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83" r:id="rId2"/>
    <p:sldId id="257" r:id="rId3"/>
    <p:sldId id="258" r:id="rId4"/>
    <p:sldId id="259" r:id="rId5"/>
    <p:sldId id="261" r:id="rId6"/>
    <p:sldId id="268" r:id="rId7"/>
    <p:sldId id="262" r:id="rId8"/>
    <p:sldId id="265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2215"/>
  </p:normalViewPr>
  <p:slideViewPr>
    <p:cSldViewPr snapToGrid="0" snapToObjects="1">
      <p:cViewPr varScale="1">
        <p:scale>
          <a:sx n="96" d="100"/>
          <a:sy n="96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752423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Task 2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4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Discuss task 2 – explanation (trojan war)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6 Lesson 1</a:t>
            </a:r>
          </a:p>
        </p:txBody>
      </p:sp>
      <p:pic>
        <p:nvPicPr>
          <p:cNvPr id="6" name="Picture 2" descr="Trojan War">
            <a:extLst>
              <a:ext uri="{FF2B5EF4-FFF2-40B4-BE49-F238E27FC236}">
                <a16:creationId xmlns:a16="http://schemas.microsoft.com/office/drawing/2014/main" id="{86EDC360-61C1-EEBF-31A6-4B90918E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51" y="333386"/>
            <a:ext cx="4313420" cy="37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06ED2B-0203-60AA-8DB6-F33948E48079}"/>
              </a:ext>
            </a:extLst>
          </p:cNvPr>
          <p:cNvSpPr txBox="1"/>
          <p:nvPr/>
        </p:nvSpPr>
        <p:spPr>
          <a:xfrm>
            <a:off x="925880" y="5454757"/>
            <a:ext cx="601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Get out your book/folder –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you do </a:t>
            </a:r>
            <a:r>
              <a:rPr lang="en-US" b="1" i="1" u="sng" dirty="0">
                <a:solidFill>
                  <a:srgbClr val="FF0000"/>
                </a:solidFill>
              </a:rPr>
              <a:t>NOT</a:t>
            </a:r>
            <a:r>
              <a:rPr lang="en-US" b="1" i="1" dirty="0">
                <a:solidFill>
                  <a:srgbClr val="FF0000"/>
                </a:solidFill>
              </a:rPr>
              <a:t> need to rule up/title/goals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002-D251-5084-FB49-2DFF68F13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3ACE-7611-5048-F29A-4673E1AB3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Booklet</a:t>
            </a:r>
          </a:p>
        </p:txBody>
      </p:sp>
    </p:spTree>
    <p:extLst>
      <p:ext uri="{BB962C8B-B14F-4D97-AF65-F5344CB8AC3E}">
        <p14:creationId xmlns:p14="http://schemas.microsoft.com/office/powerpoint/2010/main" val="429121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6D1-578F-0EAA-ABE1-A0A300D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0390D-0A83-9A41-1E09-91E62B61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89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0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6D1-578F-0EAA-ABE1-A0A300D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97AEC-E6EB-57CD-610B-8BB16463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85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2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6D1-578F-0EAA-ABE1-A0A300D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B5563-38F7-8AC5-0ECE-C9421AA3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5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6D1-578F-0EAA-ABE1-A0A300D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D30D3-43EC-E153-E451-FC9F79EE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20" y="92765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8192-3079-C700-6ABA-5960AFFD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E70682-AD7D-7ECB-4F1D-FAEA4A14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83382"/>
              </p:ext>
            </p:extLst>
          </p:nvPr>
        </p:nvGraphicFramePr>
        <p:xfrm>
          <a:off x="631065" y="2046191"/>
          <a:ext cx="10818255" cy="283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651">
                  <a:extLst>
                    <a:ext uri="{9D8B030D-6E8A-4147-A177-3AD203B41FA5}">
                      <a16:colId xmlns:a16="http://schemas.microsoft.com/office/drawing/2014/main" val="2302656621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108007032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2357191920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2123411380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1123634554"/>
                    </a:ext>
                  </a:extLst>
                </a:gridCol>
              </a:tblGrid>
              <a:tr h="46194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14906"/>
                  </a:ext>
                </a:extLst>
              </a:tr>
              <a:tr h="11129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Intro to Task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Mindmap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Trojan War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Homer’s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Illiad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TROY MOVIE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Troy Movie Booklet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TROY MOVIE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Troy Movie Booklet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TROY MOVIE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Troy Movie Booklet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80663"/>
                  </a:ext>
                </a:extLst>
              </a:tr>
              <a:tr h="11129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Essay Lesson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Introductions and Conclusions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Essay Lesson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Body Paragraphs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 LESSON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IN-CLASS ESSAY/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EVERYTHING DUE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38AD-FBD5-FF59-AC29-B7E2370E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What to do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what NOT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FB5C-B5B8-555C-AF2D-8C61A203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11092" cy="402336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Use-dot points and simple information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Complete all components of the task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Think carefully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Use the resources provided to you</a:t>
            </a:r>
          </a:p>
          <a:p>
            <a:pPr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</a:rPr>
              <a:t>ASK FOR HELP IF YOU NEED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8BF2B-7D62-233D-3AA8-FFEE0B74A86F}"/>
              </a:ext>
            </a:extLst>
          </p:cNvPr>
          <p:cNvSpPr txBox="1">
            <a:spLocks/>
          </p:cNvSpPr>
          <p:nvPr/>
        </p:nvSpPr>
        <p:spPr>
          <a:xfrm>
            <a:off x="6383628" y="1845734"/>
            <a:ext cx="47110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Not attempt/Leave the page half-blank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Copy someone else’s work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Waste time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Not catch up on work if away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‘I can’t do this’ mindset</a:t>
            </a:r>
          </a:p>
        </p:txBody>
      </p:sp>
    </p:spTree>
    <p:extLst>
      <p:ext uri="{BB962C8B-B14F-4D97-AF65-F5344CB8AC3E}">
        <p14:creationId xmlns:p14="http://schemas.microsoft.com/office/powerpoint/2010/main" val="218579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A7D0-BCF9-BCE8-C8D1-3D698C14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21DB-4924-2E36-C9B6-0139822C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en-AU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32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the following booklet pages:</a:t>
            </a:r>
            <a:endParaRPr lang="en-AU" sz="3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508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AU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Mind Map below of what you know about the Trojan War.</a:t>
            </a:r>
            <a:r>
              <a:rPr lang="en-AU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key people, events, and ideas.</a:t>
            </a:r>
            <a:endParaRPr lang="en-AU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AU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Trojan War as depicted in Homer’s ‘</a:t>
            </a:r>
            <a:r>
              <a:rPr lang="en-AU" sz="3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Iliad’</a:t>
            </a:r>
            <a:endParaRPr lang="en-A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5124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8138</TotalTime>
  <Words>213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Task 2 Overview</vt:lpstr>
      <vt:lpstr>Project Overview</vt:lpstr>
      <vt:lpstr>Sample 1</vt:lpstr>
      <vt:lpstr>Sample 1</vt:lpstr>
      <vt:lpstr>Sample 2</vt:lpstr>
      <vt:lpstr>Sample 2</vt:lpstr>
      <vt:lpstr>Project Timeline</vt:lpstr>
      <vt:lpstr>What to do and what NOT to do</vt:lpstr>
      <vt:lpstr>Today’s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349</cp:revision>
  <dcterms:created xsi:type="dcterms:W3CDTF">2022-07-13T05:26:46Z</dcterms:created>
  <dcterms:modified xsi:type="dcterms:W3CDTF">2023-02-28T04:13:01Z</dcterms:modified>
</cp:coreProperties>
</file>