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83" r:id="rId2"/>
    <p:sldId id="301" r:id="rId3"/>
    <p:sldId id="313" r:id="rId4"/>
    <p:sldId id="302" r:id="rId5"/>
    <p:sldId id="314" r:id="rId6"/>
    <p:sldId id="316" r:id="rId7"/>
    <p:sldId id="315" r:id="rId8"/>
    <p:sldId id="317" r:id="rId9"/>
    <p:sldId id="31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11"/>
    <p:restoredTop sz="92318"/>
  </p:normalViewPr>
  <p:slideViewPr>
    <p:cSldViewPr snapToGrid="0" snapToObjects="1">
      <p:cViewPr varScale="1">
        <p:scale>
          <a:sx n="51" d="100"/>
          <a:sy n="51" d="100"/>
        </p:scale>
        <p:origin x="23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AF9F4A-FB2A-4778-BB1F-AE5FA32BEC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796BFE-A3FE-442D-BB07-A6036953303D}">
      <dgm:prSet/>
      <dgm:spPr/>
      <dgm:t>
        <a:bodyPr/>
        <a:lstStyle/>
        <a:p>
          <a:r>
            <a:rPr lang="en-US"/>
            <a:t>The Mycenaean Age was the age of the legendary heroes and of the development of the Mycenaean civilization.</a:t>
          </a:r>
        </a:p>
      </dgm:t>
    </dgm:pt>
    <dgm:pt modelId="{DECD0C16-CE2B-48DC-AD57-65E788FC5C4D}" type="parTrans" cxnId="{26E359F1-381D-4BC0-A547-D7B81F436E3F}">
      <dgm:prSet/>
      <dgm:spPr/>
      <dgm:t>
        <a:bodyPr/>
        <a:lstStyle/>
        <a:p>
          <a:endParaRPr lang="en-US"/>
        </a:p>
      </dgm:t>
    </dgm:pt>
    <dgm:pt modelId="{7E18FB2A-A82A-4103-B563-9C7CA3AAEA10}" type="sibTrans" cxnId="{26E359F1-381D-4BC0-A547-D7B81F436E3F}">
      <dgm:prSet/>
      <dgm:spPr/>
      <dgm:t>
        <a:bodyPr/>
        <a:lstStyle/>
        <a:p>
          <a:endParaRPr lang="en-US"/>
        </a:p>
      </dgm:t>
    </dgm:pt>
    <dgm:pt modelId="{340390B5-0F1F-4A32-B0DB-406E27DA59B0}">
      <dgm:prSet/>
      <dgm:spPr/>
      <dgm:t>
        <a:bodyPr/>
        <a:lstStyle/>
        <a:p>
          <a:r>
            <a:rPr lang="en-US"/>
            <a:t>Blend of Minoan and Mycenae traditions</a:t>
          </a:r>
        </a:p>
      </dgm:t>
    </dgm:pt>
    <dgm:pt modelId="{22042D48-97BD-473C-B6F0-E741E45F9A22}" type="parTrans" cxnId="{861F8720-F983-4331-9C36-F8910579EC4A}">
      <dgm:prSet/>
      <dgm:spPr/>
      <dgm:t>
        <a:bodyPr/>
        <a:lstStyle/>
        <a:p>
          <a:endParaRPr lang="en-US"/>
        </a:p>
      </dgm:t>
    </dgm:pt>
    <dgm:pt modelId="{16F6BFFF-8396-41B9-A078-D3A051E71621}" type="sibTrans" cxnId="{861F8720-F983-4331-9C36-F8910579EC4A}">
      <dgm:prSet/>
      <dgm:spPr/>
      <dgm:t>
        <a:bodyPr/>
        <a:lstStyle/>
        <a:p>
          <a:endParaRPr lang="en-US"/>
        </a:p>
      </dgm:t>
    </dgm:pt>
    <dgm:pt modelId="{BCA30960-5DA3-47B3-BCC8-E2526171B600}">
      <dgm:prSet/>
      <dgm:spPr/>
      <dgm:t>
        <a:bodyPr/>
        <a:lstStyle/>
        <a:p>
          <a:r>
            <a:rPr lang="en-US"/>
            <a:t>BUT different race to Minoans – taller kings, wore beards, graves with war scenes, not bulls</a:t>
          </a:r>
        </a:p>
      </dgm:t>
    </dgm:pt>
    <dgm:pt modelId="{2F1051E5-B991-4723-809E-FA9D26761ECD}" type="parTrans" cxnId="{290A7DB1-8E96-41F1-8605-E46B20E76659}">
      <dgm:prSet/>
      <dgm:spPr/>
      <dgm:t>
        <a:bodyPr/>
        <a:lstStyle/>
        <a:p>
          <a:endParaRPr lang="en-US"/>
        </a:p>
      </dgm:t>
    </dgm:pt>
    <dgm:pt modelId="{2591453C-3A54-4DF0-B088-964C6588F6BB}" type="sibTrans" cxnId="{290A7DB1-8E96-41F1-8605-E46B20E76659}">
      <dgm:prSet/>
      <dgm:spPr/>
      <dgm:t>
        <a:bodyPr/>
        <a:lstStyle/>
        <a:p>
          <a:endParaRPr lang="en-US"/>
        </a:p>
      </dgm:t>
    </dgm:pt>
    <dgm:pt modelId="{08478772-1550-D54D-BFF0-94F6377A9FC4}" type="pres">
      <dgm:prSet presAssocID="{E9AF9F4A-FB2A-4778-BB1F-AE5FA32BECD1}" presName="linear" presStyleCnt="0">
        <dgm:presLayoutVars>
          <dgm:animLvl val="lvl"/>
          <dgm:resizeHandles val="exact"/>
        </dgm:presLayoutVars>
      </dgm:prSet>
      <dgm:spPr/>
    </dgm:pt>
    <dgm:pt modelId="{62DBACE2-5809-1349-BDBE-E46DF12D5CBE}" type="pres">
      <dgm:prSet presAssocID="{07796BFE-A3FE-442D-BB07-A603695330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F60AEE-9151-7346-B0F5-1862FD452EDF}" type="pres">
      <dgm:prSet presAssocID="{7E18FB2A-A82A-4103-B563-9C7CA3AAEA10}" presName="spacer" presStyleCnt="0"/>
      <dgm:spPr/>
    </dgm:pt>
    <dgm:pt modelId="{252525B2-F557-2241-BF27-D2316D973C3F}" type="pres">
      <dgm:prSet presAssocID="{340390B5-0F1F-4A32-B0DB-406E27DA59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E0A4B2-D178-DC43-8A3A-19BF027A3FEC}" type="pres">
      <dgm:prSet presAssocID="{16F6BFFF-8396-41B9-A078-D3A051E71621}" presName="spacer" presStyleCnt="0"/>
      <dgm:spPr/>
    </dgm:pt>
    <dgm:pt modelId="{786A4B46-94BD-4342-AA73-7592F3BCF13C}" type="pres">
      <dgm:prSet presAssocID="{BCA30960-5DA3-47B3-BCC8-E2526171B6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5E3401F-55D9-0B4D-9893-F865864C4B71}" type="presOf" srcId="{07796BFE-A3FE-442D-BB07-A6036953303D}" destId="{62DBACE2-5809-1349-BDBE-E46DF12D5CBE}" srcOrd="0" destOrd="0" presId="urn:microsoft.com/office/officeart/2005/8/layout/vList2"/>
    <dgm:cxn modelId="{861F8720-F983-4331-9C36-F8910579EC4A}" srcId="{E9AF9F4A-FB2A-4778-BB1F-AE5FA32BECD1}" destId="{340390B5-0F1F-4A32-B0DB-406E27DA59B0}" srcOrd="1" destOrd="0" parTransId="{22042D48-97BD-473C-B6F0-E741E45F9A22}" sibTransId="{16F6BFFF-8396-41B9-A078-D3A051E71621}"/>
    <dgm:cxn modelId="{6637B021-5E6E-814D-8E97-7240A396FB75}" type="presOf" srcId="{E9AF9F4A-FB2A-4778-BB1F-AE5FA32BECD1}" destId="{08478772-1550-D54D-BFF0-94F6377A9FC4}" srcOrd="0" destOrd="0" presId="urn:microsoft.com/office/officeart/2005/8/layout/vList2"/>
    <dgm:cxn modelId="{A47EE229-C252-7A48-ACDA-4DCAA5C2E33A}" type="presOf" srcId="{340390B5-0F1F-4A32-B0DB-406E27DA59B0}" destId="{252525B2-F557-2241-BF27-D2316D973C3F}" srcOrd="0" destOrd="0" presId="urn:microsoft.com/office/officeart/2005/8/layout/vList2"/>
    <dgm:cxn modelId="{290A7DB1-8E96-41F1-8605-E46B20E76659}" srcId="{E9AF9F4A-FB2A-4778-BB1F-AE5FA32BECD1}" destId="{BCA30960-5DA3-47B3-BCC8-E2526171B600}" srcOrd="2" destOrd="0" parTransId="{2F1051E5-B991-4723-809E-FA9D26761ECD}" sibTransId="{2591453C-3A54-4DF0-B088-964C6588F6BB}"/>
    <dgm:cxn modelId="{D0D7DDD4-79A2-3E4D-BA5C-D174501840BD}" type="presOf" srcId="{BCA30960-5DA3-47B3-BCC8-E2526171B600}" destId="{786A4B46-94BD-4342-AA73-7592F3BCF13C}" srcOrd="0" destOrd="0" presId="urn:microsoft.com/office/officeart/2005/8/layout/vList2"/>
    <dgm:cxn modelId="{26E359F1-381D-4BC0-A547-D7B81F436E3F}" srcId="{E9AF9F4A-FB2A-4778-BB1F-AE5FA32BECD1}" destId="{07796BFE-A3FE-442D-BB07-A6036953303D}" srcOrd="0" destOrd="0" parTransId="{DECD0C16-CE2B-48DC-AD57-65E788FC5C4D}" sibTransId="{7E18FB2A-A82A-4103-B563-9C7CA3AAEA10}"/>
    <dgm:cxn modelId="{AD0EA856-F862-7548-9499-C62EE6145FE2}" type="presParOf" srcId="{08478772-1550-D54D-BFF0-94F6377A9FC4}" destId="{62DBACE2-5809-1349-BDBE-E46DF12D5CBE}" srcOrd="0" destOrd="0" presId="urn:microsoft.com/office/officeart/2005/8/layout/vList2"/>
    <dgm:cxn modelId="{8CF4829E-2209-9347-BED3-A295E43865C1}" type="presParOf" srcId="{08478772-1550-D54D-BFF0-94F6377A9FC4}" destId="{D5F60AEE-9151-7346-B0F5-1862FD452EDF}" srcOrd="1" destOrd="0" presId="urn:microsoft.com/office/officeart/2005/8/layout/vList2"/>
    <dgm:cxn modelId="{20D5AC54-601B-DE47-96FF-A1F6A1320F89}" type="presParOf" srcId="{08478772-1550-D54D-BFF0-94F6377A9FC4}" destId="{252525B2-F557-2241-BF27-D2316D973C3F}" srcOrd="2" destOrd="0" presId="urn:microsoft.com/office/officeart/2005/8/layout/vList2"/>
    <dgm:cxn modelId="{1571660A-3AD3-9D4B-B117-AAA986A6AF4D}" type="presParOf" srcId="{08478772-1550-D54D-BFF0-94F6377A9FC4}" destId="{E9E0A4B2-D178-DC43-8A3A-19BF027A3FEC}" srcOrd="3" destOrd="0" presId="urn:microsoft.com/office/officeart/2005/8/layout/vList2"/>
    <dgm:cxn modelId="{14E07F4F-3D31-7243-A438-4B1E7B105C6B}" type="presParOf" srcId="{08478772-1550-D54D-BFF0-94F6377A9FC4}" destId="{786A4B46-94BD-4342-AA73-7592F3BCF13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EE9211-730E-407C-AC52-D80C1D2249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C9EF33-6F12-4015-AAF8-7C888253A93D}">
      <dgm:prSet/>
      <dgm:spPr/>
      <dgm:t>
        <a:bodyPr/>
        <a:lstStyle/>
        <a:p>
          <a:r>
            <a:rPr lang="en-US"/>
            <a:t>fertile plains and raw materials</a:t>
          </a:r>
        </a:p>
      </dgm:t>
    </dgm:pt>
    <dgm:pt modelId="{593EA417-1F51-4BAA-9838-EB9665BE71E8}" type="parTrans" cxnId="{E608571C-57C0-49BA-8513-15BEA56B0B6C}">
      <dgm:prSet/>
      <dgm:spPr/>
      <dgm:t>
        <a:bodyPr/>
        <a:lstStyle/>
        <a:p>
          <a:endParaRPr lang="en-US"/>
        </a:p>
      </dgm:t>
    </dgm:pt>
    <dgm:pt modelId="{4D0F0B4E-4470-4EC5-87B1-1989238CA6E6}" type="sibTrans" cxnId="{E608571C-57C0-49BA-8513-15BEA56B0B6C}">
      <dgm:prSet/>
      <dgm:spPr/>
      <dgm:t>
        <a:bodyPr/>
        <a:lstStyle/>
        <a:p>
          <a:endParaRPr lang="en-US"/>
        </a:p>
      </dgm:t>
    </dgm:pt>
    <dgm:pt modelId="{7FB62FF3-9330-48D5-A696-2A1D8989450C}">
      <dgm:prSet/>
      <dgm:spPr/>
      <dgm:t>
        <a:bodyPr/>
        <a:lstStyle/>
        <a:p>
          <a:r>
            <a:rPr lang="en-US"/>
            <a:t>Crops and livestock (e.g. wheat, goats, grapes)</a:t>
          </a:r>
        </a:p>
      </dgm:t>
    </dgm:pt>
    <dgm:pt modelId="{6777397E-76B9-4540-9FC7-57F40232532F}" type="parTrans" cxnId="{E0C32E5D-F618-43C2-ACA6-4FEA31B3FECD}">
      <dgm:prSet/>
      <dgm:spPr/>
      <dgm:t>
        <a:bodyPr/>
        <a:lstStyle/>
        <a:p>
          <a:endParaRPr lang="en-US"/>
        </a:p>
      </dgm:t>
    </dgm:pt>
    <dgm:pt modelId="{FAA94772-9160-4423-B98D-AC4B99B7606D}" type="sibTrans" cxnId="{E0C32E5D-F618-43C2-ACA6-4FEA31B3FECD}">
      <dgm:prSet/>
      <dgm:spPr/>
      <dgm:t>
        <a:bodyPr/>
        <a:lstStyle/>
        <a:p>
          <a:endParaRPr lang="en-US"/>
        </a:p>
      </dgm:t>
    </dgm:pt>
    <dgm:pt modelId="{C9DEE4C7-D139-40F2-94B2-BC943C4F898A}">
      <dgm:prSet/>
      <dgm:spPr/>
      <dgm:t>
        <a:bodyPr/>
        <a:lstStyle/>
        <a:p>
          <a:r>
            <a:rPr lang="en-US"/>
            <a:t>strategically located in central position</a:t>
          </a:r>
        </a:p>
      </dgm:t>
    </dgm:pt>
    <dgm:pt modelId="{86CCA4A5-7DBF-4317-B3E4-236848DAC956}" type="parTrans" cxnId="{BFA05C48-EF8E-4321-AED3-C25ADC09828E}">
      <dgm:prSet/>
      <dgm:spPr/>
      <dgm:t>
        <a:bodyPr/>
        <a:lstStyle/>
        <a:p>
          <a:endParaRPr lang="en-US"/>
        </a:p>
      </dgm:t>
    </dgm:pt>
    <dgm:pt modelId="{DDE1F7F2-104A-45FA-8F9C-BBDDBE9A77D0}" type="sibTrans" cxnId="{BFA05C48-EF8E-4321-AED3-C25ADC09828E}">
      <dgm:prSet/>
      <dgm:spPr/>
      <dgm:t>
        <a:bodyPr/>
        <a:lstStyle/>
        <a:p>
          <a:endParaRPr lang="en-US"/>
        </a:p>
      </dgm:t>
    </dgm:pt>
    <dgm:pt modelId="{7AE97BA2-3EED-494D-87FE-D176A8A237AD}" type="pres">
      <dgm:prSet presAssocID="{41EE9211-730E-407C-AC52-D80C1D2249D3}" presName="root" presStyleCnt="0">
        <dgm:presLayoutVars>
          <dgm:dir/>
          <dgm:resizeHandles val="exact"/>
        </dgm:presLayoutVars>
      </dgm:prSet>
      <dgm:spPr/>
    </dgm:pt>
    <dgm:pt modelId="{09C00B1E-9D0E-4D30-A812-7927EEDBB0B4}" type="pres">
      <dgm:prSet presAssocID="{CEC9EF33-6F12-4015-AAF8-7C888253A93D}" presName="compNode" presStyleCnt="0"/>
      <dgm:spPr/>
    </dgm:pt>
    <dgm:pt modelId="{F21D10A0-1593-430F-AB74-EA89D7270146}" type="pres">
      <dgm:prSet presAssocID="{CEC9EF33-6F12-4015-AAF8-7C888253A93D}" presName="bgRect" presStyleLbl="bgShp" presStyleIdx="0" presStyleCnt="3"/>
      <dgm:spPr/>
    </dgm:pt>
    <dgm:pt modelId="{846935BD-E168-441A-8E3C-266040A065EA}" type="pres">
      <dgm:prSet presAssocID="{CEC9EF33-6F12-4015-AAF8-7C888253A9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CB9423A-CF86-4FA7-BB14-864DD4374838}" type="pres">
      <dgm:prSet presAssocID="{CEC9EF33-6F12-4015-AAF8-7C888253A93D}" presName="spaceRect" presStyleCnt="0"/>
      <dgm:spPr/>
    </dgm:pt>
    <dgm:pt modelId="{F4BE071E-2AD2-43FC-8B28-EEDE7B078FAF}" type="pres">
      <dgm:prSet presAssocID="{CEC9EF33-6F12-4015-AAF8-7C888253A93D}" presName="parTx" presStyleLbl="revTx" presStyleIdx="0" presStyleCnt="3">
        <dgm:presLayoutVars>
          <dgm:chMax val="0"/>
          <dgm:chPref val="0"/>
        </dgm:presLayoutVars>
      </dgm:prSet>
      <dgm:spPr/>
    </dgm:pt>
    <dgm:pt modelId="{EEE9E44B-0547-4345-8ADE-B3F54AE92092}" type="pres">
      <dgm:prSet presAssocID="{4D0F0B4E-4470-4EC5-87B1-1989238CA6E6}" presName="sibTrans" presStyleCnt="0"/>
      <dgm:spPr/>
    </dgm:pt>
    <dgm:pt modelId="{4526C10E-C94D-43EE-BE72-5A696AFCCCEF}" type="pres">
      <dgm:prSet presAssocID="{7FB62FF3-9330-48D5-A696-2A1D8989450C}" presName="compNode" presStyleCnt="0"/>
      <dgm:spPr/>
    </dgm:pt>
    <dgm:pt modelId="{D0A6266D-78D7-444D-8C29-AD732DB13F10}" type="pres">
      <dgm:prSet presAssocID="{7FB62FF3-9330-48D5-A696-2A1D8989450C}" presName="bgRect" presStyleLbl="bgShp" presStyleIdx="1" presStyleCnt="3"/>
      <dgm:spPr/>
    </dgm:pt>
    <dgm:pt modelId="{33388637-A157-4E1A-905C-A239FEEDE8CC}" type="pres">
      <dgm:prSet presAssocID="{7FB62FF3-9330-48D5-A696-2A1D898945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at"/>
        </a:ext>
      </dgm:extLst>
    </dgm:pt>
    <dgm:pt modelId="{811F8FA2-8F33-490F-ADFA-E91436905977}" type="pres">
      <dgm:prSet presAssocID="{7FB62FF3-9330-48D5-A696-2A1D8989450C}" presName="spaceRect" presStyleCnt="0"/>
      <dgm:spPr/>
    </dgm:pt>
    <dgm:pt modelId="{47803945-B59C-4575-9DD4-7685444B5D8A}" type="pres">
      <dgm:prSet presAssocID="{7FB62FF3-9330-48D5-A696-2A1D8989450C}" presName="parTx" presStyleLbl="revTx" presStyleIdx="1" presStyleCnt="3">
        <dgm:presLayoutVars>
          <dgm:chMax val="0"/>
          <dgm:chPref val="0"/>
        </dgm:presLayoutVars>
      </dgm:prSet>
      <dgm:spPr/>
    </dgm:pt>
    <dgm:pt modelId="{51E31C7B-144D-4610-9C4D-88784F0502E6}" type="pres">
      <dgm:prSet presAssocID="{FAA94772-9160-4423-B98D-AC4B99B7606D}" presName="sibTrans" presStyleCnt="0"/>
      <dgm:spPr/>
    </dgm:pt>
    <dgm:pt modelId="{95AE289D-87CD-4EEF-9FCD-F89D01347550}" type="pres">
      <dgm:prSet presAssocID="{C9DEE4C7-D139-40F2-94B2-BC943C4F898A}" presName="compNode" presStyleCnt="0"/>
      <dgm:spPr/>
    </dgm:pt>
    <dgm:pt modelId="{B62184CE-94E2-4755-8A3F-5CAC2A21A850}" type="pres">
      <dgm:prSet presAssocID="{C9DEE4C7-D139-40F2-94B2-BC943C4F898A}" presName="bgRect" presStyleLbl="bgShp" presStyleIdx="2" presStyleCnt="3"/>
      <dgm:spPr/>
    </dgm:pt>
    <dgm:pt modelId="{98BF6C05-D7AD-42EE-82DC-BC7BFD0B9B7A}" type="pres">
      <dgm:prSet presAssocID="{C9DEE4C7-D139-40F2-94B2-BC943C4F89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1273C90-F3AA-49CF-AEFA-A290E890B72E}" type="pres">
      <dgm:prSet presAssocID="{C9DEE4C7-D139-40F2-94B2-BC943C4F898A}" presName="spaceRect" presStyleCnt="0"/>
      <dgm:spPr/>
    </dgm:pt>
    <dgm:pt modelId="{B857C1E3-33AD-44CE-A58D-D64D9C569F6A}" type="pres">
      <dgm:prSet presAssocID="{C9DEE4C7-D139-40F2-94B2-BC943C4F89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637B1A-FD7B-4AEF-BF80-0ABED34E0382}" type="presOf" srcId="{C9DEE4C7-D139-40F2-94B2-BC943C4F898A}" destId="{B857C1E3-33AD-44CE-A58D-D64D9C569F6A}" srcOrd="0" destOrd="0" presId="urn:microsoft.com/office/officeart/2018/2/layout/IconVerticalSolidList"/>
    <dgm:cxn modelId="{E608571C-57C0-49BA-8513-15BEA56B0B6C}" srcId="{41EE9211-730E-407C-AC52-D80C1D2249D3}" destId="{CEC9EF33-6F12-4015-AAF8-7C888253A93D}" srcOrd="0" destOrd="0" parTransId="{593EA417-1F51-4BAA-9838-EB9665BE71E8}" sibTransId="{4D0F0B4E-4470-4EC5-87B1-1989238CA6E6}"/>
    <dgm:cxn modelId="{BFA05C48-EF8E-4321-AED3-C25ADC09828E}" srcId="{41EE9211-730E-407C-AC52-D80C1D2249D3}" destId="{C9DEE4C7-D139-40F2-94B2-BC943C4F898A}" srcOrd="2" destOrd="0" parTransId="{86CCA4A5-7DBF-4317-B3E4-236848DAC956}" sibTransId="{DDE1F7F2-104A-45FA-8F9C-BBDDBE9A77D0}"/>
    <dgm:cxn modelId="{E0C32E5D-F618-43C2-ACA6-4FEA31B3FECD}" srcId="{41EE9211-730E-407C-AC52-D80C1D2249D3}" destId="{7FB62FF3-9330-48D5-A696-2A1D8989450C}" srcOrd="1" destOrd="0" parTransId="{6777397E-76B9-4540-9FC7-57F40232532F}" sibTransId="{FAA94772-9160-4423-B98D-AC4B99B7606D}"/>
    <dgm:cxn modelId="{E9A9829D-FF4A-411D-AE5A-2F5FD3757D95}" type="presOf" srcId="{7FB62FF3-9330-48D5-A696-2A1D8989450C}" destId="{47803945-B59C-4575-9DD4-7685444B5D8A}" srcOrd="0" destOrd="0" presId="urn:microsoft.com/office/officeart/2018/2/layout/IconVerticalSolidList"/>
    <dgm:cxn modelId="{343DD2A8-ECE2-448F-BBFA-5F21CEC33CD9}" type="presOf" srcId="{41EE9211-730E-407C-AC52-D80C1D2249D3}" destId="{7AE97BA2-3EED-494D-87FE-D176A8A237AD}" srcOrd="0" destOrd="0" presId="urn:microsoft.com/office/officeart/2018/2/layout/IconVerticalSolidList"/>
    <dgm:cxn modelId="{4CF255E9-FB54-4E2E-B10C-8C3D28A0A411}" type="presOf" srcId="{CEC9EF33-6F12-4015-AAF8-7C888253A93D}" destId="{F4BE071E-2AD2-43FC-8B28-EEDE7B078FAF}" srcOrd="0" destOrd="0" presId="urn:microsoft.com/office/officeart/2018/2/layout/IconVerticalSolidList"/>
    <dgm:cxn modelId="{C051F959-D643-4CE4-9BE8-12FEDEF0F3B5}" type="presParOf" srcId="{7AE97BA2-3EED-494D-87FE-D176A8A237AD}" destId="{09C00B1E-9D0E-4D30-A812-7927EEDBB0B4}" srcOrd="0" destOrd="0" presId="urn:microsoft.com/office/officeart/2018/2/layout/IconVerticalSolidList"/>
    <dgm:cxn modelId="{FBA72232-1651-4D01-9464-D78F6B64F909}" type="presParOf" srcId="{09C00B1E-9D0E-4D30-A812-7927EEDBB0B4}" destId="{F21D10A0-1593-430F-AB74-EA89D7270146}" srcOrd="0" destOrd="0" presId="urn:microsoft.com/office/officeart/2018/2/layout/IconVerticalSolidList"/>
    <dgm:cxn modelId="{2128CFD2-16F5-4ED0-820B-2313272C6B65}" type="presParOf" srcId="{09C00B1E-9D0E-4D30-A812-7927EEDBB0B4}" destId="{846935BD-E168-441A-8E3C-266040A065EA}" srcOrd="1" destOrd="0" presId="urn:microsoft.com/office/officeart/2018/2/layout/IconVerticalSolidList"/>
    <dgm:cxn modelId="{176CB5F9-CD41-42D5-9763-B89F8ABDB97E}" type="presParOf" srcId="{09C00B1E-9D0E-4D30-A812-7927EEDBB0B4}" destId="{ACB9423A-CF86-4FA7-BB14-864DD4374838}" srcOrd="2" destOrd="0" presId="urn:microsoft.com/office/officeart/2018/2/layout/IconVerticalSolidList"/>
    <dgm:cxn modelId="{045A77CC-5056-4279-A0FD-B8ADEDF1B805}" type="presParOf" srcId="{09C00B1E-9D0E-4D30-A812-7927EEDBB0B4}" destId="{F4BE071E-2AD2-43FC-8B28-EEDE7B078FAF}" srcOrd="3" destOrd="0" presId="urn:microsoft.com/office/officeart/2018/2/layout/IconVerticalSolidList"/>
    <dgm:cxn modelId="{C258E1FE-1CBF-4980-BD0C-5023C85C2920}" type="presParOf" srcId="{7AE97BA2-3EED-494D-87FE-D176A8A237AD}" destId="{EEE9E44B-0547-4345-8ADE-B3F54AE92092}" srcOrd="1" destOrd="0" presId="urn:microsoft.com/office/officeart/2018/2/layout/IconVerticalSolidList"/>
    <dgm:cxn modelId="{4A932542-A4F0-4B88-8863-5F1814F7953B}" type="presParOf" srcId="{7AE97BA2-3EED-494D-87FE-D176A8A237AD}" destId="{4526C10E-C94D-43EE-BE72-5A696AFCCCEF}" srcOrd="2" destOrd="0" presId="urn:microsoft.com/office/officeart/2018/2/layout/IconVerticalSolidList"/>
    <dgm:cxn modelId="{8AFFD66E-BC10-4277-8DDF-C623B9FF9405}" type="presParOf" srcId="{4526C10E-C94D-43EE-BE72-5A696AFCCCEF}" destId="{D0A6266D-78D7-444D-8C29-AD732DB13F10}" srcOrd="0" destOrd="0" presId="urn:microsoft.com/office/officeart/2018/2/layout/IconVerticalSolidList"/>
    <dgm:cxn modelId="{ACA8A843-7508-417B-B810-8350F4FB8FCB}" type="presParOf" srcId="{4526C10E-C94D-43EE-BE72-5A696AFCCCEF}" destId="{33388637-A157-4E1A-905C-A239FEEDE8CC}" srcOrd="1" destOrd="0" presId="urn:microsoft.com/office/officeart/2018/2/layout/IconVerticalSolidList"/>
    <dgm:cxn modelId="{F677509F-E5A9-4991-A35D-37520CD550E3}" type="presParOf" srcId="{4526C10E-C94D-43EE-BE72-5A696AFCCCEF}" destId="{811F8FA2-8F33-490F-ADFA-E91436905977}" srcOrd="2" destOrd="0" presId="urn:microsoft.com/office/officeart/2018/2/layout/IconVerticalSolidList"/>
    <dgm:cxn modelId="{A3655648-B4F4-4412-B642-5167EFFF9AE0}" type="presParOf" srcId="{4526C10E-C94D-43EE-BE72-5A696AFCCCEF}" destId="{47803945-B59C-4575-9DD4-7685444B5D8A}" srcOrd="3" destOrd="0" presId="urn:microsoft.com/office/officeart/2018/2/layout/IconVerticalSolidList"/>
    <dgm:cxn modelId="{D6F4B042-685C-4084-9C67-1C02F06928DD}" type="presParOf" srcId="{7AE97BA2-3EED-494D-87FE-D176A8A237AD}" destId="{51E31C7B-144D-4610-9C4D-88784F0502E6}" srcOrd="3" destOrd="0" presId="urn:microsoft.com/office/officeart/2018/2/layout/IconVerticalSolidList"/>
    <dgm:cxn modelId="{99289D27-5C41-4720-9B91-6B2954B2D4D5}" type="presParOf" srcId="{7AE97BA2-3EED-494D-87FE-D176A8A237AD}" destId="{95AE289D-87CD-4EEF-9FCD-F89D01347550}" srcOrd="4" destOrd="0" presId="urn:microsoft.com/office/officeart/2018/2/layout/IconVerticalSolidList"/>
    <dgm:cxn modelId="{F0B02FC1-A635-4A2D-B406-658BCD5BB3F1}" type="presParOf" srcId="{95AE289D-87CD-4EEF-9FCD-F89D01347550}" destId="{B62184CE-94E2-4755-8A3F-5CAC2A21A850}" srcOrd="0" destOrd="0" presId="urn:microsoft.com/office/officeart/2018/2/layout/IconVerticalSolidList"/>
    <dgm:cxn modelId="{026F9BDF-AA89-4C40-B454-CD440D046847}" type="presParOf" srcId="{95AE289D-87CD-4EEF-9FCD-F89D01347550}" destId="{98BF6C05-D7AD-42EE-82DC-BC7BFD0B9B7A}" srcOrd="1" destOrd="0" presId="urn:microsoft.com/office/officeart/2018/2/layout/IconVerticalSolidList"/>
    <dgm:cxn modelId="{4A9D20BB-D65E-4D41-A3C8-770C72FA9A4C}" type="presParOf" srcId="{95AE289D-87CD-4EEF-9FCD-F89D01347550}" destId="{81273C90-F3AA-49CF-AEFA-A290E890B72E}" srcOrd="2" destOrd="0" presId="urn:microsoft.com/office/officeart/2018/2/layout/IconVerticalSolidList"/>
    <dgm:cxn modelId="{5DA2822F-1E0D-4128-B54A-B18E1F825E70}" type="presParOf" srcId="{95AE289D-87CD-4EEF-9FCD-F89D01347550}" destId="{B857C1E3-33AD-44CE-A58D-D64D9C569F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2F02E5-C672-445F-862D-37C5834D901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946FE7-558D-4A83-8C7D-27DE36DF15AD}">
      <dgm:prSet/>
      <dgm:spPr/>
      <dgm:t>
        <a:bodyPr/>
        <a:lstStyle/>
        <a:p>
          <a:r>
            <a:rPr lang="en-US"/>
            <a:t>Cut out and organize the cards of the social structure of the Minoans</a:t>
          </a:r>
        </a:p>
      </dgm:t>
    </dgm:pt>
    <dgm:pt modelId="{9223D57B-A762-4F2A-93CD-AC0C00B0CCC6}" type="parTrans" cxnId="{1CF424F6-1D04-4C1E-9337-E3D5273E408B}">
      <dgm:prSet/>
      <dgm:spPr/>
      <dgm:t>
        <a:bodyPr/>
        <a:lstStyle/>
        <a:p>
          <a:endParaRPr lang="en-US"/>
        </a:p>
      </dgm:t>
    </dgm:pt>
    <dgm:pt modelId="{70C95D51-8287-4599-9FC7-3B8C8C0832DE}" type="sibTrans" cxnId="{1CF424F6-1D04-4C1E-9337-E3D5273E408B}">
      <dgm:prSet/>
      <dgm:spPr/>
      <dgm:t>
        <a:bodyPr/>
        <a:lstStyle/>
        <a:p>
          <a:endParaRPr lang="en-US"/>
        </a:p>
      </dgm:t>
    </dgm:pt>
    <dgm:pt modelId="{6DF1A46A-AE5A-41F9-9EA9-F8A7AC9FD308}">
      <dgm:prSet/>
      <dgm:spPr/>
      <dgm:t>
        <a:bodyPr/>
        <a:lstStyle/>
        <a:p>
          <a:r>
            <a:rPr lang="en-US" dirty="0"/>
            <a:t>THEY ARE NOT ALREADY IN ORDER</a:t>
          </a:r>
        </a:p>
      </dgm:t>
    </dgm:pt>
    <dgm:pt modelId="{966C02D8-E8D4-48CE-BE60-4481558C52C0}" type="parTrans" cxnId="{5EF4A5C0-DDED-434E-95A1-DDE9E3C085E7}">
      <dgm:prSet/>
      <dgm:spPr/>
      <dgm:t>
        <a:bodyPr/>
        <a:lstStyle/>
        <a:p>
          <a:endParaRPr lang="en-US"/>
        </a:p>
      </dgm:t>
    </dgm:pt>
    <dgm:pt modelId="{F8476AC5-676F-47FB-983F-1853CB1A3509}" type="sibTrans" cxnId="{5EF4A5C0-DDED-434E-95A1-DDE9E3C085E7}">
      <dgm:prSet/>
      <dgm:spPr/>
      <dgm:t>
        <a:bodyPr/>
        <a:lstStyle/>
        <a:p>
          <a:endParaRPr lang="en-US"/>
        </a:p>
      </dgm:t>
    </dgm:pt>
    <dgm:pt modelId="{130D1E92-95C7-453F-9475-27B059241FAD}">
      <dgm:prSet/>
      <dgm:spPr/>
      <dgm:t>
        <a:bodyPr/>
        <a:lstStyle/>
        <a:p>
          <a:r>
            <a:rPr lang="en-US"/>
            <a:t>Before you glue them in your book, make sure you wait to go through the answers</a:t>
          </a:r>
        </a:p>
      </dgm:t>
    </dgm:pt>
    <dgm:pt modelId="{4F0C5EEC-3CAC-430A-A310-E3BBF4224C83}" type="parTrans" cxnId="{F9677CBA-72AB-48DF-A60F-FE27E045E1D8}">
      <dgm:prSet/>
      <dgm:spPr/>
      <dgm:t>
        <a:bodyPr/>
        <a:lstStyle/>
        <a:p>
          <a:endParaRPr lang="en-US"/>
        </a:p>
      </dgm:t>
    </dgm:pt>
    <dgm:pt modelId="{D07BF891-D067-413A-8598-1FC4660BB7AC}" type="sibTrans" cxnId="{F9677CBA-72AB-48DF-A60F-FE27E045E1D8}">
      <dgm:prSet/>
      <dgm:spPr/>
      <dgm:t>
        <a:bodyPr/>
        <a:lstStyle/>
        <a:p>
          <a:endParaRPr lang="en-US"/>
        </a:p>
      </dgm:t>
    </dgm:pt>
    <dgm:pt modelId="{6BECAA7D-89C4-E245-8DF0-D20772877E77}" type="pres">
      <dgm:prSet presAssocID="{322F02E5-C672-445F-862D-37C5834D90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C4D746-EBC9-D44F-A9CF-B7E882859F0F}" type="pres">
      <dgm:prSet presAssocID="{44946FE7-558D-4A83-8C7D-27DE36DF15AD}" presName="hierRoot1" presStyleCnt="0"/>
      <dgm:spPr/>
    </dgm:pt>
    <dgm:pt modelId="{9966F0C9-E195-9846-A264-8EFB652E4D54}" type="pres">
      <dgm:prSet presAssocID="{44946FE7-558D-4A83-8C7D-27DE36DF15AD}" presName="composite" presStyleCnt="0"/>
      <dgm:spPr/>
    </dgm:pt>
    <dgm:pt modelId="{ED733ED9-EA64-034D-AF4F-D85693C89B1A}" type="pres">
      <dgm:prSet presAssocID="{44946FE7-558D-4A83-8C7D-27DE36DF15AD}" presName="background" presStyleLbl="node0" presStyleIdx="0" presStyleCnt="3"/>
      <dgm:spPr/>
    </dgm:pt>
    <dgm:pt modelId="{C7815B6D-5EA2-5049-97BD-72B33269A8F7}" type="pres">
      <dgm:prSet presAssocID="{44946FE7-558D-4A83-8C7D-27DE36DF15AD}" presName="text" presStyleLbl="fgAcc0" presStyleIdx="0" presStyleCnt="3">
        <dgm:presLayoutVars>
          <dgm:chPref val="3"/>
        </dgm:presLayoutVars>
      </dgm:prSet>
      <dgm:spPr/>
    </dgm:pt>
    <dgm:pt modelId="{E1CED519-5D12-E443-A413-E967CD59B689}" type="pres">
      <dgm:prSet presAssocID="{44946FE7-558D-4A83-8C7D-27DE36DF15AD}" presName="hierChild2" presStyleCnt="0"/>
      <dgm:spPr/>
    </dgm:pt>
    <dgm:pt modelId="{3950E2D8-E8D6-854A-80C4-B5286F2B8A31}" type="pres">
      <dgm:prSet presAssocID="{6DF1A46A-AE5A-41F9-9EA9-F8A7AC9FD308}" presName="hierRoot1" presStyleCnt="0"/>
      <dgm:spPr/>
    </dgm:pt>
    <dgm:pt modelId="{CFBC3B9D-072B-A241-A730-C094522EC508}" type="pres">
      <dgm:prSet presAssocID="{6DF1A46A-AE5A-41F9-9EA9-F8A7AC9FD308}" presName="composite" presStyleCnt="0"/>
      <dgm:spPr/>
    </dgm:pt>
    <dgm:pt modelId="{62F22282-2121-4740-A5CE-F937D463C8F5}" type="pres">
      <dgm:prSet presAssocID="{6DF1A46A-AE5A-41F9-9EA9-F8A7AC9FD308}" presName="background" presStyleLbl="node0" presStyleIdx="1" presStyleCnt="3"/>
      <dgm:spPr/>
    </dgm:pt>
    <dgm:pt modelId="{9B79106E-1538-B947-9F9B-CA6AC8148095}" type="pres">
      <dgm:prSet presAssocID="{6DF1A46A-AE5A-41F9-9EA9-F8A7AC9FD308}" presName="text" presStyleLbl="fgAcc0" presStyleIdx="1" presStyleCnt="3">
        <dgm:presLayoutVars>
          <dgm:chPref val="3"/>
        </dgm:presLayoutVars>
      </dgm:prSet>
      <dgm:spPr/>
    </dgm:pt>
    <dgm:pt modelId="{265139F4-97AE-334A-8AF9-4A2F0FA2813D}" type="pres">
      <dgm:prSet presAssocID="{6DF1A46A-AE5A-41F9-9EA9-F8A7AC9FD308}" presName="hierChild2" presStyleCnt="0"/>
      <dgm:spPr/>
    </dgm:pt>
    <dgm:pt modelId="{AC60A844-4DAF-0C41-B5C6-DC8E159B225A}" type="pres">
      <dgm:prSet presAssocID="{130D1E92-95C7-453F-9475-27B059241FAD}" presName="hierRoot1" presStyleCnt="0"/>
      <dgm:spPr/>
    </dgm:pt>
    <dgm:pt modelId="{D90EE1B8-8C72-AA49-99AF-E1D8B91FEB62}" type="pres">
      <dgm:prSet presAssocID="{130D1E92-95C7-453F-9475-27B059241FAD}" presName="composite" presStyleCnt="0"/>
      <dgm:spPr/>
    </dgm:pt>
    <dgm:pt modelId="{E3D33123-FCC8-304B-A510-6CC2E9107127}" type="pres">
      <dgm:prSet presAssocID="{130D1E92-95C7-453F-9475-27B059241FAD}" presName="background" presStyleLbl="node0" presStyleIdx="2" presStyleCnt="3"/>
      <dgm:spPr/>
    </dgm:pt>
    <dgm:pt modelId="{EB96B9BF-FFFE-1147-9BA3-924547E6AAA2}" type="pres">
      <dgm:prSet presAssocID="{130D1E92-95C7-453F-9475-27B059241FAD}" presName="text" presStyleLbl="fgAcc0" presStyleIdx="2" presStyleCnt="3">
        <dgm:presLayoutVars>
          <dgm:chPref val="3"/>
        </dgm:presLayoutVars>
      </dgm:prSet>
      <dgm:spPr/>
    </dgm:pt>
    <dgm:pt modelId="{A80C3B1F-68E1-CD4B-AFF7-AA1E29D30610}" type="pres">
      <dgm:prSet presAssocID="{130D1E92-95C7-453F-9475-27B059241FAD}" presName="hierChild2" presStyleCnt="0"/>
      <dgm:spPr/>
    </dgm:pt>
  </dgm:ptLst>
  <dgm:cxnLst>
    <dgm:cxn modelId="{24DBD535-4231-454B-A7C1-1FCFAE1807CE}" type="presOf" srcId="{130D1E92-95C7-453F-9475-27B059241FAD}" destId="{EB96B9BF-FFFE-1147-9BA3-924547E6AAA2}" srcOrd="0" destOrd="0" presId="urn:microsoft.com/office/officeart/2005/8/layout/hierarchy1"/>
    <dgm:cxn modelId="{51A01F4E-E73A-344D-97E2-005B2B7AD00B}" type="presOf" srcId="{322F02E5-C672-445F-862D-37C5834D901B}" destId="{6BECAA7D-89C4-E245-8DF0-D20772877E77}" srcOrd="0" destOrd="0" presId="urn:microsoft.com/office/officeart/2005/8/layout/hierarchy1"/>
    <dgm:cxn modelId="{34CEBC91-CECB-1945-83FC-0130A33A0CF7}" type="presOf" srcId="{6DF1A46A-AE5A-41F9-9EA9-F8A7AC9FD308}" destId="{9B79106E-1538-B947-9F9B-CA6AC8148095}" srcOrd="0" destOrd="0" presId="urn:microsoft.com/office/officeart/2005/8/layout/hierarchy1"/>
    <dgm:cxn modelId="{78BEAAB6-5473-B54D-BFB3-640576886F5A}" type="presOf" srcId="{44946FE7-558D-4A83-8C7D-27DE36DF15AD}" destId="{C7815B6D-5EA2-5049-97BD-72B33269A8F7}" srcOrd="0" destOrd="0" presId="urn:microsoft.com/office/officeart/2005/8/layout/hierarchy1"/>
    <dgm:cxn modelId="{F9677CBA-72AB-48DF-A60F-FE27E045E1D8}" srcId="{322F02E5-C672-445F-862D-37C5834D901B}" destId="{130D1E92-95C7-453F-9475-27B059241FAD}" srcOrd="2" destOrd="0" parTransId="{4F0C5EEC-3CAC-430A-A310-E3BBF4224C83}" sibTransId="{D07BF891-D067-413A-8598-1FC4660BB7AC}"/>
    <dgm:cxn modelId="{5EF4A5C0-DDED-434E-95A1-DDE9E3C085E7}" srcId="{322F02E5-C672-445F-862D-37C5834D901B}" destId="{6DF1A46A-AE5A-41F9-9EA9-F8A7AC9FD308}" srcOrd="1" destOrd="0" parTransId="{966C02D8-E8D4-48CE-BE60-4481558C52C0}" sibTransId="{F8476AC5-676F-47FB-983F-1853CB1A3509}"/>
    <dgm:cxn modelId="{1CF424F6-1D04-4C1E-9337-E3D5273E408B}" srcId="{322F02E5-C672-445F-862D-37C5834D901B}" destId="{44946FE7-558D-4A83-8C7D-27DE36DF15AD}" srcOrd="0" destOrd="0" parTransId="{9223D57B-A762-4F2A-93CD-AC0C00B0CCC6}" sibTransId="{70C95D51-8287-4599-9FC7-3B8C8C0832DE}"/>
    <dgm:cxn modelId="{ADB00F72-7255-C44F-9FDE-81EB445ECD09}" type="presParOf" srcId="{6BECAA7D-89C4-E245-8DF0-D20772877E77}" destId="{56C4D746-EBC9-D44F-A9CF-B7E882859F0F}" srcOrd="0" destOrd="0" presId="urn:microsoft.com/office/officeart/2005/8/layout/hierarchy1"/>
    <dgm:cxn modelId="{AB75A0DC-0A4A-CB40-9C04-517CC9543A41}" type="presParOf" srcId="{56C4D746-EBC9-D44F-A9CF-B7E882859F0F}" destId="{9966F0C9-E195-9846-A264-8EFB652E4D54}" srcOrd="0" destOrd="0" presId="urn:microsoft.com/office/officeart/2005/8/layout/hierarchy1"/>
    <dgm:cxn modelId="{72049B81-A15A-984A-B7FE-AE3795BF004B}" type="presParOf" srcId="{9966F0C9-E195-9846-A264-8EFB652E4D54}" destId="{ED733ED9-EA64-034D-AF4F-D85693C89B1A}" srcOrd="0" destOrd="0" presId="urn:microsoft.com/office/officeart/2005/8/layout/hierarchy1"/>
    <dgm:cxn modelId="{14783334-21AE-EF48-BE69-1C869577C744}" type="presParOf" srcId="{9966F0C9-E195-9846-A264-8EFB652E4D54}" destId="{C7815B6D-5EA2-5049-97BD-72B33269A8F7}" srcOrd="1" destOrd="0" presId="urn:microsoft.com/office/officeart/2005/8/layout/hierarchy1"/>
    <dgm:cxn modelId="{B900166B-F2F0-2047-9981-986C60E8D6A4}" type="presParOf" srcId="{56C4D746-EBC9-D44F-A9CF-B7E882859F0F}" destId="{E1CED519-5D12-E443-A413-E967CD59B689}" srcOrd="1" destOrd="0" presId="urn:microsoft.com/office/officeart/2005/8/layout/hierarchy1"/>
    <dgm:cxn modelId="{ED57D5AE-A8A8-EA4A-813E-96E72B456FD8}" type="presParOf" srcId="{6BECAA7D-89C4-E245-8DF0-D20772877E77}" destId="{3950E2D8-E8D6-854A-80C4-B5286F2B8A31}" srcOrd="1" destOrd="0" presId="urn:microsoft.com/office/officeart/2005/8/layout/hierarchy1"/>
    <dgm:cxn modelId="{53C2BF76-E91C-FC48-9C32-E62669CCE7EC}" type="presParOf" srcId="{3950E2D8-E8D6-854A-80C4-B5286F2B8A31}" destId="{CFBC3B9D-072B-A241-A730-C094522EC508}" srcOrd="0" destOrd="0" presId="urn:microsoft.com/office/officeart/2005/8/layout/hierarchy1"/>
    <dgm:cxn modelId="{BAA9F105-5840-AA46-9672-FB00FECA28E5}" type="presParOf" srcId="{CFBC3B9D-072B-A241-A730-C094522EC508}" destId="{62F22282-2121-4740-A5CE-F937D463C8F5}" srcOrd="0" destOrd="0" presId="urn:microsoft.com/office/officeart/2005/8/layout/hierarchy1"/>
    <dgm:cxn modelId="{67C7D497-23F9-F947-918B-4C80BD75C980}" type="presParOf" srcId="{CFBC3B9D-072B-A241-A730-C094522EC508}" destId="{9B79106E-1538-B947-9F9B-CA6AC8148095}" srcOrd="1" destOrd="0" presId="urn:microsoft.com/office/officeart/2005/8/layout/hierarchy1"/>
    <dgm:cxn modelId="{9D38E01E-3CAC-8F4F-97F1-1F46F1CA81F6}" type="presParOf" srcId="{3950E2D8-E8D6-854A-80C4-B5286F2B8A31}" destId="{265139F4-97AE-334A-8AF9-4A2F0FA2813D}" srcOrd="1" destOrd="0" presId="urn:microsoft.com/office/officeart/2005/8/layout/hierarchy1"/>
    <dgm:cxn modelId="{339A7618-0340-DD48-AC7C-E9A223B8B4CA}" type="presParOf" srcId="{6BECAA7D-89C4-E245-8DF0-D20772877E77}" destId="{AC60A844-4DAF-0C41-B5C6-DC8E159B225A}" srcOrd="2" destOrd="0" presId="urn:microsoft.com/office/officeart/2005/8/layout/hierarchy1"/>
    <dgm:cxn modelId="{3694C13F-316C-694F-B3A7-2A44A15C0649}" type="presParOf" srcId="{AC60A844-4DAF-0C41-B5C6-DC8E159B225A}" destId="{D90EE1B8-8C72-AA49-99AF-E1D8B91FEB62}" srcOrd="0" destOrd="0" presId="urn:microsoft.com/office/officeart/2005/8/layout/hierarchy1"/>
    <dgm:cxn modelId="{B29AA749-BF09-F345-B4AE-7648461BDC76}" type="presParOf" srcId="{D90EE1B8-8C72-AA49-99AF-E1D8B91FEB62}" destId="{E3D33123-FCC8-304B-A510-6CC2E9107127}" srcOrd="0" destOrd="0" presId="urn:microsoft.com/office/officeart/2005/8/layout/hierarchy1"/>
    <dgm:cxn modelId="{8811EFDE-6D8D-D74D-AC66-7222874E30A6}" type="presParOf" srcId="{D90EE1B8-8C72-AA49-99AF-E1D8B91FEB62}" destId="{EB96B9BF-FFFE-1147-9BA3-924547E6AAA2}" srcOrd="1" destOrd="0" presId="urn:microsoft.com/office/officeart/2005/8/layout/hierarchy1"/>
    <dgm:cxn modelId="{472ACB89-DE3B-DD4E-ABF6-E22F541E99BE}" type="presParOf" srcId="{AC60A844-4DAF-0C41-B5C6-DC8E159B225A}" destId="{A80C3B1F-68E1-CD4B-AFF7-AA1E29D306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51DBED-D062-4E78-A841-1933BF0DCFA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57EE3D-278C-40B5-A473-CE9296A294A9}">
      <dgm:prSet/>
      <dgm:spPr/>
      <dgm:t>
        <a:bodyPr/>
        <a:lstStyle/>
        <a:p>
          <a:r>
            <a:rPr lang="en-US" b="1" i="1"/>
            <a:t>Aristocratic</a:t>
          </a:r>
          <a:r>
            <a:rPr lang="en-US"/>
            <a:t> women held some element of independence</a:t>
          </a:r>
        </a:p>
      </dgm:t>
    </dgm:pt>
    <dgm:pt modelId="{DA1F5063-4B24-4432-ACBD-7BF067ABEB0B}" type="parTrans" cxnId="{C9BB7233-8E72-49D9-9C68-D7368F2B07F0}">
      <dgm:prSet/>
      <dgm:spPr/>
      <dgm:t>
        <a:bodyPr/>
        <a:lstStyle/>
        <a:p>
          <a:endParaRPr lang="en-US"/>
        </a:p>
      </dgm:t>
    </dgm:pt>
    <dgm:pt modelId="{7825A30B-5492-46DE-BCF5-5DA4C1D3C223}" type="sibTrans" cxnId="{C9BB7233-8E72-49D9-9C68-D7368F2B07F0}">
      <dgm:prSet/>
      <dgm:spPr/>
      <dgm:t>
        <a:bodyPr/>
        <a:lstStyle/>
        <a:p>
          <a:endParaRPr lang="en-US"/>
        </a:p>
      </dgm:t>
    </dgm:pt>
    <dgm:pt modelId="{5048DA67-9735-41EF-8FD2-59B230AD4208}">
      <dgm:prSet/>
      <dgm:spPr/>
      <dgm:t>
        <a:bodyPr/>
        <a:lstStyle/>
        <a:p>
          <a:r>
            <a:rPr lang="en-US"/>
            <a:t>Royal and slave women had similar tasks</a:t>
          </a:r>
        </a:p>
      </dgm:t>
    </dgm:pt>
    <dgm:pt modelId="{39B60994-1166-4A7B-9D73-E3B99B22C143}" type="parTrans" cxnId="{471F3B02-4D74-47E9-B4DB-71E8C2B3A1AB}">
      <dgm:prSet/>
      <dgm:spPr/>
      <dgm:t>
        <a:bodyPr/>
        <a:lstStyle/>
        <a:p>
          <a:endParaRPr lang="en-US"/>
        </a:p>
      </dgm:t>
    </dgm:pt>
    <dgm:pt modelId="{9546F488-BA10-417D-B278-F31EACC416DF}" type="sibTrans" cxnId="{471F3B02-4D74-47E9-B4DB-71E8C2B3A1AB}">
      <dgm:prSet/>
      <dgm:spPr/>
      <dgm:t>
        <a:bodyPr/>
        <a:lstStyle/>
        <a:p>
          <a:endParaRPr lang="en-US"/>
        </a:p>
      </dgm:t>
    </dgm:pt>
    <dgm:pt modelId="{FBA152EB-E330-47A2-8A6E-34308ADBBD91}">
      <dgm:prSet/>
      <dgm:spPr/>
      <dgm:t>
        <a:bodyPr/>
        <a:lstStyle/>
        <a:p>
          <a:r>
            <a:rPr lang="en-US"/>
            <a:t>Domestic chores (managing a household)</a:t>
          </a:r>
        </a:p>
      </dgm:t>
    </dgm:pt>
    <dgm:pt modelId="{2B88448B-C57A-4234-8631-3014ACB36C91}" type="parTrans" cxnId="{578CEE65-13D4-48C9-9D40-762983973104}">
      <dgm:prSet/>
      <dgm:spPr/>
      <dgm:t>
        <a:bodyPr/>
        <a:lstStyle/>
        <a:p>
          <a:endParaRPr lang="en-US"/>
        </a:p>
      </dgm:t>
    </dgm:pt>
    <dgm:pt modelId="{0968CCE2-18A2-42B9-97C3-D4C8DD95E868}" type="sibTrans" cxnId="{578CEE65-13D4-48C9-9D40-762983973104}">
      <dgm:prSet/>
      <dgm:spPr/>
      <dgm:t>
        <a:bodyPr/>
        <a:lstStyle/>
        <a:p>
          <a:endParaRPr lang="en-US"/>
        </a:p>
      </dgm:t>
    </dgm:pt>
    <dgm:pt modelId="{A48CE76C-94C7-834D-A0A1-8918313BFE4E}" type="pres">
      <dgm:prSet presAssocID="{EE51DBED-D062-4E78-A841-1933BF0DCFA8}" presName="linear" presStyleCnt="0">
        <dgm:presLayoutVars>
          <dgm:animLvl val="lvl"/>
          <dgm:resizeHandles val="exact"/>
        </dgm:presLayoutVars>
      </dgm:prSet>
      <dgm:spPr/>
    </dgm:pt>
    <dgm:pt modelId="{FD2398C1-F6B6-D14D-9DC1-C624CD94C681}" type="pres">
      <dgm:prSet presAssocID="{B657EE3D-278C-40B5-A473-CE9296A294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16592D-F0BC-1A4A-A8BA-4512DF047611}" type="pres">
      <dgm:prSet presAssocID="{7825A30B-5492-46DE-BCF5-5DA4C1D3C223}" presName="spacer" presStyleCnt="0"/>
      <dgm:spPr/>
    </dgm:pt>
    <dgm:pt modelId="{206680D2-D79C-0F4F-83EF-B707995A6D5E}" type="pres">
      <dgm:prSet presAssocID="{5048DA67-9735-41EF-8FD2-59B230AD42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F259C1-ADAE-9949-8C07-48EEB28372D0}" type="pres">
      <dgm:prSet presAssocID="{9546F488-BA10-417D-B278-F31EACC416DF}" presName="spacer" presStyleCnt="0"/>
      <dgm:spPr/>
    </dgm:pt>
    <dgm:pt modelId="{4384EE44-844D-9B46-B909-0810D433BEEA}" type="pres">
      <dgm:prSet presAssocID="{FBA152EB-E330-47A2-8A6E-34308ADBBD9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1F3B02-4D74-47E9-B4DB-71E8C2B3A1AB}" srcId="{EE51DBED-D062-4E78-A841-1933BF0DCFA8}" destId="{5048DA67-9735-41EF-8FD2-59B230AD4208}" srcOrd="1" destOrd="0" parTransId="{39B60994-1166-4A7B-9D73-E3B99B22C143}" sibTransId="{9546F488-BA10-417D-B278-F31EACC416DF}"/>
    <dgm:cxn modelId="{7E15DD16-3F40-2F43-9E52-A18C04222E1A}" type="presOf" srcId="{EE51DBED-D062-4E78-A841-1933BF0DCFA8}" destId="{A48CE76C-94C7-834D-A0A1-8918313BFE4E}" srcOrd="0" destOrd="0" presId="urn:microsoft.com/office/officeart/2005/8/layout/vList2"/>
    <dgm:cxn modelId="{C9BB7233-8E72-49D9-9C68-D7368F2B07F0}" srcId="{EE51DBED-D062-4E78-A841-1933BF0DCFA8}" destId="{B657EE3D-278C-40B5-A473-CE9296A294A9}" srcOrd="0" destOrd="0" parTransId="{DA1F5063-4B24-4432-ACBD-7BF067ABEB0B}" sibTransId="{7825A30B-5492-46DE-BCF5-5DA4C1D3C223}"/>
    <dgm:cxn modelId="{77BF6544-75D7-7347-A48E-BCCCC939F2DA}" type="presOf" srcId="{5048DA67-9735-41EF-8FD2-59B230AD4208}" destId="{206680D2-D79C-0F4F-83EF-B707995A6D5E}" srcOrd="0" destOrd="0" presId="urn:microsoft.com/office/officeart/2005/8/layout/vList2"/>
    <dgm:cxn modelId="{578CEE65-13D4-48C9-9D40-762983973104}" srcId="{EE51DBED-D062-4E78-A841-1933BF0DCFA8}" destId="{FBA152EB-E330-47A2-8A6E-34308ADBBD91}" srcOrd="2" destOrd="0" parTransId="{2B88448B-C57A-4234-8631-3014ACB36C91}" sibTransId="{0968CCE2-18A2-42B9-97C3-D4C8DD95E868}"/>
    <dgm:cxn modelId="{30B94597-148C-EC44-A0DB-0456553EDDF4}" type="presOf" srcId="{B657EE3D-278C-40B5-A473-CE9296A294A9}" destId="{FD2398C1-F6B6-D14D-9DC1-C624CD94C681}" srcOrd="0" destOrd="0" presId="urn:microsoft.com/office/officeart/2005/8/layout/vList2"/>
    <dgm:cxn modelId="{9427D3D6-8D18-1C4C-BAC9-2C4C0883A06E}" type="presOf" srcId="{FBA152EB-E330-47A2-8A6E-34308ADBBD91}" destId="{4384EE44-844D-9B46-B909-0810D433BEEA}" srcOrd="0" destOrd="0" presId="urn:microsoft.com/office/officeart/2005/8/layout/vList2"/>
    <dgm:cxn modelId="{703A2C58-AED0-6C41-A378-6821A533DE4F}" type="presParOf" srcId="{A48CE76C-94C7-834D-A0A1-8918313BFE4E}" destId="{FD2398C1-F6B6-D14D-9DC1-C624CD94C681}" srcOrd="0" destOrd="0" presId="urn:microsoft.com/office/officeart/2005/8/layout/vList2"/>
    <dgm:cxn modelId="{D28592D6-44CC-DE49-BC3D-3FCE6CD5FC77}" type="presParOf" srcId="{A48CE76C-94C7-834D-A0A1-8918313BFE4E}" destId="{8F16592D-F0BC-1A4A-A8BA-4512DF047611}" srcOrd="1" destOrd="0" presId="urn:microsoft.com/office/officeart/2005/8/layout/vList2"/>
    <dgm:cxn modelId="{1AD46578-932C-FD44-96BF-B6827AE01B0B}" type="presParOf" srcId="{A48CE76C-94C7-834D-A0A1-8918313BFE4E}" destId="{206680D2-D79C-0F4F-83EF-B707995A6D5E}" srcOrd="2" destOrd="0" presId="urn:microsoft.com/office/officeart/2005/8/layout/vList2"/>
    <dgm:cxn modelId="{138975F2-2CCA-7044-956C-FF7A2EB3E2C9}" type="presParOf" srcId="{A48CE76C-94C7-834D-A0A1-8918313BFE4E}" destId="{1DF259C1-ADAE-9949-8C07-48EEB28372D0}" srcOrd="3" destOrd="0" presId="urn:microsoft.com/office/officeart/2005/8/layout/vList2"/>
    <dgm:cxn modelId="{54B0EDD0-E30C-C146-913E-74DDB0932DB0}" type="presParOf" srcId="{A48CE76C-94C7-834D-A0A1-8918313BFE4E}" destId="{4384EE44-844D-9B46-B909-0810D433BE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BACE2-5809-1349-BDBE-E46DF12D5CBE}">
      <dsp:nvSpPr>
        <dsp:cNvPr id="0" name=""/>
        <dsp:cNvSpPr/>
      </dsp:nvSpPr>
      <dsp:spPr>
        <a:xfrm>
          <a:off x="0" y="349370"/>
          <a:ext cx="6797675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Mycenaean Age was the age of the legendary heroes and of the development of the Mycenaean civilization.</a:t>
          </a:r>
        </a:p>
      </dsp:txBody>
      <dsp:txXfrm>
        <a:off x="77847" y="427217"/>
        <a:ext cx="6641981" cy="1439016"/>
      </dsp:txXfrm>
    </dsp:sp>
    <dsp:sp modelId="{252525B2-F557-2241-BF27-D2316D973C3F}">
      <dsp:nvSpPr>
        <dsp:cNvPr id="0" name=""/>
        <dsp:cNvSpPr/>
      </dsp:nvSpPr>
      <dsp:spPr>
        <a:xfrm>
          <a:off x="0" y="2027601"/>
          <a:ext cx="6797675" cy="1594710"/>
        </a:xfrm>
        <a:prstGeom prst="roundRect">
          <a:avLst/>
        </a:prstGeom>
        <a:solidFill>
          <a:schemeClr val="accent2">
            <a:hueOff val="512346"/>
            <a:satOff val="219"/>
            <a:lumOff val="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Blend of Minoan and Mycenae traditions</a:t>
          </a:r>
        </a:p>
      </dsp:txBody>
      <dsp:txXfrm>
        <a:off x="77847" y="2105448"/>
        <a:ext cx="6641981" cy="1439016"/>
      </dsp:txXfrm>
    </dsp:sp>
    <dsp:sp modelId="{786A4B46-94BD-4342-AA73-7592F3BCF13C}">
      <dsp:nvSpPr>
        <dsp:cNvPr id="0" name=""/>
        <dsp:cNvSpPr/>
      </dsp:nvSpPr>
      <dsp:spPr>
        <a:xfrm>
          <a:off x="0" y="3705831"/>
          <a:ext cx="6797675" cy="1594710"/>
        </a:xfrm>
        <a:prstGeom prst="roundRect">
          <a:avLst/>
        </a:prstGeom>
        <a:solidFill>
          <a:schemeClr val="accent2">
            <a:hueOff val="1024692"/>
            <a:satOff val="437"/>
            <a:lumOff val="1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BUT different race to Minoans – taller kings, wore beards, graves with war scenes, not bulls</a:t>
          </a:r>
        </a:p>
      </dsp:txBody>
      <dsp:txXfrm>
        <a:off x="77847" y="3783678"/>
        <a:ext cx="6641981" cy="1439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D10A0-1593-430F-AB74-EA89D7270146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935BD-E168-441A-8E3C-266040A065EA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E071E-2AD2-43FC-8B28-EEDE7B078FAF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fertile plains and raw materials</a:t>
          </a:r>
        </a:p>
      </dsp:txBody>
      <dsp:txXfrm>
        <a:off x="1864015" y="689"/>
        <a:ext cx="4933659" cy="1613866"/>
      </dsp:txXfrm>
    </dsp:sp>
    <dsp:sp modelId="{D0A6266D-78D7-444D-8C29-AD732DB13F10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88637-A157-4E1A-905C-A239FEEDE8CC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03945-B59C-4575-9DD4-7685444B5D8A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Crops and livestock (e.g. wheat, goats, grapes)</a:t>
          </a:r>
        </a:p>
      </dsp:txBody>
      <dsp:txXfrm>
        <a:off x="1864015" y="2018022"/>
        <a:ext cx="4933659" cy="1613866"/>
      </dsp:txXfrm>
    </dsp:sp>
    <dsp:sp modelId="{B62184CE-94E2-4755-8A3F-5CAC2A21A850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F6C05-D7AD-42EE-82DC-BC7BFD0B9B7A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7C1E3-33AD-44CE-A58D-D64D9C569F6A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strategically located in central position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33ED9-EA64-034D-AF4F-D85693C89B1A}">
      <dsp:nvSpPr>
        <dsp:cNvPr id="0" name=""/>
        <dsp:cNvSpPr/>
      </dsp:nvSpPr>
      <dsp:spPr>
        <a:xfrm>
          <a:off x="0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15B6D-5EA2-5049-97BD-72B33269A8F7}">
      <dsp:nvSpPr>
        <dsp:cNvPr id="0" name=""/>
        <dsp:cNvSpPr/>
      </dsp:nvSpPr>
      <dsp:spPr>
        <a:xfrm>
          <a:off x="31432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Cut out and organize the cards of the social structure of the Minoans</a:t>
          </a:r>
        </a:p>
      </dsp:txBody>
      <dsp:txXfrm>
        <a:off x="366939" y="1315414"/>
        <a:ext cx="2723696" cy="1691139"/>
      </dsp:txXfrm>
    </dsp:sp>
    <dsp:sp modelId="{62F22282-2121-4740-A5CE-F937D463C8F5}">
      <dsp:nvSpPr>
        <dsp:cNvPr id="0" name=""/>
        <dsp:cNvSpPr/>
      </dsp:nvSpPr>
      <dsp:spPr>
        <a:xfrm>
          <a:off x="3457574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9106E-1538-B947-9F9B-CA6AC8148095}">
      <dsp:nvSpPr>
        <dsp:cNvPr id="0" name=""/>
        <dsp:cNvSpPr/>
      </dsp:nvSpPr>
      <dsp:spPr>
        <a:xfrm>
          <a:off x="3771900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THEY ARE NOT ALREADY IN ORDER</a:t>
          </a:r>
        </a:p>
      </dsp:txBody>
      <dsp:txXfrm>
        <a:off x="3824514" y="1315414"/>
        <a:ext cx="2723696" cy="1691139"/>
      </dsp:txXfrm>
    </dsp:sp>
    <dsp:sp modelId="{E3D33123-FCC8-304B-A510-6CC2E9107127}">
      <dsp:nvSpPr>
        <dsp:cNvPr id="0" name=""/>
        <dsp:cNvSpPr/>
      </dsp:nvSpPr>
      <dsp:spPr>
        <a:xfrm>
          <a:off x="6915149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6B9BF-FFFE-1147-9BA3-924547E6AAA2}">
      <dsp:nvSpPr>
        <dsp:cNvPr id="0" name=""/>
        <dsp:cNvSpPr/>
      </dsp:nvSpPr>
      <dsp:spPr>
        <a:xfrm>
          <a:off x="722947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Before you glue them in your book, make sure you wait to go through the answers</a:t>
          </a:r>
        </a:p>
      </dsp:txBody>
      <dsp:txXfrm>
        <a:off x="7282089" y="1315414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398C1-F6B6-D14D-9DC1-C624CD94C681}">
      <dsp:nvSpPr>
        <dsp:cNvPr id="0" name=""/>
        <dsp:cNvSpPr/>
      </dsp:nvSpPr>
      <dsp:spPr>
        <a:xfrm>
          <a:off x="0" y="385506"/>
          <a:ext cx="6797675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1" kern="1200"/>
            <a:t>Aristocratic</a:t>
          </a:r>
          <a:r>
            <a:rPr lang="en-US" sz="3900" kern="1200"/>
            <a:t> women held some element of independence</a:t>
          </a:r>
        </a:p>
      </dsp:txBody>
      <dsp:txXfrm>
        <a:off x="75734" y="461240"/>
        <a:ext cx="6646207" cy="1399952"/>
      </dsp:txXfrm>
    </dsp:sp>
    <dsp:sp modelId="{206680D2-D79C-0F4F-83EF-B707995A6D5E}">
      <dsp:nvSpPr>
        <dsp:cNvPr id="0" name=""/>
        <dsp:cNvSpPr/>
      </dsp:nvSpPr>
      <dsp:spPr>
        <a:xfrm>
          <a:off x="0" y="2049246"/>
          <a:ext cx="6797675" cy="1551420"/>
        </a:xfrm>
        <a:prstGeom prst="roundRect">
          <a:avLst/>
        </a:prstGeom>
        <a:solidFill>
          <a:schemeClr val="accent2">
            <a:hueOff val="512346"/>
            <a:satOff val="219"/>
            <a:lumOff val="8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Royal and slave women had similar tasks</a:t>
          </a:r>
        </a:p>
      </dsp:txBody>
      <dsp:txXfrm>
        <a:off x="75734" y="2124980"/>
        <a:ext cx="6646207" cy="1399952"/>
      </dsp:txXfrm>
    </dsp:sp>
    <dsp:sp modelId="{4384EE44-844D-9B46-B909-0810D433BEEA}">
      <dsp:nvSpPr>
        <dsp:cNvPr id="0" name=""/>
        <dsp:cNvSpPr/>
      </dsp:nvSpPr>
      <dsp:spPr>
        <a:xfrm>
          <a:off x="0" y="3712986"/>
          <a:ext cx="6797675" cy="1551420"/>
        </a:xfrm>
        <a:prstGeom prst="roundRect">
          <a:avLst/>
        </a:prstGeom>
        <a:solidFill>
          <a:schemeClr val="accent2">
            <a:hueOff val="1024692"/>
            <a:satOff val="437"/>
            <a:lumOff val="17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Domestic chores (managing a household)</a:t>
          </a:r>
        </a:p>
      </dsp:txBody>
      <dsp:txXfrm>
        <a:off x="75734" y="3788720"/>
        <a:ext cx="6646207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Question – What is similar to the Minoans? What is different to the Minoans?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The Myceneans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4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describe the Mycenean social and economic structures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8 Lesson 1</a:t>
            </a:r>
          </a:p>
        </p:txBody>
      </p:sp>
      <p:pic>
        <p:nvPicPr>
          <p:cNvPr id="1026" name="Picture 2" descr="Mycenaeans: Incredible Origins and Military of the Bronze Age 'Greeks'">
            <a:extLst>
              <a:ext uri="{FF2B5EF4-FFF2-40B4-BE49-F238E27FC236}">
                <a16:creationId xmlns:a16="http://schemas.microsoft.com/office/drawing/2014/main" id="{1210206A-759A-2582-5500-5D8FCE5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58" y="1086406"/>
            <a:ext cx="5220426" cy="302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5626-66FF-DCEE-BADA-4EA5B6546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03" y="530363"/>
            <a:ext cx="11847559" cy="405865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dirty="0"/>
              <a:t>By the 16</a:t>
            </a:r>
            <a:r>
              <a:rPr lang="en-US" sz="3200" baseline="30000" dirty="0"/>
              <a:t>th</a:t>
            </a:r>
            <a:r>
              <a:rPr lang="en-US" sz="3200" dirty="0"/>
              <a:t> Century BCE, Mycenae was the important of the Greek states.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Wealth came from overseas trade and warrior raids. Kings lived within massively walled fortresses.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Our knowledge of the royal lifestyles and events are from archaeological findings. The Mycenaeans dominated trade in the eastern Mediterranean until the 12</a:t>
            </a:r>
            <a:r>
              <a:rPr lang="en-US" sz="3200" baseline="30000" dirty="0"/>
              <a:t>th</a:t>
            </a:r>
            <a:r>
              <a:rPr lang="en-US" sz="3200" dirty="0"/>
              <a:t> century BCE when Mycenean power was destroyed.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ED12F-9F06-4B37-87B7-F98F52937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02ADF-A705-F037-AF89-3DB94D3CA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459" y="5088508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2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89E13-B821-7C0A-D754-D238E40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Mycenaean Age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75F2E87-A33C-948E-3255-3CE248A42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245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7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16CDF1-931C-AC07-62FD-11FCFCD0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35" y="0"/>
            <a:ext cx="9713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520E3-C3A2-DE9B-529F-76D60462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Geography and resources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53EADE-D456-35F2-52F2-C4EF0A2A0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65339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445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9F29-22F5-93FA-2558-6AF6D8EC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Social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1EDA-463A-E7A8-7B9D-F0AF249796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AU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Palace Administration: </a:t>
            </a:r>
          </a:p>
          <a:p>
            <a:pPr algn="ctr"/>
            <a:r>
              <a:rPr lang="en-A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King had his own temenos or land reservation and this was farmed for his direct use. The palace controlled most parts of everyday life. 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4C6E2-A8EC-88F1-78DE-9B79159101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AU" sz="36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King’s Nobles:</a:t>
            </a:r>
          </a:p>
          <a:p>
            <a:pPr algn="ctr"/>
            <a:r>
              <a:rPr lang="en-AU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towns and villages were scattered over the countryside, dominated by the King’s nobles and officials.</a:t>
            </a:r>
            <a:r>
              <a:rPr lang="en-AU" sz="4000" dirty="0">
                <a:effectLst/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35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9C5B-3832-2B30-DE75-52300ACB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1 – Social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19622-9054-2CB4-8F79-C9AC234439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86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AFB6C-8775-12B4-3E04-5973078A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Role and Status of Women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D49D939-5068-6C53-73CE-FD3DBB70F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48428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15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5F2E-8FC0-9048-E537-F11E9142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2 – Mycenaean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58C5-59AE-A150-1394-2C4AEA1B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/>
              <a:t>Read through the information sheet and answer the following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Describe Mycenean </a:t>
            </a:r>
            <a:r>
              <a:rPr lang="en-US" sz="2400" b="1" i="1" dirty="0"/>
              <a:t>agriculture and industry </a:t>
            </a:r>
          </a:p>
          <a:p>
            <a:pPr marL="749808" lvl="1" indent="-457200">
              <a:buFont typeface="Wingdings" pitchFamily="2" charset="2"/>
              <a:buChar char="q"/>
            </a:pPr>
            <a:r>
              <a:rPr lang="en-US" sz="2000" dirty="0"/>
              <a:t>include the following words in your answer: self-supporting, trade, pottery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Explain the </a:t>
            </a:r>
            <a:r>
              <a:rPr lang="en-US" sz="2400" b="1" i="1" dirty="0"/>
              <a:t>significance of Palaces </a:t>
            </a:r>
            <a:r>
              <a:rPr lang="en-US" sz="2400" dirty="0"/>
              <a:t>to the Mycenaeans</a:t>
            </a:r>
          </a:p>
          <a:p>
            <a:pPr marL="749808" lvl="1" indent="-457200">
              <a:buFont typeface="Wingdings" pitchFamily="2" charset="2"/>
              <a:buChar char="q"/>
            </a:pPr>
            <a:r>
              <a:rPr lang="en-US" sz="2000" dirty="0"/>
              <a:t>include the following words in your answer: fortification, economic/wealth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Identify TWO (2) items the Mycenaeans EXPORTED, and TWO (2) places they traded with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Explain ONE (1) technological development of the Myceneans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046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9301</TotalTime>
  <Words>381</Words>
  <Application>Microsoft Macintosh PowerPoint</Application>
  <PresentationFormat>Widescreen</PresentationFormat>
  <Paragraphs>42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The Myceneans</vt:lpstr>
      <vt:lpstr>PowerPoint Presentation</vt:lpstr>
      <vt:lpstr>The Mycenaean Age</vt:lpstr>
      <vt:lpstr>PowerPoint Presentation</vt:lpstr>
      <vt:lpstr>Geography and resources</vt:lpstr>
      <vt:lpstr>Social Structure</vt:lpstr>
      <vt:lpstr>ACTIVITY 1 – Social Structure</vt:lpstr>
      <vt:lpstr>Role and Status of Women</vt:lpstr>
      <vt:lpstr>ACTIVITY 2 – Mycenaean Economy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349</cp:revision>
  <dcterms:created xsi:type="dcterms:W3CDTF">2022-07-13T05:26:46Z</dcterms:created>
  <dcterms:modified xsi:type="dcterms:W3CDTF">2023-03-15T06:03:53Z</dcterms:modified>
</cp:coreProperties>
</file>