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8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5"/>
    <p:restoredTop sz="92295"/>
  </p:normalViewPr>
  <p:slideViewPr>
    <p:cSldViewPr snapToGrid="0" snapToObjects="1">
      <p:cViewPr varScale="1">
        <p:scale>
          <a:sx n="99" d="100"/>
          <a:sy n="99" d="100"/>
        </p:scale>
        <p:origin x="10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solidFill>
                  <a:schemeClr val="tx1"/>
                </a:solidFill>
              </a:rPr>
              <a:t>The Myceneans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4"/>
            <a:ext cx="10058400" cy="1143000"/>
          </a:xfrm>
        </p:spPr>
        <p:txBody>
          <a:bodyPr>
            <a:normAutofit fontScale="925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Review the Mycenaean civilization – </a:t>
            </a:r>
            <a:r>
              <a:rPr lang="en-US" b="1" i="1" dirty="0">
                <a:solidFill>
                  <a:schemeClr val="tx1"/>
                </a:solidFill>
                <a:highlight>
                  <a:srgbClr val="FF0000"/>
                </a:highlight>
              </a:rPr>
              <a:t>book out, no title/goals!</a:t>
            </a: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8 Lesson 4</a:t>
            </a:r>
          </a:p>
        </p:txBody>
      </p:sp>
      <p:pic>
        <p:nvPicPr>
          <p:cNvPr id="1026" name="Picture 2" descr="Mycenaeans: Incredible Origins and Military of the Bronze Age 'Greeks'">
            <a:extLst>
              <a:ext uri="{FF2B5EF4-FFF2-40B4-BE49-F238E27FC236}">
                <a16:creationId xmlns:a16="http://schemas.microsoft.com/office/drawing/2014/main" id="{1210206A-759A-2582-5500-5D8FCE501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658" y="1086406"/>
            <a:ext cx="5220426" cy="302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89BC-4ADF-CD3C-E9A6-2F81C06B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 – Study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DD66-9C0F-B9C2-A59C-AF4A4FD2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an A3 Study Poster about the Mycenaeans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(timeline/context)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People, Events, Ideas (inc. Homer and Trojan War)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Structures (Social, Political, Economic, Religious, Military)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Archaeological Evidence (Schliemann, Gate, Masks)</a:t>
            </a:r>
          </a:p>
          <a:p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226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9446</TotalTime>
  <Words>81</Words>
  <Application>Microsoft Macintosh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Retrospect</vt:lpstr>
      <vt:lpstr>The Myceneans</vt:lpstr>
      <vt:lpstr>Instructions – Study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385</cp:revision>
  <dcterms:created xsi:type="dcterms:W3CDTF">2022-07-13T05:26:46Z</dcterms:created>
  <dcterms:modified xsi:type="dcterms:W3CDTF">2023-03-15T09:13:17Z</dcterms:modified>
</cp:coreProperties>
</file>