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83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24"/>
    <p:restoredTop sz="92318"/>
  </p:normalViewPr>
  <p:slideViewPr>
    <p:cSldViewPr snapToGrid="0" snapToObjects="1">
      <p:cViewPr>
        <p:scale>
          <a:sx n="77" d="100"/>
          <a:sy n="77" d="100"/>
        </p:scale>
        <p:origin x="1432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65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3/21/23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43513350-EEFC-4994-980C-5535C025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3D1BFB41-9A9B-4E62-8E04-C63421ABE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en-US" sz="2000" u="sng">
                <a:solidFill>
                  <a:schemeClr val="bg2"/>
                </a:solidFill>
              </a:rPr>
              <a:t>Goal/s: </a:t>
            </a:r>
          </a:p>
          <a:p>
            <a:r>
              <a:rPr lang="en-US" sz="2000" b="1">
                <a:solidFill>
                  <a:schemeClr val="bg2"/>
                </a:solidFill>
              </a:rPr>
              <a:t>Revise key features of Minoan and Mycenean civilizations</a:t>
            </a:r>
          </a:p>
        </p:txBody>
      </p:sp>
      <p:pic>
        <p:nvPicPr>
          <p:cNvPr id="1026" name="Picture 2" descr="Mycenaeans: Incredible Origins and Military of the Bronze Age 'Greeks'">
            <a:extLst>
              <a:ext uri="{FF2B5EF4-FFF2-40B4-BE49-F238E27FC236}">
                <a16:creationId xmlns:a16="http://schemas.microsoft.com/office/drawing/2014/main" id="{1210206A-759A-2582-5500-5D8FCE501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4" r="12138"/>
          <a:stretch/>
        </p:blipFill>
        <p:spPr bwMode="auto">
          <a:xfrm>
            <a:off x="-1" y="-1"/>
            <a:ext cx="5294376" cy="42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inoan civilization | History, Location, &amp; Facts | Britannica">
            <a:extLst>
              <a:ext uri="{FF2B5EF4-FFF2-40B4-BE49-F238E27FC236}">
                <a16:creationId xmlns:a16="http://schemas.microsoft.com/office/drawing/2014/main" id="{64A27B83-EC1A-FA47-5C67-DD2213FC9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" r="1" b="11642"/>
          <a:stretch/>
        </p:blipFill>
        <p:spPr bwMode="auto">
          <a:xfrm>
            <a:off x="20" y="4292485"/>
            <a:ext cx="5294356" cy="256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2067">
            <a:extLst>
              <a:ext uri="{FF2B5EF4-FFF2-40B4-BE49-F238E27FC236}">
                <a16:creationId xmlns:a16="http://schemas.microsoft.com/office/drawing/2014/main" id="{49C96FCA-DCE6-4ADC-A2DE-1CA1064BA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1F355988-3E0A-4954-A101-A02896109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5358384" y="64966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9 Lesson 1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8928-D599-72C7-84E5-947BA3E5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Topics/Content for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D129B-2C15-0E5A-357A-8291D8C76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Minoan/Mycenaeans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archaeological evidence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geography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culture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Key people: Homer, </a:t>
            </a:r>
            <a:r>
              <a:rPr lang="en-US" dirty="0" err="1"/>
              <a:t>Agememnon</a:t>
            </a:r>
            <a:r>
              <a:rPr lang="en-US" dirty="0"/>
              <a:t>, Heinrich Schliemann, Minotaur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similarities and differences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mythology and its impacts</a:t>
            </a:r>
          </a:p>
        </p:txBody>
      </p:sp>
    </p:spTree>
    <p:extLst>
      <p:ext uri="{BB962C8B-B14F-4D97-AF65-F5344CB8AC3E}">
        <p14:creationId xmlns:p14="http://schemas.microsoft.com/office/powerpoint/2010/main" val="2837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43C82-9D04-7399-BAC6-131502A78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Today’s Lesson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4731-C58C-0362-980A-3D8359C26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We will work together to create an A3 mind map of all of the </a:t>
            </a:r>
            <a:r>
              <a:rPr lang="en-US" sz="4400" b="1" i="1" dirty="0"/>
              <a:t>CONTENT</a:t>
            </a:r>
            <a:r>
              <a:rPr lang="en-US" sz="4400" dirty="0"/>
              <a:t> we have covered throughout this term – Minoans and Myceneans </a:t>
            </a: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48518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95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43513350-EEFC-4994-980C-5535C025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3D1BFB41-9A9B-4E62-8E04-C63421ABE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339824" y="0"/>
            <a:ext cx="68583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1344" y="758952"/>
            <a:ext cx="5542398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1343" y="4455620"/>
            <a:ext cx="5542399" cy="1143000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bg2"/>
                </a:solidFill>
              </a:rPr>
              <a:t>Goal/s: </a:t>
            </a:r>
          </a:p>
          <a:p>
            <a:r>
              <a:rPr lang="en-US" sz="2000" b="1" dirty="0">
                <a:solidFill>
                  <a:schemeClr val="bg2"/>
                </a:solidFill>
              </a:rPr>
              <a:t>Revise key features of Minoan and Mycenean civilizations</a:t>
            </a:r>
          </a:p>
        </p:txBody>
      </p:sp>
      <p:pic>
        <p:nvPicPr>
          <p:cNvPr id="1026" name="Picture 2" descr="Mycenaeans: Incredible Origins and Military of the Bronze Age 'Greeks'">
            <a:extLst>
              <a:ext uri="{FF2B5EF4-FFF2-40B4-BE49-F238E27FC236}">
                <a16:creationId xmlns:a16="http://schemas.microsoft.com/office/drawing/2014/main" id="{1210206A-759A-2582-5500-5D8FCE501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24" r="12138"/>
          <a:stretch/>
        </p:blipFill>
        <p:spPr bwMode="auto">
          <a:xfrm>
            <a:off x="-1" y="-1"/>
            <a:ext cx="5294376" cy="429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inoan civilization | History, Location, &amp; Facts | Britannica">
            <a:extLst>
              <a:ext uri="{FF2B5EF4-FFF2-40B4-BE49-F238E27FC236}">
                <a16:creationId xmlns:a16="http://schemas.microsoft.com/office/drawing/2014/main" id="{64A27B83-EC1A-FA47-5C67-DD2213FC9A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5" r="1" b="11642"/>
          <a:stretch/>
        </p:blipFill>
        <p:spPr bwMode="auto">
          <a:xfrm>
            <a:off x="20" y="4292485"/>
            <a:ext cx="5294356" cy="256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Rectangle 2067">
            <a:extLst>
              <a:ext uri="{FF2B5EF4-FFF2-40B4-BE49-F238E27FC236}">
                <a16:creationId xmlns:a16="http://schemas.microsoft.com/office/drawing/2014/main" id="{49C96FCA-DCE6-4ADC-A2DE-1CA1064BA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581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1F355988-3E0A-4954-A101-A02896109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61343" y="4343400"/>
            <a:ext cx="5202616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5358384" y="64966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9 Lesson 2</a:t>
            </a:r>
          </a:p>
        </p:txBody>
      </p:sp>
    </p:spTree>
    <p:extLst>
      <p:ext uri="{BB962C8B-B14F-4D97-AF65-F5344CB8AC3E}">
        <p14:creationId xmlns:p14="http://schemas.microsoft.com/office/powerpoint/2010/main" val="3707308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9F01-46D2-DE37-1E2D-088A6AF5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options for today’s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ABFC5-E6DD-0183-0665-680C51DF94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u="sng" dirty="0"/>
              <a:t>Independent study</a:t>
            </a:r>
          </a:p>
          <a:p>
            <a:r>
              <a:rPr lang="en-US" dirty="0"/>
              <a:t>Create your own study resources to revise key topics with: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Flash cards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Study sheet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Revision Notes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Look/Cover/Write/Check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Test Questions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Practice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0160D-1DD0-70C1-254E-325D73C944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u="sng" dirty="0"/>
              <a:t>Worksheet</a:t>
            </a:r>
          </a:p>
          <a:p>
            <a:r>
              <a:rPr lang="en-US" dirty="0"/>
              <a:t>Answer the questions on the worksheet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Complete this in your book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DO NOT use your notes to help you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Complete questions – then figure out what you need to go back </a:t>
            </a:r>
            <a:r>
              <a:rPr lang="en-US"/>
              <a:t>and revise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58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9308</TotalTime>
  <Words>181</Words>
  <Application>Microsoft Macintosh PowerPoint</Application>
  <PresentationFormat>Widescreen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REVISION</vt:lpstr>
      <vt:lpstr>Topics/Content for Test</vt:lpstr>
      <vt:lpstr>Today’s Lesson</vt:lpstr>
      <vt:lpstr>PowerPoint Presentation</vt:lpstr>
      <vt:lpstr>REVISION</vt:lpstr>
      <vt:lpstr>Two options for today’s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362</cp:revision>
  <dcterms:created xsi:type="dcterms:W3CDTF">2022-07-13T05:26:46Z</dcterms:created>
  <dcterms:modified xsi:type="dcterms:W3CDTF">2023-03-21T09:43:57Z</dcterms:modified>
</cp:coreProperties>
</file>