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3" r:id="rId2"/>
    <p:sldId id="257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616"/>
    <a:srgbClr val="75C1C6"/>
    <a:srgbClr val="4A8CC2"/>
    <a:srgbClr val="039586"/>
    <a:srgbClr val="841B7F"/>
    <a:srgbClr val="C01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4"/>
    <p:restoredTop sz="92215"/>
  </p:normalViewPr>
  <p:slideViewPr>
    <p:cSldViewPr snapToGrid="0" snapToObjects="1">
      <p:cViewPr varScale="1">
        <p:scale>
          <a:sx n="98" d="100"/>
          <a:sy n="98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998979" cy="3504297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PORTFOLIO TASK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1" i="1" dirty="0">
                <a:solidFill>
                  <a:schemeClr val="tx1"/>
                </a:solidFill>
              </a:rPr>
              <a:t>Power in the Ancient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3"/>
            <a:ext cx="5865580" cy="1558169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Discuss</a:t>
            </a:r>
            <a:r>
              <a:rPr lang="en-US" b="1" dirty="0">
                <a:solidFill>
                  <a:schemeClr val="tx1"/>
                </a:solidFill>
              </a:rPr>
              <a:t> the requirements and expectations of PORTFOLIO TASK</a:t>
            </a:r>
            <a:endParaRPr lang="en-US" u="sng" dirty="0">
              <a:solidFill>
                <a:srgbClr val="FF0000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15 Lesson 1</a:t>
            </a:r>
          </a:p>
        </p:txBody>
      </p:sp>
      <p:pic>
        <p:nvPicPr>
          <p:cNvPr id="6" name="Picture 2" descr="Ancient Civilisations | Cornerstones Education">
            <a:extLst>
              <a:ext uri="{FF2B5EF4-FFF2-40B4-BE49-F238E27FC236}">
                <a16:creationId xmlns:a16="http://schemas.microsoft.com/office/drawing/2014/main" id="{9A82550C-6B8C-5E21-D2B2-A71DAD64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0" y="2671501"/>
            <a:ext cx="5662045" cy="36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002-D251-5084-FB49-2DFF68F13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3ACE-7611-5048-F29A-4673E1AB3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Booklet</a:t>
            </a:r>
          </a:p>
        </p:txBody>
      </p:sp>
    </p:spTree>
    <p:extLst>
      <p:ext uri="{BB962C8B-B14F-4D97-AF65-F5344CB8AC3E}">
        <p14:creationId xmlns:p14="http://schemas.microsoft.com/office/powerpoint/2010/main" val="42912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BBE8-D522-1B5E-3595-E5150023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PEER and SELF EVALUATION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BB18-80AD-3239-A013-204F8579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7" y="1845734"/>
            <a:ext cx="7625443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will receive ONE evaluation sheet. Write your name on it, and keep it with your completed poster on your desk.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TWO (2) people must evaluate your work. They must assess based on the criteria, and leave 2 comments.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Once complete, finish the SELF EVALUATION form.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Staple both sheets to your poster, and submit to </a:t>
            </a:r>
            <a:r>
              <a:rPr lang="en-US" sz="2400" dirty="0" err="1"/>
              <a:t>Ms</a:t>
            </a:r>
            <a:r>
              <a:rPr lang="en-US" sz="2400" dirty="0"/>
              <a:t> Barrie.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48DB88F-0C19-10F5-18A6-5BA2B3D2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2541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9389</TotalTime>
  <Words>104</Words>
  <Application>Microsoft Macintosh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PORTFOLIO TASK Power in the Ancient World</vt:lpstr>
      <vt:lpstr>Project Overview</vt:lpstr>
      <vt:lpstr>PEER and SELF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447</cp:revision>
  <dcterms:created xsi:type="dcterms:W3CDTF">2022-07-13T05:26:46Z</dcterms:created>
  <dcterms:modified xsi:type="dcterms:W3CDTF">2023-04-21T04:26:09Z</dcterms:modified>
</cp:coreProperties>
</file>