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0"/>
    <p:restoredTop sz="92135"/>
  </p:normalViewPr>
  <p:slideViewPr>
    <p:cSldViewPr snapToGrid="0" snapToObjects="1">
      <p:cViewPr varScale="1">
        <p:scale>
          <a:sx n="98" d="100"/>
          <a:sy n="9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40aCcjslmg&amp;ab_channel=NationalGeograph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/>
              <a:t>DOCO – Ancient Egypt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Get out book – no Title/goals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7, Lesson 4</a:t>
            </a:r>
          </a:p>
        </p:txBody>
      </p:sp>
      <p:pic>
        <p:nvPicPr>
          <p:cNvPr id="2" name="Picture 6" descr="mage result for ancient egypt">
            <a:extLst>
              <a:ext uri="{FF2B5EF4-FFF2-40B4-BE49-F238E27FC236}">
                <a16:creationId xmlns:a16="http://schemas.microsoft.com/office/drawing/2014/main" id="{E0911E46-27BB-DF1F-3EDC-4E0ABDC34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9" r="19628"/>
          <a:stretch/>
        </p:blipFill>
        <p:spPr bwMode="auto">
          <a:xfrm>
            <a:off x="521955" y="902440"/>
            <a:ext cx="5702651" cy="49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FF3E-E26D-1736-671E-9D4EA87D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Doco</a:t>
            </a:r>
            <a:r>
              <a:rPr lang="en-US" dirty="0"/>
              <a:t> Options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0637-80B5-DE29-F30A-7CF111248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 – </a:t>
            </a:r>
            <a:r>
              <a:rPr lang="en-US" b="1" i="1" dirty="0"/>
              <a:t>Unknown: The Lost Pyramid </a:t>
            </a:r>
            <a:r>
              <a:rPr lang="en-US" dirty="0"/>
              <a:t>(tombs, archaeology, artefact hunts)</a:t>
            </a:r>
          </a:p>
          <a:p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– </a:t>
            </a:r>
            <a:r>
              <a:rPr lang="en-US" b="1" i="1" dirty="0"/>
              <a:t>Tomb Raiders: </a:t>
            </a:r>
            <a:r>
              <a:rPr lang="en-US" dirty="0">
                <a:hlinkClick r:id="rId2"/>
              </a:rPr>
              <a:t>https://www.youtube.com/watch?v=l40aCcjslmg&amp;ab_channel=NationalGeographic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Disney Plus – </a:t>
            </a:r>
            <a:r>
              <a:rPr lang="en-US" b="1" i="1" dirty="0"/>
              <a:t>Lost Treasures of Egypt </a:t>
            </a:r>
            <a:r>
              <a:rPr lang="en-US" dirty="0"/>
              <a:t>(tombs and artefact </a:t>
            </a:r>
            <a:r>
              <a:rPr lang="en-US"/>
              <a:t>hunts)</a:t>
            </a:r>
          </a:p>
          <a:p>
            <a:endParaRPr lang="en-US" dirty="0"/>
          </a:p>
          <a:p>
            <a:r>
              <a:rPr lang="en-US" dirty="0"/>
              <a:t>Disney Plus – </a:t>
            </a:r>
            <a:r>
              <a:rPr lang="en-US" b="1" i="1" dirty="0"/>
              <a:t>Kingdom of the Mummies </a:t>
            </a:r>
            <a:r>
              <a:rPr lang="en-US" dirty="0"/>
              <a:t>(archaeology)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4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397</TotalTime>
  <Words>82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DOCO – Ancient Egypt</vt:lpstr>
      <vt:lpstr>Doco Options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153</cp:revision>
  <dcterms:created xsi:type="dcterms:W3CDTF">2022-07-13T05:26:46Z</dcterms:created>
  <dcterms:modified xsi:type="dcterms:W3CDTF">2024-05-22T04:51:13Z</dcterms:modified>
</cp:coreProperties>
</file>