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2135"/>
  </p:normalViewPr>
  <p:slideViewPr>
    <p:cSldViewPr snapToGrid="0" snapToObjects="1">
      <p:cViewPr varScale="1">
        <p:scale>
          <a:sx n="98" d="100"/>
          <a:sy n="98" d="100"/>
        </p:scale>
        <p:origin x="1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1E052-EAE8-43AB-AB48-E280AA2860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BE3E46-8906-4F88-89B1-570E86358EE2}">
      <dgm:prSet/>
      <dgm:spPr/>
      <dgm:t>
        <a:bodyPr/>
        <a:lstStyle/>
        <a:p>
          <a:r>
            <a:rPr lang="en-US"/>
            <a:t>Ancient People (during our period of study)</a:t>
          </a:r>
        </a:p>
      </dgm:t>
    </dgm:pt>
    <dgm:pt modelId="{34DE5216-1C6E-4CD8-9F82-E42CBB190F15}" type="parTrans" cxnId="{6C60799E-FABC-40F4-B6C3-579357FFFA21}">
      <dgm:prSet/>
      <dgm:spPr/>
      <dgm:t>
        <a:bodyPr/>
        <a:lstStyle/>
        <a:p>
          <a:endParaRPr lang="en-US"/>
        </a:p>
      </dgm:t>
    </dgm:pt>
    <dgm:pt modelId="{0CC116D1-0965-4FDF-8A32-CEAA5FFC8BFB}" type="sibTrans" cxnId="{6C60799E-FABC-40F4-B6C3-579357FFFA21}">
      <dgm:prSet/>
      <dgm:spPr/>
      <dgm:t>
        <a:bodyPr/>
        <a:lstStyle/>
        <a:p>
          <a:endParaRPr lang="en-US"/>
        </a:p>
      </dgm:t>
    </dgm:pt>
    <dgm:pt modelId="{AE471D63-5E11-4C06-A02F-7EC15FC66EED}">
      <dgm:prSet/>
      <dgm:spPr/>
      <dgm:t>
        <a:bodyPr/>
        <a:lstStyle/>
        <a:p>
          <a:r>
            <a:rPr lang="en-US"/>
            <a:t>Key Events (Timeline/Chronology of our period of study)</a:t>
          </a:r>
        </a:p>
      </dgm:t>
    </dgm:pt>
    <dgm:pt modelId="{53AE367C-DA93-4154-B00F-4AC4DA839B11}" type="parTrans" cxnId="{D6258956-8E19-48C0-AC0D-960E7FCE7A96}">
      <dgm:prSet/>
      <dgm:spPr/>
      <dgm:t>
        <a:bodyPr/>
        <a:lstStyle/>
        <a:p>
          <a:endParaRPr lang="en-US"/>
        </a:p>
      </dgm:t>
    </dgm:pt>
    <dgm:pt modelId="{97E8641A-B08C-434B-BA3A-B921B58A6583}" type="sibTrans" cxnId="{D6258956-8E19-48C0-AC0D-960E7FCE7A96}">
      <dgm:prSet/>
      <dgm:spPr/>
      <dgm:t>
        <a:bodyPr/>
        <a:lstStyle/>
        <a:p>
          <a:endParaRPr lang="en-US"/>
        </a:p>
      </dgm:t>
    </dgm:pt>
    <dgm:pt modelId="{CEB0BC67-A8BE-C644-9884-6FA1FDB71551}" type="pres">
      <dgm:prSet presAssocID="{7CC1E052-EAE8-43AB-AB48-E280AA2860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375A27-B4A4-2F4F-9DA0-2EED4BC6F736}" type="pres">
      <dgm:prSet presAssocID="{6CBE3E46-8906-4F88-89B1-570E86358EE2}" presName="hierRoot1" presStyleCnt="0"/>
      <dgm:spPr/>
    </dgm:pt>
    <dgm:pt modelId="{7706878C-0539-5847-A549-934D8FAC5CAD}" type="pres">
      <dgm:prSet presAssocID="{6CBE3E46-8906-4F88-89B1-570E86358EE2}" presName="composite" presStyleCnt="0"/>
      <dgm:spPr/>
    </dgm:pt>
    <dgm:pt modelId="{A61B9F88-23D5-414D-87C5-F60255F9CEFB}" type="pres">
      <dgm:prSet presAssocID="{6CBE3E46-8906-4F88-89B1-570E86358EE2}" presName="background" presStyleLbl="node0" presStyleIdx="0" presStyleCnt="2"/>
      <dgm:spPr/>
    </dgm:pt>
    <dgm:pt modelId="{41AF1A1C-D305-A446-A18E-AB46FBB9211B}" type="pres">
      <dgm:prSet presAssocID="{6CBE3E46-8906-4F88-89B1-570E86358EE2}" presName="text" presStyleLbl="fgAcc0" presStyleIdx="0" presStyleCnt="2">
        <dgm:presLayoutVars>
          <dgm:chPref val="3"/>
        </dgm:presLayoutVars>
      </dgm:prSet>
      <dgm:spPr/>
    </dgm:pt>
    <dgm:pt modelId="{3BED33F0-D0AA-2A4D-87D0-CE000F7A60B5}" type="pres">
      <dgm:prSet presAssocID="{6CBE3E46-8906-4F88-89B1-570E86358EE2}" presName="hierChild2" presStyleCnt="0"/>
      <dgm:spPr/>
    </dgm:pt>
    <dgm:pt modelId="{BC9647D8-C573-6F45-BDAE-8368C49C6CB2}" type="pres">
      <dgm:prSet presAssocID="{AE471D63-5E11-4C06-A02F-7EC15FC66EED}" presName="hierRoot1" presStyleCnt="0"/>
      <dgm:spPr/>
    </dgm:pt>
    <dgm:pt modelId="{67E20ABB-B7C1-7544-9CD7-90F305DEBF6B}" type="pres">
      <dgm:prSet presAssocID="{AE471D63-5E11-4C06-A02F-7EC15FC66EED}" presName="composite" presStyleCnt="0"/>
      <dgm:spPr/>
    </dgm:pt>
    <dgm:pt modelId="{F9376BF1-2511-8C4A-B3B5-8FDA82747721}" type="pres">
      <dgm:prSet presAssocID="{AE471D63-5E11-4C06-A02F-7EC15FC66EED}" presName="background" presStyleLbl="node0" presStyleIdx="1" presStyleCnt="2"/>
      <dgm:spPr/>
    </dgm:pt>
    <dgm:pt modelId="{6B1ABBAE-4196-7447-BFA1-712D51B01A7F}" type="pres">
      <dgm:prSet presAssocID="{AE471D63-5E11-4C06-A02F-7EC15FC66EED}" presName="text" presStyleLbl="fgAcc0" presStyleIdx="1" presStyleCnt="2">
        <dgm:presLayoutVars>
          <dgm:chPref val="3"/>
        </dgm:presLayoutVars>
      </dgm:prSet>
      <dgm:spPr/>
    </dgm:pt>
    <dgm:pt modelId="{76C461A6-60E2-6146-9CC8-67879501DA76}" type="pres">
      <dgm:prSet presAssocID="{AE471D63-5E11-4C06-A02F-7EC15FC66EED}" presName="hierChild2" presStyleCnt="0"/>
      <dgm:spPr/>
    </dgm:pt>
  </dgm:ptLst>
  <dgm:cxnLst>
    <dgm:cxn modelId="{D6258956-8E19-48C0-AC0D-960E7FCE7A96}" srcId="{7CC1E052-EAE8-43AB-AB48-E280AA2860F1}" destId="{AE471D63-5E11-4C06-A02F-7EC15FC66EED}" srcOrd="1" destOrd="0" parTransId="{53AE367C-DA93-4154-B00F-4AC4DA839B11}" sibTransId="{97E8641A-B08C-434B-BA3A-B921B58A6583}"/>
    <dgm:cxn modelId="{4A567E64-3AE7-F444-98D5-3AF8F97B2EBB}" type="presOf" srcId="{7CC1E052-EAE8-43AB-AB48-E280AA2860F1}" destId="{CEB0BC67-A8BE-C644-9884-6FA1FDB71551}" srcOrd="0" destOrd="0" presId="urn:microsoft.com/office/officeart/2005/8/layout/hierarchy1"/>
    <dgm:cxn modelId="{069FD688-7D53-CE41-87C4-88B8CF1E3F85}" type="presOf" srcId="{AE471D63-5E11-4C06-A02F-7EC15FC66EED}" destId="{6B1ABBAE-4196-7447-BFA1-712D51B01A7F}" srcOrd="0" destOrd="0" presId="urn:microsoft.com/office/officeart/2005/8/layout/hierarchy1"/>
    <dgm:cxn modelId="{6C60799E-FABC-40F4-B6C3-579357FFFA21}" srcId="{7CC1E052-EAE8-43AB-AB48-E280AA2860F1}" destId="{6CBE3E46-8906-4F88-89B1-570E86358EE2}" srcOrd="0" destOrd="0" parTransId="{34DE5216-1C6E-4CD8-9F82-E42CBB190F15}" sibTransId="{0CC116D1-0965-4FDF-8A32-CEAA5FFC8BFB}"/>
    <dgm:cxn modelId="{95A014CA-FEE6-5F4A-8677-7D1AC0120A66}" type="presOf" srcId="{6CBE3E46-8906-4F88-89B1-570E86358EE2}" destId="{41AF1A1C-D305-A446-A18E-AB46FBB9211B}" srcOrd="0" destOrd="0" presId="urn:microsoft.com/office/officeart/2005/8/layout/hierarchy1"/>
    <dgm:cxn modelId="{328352E0-9846-674F-82F9-86EBE9DF65AF}" type="presParOf" srcId="{CEB0BC67-A8BE-C644-9884-6FA1FDB71551}" destId="{EC375A27-B4A4-2F4F-9DA0-2EED4BC6F736}" srcOrd="0" destOrd="0" presId="urn:microsoft.com/office/officeart/2005/8/layout/hierarchy1"/>
    <dgm:cxn modelId="{6432A938-B268-9747-8B57-D8836CFEA734}" type="presParOf" srcId="{EC375A27-B4A4-2F4F-9DA0-2EED4BC6F736}" destId="{7706878C-0539-5847-A549-934D8FAC5CAD}" srcOrd="0" destOrd="0" presId="urn:microsoft.com/office/officeart/2005/8/layout/hierarchy1"/>
    <dgm:cxn modelId="{6C790350-D3CB-D149-9DE8-22647C0741F6}" type="presParOf" srcId="{7706878C-0539-5847-A549-934D8FAC5CAD}" destId="{A61B9F88-23D5-414D-87C5-F60255F9CEFB}" srcOrd="0" destOrd="0" presId="urn:microsoft.com/office/officeart/2005/8/layout/hierarchy1"/>
    <dgm:cxn modelId="{226276DE-D873-854D-9471-910950635F24}" type="presParOf" srcId="{7706878C-0539-5847-A549-934D8FAC5CAD}" destId="{41AF1A1C-D305-A446-A18E-AB46FBB9211B}" srcOrd="1" destOrd="0" presId="urn:microsoft.com/office/officeart/2005/8/layout/hierarchy1"/>
    <dgm:cxn modelId="{EAFFFDA2-9884-0A46-96FB-EF3F8C2DADD2}" type="presParOf" srcId="{EC375A27-B4A4-2F4F-9DA0-2EED4BC6F736}" destId="{3BED33F0-D0AA-2A4D-87D0-CE000F7A60B5}" srcOrd="1" destOrd="0" presId="urn:microsoft.com/office/officeart/2005/8/layout/hierarchy1"/>
    <dgm:cxn modelId="{2E8D9D6D-86D1-8744-A9E1-DFC16FCACEE6}" type="presParOf" srcId="{CEB0BC67-A8BE-C644-9884-6FA1FDB71551}" destId="{BC9647D8-C573-6F45-BDAE-8368C49C6CB2}" srcOrd="1" destOrd="0" presId="urn:microsoft.com/office/officeart/2005/8/layout/hierarchy1"/>
    <dgm:cxn modelId="{CC414AD3-165C-4842-8BDF-D7A8E361E9C2}" type="presParOf" srcId="{BC9647D8-C573-6F45-BDAE-8368C49C6CB2}" destId="{67E20ABB-B7C1-7544-9CD7-90F305DEBF6B}" srcOrd="0" destOrd="0" presId="urn:microsoft.com/office/officeart/2005/8/layout/hierarchy1"/>
    <dgm:cxn modelId="{B8FD1C99-B169-234D-A661-2DBC61AB497D}" type="presParOf" srcId="{67E20ABB-B7C1-7544-9CD7-90F305DEBF6B}" destId="{F9376BF1-2511-8C4A-B3B5-8FDA82747721}" srcOrd="0" destOrd="0" presId="urn:microsoft.com/office/officeart/2005/8/layout/hierarchy1"/>
    <dgm:cxn modelId="{6EBE91C2-B88B-5E48-BD86-39DE04F00A4D}" type="presParOf" srcId="{67E20ABB-B7C1-7544-9CD7-90F305DEBF6B}" destId="{6B1ABBAE-4196-7447-BFA1-712D51B01A7F}" srcOrd="1" destOrd="0" presId="urn:microsoft.com/office/officeart/2005/8/layout/hierarchy1"/>
    <dgm:cxn modelId="{97CDB74A-50EC-914E-A9DA-7497625B081A}" type="presParOf" srcId="{BC9647D8-C573-6F45-BDAE-8368C49C6CB2}" destId="{76C461A6-60E2-6146-9CC8-67879501DA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EE51D-BC08-4B02-BA4C-A792B29014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A42393-6061-4A48-9D0B-98E48D348B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student will receive a worksheet</a:t>
          </a:r>
        </a:p>
      </dgm:t>
    </dgm:pt>
    <dgm:pt modelId="{2919E6DC-F202-42F7-B297-5E3BF0ECFDBC}" type="parTrans" cxnId="{DC7F86DB-7085-4F51-BF2E-E369A984FCD8}">
      <dgm:prSet/>
      <dgm:spPr/>
      <dgm:t>
        <a:bodyPr/>
        <a:lstStyle/>
        <a:p>
          <a:endParaRPr lang="en-US"/>
        </a:p>
      </dgm:t>
    </dgm:pt>
    <dgm:pt modelId="{5987292A-77A5-4711-AE5F-066E262CFEDB}" type="sibTrans" cxnId="{DC7F86DB-7085-4F51-BF2E-E369A984FCD8}">
      <dgm:prSet/>
      <dgm:spPr/>
      <dgm:t>
        <a:bodyPr/>
        <a:lstStyle/>
        <a:p>
          <a:endParaRPr lang="en-US"/>
        </a:p>
      </dgm:t>
    </dgm:pt>
    <dgm:pt modelId="{60240F85-EA20-4D36-BA7C-EB38490D9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Cut this out, and glue it in your book</a:t>
          </a:r>
        </a:p>
      </dgm:t>
    </dgm:pt>
    <dgm:pt modelId="{C6233EFA-586C-4A2D-9AD8-6D011D37211D}" type="parTrans" cxnId="{5C0483F0-CA6D-4A50-9E06-BC8FC8BD5CF4}">
      <dgm:prSet/>
      <dgm:spPr/>
      <dgm:t>
        <a:bodyPr/>
        <a:lstStyle/>
        <a:p>
          <a:endParaRPr lang="en-US"/>
        </a:p>
      </dgm:t>
    </dgm:pt>
    <dgm:pt modelId="{D101DC3D-86BD-4922-8525-C29D461C4D71}" type="sibTrans" cxnId="{5C0483F0-CA6D-4A50-9E06-BC8FC8BD5CF4}">
      <dgm:prSet/>
      <dgm:spPr/>
      <dgm:t>
        <a:bodyPr/>
        <a:lstStyle/>
        <a:p>
          <a:endParaRPr lang="en-US"/>
        </a:p>
      </dgm:t>
    </dgm:pt>
    <dgm:pt modelId="{AEE30C05-7EDE-463A-B49D-590A0AD218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group will receive ONE (1) key person</a:t>
          </a:r>
        </a:p>
      </dgm:t>
    </dgm:pt>
    <dgm:pt modelId="{3D52E82C-2593-4087-98A0-36DD0566DFE5}" type="parTrans" cxnId="{F788271C-90B9-4A1A-989D-4DC35014D6CE}">
      <dgm:prSet/>
      <dgm:spPr/>
      <dgm:t>
        <a:bodyPr/>
        <a:lstStyle/>
        <a:p>
          <a:endParaRPr lang="en-US"/>
        </a:p>
      </dgm:t>
    </dgm:pt>
    <dgm:pt modelId="{56C79ED1-56E0-4714-8A50-E90319E82F57}" type="sibTrans" cxnId="{F788271C-90B9-4A1A-989D-4DC35014D6CE}">
      <dgm:prSet/>
      <dgm:spPr/>
      <dgm:t>
        <a:bodyPr/>
        <a:lstStyle/>
        <a:p>
          <a:endParaRPr lang="en-US"/>
        </a:p>
      </dgm:t>
    </dgm:pt>
    <dgm:pt modelId="{B335F8FB-75D9-447C-8A44-BB4FC04078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will have 2 minutes to read through the information about this person, and summarise it on your worksheet</a:t>
          </a:r>
        </a:p>
      </dgm:t>
    </dgm:pt>
    <dgm:pt modelId="{470AD39E-BC75-47EA-8ABF-DF559BCBE163}" type="parTrans" cxnId="{00E998C9-F874-4A07-B8B5-81823690C0F9}">
      <dgm:prSet/>
      <dgm:spPr/>
      <dgm:t>
        <a:bodyPr/>
        <a:lstStyle/>
        <a:p>
          <a:endParaRPr lang="en-US"/>
        </a:p>
      </dgm:t>
    </dgm:pt>
    <dgm:pt modelId="{3D943ADB-5857-4D7E-A680-7B133353011C}" type="sibTrans" cxnId="{00E998C9-F874-4A07-B8B5-81823690C0F9}">
      <dgm:prSet/>
      <dgm:spPr/>
      <dgm:t>
        <a:bodyPr/>
        <a:lstStyle/>
        <a:p>
          <a:endParaRPr lang="en-US"/>
        </a:p>
      </dgm:t>
    </dgm:pt>
    <dgm:pt modelId="{3CCBC629-0251-4A94-825D-D6FEB92DBF63}" type="pres">
      <dgm:prSet presAssocID="{362EE51D-BC08-4B02-BA4C-A792B2901421}" presName="root" presStyleCnt="0">
        <dgm:presLayoutVars>
          <dgm:dir/>
          <dgm:resizeHandles val="exact"/>
        </dgm:presLayoutVars>
      </dgm:prSet>
      <dgm:spPr/>
    </dgm:pt>
    <dgm:pt modelId="{77B20DBE-3629-48A9-B525-CE69E014EE75}" type="pres">
      <dgm:prSet presAssocID="{F7A42393-6061-4A48-9D0B-98E48D348BD7}" presName="compNode" presStyleCnt="0"/>
      <dgm:spPr/>
    </dgm:pt>
    <dgm:pt modelId="{C1A1EE73-8DF0-42A3-9046-05A87B657F67}" type="pres">
      <dgm:prSet presAssocID="{F7A42393-6061-4A48-9D0B-98E48D348BD7}" presName="bgRect" presStyleLbl="bgShp" presStyleIdx="0" presStyleCnt="3"/>
      <dgm:spPr/>
    </dgm:pt>
    <dgm:pt modelId="{F89DEEFB-26E2-425A-A5C6-9676094442A6}" type="pres">
      <dgm:prSet presAssocID="{F7A42393-6061-4A48-9D0B-98E48D348B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B140A35-BB12-4EEC-A7A8-42013A8BE0C4}" type="pres">
      <dgm:prSet presAssocID="{F7A42393-6061-4A48-9D0B-98E48D348BD7}" presName="spaceRect" presStyleCnt="0"/>
      <dgm:spPr/>
    </dgm:pt>
    <dgm:pt modelId="{B7D336E3-758D-4D13-92D7-8DCC1AD8AF53}" type="pres">
      <dgm:prSet presAssocID="{F7A42393-6061-4A48-9D0B-98E48D348BD7}" presName="parTx" presStyleLbl="revTx" presStyleIdx="0" presStyleCnt="4">
        <dgm:presLayoutVars>
          <dgm:chMax val="0"/>
          <dgm:chPref val="0"/>
        </dgm:presLayoutVars>
      </dgm:prSet>
      <dgm:spPr/>
    </dgm:pt>
    <dgm:pt modelId="{0CC6F92D-9C31-49D1-BC36-89E332C3D79A}" type="pres">
      <dgm:prSet presAssocID="{5987292A-77A5-4711-AE5F-066E262CFEDB}" presName="sibTrans" presStyleCnt="0"/>
      <dgm:spPr/>
    </dgm:pt>
    <dgm:pt modelId="{800E5838-37A2-45F1-9E41-A655DE03ABD4}" type="pres">
      <dgm:prSet presAssocID="{60240F85-EA20-4D36-BA7C-EB38490D9337}" presName="compNode" presStyleCnt="0"/>
      <dgm:spPr/>
    </dgm:pt>
    <dgm:pt modelId="{CFE05089-A19C-4E40-9384-D3C9529D26FD}" type="pres">
      <dgm:prSet presAssocID="{60240F85-EA20-4D36-BA7C-EB38490D9337}" presName="bgRect" presStyleLbl="bgShp" presStyleIdx="1" presStyleCnt="3"/>
      <dgm:spPr/>
    </dgm:pt>
    <dgm:pt modelId="{8926C0CF-4060-4029-8EA6-473E5F32A444}" type="pres">
      <dgm:prSet presAssocID="{60240F85-EA20-4D36-BA7C-EB38490D93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6294F86C-3E48-43A7-B300-893B42FE99B3}" type="pres">
      <dgm:prSet presAssocID="{60240F85-EA20-4D36-BA7C-EB38490D9337}" presName="spaceRect" presStyleCnt="0"/>
      <dgm:spPr/>
    </dgm:pt>
    <dgm:pt modelId="{44A57378-6743-4446-A39A-9BA571EEF1EC}" type="pres">
      <dgm:prSet presAssocID="{60240F85-EA20-4D36-BA7C-EB38490D9337}" presName="parTx" presStyleLbl="revTx" presStyleIdx="1" presStyleCnt="4">
        <dgm:presLayoutVars>
          <dgm:chMax val="0"/>
          <dgm:chPref val="0"/>
        </dgm:presLayoutVars>
      </dgm:prSet>
      <dgm:spPr/>
    </dgm:pt>
    <dgm:pt modelId="{76C53384-6DA8-4FDE-B190-4FC3F51E5A36}" type="pres">
      <dgm:prSet presAssocID="{D101DC3D-86BD-4922-8525-C29D461C4D71}" presName="sibTrans" presStyleCnt="0"/>
      <dgm:spPr/>
    </dgm:pt>
    <dgm:pt modelId="{70D16369-8457-4FA1-8AC9-550E5B658374}" type="pres">
      <dgm:prSet presAssocID="{AEE30C05-7EDE-463A-B49D-590A0AD218B0}" presName="compNode" presStyleCnt="0"/>
      <dgm:spPr/>
    </dgm:pt>
    <dgm:pt modelId="{007D4026-59ED-45D5-B0A8-C430F0A64B8B}" type="pres">
      <dgm:prSet presAssocID="{AEE30C05-7EDE-463A-B49D-590A0AD218B0}" presName="bgRect" presStyleLbl="bgShp" presStyleIdx="2" presStyleCnt="3"/>
      <dgm:spPr/>
    </dgm:pt>
    <dgm:pt modelId="{C5BA5C90-AC03-43F7-8B68-BC1FC5194B61}" type="pres">
      <dgm:prSet presAssocID="{AEE30C05-7EDE-463A-B49D-590A0AD218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220E18F-5BBF-4CEC-8A28-B1DA47C00077}" type="pres">
      <dgm:prSet presAssocID="{AEE30C05-7EDE-463A-B49D-590A0AD218B0}" presName="spaceRect" presStyleCnt="0"/>
      <dgm:spPr/>
    </dgm:pt>
    <dgm:pt modelId="{76CADA80-2ABD-44B3-9DA2-6ED03BDAFF4D}" type="pres">
      <dgm:prSet presAssocID="{AEE30C05-7EDE-463A-B49D-590A0AD218B0}" presName="parTx" presStyleLbl="revTx" presStyleIdx="2" presStyleCnt="4">
        <dgm:presLayoutVars>
          <dgm:chMax val="0"/>
          <dgm:chPref val="0"/>
        </dgm:presLayoutVars>
      </dgm:prSet>
      <dgm:spPr/>
    </dgm:pt>
    <dgm:pt modelId="{A1482D6E-4E36-452F-B1A9-8503CEEE44AE}" type="pres">
      <dgm:prSet presAssocID="{AEE30C05-7EDE-463A-B49D-590A0AD218B0}" presName="desTx" presStyleLbl="revTx" presStyleIdx="3" presStyleCnt="4">
        <dgm:presLayoutVars/>
      </dgm:prSet>
      <dgm:spPr/>
    </dgm:pt>
  </dgm:ptLst>
  <dgm:cxnLst>
    <dgm:cxn modelId="{F788271C-90B9-4A1A-989D-4DC35014D6CE}" srcId="{362EE51D-BC08-4B02-BA4C-A792B2901421}" destId="{AEE30C05-7EDE-463A-B49D-590A0AD218B0}" srcOrd="2" destOrd="0" parTransId="{3D52E82C-2593-4087-98A0-36DD0566DFE5}" sibTransId="{56C79ED1-56E0-4714-8A50-E90319E82F57}"/>
    <dgm:cxn modelId="{0DE68F50-0BA0-480C-845B-434827A9718C}" type="presOf" srcId="{60240F85-EA20-4D36-BA7C-EB38490D9337}" destId="{44A57378-6743-4446-A39A-9BA571EEF1EC}" srcOrd="0" destOrd="0" presId="urn:microsoft.com/office/officeart/2018/2/layout/IconVerticalSolidList"/>
    <dgm:cxn modelId="{FBA69E80-D7F4-42F4-B307-073408F4BFBA}" type="presOf" srcId="{AEE30C05-7EDE-463A-B49D-590A0AD218B0}" destId="{76CADA80-2ABD-44B3-9DA2-6ED03BDAFF4D}" srcOrd="0" destOrd="0" presId="urn:microsoft.com/office/officeart/2018/2/layout/IconVerticalSolidList"/>
    <dgm:cxn modelId="{E2488C8A-DE6F-4329-9880-5497F4002D4C}" type="presOf" srcId="{B335F8FB-75D9-447C-8A44-BB4FC0407894}" destId="{A1482D6E-4E36-452F-B1A9-8503CEEE44AE}" srcOrd="0" destOrd="0" presId="urn:microsoft.com/office/officeart/2018/2/layout/IconVerticalSolidList"/>
    <dgm:cxn modelId="{540DC6C7-E6A1-4BA5-825F-F4351B376153}" type="presOf" srcId="{F7A42393-6061-4A48-9D0B-98E48D348BD7}" destId="{B7D336E3-758D-4D13-92D7-8DCC1AD8AF53}" srcOrd="0" destOrd="0" presId="urn:microsoft.com/office/officeart/2018/2/layout/IconVerticalSolidList"/>
    <dgm:cxn modelId="{00E998C9-F874-4A07-B8B5-81823690C0F9}" srcId="{AEE30C05-7EDE-463A-B49D-590A0AD218B0}" destId="{B335F8FB-75D9-447C-8A44-BB4FC0407894}" srcOrd="0" destOrd="0" parTransId="{470AD39E-BC75-47EA-8ABF-DF559BCBE163}" sibTransId="{3D943ADB-5857-4D7E-A680-7B133353011C}"/>
    <dgm:cxn modelId="{49AC2BDB-C917-4A18-8554-70D899497A52}" type="presOf" srcId="{362EE51D-BC08-4B02-BA4C-A792B2901421}" destId="{3CCBC629-0251-4A94-825D-D6FEB92DBF63}" srcOrd="0" destOrd="0" presId="urn:microsoft.com/office/officeart/2018/2/layout/IconVerticalSolidList"/>
    <dgm:cxn modelId="{DC7F86DB-7085-4F51-BF2E-E369A984FCD8}" srcId="{362EE51D-BC08-4B02-BA4C-A792B2901421}" destId="{F7A42393-6061-4A48-9D0B-98E48D348BD7}" srcOrd="0" destOrd="0" parTransId="{2919E6DC-F202-42F7-B297-5E3BF0ECFDBC}" sibTransId="{5987292A-77A5-4711-AE5F-066E262CFEDB}"/>
    <dgm:cxn modelId="{5C0483F0-CA6D-4A50-9E06-BC8FC8BD5CF4}" srcId="{362EE51D-BC08-4B02-BA4C-A792B2901421}" destId="{60240F85-EA20-4D36-BA7C-EB38490D9337}" srcOrd="1" destOrd="0" parTransId="{C6233EFA-586C-4A2D-9AD8-6D011D37211D}" sibTransId="{D101DC3D-86BD-4922-8525-C29D461C4D71}"/>
    <dgm:cxn modelId="{24090915-58A3-4750-9685-2746AA6E6734}" type="presParOf" srcId="{3CCBC629-0251-4A94-825D-D6FEB92DBF63}" destId="{77B20DBE-3629-48A9-B525-CE69E014EE75}" srcOrd="0" destOrd="0" presId="urn:microsoft.com/office/officeart/2018/2/layout/IconVerticalSolidList"/>
    <dgm:cxn modelId="{4CC77AA4-498E-4E44-863D-3B99FE0E4CF0}" type="presParOf" srcId="{77B20DBE-3629-48A9-B525-CE69E014EE75}" destId="{C1A1EE73-8DF0-42A3-9046-05A87B657F67}" srcOrd="0" destOrd="0" presId="urn:microsoft.com/office/officeart/2018/2/layout/IconVerticalSolidList"/>
    <dgm:cxn modelId="{812CC1FC-FC7B-4722-A960-F3DE4233F128}" type="presParOf" srcId="{77B20DBE-3629-48A9-B525-CE69E014EE75}" destId="{F89DEEFB-26E2-425A-A5C6-9676094442A6}" srcOrd="1" destOrd="0" presId="urn:microsoft.com/office/officeart/2018/2/layout/IconVerticalSolidList"/>
    <dgm:cxn modelId="{31D6FB17-89CA-4DF0-A244-881002557A7B}" type="presParOf" srcId="{77B20DBE-3629-48A9-B525-CE69E014EE75}" destId="{2B140A35-BB12-4EEC-A7A8-42013A8BE0C4}" srcOrd="2" destOrd="0" presId="urn:microsoft.com/office/officeart/2018/2/layout/IconVerticalSolidList"/>
    <dgm:cxn modelId="{68537093-2D03-4D97-83CF-78C09127DA1C}" type="presParOf" srcId="{77B20DBE-3629-48A9-B525-CE69E014EE75}" destId="{B7D336E3-758D-4D13-92D7-8DCC1AD8AF53}" srcOrd="3" destOrd="0" presId="urn:microsoft.com/office/officeart/2018/2/layout/IconVerticalSolidList"/>
    <dgm:cxn modelId="{D18760C3-C3EB-4AF6-BDBF-E10D665BB4D7}" type="presParOf" srcId="{3CCBC629-0251-4A94-825D-D6FEB92DBF63}" destId="{0CC6F92D-9C31-49D1-BC36-89E332C3D79A}" srcOrd="1" destOrd="0" presId="urn:microsoft.com/office/officeart/2018/2/layout/IconVerticalSolidList"/>
    <dgm:cxn modelId="{E5D83BEB-5B86-4AB5-BBB6-69461A9D472E}" type="presParOf" srcId="{3CCBC629-0251-4A94-825D-D6FEB92DBF63}" destId="{800E5838-37A2-45F1-9E41-A655DE03ABD4}" srcOrd="2" destOrd="0" presId="urn:microsoft.com/office/officeart/2018/2/layout/IconVerticalSolidList"/>
    <dgm:cxn modelId="{133783FA-962B-4BB5-97A2-5954D00F677E}" type="presParOf" srcId="{800E5838-37A2-45F1-9E41-A655DE03ABD4}" destId="{CFE05089-A19C-4E40-9384-D3C9529D26FD}" srcOrd="0" destOrd="0" presId="urn:microsoft.com/office/officeart/2018/2/layout/IconVerticalSolidList"/>
    <dgm:cxn modelId="{EC61836F-A50F-4EF1-BA84-3F2263DC8922}" type="presParOf" srcId="{800E5838-37A2-45F1-9E41-A655DE03ABD4}" destId="{8926C0CF-4060-4029-8EA6-473E5F32A444}" srcOrd="1" destOrd="0" presId="urn:microsoft.com/office/officeart/2018/2/layout/IconVerticalSolidList"/>
    <dgm:cxn modelId="{352617AB-7DA4-4283-964F-F002336EB90D}" type="presParOf" srcId="{800E5838-37A2-45F1-9E41-A655DE03ABD4}" destId="{6294F86C-3E48-43A7-B300-893B42FE99B3}" srcOrd="2" destOrd="0" presId="urn:microsoft.com/office/officeart/2018/2/layout/IconVerticalSolidList"/>
    <dgm:cxn modelId="{E1CD1B53-A75E-4E13-AC51-6F3D23CAC96D}" type="presParOf" srcId="{800E5838-37A2-45F1-9E41-A655DE03ABD4}" destId="{44A57378-6743-4446-A39A-9BA571EEF1EC}" srcOrd="3" destOrd="0" presId="urn:microsoft.com/office/officeart/2018/2/layout/IconVerticalSolidList"/>
    <dgm:cxn modelId="{93015164-77DB-4C57-BF07-7BCFB7000EDA}" type="presParOf" srcId="{3CCBC629-0251-4A94-825D-D6FEB92DBF63}" destId="{76C53384-6DA8-4FDE-B190-4FC3F51E5A36}" srcOrd="3" destOrd="0" presId="urn:microsoft.com/office/officeart/2018/2/layout/IconVerticalSolidList"/>
    <dgm:cxn modelId="{E0ABCB76-DA5E-4DB6-98EE-FA4DDD97386D}" type="presParOf" srcId="{3CCBC629-0251-4A94-825D-D6FEB92DBF63}" destId="{70D16369-8457-4FA1-8AC9-550E5B658374}" srcOrd="4" destOrd="0" presId="urn:microsoft.com/office/officeart/2018/2/layout/IconVerticalSolidList"/>
    <dgm:cxn modelId="{549CD08E-CBFB-4596-A677-74B596DC9808}" type="presParOf" srcId="{70D16369-8457-4FA1-8AC9-550E5B658374}" destId="{007D4026-59ED-45D5-B0A8-C430F0A64B8B}" srcOrd="0" destOrd="0" presId="urn:microsoft.com/office/officeart/2018/2/layout/IconVerticalSolidList"/>
    <dgm:cxn modelId="{72E913F7-C303-49F1-8BB0-AE2E3A49E52C}" type="presParOf" srcId="{70D16369-8457-4FA1-8AC9-550E5B658374}" destId="{C5BA5C90-AC03-43F7-8B68-BC1FC5194B61}" srcOrd="1" destOrd="0" presId="urn:microsoft.com/office/officeart/2018/2/layout/IconVerticalSolidList"/>
    <dgm:cxn modelId="{E9CF76D7-E1E3-4A61-B29B-EA1C096DF1C0}" type="presParOf" srcId="{70D16369-8457-4FA1-8AC9-550E5B658374}" destId="{2220E18F-5BBF-4CEC-8A28-B1DA47C00077}" srcOrd="2" destOrd="0" presId="urn:microsoft.com/office/officeart/2018/2/layout/IconVerticalSolidList"/>
    <dgm:cxn modelId="{D97575E4-AAC6-4D0A-9C6C-3F424F17FA96}" type="presParOf" srcId="{70D16369-8457-4FA1-8AC9-550E5B658374}" destId="{76CADA80-2ABD-44B3-9DA2-6ED03BDAFF4D}" srcOrd="3" destOrd="0" presId="urn:microsoft.com/office/officeart/2018/2/layout/IconVerticalSolidList"/>
    <dgm:cxn modelId="{2A47B9F1-DA14-4A6C-9FA4-282BA93397B7}" type="presParOf" srcId="{70D16369-8457-4FA1-8AC9-550E5B658374}" destId="{A1482D6E-4E36-452F-B1A9-8503CEEE44A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9F88-23D5-414D-87C5-F60255F9CEFB}">
      <dsp:nvSpPr>
        <dsp:cNvPr id="0" name=""/>
        <dsp:cNvSpPr/>
      </dsp:nvSpPr>
      <dsp:spPr>
        <a:xfrm>
          <a:off x="1227" y="41589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F1A1C-D305-A446-A18E-AB46FBB9211B}">
      <dsp:nvSpPr>
        <dsp:cNvPr id="0" name=""/>
        <dsp:cNvSpPr/>
      </dsp:nvSpPr>
      <dsp:spPr>
        <a:xfrm>
          <a:off x="480082" y="87080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Ancient People (during our period of study)</a:t>
          </a:r>
        </a:p>
      </dsp:txBody>
      <dsp:txXfrm>
        <a:off x="560236" y="950963"/>
        <a:ext cx="4149382" cy="2576345"/>
      </dsp:txXfrm>
    </dsp:sp>
    <dsp:sp modelId="{F9376BF1-2511-8C4A-B3B5-8FDA82747721}">
      <dsp:nvSpPr>
        <dsp:cNvPr id="0" name=""/>
        <dsp:cNvSpPr/>
      </dsp:nvSpPr>
      <dsp:spPr>
        <a:xfrm>
          <a:off x="5268627" y="41589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ABBAE-4196-7447-BFA1-712D51B01A7F}">
      <dsp:nvSpPr>
        <dsp:cNvPr id="0" name=""/>
        <dsp:cNvSpPr/>
      </dsp:nvSpPr>
      <dsp:spPr>
        <a:xfrm>
          <a:off x="5747481" y="87080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Key Events (Timeline/Chronology of our period of study)</a:t>
          </a:r>
        </a:p>
      </dsp:txBody>
      <dsp:txXfrm>
        <a:off x="5827635" y="95096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1EE73-8DF0-42A3-9046-05A87B657F67}">
      <dsp:nvSpPr>
        <dsp:cNvPr id="0" name=""/>
        <dsp:cNvSpPr/>
      </dsp:nvSpPr>
      <dsp:spPr>
        <a:xfrm>
          <a:off x="0" y="491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DEEFB-26E2-425A-A5C6-9676094442A6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336E3-758D-4D13-92D7-8DCC1AD8AF53}">
      <dsp:nvSpPr>
        <dsp:cNvPr id="0" name=""/>
        <dsp:cNvSpPr/>
      </dsp:nvSpPr>
      <dsp:spPr>
        <a:xfrm>
          <a:off x="1327384" y="491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Each student will receive a worksheet</a:t>
          </a:r>
        </a:p>
      </dsp:txBody>
      <dsp:txXfrm>
        <a:off x="1327384" y="491"/>
        <a:ext cx="8731015" cy="1149250"/>
      </dsp:txXfrm>
    </dsp:sp>
    <dsp:sp modelId="{CFE05089-A19C-4E40-9384-D3C9529D26FD}">
      <dsp:nvSpPr>
        <dsp:cNvPr id="0" name=""/>
        <dsp:cNvSpPr/>
      </dsp:nvSpPr>
      <dsp:spPr>
        <a:xfrm>
          <a:off x="0" y="1437054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6C0CF-4060-4029-8EA6-473E5F32A444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57378-6743-4446-A39A-9BA571EEF1EC}">
      <dsp:nvSpPr>
        <dsp:cNvPr id="0" name=""/>
        <dsp:cNvSpPr/>
      </dsp:nvSpPr>
      <dsp:spPr>
        <a:xfrm>
          <a:off x="1327384" y="1437054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Cut this out, and glue it in your book</a:t>
          </a:r>
        </a:p>
      </dsp:txBody>
      <dsp:txXfrm>
        <a:off x="1327384" y="1437054"/>
        <a:ext cx="8731015" cy="1149250"/>
      </dsp:txXfrm>
    </dsp:sp>
    <dsp:sp modelId="{007D4026-59ED-45D5-B0A8-C430F0A64B8B}">
      <dsp:nvSpPr>
        <dsp:cNvPr id="0" name=""/>
        <dsp:cNvSpPr/>
      </dsp:nvSpPr>
      <dsp:spPr>
        <a:xfrm>
          <a:off x="0" y="2873618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A5C90-AC03-43F7-8B68-BC1FC5194B61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ADA80-2ABD-44B3-9DA2-6ED03BDAFF4D}">
      <dsp:nvSpPr>
        <dsp:cNvPr id="0" name=""/>
        <dsp:cNvSpPr/>
      </dsp:nvSpPr>
      <dsp:spPr>
        <a:xfrm>
          <a:off x="1327384" y="2873618"/>
          <a:ext cx="4526280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Each group will receive ONE (1) key person</a:t>
          </a:r>
        </a:p>
      </dsp:txBody>
      <dsp:txXfrm>
        <a:off x="1327384" y="2873618"/>
        <a:ext cx="4526280" cy="1149250"/>
      </dsp:txXfrm>
    </dsp:sp>
    <dsp:sp modelId="{A1482D6E-4E36-452F-B1A9-8503CEEE44AE}">
      <dsp:nvSpPr>
        <dsp:cNvPr id="0" name=""/>
        <dsp:cNvSpPr/>
      </dsp:nvSpPr>
      <dsp:spPr>
        <a:xfrm>
          <a:off x="5853664" y="2873618"/>
          <a:ext cx="420473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will have 2 minutes to read through the information about this person, and summarise it on your worksheet</a:t>
          </a:r>
        </a:p>
      </dsp:txBody>
      <dsp:txXfrm>
        <a:off x="5853664" y="2873618"/>
        <a:ext cx="4204735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Key People and Periods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</a:rPr>
              <a:t>Identify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key people</a:t>
            </a:r>
          </a:p>
          <a:p>
            <a:pPr>
              <a:spcAft>
                <a:spcPts val="600"/>
              </a:spcAft>
            </a:pP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the key time periods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Week 8, Lesson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marna Period of Egypt - World History Encyclopedia">
            <a:extLst>
              <a:ext uri="{FF2B5EF4-FFF2-40B4-BE49-F238E27FC236}">
                <a16:creationId xmlns:a16="http://schemas.microsoft.com/office/drawing/2014/main" id="{9EBF7F44-849F-E0A4-7CD9-88F41230E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5"/>
          <a:stretch/>
        </p:blipFill>
        <p:spPr bwMode="auto">
          <a:xfrm>
            <a:off x="1235225" y="159917"/>
            <a:ext cx="4572000" cy="64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8316-B657-5DE9-B382-8D4D3C15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Lesson: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1C2DFA-8619-6B64-0206-4E2AEDFF6E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3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106A-6122-EE7D-171B-D5E559D8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1 – Ancient People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676ABE-4686-7C6F-24B5-37D28B0062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81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DBF89-6E15-2CE2-E3A8-E03FE22F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ACTIVITY 2 – Ancient Timeline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A33A7593-3871-B361-A98A-348F8E956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1226-F3F6-2BB5-69FF-9668144E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Use the KEY DATES provided to fill in a timeline of Ancient Egypt (use the framework OR create your own)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2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423</TotalTime>
  <Words>123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Key People and Periods</vt:lpstr>
      <vt:lpstr>Today’s Lesson:</vt:lpstr>
      <vt:lpstr>ACTIVITY 1 – Ancient People</vt:lpstr>
      <vt:lpstr>ACTIVITY 2 – Ancient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138</cp:revision>
  <dcterms:created xsi:type="dcterms:W3CDTF">2022-07-13T05:26:46Z</dcterms:created>
  <dcterms:modified xsi:type="dcterms:W3CDTF">2024-05-22T07:09:22Z</dcterms:modified>
</cp:coreProperties>
</file>