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503" r:id="rId3"/>
    <p:sldId id="515" r:id="rId4"/>
    <p:sldId id="516" r:id="rId5"/>
    <p:sldId id="529" r:id="rId6"/>
    <p:sldId id="530" r:id="rId7"/>
    <p:sldId id="517" r:id="rId8"/>
    <p:sldId id="528" r:id="rId9"/>
    <p:sldId id="522" r:id="rId10"/>
    <p:sldId id="526" r:id="rId11"/>
    <p:sldId id="527" r:id="rId12"/>
    <p:sldId id="531" r:id="rId13"/>
    <p:sldId id="532" r:id="rId14"/>
    <p:sldId id="533" r:id="rId15"/>
    <p:sldId id="534" r:id="rId16"/>
    <p:sldId id="535" r:id="rId17"/>
    <p:sldId id="536" r:id="rId18"/>
    <p:sldId id="5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B69E3-BE30-4781-862A-E411D7D03CAC}" v="1337" dt="2022-10-20T04:35:10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69DB69E3-BE30-4781-862A-E411D7D03CAC}"/>
    <pc:docChg chg="undo custSel addSld delSld modSld sldOrd">
      <pc:chgData name="TAN Mei Yi [Harrisdale Senior High School]" userId="f9f029c9-d743-4d60-9f2c-e74bdec1ab07" providerId="ADAL" clId="{69DB69E3-BE30-4781-862A-E411D7D03CAC}" dt="2022-11-07T00:33:45.100" v="2388" actId="20577"/>
      <pc:docMkLst>
        <pc:docMk/>
      </pc:docMkLst>
      <pc:sldChg chg="del">
        <pc:chgData name="TAN Mei Yi [Harrisdale Senior High School]" userId="f9f029c9-d743-4d60-9f2c-e74bdec1ab07" providerId="ADAL" clId="{69DB69E3-BE30-4781-862A-E411D7D03CAC}" dt="2022-10-19T02:28:25.887" v="1" actId="47"/>
        <pc:sldMkLst>
          <pc:docMk/>
          <pc:sldMk cId="3126441967" sldId="25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48636750" sldId="258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4231459328" sldId="259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564632347" sldId="260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826266839" sldId="263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754246580" sldId="264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2432272431" sldId="265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903227874" sldId="26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06837303" sldId="26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181543930" sldId="268"/>
        </pc:sldMkLst>
      </pc:sldChg>
      <pc:sldChg chg="delSp modSp add mod">
        <pc:chgData name="TAN Mei Yi [Harrisdale Senior High School]" userId="f9f029c9-d743-4d60-9f2c-e74bdec1ab07" providerId="ADAL" clId="{69DB69E3-BE30-4781-862A-E411D7D03CAC}" dt="2022-10-19T02:29:17.487" v="13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9DB69E3-BE30-4781-862A-E411D7D03CAC}" dt="2022-10-19T02:29:17.487" v="13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9DB69E3-BE30-4781-862A-E411D7D03CAC}" dt="2022-10-19T02:29:02.024" v="56" actId="20577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delSp modSp add mod addAnim delAnim modAnim">
        <pc:chgData name="TAN Mei Yi [Harrisdale Senior High School]" userId="f9f029c9-d743-4d60-9f2c-e74bdec1ab07" providerId="ADAL" clId="{69DB69E3-BE30-4781-862A-E411D7D03CAC}" dt="2022-10-19T04:12:49.608" v="421" actId="1076"/>
        <pc:sldMkLst>
          <pc:docMk/>
          <pc:sldMk cId="3584468885" sldId="503"/>
        </pc:sldMkLst>
        <pc:spChg chg="mod">
          <ac:chgData name="TAN Mei Yi [Harrisdale Senior High School]" userId="f9f029c9-d743-4d60-9f2c-e74bdec1ab07" providerId="ADAL" clId="{69DB69E3-BE30-4781-862A-E411D7D03CAC}" dt="2022-10-19T04:12:45.818" v="420" actId="1076"/>
          <ac:spMkLst>
            <pc:docMk/>
            <pc:sldMk cId="3584468885" sldId="503"/>
            <ac:spMk id="2" creationId="{512E6C03-BDE3-F844-9EBA-B510FF37FF04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9.608" v="421" actId="1076"/>
          <ac:spMkLst>
            <pc:docMk/>
            <pc:sldMk cId="3584468885" sldId="503"/>
            <ac:spMk id="3" creationId="{E4D1DD90-A82B-6F42-B4FD-3A0332CC61A4}"/>
          </ac:spMkLst>
        </pc:spChg>
        <pc:spChg chg="add del mod">
          <ac:chgData name="TAN Mei Yi [Harrisdale Senior High School]" userId="f9f029c9-d743-4d60-9f2c-e74bdec1ab07" providerId="ADAL" clId="{69DB69E3-BE30-4781-862A-E411D7D03CAC}" dt="2022-10-19T04:12:04.216" v="406" actId="1076"/>
          <ac:spMkLst>
            <pc:docMk/>
            <pc:sldMk cId="3584468885" sldId="503"/>
            <ac:spMk id="4" creationId="{A7CDF578-4359-41FA-C720-A4F9C0B65575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2.311" v="419" actId="313"/>
          <ac:spMkLst>
            <pc:docMk/>
            <pc:sldMk cId="3584468885" sldId="503"/>
            <ac:spMk id="5" creationId="{B4B07689-760D-4D71-9448-AFF1CCEB30E0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1-07T00:33:38.712" v="2386" actId="20577"/>
        <pc:sldMkLst>
          <pc:docMk/>
          <pc:sldMk cId="1134309911" sldId="515"/>
        </pc:sldMkLst>
        <pc:spChg chg="mod">
          <ac:chgData name="TAN Mei Yi [Harrisdale Senior High School]" userId="f9f029c9-d743-4d60-9f2c-e74bdec1ab07" providerId="ADAL" clId="{69DB69E3-BE30-4781-862A-E411D7D03CAC}" dt="2022-10-19T23:59:06.732" v="441" actId="207"/>
          <ac:spMkLst>
            <pc:docMk/>
            <pc:sldMk cId="1134309911" sldId="515"/>
            <ac:spMk id="8" creationId="{5F56314E-1594-D740-B332-ECB7988EC095}"/>
          </ac:spMkLst>
        </pc:spChg>
        <pc:spChg chg="del">
          <ac:chgData name="TAN Mei Yi [Harrisdale Senior High School]" userId="f9f029c9-d743-4d60-9f2c-e74bdec1ab07" providerId="ADAL" clId="{69DB69E3-BE30-4781-862A-E411D7D03CAC}" dt="2022-10-19T04:22:56.252" v="431" actId="478"/>
          <ac:spMkLst>
            <pc:docMk/>
            <pc:sldMk cId="1134309911" sldId="515"/>
            <ac:spMk id="9" creationId="{7421C619-91E7-F74B-89F4-DED58276DF78}"/>
          </ac:spMkLst>
        </pc:spChg>
        <pc:spChg chg="del mod">
          <ac:chgData name="TAN Mei Yi [Harrisdale Senior High School]" userId="f9f029c9-d743-4d60-9f2c-e74bdec1ab07" providerId="ADAL" clId="{69DB69E3-BE30-4781-862A-E411D7D03CAC}" dt="2022-10-19T23:59:52.201" v="473" actId="478"/>
          <ac:spMkLst>
            <pc:docMk/>
            <pc:sldMk cId="1134309911" sldId="515"/>
            <ac:spMk id="10" creationId="{4F9DEA29-8C5B-8B40-9393-888B4C221ED6}"/>
          </ac:spMkLst>
        </pc:spChg>
        <pc:spChg chg="mod">
          <ac:chgData name="TAN Mei Yi [Harrisdale Senior High School]" userId="f9f029c9-d743-4d60-9f2c-e74bdec1ab07" providerId="ADAL" clId="{69DB69E3-BE30-4781-862A-E411D7D03CAC}" dt="2022-11-07T00:33:38.712" v="2386" actId="20577"/>
          <ac:spMkLst>
            <pc:docMk/>
            <pc:sldMk cId="1134309911" sldId="515"/>
            <ac:spMk id="11" creationId="{7A6F778E-2235-834D-BEEB-3513947177FB}"/>
          </ac:spMkLst>
        </pc:spChg>
        <pc:spChg chg="mod">
          <ac:chgData name="TAN Mei Yi [Harrisdale Senior High School]" userId="f9f029c9-d743-4d60-9f2c-e74bdec1ab07" providerId="ADAL" clId="{69DB69E3-BE30-4781-862A-E411D7D03CAC}" dt="2022-10-19T03:48:31.575" v="196" actId="20577"/>
          <ac:spMkLst>
            <pc:docMk/>
            <pc:sldMk cId="1134309911" sldId="515"/>
            <ac:spMk id="12" creationId="{2ADA7AF8-1FC9-4807-B4FF-6DF092ABA010}"/>
          </ac:spMkLst>
        </pc:spChg>
        <pc:picChg chg="del mod">
          <ac:chgData name="TAN Mei Yi [Harrisdale Senior High School]" userId="f9f029c9-d743-4d60-9f2c-e74bdec1ab07" providerId="ADAL" clId="{69DB69E3-BE30-4781-862A-E411D7D03CAC}" dt="2022-10-19T04:22:52.671" v="429" actId="478"/>
          <ac:picMkLst>
            <pc:docMk/>
            <pc:sldMk cId="1134309911" sldId="515"/>
            <ac:picMk id="3" creationId="{F1179FC0-54CD-8546-A37F-564AD6C6B86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19T23:57:06.313" v="435" actId="1076"/>
          <ac:picMkLst>
            <pc:docMk/>
            <pc:sldMk cId="1134309911" sldId="515"/>
            <ac:picMk id="4" creationId="{C7752AC3-3731-BAE4-BF5E-23E6A852B0CC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1-07T00:33:45.100" v="2388" actId="20577"/>
        <pc:sldMkLst>
          <pc:docMk/>
          <pc:sldMk cId="554373049" sldId="516"/>
        </pc:sldMkLst>
        <pc:spChg chg="mod">
          <ac:chgData name="TAN Mei Yi [Harrisdale Senior High School]" userId="f9f029c9-d743-4d60-9f2c-e74bdec1ab07" providerId="ADAL" clId="{69DB69E3-BE30-4781-862A-E411D7D03CAC}" dt="2022-10-20T00:02:07.649" v="480" actId="20577"/>
          <ac:spMkLst>
            <pc:docMk/>
            <pc:sldMk cId="554373049" sldId="516"/>
            <ac:spMk id="8" creationId="{5F56314E-1594-D740-B332-ECB7988EC095}"/>
          </ac:spMkLst>
        </pc:spChg>
        <pc:spChg chg="mod">
          <ac:chgData name="TAN Mei Yi [Harrisdale Senior High School]" userId="f9f029c9-d743-4d60-9f2c-e74bdec1ab07" providerId="ADAL" clId="{69DB69E3-BE30-4781-862A-E411D7D03CAC}" dt="2022-11-07T00:33:45.100" v="2388" actId="20577"/>
          <ac:spMkLst>
            <pc:docMk/>
            <pc:sldMk cId="554373049" sldId="516"/>
            <ac:spMk id="11" creationId="{7A6F778E-2235-834D-BEEB-3513947177FB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02:19.537" v="486" actId="167"/>
          <ac:picMkLst>
            <pc:docMk/>
            <pc:sldMk cId="554373049" sldId="516"/>
            <ac:picMk id="3" creationId="{A4A2239E-FDA9-755E-BA9A-74D16A3FA513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02:09.229" v="481" actId="478"/>
          <ac:picMkLst>
            <pc:docMk/>
            <pc:sldMk cId="554373049" sldId="516"/>
            <ac:picMk id="4" creationId="{C7752AC3-3731-BAE4-BF5E-23E6A852B0CC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19T03:50:39.261" v="276" actId="47"/>
        <pc:sldMkLst>
          <pc:docMk/>
          <pc:sldMk cId="1875327328" sldId="516"/>
        </pc:sldMkLst>
      </pc:sldChg>
      <pc:sldChg chg="addSp delSp modSp add mod ord del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3284048670" sldId="517"/>
        </pc:sldMkLst>
        <pc:spChg chg="add mod">
          <ac:chgData name="TAN Mei Yi [Harrisdale Senior High School]" userId="f9f029c9-d743-4d60-9f2c-e74bdec1ab07" providerId="ADAL" clId="{69DB69E3-BE30-4781-862A-E411D7D03CAC}" dt="2022-10-20T00:17:10.863" v="897" actId="20577"/>
          <ac:spMkLst>
            <pc:docMk/>
            <pc:sldMk cId="3284048670" sldId="517"/>
            <ac:spMk id="2" creationId="{0D0C57EA-8983-6842-2306-4C15BEB6F10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6" creationId="{A6AC2D3E-FF8C-2540-8821-65BD2C7F3A8B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7" creationId="{2EF6C09B-6B88-5847-80CC-1F691C2094B2}"/>
          </ac:spMkLst>
        </pc:spChg>
        <pc:spChg chg="mod">
          <ac:chgData name="TAN Mei Yi [Harrisdale Senior High School]" userId="f9f029c9-d743-4d60-9f2c-e74bdec1ab07" providerId="ADAL" clId="{69DB69E3-BE30-4781-862A-E411D7D03CAC}" dt="2022-10-20T00:53:50.787" v="1104" actId="20577"/>
          <ac:spMkLst>
            <pc:docMk/>
            <pc:sldMk cId="3284048670" sldId="517"/>
            <ac:spMk id="8" creationId="{BEF40FC2-A7E2-7243-9AC0-E8FE47AF70A6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4.347" v="900" actId="478"/>
          <ac:spMkLst>
            <pc:docMk/>
            <pc:sldMk cId="3284048670" sldId="517"/>
            <ac:spMk id="10" creationId="{A12F8416-DFD9-BBCC-04B9-5C3B0E967CA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1" creationId="{EBCAFC54-4769-334C-0323-A69E80A233F3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2" creationId="{558B8D99-4A1B-2BB4-DF5E-CE0A9BAB3B24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24:13.523" v="918" actId="14100"/>
          <ac:picMkLst>
            <pc:docMk/>
            <pc:sldMk cId="3284048670" sldId="517"/>
            <ac:picMk id="4" creationId="{408E7E7F-BCD4-934F-0F0F-58D400FB05B5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22:42.216" v="899" actId="478"/>
          <ac:picMkLst>
            <pc:docMk/>
            <pc:sldMk cId="3284048670" sldId="517"/>
            <ac:picMk id="5" creationId="{0F7B7903-6F40-864A-96D8-4EB9F01FB928}"/>
          </ac:picMkLst>
        </pc:picChg>
        <pc:cxnChg chg="del mod">
          <ac:chgData name="TAN Mei Yi [Harrisdale Senior High School]" userId="f9f029c9-d743-4d60-9f2c-e74bdec1ab07" providerId="ADAL" clId="{69DB69E3-BE30-4781-862A-E411D7D03CAC}" dt="2022-10-20T00:22:40.728" v="898" actId="478"/>
          <ac:cxnSpMkLst>
            <pc:docMk/>
            <pc:sldMk cId="3284048670" sldId="517"/>
            <ac:cxnSpMk id="9" creationId="{8B37F1D3-8D75-AC40-36E8-EBD9ADECE723}"/>
          </ac:cxnSpMkLst>
        </pc:cxnChg>
      </pc:sldChg>
      <pc:sldChg chg="new del">
        <pc:chgData name="TAN Mei Yi [Harrisdale Senior High School]" userId="f9f029c9-d743-4d60-9f2c-e74bdec1ab07" providerId="ADAL" clId="{69DB69E3-BE30-4781-862A-E411D7D03CAC}" dt="2022-10-19T23:59:57.975" v="475" actId="47"/>
        <pc:sldMkLst>
          <pc:docMk/>
          <pc:sldMk cId="3827388641" sldId="517"/>
        </pc:sldMkLst>
      </pc:sldChg>
      <pc:sldChg chg="add del">
        <pc:chgData name="TAN Mei Yi [Harrisdale Senior High School]" userId="f9f029c9-d743-4d60-9f2c-e74bdec1ab07" providerId="ADAL" clId="{69DB69E3-BE30-4781-862A-E411D7D03CAC}" dt="2022-10-19T23:59:56.259" v="474" actId="47"/>
        <pc:sldMkLst>
          <pc:docMk/>
          <pc:sldMk cId="1744385908" sldId="518"/>
        </pc:sldMkLst>
      </pc:sldChg>
      <pc:sldChg chg="addSp delSp modSp add mod">
        <pc:chgData name="TAN Mei Yi [Harrisdale Senior High School]" userId="f9f029c9-d743-4d60-9f2c-e74bdec1ab07" providerId="ADAL" clId="{69DB69E3-BE30-4781-862A-E411D7D03CAC}" dt="2022-10-20T00:04:31.019" v="596" actId="20577"/>
        <pc:sldMkLst>
          <pc:docMk/>
          <pc:sldMk cId="1661498124" sldId="522"/>
        </pc:sldMkLst>
        <pc:spChg chg="add mod">
          <ac:chgData name="TAN Mei Yi [Harrisdale Senior High School]" userId="f9f029c9-d743-4d60-9f2c-e74bdec1ab07" providerId="ADAL" clId="{69DB69E3-BE30-4781-862A-E411D7D03CAC}" dt="2022-10-20T00:03:53.570" v="569" actId="20577"/>
          <ac:spMkLst>
            <pc:docMk/>
            <pc:sldMk cId="1661498124" sldId="522"/>
            <ac:spMk id="2" creationId="{CE4F8E3A-F1D2-E2EC-4949-634CE5E33CFF}"/>
          </ac:spMkLst>
        </pc:spChg>
        <pc:spChg chg="del">
          <ac:chgData name="TAN Mei Yi [Harrisdale Senior High School]" userId="f9f029c9-d743-4d60-9f2c-e74bdec1ab07" providerId="ADAL" clId="{69DB69E3-BE30-4781-862A-E411D7D03CAC}" dt="2022-10-20T00:03:44.371" v="554" actId="478"/>
          <ac:spMkLst>
            <pc:docMk/>
            <pc:sldMk cId="1661498124" sldId="522"/>
            <ac:spMk id="3" creationId="{2ADA7AF8-1FC9-4807-B4FF-6DF092ABA010}"/>
          </ac:spMkLst>
        </pc:spChg>
        <pc:spChg chg="mod">
          <ac:chgData name="TAN Mei Yi [Harrisdale Senior High School]" userId="f9f029c9-d743-4d60-9f2c-e74bdec1ab07" providerId="ADAL" clId="{69DB69E3-BE30-4781-862A-E411D7D03CAC}" dt="2022-10-20T00:04:31.019" v="596" actId="20577"/>
          <ac:spMkLst>
            <pc:docMk/>
            <pc:sldMk cId="1661498124" sldId="522"/>
            <ac:spMk id="4" creationId="{1BC3C8C1-A22B-B94F-B4E1-038CC361EEFE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5:42.920" v="642"/>
        <pc:sldMkLst>
          <pc:docMk/>
          <pc:sldMk cId="4026122918" sldId="526"/>
        </pc:sldMkLst>
        <pc:spChg chg="add mod">
          <ac:chgData name="TAN Mei Yi [Harrisdale Senior High School]" userId="f9f029c9-d743-4d60-9f2c-e74bdec1ab07" providerId="ADAL" clId="{69DB69E3-BE30-4781-862A-E411D7D03CAC}" dt="2022-10-20T00:05:42.920" v="642"/>
          <ac:spMkLst>
            <pc:docMk/>
            <pc:sldMk cId="4026122918" sldId="526"/>
            <ac:spMk id="2" creationId="{29B9D55C-F25B-053D-A19B-8235ADFADA74}"/>
          </ac:spMkLst>
        </pc:spChg>
        <pc:spChg chg="del">
          <ac:chgData name="TAN Mei Yi [Harrisdale Senior High School]" userId="f9f029c9-d743-4d60-9f2c-e74bdec1ab07" providerId="ADAL" clId="{69DB69E3-BE30-4781-862A-E411D7D03CAC}" dt="2022-10-20T00:05:42.354" v="641" actId="478"/>
          <ac:spMkLst>
            <pc:docMk/>
            <pc:sldMk cId="4026122918" sldId="526"/>
            <ac:spMk id="3" creationId="{C2EED23B-7B2F-1BB3-78DB-E4DF67472EC2}"/>
          </ac:spMkLst>
        </pc:spChg>
        <pc:spChg chg="mod">
          <ac:chgData name="TAN Mei Yi [Harrisdale Senior High School]" userId="f9f029c9-d743-4d60-9f2c-e74bdec1ab07" providerId="ADAL" clId="{69DB69E3-BE30-4781-862A-E411D7D03CAC}" dt="2022-10-20T00:05:36.414" v="640" actId="20577"/>
          <ac:spMkLst>
            <pc:docMk/>
            <pc:sldMk cId="4026122918" sldId="526"/>
            <ac:spMk id="4" creationId="{08AF0420-FE6C-0F48-89AB-47C8A47EC136}"/>
          </ac:spMkLst>
        </pc:spChg>
      </pc:sldChg>
      <pc:sldChg chg="addSp delSp modSp add mod modAnim">
        <pc:chgData name="TAN Mei Yi [Harrisdale Senior High School]" userId="f9f029c9-d743-4d60-9f2c-e74bdec1ab07" providerId="ADAL" clId="{69DB69E3-BE30-4781-862A-E411D7D03CAC}" dt="2022-10-20T00:16:08.001" v="885"/>
        <pc:sldMkLst>
          <pc:docMk/>
          <pc:sldMk cId="4117946111" sldId="527"/>
        </pc:sldMkLst>
        <pc:spChg chg="mod">
          <ac:chgData name="TAN Mei Yi [Harrisdale Senior High School]" userId="f9f029c9-d743-4d60-9f2c-e74bdec1ab07" providerId="ADAL" clId="{69DB69E3-BE30-4781-862A-E411D7D03CAC}" dt="2022-10-20T00:07:27.365" v="658" actId="20577"/>
          <ac:spMkLst>
            <pc:docMk/>
            <pc:sldMk cId="4117946111" sldId="52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0:08:12.587" v="718" actId="6549"/>
          <ac:spMkLst>
            <pc:docMk/>
            <pc:sldMk cId="4117946111" sldId="527"/>
            <ac:spMk id="4" creationId="{08AF0420-FE6C-0F48-89AB-47C8A47EC136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0:11:46.800" v="749"/>
          <ac:grpSpMkLst>
            <pc:docMk/>
            <pc:sldMk cId="4117946111" sldId="527"/>
            <ac:grpSpMk id="14" creationId="{CB789879-7761-F31D-1241-215B49A2C4B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9" v="741"/>
          <ac:grpSpMkLst>
            <pc:docMk/>
            <pc:sldMk cId="4117946111" sldId="527"/>
            <ac:grpSpMk id="19" creationId="{CACE84E5-73D8-ACC6-5A4C-0DB97B894D3C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8" v="740"/>
          <ac:grpSpMkLst>
            <pc:docMk/>
            <pc:sldMk cId="4117946111" sldId="527"/>
            <ac:grpSpMk id="20" creationId="{CF1E49EC-1E1B-B97A-4035-3CEF8D428C3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1:52.448" v="759"/>
          <ac:grpSpMkLst>
            <pc:docMk/>
            <pc:sldMk cId="4117946111" sldId="527"/>
            <ac:grpSpMk id="28" creationId="{A9F7EA9C-8C8E-93D9-744F-25D12FED55A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4.156" v="773"/>
          <ac:grpSpMkLst>
            <pc:docMk/>
            <pc:sldMk cId="4117946111" sldId="527"/>
            <ac:grpSpMk id="35" creationId="{93AB443F-3940-2E36-E784-5D9CC106099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37" creationId="{61202E74-E99B-BF00-5985-AA0B672F156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42" creationId="{1487D63F-9E3B-841E-16AE-2F45DB9455F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19.575" v="788"/>
          <ac:grpSpMkLst>
            <pc:docMk/>
            <pc:sldMk cId="4117946111" sldId="527"/>
            <ac:grpSpMk id="51" creationId="{DC8B5DA8-05D9-EEED-9EA6-6BF4766EC62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52" creationId="{6899C2AF-CDF1-1A0B-F057-3E12D1C24A4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33.119" v="794"/>
          <ac:grpSpMkLst>
            <pc:docMk/>
            <pc:sldMk cId="4117946111" sldId="527"/>
            <ac:grpSpMk id="57" creationId="{63F3DA6F-CB4D-64F9-0CDE-5219D25851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46.944" v="802"/>
          <ac:grpSpMkLst>
            <pc:docMk/>
            <pc:sldMk cId="4117946111" sldId="527"/>
            <ac:grpSpMk id="64" creationId="{F0CFE4A0-0D17-84E5-685B-90A7D892158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57.527" v="811"/>
          <ac:grpSpMkLst>
            <pc:docMk/>
            <pc:sldMk cId="4117946111" sldId="527"/>
            <ac:grpSpMk id="73" creationId="{7B9A2DBF-EB0E-108D-6A04-276209BC8A0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2" creationId="{CBC0F907-F146-8618-79D5-77CB40F5C18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3" creationId="{717F824B-9BD0-191C-4E3A-3DF6BCBE609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4" creationId="{6CDC8195-CBA6-96BB-7BB8-7D11011BEC0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98" creationId="{3092A4FF-8638-1815-B851-A4D4FD52FC6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54.249" v="845"/>
          <ac:grpSpMkLst>
            <pc:docMk/>
            <pc:sldMk cId="4117946111" sldId="527"/>
            <ac:grpSpMk id="102" creationId="{926E6403-6B11-3110-75AB-4A8F78B9612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7" creationId="{94F26883-F9FC-CFAE-BC9E-0959C5F47C6C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8" creationId="{B5A104EB-96E1-8E6B-83AE-155362CAA0A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45.024" v="856"/>
          <ac:grpSpMkLst>
            <pc:docMk/>
            <pc:sldMk cId="4117946111" sldId="527"/>
            <ac:grpSpMk id="113" creationId="{9C30DBCB-A0A2-1CA9-4B02-79C60CC5D28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5" creationId="{F110CC7C-C855-CD58-6B86-227EB67E863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8" creationId="{BA8F6061-B4FF-9591-6773-9342B24CBFC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3.407" v="871"/>
          <ac:grpSpMkLst>
            <pc:docMk/>
            <pc:sldMk cId="4117946111" sldId="527"/>
            <ac:grpSpMk id="127" creationId="{5D925F33-9033-FE97-93B9-92CD34C5DEC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28" creationId="{11132498-372D-AC17-2031-F63B28AFBF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6.915" v="875"/>
          <ac:grpSpMkLst>
            <pc:docMk/>
            <pc:sldMk cId="4117946111" sldId="527"/>
            <ac:grpSpMk id="133" creationId="{483DD4D9-1725-D11E-4BBC-966FAAE6DC67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2.229" v="882"/>
          <ac:grpSpMkLst>
            <pc:docMk/>
            <pc:sldMk cId="4117946111" sldId="527"/>
            <ac:grpSpMk id="136" creationId="{EECF83C0-B60C-BD6A-5AAF-5F752EFE2E4E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0" creationId="{02646E89-AA69-5715-0B6D-BF63FD0479E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2" creationId="{8C7EC53F-B381-0EB4-8DB0-74D4C09BE8BE}"/>
          </ac:grpSpMkLst>
        </pc:grpChg>
        <pc:picChg chg="add mod">
          <ac:chgData name="TAN Mei Yi [Harrisdale Senior High School]" userId="f9f029c9-d743-4d60-9f2c-e74bdec1ab07" providerId="ADAL" clId="{69DB69E3-BE30-4781-862A-E411D7D03CAC}" dt="2022-10-20T00:11:59.209" v="762" actId="34135"/>
          <ac:picMkLst>
            <pc:docMk/>
            <pc:sldMk cId="4117946111" sldId="527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11:12.454" v="726" actId="167"/>
          <ac:picMkLst>
            <pc:docMk/>
            <pc:sldMk cId="4117946111" sldId="527"/>
            <ac:picMk id="7" creationId="{BF8400AF-841C-F319-7F9D-6E611180B64E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0:11:46.800" v="748"/>
          <ac:inkMkLst>
            <pc:docMk/>
            <pc:sldMk cId="4117946111" sldId="527"/>
            <ac:inkMk id="8" creationId="{F1BBE4EE-F40E-D2E4-14F0-2D79CE93E27F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49"/>
          <ac:inkMkLst>
            <pc:docMk/>
            <pc:sldMk cId="4117946111" sldId="527"/>
            <ac:inkMk id="9" creationId="{7D61A610-7D70-42DC-528B-564E164D6391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50"/>
          <ac:inkMkLst>
            <pc:docMk/>
            <pc:sldMk cId="4117946111" sldId="527"/>
            <ac:inkMk id="10" creationId="{3BE18C99-28E4-57EC-29A3-002CD7B1DD96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47"/>
          <ac:inkMkLst>
            <pc:docMk/>
            <pc:sldMk cId="4117946111" sldId="527"/>
            <ac:inkMk id="11" creationId="{8E60FAC0-D93B-0B0D-8960-0B8CD65FA82D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3"/>
          <ac:inkMkLst>
            <pc:docMk/>
            <pc:sldMk cId="4117946111" sldId="527"/>
            <ac:inkMk id="12" creationId="{DECD4890-3D16-7D8D-FFD0-CDDA635D4F5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51"/>
          <ac:inkMkLst>
            <pc:docMk/>
            <pc:sldMk cId="4117946111" sldId="527"/>
            <ac:inkMk id="13" creationId="{D6EE1CF0-C9DB-BCD4-349D-8824A844E38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2"/>
          <ac:inkMkLst>
            <pc:docMk/>
            <pc:sldMk cId="4117946111" sldId="527"/>
            <ac:inkMk id="15" creationId="{176EDC9B-1C85-72C8-6A05-B201351179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8" v="740"/>
          <ac:inkMkLst>
            <pc:docMk/>
            <pc:sldMk cId="4117946111" sldId="527"/>
            <ac:inkMk id="16" creationId="{4E27797E-807E-3339-B3CC-FE11C6D65E0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50" v="743"/>
          <ac:inkMkLst>
            <pc:docMk/>
            <pc:sldMk cId="4117946111" sldId="527"/>
            <ac:inkMk id="17" creationId="{8FCB213B-891A-5E50-2F9A-E43048BD4AFC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1"/>
          <ac:inkMkLst>
            <pc:docMk/>
            <pc:sldMk cId="4117946111" sldId="527"/>
            <ac:inkMk id="18" creationId="{1F3C80A9-8618-6A17-91D9-1B1A17CDFBC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799" v="746"/>
          <ac:inkMkLst>
            <pc:docMk/>
            <pc:sldMk cId="4117946111" sldId="527"/>
            <ac:inkMk id="21" creationId="{B014D2C4-B668-1BD8-778D-A8F65390316E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2"/>
          <ac:inkMkLst>
            <pc:docMk/>
            <pc:sldMk cId="4117946111" sldId="527"/>
            <ac:inkMk id="22" creationId="{8EF286B4-3E0C-6800-602F-C3725EA32A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3" creationId="{3863404C-590F-DBD6-A0A7-14B723528C9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4" creationId="{0FD749BC-DC79-F43F-A381-53AF453DCED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5" creationId="{E87D7AB8-BB59-7C20-BE0B-9DB675490E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6" creationId="{DB592AD5-DCCE-0216-6982-F0E46EA081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7" creationId="{732EC8C9-A3B7-C344-31EB-F67EB23ECB5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15.624" v="764" actId="9405"/>
          <ac:inkMkLst>
            <pc:docMk/>
            <pc:sldMk cId="4117946111" sldId="527"/>
            <ac:inkMk id="29" creationId="{3FBCD9F2-6F87-8D22-B993-1B8DD4F9730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8.748" v="765" actId="9405"/>
          <ac:inkMkLst>
            <pc:docMk/>
            <pc:sldMk cId="4117946111" sldId="527"/>
            <ac:inkMk id="30" creationId="{64CCAAD4-2AD3-8377-1561-38EB7D305BA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133" v="766" actId="9405"/>
          <ac:inkMkLst>
            <pc:docMk/>
            <pc:sldMk cId="4117946111" sldId="527"/>
            <ac:inkMk id="31" creationId="{CE2801B8-32BE-1118-266F-7D5EDE6762B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540" v="767" actId="9405"/>
          <ac:inkMkLst>
            <pc:docMk/>
            <pc:sldMk cId="4117946111" sldId="527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3" creationId="{E4F72308-B52A-7989-1D95-FE9CE901B0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4" creationId="{08B46AF5-4139-6B66-5D05-C5E7B257C3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6" creationId="{1516EB35-35EA-66E6-7E69-70612ED8B2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8" creationId="{F6F130C2-BE5F-EF7B-DB64-9FD1C33880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9" creationId="{C9B7722F-BE65-AC9E-438D-FD1C3EC3A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0" creationId="{0D7E12AD-2218-6443-EA7A-DCB5FF3618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1" creationId="{25D98703-F7EA-B19E-E515-62331D36AFF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12.157" v="780" actId="9405"/>
          <ac:inkMkLst>
            <pc:docMk/>
            <pc:sldMk cId="4117946111" sldId="527"/>
            <ac:inkMk id="43" creationId="{C0AF5D88-4CEB-6569-930D-777E2146B6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4" creationId="{9AB95846-B8F0-3715-3723-4661DC1A38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5" creationId="{FFD275FC-768A-B7B1-5EA9-BF5A4E2239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6" creationId="{79DECD16-08AC-7642-E402-7CA35E35228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7" creationId="{6591C184-AEE2-2E98-4236-A028DF6B158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8" creationId="{DC0B8917-F5C6-2603-9139-198193857A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9" creationId="{0B1E884A-27D8-6C74-57BF-4166FA2EE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50" creationId="{50B4A617-1897-21B8-5A8C-B3D99CEE92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3" creationId="{4F086573-7D83-278A-AB6C-4C2551A36C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4" creationId="{7E284D47-F520-4576-22DC-7533F5CC35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5" creationId="{1DFAA2C2-60DA-115A-9F20-2AFC0E3265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6" creationId="{99D7EBAF-498C-DDE4-55BA-C3AA73A556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8" creationId="{CAA15D7E-A8AF-8172-77EE-8EF9434E12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9" creationId="{B9F65330-AD32-01AF-7A25-AD2C17DCBC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0" creationId="{78FA913B-CC29-8287-A8C7-1F660630E7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1" creationId="{F5D7A959-2ACD-3F25-30BD-A26715C53D0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2" creationId="{3B9E7E9B-E9AF-D4BB-C334-E07F83E27FB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3" creationId="{08675F8C-33B3-EE70-9773-01263C0DD00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53.053" v="803" actId="9405"/>
          <ac:inkMkLst>
            <pc:docMk/>
            <pc:sldMk cId="4117946111" sldId="527"/>
            <ac:inkMk id="65" creationId="{85414660-CB30-BA20-2EA5-33E76139528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6" creationId="{C7BBE8AC-C5D8-5A20-9EFC-F7FD0421FE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7" creationId="{E71E01F0-F701-0769-40C4-E6F15F6BCC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8" creationId="{B135B32B-54D8-9B3F-02A1-8457F48CE2D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9" creationId="{43FB9481-74DE-76E8-9E14-5C09349364C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0" creationId="{11B9A8D3-70C7-427D-2AFF-791C6BF5586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1" creationId="{7C4A16B1-0DD9-2F4E-E0B5-6A545E315C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2" creationId="{95E63B76-CF2B-5AD3-9EEE-18BCC96AFBF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057" v="813" actId="9405"/>
          <ac:inkMkLst>
            <pc:docMk/>
            <pc:sldMk cId="4117946111" sldId="527"/>
            <ac:inkMk id="74" creationId="{2F90C2EB-1C46-3C5B-5AE3-A52821175DB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645" v="814" actId="9405"/>
          <ac:inkMkLst>
            <pc:docMk/>
            <pc:sldMk cId="4117946111" sldId="527"/>
            <ac:inkMk id="75" creationId="{ED8A6D71-9A77-8CBB-6770-437EAE530A1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179" v="815" actId="9405"/>
          <ac:inkMkLst>
            <pc:docMk/>
            <pc:sldMk cId="4117946111" sldId="527"/>
            <ac:inkMk id="76" creationId="{5C0D8355-0E8C-B05D-91A7-5238198F290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664" v="816" actId="9405"/>
          <ac:inkMkLst>
            <pc:docMk/>
            <pc:sldMk cId="4117946111" sldId="527"/>
            <ac:inkMk id="77" creationId="{4D56D162-15C4-5848-83F9-62C02508FD3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106" v="817" actId="9405"/>
          <ac:inkMkLst>
            <pc:docMk/>
            <pc:sldMk cId="4117946111" sldId="527"/>
            <ac:inkMk id="78" creationId="{8AE0EAFD-5074-BA46-416B-819C03FD14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709" v="818" actId="9405"/>
          <ac:inkMkLst>
            <pc:docMk/>
            <pc:sldMk cId="4117946111" sldId="527"/>
            <ac:inkMk id="79" creationId="{92D2E245-C2EA-1684-4D92-18389E279E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255" v="819" actId="9405"/>
          <ac:inkMkLst>
            <pc:docMk/>
            <pc:sldMk cId="4117946111" sldId="527"/>
            <ac:inkMk id="80" creationId="{90CA200E-B43B-5935-F8F6-D73019B04D6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629" v="820" actId="9405"/>
          <ac:inkMkLst>
            <pc:docMk/>
            <pc:sldMk cId="4117946111" sldId="527"/>
            <ac:inkMk id="81" creationId="{B332962E-D080-036D-C5F2-85F2599B582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3.005" v="821" actId="9405"/>
          <ac:inkMkLst>
            <pc:docMk/>
            <pc:sldMk cId="4117946111" sldId="527"/>
            <ac:inkMk id="82" creationId="{F1CBCB9F-E1EB-F48D-C657-8E2E1BE2FB3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3" creationId="{7AF7A0DA-9F64-426E-1A8E-2005061EB2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4" creationId="{5DDF7108-E7CE-2B25-043D-19A1002DBD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5" creationId="{4B31790A-BC13-73E8-2BC5-6FCE72490B3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4.957" v="825" actId="9405"/>
          <ac:inkMkLst>
            <pc:docMk/>
            <pc:sldMk cId="4117946111" sldId="527"/>
            <ac:inkMk id="86" creationId="{EA481883-241C-6228-F592-7DC8970199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7" creationId="{F5597E28-5521-3F66-F1BF-DF0A836D0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8" creationId="{F412D216-F0DB-FD91-6710-5725911622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9" creationId="{8F301B76-13F5-F81E-1E5F-6C30D5EB61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90" creationId="{AB6A2A26-3B0B-E6D6-17BD-0D73EA7A0B2E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7.576" v="830" actId="9405"/>
          <ac:inkMkLst>
            <pc:docMk/>
            <pc:sldMk cId="4117946111" sldId="527"/>
            <ac:inkMk id="91" creationId="{C3315D98-EF69-6EED-D3DA-5093D812DF6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36.287" v="833" actId="9405"/>
          <ac:inkMkLst>
            <pc:docMk/>
            <pc:sldMk cId="4117946111" sldId="527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6" creationId="{B6C2EE4B-1E28-5DF2-63BC-CCA2291CE0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7" creationId="{61500D25-1165-1CD2-30F2-304905C10D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99" creationId="{405DB513-C08D-540B-2F28-3A54DFFABA2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0" creationId="{349FD44E-22F0-06FB-2AA2-A628891978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1" creationId="{EA2BB3D0-0B43-2F1B-2C60-16CF951290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3" creationId="{1AB9D974-E380-5194-2644-82F09E53674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4" creationId="{F598E719-104E-84A6-CE33-58E660DC95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5" creationId="{45ADA9F3-8F29-D64D-4D24-7646023520E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6" creationId="{DF2C6F91-BF4B-BDB4-C115-6B72D86CD5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09" creationId="{38B4B432-0584-E2F0-5DE9-FF9A56EF6C6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0" creationId="{6812BB97-573F-B9E4-B14F-B5540011AC1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1" creationId="{8BCA3D90-2988-DB27-C9CA-61B700B0F5B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2" creationId="{E543DFCD-9541-87F1-0182-5E4A2B1A05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4" creationId="{BD852AE1-39D9-A776-544A-59C2E0FD7EC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6" creationId="{05E1A4A3-6E6B-A185-4805-7AA50748C90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7" creationId="{209776E1-8CBD-9753-5AF4-05DDFBA4035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9" creationId="{B0C05775-E1CC-82EF-1404-39BDC5A80D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0" creationId="{E9D84E82-0B66-BCDE-FA31-3AED954A686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1" creationId="{DCDC5281-059E-5696-E13E-B044159C9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2" creationId="{B8A1F2AE-3DB4-D791-3D0A-B89734C5B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3" creationId="{826B443A-DDA9-B0FB-E526-F22EA7240D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4" creationId="{FFE53F2B-5DC5-5E53-55F6-1251710351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5" creationId="{8F911C55-34DF-349A-E1BA-3B46E6F8359A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6" creationId="{A7F416F4-1EBE-4BD9-6212-517672B886D7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5:53.406" v="870"/>
          <ac:inkMkLst>
            <pc:docMk/>
            <pc:sldMk cId="4117946111" sldId="527"/>
            <ac:inkMk id="129" creationId="{3EEC2346-F5B8-839D-05BF-357E88061E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0" creationId="{21F02AB5-EF34-C4E7-785D-1AFD7C09F0B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1" creationId="{88228BFB-01C5-696A-8D62-8A81969737E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2" creationId="{048E87E5-6FF8-1B53-30BA-126643BC79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4" creationId="{55E09E38-B2C4-8B39-0070-F86E42FE27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5" creationId="{F72C82FF-3FC8-801D-51BB-6880CB8F93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7" creationId="{50B867A6-5B6E-1E56-FAE3-CF6303FBA8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8" creationId="{F2EFA533-E171-18F5-21B7-41DDEDC7F9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9" creationId="{B7964A07-6577-E8B6-444B-3A0F67E7510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41" creationId="{4E576D74-D9F0-30C1-F8DC-38A31F93002D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2523222035" sldId="528"/>
        </pc:sldMkLst>
        <pc:spChg chg="mod">
          <ac:chgData name="TAN Mei Yi [Harrisdale Senior High School]" userId="f9f029c9-d743-4d60-9f2c-e74bdec1ab07" providerId="ADAL" clId="{69DB69E3-BE30-4781-862A-E411D7D03CAC}" dt="2022-10-20T00:29:28.841" v="1008" actId="20577"/>
          <ac:spMkLst>
            <pc:docMk/>
            <pc:sldMk cId="2523222035" sldId="528"/>
            <ac:spMk id="4" creationId="{08AF0420-FE6C-0F48-89AB-47C8A47EC136}"/>
          </ac:spMkLst>
        </pc:spChg>
        <pc:grpChg chg="mod">
          <ac:chgData name="TAN Mei Yi [Harrisdale Senior High School]" userId="f9f029c9-d743-4d60-9f2c-e74bdec1ab07" providerId="ADAL" clId="{69DB69E3-BE30-4781-862A-E411D7D03CAC}" dt="2022-10-20T00:49:16.269" v="1039"/>
          <ac:grpSpMkLst>
            <pc:docMk/>
            <pc:sldMk cId="2523222035" sldId="528"/>
            <ac:grpSpMk id="19" creationId="{D3DAFB7B-C9A9-C789-8160-FD73460AAC9B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7.423" v="1011" actId="478"/>
          <ac:grpSpMkLst>
            <pc:docMk/>
            <pc:sldMk cId="2523222035" sldId="528"/>
            <ac:grpSpMk id="28" creationId="{A9F7EA9C-8C8E-93D9-744F-25D12FED55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42" creationId="{1487D63F-9E3B-841E-16AE-2F45DB9455F6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1" creationId="{DC8B5DA8-05D9-EEED-9EA6-6BF4766EC62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19.425" v="1045"/>
          <ac:grpSpMkLst>
            <pc:docMk/>
            <pc:sldMk cId="2523222035" sldId="528"/>
            <ac:grpSpMk id="52" creationId="{175EA124-2D6B-B870-9702-B7232EFDEE1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7" creationId="{63F3DA6F-CB4D-64F9-0CDE-5219D25851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10.887" v="1012" actId="478"/>
          <ac:grpSpMkLst>
            <pc:docMk/>
            <pc:sldMk cId="2523222035" sldId="528"/>
            <ac:grpSpMk id="64" creationId="{F0CFE4A0-0D17-84E5-685B-90A7D892158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73" creationId="{7B9A2DBF-EB0E-108D-6A04-276209BC8A0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2" creationId="{CBC0F907-F146-8618-79D5-77CB40F5C18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3" creationId="{717F824B-9BD0-191C-4E3A-3DF6BCBE609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94" creationId="{6CDC8195-CBA6-96BB-7BB8-7D11011BEC0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108" creationId="{B5A104EB-96E1-8E6B-83AE-155362CAA0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7" creationId="{5D925F33-9033-FE97-93B9-92CD34C5DEC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8" creationId="{11132498-372D-AC17-2031-F63B28AFBF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33" creationId="{483DD4D9-1725-D11E-4BBC-966FAAE6DC6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42" creationId="{8C7EC53F-B381-0EB4-8DB0-74D4C09BE8B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23.466" v="1054"/>
          <ac:grpSpMkLst>
            <pc:docMk/>
            <pc:sldMk cId="2523222035" sldId="528"/>
            <ac:grpSpMk id="143" creationId="{67FACA01-3F0A-2B22-D8FD-2189A1F7F61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50:07.358" v="1065"/>
          <ac:grpSpMkLst>
            <pc:docMk/>
            <pc:sldMk cId="2523222035" sldId="528"/>
            <ac:grpSpMk id="148" creationId="{8FB2684C-3EEA-4DC4-83CA-1CD29B73F8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0" creationId="{8B88BCCD-5A2B-F144-B595-96EB5B80047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7" creationId="{3377859D-E0D8-3F72-D8F8-29D40994D04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8" creationId="{33878FC2-CF96-1559-F8C1-90F18DAC3BCF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9" creationId="{FBDAD77D-66F9-8004-51E1-E89C93EF337F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0:30:12.285" v="1013" actId="478"/>
          <ac:picMkLst>
            <pc:docMk/>
            <pc:sldMk cId="2523222035" sldId="528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9.894" v="1029" actId="34135"/>
          <ac:picMkLst>
            <pc:docMk/>
            <pc:sldMk cId="2523222035" sldId="528"/>
            <ac:picMk id="6" creationId="{423E08CE-5AEB-FC43-3EC5-A0F37618601D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46:28.304" v="1014" actId="478"/>
          <ac:picMkLst>
            <pc:docMk/>
            <pc:sldMk cId="2523222035" sldId="528"/>
            <ac:picMk id="7" creationId="{BF8400AF-841C-F319-7F9D-6E611180B64E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2.024" v="1027" actId="167"/>
          <ac:picMkLst>
            <pc:docMk/>
            <pc:sldMk cId="2523222035" sldId="528"/>
            <ac:picMk id="9" creationId="{58265E15-AC15-25B0-D0D7-0DB162E08389}"/>
          </ac:picMkLst>
        </pc:picChg>
        <pc:inkChg chg="add">
          <ac:chgData name="TAN Mei Yi [Harrisdale Senior High School]" userId="f9f029c9-d743-4d60-9f2c-e74bdec1ab07" providerId="ADAL" clId="{69DB69E3-BE30-4781-862A-E411D7D03CAC}" dt="2022-10-20T00:49:02.128" v="1030" actId="9405"/>
          <ac:inkMkLst>
            <pc:docMk/>
            <pc:sldMk cId="2523222035" sldId="528"/>
            <ac:inkMk id="10" creationId="{9731CF02-63FA-65D6-BFFC-32320F03C7F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07.167" v="1031" actId="9405"/>
          <ac:inkMkLst>
            <pc:docMk/>
            <pc:sldMk cId="2523222035" sldId="528"/>
            <ac:inkMk id="11" creationId="{073F0E3B-F1F0-DF90-32F5-389E58D6B14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12.565" v="1032" actId="9405"/>
          <ac:inkMkLst>
            <pc:docMk/>
            <pc:sldMk cId="2523222035" sldId="528"/>
            <ac:inkMk id="12" creationId="{FA4B6911-3C58-8496-92BE-44AB3C0BFF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3" creationId="{6969A49B-9CE0-0960-9754-7847FC209E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4" creationId="{C79BB7C0-AFE8-488F-01FB-52470D36F6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5" creationId="{8B38ACD5-5574-83B7-7BF6-ACA53662B5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6" creationId="{CD87772D-CAF4-10C3-5F8A-24259F129C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7" creationId="{047EAFC8-EEEF-9CE4-CDC3-F4C2BDC3DE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8" creationId="{04700EBA-D264-8F7F-1AF4-00FA06D8353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0" creationId="{E60700EF-39DC-F340-FB6D-0A07EA0213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1" creationId="{2AF8AD88-076E-CED2-4B87-C8F4AC662D6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2" creationId="{F8723474-797D-22F1-2860-78618B31B770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29" creationId="{3FBCD9F2-6F87-8D22-B993-1B8DD4F9730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0" creationId="{64CCAAD4-2AD3-8377-1561-38EB7D305BA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1" creationId="{CE2801B8-32BE-1118-266F-7D5EDE6762B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5" creationId="{391A86F6-0511-7170-4F53-2539BBC629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7" creationId="{CD76D442-0D1E-FCCA-9152-9FDAAFC74F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43" creationId="{C0AF5D88-4CEB-6569-930D-777E2146B6D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65" creationId="{85414660-CB30-BA20-2EA5-33E76139528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4" creationId="{2F90C2EB-1C46-3C5B-5AE3-A52821175DB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5" creationId="{ED8A6D71-9A77-8CBB-6770-437EAE530A1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6" creationId="{5C0D8355-0E8C-B05D-91A7-5238198F29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7" creationId="{4D56D162-15C4-5848-83F9-62C02508FD3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8" creationId="{8AE0EAFD-5074-BA46-416B-819C03FD14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9" creationId="{92D2E245-C2EA-1684-4D92-18389E279E3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0" creationId="{90CA200E-B43B-5935-F8F6-D73019B04D6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1" creationId="{B332962E-D080-036D-C5F2-85F2599B582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2" creationId="{F1CBCB9F-E1EB-F48D-C657-8E2E1BE2FB3E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86" creationId="{EA481883-241C-6228-F592-7DC8970199B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91" creationId="{C3315D98-EF69-6EED-D3DA-5093D812DF6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02" creationId="{53482055-34F3-2B51-27CE-8DC0805A59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3" creationId="{0F01FC99-6A63-858B-807A-DA84F02768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5" creationId="{23598E22-C4AC-038D-6380-82BC0200B7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8" creationId="{A2855297-E33F-F7B9-CFD6-886395ADB4C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6" creationId="{387E1A71-BCAB-2C85-7831-285FC02EAB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9" creationId="{A48B8399-A8F4-1A2B-D01C-83628007C9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36" creationId="{5EC1C92D-B41F-188C-B160-5A31A7BF04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40" creationId="{206A7BC1-5BE4-8AD5-DEB4-F8517242A59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48.334" v="1058" actId="9405"/>
          <ac:inkMkLst>
            <pc:docMk/>
            <pc:sldMk cId="2523222035" sldId="528"/>
            <ac:inkMk id="144" creationId="{365A359E-15A1-91D3-1177-D1D4FEC7D9F8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49:50.532" v="1060"/>
          <ac:inkMkLst>
            <pc:docMk/>
            <pc:sldMk cId="2523222035" sldId="528"/>
            <ac:inkMk id="145" creationId="{414BB55F-342A-5C41-62CF-AC42EE4AAF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6" creationId="{03FEEECD-8EA0-55CD-F612-86B110F866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7" creationId="{6ACFB698-7996-4380-D0B2-D3A37DEAA5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9" creationId="{80735678-54BE-74B2-4B69-288CE57B68D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1" creationId="{7914A180-E571-413A-0F84-09CD608ED1F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2" creationId="{11C30E66-65CA-2815-0901-090B43AFDAA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3" creationId="{A009C482-A8E7-EFAE-663E-81BBF36434D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4" creationId="{45DF5F1A-3469-FC61-9649-F78059B0975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5" creationId="{AE7CFB73-5DA9-81F0-2AAB-A703BBCE76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6" creationId="{63731BA3-2F2A-0294-6640-FC692E6AD69E}"/>
          </ac:inkMkLst>
        </pc:inkChg>
      </pc:sldChg>
      <pc:sldChg chg="addSp delSp modSp add mod ord">
        <pc:chgData name="TAN Mei Yi [Harrisdale Senior High School]" userId="f9f029c9-d743-4d60-9f2c-e74bdec1ab07" providerId="ADAL" clId="{69DB69E3-BE30-4781-862A-E411D7D03CAC}" dt="2022-10-20T00:58:57.622" v="1165" actId="1076"/>
        <pc:sldMkLst>
          <pc:docMk/>
          <pc:sldMk cId="3188771889" sldId="529"/>
        </pc:sldMkLst>
        <pc:spChg chg="mod">
          <ac:chgData name="TAN Mei Yi [Harrisdale Senior High School]" userId="f9f029c9-d743-4d60-9f2c-e74bdec1ab07" providerId="ADAL" clId="{69DB69E3-BE30-4781-862A-E411D7D03CAC}" dt="2022-10-20T00:58:28.151" v="1157" actId="1076"/>
          <ac:spMkLst>
            <pc:docMk/>
            <pc:sldMk cId="3188771889" sldId="529"/>
            <ac:spMk id="8" creationId="{BEF40FC2-A7E2-7243-9AC0-E8FE47AF70A6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58:57.622" v="1165" actId="1076"/>
          <ac:picMkLst>
            <pc:docMk/>
            <pc:sldMk cId="3188771889" sldId="529"/>
            <ac:picMk id="3" creationId="{594956D6-89FF-7ED0-890D-E3575D688804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57:55.471" v="1147" actId="478"/>
          <ac:picMkLst>
            <pc:docMk/>
            <pc:sldMk cId="3188771889" sldId="529"/>
            <ac:picMk id="4" creationId="{408E7E7F-BCD4-934F-0F0F-58D400FB05B5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0:58:56.049" v="1164" actId="1076"/>
          <ac:picMkLst>
            <pc:docMk/>
            <pc:sldMk cId="3188771889" sldId="529"/>
            <ac:picMk id="5" creationId="{DD563D49-A444-C6DF-9F8F-B1F3B2A2DCD4}"/>
          </ac:picMkLst>
        </pc:pic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2:06:25.272" v="1230"/>
        <pc:sldMkLst>
          <pc:docMk/>
          <pc:sldMk cId="441610278" sldId="530"/>
        </pc:sldMkLst>
        <pc:spChg chg="mod">
          <ac:chgData name="TAN Mei Yi [Harrisdale Senior High School]" userId="f9f029c9-d743-4d60-9f2c-e74bdec1ab07" providerId="ADAL" clId="{69DB69E3-BE30-4781-862A-E411D7D03CAC}" dt="2022-10-20T00:59:48.104" v="1170" actId="20577"/>
          <ac:spMkLst>
            <pc:docMk/>
            <pc:sldMk cId="441610278" sldId="530"/>
            <ac:spMk id="4" creationId="{08AF0420-FE6C-0F48-89AB-47C8A47EC136}"/>
          </ac:spMkLst>
        </pc:s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9" creationId="{D3DAFB7B-C9A9-C789-8160-FD73460AAC9B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14.288" v="1194"/>
          <ac:grpSpMkLst>
            <pc:docMk/>
            <pc:sldMk cId="441610278" sldId="530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19.329" v="1206"/>
          <ac:grpSpMkLst>
            <pc:docMk/>
            <pc:sldMk cId="441610278" sldId="530"/>
            <ac:grpSpMk id="39" creationId="{2BDC03D0-5153-167E-C6A0-7C6E75293D0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25.098" v="1215"/>
          <ac:grpSpMkLst>
            <pc:docMk/>
            <pc:sldMk cId="441610278" sldId="530"/>
            <ac:grpSpMk id="46" creationId="{9AAE7007-CCBE-3F88-E826-F656AF141DE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0" creationId="{8DDD99DC-28C0-88F6-F291-17A1E63782C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52" creationId="{175EA124-2D6B-B870-9702-B7232EFDEE1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9" creationId="{1A839B3B-2B72-9C67-36F2-6026104E609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43" creationId="{67FACA01-3F0A-2B22-D8FD-2189A1F7F61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59" creationId="{FBDAD77D-66F9-8004-51E1-E89C93EF337F}"/>
          </ac:grpSpMkLst>
        </pc:grpChg>
        <pc:picChg chg="add mod ord">
          <ac:chgData name="TAN Mei Yi [Harrisdale Senior High School]" userId="f9f029c9-d743-4d60-9f2c-e74bdec1ab07" providerId="ADAL" clId="{69DB69E3-BE30-4781-862A-E411D7D03CAC}" dt="2022-10-20T02:04:49.467" v="1184" actId="167"/>
          <ac:picMkLst>
            <pc:docMk/>
            <pc:sldMk cId="441610278" sldId="530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2.716" v="1171" actId="478"/>
          <ac:picMkLst>
            <pc:docMk/>
            <pc:sldMk cId="441610278" sldId="530"/>
            <ac:picMk id="6" creationId="{423E08CE-5AEB-FC43-3EC5-A0F37618601D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04:55.921" v="1186" actId="34135"/>
          <ac:picMkLst>
            <pc:docMk/>
            <pc:sldMk cId="441610278" sldId="530"/>
            <ac:picMk id="8" creationId="{C33B9972-835B-4EBF-D260-74B5724B2D08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4.132" v="1172" actId="478"/>
          <ac:picMkLst>
            <pc:docMk/>
            <pc:sldMk cId="441610278" sldId="530"/>
            <ac:picMk id="9" creationId="{58265E15-AC15-25B0-D0D7-0DB162E08389}"/>
          </ac:picMkLst>
        </pc:pic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0" creationId="{9731CF02-63FA-65D6-BFFC-32320F03C7F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1" creationId="{073F0E3B-F1F0-DF90-32F5-389E58D6B1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2" creationId="{FA4B6911-3C58-8496-92BE-44AB3C0BFFF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06.523" v="1187" actId="9405"/>
          <ac:inkMkLst>
            <pc:docMk/>
            <pc:sldMk cId="441610278" sldId="530"/>
            <ac:inkMk id="23" creationId="{B4CC26C3-81DA-4D78-FEA6-07BB95D93A21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11.128" v="1188" actId="9405"/>
          <ac:inkMkLst>
            <pc:docMk/>
            <pc:sldMk cId="441610278" sldId="530"/>
            <ac:inkMk id="24" creationId="{40820B61-6D9B-1689-C918-50AC318026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5" creationId="{3C50703A-A133-DE57-1166-1064E6D4157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6" creationId="{11416D37-1CAD-8DA2-4037-298EA052118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7" creationId="{55BEA172-EC71-4176-465E-210E97AA7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8" creationId="{069F32D1-11E5-3CF4-7716-2D5D27E2AB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9" creationId="{2C49F6C8-74F6-7789-0B77-775F45221D6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6"/>
          <ac:inkMkLst>
            <pc:docMk/>
            <pc:sldMk cId="441610278" sldId="530"/>
            <ac:inkMk id="31" creationId="{A87DB6CA-4811-294B-73AC-516A58185FE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8" v="1203"/>
          <ac:inkMkLst>
            <pc:docMk/>
            <pc:sldMk cId="441610278" sldId="530"/>
            <ac:inkMk id="32" creationId="{61B3CDE8-5244-BC47-6D5E-2E6153CE02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5"/>
          <ac:inkMkLst>
            <pc:docMk/>
            <pc:sldMk cId="441610278" sldId="530"/>
            <ac:inkMk id="33" creationId="{A330BDCA-FD63-EDCA-48B5-77EEED100DA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21.090" v="1208"/>
          <ac:inkMkLst>
            <pc:docMk/>
            <pc:sldMk cId="441610278" sldId="530"/>
            <ac:inkMk id="34" creationId="{21C2829B-0DE2-F23E-D349-6444FAF80A6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7" v="1202"/>
          <ac:inkMkLst>
            <pc:docMk/>
            <pc:sldMk cId="441610278" sldId="530"/>
            <ac:inkMk id="36" creationId="{A74F3E2D-E3E8-E933-FE30-F369E6D3E81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4"/>
          <ac:inkMkLst>
            <pc:docMk/>
            <pc:sldMk cId="441610278" sldId="530"/>
            <ac:inkMk id="38" creationId="{D55D5ADB-E406-AEAA-4C24-A96C1AB2E5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0" creationId="{959A5B1B-DB25-9F8E-1879-61B00AADF30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1" creationId="{3F004058-D6AC-3FF6-0AF3-A25A1583A0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2" creationId="{B4DC2CBE-53AB-76F2-4A65-DA896066581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3" creationId="{87CB8D97-8142-EF7D-EE15-2E13E9110E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4" creationId="{363E31A1-462B-9C21-6E6A-0469483F97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5" creationId="{E36E4F67-3A73-1D25-915D-C82F1EBA597A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2:05:39.079" v="1217"/>
          <ac:inkMkLst>
            <pc:docMk/>
            <pc:sldMk cId="441610278" sldId="530"/>
            <ac:inkMk id="47" creationId="{D8B3175B-CA62-2E6C-E204-D1C15B407C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8" creationId="{5AE82FBF-783F-547C-B50F-2A3EBCE82D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9" creationId="{C0C6C1C6-FC83-F1E2-AF67-79C5236567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1" creationId="{5403C116-54DB-0297-C843-E7C98F13F1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3" creationId="{A9A6229D-6C0C-F30D-FE1A-DD26296291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4" creationId="{DADD9F52-5339-989D-8A8F-45EDAAEA5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5" creationId="{20477E67-6644-A99D-99A7-C8BB88BFFE0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6" creationId="{5B75C5A3-636F-AB2B-B315-B7108DC31A4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7" creationId="{BD52050D-E93D-602B-A1E1-3C9C72E6B1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8" creationId="{5EBD3F73-7024-9439-4A60-69E330674FD3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44" creationId="{365A359E-15A1-91D3-1177-D1D4FEC7D9F8}"/>
          </ac:inkMkLst>
        </pc:inkChg>
      </pc:sldChg>
      <pc:sldChg chg="addSp delSp modSp add mod">
        <pc:chgData name="TAN Mei Yi [Harrisdale Senior High School]" userId="f9f029c9-d743-4d60-9f2c-e74bdec1ab07" providerId="ADAL" clId="{69DB69E3-BE30-4781-862A-E411D7D03CAC}" dt="2022-10-20T02:13:23.013" v="1288" actId="1076"/>
        <pc:sldMkLst>
          <pc:docMk/>
          <pc:sldMk cId="1356138815" sldId="531"/>
        </pc:sldMkLst>
        <pc:spChg chg="mod">
          <ac:chgData name="TAN Mei Yi [Harrisdale Senior High School]" userId="f9f029c9-d743-4d60-9f2c-e74bdec1ab07" providerId="ADAL" clId="{69DB69E3-BE30-4781-862A-E411D7D03CAC}" dt="2022-10-20T02:08:23.818" v="1243" actId="20577"/>
          <ac:spMkLst>
            <pc:docMk/>
            <pc:sldMk cId="1356138815" sldId="531"/>
            <ac:spMk id="2" creationId="{0D0C57EA-8983-6842-2306-4C15BEB6F10D}"/>
          </ac:spMkLst>
        </pc:spChg>
        <pc:spChg chg="mod">
          <ac:chgData name="TAN Mei Yi [Harrisdale Senior High School]" userId="f9f029c9-d743-4d60-9f2c-e74bdec1ab07" providerId="ADAL" clId="{69DB69E3-BE30-4781-862A-E411D7D03CAC}" dt="2022-10-20T02:09:35.155" v="1282" actId="1076"/>
          <ac:spMkLst>
            <pc:docMk/>
            <pc:sldMk cId="1356138815" sldId="531"/>
            <ac:spMk id="8" creationId="{BEF40FC2-A7E2-7243-9AC0-E8FE47AF70A6}"/>
          </ac:spMkLst>
        </pc:spChg>
        <pc:picChg chg="del">
          <ac:chgData name="TAN Mei Yi [Harrisdale Senior High School]" userId="f9f029c9-d743-4d60-9f2c-e74bdec1ab07" providerId="ADAL" clId="{69DB69E3-BE30-4781-862A-E411D7D03CAC}" dt="2022-10-20T02:13:07.103" v="1283" actId="478"/>
          <ac:picMkLst>
            <pc:docMk/>
            <pc:sldMk cId="1356138815" sldId="531"/>
            <ac:picMk id="4" creationId="{408E7E7F-BCD4-934F-0F0F-58D400FB05B5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3:23.013" v="1288" actId="1076"/>
          <ac:picMkLst>
            <pc:docMk/>
            <pc:sldMk cId="1356138815" sldId="531"/>
            <ac:picMk id="5" creationId="{268AFF6F-E6FA-B120-DB14-FCF879131FE4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2:18:55.968" v="1323" actId="1076"/>
        <pc:sldMkLst>
          <pc:docMk/>
          <pc:sldMk cId="553398421" sldId="532"/>
        </pc:sldMkLst>
        <pc:spChg chg="mod">
          <ac:chgData name="TAN Mei Yi [Harrisdale Senior High School]" userId="f9f029c9-d743-4d60-9f2c-e74bdec1ab07" providerId="ADAL" clId="{69DB69E3-BE30-4781-862A-E411D7D03CAC}" dt="2022-10-20T02:14:13.961" v="1309" actId="20577"/>
          <ac:spMkLst>
            <pc:docMk/>
            <pc:sldMk cId="553398421" sldId="532"/>
            <ac:spMk id="8" creationId="{BEF40FC2-A7E2-7243-9AC0-E8FE47AF70A6}"/>
          </ac:spMkLst>
        </pc:spChg>
        <pc:picChg chg="add del mod ord">
          <ac:chgData name="TAN Mei Yi [Harrisdale Senior High School]" userId="f9f029c9-d743-4d60-9f2c-e74bdec1ab07" providerId="ADAL" clId="{69DB69E3-BE30-4781-862A-E411D7D03CAC}" dt="2022-10-20T02:18:24.599" v="1316" actId="478"/>
          <ac:picMkLst>
            <pc:docMk/>
            <pc:sldMk cId="553398421" sldId="532"/>
            <ac:picMk id="4" creationId="{0CF0BE0D-245E-44D7-7A51-3BCC5932A7F6}"/>
          </ac:picMkLst>
        </pc:picChg>
        <pc:picChg chg="del">
          <ac:chgData name="TAN Mei Yi [Harrisdale Senior High School]" userId="f9f029c9-d743-4d60-9f2c-e74bdec1ab07" providerId="ADAL" clId="{69DB69E3-BE30-4781-862A-E411D7D03CAC}" dt="2022-10-20T02:17:57.085" v="1310" actId="478"/>
          <ac:picMkLst>
            <pc:docMk/>
            <pc:sldMk cId="553398421" sldId="532"/>
            <ac:picMk id="5" creationId="{268AFF6F-E6FA-B120-DB14-FCF879131FE4}"/>
          </ac:picMkLst>
        </pc:picChg>
        <pc:picChg chg="add del">
          <ac:chgData name="TAN Mei Yi [Harrisdale Senior High School]" userId="f9f029c9-d743-4d60-9f2c-e74bdec1ab07" providerId="ADAL" clId="{69DB69E3-BE30-4781-862A-E411D7D03CAC}" dt="2022-10-20T02:18:48.208" v="1318" actId="478"/>
          <ac:picMkLst>
            <pc:docMk/>
            <pc:sldMk cId="553398421" sldId="532"/>
            <ac:picMk id="7" creationId="{5E0A25F7-35EF-DCB4-E0CC-68F5B74318CC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8:55.968" v="1323" actId="1076"/>
          <ac:picMkLst>
            <pc:docMk/>
            <pc:sldMk cId="553398421" sldId="532"/>
            <ac:picMk id="10" creationId="{BC520585-EFB1-736C-E894-BF4A8F9761AF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20T02:29:24.896" v="1325"/>
        <pc:sldMkLst>
          <pc:docMk/>
          <pc:sldMk cId="88553617" sldId="533"/>
        </pc:sldMkLst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2:10.902" v="1693" actId="114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69DB69E3-BE30-4781-862A-E411D7D03CAC}" dt="2022-10-20T03:10:17.911" v="1353" actId="20577"/>
          <ac:spMkLst>
            <pc:docMk/>
            <pc:sldMk cId="1188328795" sldId="533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2:10.902" v="1693" actId="114"/>
          <ac:spMkLst>
            <pc:docMk/>
            <pc:sldMk cId="1188328795" sldId="533"/>
            <ac:spMk id="98" creationId="{A5744139-4BAB-8869-CFE2-E6E906797CB7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3:14:17.463" v="1403"/>
          <ac:grpSpMkLst>
            <pc:docMk/>
            <pc:sldMk cId="1188328795" sldId="533"/>
            <ac:grpSpMk id="21" creationId="{44A97AB3-AD48-A081-C4E0-9E49A0B875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8" v="1394"/>
          <ac:grpSpMkLst>
            <pc:docMk/>
            <pc:sldMk cId="1188328795" sldId="533"/>
            <ac:grpSpMk id="35" creationId="{03C98F93-CA30-0131-BBF4-81C58B9C955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9" v="1395"/>
          <ac:grpSpMkLst>
            <pc:docMk/>
            <pc:sldMk cId="1188328795" sldId="533"/>
            <ac:grpSpMk id="36" creationId="{DFDDE0A0-5F41-B414-E3B5-4C81A778C34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46" creationId="{9AAE7007-CCBE-3F88-E826-F656AF141DE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59" creationId="{1A839B3B-2B72-9C67-36F2-6026104E609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25.128" v="1413"/>
          <ac:grpSpMkLst>
            <pc:docMk/>
            <pc:sldMk cId="1188328795" sldId="533"/>
            <ac:grpSpMk id="62" creationId="{557C760D-2F68-EF06-E481-583AACCEBF4C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40.928" v="1422"/>
          <ac:grpSpMkLst>
            <pc:docMk/>
            <pc:sldMk cId="1188328795" sldId="533"/>
            <ac:grpSpMk id="70" creationId="{00E68CBC-BB55-1E0E-E6F6-3B96E5ABBFA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53.005" v="1433"/>
          <ac:grpSpMkLst>
            <pc:docMk/>
            <pc:sldMk cId="1188328795" sldId="533"/>
            <ac:grpSpMk id="80" creationId="{7AE6EA1F-8816-8EC1-C052-2595FB6F161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13.862" v="1437"/>
          <ac:grpSpMkLst>
            <pc:docMk/>
            <pc:sldMk cId="1188328795" sldId="533"/>
            <ac:grpSpMk id="83" creationId="{698F5AC1-79E2-7FBD-0C87-BE851C17533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6" creationId="{415AD35E-4E11-787A-8DC9-350A9F6C399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12:33.515" v="1361" actId="167"/>
          <ac:picMkLst>
            <pc:docMk/>
            <pc:sldMk cId="1188328795" sldId="533"/>
            <ac:picMk id="5" creationId="{1A4FF991-9552-28B6-EBDB-7F8C6813495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12:39.943" v="1369" actId="1035"/>
          <ac:picMkLst>
            <pc:docMk/>
            <pc:sldMk cId="1188328795" sldId="533"/>
            <ac:picMk id="6" creationId="{14EE0DF4-BDF6-E945-0C81-41DEB33B8D01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12:21.473" v="1355" actId="478"/>
          <ac:picMkLst>
            <pc:docMk/>
            <pc:sldMk cId="1188328795" sldId="533"/>
            <ac:picMk id="8" creationId="{C33B9972-835B-4EBF-D260-74B5724B2D08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3:13:31.111" v="1372"/>
          <ac:inkMkLst>
            <pc:docMk/>
            <pc:sldMk cId="1188328795" sldId="533"/>
            <ac:inkMk id="7" creationId="{62F7F521-879F-EFC4-0917-E16B3C37B583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5.282" v="1373" actId="9405"/>
          <ac:inkMkLst>
            <pc:docMk/>
            <pc:sldMk cId="1188328795" sldId="533"/>
            <ac:inkMk id="9" creationId="{A8838A86-2DB9-A86E-BBBC-F6867C12F2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7.510" v="1374" actId="9405"/>
          <ac:inkMkLst>
            <pc:docMk/>
            <pc:sldMk cId="1188328795" sldId="533"/>
            <ac:inkMk id="10" creationId="{AEFE0E30-6521-4132-AB7D-1B689C2E653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44.933" v="1375" actId="9405"/>
          <ac:inkMkLst>
            <pc:docMk/>
            <pc:sldMk cId="1188328795" sldId="533"/>
            <ac:inkMk id="11" creationId="{589ACACE-40B5-0CB8-26D3-F4F996E5C62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4:05.176" v="1376" actId="9405"/>
          <ac:inkMkLst>
            <pc:docMk/>
            <pc:sldMk cId="1188328795" sldId="533"/>
            <ac:inkMk id="12" creationId="{D6DD96BD-4B12-B993-6008-F43F3F44557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3"/>
          <ac:inkMkLst>
            <pc:docMk/>
            <pc:sldMk cId="1188328795" sldId="533"/>
            <ac:inkMk id="13" creationId="{86483738-5F21-4A58-B051-4CB45D9BB8E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9"/>
          <ac:inkMkLst>
            <pc:docMk/>
            <pc:sldMk cId="1188328795" sldId="533"/>
            <ac:inkMk id="14" creationId="{B345A0F1-E810-D218-2115-C006925A73A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2"/>
          <ac:inkMkLst>
            <pc:docMk/>
            <pc:sldMk cId="1188328795" sldId="533"/>
            <ac:inkMk id="15" creationId="{1E7E3E24-06B7-D3DB-7764-2A809A9B0AB2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7"/>
          <ac:inkMkLst>
            <pc:docMk/>
            <pc:sldMk cId="1188328795" sldId="533"/>
            <ac:inkMk id="16" creationId="{8EF6C571-4B3A-B940-527E-8C69F60A289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8"/>
          <ac:inkMkLst>
            <pc:docMk/>
            <pc:sldMk cId="1188328795" sldId="533"/>
            <ac:inkMk id="17" creationId="{E428AD5B-6C12-BA01-4A4F-48EA04899C4E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3"/>
          <ac:inkMkLst>
            <pc:docMk/>
            <pc:sldMk cId="1188328795" sldId="533"/>
            <ac:inkMk id="18" creationId="{A015660A-184B-0871-BC25-384DCF5343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6"/>
          <ac:inkMkLst>
            <pc:docMk/>
            <pc:sldMk cId="1188328795" sldId="533"/>
            <ac:inkMk id="19" creationId="{452647E9-24E5-C4C6-4617-87DB1F0EE2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4" v="1404"/>
          <ac:inkMkLst>
            <pc:docMk/>
            <pc:sldMk cId="1188328795" sldId="533"/>
            <ac:inkMk id="20" creationId="{1577C93A-BFA6-31C0-60D1-F03D86E9673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6" v="1392"/>
          <ac:inkMkLst>
            <pc:docMk/>
            <pc:sldMk cId="1188328795" sldId="533"/>
            <ac:inkMk id="22" creationId="{3137A15D-4A05-D3D8-F7D9-23EB1CC30C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3" creationId="{B4CC26C3-81DA-4D78-FEA6-07BB95D93A21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4" creationId="{40820B61-6D9B-1689-C918-50AC3180267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9" v="1395"/>
          <ac:inkMkLst>
            <pc:docMk/>
            <pc:sldMk cId="1188328795" sldId="533"/>
            <ac:inkMk id="31" creationId="{07155824-653D-FDE3-EDA4-FE5D8A01550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1"/>
          <ac:inkMkLst>
            <pc:docMk/>
            <pc:sldMk cId="1188328795" sldId="533"/>
            <ac:inkMk id="32" creationId="{5DFD1F7A-153F-AD36-5874-F6086B0BCFD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4"/>
          <ac:inkMkLst>
            <pc:docMk/>
            <pc:sldMk cId="1188328795" sldId="533"/>
            <ac:inkMk id="33" creationId="{B47D5D6A-C9D7-1941-6E6E-A80A654CAB0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0"/>
          <ac:inkMkLst>
            <pc:docMk/>
            <pc:sldMk cId="1188328795" sldId="533"/>
            <ac:inkMk id="34" creationId="{9DBEB161-3471-8547-DAFF-722407E94F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7" creationId="{02DDB8A0-02E4-8D8F-CC7C-F81FC31E0B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8" creationId="{C8858D29-F5E1-85FE-19E5-031A07EB58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9" creationId="{09AE4061-7128-9B3F-33AD-F7295D0D054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47" creationId="{4E062E46-2BBA-14BE-1B45-B206449DED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0" creationId="{1D2A71C7-91DB-22A8-64C9-0358033D46D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2" creationId="{B1588879-7F45-8CC9-B98D-1BA31AA6D06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0" creationId="{4DE0B5B8-71AC-E6BC-69B4-5F65B3981A4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1" creationId="{6553C2F9-6878-8BB3-BABF-F40159EDD9C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3" creationId="{EB52538F-6D83-7CAB-A7D3-2406D60A67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4" creationId="{2825E255-0BAC-26FC-473F-425CF1495B7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5" creationId="{47D8D832-CE8F-9740-1C65-DE811EA706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6" creationId="{DB599AFA-3D38-B1D3-F7AF-9EEEC9D9518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7" creationId="{9668F98C-DF54-81E3-08A6-F7A9EACF857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8" creationId="{8660C665-6325-FDF0-29C3-0066654638D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9" creationId="{D2D26C13-FB90-07A5-D511-E5C07D9F9E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1" creationId="{BC3EE83D-FDDF-F6B1-A69F-BFF2F0C9D1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2" creationId="{83FE2458-DDAD-CF42-493B-22E1470D978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3" creationId="{2A8D09EA-CEFE-E7D9-DD3A-580E9FD92C2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4" creationId="{ECA718FE-C8D0-A739-5CE8-85DC4AF89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5" creationId="{3164FEEB-4843-712C-7A31-739FF95D052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6" creationId="{795E91E6-7E06-29A9-AA98-F2F939EE65E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7" creationId="{9F2A506F-55D4-7CB7-5CF3-BB550B7837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8" creationId="{902F20A0-D65F-0E0A-790D-89919BF8422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9" creationId="{B9F854AC-0737-4FF9-6864-C8BACC2720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1" creationId="{5330E332-178D-D563-F8B0-8A9CF6D516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2" creationId="{E90F7391-917C-4C70-2435-3706C443BF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4" creationId="{49475CE0-1267-27F3-FBD0-40E3A14C5B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5" creationId="{3C008AF0-F282-EB63-5446-AA245D50870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6" creationId="{FFDC3F29-D2FA-8C23-0189-070F26F375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7" creationId="{F9E4E015-BA42-8E23-5AEB-3F4D9F4D7D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8" creationId="{8BEF257E-9B8E-2FA0-C0D5-E35AE0E9CB6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9" creationId="{96552902-B8F6-4A19-599A-8A787A81DC2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0" creationId="{13159BE0-B87E-5177-35D2-49A640ACBDF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1" creationId="{8C3635BE-1D4B-053D-5499-DD084F4B958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2" creationId="{7BBCB903-38B1-3300-8EBE-62D991B0D9A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3" creationId="{467E9C13-9E4D-1604-F590-B4AF934E73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4" creationId="{B977694B-91DB-9D8B-D376-F01D355733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5" creationId="{EF123643-3C2A-04DD-9C08-EBA66F6D7139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1:59.034" v="1685" actId="114"/>
        <pc:sldMkLst>
          <pc:docMk/>
          <pc:sldMk cId="3244371158" sldId="534"/>
        </pc:sldMkLst>
        <pc:spChg chg="mod">
          <ac:chgData name="TAN Mei Yi [Harrisdale Senior High School]" userId="f9f029c9-d743-4d60-9f2c-e74bdec1ab07" providerId="ADAL" clId="{69DB69E3-BE30-4781-862A-E411D7D03CAC}" dt="2022-10-20T03:25:22.981" v="1476" actId="20577"/>
          <ac:spMkLst>
            <pc:docMk/>
            <pc:sldMk cId="3244371158" sldId="534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1:59.034" v="1685" actId="114"/>
          <ac:spMkLst>
            <pc:docMk/>
            <pc:sldMk cId="3244371158" sldId="534"/>
            <ac:spMk id="53" creationId="{F88A944C-32C4-6041-80B3-91DA71A5B995}"/>
          </ac:spMkLst>
        </pc:s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8" creationId="{46CC3E47-4FD4-1DB1-D1B3-3D7BBB1C8794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9" creationId="{2D785366-073B-8194-70CA-7C8C28F1CD8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37.247" v="1505"/>
          <ac:grpSpMkLst>
            <pc:docMk/>
            <pc:sldMk cId="3244371158" sldId="534"/>
            <ac:grpSpMk id="28" creationId="{E12461DC-5817-70BF-E56B-12B5FDFBA29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1" creationId="{CD3D0827-C96B-5085-7530-7818E99FDC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45" creationId="{1E297A0F-A017-43F0-1C22-9F7FF8FF3C20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51" creationId="{C2799B94-B5B6-9ACC-3A5A-1C2D02FAC68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6.849" v="1478" actId="478"/>
          <ac:grpSpMkLst>
            <pc:docMk/>
            <pc:sldMk cId="3244371158" sldId="534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29:22.158" v="1487" actId="167"/>
          <ac:picMkLst>
            <pc:docMk/>
            <pc:sldMk cId="3244371158" sldId="534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28:27.984" v="1479" actId="478"/>
          <ac:picMkLst>
            <pc:docMk/>
            <pc:sldMk cId="3244371158" sldId="534"/>
            <ac:picMk id="6" creationId="{14EE0DF4-BDF6-E945-0C81-41DEB33B8D01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29:30.615" v="1489" actId="34135"/>
          <ac:picMkLst>
            <pc:docMk/>
            <pc:sldMk cId="3244371158" sldId="534"/>
            <ac:picMk id="7" creationId="{654CFCB9-2C18-47DB-2205-32415BB61518}"/>
          </ac:picMkLst>
        </pc:picChg>
        <pc:inkChg chg="add">
          <ac:chgData name="TAN Mei Yi [Harrisdale Senior High School]" userId="f9f029c9-d743-4d60-9f2c-e74bdec1ab07" providerId="ADAL" clId="{69DB69E3-BE30-4781-862A-E411D7D03CAC}" dt="2022-10-20T03:34:20.996" v="1490" actId="9405"/>
          <ac:inkMkLst>
            <pc:docMk/>
            <pc:sldMk cId="3244371158" sldId="534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2" creationId="{D6DD96BD-4B12-B993-6008-F43F3F44557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21.490" v="1491" actId="9405"/>
          <ac:inkMkLst>
            <pc:docMk/>
            <pc:sldMk cId="3244371158" sldId="534"/>
            <ac:inkMk id="13" creationId="{D100BF8D-6F35-E819-3E3E-799169EE3C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4" creationId="{24F1438B-FAE7-A96B-2DA1-CB71D558A38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5" creationId="{116DF81D-BD80-6A4B-5456-B8B6104260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6" creationId="{B6EC5FAF-D7AC-61C8-04BB-91FEFDB757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7" creationId="{C33343D1-8371-8AB7-1BA8-62104442DC46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31.148" v="1497" actId="9405"/>
          <ac:inkMkLst>
            <pc:docMk/>
            <pc:sldMk cId="3244371158" sldId="534"/>
            <ac:inkMk id="20" creationId="{66515CCF-00A7-2FEA-E5D1-3ADE60C69F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1" creationId="{4E0772F1-FFBD-C522-BE88-2FDBA4FD9F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2" creationId="{F5CF712E-BBE4-3C5E-D957-6D21302DD72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3" creationId="{8F244168-31DE-7F1F-9571-8962E587FC5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4" creationId="{A9A58A75-C39A-72D0-2C9D-A88E6D8B2AB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5" creationId="{0027648F-EF94-05F0-BE42-3358EAF09FB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6" creationId="{A799C835-ECEF-9509-A88E-B9038F6C9C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7" creationId="{917F5587-F2FE-197A-3322-59151BAD311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29" creationId="{ECEFC0E4-5464-2A3C-3058-D7F5961D18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0" creationId="{34D67F7F-10FE-E538-4CB5-8DE4EF98814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2" creationId="{64C801F6-D3B0-AC1B-8D3A-7814F13D84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4" creationId="{325F54E8-1BAA-E9A6-CA16-ACA6C451626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5" creationId="{F519A75C-05F1-5243-BD6F-0A40717935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6" creationId="{2A16C46B-3EFD-AE91-2862-D5D437B3FE4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0" creationId="{1719FFA9-9D6D-55AE-693C-7C15D012E5B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1" creationId="{9D3BF108-9770-5B23-66CC-54D5D49EE2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2" creationId="{80B9A808-607B-3A97-E42C-D50764C8692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3" creationId="{646325CA-FD1E-5FE4-437F-80CEAD11F78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4" creationId="{3111FF0A-358E-9952-D21E-376E70D12A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6" creationId="{E0A76552-BC6E-1262-B405-7A0EADCC0F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8" creationId="{BF13D1F9-DB3D-9CA2-4E7A-484220DD581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9" creationId="{70E97709-BCF3-7098-4F33-0B04E2B41D66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59:28.724" v="1971" actId="14100"/>
        <pc:sldMkLst>
          <pc:docMk/>
          <pc:sldMk cId="2354811756" sldId="535"/>
        </pc:sldMkLst>
        <pc:spChg chg="mod">
          <ac:chgData name="TAN Mei Yi [Harrisdale Senior High School]" userId="f9f029c9-d743-4d60-9f2c-e74bdec1ab07" providerId="ADAL" clId="{69DB69E3-BE30-4781-862A-E411D7D03CAC}" dt="2022-10-20T03:44:51.522" v="1729" actId="20577"/>
          <ac:spMkLst>
            <pc:docMk/>
            <pc:sldMk cId="2354811756" sldId="535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8:12.411" v="1853" actId="1076"/>
          <ac:spMkLst>
            <pc:docMk/>
            <pc:sldMk cId="2354811756" sldId="535"/>
            <ac:spMk id="11" creationId="{A029AF63-7A48-BA65-0F98-D306C96A71FD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1:08.708" v="1862" actId="1038"/>
          <ac:spMkLst>
            <pc:docMk/>
            <pc:sldMk cId="2354811756" sldId="535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2:27.664" v="1875" actId="1076"/>
          <ac:spMkLst>
            <pc:docMk/>
            <pc:sldMk cId="2354811756" sldId="535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3:04.316" v="1886" actId="1038"/>
          <ac:spMkLst>
            <pc:docMk/>
            <pc:sldMk cId="2354811756" sldId="535"/>
            <ac:spMk id="37" creationId="{283F65BB-0EA6-6BAB-AAA3-2F7BB7CBAA75}"/>
          </ac:spMkLst>
        </pc:spChg>
        <pc:spChg chg="mod">
          <ac:chgData name="TAN Mei Yi [Harrisdale Senior High School]" userId="f9f029c9-d743-4d60-9f2c-e74bdec1ab07" providerId="ADAL" clId="{69DB69E3-BE30-4781-862A-E411D7D03CAC}" dt="2022-10-20T03:46:05.705" v="1837" actId="1076"/>
          <ac:spMkLst>
            <pc:docMk/>
            <pc:sldMk cId="2354811756" sldId="535"/>
            <ac:spMk id="53" creationId="{F88A944C-32C4-6041-80B3-91DA71A5B99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9:28.724" v="1971" actId="14100"/>
          <ac:spMkLst>
            <pc:docMk/>
            <pc:sldMk cId="2354811756" sldId="535"/>
            <ac:spMk id="88" creationId="{1844E69B-3613-4A0C-A182-FCF6EBF827AC}"/>
          </ac:spMkLst>
        </pc:s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8" creationId="{46CC3E47-4FD4-1DB1-D1B3-3D7BBB1C879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9" creationId="{2D785366-073B-8194-70CA-7C8C28F1CD8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28" creationId="{E12461DC-5817-70BF-E56B-12B5FDFBA2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47" creationId="{420109B5-0DFC-B286-9484-F8AAA8DFDC0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51" creationId="{C2799B94-B5B6-9ACC-3A5A-1C2D02FAC68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52" creationId="{219FC729-79BD-1572-3FC8-A3C49D2B66B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1.181" v="1905"/>
          <ac:grpSpMkLst>
            <pc:docMk/>
            <pc:sldMk cId="2354811756" sldId="535"/>
            <ac:grpSpMk id="57" creationId="{39B0FD48-C0BD-CA93-15CF-EC05D441B1F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9.872" v="1910"/>
          <ac:grpSpMkLst>
            <pc:docMk/>
            <pc:sldMk cId="2354811756" sldId="535"/>
            <ac:grpSpMk id="62" creationId="{2909E873-1AA5-AA42-655C-9C909469B6B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09.474" v="1918"/>
          <ac:grpSpMkLst>
            <pc:docMk/>
            <pc:sldMk cId="2354811756" sldId="535"/>
            <ac:grpSpMk id="70" creationId="{31B11032-E4FE-5F61-97F6-C003959E9FB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71" creationId="{54264791-B291-9087-7ED1-D31916463DE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18.430" v="1922"/>
          <ac:grpSpMkLst>
            <pc:docMk/>
            <pc:sldMk cId="2354811756" sldId="535"/>
            <ac:grpSpMk id="75" creationId="{AAD92834-0B82-B08D-F5B1-23D708BFBEF5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42.200" v="1933"/>
          <ac:grpSpMkLst>
            <pc:docMk/>
            <pc:sldMk cId="2354811756" sldId="535"/>
            <ac:grpSpMk id="85" creationId="{8D450A6E-9884-D034-CB6F-516C95506DE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87" creationId="{826E980A-3CD9-06A0-900F-8796E5275AA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3:44:32.729" v="1697" actId="478"/>
          <ac:picMkLst>
            <pc:docMk/>
            <pc:sldMk cId="2354811756" sldId="535"/>
            <ac:picMk id="5" creationId="{1A4FF991-9552-28B6-EBDB-7F8C68134952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3:53:15.301" v="1891" actId="34135"/>
          <ac:picMkLst>
            <pc:docMk/>
            <pc:sldMk cId="2354811756" sldId="535"/>
            <ac:picMk id="6" creationId="{F265AF6C-368A-A586-6A47-557116CD080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44:31.600" v="1696" actId="478"/>
          <ac:picMkLst>
            <pc:docMk/>
            <pc:sldMk cId="2354811756" sldId="535"/>
            <ac:picMk id="7" creationId="{654CFCB9-2C18-47DB-2205-32415BB61518}"/>
          </ac:picMkLst>
        </pc:pic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13" creationId="{D100BF8D-6F35-E819-3E3E-799169EE3C7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20" creationId="{66515CCF-00A7-2FEA-E5D1-3ADE60C69FEB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3:56:19.250" v="1895"/>
          <ac:inkMkLst>
            <pc:docMk/>
            <pc:sldMk cId="2354811756" sldId="535"/>
            <ac:inkMk id="38" creationId="{B9EE964C-B971-0FEB-0380-A080E395DFE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39" creationId="{8CBB06D5-FBCB-390F-9891-354F0064299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45" creationId="{BDD2DA45-85F1-32A1-CB5A-E3F2C89F5D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50" creationId="{0945DB0B-B425-A01D-158F-27EBB7FC84C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4" creationId="{88C3BDCE-49B6-D5CD-87D6-4BD0EA2901B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5" creationId="{11C968CF-8C91-E446-3356-A34D12B82D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6" creationId="{398AB39E-E9A5-B921-9B00-5E7BB9586E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8" creationId="{642FDAA9-9E63-502A-2220-FE60D7C231A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9" creationId="{CD3183CF-2CE8-562A-1EDE-3158ECA1D1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0" creationId="{E7801888-F85D-96B9-36FF-0C2C3696BC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1" creationId="{A13F74CA-3CF8-0092-AFE4-302665C07CF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3" creationId="{70119FF3-87E2-692C-96BB-D96A60D5A9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4" creationId="{93FD7C9E-8C78-2DD8-CD06-8B749AA4984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5" creationId="{E834EC39-9F60-3A5B-F60C-1BB185E9A7C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6" creationId="{185D882D-9875-55F0-112E-F724C9CFF4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7" creationId="{D9B5783B-5B3A-AB43-6DC5-EFC407F1B3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8" creationId="{D7B9E4A3-77E8-AD35-183B-FF63E4B431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9" creationId="{3FB0C90C-59DB-04E0-EFF0-02C096B75A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2" creationId="{786B3FA2-FC5A-6CF5-1C9F-8A2564C3E7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3" creationId="{1BDE382E-9DB2-A56F-0834-75579F9E08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4" creationId="{E228DAE5-2097-C767-7CCF-96864A0FC2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6" creationId="{16EB71F0-A2B6-82DE-C210-8F162B21106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7" creationId="{E2F8EE2A-296D-21D6-6C8C-AC16FB0AD3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8" creationId="{B3858B63-F822-A82F-BEFF-4F82D05C80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9" creationId="{301B9DFB-4DEE-47F9-B4FB-F8C244D790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0" creationId="{A3EC99CA-F001-94EE-67B9-2F316A5BDB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1" creationId="{E422340A-2E06-A1AF-43EB-05FC884D11B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2" creationId="{A81CEEE7-53B7-EB5D-B0C7-ED8C9A46DF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3" creationId="{3085FC57-B513-D1A2-74B8-ED448C63B5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4" creationId="{59A4B0C3-A945-A5EE-4FDF-66AAFF11426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86" creationId="{71B28324-C5D4-A75C-2DCB-51CAF6158544}"/>
          </ac:inkMkLst>
        </pc:inkChg>
        <pc:cxnChg chg="add mod">
          <ac:chgData name="TAN Mei Yi [Harrisdale Senior High School]" userId="f9f029c9-d743-4d60-9f2c-e74bdec1ab07" providerId="ADAL" clId="{69DB69E3-BE30-4781-862A-E411D7D03CAC}" dt="2022-10-20T03:47:55.468" v="1844" actId="693"/>
          <ac:cxnSpMkLst>
            <pc:docMk/>
            <pc:sldMk cId="2354811756" sldId="535"/>
            <ac:cxnSpMk id="10" creationId="{7BF6DB71-652E-C904-4AFB-A1B1976B1086}"/>
          </ac:cxnSpMkLst>
        </pc:cxn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4:20:54.663" v="2321" actId="20577"/>
        <pc:sldMkLst>
          <pc:docMk/>
          <pc:sldMk cId="1118037447" sldId="536"/>
        </pc:sldMkLst>
        <pc:spChg chg="mod">
          <ac:chgData name="TAN Mei Yi [Harrisdale Senior High School]" userId="f9f029c9-d743-4d60-9f2c-e74bdec1ab07" providerId="ADAL" clId="{69DB69E3-BE30-4781-862A-E411D7D03CAC}" dt="2022-10-20T04:05:37.165" v="2070" actId="20577"/>
          <ac:spMkLst>
            <pc:docMk/>
            <pc:sldMk cId="1118037447" sldId="536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5.037" v="2261" actId="1076"/>
          <ac:spMkLst>
            <pc:docMk/>
            <pc:sldMk cId="1118037447" sldId="536"/>
            <ac:spMk id="8" creationId="{0D3ECC8A-ABDB-FDE8-A314-1B3084DB0F9A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0.918" v="2260" actId="1076"/>
          <ac:spMkLst>
            <pc:docMk/>
            <pc:sldMk cId="1118037447" sldId="536"/>
            <ac:spMk id="9" creationId="{CD3C056E-C2CC-FAEB-14CF-521D0F94F972}"/>
          </ac:spMkLst>
        </pc:spChg>
        <pc:spChg chg="mod">
          <ac:chgData name="TAN Mei Yi [Harrisdale Senior High School]" userId="f9f029c9-d743-4d60-9f2c-e74bdec1ab07" providerId="ADAL" clId="{69DB69E3-BE30-4781-862A-E411D7D03CAC}" dt="2022-10-20T04:06:20.925" v="2094" actId="1076"/>
          <ac:spMkLst>
            <pc:docMk/>
            <pc:sldMk cId="1118037447" sldId="536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4.295" v="2263" actId="1076"/>
          <ac:spMkLst>
            <pc:docMk/>
            <pc:sldMk cId="1118037447" sldId="536"/>
            <ac:spMk id="13" creationId="{3D3103BC-E9F9-E560-A2E5-C48EA1DD38CE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5:55.496" v="2222" actId="1076"/>
          <ac:spMkLst>
            <pc:docMk/>
            <pc:sldMk cId="1118037447" sldId="536"/>
            <ac:spMk id="14" creationId="{41805137-6E5F-0308-A4F7-13748B8D05C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9:00.391" v="2265" actId="1076"/>
          <ac:spMkLst>
            <pc:docMk/>
            <pc:sldMk cId="1118037447" sldId="536"/>
            <ac:spMk id="15" creationId="{A7306578-5394-6073-64CE-F51A0C2917F0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3:03.519" v="2191" actId="1038"/>
          <ac:spMkLst>
            <pc:docMk/>
            <pc:sldMk cId="1118037447" sldId="536"/>
            <ac:spMk id="16" creationId="{961A4AF9-C65D-58A4-689B-2D6B58E14B9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7.383" v="2264" actId="1076"/>
          <ac:spMkLst>
            <pc:docMk/>
            <pc:sldMk cId="1118037447" sldId="536"/>
            <ac:spMk id="17" creationId="{A0635B2D-E454-9A4E-DAE2-2BFB06254F2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21.161" v="2214" actId="1076"/>
          <ac:spMkLst>
            <pc:docMk/>
            <pc:sldMk cId="1118037447" sldId="536"/>
            <ac:spMk id="18" creationId="{D5C09D39-4A9C-19F7-5B18-FD0907A89B42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08.127" v="2211" actId="1076"/>
          <ac:spMkLst>
            <pc:docMk/>
            <pc:sldMk cId="1118037447" sldId="536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07.690" v="2282" actId="1076"/>
          <ac:spMkLst>
            <pc:docMk/>
            <pc:sldMk cId="1118037447" sldId="536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7" creationId="{283F65BB-0EA6-6BAB-AAA3-2F7BB7CBAA7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54.663" v="2321" actId="20577"/>
          <ac:spMkLst>
            <pc:docMk/>
            <pc:sldMk cId="1118037447" sldId="536"/>
            <ac:spMk id="48" creationId="{C3119355-27A2-864D-618E-2E7CACC9C851}"/>
          </ac:spMkLst>
        </pc:spChg>
        <pc:spChg chg="mod">
          <ac:chgData name="TAN Mei Yi [Harrisdale Senior High School]" userId="f9f029c9-d743-4d60-9f2c-e74bdec1ab07" providerId="ADAL" clId="{69DB69E3-BE30-4781-862A-E411D7D03CAC}" dt="2022-10-20T04:05:50.149" v="2081" actId="20577"/>
          <ac:spMkLst>
            <pc:docMk/>
            <pc:sldMk cId="1118037447" sldId="536"/>
            <ac:spMk id="53" creationId="{F88A944C-32C4-6041-80B3-91DA71A5B995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4:16:29.268" v="2236" actId="478"/>
          <ac:grpSpMkLst>
            <pc:docMk/>
            <pc:sldMk cId="1118037447" sldId="536"/>
            <ac:grpSpMk id="24" creationId="{DF4C2AD0-D2C8-49CC-6B8D-D53811A82DC4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05.420" v="2266" actId="478"/>
          <ac:grpSpMkLst>
            <pc:docMk/>
            <pc:sldMk cId="1118037447" sldId="536"/>
            <ac:grpSpMk id="30" creationId="{A17822F5-A13C-6C68-7063-3E54DBE25348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34.650" v="2273"/>
          <ac:grpSpMkLst>
            <pc:docMk/>
            <pc:sldMk cId="1118037447" sldId="536"/>
            <ac:grpSpMk id="38" creationId="{FC2EED62-E8F7-71A9-6B35-4E9D2BCFF66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2.080" v="2276"/>
          <ac:grpSpMkLst>
            <pc:docMk/>
            <pc:sldMk cId="1118037447" sldId="536"/>
            <ac:grpSpMk id="42" creationId="{D679005C-E040-9066-7C6D-DBEF234A8EF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9.050" v="2280"/>
          <ac:grpSpMkLst>
            <pc:docMk/>
            <pc:sldMk cId="1118037447" sldId="536"/>
            <ac:grpSpMk id="47" creationId="{BC195891-6092-E816-85E1-EDE67C840B0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31.387" v="2065" actId="478"/>
          <ac:grpSpMkLst>
            <pc:docMk/>
            <pc:sldMk cId="1118037447" sldId="536"/>
            <ac:grpSpMk id="52" creationId="{219FC729-79BD-1572-3FC8-A3C49D2B66B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57" creationId="{39B0FD48-C0BD-CA93-15CF-EC05D441B1F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62" creationId="{2909E873-1AA5-AA42-655C-9C909469B6B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0" creationId="{31B11032-E4FE-5F61-97F6-C003959E9FB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5" creationId="{AAD92834-0B82-B08D-F5B1-23D708BFBEF5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5" creationId="{8D450A6E-9884-D034-CB6F-516C95506DE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7" creationId="{826E980A-3CD9-06A0-900F-8796E5275AA9}"/>
          </ac:grpSpMkLst>
        </pc:grpChg>
        <pc:picChg chg="add del mod ord">
          <ac:chgData name="TAN Mei Yi [Harrisdale Senior High School]" userId="f9f029c9-d743-4d60-9f2c-e74bdec1ab07" providerId="ADAL" clId="{69DB69E3-BE30-4781-862A-E411D7D03CAC}" dt="2022-10-20T04:09:34.255" v="2132" actId="478"/>
          <ac:picMkLst>
            <pc:docMk/>
            <pc:sldMk cId="1118037447" sldId="536"/>
            <ac:picMk id="5" creationId="{E6B3DAFB-0334-FF2F-3A56-DA137E68574B}"/>
          </ac:picMkLst>
        </pc:picChg>
        <pc:picChg chg="del">
          <ac:chgData name="TAN Mei Yi [Harrisdale Senior High School]" userId="f9f029c9-d743-4d60-9f2c-e74bdec1ab07" providerId="ADAL" clId="{69DB69E3-BE30-4781-862A-E411D7D03CAC}" dt="2022-10-20T04:05:25.182" v="2063" actId="478"/>
          <ac:picMkLst>
            <pc:docMk/>
            <pc:sldMk cId="1118037447" sldId="536"/>
            <ac:picMk id="6" creationId="{F265AF6C-368A-A586-6A47-557116CD0802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4:14:39.336" v="2216"/>
          <ac:inkMkLst>
            <pc:docMk/>
            <pc:sldMk cId="1118037447" sldId="536"/>
            <ac:inkMk id="20" creationId="{0C76B80C-5174-E536-E9AB-54C92A08A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1" creationId="{6782103B-406D-364E-DDB3-590965245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2" creationId="{F3608783-9484-172B-4EB0-1A5D922879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3" creationId="{6D2A44AC-C0B2-B3D3-BBED-5E578C2D423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0.701" v="2237" actId="9405"/>
          <ac:inkMkLst>
            <pc:docMk/>
            <pc:sldMk cId="1118037447" sldId="536"/>
            <ac:inkMk id="25" creationId="{7572C135-600C-CAA5-9AC1-4981D2866F1F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8.548" v="2238" actId="9405"/>
          <ac:inkMkLst>
            <pc:docMk/>
            <pc:sldMk cId="1118037447" sldId="536"/>
            <ac:inkMk id="26" creationId="{EBD938AE-F79F-BD1B-16FC-747FC9E24949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52.853" v="2239" actId="9405"/>
          <ac:inkMkLst>
            <pc:docMk/>
            <pc:sldMk cId="1118037447" sldId="536"/>
            <ac:inkMk id="27" creationId="{8E1769F4-8343-E9EA-0DCD-D1BDA2F9591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8" creationId="{966E4B8D-468D-42C6-394B-4C70E6E187E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9" creationId="{F56BF8C7-63B7-4857-4E11-6C4C79606D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9:16.213" v="2267" actId="9405"/>
          <ac:inkMkLst>
            <pc:docMk/>
            <pc:sldMk cId="1118037447" sldId="536"/>
            <ac:inkMk id="33" creationId="{72093621-B424-FE91-1362-10BBD1E5E569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4:19:26.490" v="2269"/>
          <ac:inkMkLst>
            <pc:docMk/>
            <pc:sldMk cId="1118037447" sldId="536"/>
            <ac:inkMk id="34" creationId="{1428001B-219C-3D45-292B-E0E082560E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5" creationId="{DADC59CC-4DA5-89C3-D907-A89F95D143C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6" creationId="{36E0E68C-7474-B1C8-A553-9980AA7AF1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0" creationId="{6948236A-4928-20B4-2050-EAC590D7779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1" creationId="{2F3D6779-45D9-287C-8000-1A1E47321BB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3" creationId="{21CAF35F-7528-8F7E-A4FF-0A61BA5E8D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4" creationId="{F4D09CE0-2896-6330-29DF-5B3F299642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6" creationId="{EC771D1E-6F6B-1966-0A0B-45C151FEC8FC}"/>
          </ac:inkMkLst>
        </pc:inkChg>
        <pc:cxnChg chg="mod">
          <ac:chgData name="TAN Mei Yi [Harrisdale Senior High School]" userId="f9f029c9-d743-4d60-9f2c-e74bdec1ab07" providerId="ADAL" clId="{69DB69E3-BE30-4781-862A-E411D7D03CAC}" dt="2022-10-20T04:06:13.838" v="2089" actId="14100"/>
          <ac:cxnSpMkLst>
            <pc:docMk/>
            <pc:sldMk cId="1118037447" sldId="536"/>
            <ac:cxnSpMk id="10" creationId="{7BF6DB71-652E-C904-4AFB-A1B1976B1086}"/>
          </ac:cxnSpMkLst>
        </pc:cxnChg>
      </pc:sldChg>
      <pc:sldChg chg="delSp modSp add mod delAnim">
        <pc:chgData name="TAN Mei Yi [Harrisdale Senior High School]" userId="f9f029c9-d743-4d60-9f2c-e74bdec1ab07" providerId="ADAL" clId="{69DB69E3-BE30-4781-862A-E411D7D03CAC}" dt="2022-11-07T00:32:27.840" v="2383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69DB69E3-BE30-4781-862A-E411D7D03CAC}" dt="2022-10-20T04:21:25.404" v="2351" actId="20577"/>
          <ac:spMkLst>
            <pc:docMk/>
            <pc:sldMk cId="2842634190" sldId="53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1-07T00:32:27.840" v="2383" actId="20577"/>
          <ac:spMkLst>
            <pc:docMk/>
            <pc:sldMk cId="2842634190" sldId="537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8" creationId="{0D3ECC8A-ABDB-FDE8-A314-1B3084DB0F9A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9" creationId="{CD3C056E-C2CC-FAEB-14CF-521D0F94F97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3" creationId="{3D3103BC-E9F9-E560-A2E5-C48EA1DD38CE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4" creationId="{41805137-6E5F-0308-A4F7-13748B8D05C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5" creationId="{A7306578-5394-6073-64CE-F51A0C2917F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6" creationId="{961A4AF9-C65D-58A4-689B-2D6B58E14B9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7" creationId="{A0635B2D-E454-9A4E-DAE2-2BFB06254F2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8" creationId="{D5C09D39-4A9C-19F7-5B18-FD0907A89B4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48" creationId="{C3119355-27A2-864D-618E-2E7CACC9C851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53" creationId="{F88A944C-32C4-6041-80B3-91DA71A5B995}"/>
          </ac:spMkLst>
        </pc:spChg>
        <pc:grpChg chg="del">
          <ac:chgData name="TAN Mei Yi [Harrisdale Senior High School]" userId="f9f029c9-d743-4d60-9f2c-e74bdec1ab07" providerId="ADAL" clId="{69DB69E3-BE30-4781-862A-E411D7D03CAC}" dt="2022-10-20T04:21:15.373" v="2325" actId="478"/>
          <ac:grpSpMkLst>
            <pc:docMk/>
            <pc:sldMk cId="2842634190" sldId="537"/>
            <ac:grpSpMk id="42" creationId="{D679005C-E040-9066-7C6D-DBEF234A8EF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21:12.619" v="2323" actId="478"/>
          <ac:grpSpMkLst>
            <pc:docMk/>
            <pc:sldMk cId="2842634190" sldId="537"/>
            <ac:grpSpMk id="47" creationId="{BC195891-6092-E816-85E1-EDE67C840B0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4:21:13.920" v="2324" actId="478"/>
          <ac:picMkLst>
            <pc:docMk/>
            <pc:sldMk cId="2842634190" sldId="537"/>
            <ac:picMk id="5" creationId="{E6B3DAFB-0334-FF2F-3A56-DA137E68574B}"/>
          </ac:picMkLst>
        </pc:pic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5" creationId="{7572C135-600C-CAA5-9AC1-4981D2866F1F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6" creationId="{EBD938AE-F79F-BD1B-16FC-747FC9E2494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7" creationId="{8E1769F4-8343-E9EA-0DCD-D1BDA2F9591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33" creationId="{72093621-B424-FE91-1362-10BBD1E5E56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7.486" v="2326" actId="478"/>
          <ac:inkMkLst>
            <pc:docMk/>
            <pc:sldMk cId="2842634190" sldId="537"/>
            <ac:inkMk id="35" creationId="{DADC59CC-4DA5-89C3-D907-A89F95D143C3}"/>
          </ac:inkMkLst>
        </pc:inkChg>
        <pc:cxnChg chg="del">
          <ac:chgData name="TAN Mei Yi [Harrisdale Senior High School]" userId="f9f029c9-d743-4d60-9f2c-e74bdec1ab07" providerId="ADAL" clId="{69DB69E3-BE30-4781-862A-E411D7D03CAC}" dt="2022-10-20T04:21:12.619" v="2323" actId="478"/>
          <ac:cxnSpMkLst>
            <pc:docMk/>
            <pc:sldMk cId="2842634190" sldId="537"/>
            <ac:cxnSpMk id="10" creationId="{7BF6DB71-652E-C904-4AFB-A1B1976B108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06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50 2304 0 0,'0'0'14839'0'0,"11"1"-12328"0"0,-10 0-2441 0 0,0 0 0 0 0,0-1 0 0 0,0 1 0 0 0,0 0 0 0 0,0-1 0 0 0,0 1 0 0 0,-1 0 0 0 0,1 0-1 0 0,0 0 1 0 0,0 0 0 0 0,-1 0 0 0 0,1 0 0 0 0,0 0 0 0 0,-1 0 0 0 0,1 0 0 0 0,-1 0 0 0 0,0 0 0 0 0,1 0 0 0 0,-1 0 0 0 0,0 0 0 0 0,0 0 0 0 0,1 0 0 0 0,-1 3-1 0 0,0-1-67 0 0,-1 1-1 0 0,1 0 0 0 0,-1 0 0 0 0,0 0 1 0 0,0-1-1 0 0,0 1 0 0 0,-1 0 0 0 0,1-1 1 0 0,-1 1-1 0 0,-4 5 0 0 0,4-5 42 0 0,-5 2-22 0 0,7-6-19 0 0,-1 0 1 0 0,1 1-1 0 0,-1-1 0 0 0,1 0 0 0 0,-1 0 0 0 0,1 1 1 0 0,-1-1-1 0 0,1 0 0 0 0,-1 0 0 0 0,1 0 1 0 0,-1 0-1 0 0,1 0 0 0 0,-1 0 0 0 0,1 0 1 0 0,-1 0-1 0 0,1 0 0 0 0,-1 0 0 0 0,1 0 1 0 0,-1 0-1 0 0,1 0 0 0 0,-1 0 0 0 0,0-1 1 0 0,1 1-1 0 0,0 0 0 0 0,-2-1 0 0 0,-10-6-11 0 0,11 7 13 0 0,-1-1 7 0 0,0 0 0 0 0,1 0-1 0 0,-1-1 1 0 0,0 1-1 0 0,0 0 1 0 0,1-1-1 0 0,-1 1 1 0 0,1-1 0 0 0,-1 1-1 0 0,1-1 1 0 0,-2-2-1 0 0,2 1-7 0 0,0-1-1 0 0,0 0 0 0 0,1 1 0 0 0,-1-1 0 0 0,1 0 0 0 0,0 0 0 0 0,0-7 0 0 0,-1 7-2 0 0,1 3 0 0 0,0 0 0 0 0,-1-1 0 0 0,1 1 0 0 0,0 0 0 0 0,0-1 0 0 0,0 1 0 0 0,0 0 0 0 0,1 0 0 0 0,-1-1 0 0 0,0 1 0 0 0,0 0 0 0 0,1-2 0 0 0,4-6 0 0 0,25-13 0 0 0,-20 17 11 0 0,1 2 42 0 0,3 8 11 0 0,-5-3 0 0 0,-6-1 0 0 0,2 4 0 0 0,2 3 0 0 0,-6-5-58 0 0,0 0 0 0 0,-1 1 0 0 0,1-1 1 0 0,-1 0-1 0 0,0 0 0 0 0,0 1 0 0 0,0-1 0 0 0,0 0 0 0 0,-1 0 0 0 0,1 0 0 0 0,-1 1 0 0 0,0-1 0 0 0,-1 3 0 0 0,-3 14 48 0 0,4-9-29 0 0,1-10-35 0 0,0-1 1 0 0,0 1-1 0 0,0 0 0 0 0,-1-1 0 0 0,1 1 0 0 0,0-1 0 0 0,-1 1 0 0 0,1-1 1 0 0,0 1-1 0 0,-1-1 0 0 0,1 0 0 0 0,-1 1 0 0 0,1-1 0 0 0,-1 1 0 0 0,1-1 1 0 0,-1 0-1 0 0,1 1 0 0 0,-1-1 0 0 0,1 0 0 0 0,-1 0 0 0 0,0 1 0 0 0,0-1-19 0 0,-10 11-283 0 0,10-9 350 0 0,0 0-1 0 0,0-1 1 0 0,-1 1 0 0 0,1-1-1 0 0,-1 0 1 0 0,1 1-1 0 0,-1-1 1 0 0,0 0 0 0 0,1 0-1 0 0,-1 0 1 0 0,-2 1 0 0 0,-6-1 127 0 0,10-1-167 0 0,-1 0 1 0 0,0 0-1 0 0,0 0 0 0 0,0 0 1 0 0,0 0-1 0 0,1 0 1 0 0,-1-1-1 0 0,0 1 0 0 0,0 0 1 0 0,0 0-1 0 0,1 0 0 0 0,-1-1 1 0 0,0 1-1 0 0,0 0 1 0 0,1-1-1 0 0,-1 1 0 0 0,-1-1 1 0 0,2-3-67 0 0,-1 2-107 0 0,0 1-17 0 0,-4-11 54 0 0,3 10 196 0 0,1-1-1 0 0,0 0 1 0 0,0 1 0 0 0,0-1 0 0 0,0 0 0 0 0,0 1-1 0 0,1-1 1 0 0,-1 0 0 0 0,1 0 0 0 0,0-3-1 0 0,1-17-46 0 0,-1 21 1 0 0,10-13 29 0 0,-4 11-41 0 0,32-5 96 0 0,-36 8-89 0 0,-1 0 0 0 0,1 1-1 0 0,-1 0 1 0 0,1-1 0 0 0,-1 1-1 0 0,1 0 1 0 0,-1 0-1 0 0,1-1 1 0 0,-1 1 0 0 0,1 1-1 0 0,-1-1 1 0 0,1 0 0 0 0,-1 0-1 0 0,3 1 1 0 0,-1 0 4 0 0,-1 1 0 0 0,1-1 0 0 0,-1 1 1 0 0,1 0-1 0 0,-1-1 0 0 0,0 1 0 0 0,1 0 0 0 0,-1 1 1 0 0,0-1-1 0 0,2 4 0 0 0,2 0 25 0 0,-5-4-29 0 0,0-1-1 0 0,1 0 1 0 0,-1 1-1 0 0,0-1 1 0 0,0 1-1 0 0,0-1 1 0 0,0 1-1 0 0,0-1 1 0 0,-1 1-1 0 0,1 0 1 0 0,0-1-1 0 0,-1 1 1 0 0,1 0-1 0 0,-1 0 0 0 0,1 2 1 0 0,-1-2 46 0 0,0 1 1 0 0,0 2-47 0 0,-2 12 26 0 0,0-13-17 0 0,1 0 1 0 0,-1 0-1 0 0,-1-1 0 0 0,1 1 1 0 0,-6 6-1 0 0,7-8-9 0 0,0 0-1 0 0,-1-1 0 0 0,1 1 1 0 0,-1-1-1 0 0,0 0 1 0 0,1 0-1 0 0,-1 1 1 0 0,0-1-1 0 0,0 0 0 0 0,0 0 1 0 0,0 0-1 0 0,0-1 1 0 0,0 1-1 0 0,0 0 0 0 0,0-1 1 0 0,0 0-1 0 0,0 1 1 0 0,0-1-1 0 0,-4 0 0 0 0,-8-1-6 0 0,11-1 0 0 0,2 0 0 0 0,-1 1 0 0 0,1 0 0 0 0,-1-1 0 0 0,1 1 0 0 0,0 0 0 0 0,-1-1 0 0 0,1 1 0 0 0,0-1 0 0 0,0 1 0 0 0,0-1 0 0 0,0 0 0 0 0,0 1 0 0 0,0-1 0 0 0,1 0 0 0 0,-1 0 0 0 0,1 0 0 0 0,-1 1 0 0 0,1-1 0 0 0,0 0 0 0 0,-1-3 0 0 0,-3-14 0 0 0,4 10 0 0 0,3 2 0 0 0,0-1 0 0 0,1 1 0 0 0,5-10 0 0 0,1-1 0 0 0,-1 4 0 0 0,-4 12 0 0 0,-3 2 0 0 0,-1 0 0 0 0,2-1 0 0 0,0 0 0 0 0,0-1 0 0 0,0 1 0 0 0,-1 0 0 0 0,1-1 0 0 0,4-3 0 0 0,3-3 0 0 0,1 6 11 0 0,-3-1 42 0 0,-7 3-43 0 0,-1 0 0 0 0,0 0 0 0 0,1-1 0 0 0,-1 1-1 0 0,1 0 1 0 0,-1 0 0 0 0,0 0 0 0 0,1 0 0 0 0,-1 0 0 0 0,1 0-1 0 0,-1 0 1 0 0,1 0 0 0 0,-1 0 0 0 0,1 0 0 0 0,-1 0 0 0 0,1 0-1 0 0,-1 0 1 0 0,0 0 0 0 0,1 0 0 0 0,-1 0 0 0 0,1 1 0 0 0,-1-1-1 0 0,0 0 1 0 0,1 0 0 0 0,-1 0 0 0 0,1 1 0 0 0,0 0-3 0 0,0 0 0 0 0,-1 0 0 0 0,1 0 0 0 0,-1 0 1 0 0,1 0-1 0 0,-1 0 0 0 0,1 1 0 0 0,-1-1 1 0 0,1 0-1 0 0,-1 0 0 0 0,0 0 0 0 0,0 1 0 0 0,0-1 1 0 0,0 0-1 0 0,1 0 0 0 0,-2 0 0 0 0,1 1 1 0 0,0-1-1 0 0,0 2 0 0 0,-1 3 10 0 0,1-2-5 0 0,-2 3 14 0 0,-1 4 0 0 0,-6 19 38 0 0,6-28-21 0 0,-4-1-33 0 0,6-1-14 0 0,0 1 0 0 0,-1-1-1 0 0,1 1 1 0 0,0-1 0 0 0,0 0 0 0 0,0 0-1 0 0,-1 1 1 0 0,1-1 0 0 0,0 0-1 0 0,0 0 1 0 0,-1 0 0 0 0,1-1-1 0 0,0 1 1 0 0,0 0 0 0 0,-1 0 0 0 0,0-1-1 0 0,-1 0-27 0 0,1 0-92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2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13416 0 0,'0'0'1216'0'0,"1"2"-1000"0"0,0-1-211 0 0,0 0 0 0 0,-1 0 0 0 0,1 0 0 0 0,0 1 0 0 0,-1-1 1 0 0,0 0-1 0 0,1 0 0 0 0,-1 0 0 0 0,1 0 0 0 0,-1 0 0 0 0,0 1 1 0 0,0-1-1 0 0,0 0 0 0 0,0 0 0 0 0,0 2 0 0 0,0 1 137 0 0,6 20 2805 0 0,-1-8-1609 0 0,-1 0-1 0 0,-1 0 0 0 0,0 1 1 0 0,0 17-1 0 0,2 43 262 0 0,-2-39-1209 0 0,-2-28-313 0 0,0 0 0 0 0,0 0 0 0 0,-2 12 0 0 0,-3 48 19 0 0,-1 5-28 0 0,3-52-2421 0 0,3 0-3799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2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10336 0 0,'0'0'233'0'0,"1"1"39"0"0,23 3 255 0 0,-20-2-487 0 0,-1 0-77 0 0,15-1 883 0 0,9-7 1793 0 0,-6 5-1313 0 0,37-7 0 0 0,-9 1-289 0 0,-47 7-1015 0 0,18-3 168 0 0,0 1 0 0 0,0 2 0 0 0,0 0 0 0 0,30 3 0 0 0,10 1-126 0 0,-40-3-62 0 0,0 0 0 0 0,-1-2 0 0 0,1-1 0 0 0,24-4 0 0 0,28-4-24 0 0,-20 5-686 0 0,-38 3 21 0 0,0 1 0 0 0,18 1 0 0 0,-23 0 197 0 0,7 0-132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3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5528 0 0,'2'0'422'0'0,"8"0"770"0"0,0 0 0 0 0,0-1-1 0 0,0 0 1 0 0,0 0-1 0 0,14-5 1 0 0,-15 5-447 0 0,1 0 1 0 0,-1 1 0 0 0,0 0 0 0 0,10 1 0 0 0,-1-1-364 0 0,3 4-32 0 0,-9-1-264 0 0,2-2-9 0 0,10 2 9 0 0,-1 1 1 0 0,35 9-1 0 0,-46-10-86 0 0,0-1 0 0 0,0 0 0 0 0,22 0-1 0 0,16 2 13 0 0,-32-2 6 0 0,1-1-1 0 0,32-2 0 0 0,-10 0-16 0 0,-1 0-449 0 0,34 1-630 0 0,-25 6-4413 0 0,-34-2 733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5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3224 0 0,'0'-14'4209'0'0,"11"24"-21"0"0,-4-3-2966 0 0,-5-6-879 0 0,0 1 0 0 0,-1 0-1 0 0,1-1 1 0 0,0 1 0 0 0,0-1-1 0 0,0 1 1 0 0,0-1 0 0 0,0 0-1 0 0,4 1 1 0 0,17 7 1367 0 0,-16-6-1374 0 0,0-1 0 0 0,0 0 1 0 0,9 2-1 0 0,-8-3-311 0 0,0 0 1 0 0,0 0 0 0 0,0 0-1 0 0,0-1 1 0 0,0-1 0 0 0,0 1-1 0 0,0-1 1 0 0,0-1 0 0 0,0 0-1 0 0,-1 0 1 0 0,14-5 0 0 0,-16 5-187 0 0,0 1-1 0 0,1-1 1 0 0,-1 1 0 0 0,6 0 0 0 0,14-5-2223 0 0,-10 1-3627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6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5528 0 0,'1'0'442'0'0,"1"1"0"0"0,0-1 0 0 0,-1 1 0 0 0,1-1-1 0 0,-1 0 1 0 0,1 0 0 0 0,0 0 0 0 0,-1 0 0 0 0,1 0 0 0 0,0 0 0 0 0,-1 0 0 0 0,1-1 0 0 0,1 1 0 0 0,4-1 41 0 0,-2 0-113 0 0,1 0-1 0 0,0 0 1 0 0,0 0-1 0 0,-1-1 1 0 0,1 0-1 0 0,0 0 1 0 0,-1 0-1 0 0,0-1 1 0 0,6-3-1 0 0,0 1-17 0 0,20-6 262 0 0,-23 9-573 0 0,-1 0 1 0 0,14-6-1 0 0,-12 4-80 0 0,0 1-1 0 0,0 0 0 0 0,0 1 1 0 0,10-2-1 0 0,16-4-761 0 0,-26 5 169 0 0,0 1 1 0 0,0 1-1 0 0,0 0 1 0 0,18 0-1 0 0,-7 1-554 0 0</inkml:trace>
  <inkml:trace contextRef="#ctx0" brushRef="#br0" timeOffset="1">526 29 1840 0 0,'2'0'133'0'0,"56"0"9252"0"0,-25 0-6010 0 0,-29 0-3284 0 0,-2 0-59 0 0,-1 0 0 0 0,1 0 0 0 0,-1 0 0 0 0,1 0 1 0 0,-1-1-1 0 0,1 1 0 0 0,-1 0 0 0 0,1-1 0 0 0,-1 1 1 0 0,1-1-1 0 0,-1 0 0 0 0,2-1 0 0 0,48-12-2084 0 0,-35 7 846 0 0,-12 5-10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6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6912 0 0,'0'0'528'0'0,"2"1"-102"0"0,7 4 1506 0 0,0-1-1 0 0,0 0 1 0 0,0 0-1 0 0,12 3 1 0 0,-15-6-1465 0 0,-1 0 0 0 0,1 0 1 0 0,-1 0-1 0 0,1 0 0 0 0,-1-1 1 0 0,1 0-1 0 0,0 0 0 0 0,-1 0 0 0 0,8-2 1 0 0,12-5 117 0 0,41-18 0 0 0,-43 15-642 0 0,-9 5-383 0 0,0-2 1 0 0,0 0 0 0 0,-1 0 0 0 0,0-1-1 0 0,15-12 1 0 0,-10 7-1149 0 0,-12 8 717 0 0</inkml:trace>
  <inkml:trace contextRef="#ctx0" brushRef="#br0" timeOffset="1">499 0 4144 0 0,'0'0'3553'0'0,"2"2"-2721"0"0,-1-1-456 0 0,-1 0-284 0 0,1 0 1 0 0,-1 0-1 0 0,1 0 1 0 0,-1 0-1 0 0,1 0 1 0 0,0-1-1 0 0,0 1 0 0 0,-1 0 1 0 0,1-1-1 0 0,0 1 1 0 0,0 0-1 0 0,0-1 1 0 0,0 1-1 0 0,0-1 0 0 0,0 1 1 0 0,0-1-1 0 0,0 1 1 0 0,0-1-1 0 0,0 0 1 0 0,0 0-1 0 0,0 1 0 0 0,0-1 1 0 0,0 0-1 0 0,1 0 1 0 0,7 0-80 0 0,-7 0 51 0 0,1 0-8 0 0,19-7-928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7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10 181 5528 0 0,'0'0'10392'0'0,"-1"-11"-8007"0"0,-2 5-2274 0 0,2-1-1 0 0,-1 0 1 0 0,1 0 0 0 0,0 1 0 0 0,0-1 0 0 0,1-14 0 0 0,1 0-213 0 0,0 13-309 0 0,-1 0 0 0 0,0 0-1 0 0,-1-8 1 0 0,0-17-1870 0 0,1 18 444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9416 0 0,'0'0'852'0'0,"3"0"-704"0"0,15-1 874 0 0,0-1 0 0 0,0-1 0 0 0,20-6 0 0 0,21-3 1511 0 0,-27 6-2128 0 0,-15 4 95 0 0,0 1-1 0 0,1 0 0 0 0,18 2 1 0 0,-5-1-533 0 0,41 4 44 0 0,6 2 53 0 0,23 1-11 0 0,-24 3-53 0 0,-62-10-1 0 0,28 6 0 0 0,-28-3-30 0 0,30 1 0 0 0,81 5-1135 0 0,-22-9-1822 0 0,-99 1 1268 0 0,7 4-3309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3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2304 0 0,'1'1'167'0'0,"3"1"-124"0"0,0 0 0 0 0,0 0 0 0 0,0 0 0 0 0,7 1 0 0 0,39 4 5880 0 0,-17-2-3080 0 0,-17-3-1026 0 0,28 1 0 0 0,3 0 600 0 0,-16-1-1038 0 0,52-2 0 0 0,-28-2-963 0 0,-33 2-325 0 0,16 0-13 0 0,44 5 1 0 0,-71-4-77 0 0,1-1 1 0 0,-1-1-1 0 0,21-2 0 0 0,-17 1-1 0 0,99-14-1 0 0,64-3-309 0 0,-119 19-577 0 0,-41 1-673 0 0,31-3 0 0 0,-34-1 545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4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2304 0 0,'2'0'167'0'0,"27"-1"4825"0"0,-26 1-4136 0 0,1 0 1 0 0,0 0-1 0 0,0 0 1 0 0,-1 0 0 0 0,1 0-1 0 0,0 1 1 0 0,0 0 0 0 0,-1 0-1 0 0,7 2 1 0 0,22 3 676 0 0,-25-5-1239 0 0,1 0 1 0 0,-1 1-1 0 0,7 2 0 0 0,-3-1-23 0 0,0 0 0 0 0,0-1-1 0 0,16 2 1 0 0,-11-2-38 0 0,47 2 404 0 0,-42-4-539 0 0,25 4-1 0 0,-25-2-97 0 0,0-1 0 0 0,30-2-1 0 0,-8 0 29 0 0,-6 1 15 0 0,86 1-1042 0 0,-43 6-5555 0 0,-60-2 782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4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10856 0 0,'0'0'496'0'0,"1"0"-12"0"0,19 0-288 0 0,-20 0-196 0 0,27 1 3154 0 0,-1-2 1 0 0,46-7-1 0 0,-49 5-2862 0 0,1 0 1 0 0,-1 2-1 0 0,35 2 0 0 0,-10 0-215 0 0,191-4-611 0 0,-133-3-1979 0 0,-64 3 534 0 0,-17 2 903 0 0</inkml:trace>
  <inkml:trace contextRef="#ctx0" brushRef="#br0" timeOffset="1">1479 19 11000 0 0,'0'0'993'0'0,"2"0"-814"0"0,4 0 569 0 0,0 0 0 0 0,-1-1 1 0 0,12-2-1 0 0,0 1 1654 0 0,26-5 1105 0 0,116 14-926 0 0,-115-7-2504 0 0,-31-1-55 0 0,-1 1 1 0 0,15 2-1 0 0,55 2-22 0 0,-66-3-96 0 0,1 0 0 0 0,-1-1-1 0 0,20-3 1 0 0,17-1-253 0 0,53-3-2229 0 0,-87 6 1044 0 0,-7-4-60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23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18631 0 0,'0'0'1684'0'0,"0"3"-1241"0"0,0 20 1306 0 0,0-23-1665 0 0,0 1 0 0 0,0-1 0 0 0,0 1 0 0 0,1-1 0 0 0,-1 0 0 0 0,0 1 0 0 0,0-1 0 0 0,1 0 0 0 0,-1 1 0 0 0,0-1 0 0 0,1 0 0 0 0,-1 1-1 0 0,0-1 1 0 0,1 0 0 0 0,-1 0 0 0 0,0 1 0 0 0,1-1 0 0 0,-1 0 0 0 0,1 0 0 0 0,1 2 197 0 0,10 20 728 0 0,-3-5-438 0 0,16 16 828 0 0,-17-23-1361 0 0,-1 0 1 0 0,0 0-1 0 0,7 13 0 0 0,-1 0-36 0 0,0-2 1 0 0,32 39-1 0 0,-42-56-175 0 0,0 1 0 0 0,0 0 0 0 0,0-1 0 0 0,-1 1 0 0 0,0 0 0 0 0,0 1 0 0 0,0-1 1 0 0,1 6-1 0 0,1 24-3943 0 0,-4-25 2053 0 0</inkml:trace>
  <inkml:trace contextRef="#ctx0" brushRef="#br0" timeOffset="1">0 477 2304 0 0,'2'1'13292'0'0,"-1"0"-12879"0"0,1 1 0 0 0,-1-1 0 0 0,1 0 1 0 0,-1 0-1 0 0,1 0 0 0 0,0 0 0 0 0,-1 0 0 0 0,1-1 1 0 0,0 1-1 0 0,-1 0 0 0 0,1-1 0 0 0,0 0 1 0 0,0 1-1 0 0,0-1 0 0 0,0 0 0 0 0,-1 0 1 0 0,1 0-1 0 0,0 0 0 0 0,2 0 0 0 0,4-1 223 0 0,-1-1 0 0 0,1 0 0 0 0,10-4 0 0 0,6-2 142 0 0,83-27 928 0 0,55-20-1760 0 0,-100 32-3619 0 0,-47 19 1711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5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3680 0 0,'1'0'2290'0'0,"29"-10"7828"0"0,-16 5-8015 0 0,0 1 1 0 0,20-5-1 0 0,7 5-1022 0 0,13 0-537 0 0,154 4-984 0 0,-171 2 405 0 0,49 8 0 0 0,-24-2-195 0 0,33 9-4243 0 0,-78-12 2958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5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2304 0 0,'21'-1'241'0'0,"0"0"0"0"0,25-6 0 0 0,-32 6 2056 0 0,9 0 5644 0 0,0 1-2298 0 0,-10-2-6297 0 0,-8 2 985 0 0,-1 0 0 0 0,1 0 0 0 0,-1 1 0 0 0,1-1 0 0 0,-1 1 1 0 0,0 0-1 0 0,1 0 0 0 0,-1 0 0 0 0,5 3 0 0 0,19 3 767 0 0,65-1-266 0 0,-74-6-1395 0 0,40 1 1481 0 0,-21 3-7727 0 0,-22 1-504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6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13616 0 0,'15'-8'1238'0'0,"-10"-4"7550"0"0,-7 16-8731 0 0,1 0 1 0 0,0 0-1 0 0,1 0 0 0 0,-1 0 0 0 0,1 0 1 0 0,0 0-1 0 0,0 1 0 0 0,0-1 1 0 0,1 7-1 0 0,12 40 71 0 0,-5-20-66 0 0,-7-28-63 0 0,0 1 0 0 0,0-1 0 0 0,0 0 0 0 0,0 0 1 0 0,1 1-1 0 0,-1-1 0 0 0,1 0 0 0 0,0 0 0 0 0,0 0 1 0 0,0 0-1 0 0,0-1 0 0 0,0 1 0 0 0,0-1 0 0 0,6 5 1 0 0,-5-5-21 0 0,3 1-96 0 0,-1 0-1 0 0,1 0 0 0 0,0-1 1 0 0,8 3-1 0 0,-11-5 146 0 0,0 1 0 0 0,1-1 0 0 0,-1 0 0 0 0,0 0 0 0 0,0 0 0 0 0,0 0 0 0 0,0-1 0 0 0,1 1 0 0 0,-1-1 1 0 0,0 0-1 0 0,4-1 0 0 0,-4 1-39 0 0,0-1 1 0 0,-1 1 0 0 0,1 0 0 0 0,-1-1 0 0 0,0 1-1 0 0,1-1 1 0 0,-1 0 0 0 0,0 1 0 0 0,0-1 0 0 0,0 0 0 0 0,0 0-1 0 0,0-1 1 0 0,-1 1 0 0 0,3-4 0 0 0,1-3-54 0 0,-2 1 0 0 0,1-1-1 0 0,2-11 1 0 0,1 0 384 0 0,-6 16-295 0 0,0 1-1 0 0,-1 0 1 0 0,1 0-1 0 0,-1 0 1 0 0,0 0-1 0 0,0-6 0 0 0,2-13-97 0 0,0-9-67 0 0,-2 23 62 0 0,0-1 1 0 0,1 1 0 0 0,1-9-1 0 0,6 0 5 0 0,-7 16 82 0 0,0 0 1 0 0,-1 1-1 0 0,1-1 1 0 0,0 0-1 0 0,-1 0 1 0 0,1 0-1 0 0,-1 0 0 0 0,0 0 1 0 0,1 0-1 0 0,-1 0 1 0 0,0-1-1 0 0,1 1 1 0 0,-1 0-1 0 0,0 0 0 0 0,0 0 1 0 0,0 0-1 0 0,0 0 1 0 0,0 0-1 0 0,0 0 0 0 0,0-1 1 0 0,-1 1-1 0 0,1 0 1 0 0,0 0-1 0 0,0 0 1 0 0,-1 0-1 0 0,1 0 0 0 0,-1 0 1 0 0,0-2-1 0 0,0 3 10 0 0,1-1-16 0 0,-1 1-1 0 0,1 0 0 0 0,0-1 0 0 0,-1 1 1 0 0,1 0-1 0 0,0-1 0 0 0,-1 1 0 0 0,1 0 0 0 0,0-1 1 0 0,0 1-1 0 0,0-1 0 0 0,-1 1 0 0 0,1-1 1 0 0,0 1-1 0 0,0 0 0 0 0,0-1 0 0 0,0 1 0 0 0,0-1 1 0 0,0 1-1 0 0,0-1 0 0 0,0 1 0 0 0,0-1 1 0 0,0 1-1 0 0,0-1 0 0 0,0 1 0 0 0,0 0 0 0 0,0-1 1 0 0,0 1-1 0 0,1-1 0 0 0,-1 1 0 0 0,0-1 1 0 0,0 1-1 0 0,1 0 0 0 0,-1-1 0 0 0,0 1 0 0 0,0-1 1 0 0,1 1-1 0 0,-1 0 0 0 0,1-1 0 0 0,0 0-68 0 0,7 12-280 0 0,-7-10 345 0 0,0 1-1 0 0,-1 0 0 0 0,1 0 0 0 0,-1 0 0 0 0,1 0 1 0 0,-1 0-1 0 0,0 0 0 0 0,0 0 0 0 0,0 0 1 0 0,0 3-1 0 0,0-3-2 0 0,-1 1 1 0 0,1-1 0 0 0,0 0-1 0 0,1 0 1 0 0,-1 0 0 0 0,0 1-1 0 0,1-1 1 0 0,-1 0-1 0 0,1 0 1 0 0,-1 0 0 0 0,2 3-1 0 0,9 12-8 0 0,-7-10 12 0 0,0 0 0 0 0,0 1 0 0 0,0-1 0 0 0,-1 1 0 0 0,2 8 0 0 0,19 85 0 0 0,-21-94 0 0 0,-1 0 0 0 0,1 0 0 0 0,0 0 0 0 0,0-1 0 0 0,6 8 0 0 0,-6-9 0 0 0,0 0 0 0 0,0 0 0 0 0,-1 0 0 0 0,1 0 0 0 0,1 9 0 0 0,-1-6 0 0 0,0 0 0 0 0,0 0 0 0 0,8 13 0 0 0,4 10 0 0 0,-8-8 0 0 0,5 26 0 0 0,1 5 0 0 0,-10-43 0 0 0,0 0 0 0 0,-1-1 0 0 0,0 1 0 0 0,-1 0 0 0 0,0 0 0 0 0,-2 20 0 0 0,1-26 0 0 0,0 0 0 0 0,0 0 0 0 0,1 0 0 0 0,0 0 0 0 0,-1 0 0 0 0,1-1 0 0 0,1 1 0 0 0,1 6 0 0 0,-2-10 22 0 0,-1 1 0 0 0,1-1 0 0 0,-1 1-1 0 0,0 0 1 0 0,1-1 0 0 0,-1 1 0 0 0,0 0 0 0 0,0-1-1 0 0,-1 1 1 0 0,1 0 0 0 0,0-1 0 0 0,0 1 0 0 0,-1-1-1 0 0,1 1 1 0 0,-1 0 0 0 0,1-1 0 0 0,-2 3-1 0 0,1-3 9 0 0,0 1 0 0 0,1-1 0 0 0,-1 1 0 0 0,0 0 0 0 0,1-1 0 0 0,0 1 0 0 0,-1-1 0 0 0,1 1 0 0 0,0 0 0 0 0,0-1 0 0 0,0 1 0 0 0,0 0 0 0 0,0-1 0 0 0,0 1 0 0 0,0 0 0 0 0,1-1 0 0 0,-1 1 0 0 0,1 0 0 0 0,0 1 0 0 0,-1-3 5 0 0,0 1 0 0 0,1 0 1 0 0,-1-1-1 0 0,0 1 0 0 0,0-1 0 0 0,0 1 0 0 0,1 0 0 0 0,-1-1 0 0 0,0 1 0 0 0,0 0 0 0 0,0-1 0 0 0,0 1 0 0 0,0 0 1 0 0,0-1-1 0 0,0 1 0 0 0,-1 0 0 0 0,1-1 0 0 0,0 1 0 0 0,0 0 0 0 0,0-1 0 0 0,-1 1 0 0 0,1-1 0 0 0,0 1 0 0 0,-1-1 1 0 0,1 1-1 0 0,0 0 0 0 0,-1-1 0 0 0,1 1 0 0 0,-1-1 0 0 0,1 0 0 0 0,-1 1 0 0 0,1-1 0 0 0,-1 1 0 0 0,1-1 0 0 0,-1 0 1 0 0,1 1-1 0 0,-1-1 0 0 0,1 0 0 0 0,-1 1 0 0 0,0-1 0 0 0,1 0 0 0 0,-1 0 0 0 0,0 0 0 0 0,0 0 0 0 0,-5 2 103 0 0,0-1-1 0 0,0-1 0 0 0,-1 1 0 0 0,-5-1 1 0 0,9 0-153 0 0,-4 0 24 0 0,0 0 0 0 0,0-1 1 0 0,0 0-1 0 0,0 0 0 0 0,1 0 0 0 0,-1-1 1 0 0,0 0-1 0 0,1 0 0 0 0,-1-1 0 0 0,1 0 1 0 0,0 0-1 0 0,0 0 0 0 0,0-1 0 0 0,-9-6 1 0 0,11 7-50 0 0,0-1 0 0 0,-1 2 0 0 0,0-1 1 0 0,-9-4-1 0 0,10 6-45 0 0,0-1 0 0 0,0 0 0 0 0,0 0 0 0 0,0-1 0 0 0,0 1 0 0 0,1-1 0 0 0,-1 0 0 0 0,1 0 0 0 0,0 0 0 0 0,-4-4 0 0 0,-28-46-3660 0 0,26 39 1906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7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16008 0 0,'20'3'730'0'0,"-16"-2"-9"0"0,7-6-307 0 0,-7 1-329 0 0,-4 3 186 0 0,1 0 1 0 0,0 1-1 0 0,0-1 1 0 0,0 0-1 0 0,0 0 1 0 0,0 1-1 0 0,0-1 1 0 0,0 0-1 0 0,0 1 0 0 0,0-1 1 0 0,3 0-1 0 0,27-7 903 0 0,-29 7-660 0 0,0 1-26 0 0,83-5 896 0 0,-53 10-1965 0 0,-27-4 121 0 0,-1 0 0 0 0,1 0-1 0 0,0-1 1 0 0,-1 1 0 0 0,1-1 0 0 0,0 0 0 0 0,7-1 0 0 0,-2-2-1238 0 0</inkml:trace>
  <inkml:trace contextRef="#ctx0" brushRef="#br0" timeOffset="1">118 187 8752 0 0,'4'4'247'0'0,"-3"-3"-180"0"0,0 0 0 0 0,0-1 1 0 0,0 1-1 0 0,0 0 1 0 0,0 0-1 0 0,1-1 0 0 0,-1 1 1 0 0,0-1-1 0 0,1 1 0 0 0,-1-1 1 0 0,0 1-1 0 0,1-1 0 0 0,-1 0 1 0 0,3 1-1 0 0,-1-1 1332 0 0,-1 1-1 0 0,1-1 1 0 0,0 1 0 0 0,0-1-1 0 0,0 0 1 0 0,0 0 0 0 0,3-1-1 0 0,-1 0-982 0 0,1 0 1 0 0,-1-1-1 0 0,0 0 0 0 0,8-4 0 0 0,16-5 622 0 0,-12 6-898 0 0,1 0 0 0 0,-1-1 1 0 0,21-10-1 0 0,-31 13-569 0 0,0 0 1 0 0,14-4-1 0 0,-15 6-46 0 0,20-8-1395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7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59 17503 0 0,'-10'-3'129'0'0,"-17"-4"917"0"0,26 6-1008 0 0,0 1 1 0 0,0-1-1 0 0,0 1 1 0 0,0-1-1 0 0,0 0 0 0 0,0 1 1 0 0,0-1-1 0 0,0 0 0 0 0,0 0 1 0 0,0 0-1 0 0,0 0 1 0 0,0 0-1 0 0,1 0 0 0 0,-1 0 1 0 0,0 0-1 0 0,1 0 1 0 0,-1 0-1 0 0,0-2 0 0 0,1-7 609 0 0,8 1 1997 0 0,-3 3-1816 0 0,-4 4-63 0 0,2 1-117 0 0,7-1-28 0 0,-8 1-45 0 0,1 1-174 0 0,6 0-257 0 0,0 1 0 0 0,0 0-1 0 0,0 1 1 0 0,0-1 0 0 0,0 1 0 0 0,-1 1-1 0 0,10 4 1 0 0,-13-5-133 0 0,0 0 0 0 0,-1 0-1 0 0,0 1 1 0 0,1-1 0 0 0,-1 1 0 0 0,0 0 0 0 0,0 0-1 0 0,-1 1 1 0 0,1-1 0 0 0,-1 1 0 0 0,1 0 0 0 0,-1 0 0 0 0,0 0-1 0 0,3 7 1 0 0,-2-4-42 0 0,0 1 0 0 0,-1 0 0 0 0,0 0 0 0 0,-1 0 0 0 0,0 0 0 0 0,0 0 0 0 0,0 0 0 0 0,0 17 0 0 0,-2-14-235 0 0,0-1 0 0 0,0 1 0 0 0,-1-1 0 0 0,-1 0-1 0 0,0 1 1 0 0,0-1 0 0 0,-1 0 0 0 0,0 0 0 0 0,-1 0-1 0 0,0 0 1 0 0,-1-1 0 0 0,0 0 0 0 0,0 0-1 0 0,-11 13 1 0 0,8-11 38 0 0,-1-2 0 0 0,0 1 0 0 0,-19 14 0 0 0,25-22 206 0 0,1 0-1 0 0,0 0 1 0 0,0 0 0 0 0,0 0-1 0 0,-3 5 1 0 0,-4 3 106 0 0,8-10-72 0 0,0 0 1 0 0,1 0-1 0 0,-1 0 1 0 0,0 0-1 0 0,0 0 0 0 0,1 0 1 0 0,-1-1-1 0 0,0 1 1 0 0,1 0-1 0 0,-1-1 1 0 0,0 1-1 0 0,0 0 1 0 0,0-1-1 0 0,-6-1 281 0 0,7 2-256 0 0,-1 0-1 0 0,1 0 1 0 0,-1 0 0 0 0,0 0-1 0 0,1 0 1 0 0,-1-1-1 0 0,1 1 1 0 0,-1 0-1 0 0,1 0 1 0 0,-1 0-1 0 0,1 0 1 0 0,-1-1-1 0 0,1 1 1 0 0,-1 0-1 0 0,1-1 1 0 0,-1 1-1 0 0,1 0 1 0 0,-1-1-1 0 0,1 1 1 0 0,-1-1 0 0 0,1 1-1 0 0,0 0 1 0 0,-1-1-1 0 0,1 1 1 0 0,0-1-1 0 0,0 1 1 0 0,-1-2-1 0 0,2 0 89 0 0,-1 0 0 0 0,1 0 0 0 0,0 1 0 0 0,0-1 0 0 0,0 0 0 0 0,0 0 0 0 0,0 0 1 0 0,0 1-1 0 0,0-1 0 0 0,1 1 0 0 0,-1-1 0 0 0,1 1 0 0 0,-1-1 0 0 0,1 1 0 0 0,-1 0 0 0 0,1 0 0 0 0,3-2 0 0 0,1 0 15 0 0,0 1 0 0 0,1 1 0 0 0,-1-1-1 0 0,0 1 1 0 0,1 0 0 0 0,-1 0 0 0 0,1 1 0 0 0,0 0 0 0 0,-1 0 0 0 0,9 1 0 0 0,10 3 191 0 0,34 10 1 0 0,-23-5 31 0 0,-15-4-217 0 0,45 12-97 0 0,-54-14-70 0 0,0 0 0 0 0,12 1 0 0 0,19 5-247 0 0,-23-5-1027 0 0,-1-1 0 0 0,27 2 0 0 0,-30-4 114 0 0,1 0-593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3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48 4608 0 0,'0'0'656'0'0,"12"-6"2873"0"0,25-10-245 0 0,-13 2-771 0 0,-8 8-2063 0 0,-3 1 4052 0 0,-12 9-2683 0 0,-7 7-1493 0 0,-3 3 99 0 0,6-9-341 0 0,0-1 0 0 0,0 1-1 0 0,0 0 1 0 0,-1-1 0 0 0,0 0 0 0 0,0 1-1 0 0,-5 3 1 0 0,1-2-26 0 0,1 1 0 0 0,-10 10 0 0 0,-10 8 25 0 0,22-21-74 0 0,0 0 1 0 0,0 1-1 0 0,1-1 0 0 0,0 1 0 0 0,0 0 0 0 0,-6 9 0 0 0,-4 12 226 0 0,5-12 178 0 0,8-10-206 0 0,0-2-192 0 0,1 1 0 0 0,0-1 0 0 0,0 0 0 0 0,1 0 0 0 0,-1 1 0 0 0,0-1 1 0 0,1 0-1 0 0,0 0 0 0 0,-1 0 0 0 0,1 0 0 0 0,0 1 0 0 0,0-1 0 0 0,0 0 0 0 0,0-1 0 0 0,2 4 0 0 0,1 1 17 0 0,-2-4-4 0 0,0 1 0 0 0,0-1-1 0 0,-1 1 1 0 0,2-1 0 0 0,-1 0-1 0 0,0 1 1 0 0,0-1 0 0 0,1 0-1 0 0,-1-1 1 0 0,1 1 0 0 0,4 2-1 0 0,3 1 100 0 0,-1-2 0 0 0,13 4 0 0 0,8 4 123 0 0,-19-7-238 0 0,1 0-1 0 0,-1-1 1 0 0,1 0-1 0 0,19 2 1 0 0,3-3-7203 0 0,-22-2-574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8968 3224 0 0,'3'-8'13759'0'0,"4"6"-13343"0"0,0 1-1 0 0,0-1 0 0 0,0 2 0 0 0,0-1 1 0 0,8 1-1 0 0,18-2 469 0 0,-27 2-711 0 0,0-1-1 0 0,-1 1 0 0 0,1 1 0 0 0,7 0 1 0 0,7 1 245 0 0,-6-2-65 0 0,-10 1-261 0 0,0-1 0 0 0,0 0 0 0 0,0 0 0 0 0,0-1-1 0 0,1 1 1 0 0,-1-1 0 0 0,6-2 0 0 0,-3 1 52 0 0,0 1-1 0 0,0-1 0 0 0,0 1 1 0 0,1 1-1 0 0,8 0 0 0 0,19-2 292 0 0,43-8 334 0 0,-44 9-504 0 0,-27 1-223 0 0,1 0 0 0 0,-1-1-1 0 0,11-2 1 0 0,50-7 192 0 0,-40 7-153 0 0,-5 1 13 0 0,42 2-1 0 0,-26 1 47 0 0,83 8 170 0 0,-100-8-310 0 0,0 1 0 0 0,42 10 0 0 0,-38-6 0 0 0,29 2 0 0 0,31 8 0 0 0,-54-11 13 0 0,-21-3 0 0 0,0-1 1 0 0,13 1 0 0 0,-13-2-11 0 0,0 1 0 0 0,12 3 1 0 0,8 1 7 0 0,71 8 125 0 0,-78-9-96 0 0,-8-2-33 0 0,21 1-1 0 0,196-3 69 0 0,-174 1 21 0 0,-26 1-45 0 0,45-5-1 0 0,-48 2-69 0 0,-21 1 20 0 0,0 0 0 0 0,18-3 0 0 0,-11 0-1 0 0,0 1 0 0 0,22 0 0 0 0,15-1 0 0 0,59-9 12 0 0,-15 7-1320 0 0,-73 3 1628 0 0,1 1 1 0 0,-1 2-1 0 0,44 6 0 0 0,25 0-217 0 0,-68-7-103 0 0,8 0 0 0 0,47 5 0 0 0,-27-2 0 0 0,-16-2 0 0 0,47 1-1 0 0,3 1 13 0 0,44 5 41 0 0,-34-3-53 0 0,-41-1 0 0 0,-33-4 0 0 0,31 6 0 0 0,22 3 92 0 0,-30-5-48 0 0,-25-3-63 0 0,-1 0-1 0 0,40-4 0 0 0,2-1-9 0 0,86-2 29 0 0,-1-1 0 0 0,1 3 0 0 0,47 4 64 0 0,-100-5-64 0 0,-2 9 54 0 0,-66-2-50 0 0,1-1 0 0 0,41-5 0 0 0,6 1-6 0 0,98-5 66 0 0,-76 3-128 0 0,-15 2 64 0 0,-1 1 0 0 0,-22-6 26 0 0,29-3 20 0 0,10-2 18 0 0,-43 4-64 0 0,-35 5 0 0 0,23-2 0 0 0,17 1 0 0 0,68-2 11 0 0,-10 3 42 0 0,-48-2-53 0 0,-56 5 0 0 0,1 0 0 0 0,18-4 0 0 0,12-2 0 0 0,-24 5 0 0 0,24-7 0 0 0,10-2 0 0 0,50 1 0 0 0,-47 2 0 0 0,0 1 0 0 0,64 0 0 0 0,-40-2 0 0 0,-48 7 0 0 0,-22 0 0 0 0,-1 1 0 0 0,14 2 0 0 0,20 0 0 0 0,0-2 0 0 0,48-7 0 0 0,-41 4 0 0 0,8 1 0 0 0,15-1 0 0 0,-33-2 0 0 0,-9 1 0 0 0,47-1 0 0 0,72-3 0 0 0,-117 10 0 0 0,-18 0 0 0 0,0-1 0 0 0,-1-1 0 0 0,32-4 0 0 0,-38 3 0 0 0,1 1 0 0 0,-1 0 0 0 0,12 0 0 0 0,-11 1 0 0 0,-1 0 0 0 0,0-1 0 0 0,12-3 0 0 0,-11 2 0 0 0,0 1 0 0 0,20-1 0 0 0,-19 2 0 0 0,1 0 0 0 0,13-4 0 0 0,68-9 48 0 0,-48 8-32 0 0,77-5-16 0 0,51-2 0 0 0,-148 10 0 0 0,26 2 0 0 0,-28 1 0 0 0,-1-2 0 0 0,26-3 0 0 0,-41 2 0 0 0,-5 2 0 0 0,0-1 0 0 0,0 1 0 0 0,0-1 0 0 0,0 1 0 0 0,0 0 0 0 0,0 0 0 0 0,4 0 0 0 0,8 2 0 0 0,0-2 0 0 0,22-1 0 0 0,2-1 0 0 0,-1 1 0 0 0,0-2 0 0 0,70-15 0 0 0,-63 9 0 0 0,53-12 0 0 0,-18 4 41 0 0,-24 6-18 0 0,-32 7-23 0 0,-17 4 0 0 0,0-1 0 0 0,0-1 0 0 0,7-1 0 0 0,-1-1 0 0 0,0 0 0 0 0,21-2 0 0 0,53-7 0 0 0,-72 11 0 0 0,0-1 0 0 0,20-7 0 0 0,-21 5 0 0 0,0 2 0 0 0,25-5 0 0 0,128-12 0 0 0,-86 7 0 0 0,-34 4 0 0 0,-31 6 0 0 0,26-6 0 0 0,11-2 0 0 0,29-2 0 0 0,-41 3 0 0 0,6-3 11 0 0,-32 10-1 0 0,0 0 0 0 0,0-1 0 0 0,19-9 0 0 0,-19 7-68 0 0,0 1 1 0 0,28-6 0 0 0,-2 2 248 0 0,-30 7-188 0 0,0-1 1 0 0,12-4 0 0 0,-12 4-4 0 0,1 0-1 0 0,12-2 1 0 0,22-6 0 0 0,-33 7 0 0 0,-1 1 0 0 0,15-2 0 0 0,-1-2 0 0 0,5 0 0 0 0,-18 5 0 0 0,23-8 0 0 0,-15 7 0 0 0,-18 3 0 0 0,0 0 0 0 0,0 0 0 0 0,0-1 0 0 0,0 1 0 0 0,0-1 0 0 0,0 0 0 0 0,0 0 0 0 0,3-2 0 0 0,2-1 9 0 0,0 1 0 0 0,0-1 0 0 0,0 1 0 0 0,1 1 0 0 0,11-3-1 0 0,-2 1-2 0 0,33-14-1 0 0,-25 8 6 0 0,-16 7 8 0 0,-1 1 1 0 0,14-2-1 0 0,-15 2-20 0 0,1 1 0 0 0,-1-1 0 0 0,0 0 0 0 0,11-5 0 0 0,53-17 593 0 0,-42 13-588 0 0,-22 9-55 0 0,-1-1 0 0 0,0 1 0 0 0,0-1 1 0 0,0-1-1 0 0,0 1 0 0 0,10-8 0 0 0,-14 9 54 0 0,0-1 1 0 0,0 1-1 0 0,0 1 0 0 0,1-1 0 0 0,4-2 1 0 0,-6 3 22 0 0,1 0 0 0 0,0 0 0 0 0,0-1 0 0 0,-1 1 0 0 0,1-1 0 0 0,3-3-1 0 0,-1 1-2 0 0,-1 1 0 0 0,1 0 0 0 0,-1 0 0 0 0,1 1 0 0 0,0 0 0 0 0,6-3 0 0 0,12-5-176 0 0,-3-3 73 0 0,-11 7 136 0 0,0 1 0 0 0,0 0 0 0 0,16-6 0 0 0,13-8-246 0 0,-31 13 179 0 0,-4 3 14 0 0,0 0-1 0 0,1-1 0 0 0,-1 1 1 0 0,1 1-1 0 0,-1-1 0 0 0,1 0 1 0 0,0 1-1 0 0,5-3 0 0 0,33-11 20 0 0,-14 9-103 0 0,-23 6 59 0 0,1-1-1 0 0,0 1 1 0 0,-1-1 0 0 0,0 0-1 0 0,1 0 1 0 0,6-4-1 0 0,-5 2 95 0 0,-1 0-1 0 0,1 1 0 0 0,0 0 0 0 0,12-4 0 0 0,8-2-45 0 0,89-36 80 0 0,-23 12-535 0 0,2-3 922 0 0,-54 20-370 0 0,4 0-123 0 0,-34 12 16 0 0,1 0 0 0 0,13-8 0 0 0,0 0-11 0 0,82-28 6 0 0,-16 8-43 0 0,-3 0 0 0 0,-24 9 32 0 0,-49 18 0 0 0,6-1 5 0 0,41-18 1 0 0,-31 11 51 0 0,-24 10-57 0 0,0 1-1 0 0,0-1 0 0 0,0-1 0 0 0,7-4 0 0 0,50-24 54 0 0,-1 2-31 0 0,-23 11 31 0 0,29-14-53 0 0,-20 10 0 0 0,-16 11 0 0 0,-28 11 0 0 0,-1 0 0 0 0,0 0 0 0 0,0-1 0 0 0,0 1 0 0 0,0-1 0 0 0,0 0 0 0 0,0 0 0 0 0,-1 0 0 0 0,1-1 0 0 0,-1 1 0 0 0,1-1 0 0 0,-1 0 0 0 0,4-4 0 0 0,-5 5 0 0 0,1-1 0 0 0,-1 1 0 0 0,1 1 0 0 0,-1-1 0 0 0,1 0 0 0 0,0 1 0 0 0,0-1 0 0 0,0 1 0 0 0,0 0 0 0 0,4-2 0 0 0,10-3 0 0 0,25-13 0 0 0,-38 16 0 0 0,-1 2 0 0 0,1-1 0 0 0,0 0 0 0 0,0 1 0 0 0,6-2 0 0 0,12-3 0 0 0,40-17 53 0 0,-45 16-46 0 0,4-3-6 0 0,1 2 0 0 0,1 0 0 0 0,30-6 0 0 0,-51 14-1 0 0,-1 0 0 0 0,1 0 0 0 0,-1-1 0 0 0,1 1 0 0 0,-1 0 0 0 0,0-1 0 0 0,1 1 0 0 0,-1-1 0 0 0,0 0 0 0 0,0 1 0 0 0,3-3 0 0 0,0 1 0 0 0,0-1 0 0 0,0 1 0 0 0,0 0 0 0 0,9-3 0 0 0,0-1 0 0 0,24-7 0 0 0,-31 12 0 0 0,-1-2 0 0 0,0 1 0 0 0,0-1 0 0 0,8-5 0 0 0,13-6 0 0 0,3 1 22 0 0,-24 10-15 0 0,0 1 0 0 0,0-1 0 0 0,1 1 0 0 0,-1 0 0 0 0,11-2 0 0 0,31-9 110 0 0,-44 13-118 0 0,0-1 0 0 0,-1 0 0 0 0,1 0 0 0 0,0 0-1 0 0,-1-1 1 0 0,1 1 0 0 0,2-3 0 0 0,-3 3-6 0 0,0-1 1 0 0,1 1 0 0 0,-1 0 0 0 0,1 0 0 0 0,-1 0-1 0 0,6-2 1 0 0,2 2 9 0 0,4-3-9 0 0,15-16 62 0 0,-23 17-69 0 0,0-1 0 0 0,0 1 0 0 0,11-4-1 0 0,-11 5 14 0 0,1 0 0 0 0,-1-1 0 0 0,0 0 0 0 0,0-1 0 0 0,0 0 0 0 0,7-5 0 0 0,-3 1 0 0 0,1 1 0 0 0,-1 1 0 0 0,1-1 0 0 0,18-6 0 0 0,7-5 0 0 0,-20 11 17 0 0,-1 0 1 0 0,18-4-1 0 0,20-8 72 0 0,-36 8-23 0 0,-13 8-66 0 0,1 1 0 0 0,-1-1 1 0 0,1 0-1 0 0,0 1 0 0 0,0 0 0 0 0,7-2 0 0 0,19-12 0 0 0,-13 6 0 0 0,14-8 0 0 0,23-11 148 0 0,7-3 233 0 0,-42 22-625 0 0,-17 9 220 0 0,0 0 1 0 0,0 0-1 0 0,0 0 0 0 0,0-1 1 0 0,-1 0-1 0 0,1 1 1 0 0,3-4-1 0 0,1-2 24 0 0,2-1 0 0 0,-1 1 0 0 0,1 1 0 0 0,0-1 0 0 0,0 2 0 0 0,1-1 0 0 0,-1 1 0 0 0,1 1 0 0 0,11-4 0 0 0,-10 4 0 0 0,0 0 0 0 0,0-1 0 0 0,-1 0 0 0 0,16-10 0 0 0,6-4 0 0 0,18-8 0 0 0,-33 10-2 0 0,-6 3 29 0 0,-3 8 68 0 0,0 0-1 0 0,0 1 0 0 0,1-1 0 0 0,9-3 0 0 0,12-8-186 0 0,-9 6-12 0 0,-15 8 81 0 0,0 0-1 0 0,-1 0 1 0 0,1 0 0 0 0,6-6 0 0 0,-1 0 23 0 0,0 0 0 0 0,20-11 0 0 0,-11 8 0 0 0,30-16 0 0 0,-36 19 0 0 0,24-21 0 0 0,-20 19 28 0 0,-16 10-24 0 0,0 0 1 0 0,0 0-1 0 0,1 0 1 0 0,-1 0 0 0 0,0 0-1 0 0,0-1 1 0 0,3-3-1 0 0,139-144 257 0 0,-118 128-276 0 0,-14 11-16 0 0,16-16 0 0 0,7-6 31 0 0,-13 13 0 0 0,54-37 0 0 0,20-25 0 0 0,-76 64 0 0 0,1 0 0 0 0,37-20 0 0 0,-54 34 0 0 0,0 0 0 0 0,0 1 0 0 0,0-1 0 0 0,0 0 0 0 0,0-1 0 0 0,-1 1 0 0 0,1-1 0 0 0,-1 0 0 0 0,0 0 0 0 0,0 0 0 0 0,2-5 0 0 0,0 4 0 0 0,-1-1 0 0 0,1 1 0 0 0,0-1 0 0 0,0 2 0 0 0,1-1 0 0 0,-1 0 0 0 0,12-6 0 0 0,1-2 0 0 0,-10 7 0 0 0,0 0 0 0 0,-1-1 0 0 0,0 0 0 0 0,0 0 0 0 0,9-13 0 0 0,-13 15 0 0 0,1 1 0 0 0,0-1 0 0 0,0 1 0 0 0,1 0 0 0 0,8-6 0 0 0,14-13 0 0 0,-9 5 0 0 0,-11 13 0 0 0,-1-1 0 0 0,9-11 0 0 0,-5 6 13 0 0,0 0 0 0 0,1 1 0 0 0,0 0 0 0 0,17-12 0 0 0,-17 14-3 0 0,-9 6-3 0 0,0 0-1 0 0,1 0 1 0 0,-1-1 0 0 0,0 1 0 0 0,0-1 0 0 0,0 1 0 0 0,1-4 0 0 0,11-12-20 0 0,-5 9-8 0 0,17-15 14 0 0,1 0 0 0 0,38-24 0 0 0,-63 47 9 0 0,0 0 1 0 0,0-1-1 0 0,0 1 1 0 0,0-1-1 0 0,0 1 1 0 0,0-1-1 0 0,0 0 1 0 0,-1 0-1 0 0,1 0 1 0 0,0 0-1 0 0,-1 0 1 0 0,0 0-1 0 0,0 0 1 0 0,1 0-1 0 0,-1-1 1 0 0,1-4-1 0 0,-2 6-5 0 0,1-1-1 0 0,0 0 0 0 0,-1 1 1 0 0,1-1-1 0 0,0 1 0 0 0,0-1 0 0 0,0 1 1 0 0,0-1-1 0 0,0 1 0 0 0,0-1 1 0 0,0 1-1 0 0,0 0 0 0 0,0 0 0 0 0,3-2 1 0 0,24-13 5 0 0,-2 1-2 0 0,-26 15 0 0 0,1 0 0 0 0,-1 0 0 0 0,0 0 0 0 0,1-1 0 0 0,-1 1 0 0 0,0 0 0 0 0,0 0 0 0 0,1-1 0 0 0,-1 1 0 0 0,0 0 0 0 0,0 0 0 0 0,1-1 0 0 0,-1 1 0 0 0,0 0 0 0 0,0-1 0 0 0,0 1 0 0 0,0 0 0 0 0,1-1 0 0 0,-1 1 0 0 0,0-1 0 0 0,0 1 0 0 0,0 0 0 0 0,0-1 0 0 0,0 1 0 0 0,0 0 0 0 0,0-1 0 0 0,0 1 0 0 0,0-1 0 0 0,0 1 0 0 0,0 0 0 0 0,0-1 0 0 0,0 1 0 0 0,-1 0 0 0 0,1-1 0 0 0,0 1 0 0 0,0 0 0 0 0,0-1 0 0 0,0 1 0 0 0,-1 0 0 0 0,1-1 0 0 0,0 1 0 0 0,0 0 0 0 0,-1-1 0 0 0,1 1 0 0 0,0 0 0 0 0,0 0 0 0 0,-1-1 0 0 0,1 1 0 0 0,0 0 0 0 0,-1 0 0 0 0,-3-4 0 0 0,4 4 0 0 0,0-1 0 0 0,0 1 0 0 0,0 0 0 0 0,0 0 0 0 0,0-1 0 0 0,0 1 0 0 0,0 0 0 0 0,0 0 0 0 0,0-1 0 0 0,0 1 0 0 0,0 0 0 0 0,0-1 0 0 0,0 1 0 0 0,0 0 0 0 0,0 0 0 0 0,0-1 0 0 0,0 1 0 0 0,0 0 0 0 0,0 0 0 0 0,0-1 0 0 0,1 1 0 0 0,-1 0 0 0 0,0 0 0 0 0,0-1 0 0 0,0 1 0 0 0,1 0 0 0 0,-1 0 0 0 0,0 0 0 0 0,0-1 0 0 0,0 1 0 0 0,1 0 0 0 0,-1 0 0 0 0,0 0 0 0 0,0 0 0 0 0,1-1 0 0 0,-1 1 0 0 0,0 0 0 0 0,0 0 0 0 0,1 0 0 0 0,-1 0 0 0 0,0 0 0 0 0,1 0 0 0 0,-1 0 0 0 0,16-5 0 0 0,-12 4 0 0 0,1-1 0 0 0,-1 1 0 0 0,1-1 0 0 0,-1 0 0 0 0,0 0 0 0 0,0 0 0 0 0,0 0 0 0 0,0-1 0 0 0,7-5 0 0 0,-5 1 0 0 0,1 0 0 0 0,0 0 0 0 0,0 0 0 0 0,0 1 0 0 0,1 0 0 0 0,0 1 0 0 0,11-6 0 0 0,-7 3 0 0 0,-1 0 0 0 0,1-1 0 0 0,-2 0 0 0 0,13-13 0 0 0,-7 6 0 0 0,-10 11 1 0 0,-2 2 0 0 0,1-1 0 0 0,-1 0 0 0 0,0-1 0 0 0,-1 1 0 0 0,1-1 1 0 0,-1 1-1 0 0,1-1 0 0 0,1-6 0 0 0,0 3-2 0 0,1-1-1 0 0,-1 0 1 0 0,1 1 0 0 0,1 0 0 0 0,-1 1 0 0 0,1-1 0 0 0,1 1-1 0 0,8-6 1 0 0,-3 1 1 0 0,15-16 0 0 0,-14 12 0 0 0,-5 7 0 0 0,-1-1 0 0 0,-1 0 0 0 0,1 0 0 0 0,8-18 0 0 0,-12 21 0 0 0,0 0 0 0 0,1 1 0 0 0,0 0 0 0 0,0 0 0 0 0,11-10 0 0 0,-10 10 0 0 0,0-1 0 0 0,0 1 0 0 0,0-1 0 0 0,8-14 0 0 0,-9 13 0 0 0,1 0 0 0 0,0 0 0 0 0,0 0 0 0 0,1 1 0 0 0,8-8 0 0 0,-6 7 0 0 0,0-1 0 0 0,15-20 0 0 0,-6 5 27 0 0,44-45 1 0 0,-35 41-19 0 0,-24 25-9 0 0,-3 3 0 0 0,1-1 0 0 0,0 1 0 0 0,0-1 0 0 0,-1 0 0 0 0,1 1 0 0 0,0-1 0 0 0,-1 0 0 0 0,1 1 0 0 0,-1-1 0 0 0,1 0 0 0 0,-1 0 0 0 0,1 1 0 0 0,-1-1 0 0 0,1 0 0 0 0,-1 0 0 0 0,0 0 0 0 0,0 0 0 0 0,1 0 0 0 0,-1 0 0 0 0,0 0 0 0 0,0 1 0 0 0,0-1 0 0 0,0 0 0 0 0,0 0 0 0 0,0 0 0 0 0,0 0 0 0 0,0 0 0 0 0,-1 0 0 0 0,1-1 0 0 0,-4-2 0 0 0,4 4 0 0 0,-1-1 0 0 0,1 1 0 0 0,-1 0 0 0 0,1-1 0 0 0,-1 1 0 0 0,1-1 0 0 0,0 1 0 0 0,-1-1 0 0 0,1 1 0 0 0,-1-1 0 0 0,1 1 0 0 0,0-1 0 0 0,-1 1 0 0 0,1-1 0 0 0,0 1 0 0 0,0-1 0 0 0,-1 0 0 0 0,1 1 0 0 0,0-1 0 0 0,0 0 0 0 0,0 1 0 0 0,0-1 0 0 0,0 1 0 0 0,0-1 0 0 0,0 0 0 0 0,0 1 0 0 0,0-1 0 0 0,0 0 0 0 0,0 1 0 0 0,0-1 0 0 0,1 1 0 0 0,-1-1 0 0 0,0 0 0 0 0,0 1 0 0 0,1-1 0 0 0,-1 1 0 0 0,0-1 0 0 0,1 1 0 0 0,-1-1 0 0 0,8-5-1 0 0,0 1 1 0 0,0 0-1 0 0,16-7 0 0 0,-14 8 5 0 0,0-1-1 0 0,0-1 0 0 0,18-12 1 0 0,-23 13 3 0 0,0 0 1 0 0,-1-1 0 0 0,1 0-1 0 0,-1 1 1 0 0,0-1 0 0 0,5-11-1 0 0,-2 5 5 0 0,-3 6-1 0 0,0 0 0 0 0,1 0-1 0 0,0 0 1 0 0,1 1 0 0 0,10-9 0 0 0,-10 9-12 0 0,0 0 0 0 0,0-1 0 0 0,-1 0 0 0 0,8-9 0 0 0,14-24 75 0 0,-15 24-39 0 0,10-18 0 0 0,14-22-128 0 0,-21 32-34 0 0,-10 17 153 0 0,0-1 1 0 0,6-13 0 0 0,33-55 145 0 0,-39 64-251 0 0,14-19-1 0 0,-1 2-17 0 0,-7 9 160 0 0,-6 9 1 0 0,0 1 0 0 0,1-1 1 0 0,12-15-1 0 0,-4 2-250 0 0,-2 2 67 0 0,-6 12 184 0 0,-1 0 0 0 0,0 0 0 0 0,6-17 1 0 0,8-12 98 0 0,-7 7-164 0 0,-10 25 0 0 0,0 1 0 0 0,1-1 0 0 0,-1 1 0 0 0,7-10 0 0 0,5-7 21 0 0,-1 0 1 0 0,15-35-1 0 0,-20 37-21 0 0,-6 15 0 0 0,0 0 0 0 0,0 0 0 0 0,0 0 0 0 0,5-8 0 0 0,17-29 25 0 0,-17 29-12 0 0,0 0 0 0 0,14-19 0 0 0,-12 20-13 0 0,-1-1 0 0 0,0 0 0 0 0,10-25 0 0 0,7-13 0 0 0,26-53 64 0 0,51-66-297 0 0,-82 142 25 0 0,-13 19 147 0 0,-1 0 0 0 0,7-10 0 0 0,0-3 203 0 0,20-25 0 0 0,-20 30 5 0 0,-1 0-1 0 0,18-35 1 0 0,-28 47-138 0 0,8-17 0 0 0,0 1 0 0 0,23-34 0 0 0,-20 36 9 0 0,-1-1 1 0 0,16-38-1 0 0,-13 26-9 0 0,97-193 1095 0 0,-88 181-1099 0 0,8-21-201 0 0,-23 46-152 0 0,19-31-1 0 0,2-2 665 0 0,36-71-188 0 0,-25 46-579 0 0,13-29 1058 0 0,11-21-1023 0 0,-47 93 152 0 0,54-88 220 0 0,-52 90 40 0 0,19-24-6 0 0,4-8 243 0 0,-9 11 245 0 0,-18 29-535 0 0,24-48 1 0 0,83-176-1204 0 0,-91 186 1730 0 0,34-58 753 0 0,-21 46-1940 0 0,15-24 1322 0 0,26-34-507 0 0,-39 58-49 0 0,-33 53-49 0 0,-9 14 0 0 0,0 0 0 0 0,7-14 0 0 0,-7 10-38 0 0,1 1 0 0 0,1-1 1 0 0,-1 1-1 0 0,1 1 0 0 0,12-13 0 0 0,-13 15-165 0 0,-1 1-1 0 0,-1-1 0 0 0,7-13 1 0 0,10-13-291 0 0,-9 16 465 0 0,-2 0-1 0 0,12-24 0 0 0,-12 21 73 0 0,22-34-1 0 0,-24 42-168 0 0,11-22-1 0 0,-14 23 68 0 0,1 0 1 0 0,12-16-1 0 0,3-9 59 0 0,-19 34 0 0 0,-1-1 0 0 0,0 1 0 0 0,0-1 0 0 0,1 1 0 0 0,-2-1 0 0 0,2-3 0 0 0,-3 0 0 0 0,1 5 0 0 0,0 1 0 0 0,-1 0 0 0 0,1 0 0 0 0,0 0 0 0 0,0-1 0 0 0,-1 1 0 0 0,1 0 0 0 0,0 0 0 0 0,-1 0 0 0 0,1 0 0 0 0,0 0 0 0 0,-1 0 0 0 0,1-1 0 0 0,0 1 0 0 0,-1 0 0 0 0,1 0 0 0 0,0 0 0 0 0,-1 0 0 0 0,1 0 0 0 0,0 0 0 0 0,0 1 0 0 0,-1-1 0 0 0,-15 13 0 0 0,5-3 0 0 0,1-2 0 0 0,1-3 0 0 0,2 1 0 0 0,-1 1 0 0 0,-9 9 0 0 0,-23 21 0 0 0,29-28 0 0 0,0 0 0 0 0,-14 17 0 0 0,-8 12 0 0 0,-65 55 0 0 0,70-68-188 0 0,-50 44-1088 0 0,76-68 764 0 0,22-1-8533 0 0,-4 0 1939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4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15664 0 0,'0'0'761'0'0,"11"0"183"0"0,-9 1-911 0 0,-1-1-1 0 0,1 0 1 0 0,-1 1 0 0 0,0 0 0 0 0,1-1 0 0 0,-1 1-1 0 0,0 0 1 0 0,0 0 0 0 0,1 0 0 0 0,-1 0 0 0 0,0 0-1 0 0,0 0 1 0 0,0 0 0 0 0,0 0 0 0 0,0 0 0 0 0,0 0-1 0 0,-1 1 1 0 0,1-1 0 0 0,0 0 0 0 0,0 2 0 0 0,5 7 962 0 0,0-2-438 0 0,-1 0 1 0 0,0 1 0 0 0,-1-1-1 0 0,0 1 1 0 0,0 0-1 0 0,3 13 1 0 0,5 9 411 0 0,33 96 745 0 0,0-36 281 0 0,-19-42-2843 0 0,-23-44 327 0 0,3 9-2423 0 0,-6 0-5585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4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16272 0 0,'0'0'9025'0'0,"0"2"-8699"0"0,14 29 429 0 0,-9-15-638 0 0,-5-14-104 0 0,0 0-1 0 0,1-1 1 0 0,-1 1 0 0 0,0-1 0 0 0,1 1 0 0 0,0 0-1 0 0,-1-1 1 0 0,1 1 0 0 0,0-1 0 0 0,0 1 0 0 0,1 1 0 0 0,13 18 1 0 0,-13-18-14 0 0,0 0 0 0 0,0 0 0 0 0,0-1 0 0 0,0 1 0 0 0,1-1 0 0 0,0 0 0 0 0,-1 1 0 0 0,1-1 0 0 0,0 0 0 0 0,0-1 0 0 0,0 1 0 0 0,6 2 0 0 0,-7-3 0 0 0,0 0 0 0 0,0 0 0 0 0,0 0 0 0 0,1-1 0 0 0,-1 1 0 0 0,0-1 0 0 0,0 1 0 0 0,5-1 0 0 0,5-4 0 0 0,-7 1 0 0 0,3-1 0 0 0,0-1 0 0 0,0 0 0 0 0,0-1 0 0 0,7-7 0 0 0,4-2 0 0 0,-11 8-30 0 0,0-1 0 0 0,0 0 1 0 0,-1 0-1 0 0,0 0 0 0 0,0-1 0 0 0,-1 0 0 0 0,0-1 0 0 0,0 1 0 0 0,-1-1 0 0 0,-1 0 0 0 0,0-1 0 0 0,0 1 1 0 0,-1-1-1 0 0,0 0 0 0 0,-1 1 0 0 0,0-1 0 0 0,-1 0 0 0 0,0-12 0 0 0,-1 20 30 0 0,0 0 0 0 0,6-10 0 0 0,-1 4-33 0 0,-3 17-42 0 0,-1 1 66 0 0,0-2 6 0 0,0 0 0 0 0,-1-1 0 0 0,0 12 0 0 0,0 18 4 0 0,4-13-2 0 0,0 8-4 0 0,2 41 1 0 0,-4-37-19 0 0,6 38 1 0 0,-2-22 13 0 0,1-11 9 0 0,-5-29 0 0 0,0 0 0 0 0,0 1 0 0 0,-1 20 0 0 0,0 42 195 0 0,0-54-92 0 0,-1 1 0 0 0,-2 25 0 0 0,1-43-82 0 0,0 0-1 0 0,0 0 1 0 0,0-1-1 0 0,0 1 1 0 0,0 0-1 0 0,-1-1 1 0 0,1 1-1 0 0,-1-1 0 0 0,-2 3 1 0 0,3-4-3 0 0,0 1 1 0 0,0-1 0 0 0,0 0-1 0 0,0 0 1 0 0,0 1-1 0 0,0-1 1 0 0,-1 0-1 0 0,1 0 1 0 0,0 0-1 0 0,-1-1 1 0 0,1 1-1 0 0,-1 0 1 0 0,1 0 0 0 0,-1-1-1 0 0,0 1 1 0 0,-1 0-1 0 0,-4-1 49 0 0,-9 0 154 0 0,-27-3 0 0 0,37 2-209 0 0,0-1-1 0 0,0 1 0 0 0,0-1 1 0 0,0 0-1 0 0,0-1 0 0 0,0 1 1 0 0,-8-6-1 0 0,-3-2-291 0 0,-38-16-1 0 0,35 18-1767 0 0,4-1-6918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5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10592 0 0,'0'0'2502'0'0,"3"-2"-974"0"0,14-10 650 0 0,-12 8-1707 0 0,0 0 1 0 0,0 0 0 0 0,1 1 0 0 0,-1 0-1 0 0,1 0 1 0 0,8-4 0 0 0,11-2 512 0 0,-20 7-835 0 0,-1 0 0 0 0,1 1 0 0 0,-1-1 0 0 0,10-1 0 0 0,-9 2-73 0 0,1 0 0 0 0,-1-1-1 0 0,0 1 1 0 0,0-1-1 0 0,0 0 1 0 0,6-4-1 0 0,3-1 20 0 0,-3 4-28 0 0,0 2-100 0 0,-8 1-213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24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20559 0 0,'0'0'996'0'0,"-2"2"-430"0"0,-16 24-48 0 0,-13 22 260 0 0,29-44-523 0 0,-1 0 0 0 0,1 1-1 0 0,1 0 1 0 0,-1-1-1 0 0,1 1 1 0 0,-1 0-1 0 0,1 0 1 0 0,1-1 0 0 0,-1 7-1 0 0,-2 10 567 0 0,3-18-763 0 0,-1-1 0 0 0,1 1 0 0 0,0-1 0 0 0,-1 1 0 0 0,1-1 1 0 0,0 1-1 0 0,1-1 0 0 0,-1 1 0 0 0,0-1 0 0 0,1 1 0 0 0,-1-1 1 0 0,1 0-1 0 0,1 3 0 0 0,8 24-46 0 0,-9-24 19 0 0,0 1-1 0 0,1-1 0 0 0,0 0 1 0 0,0 0-1 0 0,0-1 1 0 0,0 1-1 0 0,1 0 0 0 0,0-1 1 0 0,0 1-1 0 0,0-1 1 0 0,5 4-1 0 0,7 6 77 0 0,-11-9-105 0 0,0-1-1 0 0,0-1 1 0 0,1 1 0 0 0,-1-1-1 0 0,1 1 1 0 0,0-1-1 0 0,8 3 1 0 0,-3-1-2 0 0,-8-4 0 0 0,0 0 0 0 0,0 0 0 0 0,0-1 0 0 0,1 1 0 0 0,-1 0 0 0 0,0-1 0 0 0,1 1 0 0 0,-1-1 0 0 0,1 0 0 0 0,-1 0 0 0 0,0 0 0 0 0,1 0 0 0 0,-1 0 0 0 0,1-1 0 0 0,4 0 0 0 0,-5 0 6 0 0,1-1-1 0 0,0 1 0 0 0,-1-1 1 0 0,1 1-1 0 0,-1-1 0 0 0,0 0 1 0 0,0 0-1 0 0,1 0 1 0 0,-1 0-1 0 0,-1 0 0 0 0,1-1 1 0 0,0 1-1 0 0,0 0 1 0 0,-1-1-1 0 0,1 1 0 0 0,-1-1 1 0 0,0 0-1 0 0,0 0 1 0 0,0 1-1 0 0,0-1 0 0 0,0 0 1 0 0,0-4-1 0 0,-1-41 156 0 0,0 46-154 0 0,0 1 0 0 0,0 0 0 0 0,0 0 0 0 0,0 0 0 0 0,0-1 0 0 0,0 1 0 0 0,0 0 0 0 0,-1 0-1 0 0,1 0 1 0 0,0 0 0 0 0,-1-1 0 0 0,1 1 0 0 0,-1 0 0 0 0,1 0 0 0 0,-1 0 0 0 0,0 0 0 0 0,1 0-1 0 0,-1 0 1 0 0,0 0 0 0 0,-1-1 0 0 0,0 0 8 0 0,1 1-8 0 0,0 1-1 0 0,0-1 0 0 0,0 0 1 0 0,0 1-1 0 0,0-1 0 0 0,-1 1 1 0 0,1-1-1 0 0,0 1 0 0 0,0-1 1 0 0,-1 1-1 0 0,1 0 0 0 0,0 0 1 0 0,-1 0-1 0 0,1 0 0 0 0,0 0 1 0 0,-1 0-1 0 0,1 0 0 0 0,0 0 1 0 0,-2 1-1 0 0,-2-1-2 0 0,1 0-27 0 0,0 0-1 0 0,0 1 1 0 0,1-1 0 0 0,-1 1-1 0 0,0 0 1 0 0,1 0-1 0 0,-1 0 1 0 0,-6 3-1 0 0,2 0-108 0 0,1-2-356 0 0,1 1 1 0 0,-1 1-1 0 0,1-1 1 0 0,-1 1-1 0 0,1 0 1 0 0,-7 7-1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5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14256 0 0,'8'0'653'0'0,"-7"0"-16"0"0,1 0-409 0 0,4-1 153 0 0,1 0 0 0 0,-1-1 0 0 0,1 0 0 0 0,-1 0-1 0 0,0 0 1 0 0,10-7 0 0 0,5 0 1532 0 0,19-14-228 0 0,-27 17-1221 0 0,23-16-1 0 0,-19 10-1182 0 0,-6 4-302 0 0,-1-2-61 0 0</inkml:trace>
  <inkml:trace contextRef="#ctx0" brushRef="#br0" timeOffset="1">504 38 6448 0 0,'0'0'498'0'0,"2"0"-327"0"0,28-12 2221 0 0,-14 6 1015 0 0,0 0 0 0 0,23-4 0 0 0,-35 9-3012 0 0,1 0-1 0 0,0 0 1 0 0,0 1-1 0 0,0 0 1 0 0,0 0-1 0 0,-1 0 1 0 0,1 1-1 0 0,0-1 0 0 0,0 1 1 0 0,0 0-1 0 0,-1 1 1 0 0,1-1-1 0 0,4 3 1 0 0,-2-1-167 0 0,-1 0 1 0 0,0 1-1 0 0,0 0 0 0 0,0 0 1 0 0,9 8-1 0 0,-13-11-183 0 0,-1 1 1 0 0,1 0-1 0 0,-1 0 0 0 0,1 0 0 0 0,-1 0 0 0 0,0 1 0 0 0,0-1 0 0 0,0 0 0 0 0,0 0 0 0 0,0 1 0 0 0,-1-1 0 0 0,1 1 0 0 0,-1-1 1 0 0,1 0-1 0 0,-1 1 0 0 0,0-1 0 0 0,0 1 0 0 0,0-1 0 0 0,0 1 0 0 0,-1-1 0 0 0,0 4 0 0 0,0-3 12 0 0,0 1-1 0 0,0 0 1 0 0,-1-1-1 0 0,0 1 1 0 0,1-1 0 0 0,-1 1-1 0 0,-4 4 1 0 0,-7 13 2 0 0,4-6-106 0 0,-1 0 0 0 0,0-1 0 0 0,-1-1 0 0 0,0 0 0 0 0,-24 21 0 0 0,-12 14-400 0 0,0-2-194 0 0,30-31 142 0 0,-16 20 0 0 0,14-17-243 0 0,18-17 550 0 0,3-1-238 0 0,3 0 456 0 0,0 0-1 0 0,-1-1 0 0 0,1 0 1 0 0,0 0-1 0 0,0 0 0 0 0,-1 0 1 0 0,1-1-1 0 0,-1 0 0 0 0,8-4 1 0 0,-4 3 47 0 0,-1-1 1 0 0,1 1 0 0 0,0 1 0 0 0,0 0 0 0 0,9-2 0 0 0,-7 2 18 0 0,0 0-1 0 0,16-7 1 0 0,-1-2 41 0 0,-8 5-582 0 0,-1-2-1 0 0,23-13 0 0 0,-24 13-679 0 0,1-1-14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5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14800 0 0,'0'0'1342'0'0,"2"-1"-1103"0"0,20-14-63 0 0,-19 13 27 0 0,-1 1 1 0 0,1 0-1 0 0,-1 0 1 0 0,1 0 0 0 0,0 0-1 0 0,-1 0 1 0 0,1 1-1 0 0,0-1 1 0 0,-1 1-1 0 0,1 0 1 0 0,0 0-1 0 0,0 0 1 0 0,3 0-1 0 0,41 8 2666 0 0,-45-7-2730 0 0,1 0-24 0 0,1 0 1 0 0,0 1-1 0 0,-1-1 0 0 0,1 1 0 0 0,-1 0 1 0 0,1 0-1 0 0,-1 0 0 0 0,0 1 0 0 0,0-1 1 0 0,0 1-1 0 0,0 0 0 0 0,0-1 1 0 0,-1 2-1 0 0,1-1 0 0 0,-1 0 0 0 0,0 0 1 0 0,0 1-1 0 0,0-1 0 0 0,0 1 1 0 0,-1-1-1 0 0,1 1 0 0 0,-1 0 0 0 0,0 0 1 0 0,0-1-1 0 0,0 1 0 0 0,-1 0 0 0 0,0 0 1 0 0,1 0-1 0 0,-1 0 0 0 0,0 0 1 0 0,-1 0-1 0 0,1 0 0 0 0,-1 0 0 0 0,0 0 1 0 0,0 0-1 0 0,-2 5 0 0 0,-3 4-88 0 0,-1-1 0 0 0,0 0 0 0 0,0 0 0 0 0,-1-1-1 0 0,-1 0 1 0 0,-18 17 0 0 0,25-26-90 0 0,0 0 0 0 0,0-1 0 0 0,0 1 0 0 0,0-1 0 0 0,0 0 0 0 0,-1 0 0 0 0,1 1 0 0 0,-1-1 0 0 0,1-1 1 0 0,-1 1-1 0 0,1 0 0 0 0,-1-1 0 0 0,1 1 0 0 0,-1-1 0 0 0,0 0 0 0 0,1 0 0 0 0,-4 0 0 0 0,-20 3-8494 0 0,16 2 1148 0 0</inkml:trace>
  <inkml:trace contextRef="#ctx0" brushRef="#br0" timeOffset="1">311 0 4144 0 0,'0'0'18253'0'0,"-1"2"-17424"0"0,-4 3-544 0 0,1 1 1 0 0,0 0-1 0 0,0-1 1 0 0,-4 12-1 0 0,-6 6 217 0 0,12-19-436 0 0,1 0 0 0 0,-1 1 0 0 0,1-1 0 0 0,-1 0 0 0 0,1 1 1 0 0,1-1-1 0 0,-1 1 0 0 0,0 0 0 0 0,1-1 0 0 0,0 1 0 0 0,0-1 0 0 0,2 6 0 0 0,-1 0 62 0 0,0-8-97 0 0,-1 1 0 0 0,1-1-1 0 0,-1 1 1 0 0,1-1 0 0 0,0 1 0 0 0,0-1-1 0 0,0 1 1 0 0,0-1 0 0 0,0 0 0 0 0,1 0-1 0 0,2 5 1 0 0,-2-6-13 0 0,-1 1 0 0 0,1 0 0 0 0,0-1 0 0 0,0 1 0 0 0,-1-1 0 0 0,1 1 0 0 0,0-1 0 0 0,0 0 0 0 0,3 1 0 0 0,2 3 2 0 0,-6-4-25 0 0,0 0 0 0 0,0 0 0 0 0,0 0 0 0 0,0 0-1 0 0,0 0 1 0 0,1 0 0 0 0,-1-1 0 0 0,0 1 0 0 0,0 0 0 0 0,1-1 0 0 0,-1 1-1 0 0,0-1 1 0 0,1 1 0 0 0,-1-1 0 0 0,0 0 0 0 0,1 0 0 0 0,-1 1 0 0 0,1-1-1 0 0,-1 0 1 0 0,0 0 0 0 0,1 0 0 0 0,-1-1 0 0 0,1 1 0 0 0,-1 0-1 0 0,0 0 1 0 0,1-1 0 0 0,-1 1 0 0 0,0-1 0 0 0,1 1 0 0 0,-1-1 0 0 0,0 0-1 0 0,0 1 1 0 0,2-3 0 0 0,4 0-470 0 0,10-3-2938 0 0,-9 3-692 0 0,2-1-3870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5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16128 0 0,'0'0'1459'0'0,"1"-2"-1203"0"0,7-6 214 0 0,-3 8-136 0 0,-4 0-123 0 0,21-8 2279 0 0,-18 6-2185 0 0,0 1 0 0 0,-1 0 1 0 0,1 0-1 0 0,0 0 0 0 0,0 0 0 0 0,6 0 1 0 0,16-5 1047 0 0,-19 6-1260 0 0,0-1 1 0 0,1 0-1 0 0,-1 0 1 0 0,0-1 0 0 0,0 1-1 0 0,11-5 1 0 0,-1 2-770 0 0,-8 3-99 0 0,6-4-669 0 0,0 0-75 0 0</inkml:trace>
  <inkml:trace contextRef="#ctx0" brushRef="#br0" timeOffset="1">469 1 8752 0 0,'0'1'11902'0'0,"5"38"-8493"0"0,0 6-1751 0 0,1 36-1076 0 0,-6-76-1111 0 0,0 1-1 0 0,1-1 0 0 0,0 0 1 0 0,0 1-1 0 0,1-1 1 0 0,-1 0-1 0 0,1 0 0 0 0,4 7 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5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18687 0 0,'0'0'2116'0'0,"3"0"-1437"0"0,102 0 3168 0 0,-87 1-3614 0 0,-12-1-142 0 0,-1 0 1 0 0,1 0-1 0 0,0 0 0 0 0,7-1 0 0 0,3-2-10 0 0,-7 2-63 0 0,0 0 0 0 0,-1-1 0 0 0,12-5 0 0 0,-3 4-47 0 0,-15 2-97 0 0,1 1 0 0 0,-1 0 0 0 0,1-1 0 0 0,-1 0 0 0 0,1 0 0 0 0,-1 0 0 0 0,1 0 0 0 0,-1 0 0 0 0,0 0 0 0 0,0 0 0 0 0,1-1 0 0 0,-1 1 0 0 0,3-4 0 0 0,3-2-2285 0 0,3 3-5636 0 0</inkml:trace>
  <inkml:trace contextRef="#ctx0" brushRef="#br0" timeOffset="1">245 1 8288 0 0,'0'0'638'0'0,"-5"6"-14"0"0,3-4 62 0 0,1 1-1 0 0,-1 0 1 0 0,1-1-1 0 0,0 1 1 0 0,0 0-1 0 0,0-1 1 0 0,1 1-1 0 0,-2 5 1 0 0,-3 12 2941 0 0,4-15-3337 0 0,-1 0 0 0 0,1 1 0 0 0,0-1-1 0 0,0 0 1 0 0,0 0 0 0 0,1 1-1 0 0,0-1 1 0 0,0 0 0 0 0,1 7 0 0 0,5 70 1736 0 0,-5-73-1832 0 0,1 9 3 0 0,1 23 0 0 0,-3-37-188 0 0,0-2-9 0 0,0 0 1 0 0,0 0-1 0 0,0 0 0 0 0,0 0 1 0 0,1 0-1 0 0,-1 0 0 0 0,1 0 1 0 0,-1 0-1 0 0,2 3 0 0 0,6 12-148 0 0,-5-14-333 0 0,-1-3-96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17191 0 0,'0'0'388'0'0,"3"-1"52"0"0,4-4-222 0 0,-1 1 0 0 0,2 0 0 0 0,-1 1 0 0 0,0 0 0 0 0,1 0-1 0 0,0 1 1 0 0,-1-1 0 0 0,1 2 0 0 0,0-1 0 0 0,0 1 0 0 0,0 0 0 0 0,15 1-1 0 0,16 5 1757 0 0,-18-3-840 0 0,20 6 0 0 0,-33-6-929 0 0,-1 0 0 0 0,0 1 0 0 0,0 0 0 0 0,0 0-1 0 0,0 0 1 0 0,9 7 0 0 0,-3-2 98 0 0,-7-4-160 0 0,1 1-1 0 0,-1-1 1 0 0,0 1 0 0 0,10 10-1 0 0,-15-14-133 0 0,-1-1 0 0 0,0 1-1 0 0,1-1 1 0 0,-1 1 0 0 0,0-1 0 0 0,1 1-1 0 0,-1-1 1 0 0,0 1 0 0 0,0-1-1 0 0,1 1 1 0 0,-1 0 0 0 0,0-1 0 0 0,0 1-1 0 0,0-1 1 0 0,0 1 0 0 0,0 0 0 0 0,0-1-1 0 0,0 1 1 0 0,0-1 0 0 0,0 1-1 0 0,0 0 1 0 0,0-1 0 0 0,0 1 0 0 0,0-1-1 0 0,-1 1 1 0 0,1 0 0 0 0,0-1 0 0 0,0 1-1 0 0,-1-1 1 0 0,1 1 0 0 0,0-1-1 0 0,-1 2 1 0 0,0-2 0 0 0,1 1 1 0 0,-1 0-1 0 0,1-1 0 0 0,0 1 0 0 0,-1 0 1 0 0,1 0-1 0 0,0-1 0 0 0,-1 1 0 0 0,1 0 1 0 0,0 0-1 0 0,0 0 0 0 0,0 0 1 0 0,0-1-1 0 0,0 1 0 0 0,0 0 0 0 0,0 0 1 0 0,0 1-1 0 0,2 4 48 0 0,-2-6-51 0 0,1 1 0 0 0,-1-1 0 0 0,0 1 0 0 0,0-1 0 0 0,1 1 0 0 0,-1-1 0 0 0,0 1 0 0 0,0-1 0 0 0,0 1 0 0 0,0 0 0 0 0,0-1 0 0 0,0 1 0 0 0,0-1 0 0 0,0 1 0 0 0,0 0 0 0 0,0-1 0 0 0,0 1 0 0 0,0-1 0 0 0,0 1 0 0 0,0-1 0 0 0,0 1 0 0 0,-1 0 0 0 0,1-1-1 0 0,-1 1 1 0 0,-4 7 11 0 0,0-1 18 0 0,0 0-1 0 0,-7 16 0 0 0,9-18-28 0 0,0 1 0 0 0,-1-1 0 0 0,1 0-1 0 0,-1-1 1 0 0,0 1 0 0 0,-1-1 0 0 0,1 1-1 0 0,-1-1 1 0 0,-8 5 0 0 0,-11 11 3 0 0,-58 66-1097 0 0,76-77 456 0 0,-3 9 492 0 0,20-12 314 0 0,4 0 19 0 0,1 0 0 0 0,0-2 0 0 0,0 1 1 0 0,29 2-1 0 0,-28-4-106 0 0,11 5 98 0 0,-22-6-120 0 0,1 0 0 0 0,-1 0 0 0 0,10 1 0 0 0,0-1 3 0 0,0 1 1 0 0,30 10-1 0 0,7 2 11 0 0,-5 0-3074 0 0,-13-3-2712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2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44 136 8752 0 0,'26'-8'673'0'0,"-25"7"-666"0"0,-1 1 0 0 0,0 0 0 0 0,1 0 0 0 0,-1 0 0 0 0,0 0 0 0 0,1 0 0 0 0,-1-1 0 0 0,0 1 0 0 0,1 0 0 0 0,-1 0 0 0 0,0-1 1 0 0,0 1-1 0 0,1 0 0 0 0,-1-1 0 0 0,0 1 0 0 0,0 0 0 0 0,0 0 0 0 0,1-1 0 0 0,-1 1 0 0 0,0 0 0 0 0,0-1 0 0 0,0 1 0 0 0,0-1 0 0 0,0 1 0 0 0,0 0 0 0 0,0-1 0 0 0,0 1 0 0 0,0 0 0 0 0,0-1 0 0 0,-10-21 15155 0 0,16 41-14925 0 0,-1-1 1 0 0,2 21-1 0 0,3 11-137 0 0,-8-39-91 0 0,0 0 1 0 0,-2 0-1 0 0,1 0 1 0 0,-1 0-1 0 0,-2 12 1 0 0,0 16 40 0 0,2-24-37 0 0,0 0 1 0 0,-1-1 0 0 0,-1 1 0 0 0,-1 0-1 0 0,-5 20 1 0 0,6-28-13 0 0,1 0-1 0 0,0 0 0 0 0,-1 9 1 0 0,2-9-6 0 0,-1 0 0 0 0,0 0 0 0 0,-3 8 0 0 0,-1-2-65 0 0,4-9-37 0 0,-1 1 0 0 0,1-1 0 0 0,0 0 0 0 0,0 0 0 0 0,0 0 0 0 0,0 7 0 0 0,-10-16-128 0 0,9 4 221 0 0,0 0-1 0 0,1 0 1 0 0,-1-1 0 0 0,0 1-1 0 0,1-1 1 0 0,0 0-1 0 0,-1 1 1 0 0,1-1-1 0 0,0 0 1 0 0,0 0-1 0 0,0 0 1 0 0,0 1 0 0 0,0-1-1 0 0,0 0 1 0 0,1 0-1 0 0,-1-3 1 0 0,-1-3-9 0 0,1 0 1 0 0,0-16 0 0 0,0 0-51 0 0,-8-12 20 0 0,7 30 50 0 0,0 0 0 0 0,1-1 0 0 0,-1 1 0 0 0,1-1 0 0 0,0-6 0 0 0,3-8-10 0 0,-1-13-27 0 0,-2 19 47 0 0,2-1 0 0 0,0 1 0 0 0,1-1 0 0 0,0 1 0 0 0,1 0 0 0 0,9-27 0 0 0,-6 23 76 0 0,0 3 55 0 0,0 0 0 0 0,1 1 0 0 0,1 0 1 0 0,1 1-1 0 0,0 0 0 0 0,0 0 0 0 0,13-13 0 0 0,-17 22-38 0 0,-1 1-1 0 0,1-1 0 0 0,0 1 1 0 0,1 0-1 0 0,-1 0 1 0 0,1 1-1 0 0,0 0 0 0 0,0 0 1 0 0,0 0-1 0 0,0 0 1 0 0,0 1-1 0 0,1 0 0 0 0,-1 0 1 0 0,0 1-1 0 0,1 0 1 0 0,0 0-1 0 0,10 0 1 0 0,-14 2-87 0 0,0-1 1 0 0,0 1 0 0 0,0-1 0 0 0,0 1 0 0 0,0 0 0 0 0,-1 0 0 0 0,1 0 0 0 0,0 1 0 0 0,-1-1 0 0 0,1 1 0 0 0,-1-1 0 0 0,1 1 0 0 0,-1 0 0 0 0,0 0 0 0 0,1 0 0 0 0,-1 0 0 0 0,0 0 0 0 0,0 1 0 0 0,-1-1-1 0 0,1 0 1 0 0,0 1 0 0 0,1 5 0 0 0,2 1-6 0 0,-1 0-1 0 0,0 1 1 0 0,-1 0-1 0 0,0-1 0 0 0,2 15 1 0 0,-3-14 9 0 0,-2 1 0 0 0,0 21 1 0 0,-1-12-28 0 0,0-11-42 0 0,0 1-1 0 0,0-1 0 0 0,-1 0 1 0 0,0 0-1 0 0,-1 0 0 0 0,0 0 1 0 0,-9 16-1 0 0,11-23 36 0 0,0-1 0 0 0,0 1 0 0 0,-1-1-1 0 0,1 0 1 0 0,-1 1 0 0 0,1-1 0 0 0,-1 0 0 0 0,1 0-1 0 0,-1 0 1 0 0,-3 1 0 0 0,-1 2-20 0 0,3-2 20 0 0,-1-1 1 0 0,1 1 0 0 0,0 0 0 0 0,-1-1 0 0 0,1 0 0 0 0,-1 0 0 0 0,1 0 0 0 0,-1 0 0 0 0,1 0 0 0 0,-1-1 0 0 0,0 1 0 0 0,-4-1 0 0 0,5 0 11 0 0,0 0 0 0 0,1-1 0 0 0,-1 1 0 0 0,0 0 0 0 0,0-1 0 0 0,0 0 0 0 0,0 0 0 0 0,1 1 0 0 0,-1-2 0 0 0,0 1-1 0 0,1 0 1 0 0,-1-1 0 0 0,1 1 0 0 0,-1-1 0 0 0,-2-2 0 0 0,4 4-53 0 0,-1-1 3 0 0,-2-3 45 0 0,6 2 8 0 0,6 0 4 0 0,-8 2-3 0 0,5-1 9 0 0,1 1-1 0 0,-1 0 1 0 0,0 1-1 0 0,0-1 1 0 0,0 1-1 0 0,0 0 1 0 0,0 0-1 0 0,0 0 1 0 0,5 3 0 0 0,5 2 58 0 0,21 13 1 0 0,5 2-12 0 0,41 23 17 0 0,-26-14-1627 0 0,-35-18-707 0 0,-6-4-6152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3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241 114 13360 0 0,'0'0'1026'0'0,"0"-2"-668"0"0,-6-28 5420 0 0,4 28-5338 0 0,0 1 0 0 0,-1-1 0 0 0,1 0 1 0 0,0 1-1 0 0,0-1 0 0 0,1 0 0 0 0,-1 0 0 0 0,-2-3 0 0 0,4 5-386 0 0,-1-3 100 0 0,-1 1 0 0 0,1 0 0 0 0,0-1 0 0 0,0 1 0 0 0,0-1 0 0 0,0 1 0 0 0,0-1 0 0 0,1 1 0 0 0,-1-1 0 0 0,1 0 0 0 0,-1-4 0 0 0,-3-14 384 0 0,4 20-532 0 0,0 1 0 0 0,0 0-1 0 0,0 0 1 0 0,0 0 0 0 0,0 0 0 0 0,0 0-1 0 0,0 0 1 0 0,0 0 0 0 0,0 0-1 0 0,0 0 1 0 0,0-1 0 0 0,0 1 0 0 0,0 0-1 0 0,0 0 1 0 0,0 0 0 0 0,0 0 0 0 0,0 0-1 0 0,0 0 1 0 0,-1 0 0 0 0,1 0-1 0 0,0 0 1 0 0,0 0 0 0 0,0 0 0 0 0,0 0-1 0 0,0 0 1 0 0,0 0 0 0 0,0 0 0 0 0,0 0-1 0 0,0-1 1 0 0,0 1 0 0 0,0 0-1 0 0,-1 0 1 0 0,1 0 0 0 0,0 0 0 0 0,0 0-1 0 0,0 0 1 0 0,0 0 0 0 0,0 0 0 0 0,0 0-1 0 0,0 0 1 0 0,0 1 0 0 0,0-1-1 0 0,-1 0 1 0 0,1 0 0 0 0,0 0 0 0 0,0 0-1 0 0,0 0 1 0 0,0 0 0 0 0,0 0-1 0 0,0 0 1 0 0,-4 0 71 0 0,0 1-1 0 0,-1-1 1 0 0,1 0 0 0 0,0 0-1 0 0,0-1 1 0 0,-8-1-1 0 0,1 0-5 0 0,8 2-62 0 0,0 0 0 0 0,0 0 0 0 0,-1 0 0 0 0,1 1 0 0 0,0-1 0 0 0,0 1 0 0 0,0 0 0 0 0,0 0 0 0 0,0 0-1 0 0,0 0 1 0 0,0 0 0 0 0,-5 3 0 0 0,0 1 1 0 0,1 0-1 0 0,-1 1 0 0 0,-6 6 0 0 0,9-6-27 0 0,-1-1 1 0 0,1 1-1 0 0,1 0 1 0 0,-1 1-1 0 0,1-1 0 0 0,0 1 1 0 0,0 0-1 0 0,1 0 0 0 0,0 0 1 0 0,-3 13-1 0 0,0 4-201 0 0,-5 48 0 0 0,10-65 192 0 0,1-1 0 0 0,0 1 0 0 0,1-1 1 0 0,0 1-1 0 0,0-1 0 0 0,0 1 0 0 0,1-1 0 0 0,-1 0 0 0 0,2 0 0 0 0,-1 0 0 0 0,1 0 0 0 0,0 0 0 0 0,0 0 0 0 0,0-1 1 0 0,1 1-1 0 0,0-1 0 0 0,0 0 0 0 0,0 0 0 0 0,1-1 0 0 0,-1 1 0 0 0,8 4 0 0 0,-11-8 26 0 0,1 0 1 0 0,-1 0-1 0 0,1 0 0 0 0,0-1 0 0 0,-1 1 0 0 0,1 0 0 0 0,0-1 0 0 0,-1 0 1 0 0,1 1-1 0 0,0-1 0 0 0,0 0 0 0 0,-1 0 0 0 0,1 0 0 0 0,0 0 1 0 0,0 0-1 0 0,-1 0 0 0 0,1 0 0 0 0,0-1 0 0 0,1 0 0 0 0,2-1 2 0 0,-1 0-1 0 0,1 0 0 0 0,-1 0 0 0 0,0-1 0 0 0,5-4 0 0 0,-5 4 0 0 0,0 0 0 0 0,0 1 0 0 0,0-1 0 0 0,0 1 0 0 0,7-3 0 0 0,-9 4 0 0 0,1 0 0 0 0,-1 0 0 0 0,1-1 0 0 0,-1 1 0 0 0,0 0 0 0 0,1-1 0 0 0,-1 0 0 0 0,0 0 0 0 0,0 1 0 0 0,0-1 0 0 0,0 0 0 0 0,-1-1 0 0 0,1 1 0 0 0,1-3 0 0 0,3-5 0 0 0,-1 0 0 0 0,5-13 0 0 0,2-5 0 0 0,-6 17 0 0 0,-1-1 0 0 0,0 0 0 0 0,-1 1 0 0 0,-1-1 0 0 0,4-21 0 0 0,-5 23 0 0 0,2 2 0 0 0,1 3 0 0 0,-2 7 2 0 0,-1 5 8 0 0,3 20 37 0 0,-4-18-22 0 0,1 0 0 0 0,0 0-1 0 0,0 0 1 0 0,1 0 0 0 0,0-1-1 0 0,6 12 1 0 0,8 15-109 0 0,6 12-200 0 0,-11-30-66 0 0,1 5-3316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14192 0 0,'3'16'653'0'0,"-2"-13"-16"0"0,-1-1-409 0 0,0 1-117 0 0,1 1 0 0 0,0-1 0 0 0,-1 1-1 0 0,1-1 1 0 0,1 1 0 0 0,1 4 0 0 0,7 21 3093 0 0,-4-11-1221 0 0,-4-15-1779 0 0,-1 1-1 0 0,1-1 1 0 0,-1 1-1 0 0,0-1 1 0 0,1 7-1 0 0,0 1 188 0 0,0 1 0 0 0,4 10 0 0 0,4 25 937 0 0,-6-37-1196 0 0,-3-8-136 0 0,0 0 0 0 0,0 1 0 0 0,-1-1-1 0 0,1 0 1 0 0,-1 1 0 0 0,1-1 0 0 0,-1 0-1 0 0,0 1 1 0 0,0-1 0 0 0,0 4 0 0 0,0-6 6 0 0,1 1 1 0 0,-1-1 0 0 0,0 1 0 0 0,0-1 0 0 0,1 1 0 0 0,-1-1 0 0 0,0 1 0 0 0,1-1 0 0 0,-1 0 0 0 0,0 1-1 0 0,1-1 1 0 0,-1 0 0 0 0,1 1 0 0 0,-1-1 0 0 0,0 0 0 0 0,2 1 0 0 0,42-170-206 0 0,-42 158 231 0 0,1 0-1 0 0,0-1 1 0 0,1 1-1 0 0,0 1 0 0 0,1-1 1 0 0,10-17-1 0 0,-6 12 44 0 0,-8 13-56 0 0,1 1 1 0 0,-1-1-1 0 0,0 1 1 0 0,1-1-1 0 0,-1 1 1 0 0,1 0-1 0 0,0 0 1 0 0,0 0-1 0 0,0 0 1 0 0,0 0-1 0 0,0 0 1 0 0,4-2-1 0 0,-3 2 130 0 0,-1 1-80 0 0,0 0-1 0 0,0 0 1 0 0,0 0 0 0 0,0 0 0 0 0,1 0 0 0 0,-1 1 0 0 0,3-1 0 0 0,-4 1-48 0 0,0 0 1 0 0,0 0 0 0 0,0 0-1 0 0,0 0 1 0 0,0 1-1 0 0,0-1 1 0 0,0 0 0 0 0,0 1-1 0 0,0-1 1 0 0,0 1 0 0 0,0-1-1 0 0,0 1 1 0 0,0-1-1 0 0,0 1 1 0 0,0 0 0 0 0,-1-1-1 0 0,1 1 1 0 0,0 0 0 0 0,1 1-1 0 0,2 4 22 0 0,0-1-1 0 0,0 1 0 0 0,0 0 1 0 0,-1 0-1 0 0,0 0 0 0 0,0 1 1 0 0,3 11-1 0 0,9 52 349 0 0,-7-31-297 0 0,-5-29-206 0 0,0 0-1 0 0,9 17 0 0 0,-4-9-82 0 0,-4-9-465 0 0,1 0 0 0 0,9 14-1 0 0,5-1-3834 0 0,-10-17 2204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3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57 3224 0 0,'4'-11'9868'0'0,"-2"8"-9094"0"0,-2 0 0 0 0,1 0 0 0 0,0 0 0 0 0,0 0 0 0 0,-1 0 0 0 0,0 0 0 0 0,1 0 0 0 0,-1 0 0 0 0,-1-4 0 0 0,1 2 367 0 0,0 5-1023 0 0,0-1 0 0 0,-1 1 1 0 0,1-1-1 0 0,-1 1 0 0 0,1 0 1 0 0,0-1-1 0 0,-1 1 0 0 0,1 0 0 0 0,-1-1 1 0 0,1 1-1 0 0,-1 0 0 0 0,1-1 1 0 0,-1 1-1 0 0,1 0 0 0 0,-1 0 1 0 0,1 0-1 0 0,-1-1 0 0 0,1 1 0 0 0,-1 0 1 0 0,1 0-1 0 0,-1 0 0 0 0,1 0 1 0 0,-1 0-1 0 0,0 0 0 0 0,1 0 1 0 0,-1 0-1 0 0,1 0 0 0 0,-1 0 1 0 0,1 0-1 0 0,-1 1 0 0 0,1-1 0 0 0,-2 0 1 0 0,-16 4 454 0 0,15-2-562 0 0,-1 0 0 0 0,0 0 0 0 0,1 0 0 0 0,-1 1 0 0 0,1-1 0 0 0,0 1 0 0 0,0 0 0 0 0,0 0 0 0 0,0 0 0 0 0,0 0 0 0 0,1 0 0 0 0,-1 1 0 0 0,1-1 0 0 0,0 1 0 0 0,0 0 0 0 0,0 0 0 0 0,1-1 0 0 0,-1 1 0 0 0,1 0 0 0 0,0 0 0 0 0,-1 6 1 0 0,0 4 18 0 0,0 1 1 0 0,1 0 0 0 0,0 0 0 0 0,3 23 0 0 0,-1-28-144 0 0,1 1-1 0 0,0-1 0 0 0,1 0 1 0 0,0 0-1 0 0,1-1 0 0 0,0 1 1 0 0,1-1-1 0 0,6 11 1 0 0,-10-19 118 0 0,0 2 51 0 0,1 0-1 0 0,0-1 1 0 0,0 1-1 0 0,0-1 1 0 0,0 0 0 0 0,1 0-1 0 0,4 3 1 0 0,3 4 159 0 0,-9-8-231 0 0,0-1-1 0 0,-1 1 1 0 0,1-1 0 0 0,0 1 0 0 0,-1-1 0 0 0,1 1-1 0 0,0-1 1 0 0,0 0 0 0 0,0 1 0 0 0,0-1 0 0 0,-1 0-1 0 0,1 0 1 0 0,0 0 0 0 0,0 0 0 0 0,0 0-1 0 0,0 0 1 0 0,0 0 0 0 0,-1 0 0 0 0,1 0 0 0 0,0 0-1 0 0,0 0 1 0 0,0 0 0 0 0,0 0 0 0 0,1-1 0 0 0,-1 0-27 0 0,1 0 0 0 0,0 1 0 0 0,-1-1 0 0 0,1 0 0 0 0,-1 0 0 0 0,1 0 0 0 0,-1 0 0 0 0,0 0 0 0 0,3-3 0 0 0,5-7 43 0 0,-4 5 0 0 0,0 0 0 0 0,0 0 0 0 0,-1 0 0 0 0,7-14 0 0 0,-8 12 0 0 0,-1 0 0 0 0,0-1 0 0 0,0 0 0 0 0,-1 0 0 0 0,1-14 0 0 0,2-19 0 0 0,-2 33 70 0 0,-1-1 1 0 0,-1 0-1 0 0,0 0 0 0 0,0 0 1 0 0,-1 1-1 0 0,-2-13 0 0 0,-2-35 190 0 0,6 64-260 0 0,0 1 0 0 0,1-1 0 0 0,3 12 0 0 0,3 9 0 0 0,1 23-168 0 0,12 52-389 0 0,-14-66 540 0 0,4 50 0 0 0,-4-27 16 0 0,-2-16 220 0 0,-1 0 0 0 0,-3 0 0 0 0,-2 0 0 0 0,-1 0 0 0 0,-9 44 0 0 0,9-75 64 0 0,-1 23 0 0 0,2-32-273 0 0,0 0 0 0 0,0 0 0 0 0,0 0 0 0 0,0-1 0 0 0,0 1 0 0 0,-1 0 0 0 0,0-1 0 0 0,0 1 0 0 0,0-1 0 0 0,0 1 0 0 0,0-1 0 0 0,-1 0 0 0 0,1 0 0 0 0,-5 4 0 0 0,4-4 0 0 0,0-1 1 0 0,1 0-1 0 0,-1 0 0 0 0,0 0 0 0 0,0 0 0 0 0,0 0 1 0 0,-6 2-1 0 0,8-4-4 0 0,-1 1 1 0 0,1-1 0 0 0,-1 1-1 0 0,1-1 1 0 0,-1 0-1 0 0,1 0 1 0 0,-1 1 0 0 0,0-1-1 0 0,1 0 1 0 0,-1-1-1 0 0,1 1 1 0 0,-1 0 0 0 0,1 0-1 0 0,-1-1 1 0 0,1 1 0 0 0,-4-2-1 0 0,-13-3-125 0 0,16 5 115 0 0,0-1-1 0 0,0 1 0 0 0,0-1 1 0 0,0 1-1 0 0,1-1 0 0 0,-1 0 0 0 0,0 1 1 0 0,0-1-1 0 0,0 0 0 0 0,-1-2 0 0 0,-3-2 73 0 0,0-1 0 0 0,0 1 0 0 0,1-1 0 0 0,0-1-1 0 0,1 1 1 0 0,-1-1 0 0 0,-3-7 0 0 0,-9-13 139 0 0,8 13-271 0 0,1 0 1 0 0,1-1-1 0 0,0 0 1 0 0,1 0-1 0 0,0 0 0 0 0,1-1 1 0 0,1 1-1 0 0,-5-32 1 0 0,5 9-810 0 0,0-44 1 0 0,5 64-594 0 0,3-22 0 0 0,-2 26-930 0 0,1 1-1 0 0,6-17 1 0 0,1 3-4528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4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1 213 14400 0 0,'2'1'661'0'0,"8"4"73"0"0,-8-3-690 0 0,0-1 1 0 0,0 1-1 0 0,0-1 0 0 0,0 0 0 0 0,1 0 0 0 0,-1 0 1 0 0,4 0-1 0 0,11 4 1389 0 0,-15-4-1157 0 0,0 0 0 0 0,1-1 0 0 0,-1 1 0 0 0,1 0 0 0 0,-1-1 0 0 0,1 0 0 0 0,0 1 0 0 0,-1-1 0 0 0,1 0 0 0 0,-1-1 0 0 0,1 1 0 0 0,-1 0 0 0 0,1-1 0 0 0,-1 1 0 0 0,3-2 0 0 0,5-2 227 0 0,-1 0 1 0 0,-1-2-1 0 0,1 1 1 0 0,-1-1-1 0 0,0 0 1 0 0,0 0-1 0 0,13-15 1 0 0,-19 17-404 0 0,1 1 1 0 0,-1-1-1 0 0,1 0 1 0 0,2-7-1 0 0,6-9 162 0 0,-9 14-200 0 0,0-1 0 0 0,0 1 0 0 0,-1-1 1 0 0,0 1-1 0 0,0-1 0 0 0,0 0 0 0 0,-1-8 0 0 0,0 12-47 0 0,-1 1 1 0 0,1 0-1 0 0,-1-1 0 0 0,1 1 1 0 0,-1 0-1 0 0,0-1 0 0 0,0 1 0 0 0,-2-3 1 0 0,2 1-10 0 0,0 1-3 0 0,-1 1 0 0 0,1-1 0 0 0,0 1 0 0 0,-1-1 0 0 0,1 1-1 0 0,-1 0 1 0 0,1 0 0 0 0,-1 0 0 0 0,0 0 0 0 0,0 0 0 0 0,0 0 0 0 0,0 0 0 0 0,-1 1-1 0 0,1-1 1 0 0,0 1 0 0 0,-1-1 0 0 0,1 1 0 0 0,-1 0 0 0 0,1 0 0 0 0,-1 0 0 0 0,1 0 0 0 0,-1 1-1 0 0,0-1 1 0 0,-5 0 0 0 0,5 2-7 0 0,0-1 0 0 0,0 0 0 0 0,-1 1 0 0 0,1 0 0 0 0,0 0 0 0 0,0 0 0 0 0,0 0 0 0 0,0 0 0 0 0,0 1 0 0 0,0 0 0 0 0,0-1 0 0 0,0 1 0 0 0,1 0 0 0 0,-1 0 0 0 0,1 0 0 0 0,-1 1-1 0 0,1-1 1 0 0,0 1 0 0 0,0-1 0 0 0,0 1 0 0 0,0 0 0 0 0,0-1 0 0 0,-2 6 0 0 0,-2 7-28 0 0,0 0 0 0 0,0 0 0 0 0,-5 24 0 0 0,11-37 33 0 0,-3 9-13 0 0,1 0 0 0 0,1 1 0 0 0,0-1 1 0 0,1 22-1 0 0,9 44-4 0 0,-8-70 19 0 0,1 2-3 0 0,0 1 1 0 0,0-1-1 0 0,1 0 0 0 0,1 0 1 0 0,-1 0-1 0 0,2-1 0 0 0,-1 1 1 0 0,1-1-1 0 0,0 0 0 0 0,1 0 1 0 0,-1-1-1 0 0,2 0 0 0 0,7 8 0 0 0,-10-11-30 0 0,1 1 0 0 0,1-1-1 0 0,-1 0 1 0 0,0-1 0 0 0,1 1-1 0 0,0-1 1 0 0,0 0 0 0 0,0-1-1 0 0,0 1 1 0 0,0-1-1 0 0,1 0 1 0 0,-1-1 0 0 0,0 0-1 0 0,1 0 1 0 0,0 0 0 0 0,-1 0-1 0 0,1-1 1 0 0,-1-1 0 0 0,1 1-1 0 0,6-2 1 0 0,42-10-2790 0 0,-30 3-5790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24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6448 0 0,'10'-30'-464'0'0,"-8"26"1280"0"0,1-1 0 0 0,-1 1-1 0 0,1 0 1 0 0,5-7 0 0 0,-7 9-413 0 0,1 1 0 0 0,-1-1 0 0 0,1 0-1 0 0,0 1 1 0 0,-1-1 0 0 0,1 1 0 0 0,0 0 0 0 0,0 0-1 0 0,0 0 1 0 0,0 0 0 0 0,0 0 0 0 0,1 0 0 0 0,-1 0 0 0 0,0 0-1 0 0,0 1 1 0 0,0-1 0 0 0,1 1 0 0 0,-1 0 0 0 0,0 0 0 0 0,1 0-1 0 0,-1 0 1 0 0,0 0 0 0 0,0 0 0 0 0,1 1 0 0 0,-1-1 0 0 0,3 2-1 0 0,17 5 624 0 0,-1 1-1 0 0,28 16 0 0 0,-17-2-123 0 0,3 2-153 0 0,-9-8-330 0 0,0 1 1 0 0,-1 1-1 0 0,38 37 0 0 0,-45-39-323 0 0,-6-5 70 0 0,0 1 0 0 0,-1 1-1 0 0,-1-1 1 0 0,17 28 0 0 0,-11-10 245 0 0,18 42 0 0 0,-25-47-337 0 0,-1 0 0 0 0,-1 0 0 0 0,-2 1 0 0 0,-1 0 0 0 0,0 0 0 0 0,-1 45 0 0 0,-4-53-63 0 0,0 0 0 0 0,-2 0-1 0 0,-6 28 1 0 0,-22 51-367 0 0,25-81-379 0 0,-10 19 0 0 0,-2-4-6437 0 0,3-8-1705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5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13824 0 0,'2'7'386'0'0,"-1"-5"-261"0"0,0 1 0 0 0,-1-1-1 0 0,1 1 1 0 0,-1-1 0 0 0,1 1-1 0 0,-1-1 1 0 0,0 1 0 0 0,0-1-1 0 0,-1 4 1 0 0,1-4 963 0 0,2-2-451 0 0,0-1 1 0 0,0 0 0 0 0,0 0-1 0 0,0 0 1 0 0,0 0-1 0 0,0-1 1 0 0,-1 1-1 0 0,1 0 1 0 0,2-4-1 0 0,6-3 114 0 0,41-15 1472 0 0,-46 21-2068 0 0,0 0-1 0 0,0 1 1 0 0,1-1 0 0 0,-1 1-1 0 0,0 0 1 0 0,1 1 0 0 0,10-1-1 0 0,18-3 255 0 0,-26 3-517 0 0,-1 0-1 0 0,1 1 1 0 0,14 0-1 0 0,-2 1-94 0 0,-16-1-167 0 0,0 1 0 0 0,0 0 0 0 0,1 0 0 0 0,-1 0-1 0 0,7 3 1 0 0,-10-4-438 0 0,0 1 0 0 0,1-1-1 0 0,-1 1 1 0 0,0 0 0 0 0,0 0 0 0 0,1-1-1 0 0,-1 1 1 0 0,0 0 0 0 0,2 2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5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15608 0 0,'0'0'356'0'0,"0"3"49"0"0,0-3-385 0 0,0 0 0 0 0,0 1 0 0 0,0-1 0 0 0,0 0 0 0 0,0 1 1 0 0,0-1-1 0 0,0 0 0 0 0,0 0 0 0 0,0 1 0 0 0,0-1 0 0 0,0 0 0 0 0,0 1 0 0 0,1-1 0 0 0,-1 0 1 0 0,0 1-1 0 0,0-1 0 0 0,0 0 0 0 0,0 0 0 0 0,0 1 0 0 0,1-1 0 0 0,-1 0 0 0 0,0 0 1 0 0,0 1-1 0 0,0-1 0 0 0,1 0 0 0 0,-1 0 0 0 0,1 1 0 0 0,8-2 406 0 0,4-1-314 0 0,0 1 1206 0 0,0 0 0 0 0,14-4 1 0 0,-14 3-667 0 0,-1 0 0 0 0,16 0 0 0 0,-24 1-624 0 0,1 1 0 0 0,-1-1 0 0 0,0 0 0 0 0,0 0 0 0 0,0 0 0 0 0,0-1 0 0 0,6-2 0 0 0,-7 2-139 0 0,1 0-1 0 0,-1 1 1 0 0,1 0-1 0 0,-1 0 1 0 0,1 0-1 0 0,0 0 1 0 0,-1 0-1 0 0,1 1 1 0 0,0-1-1 0 0,-1 1 1 0 0,6 0-1 0 0,9 3-1374 0 0,34-1 0 0 0,-9-2-50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7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75 5528 0 0,'0'0'497'0'0,"0"-10"1927"0"0,0 6-1055 0 0,1 1-552 0 0,-1 0-1 0 0,0 0 1 0 0,0-1 0 0 0,-1 1-1 0 0,1 0 1 0 0,-1 0 0 0 0,1 0-1 0 0,-1 0 1 0 0,-1-3 0 0 0,1 5 332 0 0,1 0-1007 0 0,0 0 0 0 0,-1 0-1 0 0,1 0 1 0 0,0 0 0 0 0,0 0 0 0 0,0 0-1 0 0,-1 0 1 0 0,1 0 0 0 0,-1 0 0 0 0,1 0 0 0 0,-1 1-1 0 0,1-1 1 0 0,-1 0 0 0 0,1 0 0 0 0,-1 0-1 0 0,1 1 1 0 0,-1-1 0 0 0,0 0 0 0 0,0 1-1 0 0,1-1 1 0 0,-1 1 0 0 0,0-1 0 0 0,0 1-1 0 0,0-1 1 0 0,0 1 0 0 0,1-1 0 0 0,-1 1 0 0 0,0 0-1 0 0,-2-1 1 0 0,2 1-88 0 0,-1-1 1 0 0,0 0-1 0 0,0 1 0 0 0,1 0 1 0 0,-1-1-1 0 0,0 1 0 0 0,0 0 0 0 0,1 0 1 0 0,-1 0-1 0 0,0 0 0 0 0,0 0 1 0 0,0 1-1 0 0,-2 0 0 0 0,-10 6 150 0 0,1 1 0 0 0,0 1 0 0 0,1 0 0 0 0,0 1 0 0 0,0 0 0 0 0,-13 15 0 0 0,19-18-238 0 0,-1 1 1 0 0,1 0-1 0 0,0 0 0 0 0,1 1 0 0 0,-7 13 1 0 0,10-18-45 0 0,-1 0 0 0 0,1 0 0 0 0,-1 0 0 0 0,-5 6 0 0 0,-9 14-270 0 0,13-14 298 0 0,-2 0-1 0 0,1 0 0 0 0,-1 0 1 0 0,-1-1-1 0 0,-9 11 0 0 0,-5 16-73 0 0,20-36 121 0 0,1 0 1 0 0,0 0-1 0 0,0 0 0 0 0,0 0 0 0 0,0 0 0 0 0,0 0 0 0 0,-1 0 0 0 0,1 1 0 0 0,0-1 1 0 0,0 0-1 0 0,0 0 0 0 0,0 0 0 0 0,0 0 0 0 0,0 0 0 0 0,0 1 0 0 0,-1-1 0 0 0,1 0 1 0 0,0 0-1 0 0,0 0 0 0 0,0 0 0 0 0,0 0 0 0 0,0 1 0 0 0,0-1 0 0 0,0 0 0 0 0,0 0 1 0 0,0 0-1 0 0,0 0 0 0 0,0 1 0 0 0,0-1 0 0 0,0 0 0 0 0,0 0 0 0 0,0 0 0 0 0,0 0 1 0 0,0 1-1 0 0,0-1 0 0 0,1 0 0 0 0,5 1-132 0 0,8-3 80 0 0,39-12-5 0 0,-34 10 48 0 0,-6 1 23 0 0,-7 3 32 0 0,16 9-31 0 0,-19-6-10 0 0,-2-1 5 0 0,1 0-1 0 0,-1 0 0 0 0,1 1-1 0 0,0-1 1 0 0,0 0 0 0 0,-1 1 0 0 0,1-1 0 0 0,-1 1 0 0 0,0-1 0 0 0,0 1-1 0 0,0 0 1 0 0,0-1 0 0 0,0 1 0 0 0,0 4 0 0 0,-1 0 3 0 0,1 1 1 0 0,-1-1-1 0 0,-2 12 1 0 0,0 8-41 0 0,1-19 16 0 0,0-1-1 0 0,0 1 1 0 0,-1-1-1 0 0,0 1 1 0 0,-1-1-1 0 0,0 0 1 0 0,-4 9-1 0 0,5-12 75 0 0,2-3-55 0 0,-1 0-1 0 0,1 0 1 0 0,0 0-1 0 0,-1-1 1 0 0,1 1 0 0 0,-1 0-1 0 0,0 0 1 0 0,1 0 0 0 0,-1 0-1 0 0,0 0 1 0 0,1-1-1 0 0,-1 1 1 0 0,-1 0 0 0 0,-2-1-47 0 0,4-2 39 0 0,-1 0-1 0 0,1 0 1 0 0,-1 0 0 0 0,1 0-1 0 0,-1 0 1 0 0,1 0 0 0 0,0 0 0 0 0,0 0-1 0 0,0 0 1 0 0,1 0 0 0 0,-1-3-1 0 0,1-14-296 0 0,1 11 462 0 0,1 8 76 0 0,3 10-122 0 0,-4 8-100 0 0,0 0-1 0 0,-1 0 1 0 0,-1 0-1 0 0,-1 0 1 0 0,-3 19 0 0 0,-1 36 14 0 0,2-18-29 0 0,1-34 0 0 0,1-1 0 0 0,2 25 0 0 0,2-4 0 0 0,-2-24 0 0 0,0 0 0 0 0,1 0 0 0 0,6 20 0 0 0,-7-31 0 0 0,1-1 0 0 0,0 0 0 0 0,0 0 0 0 0,1-1 0 0 0,5 10 0 0 0,0-1 0 0 0,-8-13 0 0 0,0 0 0 0 0,0 0 0 0 0,0 1 0 0 0,1-1 0 0 0,-1 1 0 0 0,0-1 0 0 0,0 0 0 0 0,0 1 0 0 0,1-1 0 0 0,-1 0 0 0 0,0 0 0 0 0,1 1 0 0 0,-1-1 0 0 0,0 0 0 0 0,1 0 0 0 0,-1 1 0 0 0,0-1 0 0 0,1 0 0 0 0,-1 0 0 0 0,0 0 0 0 0,1 1 0 0 0,-1-1 0 0 0,1 0 0 0 0,0 0 0 0 0,1 0-4 0 0,0-1 0 0 0,0 1 0 0 0,0-1 0 0 0,0 0 0 0 0,0 1 0 0 0,0-1-1 0 0,0 0 1 0 0,0 0 0 0 0,0 0 0 0 0,0-1 0 0 0,0 1 0 0 0,-1 0 0 0 0,1-1 0 0 0,0 1 0 0 0,1-3-1 0 0,24-29-321 0 0,-23 27 222 0 0,21-39-3930 0 0,-14 28 2508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7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11976 0 0,'0'0'922'0'0,"0"-10"6329"0"0,-2 34-4781 0 0,1-18-2306 0 0,1 1 0 0 0,-1-1 0 0 0,2 9 0 0 0,8 49 247 0 0,-6-52-364 0 0,-1-1 1 0 0,1 0-1 0 0,1 0 0 0 0,0 0 1 0 0,6 12-1 0 0,-1-2-18 0 0,0-3-29 0 0,1 0 0 0 0,15 21 0 0 0,-13-20 0 0 0,-9-16-6 0 0,-1 0 1 0 0,0-1-1 0 0,1 1 0 0 0,-1-1 0 0 0,1 0 0 0 0,-1 1 0 0 0,1-1 0 0 0,0 0 0 0 0,0-1 0 0 0,0 1 1 0 0,0-1-1 0 0,1 1 0 0 0,3 1 0 0 0,5 0-44 0 0,-1 0 1 0 0,20 1 0 0 0,-28-3 1 0 0,0-1-1 0 0,0 0 1 0 0,0 0 0 0 0,1 0 0 0 0,-1-1 0 0 0,0 1 0 0 0,0-1 0 0 0,0 1 0 0 0,0-1 0 0 0,0 0 0 0 0,0 0 0 0 0,0-1 0 0 0,-1 1-1 0 0,1-1 1 0 0,4-2 0 0 0,-3 0-3 0 0,0 1 0 0 0,0-1 0 0 0,0 0 0 0 0,-1 0 0 0 0,1 0 0 0 0,-1 0 0 0 0,0-1 0 0 0,4-8 0 0 0,-3 6 12 0 0,-1-1 1 0 0,0 0-1 0 0,-1 0 0 0 0,1 0 0 0 0,-2 0 0 0 0,1 0 0 0 0,-1-1 0 0 0,0 1 1 0 0,-1 0-1 0 0,0 0 0 0 0,-2-17 0 0 0,-11-15-36 0 0,13 35 76 0 0,0 5-1 0 0,0-1 1 0 0,1 0-1 0 0,-2 0 1 0 0,1 0-1 0 0,0 0 1 0 0,0 0-1 0 0,0 0 1 0 0,0 0 0 0 0,0 0-1 0 0,-1 1 1 0 0,1-1-1 0 0,0 0 1 0 0,-1 0-1 0 0,1 0 1 0 0,-1 1-1 0 0,1-1 1 0 0,-1 0-1 0 0,-1-1 1 0 0,2 1 268 0 0,-3 8-199 0 0,3-7-71 0 0,-1 1 1 0 0,1 0 0 0 0,0-1-1 0 0,-1 1 1 0 0,1-1 0 0 0,0 1-1 0 0,0 0 1 0 0,0-1 0 0 0,0 1 0 0 0,-1 0-1 0 0,1-1 1 0 0,0 1 0 0 0,0 0-1 0 0,0-1 1 0 0,0 1 0 0 0,0 0 0 0 0,1 1-1 0 0,9 53 122 0 0,10 37 62 0 0,-18-80-147 0 0,1 1-1 0 0,0 25 0 0 0,-2-11 38 0 0,6 64 276 0 0,-4-57-178 0 0,-2 56 0 0 0,-1-50 182 0 0,0-18-141 0 0,-1 1 0 0 0,-1-1 0 0 0,-1 1 1 0 0,0-1-1 0 0,-2 0 0 0 0,-1 0 0 0 0,-13 34 0 0 0,18-53-212 0 0,0-1 0 0 0,0 1 0 0 0,0 0 0 0 0,-1-1 0 0 0,1 1 0 0 0,-1-1 0 0 0,1 0 0 0 0,-1 1 0 0 0,0-1 0 0 0,0 0 0 0 0,0 0 0 0 0,0 0 0 0 0,0 0 0 0 0,-1 0 0 0 0,1-1 0 0 0,0 1 0 0 0,-1-1 0 0 0,-3 2 0 0 0,-4 2 3 0 0,9-4 2 0 0,-1 0-1 0 0,0 0 1 0 0,0 0 0 0 0,1-1-1 0 0,-1 1 1 0 0,0 0-1 0 0,0-1 1 0 0,0 1 0 0 0,0-1-1 0 0,0 0 1 0 0,0 1-1 0 0,0-1 1 0 0,0 0 0 0 0,-2-1-1 0 0,-16-1 498 0 0,16 1-411 0 0,0 1 0 0 0,1 0 1 0 0,-1-1-1 0 0,0 1 0 0 0,0-1 0 0 0,1 0 0 0 0,-1 0 0 0 0,0-1 0 0 0,1 1 0 0 0,-1-1 1 0 0,1 0-1 0 0,0 0 0 0 0,0 0 0 0 0,-1 0 0 0 0,-3-4 0 0 0,6 5-89 0 0,0-1 0 0 0,0 1 0 0 0,-1 0 0 0 0,1 0 0 0 0,0 0 0 0 0,-1 0 0 0 0,1 1 0 0 0,-1-1 0 0 0,-1 0 0 0 0,-7-6-6 0 0,3 0-142 0 0,1 0 0 0 0,0-1 0 0 0,0 0 0 0 0,0-1 0 0 0,-3-8 0 0 0,3 5-344 0 0,0 0 0 0 0,-6-23 0 0 0,10 30 119 0 0,1 0-1 0 0,0 0 0 0 0,0 0 0 0 0,1 0 0 0 0,-1 0 0 0 0,1 0 1 0 0,0 0-1 0 0,1 0 0 0 0,-1-1 0 0 0,3-7 0 0 0,6-13-5035 0 0,-4 2-1413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8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35 10136 0 0,'1'-1'9458'0'0,"-1"0"-9201"0"0,1 0 0 0 0,-1 0 0 0 0,0 0 0 0 0,1 0 0 0 0,-1 0 0 0 0,0 0 0 0 0,0 0 0 0 0,0 0 0 0 0,1 0 0 0 0,-1 0 0 0 0,0 0 0 0 0,0 0 0 0 0,-1 0 0 0 0,1 0 0 0 0,0 0 0 0 0,0 0 0 0 0,0 1 0 0 0,-1-1 0 0 0,1 0 0 0 0,0 0 0 0 0,-1 0 0 0 0,0-1 0 0 0,0 1-162 0 0,1 0-1 0 0,-1 1 0 0 0,0-1 1 0 0,0 0-1 0 0,0 0 0 0 0,0 1 0 0 0,0-1 1 0 0,0 0-1 0 0,-1 1 0 0 0,1-1 1 0 0,0 1-1 0 0,0 0 0 0 0,0-1 0 0 0,0 1 1 0 0,-2 0-1 0 0,-1-1-70 0 0,0 1 1 0 0,1 0-1 0 0,-1 0 0 0 0,0 0 1 0 0,1 0-1 0 0,-1 1 0 0 0,0-1 1 0 0,1 1-1 0 0,-1 0 0 0 0,1 0 1 0 0,-5 2-1 0 0,1 2-4 0 0,-1-1-1 0 0,1 1 1 0 0,0 0 0 0 0,1 1-1 0 0,0-1 1 0 0,-1 1 0 0 0,2 1-1 0 0,-1-1 1 0 0,1 1 0 0 0,0 0-1 0 0,0 0 1 0 0,1 0 0 0 0,-5 13-1 0 0,3-7-22 0 0,2 0 1 0 0,0 1-1 0 0,0-1 0 0 0,1 1 0 0 0,1 0 1 0 0,1 0-1 0 0,-1 21 0 0 0,3-17-37 0 0,5 31 0 0 0,-7-46 37 0 0,2 1 7 0 0,13 12-65 0 0,-12-14 57 0 0,1 1 0 0 0,0 0 0 0 0,0-1-1 0 0,0 1 1 0 0,0-1 0 0 0,0 0 0 0 0,0 0-1 0 0,1 0 1 0 0,-1 0 0 0 0,1-1 0 0 0,0 1 0 0 0,-1-1-1 0 0,1 0 1 0 0,0 0 0 0 0,-1 0 0 0 0,1-1 0 0 0,0 0-1 0 0,0 1 1 0 0,0-1 0 0 0,0 0 0 0 0,0-1-1 0 0,-1 1 1 0 0,1-1 0 0 0,4-1 0 0 0,-2 1-122 0 0,1 0 1 0 0,-1-1-1 0 0,0 1 1 0 0,0-2-1 0 0,0 1 1 0 0,-1-1-1 0 0,1 0 0 0 0,0 0 1 0 0,-1 0-1 0 0,0-1 1 0 0,8-6-1 0 0,32-22-5659 0 0,-34 22-1661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8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8752 0 0,'0'0'16390'0'0,"2"0"-15826"0"0,1 0-442 0 0,12 0 543 0 0,-1 1 0 0 0,24 3 0 0 0,-33-4-637 0 0,0 0-1 0 0,0 0 1 0 0,0-1-1 0 0,-1 1 0 0 0,1-1 1 0 0,0 0-1 0 0,8-3 1 0 0,11-2-36 0 0,-9 3-110 0 0,0 0 1 0 0,26-8-1 0 0,-35 8-397 0 0,0 1 1 0 0,0-1-1 0 0,-1 1 0 0 0,1-2 1 0 0,-1 1-1 0 0,1-1 0 0 0,-1 1 1 0 0,0-1-1 0 0,5-6 0 0 0,0-4-7788 0 0</inkml:trace>
  <inkml:trace contextRef="#ctx0" brushRef="#br0" timeOffset="1">485 1 15088 0 0,'0'0'1365'0'0,"-1"1"-1125"0"0,1 1-34 0 0,-1 0 0 0 0,1 0 1 0 0,0 0-1 0 0,-1 0 0 0 0,1 0 0 0 0,0 0 1 0 0,0 0-1 0 0,0-1 0 0 0,1 1 0 0 0,-1 0 1 0 0,0 0-1 0 0,1 0 0 0 0,-1 0 0 0 0,1 0 1 0 0,1 3-1 0 0,4 20 1487 0 0,-8 75 1650 0 0,1-69-2970 0 0,0-18-163 0 0,0 0-1 0 0,3 16 0 0 0,2 16-257 0 0,7 50-303 0 0,6-2 421 0 0,-16-87-213 0 0,1 1 1 0 0,-1-1 0 0 0,2 0 0 0 0,-1 0 0 0 0,1 0 0 0 0,4 7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9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46 17159 0 0,'0'0'2875'0'0,"0"1"-1752"0"0,-2 87 3143 0 0,-11 45-3179 0 0,5-68-872 0 0,1 76-1 0 0,7-53-2930 0 0,0-67 1326 0 0</inkml:trace>
  <inkml:trace contextRef="#ctx0" brushRef="#br0" timeOffset="1">1 46 11520 0 0,'0'0'886'0'0,"3"-7"626"0"0,-3 6-1191 0 0,1-1 0 0 0,-1 1 0 0 0,1-1-1 0 0,0 1 1 0 0,-1 0 0 0 0,1-1 0 0 0,0 1 0 0 0,0 0-1 0 0,0-1 1 0 0,0 1 0 0 0,0 0 0 0 0,0 0 0 0 0,0 0-1 0 0,0 0 1 0 0,2-2 0 0 0,0 2 211 0 0,0-1 1 0 0,0 1-1 0 0,0 0 0 0 0,0-1 0 0 0,0 1 0 0 0,6-1 1 0 0,-3 1-54 0 0,2-1-37 0 0,-1 1 1 0 0,1 0-1 0 0,-1 0 1 0 0,1 1 0 0 0,14 0-1 0 0,-15 1-276 0 0,4 0 43 0 0,0 0-1 0 0,1 1 1 0 0,-1 0 0 0 0,0 1-1 0 0,0 0 1 0 0,-1 1-1 0 0,19 9 1 0 0,-19-8-146 0 0,-5-2-37 0 0,1 0 0 0 0,-1-1 1 0 0,0 2-1 0 0,-1-1 0 0 0,1 1 0 0 0,-1-1 0 0 0,1 1 1 0 0,-1 0-1 0 0,5 6 0 0 0,-8-8-23 0 0,1 0 1 0 0,-1 0-1 0 0,1-1 0 0 0,0 1 0 0 0,0-1 0 0 0,0 0 0 0 0,0 1 1 0 0,0-1-1 0 0,4 2 0 0 0,-4-2 0 0 0,0 0 0 0 0,0 0 1 0 0,0 0-1 0 0,0 0 0 0 0,0 0 0 0 0,0 1 0 0 0,0-1 1 0 0,0 1-1 0 0,2 3 0 0 0,1 3 8 0 0,-1 0-1 0 0,-1 0 1 0 0,1 1 0 0 0,-1-1-1 0 0,3 18 1 0 0,-5-20-22 0 0,-1 1 1 0 0,0-1-1 0 0,0 0 0 0 0,-1 1 1 0 0,1-1-1 0 0,-2 0 0 0 0,1 0 1 0 0,0 1-1 0 0,-1-1 0 0 0,0 0 1 0 0,-6 11-1 0 0,-5 18-220 0 0,11-26 123 0 0,-1-1 0 0 0,0 0 0 0 0,0 0 0 0 0,-1-1 0 0 0,0 1 0 0 0,0-1-1 0 0,-1 1 1 0 0,-8 8 0 0 0,2 0-302 0 0,1 1 0 0 0,0 0 0 0 0,-8 19 0 0 0,0 0 20 0 0,15-24 368 0 0,3-9 62 0 0,1-1 0 0 0,-1 0 0 0 0,1 0-1 0 0,-1 0 1 0 0,1 1 0 0 0,0-1 0 0 0,0 0-1 0 0,0 0 1 0 0,1 0 0 0 0,-1 0 0 0 0,0 0-1 0 0,1-1 1 0 0,-1 1 0 0 0,1 0 0 0 0,0-1-1 0 0,-1 1 1 0 0,1-1 0 0 0,0 1 0 0 0,0-1-1 0 0,0 0 1 0 0,0 0 0 0 0,0 0 0 0 0,0 0-1 0 0,0 0 1 0 0,0 0 0 0 0,1-1 0 0 0,3 2 0 0 0,34 9 765 0 0,-32-8-706 0 0,0 0 0 0 0,0-1 1 0 0,0 0-1 0 0,0-1 0 0 0,15 2 1 0 0,3-3-596 0 0,0-1 0 0 0,49-8 0 0 0,-51 4-5797 0 0,-3 5-2112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49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14744 0 0,'0'0'1754'0'0,"1"2"-529"0"0,3 4-492 0 0,0 0 1 0 0,-1 1-1 0 0,1 0 0 0 0,-2-1 0 0 0,1 1 0 0 0,-1 0 0 0 0,0 0 0 0 0,0 0 0 0 0,-1 1 0 0 0,1 14 0 0 0,-2-7-449 0 0,0 1 0 0 0,-1-1 1 0 0,-1 1-1 0 0,-5 19 0 0 0,-4 52 55 0 0,5-66-364 0 0,4-13-386 0 0,0 0-1 0 0,0 0 1 0 0,-1 15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50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1 151 21943 0 0,'0'0'3323'0'0,"2"1"-2822"0"0,0 2-480 0 0,1 0 1 0 0,-1 0-1 0 0,0 1 0 0 0,0-1 0 0 0,0 1 0 0 0,0-1 1 0 0,-1 1-1 0 0,1-1 0 0 0,-1 1 0 0 0,1 4 0 0 0,0-2-80 0 0,-1-1 1 0 0,1 0-1 0 0,1 0 0 0 0,-1 0 0 0 0,6 9 0 0 0,5 3 59 0 0,-11-12 0 0 0,1-1 0 0 0,0 0 0 0 0,0 0 0 0 0,0 0 0 0 0,1 0 0 0 0,-1 0 0 0 0,1-1 0 0 0,0 0 0 0 0,0 1 0 0 0,0-1 0 0 0,1-1 0 0 0,-1 1 0 0 0,1-1 0 0 0,-1 0 0 0 0,1 0 0 0 0,0 0 0 0 0,8 2 0 0 0,-9-3-4 0 0,-1-1 0 0 0,1 1 0 0 0,-1-1 0 0 0,1 0-1 0 0,0 0 1 0 0,-1 0 0 0 0,1-1 0 0 0,-1 1 0 0 0,1-1 0 0 0,-1 0 0 0 0,1 0-1 0 0,-1 0 1 0 0,1 0 0 0 0,-1 0 0 0 0,0-1 0 0 0,0 0 0 0 0,0 1 0 0 0,0-1-1 0 0,5-4 1 0 0,0-2-224 0 0,1 0-1 0 0,-1-1 1 0 0,-1-1-1 0 0,10-13 0 0 0,-1 0-423 0 0,20-23 1028 0 0,-34 42-357 0 0,0 0 1 0 0,1 0 0 0 0,-1 0 0 0 0,0-1 0 0 0,-1 1 0 0 0,1-1-1 0 0,-1 1 1 0 0,0-1 0 0 0,0 1 0 0 0,0-9 0 0 0,6-20-24 0 0,-6 29 19 0 0,0-1-1 0 0,0 1 0 0 0,0 0 1 0 0,-1 0-1 0 0,0 0 1 0 0,0 0-1 0 0,0-1 0 0 0,0 1 1 0 0,-1 0-1 0 0,1 0 1 0 0,-1 0-1 0 0,0 0 0 0 0,0 0 1 0 0,-3-7-1 0 0,3 10 82 0 0,1-4 1284 0 0,1 5-1330 0 0,11 43-132 0 0,-1 1 1 0 0,-2 0 0 0 0,5 65-1 0 0,-13-102 66 0 0,0-1 0 0 0,0 0 1 0 0,1 0-1 0 0,4 12 0 0 0,3 13 170 0 0,11 45 131 0 0,5 65-285 0 0,-20-92 80 0 0,-4-46-31 0 0,-1-1 0 0 0,1 1-1 0 0,-1 0 1 0 0,0-1 0 0 0,0 1 0 0 0,0-1-1 0 0,0 1 1 0 0,0-1 0 0 0,0 1 0 0 0,-1 0-1 0 0,0-1 1 0 0,1 1 0 0 0,-1-1 0 0 0,0 0-1 0 0,0 1 1 0 0,0-1 0 0 0,0 0 0 0 0,-1 1-1 0 0,-1 2 1 0 0,0-2 32 0 0,0 0-1 0 0,1-1 0 0 0,-1 1 1 0 0,0-1-1 0 0,-1 1 1 0 0,1-1-1 0 0,0 0 0 0 0,-1 0 1 0 0,1 0-1 0 0,-1 0 1 0 0,-6 1-1 0 0,-7 2-180 0 0,0 0 0 0 0,-1-2 1 0 0,1 0-1 0 0,-1-1 0 0 0,0-1 0 0 0,0 0 0 0 0,1-2 0 0 0,-1 0 0 0 0,-18-3 1 0 0,-9-3-1210 0 0,28 6-164 0 0,0-2 1 0 0,1 0-1 0 0,-19-6 1 0 0,18 1-575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54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10592 0 0,'-1'0'2914'0'0,"-14"1"284"0"0,11 0-2290 0 0,0-1 1 0 0,0 0-1 0 0,1 0 0 0 0,-11-2 7674 0 0,16 2-8337 0 0,18 2 114 0 0,0 1-1 0 0,-1 0 1 0 0,38 12-1 0 0,-7-2-65 0 0,-29-6-268 0 0,1 0-1 0 0,-2 2 1 0 0,1 0 0 0 0,-1 1-1 0 0,27 19 1 0 0,21 18 28 0 0,-61-41-42 0 0,0 0-1 0 0,-1 0 1 0 0,1 1-1 0 0,-1 0 0 0 0,5 8 1 0 0,5 5 1 0 0,-15-19-9 0 0,0 0 0 0 0,0 0-1 0 0,0 0 1 0 0,0 0 0 0 0,-1 0 0 0 0,1 0 0 0 0,0 0-1 0 0,-1 0 1 0 0,1 0 0 0 0,-1 0 0 0 0,1 0-1 0 0,-1 1 1 0 0,0-1 0 0 0,1 0 0 0 0,-1 0 0 0 0,0 1-1 0 0,0-1 1 0 0,0 0 0 0 0,0 2 0 0 0,0 1 5 0 0,0-1-4 0 0,0 0 0 0 0,0-1 0 0 0,0 1-1 0 0,0 0 1 0 0,0 0 0 0 0,-1-1 0 0 0,0 1 0 0 0,1 0-1 0 0,-1-1 1 0 0,0 1 0 0 0,0-1 0 0 0,0 1 0 0 0,-1-1 0 0 0,1 1-1 0 0,-3 3 1 0 0,-4 3 31 0 0,0 0 0 0 0,-12 12-1 0 0,-5 4 1 0 0,6-4-50 0 0,-41 36 1 0 0,16-18-10 0 0,-38 42-118 0 0,10-8-189 0 0,68-69 310 0 0,-31 45-844 0 0,34-48 564 0 0,24 3-6354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5064 0 0,'0'0'15609'0'0,"1"2"-14915"0"0,4 18 269 0 0,-4-16-836 0 0,0 0 1 0 0,-1 0 0 0 0,1 0-1 0 0,1-1 1 0 0,-1 1 0 0 0,3 5-1 0 0,-1-4 26 0 0,0 1-1 0 0,-1-1 1 0 0,0 1-1 0 0,2 7 0 0 0,8 21 364 0 0,2-4-177 0 0,-3 0 1 0 0,14 54-1 0 0,0-6-123 0 0,-16-49-251 0 0,-6-20 29 0 0,0 0 0 0 0,2 14 0 0 0,-3-9 179 0 0,1-1-1 0 0,1 0 1 0 0,0 0-1 0 0,10 22 1 0 0,-5-13 97 0 0,-2 5 77 0 0,-6-21-252 0 0,0-1-1 0 0,1 0 1 0 0,4 11 0 0 0,29 75-327 0 0,-28-75 270 0 0,-1 1 0 0 0,0-1 0 0 0,-2 1 1 0 0,0 0-1 0 0,-1 1 0 0 0,0-1 1 0 0,-1 22-1 0 0,-1-34-30 0 0,-1 0 0 0 0,1-1 0 0 0,0 1 0 0 0,0-1 1 0 0,3 7-1 0 0,2 15 46 0 0,7 33 86 0 0,-10-40-57 0 0,8 27 0 0 0,-6-25-60 0 0,16 38 136 0 0,5 32 26 0 0,-2-6-46 0 0,1-4-60 0 0,1 10-41 0 0,-21-71-12 0 0,15 36-1 0 0,-8-26-12 0 0,24 46-2 0 0,4 15 95 0 0,-16-38-84 0 0,-15-31 6 0 0,3 10-3 0 0,-7-15-7 0 0,9 23 0 0 0,3 9 10 0 0,-2 2 21 0 0,1-1 0 0 0,29 58 0 0 0,-40-95-34 0 0,0-1 0 0 0,-1 1 0 0 0,3 18 0 0 0,-5-20-5 0 0,0 1-1 0 0,1-1 1 0 0,1 0-1 0 0,0 0 1 0 0,7 13-1 0 0,10 22 19 0 0,-17-34-16 0 0,1 0 0 0 0,11 18 0 0 0,5 18-12 0 0,-16-39 3 0 0,1 0-1 0 0,0-1 1 0 0,10 12 0 0 0,-13-17 12 0 0,-1 0 0 0 0,0 0 0 0 0,0 0 0 0 0,0 0 0 0 0,0 1 0 0 0,-1-1 0 0 0,3 5 0 0 0,5 12 70 0 0,0-4-23 0 0,13 28-1 0 0,-7-12-176 0 0,-9-20 109 0 0,8 16 59 0 0,-1 1-1 0 0,11 32 1 0 0,-21-52-54 0 0,0-1 1 0 0,1 0-1 0 0,0 0 0 0 0,7 9 1 0 0,-4-7 5 0 0,-2 0 1 0 0,8 16-1 0 0,38 129 369 0 0,-15-43-161 0 0,-1-35-134 0 0,-22-47-39 0 0,18 36 0 0 0,-16-37-12 0 0,13 36 1 0 0,11 21-16 0 0,-34-73 14 0 0,22 60 66 0 0,-6-27-82 0 0,-9-16-11 0 0,2-1 0 0 0,21 34 0 0 0,-12-25 0 0 0,20 47 0 0 0,-23-44 0 0 0,18 42 73 0 0,22 41 57 0 0,-28-59-48 0 0,-9-16-36 0 0,18 28-20 0 0,25 50 1 0 0,-10-5 64 0 0,-51-108-51 0 0,0 0 0 0 0,4 18 1 0 0,-5-17-3 0 0,10 29 0 0 0,1-10-38 0 0,62 133 0 0 0,-63-137 29 0 0,13 34 0 0 0,-2-2 1 0 0,31 70-30 0 0,-41-95 0 0 0,17 58 0 0 0,-4-6 0 0 0,-25-80 0 0 0,30 91 0 0 0,-21-63 0 0 0,19 45 0 0 0,3 7 0 0 0,27 85 0 0 0,-25-71 0 0 0,-12-33 0 0 0,-12-37 0 0 0,49 106 0 0 0,-1-2 0 0 0,-33-75 0 0 0,-18-44 0 0 0,12 34 0 0 0,34 144 0 0 0,-49-175 0 0 0,2-1 0 0 0,19 38 0 0 0,-14-32 0 0 0,10 30 0 0 0,13 34 0 0 0,-17-46-23 0 0,-2-6-14 0 0,27 63-34 0 0,-1-3 58 0 0,-25-49 33 0 0,10 33 24 0 0,11 28-44 0 0,-1-7 0 0 0,18 56 0 0 0,-38-114 0 0 0,-4-8 0 0 0,0 1 0 0 0,21 41 0 0 0,-30-67 0 0 0,0 0 0 0 0,4 14 0 0 0,-6-15 0 0 0,1 1 0 0 0,11 20 0 0 0,-12-25 0 0 0,0 0 0 0 0,0 0 0 0 0,3 12 0 0 0,-4-12 0 0 0,1 0 0 0 0,-1 0 0 0 0,6 9 0 0 0,0-1 0 0 0,-1 1 0 0 0,7 24 0 0 0,2 2 0 0 0,-5-8 0 0 0,-10-27 0 0 0,1 0 0 0 0,1 0 0 0 0,-1 0 0 0 0,5 8 0 0 0,54 93 0 0 0,36 69 0 0 0,-96-173 0 0 0,1 0 0 0 0,0 0 0 0 0,-1 0 0 0 0,0 0 0 0 0,0 0 0 0 0,1 9 0 0 0,-2-9 0 0 0,0 0 0 0 0,1 1 0 0 0,0-1 0 0 0,0 0 0 0 0,0 0 0 0 0,4 7 0 0 0,1-1 0 0 0,-4-8 0 0 0,-1 1 0 0 0,1-1 0 0 0,-1 1 0 0 0,0-1 0 0 0,0 1 0 0 0,0 0 0 0 0,0-1 0 0 0,0 1 0 0 0,0 5 0 0 0,0-5 0 0 0,0 0 0 0 0,0 0 0 0 0,0 0 0 0 0,0 0 0 0 0,1 0 0 0 0,-1 0 0 0 0,1-1 0 0 0,-1 1 0 0 0,5 4 0 0 0,-4-4 0 0 0,1 0 0 0 0,-1 0 0 0 0,0 1 0 0 0,0-1 0 0 0,-1 0 0 0 0,1 1 0 0 0,-1-1 0 0 0,2 5 0 0 0,-1 4 0 0 0,-2-7 0 0 0,2 0 0 0 0,-1 1 0 0 0,4 9 0 0 0,4 11 12 0 0,-4-11 13 0 0,12 24-1 0 0,-14-31-32 0 0,0-1 0 0 0,4 17-1 0 0,-4-16-2 0 0,-1 1 0 0 0,1 0 0 0 0,5 8 0 0 0,-3-4 11 0 0,-1 4 0 0 0,-1-14 0 0 0,1 1 0 0 0,22 53 0 0 0,15 25 0 0 0,-16-37 0 0 0,-13-17 0 0 0,-5-13 0 0 0,-1-1 0 0 0,5 19 0 0 0,-9-28 0 0 0,0 0 0 0 0,0-1 0 0 0,0 1 0 0 0,0-1 0 0 0,1 0 0 0 0,4 6 0 0 0,8 14 0 0 0,-8-11 13 0 0,-3-4 7 0 0,0 0 0 0 0,1 0 0 0 0,1-1 0 0 0,10 15 0 0 0,-12-19-28 0 0,-1 0 0 0 0,0 1 0 0 0,-1-1 0 0 0,1 1 0 0 0,-1 0-1 0 0,0 0 1 0 0,0 0 0 0 0,2 8 0 0 0,-2-7 17 0 0,1 0 1 0 0,0 0-1 0 0,5 9 0 0 0,7 11 18 0 0,5 24-91 0 0,-13-37 64 0 0,-6-12 0 0 0,0 0 0 0 0,0 0 0 0 0,0 1 0 0 0,-1-1 0 0 0,1 0 0 0 0,0 1 0 0 0,0-1 0 0 0,0 4 0 0 0,19 39 0 0 0,-12-32 0 0 0,-8-12 0 0 0,1 1 0 0 0,0 0 0 0 0,-1 0 0 0 0,1 0 0 0 0,0 0 0 0 0,-1 0 0 0 0,0 0 0 0 0,1 0 0 0 0,-1 0 0 0 0,1 0 0 0 0,-1 0 0 0 0,0 0 0 0 0,0 0 0 0 0,1 0 0 0 0,-1 1 0 0 0,0 3 0 0 0,1-1 0 0 0,13 15 0 0 0,-10-14 0 0 0,-1 1 0 0 0,0 0 0 0 0,-1 0 0 0 0,1 0 0 0 0,2 12 0 0 0,-2-8 0 0 0,5-1 0 0 0,-5-5 0 0 0,1-1 0 0 0,-2 1 0 0 0,1 0 0 0 0,0 0 0 0 0,-1 0 0 0 0,0 0 0 0 0,0 1 0 0 0,3 6 0 0 0,0-3 0 0 0,-2-5 0 0 0,-1 0 0 0 0,0-1 0 0 0,0 1 0 0 0,-1 0 0 0 0,1 0 0 0 0,1 4 0 0 0,38 64 0 0 0,-30-56 0 0 0,-10-13 0 0 0,0-1 0 0 0,1 1 0 0 0,-1 0 0 0 0,0 0 0 0 0,0 0 0 0 0,0 0 0 0 0,0 0 0 0 0,1 4 0 0 0,-2-5 0 0 0,1 1 0 0 0,0 0 0 0 0,0 0 0 0 0,0 0 0 0 0,0 0 0 0 0,0-1 0 0 0,0 1 0 0 0,2 2 0 0 0,4 6 0 0 0,-6-7 0 0 0,2 1 0 0 0,4 4 0 0 0,25 36 0 0 0,-21-27 0 0 0,-7-11 0 0 0,5 7 0 0 0,-4-7 0 0 0,-1 0 0 0 0,0 0 0 0 0,5 8 0 0 0,-4-6 0 0 0,25 29 0 0 0,-23-26 0 0 0,-8-7 0 0 0,1-3 0 0 0,-1-1 0 0 0,1 1 0 0 0,0 0 0 0 0,0 0 0 0 0,0 0 0 0 0,-1 0 0 0 0,1-1 0 0 0,0 1 0 0 0,0 0 0 0 0,0 0 0 0 0,0 0 0 0 0,0 0 0 0 0,0-1 0 0 0,1 1 0 0 0,-1 0 0 0 0,0 0 0 0 0,0 0 0 0 0,1 1 0 0 0,4 10 0 0 0,-1-2 0 0 0,1 2 0 0 0,2-2 0 0 0,1 0 0 0 0,-2 2 0 0 0,4 9 0 0 0,-4-10 0 0 0,3 0 0 0 0,-4 1 0 0 0,1-1 0 0 0,3 1 0 0 0,-3-2 0 0 0,0 0 0 0 0,6 6 0 0 0,6 7 0 0 0,-7 0 0 0 0,-2-11 0 0 0,0-2 0 0 0,-2 2 0 0 0,1-1 0 0 0,30 49 0 0 0,-28-48 0 0 0,0-1 0 0 0,0 1 0 0 0,0-1 0 0 0,-1 1 0 0 0,-2-2 0 0 0,2 2 0 0 0,16 20 0 0 0,-13-14 0 0 0,-9-15 0 0 0,10 13 0 0 0,-3 3 0 0 0,-1-6 0 0 0,1-4 0 0 0,1-1 0 0 0,-8-5 0 0 0,7 12 0 0 0,-3-5 0 0 0,3 4 0 0 0,-8-14 0 0 0,1 1 0 0 0,12 19 0 0 0,-13-19 0 0 0,10 12 0 0 0,-6-4 11 0 0,1 0 31 0 0,16 11-95 0 0,-8-4 53 0 0,-8-10 0 0 0,-5-5 0 0 0,1 0 0 0 0,-1 1 0 0 0,0-1 0 0 0,0 1 0 0 0,0-1 0 0 0,-1 1 0 0 0,1 0 0 0 0,0 0 0 0 0,-1 0 0 0 0,1 0 0 0 0,-1 0 0 0 0,0 0 0 0 0,1 0 0 0 0,-1 0 0 0 0,1 4 0 0 0,0-2 0 0 0,-2-2 1 0 0,2 2-3 0 0,10 3 14 0 0,-10-6 5 0 0,-2-1-6 0 0,10 12 14 0 0,14 2-25 0 0,-2 9 0 0 0,-19-20 0 0 0,1 0 0 0 0,-1 0 0 0 0,1 0 0 0 0,-1 0 0 0 0,8 3 0 0 0,-10-5 0 0 0,13 6 0 0 0,-12-3 0 0 0,0-1 0 0 0,1-1 0 0 0,0 1 0 0 0,1-1 0 0 0,0 0 0 0 0,7 3 0 0 0,1 1 2 0 0,-10-3-3 0 0,-1 0-11 0 0,28 20-26 0 0,-25-20 37 0 0,0 0 1 0 0,-1-1 0 0 0,1 1-1 0 0,1-1 1 0 0,-1 0 0 0 0,0 0-1 0 0,0-1 1 0 0,6 2 0 0 0,-5-1-1 0 0,-1-1 1 0 0,0 1-1 0 0,1 0 1 0 0,-1 0-1 0 0,0 0 1 0 0,4 3-1 0 0,-7-5 1 0 0,-1 0 0 0 0,1 0 0 0 0,0 0 0 0 0,-1 1 0 0 0,1-1 0 0 0,-1 0 0 0 0,1 1 0 0 0,-1-1 0 0 0,0 0 0 0 0,1 1 0 0 0,-1-1 0 0 0,1 0 0 0 0,-1 1 0 0 0,0-1 0 0 0,1 1 0 0 0,-1-1 0 0 0,0 1 0 0 0,1-1 0 0 0,-1 1 0 0 0,0-1 0 0 0,1 1 0 0 0,-1-1 0 0 0,0 1 0 0 0,0-1 0 0 0,0 1 0 0 0,0 0 0 0 0,1 2 0 0 0,-1-3 0 0 0,1 1 0 0 0,-1 0-1 0 0,1 0 1 0 0,0 0 0 0 0,-1-1 0 0 0,1 1 0 0 0,0 0-1 0 0,0-1 1 0 0,0 1 0 0 0,-1 0 0 0 0,1-1 0 0 0,0 1-1 0 0,2 0 1 0 0,-1 0-11 0 0,1 0 0 0 0,0 1 0 0 0,-1 0 0 0 0,1-1 0 0 0,-1 1 0 0 0,3 2 0 0 0,-4-3 11 0 0,5 5 0 0 0,1 0 0 0 0,0-1 0 0 0,12 8 0 0 0,-2-6 30 0 0,-16-4-16 0 0,-1-3-12 0 0,0 0 0 0 0,0 1 0 0 0,0-1 0 0 0,0 0 0 0 0,0 0 1 0 0,0 0-1 0 0,0 0 0 0 0,0 1 0 0 0,0-1 0 0 0,0 0 0 0 0,0 0 0 0 0,0 0 0 0 0,0 1 1 0 0,0-1-1 0 0,0 0 0 0 0,0 0 0 0 0,0 0 0 0 0,1 0 0 0 0,-1 1 0 0 0,0-1 1 0 0,0 0-1 0 0,0 0 0 0 0,0 0 0 0 0,0 0 0 0 0,0 1 0 0 0,0-1 0 0 0,1 0 0 0 0,-1 0 1 0 0,0 0-1 0 0,0 0 0 0 0,0 0 0 0 0,0 0 0 0 0,1 0 0 0 0,-1 1 0 0 0,0-1 1 0 0,0 0-1 0 0,0 0 0 0 0,0 0 0 0 0,1 0 0 0 0,-1 0 0 0 0,0 0 0 0 0,41 26 73 0 0,-28-17-75 0 0,0 1 11 0 0,-2-2 44 0 0,-9-8-55 0 0,1 1 0 0 0,0 0 0 0 0,-1 0-1 0 0,1 0 1 0 0,-1 0 0 0 0,1 0 0 0 0,-1 1 0 0 0,0-1-1 0 0,3 3 1 0 0,10 5 0 0 0,0-3 0 0 0,1 5 0 0 0,4 5 0 0 0,-4-6 0 0 0,-12-8 0 0 0,14 9-41 0 0,-10-8-61 0 0,-4-2 53 0 0,-2-1 69 0 0,0 1 0 0 0,0 0 1 0 0,1 0-1 0 0,-1 0 0 0 0,0 0 0 0 0,0 1 0 0 0,3 2 0 0 0,-1-2 66 0 0,3 0-80 0 0,-5-2-5 0 0,0 0 0 0 0,0 0 0 0 0,0 1 0 0 0,0-1 0 0 0,0 1-1 0 0,0 0 1 0 0,0-1 0 0 0,0 1 0 0 0,-1 0 0 0 0,1 0 0 0 0,2 2 0 0 0,13 9-1 0 0,18 9 0 0 0,-24-15 0 0 0,2-1 0 0 0,-11-4 0 0 0,25 18 0 0 0,-23-18 0 0 0,1 0 0 0 0,10 8 0 0 0,-9-3 0 0 0,-4-4 0 0 0,1 0 0 0 0,-1 0 0 0 0,1-1 0 0 0,0 1 0 0 0,0 0 0 0 0,-1-1 0 0 0,5 2 0 0 0,5 2-4 0 0,-10-5-34 0 0,0 1-1 0 0,0 0 1 0 0,0 0-1 0 0,0 0 1 0 0,-1 0-1 0 0,1 0 1 0 0,2 2-1 0 0,4 2 40 0 0,-1 0 0 0 0,1-1 0 0 0,0 1 0 0 0,0-1 0 0 0,15 4 0 0 0,3 3-2 0 0,11 7 77 0 0,-32-16-88 0 0,-1 0 0 0 0,1 0 0 0 0,0 0 0 0 0,0 0 0 0 0,0-1-1 0 0,9 1 1 0 0,2 2 0 0 0,-13-4 12 0 0,10 5 0 0 0,23 15 0 0 0,30 10 0 0 0,-44-20 96 0 0,23 5 176 0 0,-41-13-272 0 0,26 11 0 0 0,-19-8 0 0 0,-1 0 0 0 0,6 1 0 0 0,19 6 0 0 0,-25-8 0 0 0,2 1 0 0 0,1-1 0 0 0,-2 0 0 0 0,0 2 0 0 0,-1-2 0 0 0,4 1 0 0 0,-3-1 0 0 0,0 0 0 0 0,8 4 0 0 0,-3 1 0 0 0,-13-8 0 0 0,14 5 0 0 0,-1 3 0 0 0,-7-2 0 0 0,2-4 0 0 0,-1 3 0 0 0,26 14 0 0 0,-31-20 0 0 0,16 8 0 0 0,-10-4 0 0 0,-8-3 0 0 0,0 0 0 0 0,-1-1 0 0 0,1 2 0 0 0,0-1 0 0 0,0 0 0 0 0,4 4 0 0 0,-3-3 0 0 0,1 0 0 0 0,-1 0 0 0 0,0 0 0 0 0,1 0 0 0 0,0-1 0 0 0,8 2 0 0 0,2 5 0 0 0,-14-7-10 0 0,0 0-1 0 0,1 0 1 0 0,-1 0 0 0 0,1-1-1 0 0,-1 1 1 0 0,0 0-1 0 0,1-1 1 0 0,-1 0 0 0 0,1 1-1 0 0,-1-1 1 0 0,1 0 0 0 0,-1 0-1 0 0,3 1 1 0 0,4 0-84 0 0,1 1 28 0 0,-7-2 75 0 0,-1 0 1 0 0,1 1-1 0 0,0-1 0 0 0,-1 1 0 0 0,1 0 1 0 0,-1-1-1 0 0,1 1 0 0 0,-1 0 1 0 0,4 2-1 0 0,-2-1 21 0 0,0 0 0 0 0,1 0 1 0 0,-1 0-1 0 0,1 0 0 0 0,0-1 0 0 0,6 3 0 0 0,18 8-112 0 0,5 1-158 0 0,-25-11 323 0 0,-7-2-69 0 0,1 0 1 0 0,0 1-1 0 0,0-1 0 0 0,-1 0 1 0 0,1 1-1 0 0,0-1 0 0 0,-1 1 1 0 0,1 0-1 0 0,0-1 0 0 0,-1 1 1 0 0,2 1-1 0 0,5 3-78 0 0,-6-4 45 0 0,0 0-1 0 0,0 0 1 0 0,0 0 0 0 0,0 0 0 0 0,0 0-1 0 0,0 0 1 0 0,1 0 0 0 0,-1-1 0 0 0,0 1-1 0 0,5-1 1 0 0,1 3 19 0 0,-6-2 0 0 0,1 0 0 0 0,-1 0 0 0 0,0 0 0 0 0,0 0 0 0 0,0-1 0 0 0,1 1 0 0 0,-1-1 0 0 0,3 1 0 0 0,21 7 0 0 0,-21-7 0 0 0,-3-1 0 0 0,-1 0 0 0 0,1 1 0 0 0,-1-1 0 0 0,1 0 0 0 0,-1 1 0 0 0,1-1 0 0 0,-1 1 0 0 0,0 0 0 0 0,1-1 0 0 0,-1 1 0 0 0,0 0 0 0 0,2 1 0 0 0,26 8 0 0 0,-18-3 0 0 0,0-2 0 0 0,13 3 12 0 0,-23-7 128 0 0,2 0-60 0 0,10 3-13 0 0,2 0-54 0 0,30 7-13 0 0,-30-4 0 0 0,-3-2 0 0 0,2-1 0 0 0,1 1 0 0 0,0 0 0 0 0,-3 0 0 0 0,2-1 0 0 0,3 1 0 0 0,-17-5 0 0 0,34 13 0 0 0,-18-7 0 0 0,-1-3 0 0 0,1 2 0 0 0,3 4 0 0 0,23 4 0 0 0,-22-4 0 0 0,21 5 0 0 0,-11-11 0 0 0,-13 1 0 0 0,-9-2 0 0 0,1-1 0 0 0,-1 1 0 0 0,12-1 0 0 0,-5 3 0 0 0,-12-3 0 0 0,0 0 0 0 0,0 0 0 0 0,0 0 0 0 0,1-1 0 0 0,-1 1 0 0 0,0-1 0 0 0,0 1 0 0 0,0-1 0 0 0,4 0 0 0 0,0 0-9 0 0,0 0-1 0 0,0 1 1 0 0,13 3-1 0 0,4 0-16 0 0,-3-1-66 0 0,-16-2 32 0 0,7 2-57 0 0,-6-4 104 0 0,-1 0 13 0 0,14 4 2 0 0,1 0-2 0 0,-5-2 0 0 0,16 5 0 0 0,-16-2 0 0 0,-3 1 0 0 0,1 0 0 0 0,3-1 0 0 0,-12-5 0 0 0,0 0 0 0 0,8 7 0 0 0,2 0 0 0 0,-12-7 0 0 0,-2 1 0 0 0,0 0 0 0 0,0 0 0 0 0,0 0 0 0 0,1 0 0 0 0,-1 0 0 0 0,0 0 0 0 0,0-1 0 0 0,0 1 0 0 0,0 0 0 0 0,0 0 0 0 0,0 0 0 0 0,0 0 0 0 0,0 0 0 0 0,0 0 0 0 0,0 0 0 0 0,0-1 0 0 0,1 1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1 0 0 0,35 9 0 0 0,-15-4 0 0 0,-14-7 0 0 0,-2 1 0 0 0,-3 1 0 0 0,12 1 0 0 0,-4-1 0 0 0,-4 3 0 0 0,26 7 67 0 0,-23-9-3 0 0,1 0-51 0 0,-1 1-13 0 0,2 2 0 0 0,-1-1 0 0 0,2 2 0 0 0,-8-5 0 0 0,12 2 0 0 0,-13 0 0 0 0,-3-3 0 0 0,1 1 0 0 0,0-1 0 0 0,-1 1 0 0 0,1-1 0 0 0,0 1 0 0 0,0-1 0 0 0,-1 1 0 0 0,1-1 0 0 0,0 0 0 0 0,0 0 0 0 0,-1 1 0 0 0,1-1 0 0 0,0 0 0 0 0,0 0 0 0 0,0 0 0 0 0,0 0 0 0 0,0 0 0 0 0,1 0 0 0 0,2 0 0 0 0,-1-1 0 0 0,17 8 0 0 0,10 2 0 0 0,-20-5 0 0 0,-8-3 0 0 0,0 0 0 0 0,-1 0 0 0 0,1 0 0 0 0,0 0 0 0 0,0-1 0 0 0,-1 1 0 0 0,1-1 0 0 0,0 0 0 0 0,0 1 0 0 0,3-1 0 0 0,2 2 0 0 0,12 5 0 0 0,13-1 0 0 0,5 0 0 0 0,-20-3 0 0 0,-15 0 0 0 0,0-1 0 0 0,8-2 0 0 0,-7 0 0 0 0,0 0 0 0 0,1 0 0 0 0,-1 0 0 0 0,1 1 0 0 0,-1-1 0 0 0,0 1 0 0 0,0 0 0 0 0,5 1 0 0 0,16 4 0 0 0,-17-4 0 0 0,50 9-13 0 0,-45-8-41 0 0,-3 2 41 0 0,4-1 28 0 0,4 0 18 0 0,-4-4-45 0 0,-5 0 29 0 0,1 1-17 0 0,4 3-42 0 0,6-1 30 0 0,-15-2 14 0 0,11 5-3 0 0,-1-3 1 0 0,7-1 0 0 0,-20-1 0 0 0,18 6 0 0 0,-4-2 0 0 0,-4 2 0 0 0,0-5 0 0 0,3 2 0 0 0,-3 0 0 0 0,0-2 0 0 0,2 0 0 0 0,0 0 0 0 0,0 2 0 0 0,-1 0 0 0 0,28 2 0 0 0,-26-1 0 0 0,-11-3 0 0 0,31 5 0 0 0,-18-6 0 0 0,-2 2 0 0 0,-4 1 0 0 0,1 1 0 0 0,-8-3 0 0 0,24 4 0 0 0,-7-5 0 0 0,-11 3 0 0 0,-8-3 0 0 0,1 0 0 0 0,-1 0 0 0 0,1 0 0 0 0,-1 0 0 0 0,1-1 0 0 0,0 1 0 0 0,-1-1 0 0 0,1 1 0 0 0,0-1 0 0 0,-1 1 0 0 0,4-1 0 0 0,8 2 0 0 0,-11-3 0 0 0,20 6 0 0 0,18 2 0 0 0,-37-7 0 0 0,10 6 0 0 0,-13-5 0 0 0,1-1 0 0 0,-1 1 0 0 0,1-1 0 0 0,-1 1 0 0 0,1-1 0 0 0,0 1 0 0 0,-1-1 0 0 0,1 0 0 0 0,-1 1 0 0 0,1-1 0 0 0,0 0 0 0 0,-1 0 0 0 0,1 1 0 0 0,0-1 0 0 0,-1 0 0 0 0,1 0 0 0 0,0 0 0 0 0,0 0 0 0 0,-1 0 0 0 0,1 0 0 0 0,0 0 0 0 0,-1 0 0 0 0,1 0 0 0 0,1 0 0 0 0,1-1 0 0 0,0 3 0 0 0,24-1 0 0 0,-2-1 0 0 0,-14 1 0 0 0,14 4 0 0 0,-14-2 0 0 0,-9-1 0 0 0,-1 0 0 0 0,10 1 0 0 0,5 1 0 0 0,19 5 0 0 0,-27-6 11 0 0,-4-3 31 0 0,3 0-42 0 0,-3 0-42 0 0,7 1 32 0 0,-10 0 8 0 0,2 2 3 0 0,21-2-1 0 0,-9-1 0 0 0,-4 3 0 0 0,3-2 0 0 0,1-1 0 0 0,-3 0 0 0 0,2 0 0 0 0,-3 0 0 0 0,3 3 0 0 0,-2-2 0 0 0,41 9 0 0 0,-35-5 0 0 0,-9-4 0 0 0,28 4 0 0 0,-13 1 0 0 0,-20-6 0 0 0,-2-1 0 0 0,28 6 0 0 0,-19-4 0 0 0,-1 3 0 0 0,4-2 0 0 0,4 1 0 0 0,-10-3 0 0 0,8 0 0 0 0,-13-1 0 0 0,0 1 0 0 0,11 6 0 0 0,-4-2 0 0 0,6 0 0 0 0,-4 1 0 0 0,-8-4 0 0 0,0 0 0 0 0,0 0 0 0 0,0 0 0 0 0,0-1 0 0 0,0 1 0 0 0,0-1 0 0 0,6-1 0 0 0,21 1 0 0 0,-5 0-64 0 0,15 6 64 0 0,-32-5 0 0 0,-6 0 0 0 0,16 1 0 0 0,1-2 0 0 0,15 0 0 0 0,-3 0 0 0 0,-18 0 0 0 0,1 3 0 0 0,0-1 0 0 0,-6-1 0 0 0,30-3 0 0 0,-25 2 0 0 0,1 1 0 0 0,-1 2 0 0 0,-12-2-2 0 0,-1-1 0 0 0,0 1 0 0 0,1-1 0 0 0,-1 1 0 0 0,0-1 0 0 0,1 0 1 0 0,-1 0-1 0 0,1 0 0 0 0,-1 0 0 0 0,0 0 0 0 0,1 0 0 0 0,-1 0 0 0 0,2 0 0 0 0,5-2-24 0 0,15 2-113 0 0,-9 0 139 0 0,-1 0 0 0 0,0 0 0 0 0,-2 0 0 0 0,0 0 0 0 0,50 0-64 0 0,-51 0 64 0 0,1 0 0 0 0,2 0 0 0 0,-2 0 0 0 0,1 1 0 0 0,1 1 0 0 0,-2-1 0 0 0,0-1 0 0 0,3 0 0 0 0,-4 0 0 0 0,1 0 0 0 0,8 2 0 0 0,-16-1 0 0 0,-1 0 0 0 0,0 0 0 0 0,1 0 0 0 0,-1 0 0 0 0,0-1 0 0 0,1 1 0 0 0,-1-1 0 0 0,4 1 0 0 0,6-1 0 0 0,-9-1 0 0 0,12 3 0 0 0,-7-1 0 0 0,13 6 0 0 0,-12-6 0 0 0,12-1 0 0 0,9 0 0 0 0,-28 0 0 0 0,4 0 0 0 0,-1 0 0 0 0,0 1 0 0 0,0 0 0 0 0,1 0 0 0 0,-1 0 0 0 0,7 3 0 0 0,-12-4 0 0 0,6 1 0 0 0,-1 0 0 0 0,1 0 0 0 0,0-1 0 0 0,11 0 0 0 0,-12-1 0 0 0,1 1 0 0 0,-1 0 0 0 0,1 1 0 0 0,7 0 0 0 0,-11 0 1 0 0,0 0-1 0 0,0-1 1 0 0,0 0-1 0 0,-1 1 1 0 0,1-1-1 0 0,0 0 1 0 0,0 0-1 0 0,0 0 1 0 0,3-1 0 0 0,15 0-71 0 0,24-2-69 0 0,-40 1 128 0 0,-2 2-12 0 0,19 1 4 0 0,-10-1 19 0 0,39 0-64 0 0,-37 0 53 0 0,-10 0 7 0 0,0 0 0 0 0,-1 0 0 0 0,1 0 0 0 0,0 0 0 0 0,0 0-1 0 0,0 1 1 0 0,4 1 0 0 0,9-4-16 0 0,-10 0 20 0 0,9-1 0 0 0,-13 2 0 0 0,12-1 3 0 0,4 4-19 0 0,-13-3-38 0 0,6-2 41 0 0,1 3 13 0 0,38 0 72 0 0,-38 0-72 0 0,1 3 0 0 0,4-2-6 0 0,-14-1-7 0 0,-1 0-73 0 0,0 0 19 0 0,10 0 55 0 0,-2 0 12 0 0,-3 0 0 0 0,6 0 0 0 0,-1 0 0 0 0,28 0-160 0 0,-35-1 169 0 0,20 6 46 0 0,-10-2-55 0 0,-11-4 0 0 0,-2-1 0 0 0,13-2 10 0 0,-8 3 25 0 0,12 2-16 0 0,37-1-183 0 0,-38 1 118 0 0,4 4 32 0 0,-16-4 14 0 0,20 1 0 0 0,6 2 0 0 0,-30-4 0 0 0,-1-1 0 0 0,1 1 0 0 0,0 0 0 0 0,0 0 0 0 0,0 0 0 0 0,-1 1 0 0 0,1-1 0 0 0,0 0 0 0 0,0 1 0 0 0,-1-1 0 0 0,4 2 0 0 0,-4-2 0 0 0,0 1 0 0 0,1-1 0 0 0,-1 1 0 0 0,0-1 0 0 0,1 0 0 0 0,-1 1 0 0 0,0-1 0 0 0,1 0 0 0 0,-1 0 0 0 0,0 0 0 0 0,1 0 0 0 0,1-1 0 0 0,34 1 0 0 0,-3 1 0 0 0,-30 1-10 0 0,14-1-33 0 0,57-1 32 0 0,-57 2 11 0 0,-11-3 0 0 0,20-3 0 0 0,-16 3 0 0 0,3 1 0 0 0,1 0 0 0 0,-2-4-16 0 0,-8 2-19 0 0,0 1-1 0 0,0 0 1 0 0,1 1-1 0 0,9-1 1 0 0,-13 1 121 0 0,0-1-23 0 0,8-1-51 0 0,5 1-12 0 0,10 2 0 0 0,-18-2 0 0 0,-4 0 0 0 0,5-2 11 0 0,-4 3 31 0 0,8 3-31 0 0,-5-1-11 0 0,3-1 0 0 0,9-3 0 0 0,17 2 0 0 0,-32 0 0 0 0,13 1 0 0 0,-14 0 0 0 0,15 1 0 0 0,5-2 0 0 0,9 0 0 0 0,-1 0 0 0 0,-20 1 0 0 0,-9-1 0 0 0,1 0 0 0 0,-1 0 0 0 0,1 1 0 0 0,-1-1 0 0 0,1 1 0 0 0,-1 0 0 0 0,0 0 0 0 0,5 2 0 0 0,2-2 0 0 0,72 3-11 0 0,-60-4-42 0 0,-8 1 45 0 0,-12 1-10 0 0,-1-2 18 0 0,0 0-1 0 0,0 0 1 0 0,0 0 0 0 0,0 0-1 0 0,0 0 1 0 0,0 0-1 0 0,0 0 1 0 0,0 0 0 0 0,0 0-1 0 0,0 0 1 0 0,0 0-1 0 0,0 1 1 0 0,0-1 0 0 0,0 0-1 0 0,0 0 1 0 0,0 0-1 0 0,0 0 1 0 0,0 0 0 0 0,0 0-1 0 0,0 0 1 0 0,0 0-1 0 0,0 0 1 0 0,0 0 0 0 0,0 0-1 0 0,0 0 1 0 0,0 1-1 0 0,0-1 1 0 0,1 0 0 0 0,-1 0-1 0 0,0 0 1 0 0,0 0-1 0 0,0 0 1 0 0,0 0 0 0 0,0 0-1 0 0,0 0 1 0 0,0 0-1 0 0,0 0 1 0 0,0 0-1 0 0,0 0 1 0 0,0 0 0 0 0,0 0-1 0 0,0 0 1 0 0,1 0-1 0 0,-1 0 1 0 0,0 0 0 0 0,0 0-1 0 0,0 0 1 0 0,0 0-1 0 0,0 0 1 0 0,0 0 0 0 0,0 0-1 0 0,0 0 1 0 0,0 0-1 0 0,0 0 1 0 0,0 0 0 0 0,1 0-1 0 0,-1 0 1 0 0,0 0-1 0 0,0 0 1 0 0,0 0 0 0 0,0 0-1 0 0,0 0 1 0 0,0 0-1 0 0,29 1-11 0 0,-18 0 12 0 0,14 2 0 0 0,-1-3 0 0 0,-3 0 0 0 0,10-4 0 0 0,-1 4 0 0 0,-8 3 0 0 0,-18-2 0 0 0,-1 0 0 0 0,0-1 0 0 0,-1 0 0 0 0,1 0 0 0 0,-1 1 0 0 0,1-1 0 0 0,0-1 0 0 0,-1 1 0 0 0,1 0 0 0 0,4-2 0 0 0,3 0 0 0 0,2-1 0 0 0,-8 3 0 0 0,27 2 0 0 0,-18-2 0 0 0,-2 0-11 0 0,0 0-47 0 0,1 0-33 0 0,1-3-106 0 0,-12 3 179 0 0,1-1 0 0 0,-1 1 0 0 0,1-1-1 0 0,-1 1 1 0 0,1 0 0 0 0,-1-1-1 0 0,1 1 1 0 0,0 0 0 0 0,-1 0 0 0 0,1 0-1 0 0,1 0 1 0 0,9 0-35 0 0,0 0 31 0 0,-8 0-20 0 0,4 1 31 0 0,3 3 11 0 0,-3-3-11 0 0,-5-1-31 0 0,5 0 31 0 0,34 0 75 0 0,-17 0-64 0 0,5 0 0 0 0,-19 0-13 0 0,0 1-41 0 0,3 1 41 0 0,0 1-7 0 0,21-5-52 0 0,-1 2 12 0 0,-23 0 48 0 0,24 0-203 0 0,-9 0 55 0 0,-17-1 128 0 0,-4 1 13 0 0,1 0-1 0 0,-1 0 1 0 0,0 0-1 0 0,0 1 1 0 0,10 2-1 0 0,-5-2 20 0 0,9-2 0 0 0,46 1-11 0 0,-49 0 22 0 0,-2 0-22 0 0,-8 0-31 0 0,6 0 31 0 0,3 0 11 0 0,0 0 0 0 0,0 0 0 0 0,0 0 0 0 0,-3 0 0 0 0,3 0 0 0 0,-1 0 0 0 0,-3 0 0 0 0,1 0-11 0 0,-7 0-31 0 0,8-3 31 0 0,-6 2-125 0 0,1 1-1 0 0,-1-1 1 0 0,16 2-1 0 0,-15 0 78 0 0,-5-1 243 0 0,-1 0 21 0 0,8 0-32 0 0,4 0-138 0 0,3-1-35 0 0,-15 0 0 0 0,4 1 0 0 0,19 5 0 0 0,-17-5 0 0 0,-5 1-10 0 0,0-1 0 0 0,0 0-1 0 0,-1 0 1 0 0,1 0 0 0 0,0-1-1 0 0,-1 1 1 0 0,6-2 0 0 0,-1 1-7 0 0,3 0-13 0 0,11-5 66 0 0,-10 3-210 0 0,-1 3 161 0 0,4 0 13 0 0,-6-2 2 0 0,0 1 0 0 0,1 0-1 0 0,-1 0 1 0 0,11 2 0 0 0,22-1-7 0 0,-19 0-150 0 0,-20 0 109 0 0,20 0 224 0 0,5 0-251 0 0,-25 0 5 0 0,13 0 4 0 0,52 4 32 0 0,-63-4 35 0 0,-2 0 11 0 0,1 0 0 0 0,-1 0-1 0 0,1 0 1 0 0,-1 0 0 0 0,1 1-1 0 0,-1-1 1 0 0,0 1 0 0 0,1-1-1 0 0,-1 1 1 0 0,3 1-1 0 0,-3-1 2 0 0,0-1 0 0 0,-1 0 0 0 0,1 1 0 0 0,-1-1 0 0 0,1 0 0 0 0,0 0 0 0 0,-1 0 0 0 0,1 0 0 0 0,0 0 0 0 0,-1 0 0 0 0,4-1 0 0 0,-1 1-27 0 0,37 0-313 0 0,-8-6 265 0 0,21 2 60 0 0,-23 4 0 0 0,-23 0-11 0 0,1 1-40 0 0,1-3 52 0 0,9-1-4 0 0,-13 1 9 0 0,-2 1-18 0 0,0 0 1 0 0,0 1-1 0 0,0-1 1 0 0,0 1-1 0 0,0 0 1 0 0,5 0-1 0 0,-5 1-30 0 0,-3-1 41 0 0,0 1 0 0 0,0 0 1 0 0,0-1-1 0 0,0 1 0 0 0,1-1 1 0 0,-1 0-1 0 0,0 1 0 0 0,0-1 1 0 0,0 0-1 0 0,1 0 0 0 0,-1 1 1 0 0,0-1-1 0 0,0 0 0 0 0,1 0 1 0 0,0-1-1 0 0,17 0 1 0 0,7 1 0 0 0,14 0-64 0 0,-9 0 64 0 0,-6 0 0 0 0,1 0-52 0 0,12 0 87 0 0,-37 0-158 0 0,0 0 108 0 0,2 1-133 0 0,20-5 51 0 0,13 3 97 0 0,0 1 0 0 0,-12 0 0 0 0,1 3 0 0 0,-5-1 0 0 0,3 2 0 0 0,-19-4-4 0 0,-1 1-21 0 0,16-2-29 0 0,-11 1 3 0 0,-3 0 43 0 0,1 0-1 0 0,-1 0 1 0 0,0 1 0 0 0,9 2-1 0 0,5-2 9 0 0,4-2 0 0 0,-14 2 0 0 0,0 3 11 0 0,-7-3-1 0 0,0-1 0 0 0,-1 1 0 0 0,1-1 1 0 0,0 1-1 0 0,0-1 0 0 0,-1 0 0 0 0,1 0 0 0 0,2 0 1 0 0,5 1 93 0 0,-3 0-18 0 0,-1-1 0 0 0,1 1 0 0 0,9-2-1 0 0,-2 1-227 0 0,-11 0 13 0 0,0 0 17 0 0,41 0 89 0 0,-7 3 23 0 0,-30-3 0 0 0,18 5 0 0 0,-9-3 0 0 0,6-3 0 0 0,14 1 0 0 0,-9 0 0 0 0,11 0 0 0 0,-22 0 0 0 0,40 0 0 0 0,-4 0 0 0 0,-43-1 0 0 0,30 5 0 0 0,-7-3 0 0 0,-3-1-90 0 0,6 0 100 0 0,-4-3-10 0 0,-19 2-2 0 0,-1 0 1 0 0,0 0-1 0 0,1 1 0 0 0,-1 0 0 0 0,14 3 1 0 0,28 0-53 0 0,-22-3 54 0 0,6 0 54 0 0,-15 0-44 0 0,-9 2-10 0 0,-9-1 0 0 0,0 0 0 0 0,0-1 0 0 0,0 1 0 0 0,0-1 0 0 0,0 1 0 0 0,6-2 0 0 0,0 2 0 0 0,-4 0 0 0 0,0-1 0 0 0,0 0 0 0 0,1 0 0 0 0,-1 0 0 0 0,0-1 0 0 0,0 0 0 0 0,1 0 0 0 0,4-2 0 0 0,-6 2 0 0 0,-2 1 0 0 0,15 0 0 0 0,11 0 0 0 0,9 0 0 0 0,-32 1 0 0 0,-4-1 0 0 0,1 0 0 0 0,-1 0 0 0 0,1 0 0 0 0,0 0 0 0 0,-1 0 0 0 0,1 0 0 0 0,-1 0 0 0 0,1 0 0 0 0,-1 0 0 0 0,4-2 0 0 0,-2 1 0 0 0,15-1 0 0 0,8 2 0 0 0,10 0 0 0 0,-23 0 0 0 0,-1 0 0 0 0,50 0 0 0 0,-49 0 0 0 0,48 0 0 0 0,-46 1 0 0 0,-13-2 0 0 0,12-4 0 0 0,-11 4 0 0 0,0 1 0 0 0,11 0 0 0 0,-10 1 0 0 0,18-2 0 0 0,-19-1 0 0 0,15 1-53 0 0,-17 0 52 0 0,0 1 1 0 0,0 0-1 0 0,0 0 0 0 0,0 0 1 0 0,0 0-1 0 0,-1 0 0 0 0,1 0 1 0 0,0 0-1 0 0,0 0 0 0 0,0 1 1 0 0,0-1-1 0 0,0 0 0 0 0,0 0 1 0 0,0 1-1 0 0,0-1 0 0 0,-1 1 1 0 0,2 0-1 0 0,2 0 3 0 0,10-2-3 0 0,-12 1 1 0 0,11-2 0 0 0,1 1 0 0 0,19 1 0 0 0,-20 0 0 0 0,-2 0 0 0 0,37 0 0 0 0,-35-1 0 0 0,-4-1 11 0 0,-5 0 0 0 0,0 1-1 0 0,0 0 1 0 0,1 0 0 0 0,-1 0-1 0 0,0 1 1 0 0,7-1 0 0 0,68-3 54 0 0,-79 4-65 0 0,1 1 11 0 0,1-1 0 0 0,-1 0 0 0 0,0 0 1 0 0,0 0-1 0 0,0 0 0 0 0,0-1 0 0 0,0 1 1 0 0,0 0-1 0 0,0 0 0 0 0,1-1 1 0 0,-1 1-1 0 0,0-1 0 0 0,0 1 0 0 0,0-1 1 0 0,1 0-1 0 0,-1 0 2 0 0,-1 1 0 0 0,1 0 1 0 0,0 0-1 0 0,-1-1 0 0 0,1 1 0 0 0,0 0 0 0 0,-1 0 1 0 0,1 0-1 0 0,0 0 0 0 0,0-1 0 0 0,-1 1 1 0 0,1 0-1 0 0,0 1 0 0 0,-1-1 0 0 0,1 0 1 0 0,1 0-1 0 0,0 0 8 0 0,-1 0-20 0 0,12-2-156 0 0,0 0-1 0 0,18-1 1 0 0,-6-2 155 0 0,38 1 0 0 0,-16 4 219 0 0,-46 0-211 0 0,-1 0-1 0 0,0 0 1 0 0,0 0 0 0 0,1 0 0 0 0,-1 0 0 0 0,0 0-1 0 0,0 0 1 0 0,1 0 0 0 0,-1 0 0 0 0,0 0-1 0 0,0 0 1 0 0,1 0 0 0 0,-1 0 0 0 0,0 0 0 0 0,0 0-1 0 0,1-1 1 0 0,-1 1 0 0 0,0 0 0 0 0,0 0 0 0 0,0 0-1 0 0,1 0 1 0 0,-1 0 0 0 0,0-1 0 0 0,0 1-1 0 0,0 0 1 0 0,0 0 0 0 0,1 0 0 0 0,-1-1 0 0 0,0 1-10 0 0,0 0 1 0 0,0-1 0 0 0,0 1 0 0 0,1 0 0 0 0,-1 0-1 0 0,0 0 1 0 0,0-1 0 0 0,0 1 0 0 0,1 0 0 0 0,-1 0-1 0 0,0 0 1 0 0,0 0 0 0 0,0 0 0 0 0,1 0-1 0 0,-1-1 1 0 0,0 1 0 0 0,0 0 0 0 0,1 0 0 0 0,-1 0-1 0 0,0 0 1 0 0,0 0 0 0 0,1 0 0 0 0,-1 0 0 0 0,0 0-1 0 0,0 0 1 0 0,1 0 0 0 0,-1 0 0 0 0,1 0-1 0 0,3 0-87 0 0,20-3-231 0 0,3 1 320 0 0,-21 2 0 0 0,0 0 0 0 0,0-1 0 0 0,11-1 0 0 0,-12 0 0 0 0,0 1 0 0 0,0 0 0 0 0,1 0 0 0 0,-1 1 0 0 0,1 0 0 0 0,8 0 0 0 0,1 0 0 0 0,5-3 0 0 0,-10 1 0 0 0,4 0 0 0 0,0 0 0 0 0,0 1 0 0 0,27 2 0 0 0,-22-1 0 0 0,-9 0 0 0 0,-7 1 0 0 0,0-1 0 0 0,0 0 0 0 0,0 0 0 0 0,1 0 0 0 0,-1 0 0 0 0,5-2 0 0 0,-3 1 0 0 0,19-1 0 0 0,-9 0 13 0 0,24 0 28 0 0,-14 2-20 0 0,-20 1 22 0 0,-4-1-43 0 0,0 1 1 0 0,1 0 0 0 0,-1-1-1 0 0,0 1 1 0 0,1-1 0 0 0,-1 0-1 0 0,1 1 1 0 0,-1-1 0 0 0,0 0-1 0 0,1 0 1 0 0,-1 0 0 0 0,1 0-1 0 0,-1 0 1 0 0,2 0 0 0 0,2-1-1 0 0,9 0 0 0 0,3-1 0 0 0,9-3 0 0 0,-19 4 0 0 0,0 0 0 0 0,0 1 0 0 0,1 0 0 0 0,8 0 0 0 0,10-1 0 0 0,-15-1 0 0 0,38 2 11 0 0,-45 0 32 0 0,9 0-33 0 0,77 0 235 0 0,-83 0-234 0 0,-2 3 0 0 0,18 4 95 0 0,-21-6-97 0 0,0 0-7 0 0,10 0 49 0 0,-10-1-83 0 0,3 5 182 0 0,-2-1-118 0 0,15 5 63 0 0,-16-6-95 0 0,2-2 1 0 0,14-1-18 0 0,-18 0-59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55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12896 0 0,'0'0'997'0'0,"1"-1"-656"0"0,1-6 561 0 0,1 1-1 0 0,0 0 0 0 0,1 0 0 0 0,0 0 1 0 0,0 0-1 0 0,5-6 0 0 0,-6 8-408 0 0,4-4 652 0 0,0 1 0 0 0,0-1 0 0 0,11-8 0 0 0,-15 13-959 0 0,0 1 0 0 0,1 0-1 0 0,-1 0 1 0 0,1 0 0 0 0,-1 1 0 0 0,1-1-1 0 0,0 1 1 0 0,0 0 0 0 0,-1 0 0 0 0,1 0-1 0 0,0 0 1 0 0,0 1 0 0 0,5-1-1 0 0,4 2 71 0 0,0-1-1 0 0,0 2 0 0 0,22 4 0 0 0,-29-4-207 0 0,0-1 1 0 0,-1 1-1 0 0,1 0 0 0 0,-1 1 0 0 0,1-1 0 0 0,-1 1 0 0 0,0 0 0 0 0,0 1 0 0 0,0-1 0 0 0,0 1 0 0 0,4 4 0 0 0,41 43 291 0 0,-29-30-346 0 0,0 0-1 0 0,-2 2 0 0 0,21 29 0 0 0,-35-43 4 0 0,0 0 1 0 0,4 14-1 0 0,-2-5 4 0 0,-4-11-22 0 0,-1 1-1 0 0,0-1 1 0 0,-1 1-1 0 0,1 0 1 0 0,-1 0-1 0 0,-1 0 1 0 0,0 0-1 0 0,0 0 1 0 0,-1-1-1 0 0,1 1 1 0 0,-2 0-1 0 0,1 0 1 0 0,-6 14-1 0 0,-4 2-218 0 0,-25 40-1 0 0,28-49 143 0 0,-1-1-41 0 0,0-1 1 0 0,-1 0-1 0 0,0 0 1 0 0,-1-1-1 0 0,-1 0 1 0 0,0-1-1 0 0,0 0 1 0 0,-1-1-1 0 0,-1 0 1 0 0,-21 11-1 0 0,-14 1 655 0 0,47-21-242 0 0,11-9-69 0 0,-7 7-181 0 0,0 0-1 0 0,0 1 1 0 0,0-1-1 0 0,0 1 1 0 0,0 0-1 0 0,0-1 1 0 0,-1 1-1 0 0,5 0 0 0 0,11-2 152 0 0,103-33 751 0 0,-97 27-832 0 0,-15 6-59 0 0,-1-1 0 0 0,0 1 0 0 0,14-2 1 0 0,14 1-7 0 0,0-2 1 0 0,53-13-1 0 0,-78 15-53 0 0,7-2-284 0 0,1 0 0 0 0,20-10 0 0 0,28-19-3019 0 0,-41 18 1688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5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18631 0 0,'0'0'1684'0'0,"1"0"-1385"0"0,13-1-249 0 0,11 1 1100 0 0,-8 2 606 0 0,1-1-1 0 0,35-2 1 0 0,-15 0-811 0 0,-18 2-575 0 0,-1 1 1 0 0,0 0 0 0 0,0 2-1 0 0,34 10 1 0 0,-17-6-226 0 0,-27-6-129 0 0,0-1 0 0 0,-1 1 0 0 0,1 1-1 0 0,-1 0 1 0 0,0 0 0 0 0,0 0 0 0 0,0 1 0 0 0,10 6 0 0 0,-16-8-15 0 0,-1-1 0 0 0,1 1 0 0 0,0-1 0 0 0,-1 1-1 0 0,1-1 1 0 0,-1 1 0 0 0,0 0 0 0 0,1 0 0 0 0,-1 0 0 0 0,0 0 0 0 0,0 0 0 0 0,0 0 0 0 0,0 0-1 0 0,-1 0 1 0 0,1 0 0 0 0,-1 0 0 0 0,1 1 0 0 0,-1-1 0 0 0,0 0 0 0 0,1 0 0 0 0,-1 1-1 0 0,0-1 1 0 0,-1 0 0 0 0,1 0 0 0 0,0 1 0 0 0,-1-1 0 0 0,0 4 0 0 0,-3 3 6 0 0,0 1 0 0 0,-1 0 0 0 0,1-1 0 0 0,-12 15 0 0 0,4-4-3 0 0,-6 11-608 0 0,-35 46 0 0 0,39-58 205 0 0,0 0 0 0 0,2 1 0 0 0,0 1 0 0 0,-11 27 1 0 0,22-44 344 0 0,0 1 1 0 0,0 0 0 0 0,0 0 0 0 0,0 0 0 0 0,1 0-1 0 0,0 0 1 0 0,0-1 0 0 0,0 1 0 0 0,1 0 0 0 0,0 0 0 0 0,1 6-1 0 0,2 24-134 0 0,-7 20 192 0 0,3-51 17 0 0,0 0 0 0 0,1-1 0 0 0,-1 1 0 0 0,1 0 0 0 0,0 0 0 0 0,0-1 0 0 0,0 1 0 0 0,0-1 0 0 0,1 1 0 0 0,-1-1 0 0 0,1 1 0 0 0,0-1 0 0 0,2 4 0 0 0,9 18 102 0 0,-6-10-30 0 0,0-1 0 0 0,10 14 0 0 0,-9-17-47 0 0,-1 0 1 0 0,-1 1 0 0 0,0 0-1 0 0,6 20 1 0 0,-8-19-45 0 0,32 100 60 0 0,-28-92-61 0 0,9 41-1 0 0,-11-36 33 0 0,9 44 361 0 0,-3 0 0 0 0,3 79 0 0 0,-10-101-277 0 0,1 21 198 0 0,-6-31-109 0 0,1-5 236 0 0,-7 60 1 0 0,4-75-241 0 0,2-13-130 0 0,-1 0 0 0 0,0 0 0 0 0,0 0 0 0 0,0 1 0 0 0,-2 4 0 0 0,2-9-49 0 0,0 1-1 0 0,0 0 1 0 0,0-1-1 0 0,0 1 1 0 0,0-1-1 0 0,0 0 1 0 0,0 1-1 0 0,0-1 0 0 0,-1 0 1 0 0,1 0-1 0 0,0 1 1 0 0,-1-1-1 0 0,1 0 1 0 0,-1-1-1 0 0,0 1 1 0 0,1 0-1 0 0,-1 0 1 0 0,-3 0-1 0 0,-5 2 40 0 0,0-1 0 0 0,-1 0 0 0 0,1 0 0 0 0,0-1 0 0 0,-1-1 0 0 0,0 0 0 0 0,1 0 0 0 0,-1-1 0 0 0,-14-3 0 0 0,-7-4-279 0 0,-51-19 0 0 0,27 8-624 0 0,40 13-300 0 0,-26-13-1 0 0,5 0-5532 0 0,34 17 5813 0 0,-31-15-7985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59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11 172 12440 0 0,'0'0'565'0'0,"0"-1"-513"0"0,-1 1 0 0 0,0-1 0 0 0,1 1 0 0 0,-1-1-1 0 0,0 1 1 0 0,1-1 0 0 0,-1 0 0 0 0,1 1 0 0 0,-1-1 0 0 0,1 0 0 0 0,-1 1 0 0 0,1-1 0 0 0,-1 0 0 0 0,1-1 0 0 0,-1-1 562 0 0,0 0 0 0 0,1 0 0 0 0,0 0 1 0 0,0 0-1 0 0,0 1 0 0 0,0-1 1 0 0,0 0-1 0 0,1 0 0 0 0,-1 0 0 0 0,1 0 1 0 0,0 0-1 0 0,0 0 0 0 0,0 1 1 0 0,1-4-1 0 0,0 2-249 0 0,1 1-1 0 0,-1 0 1 0 0,0 0 0 0 0,1 0 0 0 0,0 0 0 0 0,0 0-1 0 0,0 0 1 0 0,0 1 0 0 0,5-4 0 0 0,5-1-279 0 0,1 0 0 0 0,1 0 1 0 0,-1 2-1 0 0,22-6 1 0 0,-19 6 255 0 0,85-29-2219 0 0,-88 32 343 0 0,-2-2-68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5:59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 9216 0 0,'-1'1'270'0'0,"1"-1"0"0"0,0 1-1 0 0,-1-1 1 0 0,1 1 0 0 0,0-1 0 0 0,0 1 0 0 0,-1 0 0 0 0,1-1 0 0 0,0 1 0 0 0,0 0 0 0 0,0-1 0 0 0,0 1 0 0 0,0-1-1 0 0,0 1 1 0 0,0 0 0 0 0,0-1 0 0 0,0 1 0 0 0,0 0 0 0 0,0-1 0 0 0,0 1 0 0 0,0 0 0 0 0,1-1 0 0 0,-1 1 0 0 0,0-1 0 0 0,1 2-1 0 0,0-1-12 0 0,0 0 0 0 0,0 0 0 0 0,0 0 0 0 0,0 0 0 0 0,0 0-1 0 0,0 0 1 0 0,1 0 0 0 0,-1-1 0 0 0,0 1 0 0 0,1 0 0 0 0,1 0 0 0 0,2 1 211 0 0,0-1 0 0 0,0 1 0 0 0,1-1 0 0 0,-1 0 0 0 0,10 0 1 0 0,1-2 487 0 0,25-4-1 0 0,-12 1-746 0 0,-22 3-309 0 0,-1-1 1 0 0,1 1-1 0 0,9-5 1 0 0,8-1-231 0 0,-13 4-158 0 0,-1 0 0 0 0,1 0 0 0 0,11-7 0 0 0,-3 2-1306 0 0,11 0-5449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6:00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0 16847 0 0,'0'0'770'0'0,"-1"1"-18"0"0,-22 10 443 0 0,22-10-983 0 0,-1-1 0 0 0,1 1 0 0 0,0-1 0 0 0,-1 1 0 0 0,1 0 0 0 0,0-1 0 0 0,-1 1 0 0 0,1 0 0 0 0,0 0 0 0 0,0 0 0 0 0,0 0 0 0 0,0 0 0 0 0,0 0 0 0 0,0 0 0 0 0,0 0 0 0 0,0 1 0 0 0,0-1 1 0 0,1 0-1 0 0,-2 3 0 0 0,-10 24 1399 0 0,4-12-852 0 0,-9 29 0 0 0,3 11-242 0 0,-12 88 0 0 0,23-109-494 0 0,1-1 0 0 0,1 0 0 0 0,8 66 0 0 0,-3-71-21 0 0,16 56 0 0 0,-17-74-21 0 0,2 0 0 0 0,-1-1 0 0 0,1 0 1 0 0,1 1-1 0 0,0-2 0 0 0,0 1 0 0 0,1-1 0 0 0,8 9 0 0 0,-9-11 49 0 0,-3-3-196 0 0,1 0 0 0 0,-1 0 0 0 0,1-1 0 0 0,0 1-1 0 0,-1-1 1 0 0,1 0 0 0 0,1 0 0 0 0,-1 0-1 0 0,0 0 1 0 0,1-1 0 0 0,9 4 0 0 0,18-1-2377 0 0,-10-5-2938 0 0,4-5-2249 0 0</inkml:trace>
  <inkml:trace contextRef="#ctx0" brushRef="#br0" timeOffset="1">450 249 5528 0 0,'0'0'422'0'0,"2"0"-276"0"0,3-1 940 0 0,1 0 1 0 0,-1 0-1 0 0,1-1 1 0 0,-1 1-1 0 0,1-1 1 0 0,-1-1-1 0 0,0 1 1 0 0,0-1-1 0 0,6-3 1 0 0,-6 2-311 0 0,1 1 1 0 0,0 0-1 0 0,0 0 1 0 0,0 1-1 0 0,1-1 1 0 0,-1 1-1 0 0,7-1 1 0 0,20-1 1284 0 0,-13 1-827 0 0,26 0 1 0 0,-42 3-1186 0 0,0 0 1 0 0,1 0-1 0 0,-1 0 0 0 0,1 0 0 0 0,-1 1 0 0 0,0 0 0 0 0,1 0 1 0 0,-1 0-1 0 0,0 1 0 0 0,0-1 0 0 0,0 1 0 0 0,0 0 1 0 0,0 0-1 0 0,0 0 0 0 0,-1 1 0 0 0,1-1 0 0 0,-1 1 0 0 0,1 0 1 0 0,-1 0-1 0 0,0 0 0 0 0,0 0 0 0 0,0 1 0 0 0,-1-1 1 0 0,1 1-1 0 0,-1 0 0 0 0,3 5 0 0 0,-3-5-70 0 0,-1 1 0 0 0,0-1 0 0 0,1 1 1 0 0,-2 0-1 0 0,1-1 0 0 0,0 1 0 0 0,-1 0 0 0 0,0 5 0 0 0,-3 38-255 0 0,1-33-115 0 0,-2 0 0 0 0,1 0 0 0 0,-2-1-1 0 0,0 1 1 0 0,-1-1 0 0 0,0 0 0 0 0,-1 0-1 0 0,0-1 1 0 0,-1 0 0 0 0,-1 0 0 0 0,-11 12 0 0 0,14-19 202 0 0,0-1 1 0 0,0 0-1 0 0,0 0 0 0 0,0 0 1 0 0,-1-1-1 0 0,1 0 1 0 0,-1-1-1 0 0,-12 6 1 0 0,-2 0 139 0 0,19-8 50 0 0,0 0 1 0 0,0-1-1 0 0,0 1 0 0 0,0 0 0 0 0,0-1 0 0 0,0 0 0 0 0,-1 1 0 0 0,-1-1 0 0 0,2 0 39 0 0,0 0 0 0 0,0 0 0 0 0,1 0 0 0 0,-1 1-1 0 0,0-1 1 0 0,1 0 0 0 0,-1 1 0 0 0,0-1 0 0 0,1 1-1 0 0,-3 1 1 0 0,-8 2 3615 0 0,23-7-3456 0 0,0 1 0 0 0,1 0 0 0 0,-1 1 1 0 0,1 1-1 0 0,-1 0 0 0 0,1 0 0 0 0,18 4 0 0 0,-16-3-147 0 0,0 0-1 0 0,15 0 0 0 0,-13-1-112 0 0,21 2-1 0 0,9 8-497 0 0,-26-6-2104 0 0,23 3 0 0 0,-23-6-5474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6:00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16208 0 0,'0'0'1469'0'0,"1"2"-1208"0"0,7 8 310 0 0,-7-9-378 0 0,0 0 1 0 0,0 0-1 0 0,0 0 1 0 0,0 0-1 0 0,0 0 1 0 0,0 0 0 0 0,0 0-1 0 0,-1 1 1 0 0,1-1-1 0 0,0 0 1 0 0,0 2-1 0 0,2 8 1358 0 0,1 3-455 0 0,-1-1-1 0 0,-1 1 0 0 0,2 24 0 0 0,-5-2-417 0 0,-8 43 0 0 0,4-43-747 0 0,-1 41 1 0 0,4-48-129 0 0,1-24-5 0 0,0 0-1 0 0,1 0 1 0 0,0 0-1 0 0,0 1 0 0 0,0-1 1 0 0,0 0-1 0 0,1 0 0 0 0,0 0 1 0 0,1 6-1 0 0,4 5-1670 0 0,-2-5-86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6:01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586 470 2304 0 0,'0'0'10216'0'0,"-1"-10"-3173"0"0,-1 10-6866 0 0,1-1 1 0 0,0 0-1 0 0,0 0 0 0 0,0 1 0 0 0,0-1 0 0 0,0 0 0 0 0,0 0 0 0 0,0 0 0 0 0,0 0 0 0 0,-1-2 0 0 0,1 2 730 0 0,0 0-226 0 0,-5-6-84 0 0,-12-8 458 0 0,-9-8 269 0 0,23 20-1223 0 0,1 0 0 0 0,-1 0 0 0 0,1 0 0 0 0,0 0 0 0 0,0-1 0 0 0,0 0 0 0 0,-4-6-1 0 0,-14-15 85 0 0,-6-3-79 0 0,26 27-104 0 0,1 1 1 0 0,-1-1-1 0 0,1 0 1 0 0,-1 0 0 0 0,1 1-1 0 0,-1-1 1 0 0,1 0 0 0 0,0 0-1 0 0,-1 1 1 0 0,1-1 0 0 0,0 0-1 0 0,0 0 1 0 0,-1 0 0 0 0,1 1-1 0 0,0-1 1 0 0,0 0 0 0 0,0 0-1 0 0,0 0 1 0 0,0 0 0 0 0,0 1-1 0 0,0-1 1 0 0,1 0 0 0 0,-1 0-1 0 0,0 0 1 0 0,1 0 0 0 0,-1 0-4 0 0,0 0 1 0 0,1 0 0 0 0,-1 0 0 0 0,0-1 0 0 0,0 1 0 0 0,0 0 0 0 0,0 0 0 0 0,0 0 0 0 0,0 0 0 0 0,0 0-1 0 0,0 0 1 0 0,0 0 0 0 0,0 0 0 0 0,-1 0 0 0 0,1 0 0 0 0,0 0 0 0 0,-1 0 0 0 0,1 0 0 0 0,-1 0-1 0 0,1 0 1 0 0,-1 0 0 0 0,0 0 0 0 0,-16-20 0 0 0,14 16 0 0 0,-1 0 0 0 0,1 1 0 0 0,-1-1 0 0 0,0 1 0 0 0,-1 0 0 0 0,1 0 0 0 0,-1 0 0 0 0,-6-4 0 0 0,4 4 0 0 0,0 0-1 0 0,0 0 1 0 0,-6-6-1 0 0,8 5 12 0 0,0 1 0 0 0,0 1 0 0 0,-1-1 0 0 0,-7-3 1 0 0,-7-4-1 0 0,18 9-11 0 0,-1 0 0 0 0,1 0 0 0 0,-1 1 0 0 0,0-1 0 0 0,1 1 0 0 0,-1 0-1 0 0,0 0 1 0 0,0 0 0 0 0,0 0 0 0 0,0 0 0 0 0,0 1 0 0 0,-5-1 0 0 0,-11-1 0 0 0,16 2 0 0 0,0-1 0 0 0,-1 1 0 0 0,1 0 0 0 0,-1 0 0 0 0,1 0 0 0 0,-1 0 0 0 0,1 1 0 0 0,-6 1 0 0 0,-9 2 0 0 0,15-4 0 0 0,1 1 0 0 0,-1-1 0 0 0,1 1 0 0 0,-1 0 0 0 0,0 0 0 0 0,1 0 0 0 0,0 0 0 0 0,-1 0 0 0 0,1 0 0 0 0,0 1 0 0 0,-1-1 0 0 0,1 1 0 0 0,0 0 0 0 0,-3 2 0 0 0,-18 19-59 0 0,16-16 22 0 0,0 0-1 0 0,0 0 0 0 0,0 0 0 0 0,-8 14 0 0 0,-7 11-67 0 0,13-18 34 0 0,-12 19-1 0 0,19-28 60 0 0,0-1 0 0 0,0 1 0 0 0,0-1 0 0 0,1 1 0 0 0,0 0 0 0 0,-1 0 0 0 0,2 0 0 0 0,-2 10 0 0 0,3 3-47 0 0,1-14 60 0 0,0 0-3 0 0,1 9 0 0 0,-3-12 2 0 0,0-1-1 0 0,0 1 1 0 0,0-1-1 0 0,0 1 1 0 0,0-1 0 0 0,0 1-1 0 0,1-1 1 0 0,-1 0 0 0 0,0 1-1 0 0,0-1 1 0 0,1 1-1 0 0,-1-1 1 0 0,0 1 0 0 0,1-1-1 0 0,-1 0 1 0 0,0 1-1 0 0,1-1 1 0 0,0 1 0 0 0,8 9-44 0 0,-8-8 41 0 0,1 0 1 0 0,0 1 0 0 0,1-1-1 0 0,-1 0 1 0 0,0 0-1 0 0,0 0 1 0 0,1 0 0 0 0,-1-1-1 0 0,1 1 1 0 0,0-1-1 0 0,0 0 1 0 0,-1 1 0 0 0,1-1-1 0 0,0 0 1 0 0,0-1-1 0 0,0 1 1 0 0,0 0 0 0 0,0-1-1 0 0,0 0 1 0 0,0 1-1 0 0,0-1 1 0 0,0-1-1 0 0,0 1 1 0 0,0 0 0 0 0,0-1-1 0 0,0 1 1 0 0,0-1-1 0 0,0 0 1 0 0,0 0 0 0 0,2-1-1 0 0,6-4 3 0 0,-1-1 0 0 0,0 0 0 0 0,0 0 0 0 0,10-10 0 0 0,-7 6 0 0 0,1 1 0 0 0,19-11 0 0 0,20-14 0 0 0,-42 27 0 0 0,1 1 0 0 0,18-9 0 0 0,-20 11 0 0 0,1-1 0 0 0,-1 0 0 0 0,0 0 0 0 0,11-10 0 0 0,-17 12 0 0 0,-1 0 0 0 0,1-1-1 0 0,-1 1 1 0 0,3-6 0 0 0,-3 5 11 0 0,0 0 0 0 0,0 1 0 0 0,0 0 0 0 0,8-8 0 0 0,65-44 0 0 0,-52 39-12 0 0,7-6 3 0 0,-19 14-6 0 0,0-1 0 0 0,26-12 0 0 0,-24 14-33 0 0,3 0 35 0 0,-1 0 1 0 0,1 0-1 0 0,21-5 1 0 0,-30 10 25 0 0,-7 2-22 0 0,1 0-1 0 0,0 0 0 0 0,-1 1 1 0 0,1-1-1 0 0,0 0 0 0 0,0 1 1 0 0,-1 0-1 0 0,1-1 0 0 0,0 1 0 0 0,0 0 1 0 0,0 0-1 0 0,-1 0 0 0 0,3 0 1 0 0,7-2-41 0 0,-2 2 24 0 0,13 7 15 0 0,-19-6 0 0 0,-2-1 0 0 0,0 0 0 0 0,0 0 0 0 0,0 0 0 0 0,0 1 0 0 0,0-1 0 0 0,0 0 0 0 0,0 1 0 0 0,0-1 0 0 0,0 0 0 0 0,0 1 0 0 0,0-1 0 0 0,-1 1 0 0 0,1 0 0 0 0,0-1 0 0 0,0 1 0 0 0,-1 0 0 0 0,2 0 0 0 0,2 3 0 0 0,-1 0 0 0 0,1 0 0 0 0,-1 0 0 0 0,0 0 0 0 0,0 1 0 0 0,0 0 0 0 0,2 5 0 0 0,3 4 0 0 0,-1 0 0 0 0,-7-9 0 0 0,-1-2 0 0 0,2 4 4 0 0,-1-1-1 0 0,1 1 1 0 0,-1-1-1 0 0,-1 1 1 0 0,1-1 0 0 0,-1 1-1 0 0,0-1 1 0 0,-1 0-1 0 0,0 1 1 0 0,0-1-1 0 0,0 0 1 0 0,0 0-1 0 0,-1 0 1 0 0,-4 5 0 0 0,-9 24 9 0 0,12-26-14 0 0,-1 1 0 0 0,0-1 1 0 0,-6 10-1 0 0,-3 4 16 0 0,12-18-7 0 0,-1 0-1 0 0,0 0 1 0 0,0 0 0 0 0,-4 5 0 0 0,1-4 1 0 0,-7 9 6 0 0,13-14-10 0 0,-1 0 0 0 0,1-1 0 0 0,-1 1 0 0 0,1-1 0 0 0,-1 1 0 0 0,1-1 0 0 0,-1 0 0 0 0,1 1 1 0 0,-1-1-1 0 0,0 1 0 0 0,1-1 0 0 0,-1 0 0 0 0,0 0 0 0 0,1 1 0 0 0,-1-1 0 0 0,0 0 1 0 0,1 0-1 0 0,-1 0 0 0 0,0 0 0 0 0,-1 1 0 0 0,0-1 8 0 0,-11 4 126 0 0,0 1 1 0 0,-22 12-1 0 0,28-14-67 0 0,0 0-1 0 0,0-1 1 0 0,-1 0-1 0 0,0 0 1 0 0,1 0-1 0 0,-1-1 1 0 0,0 0-1 0 0,0-1 1 0 0,-9 0 0 0 0,-24 2 179 0 0,31 0-224 0 0,0-1 0 0 0,0 0-1 0 0,0-1 1 0 0,0 0 0 0 0,-13-2 0 0 0,19 1-27 0 0,3 1 0 0 0,-1 0 0 0 0,0 0 0 0 0,1 0 0 0 0,-1 0 0 0 0,0 0 0 0 0,1 0 0 0 0,-1 1 0 0 0,0-1 0 0 0,1 1 0 0 0,-4 1 0 0 0,5-2-2 0 0,-1 0-1 0 0,0 0 1 0 0,1 0-1 0 0,-1 0 1 0 0,1 0-1 0 0,-1 0 1 0 0,0 0-1 0 0,1 0 1 0 0,-1 0 0 0 0,0 0-1 0 0,1 0 1 0 0,-1 0-1 0 0,1 0 1 0 0,-1 0-1 0 0,0-1 1 0 0,1 1-1 0 0,-2-1 1 0 0,-5-1-246 0 0,6 2 19 0 0,-4-28-5436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6:02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11056 0 0,'1'2'852'0'0,"1"1"-665"0"0,1 1 1 0 0,0-1 0 0 0,0 0 0 0 0,1 0-1 0 0,-1 0 1 0 0,0 0 0 0 0,1-1-1 0 0,0 1 1 0 0,4 1 0 0 0,14 11 2211 0 0,-2 5-723 0 0,0 1 0 0 0,-2 0 0 0 0,0 2 0 0 0,23 38 0 0 0,-34-50-1489 0 0,-7-11-187 0 0,4 6 112 0 0,0 0 0 0 0,-1 0 0 0 0,1 0 0 0 0,-1 0-1 0 0,-1 0 1 0 0,1 1 0 0 0,1 8 0 0 0,1 7 393 0 0,11 32 1 0 0,-11-42-427 0 0,-1 0 1 0 0,-1 1-1 0 0,0 0 1 0 0,0-1-1 0 0,-2 1 1 0 0,1 0-1 0 0,-1 18 1 0 0,-3-3 16 0 0,0 3-4 0 0,-1 0 1 0 0,-1 0-1 0 0,-11 38 0 0 0,6-38-64 0 0,4-11 3 0 0,-2 1 0 0 0,0-1 1 0 0,-16 30-1 0 0,14-35-39 0 0,-62 101-701 0 0,29-53-2518 0 0,23-31-5500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3:35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70 112 4608 0 0,'0'0'21402'0'0,"-2"1"-21343"0"0,0-1-47 0 0,0 1 0 0 0,0-1 0 0 0,0 1 1 0 0,0-1-1 0 0,0 0 0 0 0,0 0 1 0 0,0 0-1 0 0,0 0 0 0 0,0 0 0 0 0,0-1 1 0 0,1 1-1 0 0,-1-1 0 0 0,0 1 1 0 0,0-1-1 0 0,-3-1 0 0 0,1 1 22 0 0,-7-14 248 0 0,9 13-259 0 0,0 0-7 0 0,1 1 0 0 0,0-1 0 0 0,0 0 0 0 0,-1 0 0 0 0,1 0 0 0 0,0 1 0 0 0,1-1 0 0 0,-1 0 0 0 0,0 0 0 0 0,0 0 0 0 0,1-1 0 0 0,-1 1 0 0 0,1 0 0 0 0,0 0 0 0 0,0 0 0 0 0,-1 0 0 0 0,2 0 0 0 0,-1-3 1 0 0,0-1 51 0 0,0 5-63 0 0,0 1 1 0 0,0-1 0 0 0,0 0-1 0 0,0 1 1 0 0,0-1 0 0 0,0 1-1 0 0,0-1 1 0 0,0 0 0 0 0,1 1-1 0 0,-1-1 1 0 0,0 1 0 0 0,0-1 0 0 0,1 1-1 0 0,-1-1 1 0 0,0 1 0 0 0,1-1-1 0 0,-1 1 1 0 0,0-1 0 0 0,1 1-1 0 0,-1-1 1 0 0,1 1 0 0 0,-1 0 0 0 0,1-1-1 0 0,-1 1 1 0 0,1 0 0 0 0,-1-1-1 0 0,1 1 1 0 0,-1 0 0 0 0,1 0-1 0 0,-1-1 1 0 0,1 1 0 0 0,0 0 0 0 0,7 0 16 0 0,-6 0-3 0 0,0 0 0 0 0,0 0-1 0 0,0 1 1 0 0,0-1 0 0 0,0 1-1 0 0,0-1 1 0 0,0 1-1 0 0,-1 0 1 0 0,1 0 0 0 0,0 0-1 0 0,0 0 1 0 0,0 0 0 0 0,-1 0-1 0 0,3 2 1 0 0,-2-2 42 0 0,-2 0-52 0 0,0-1-1 0 0,0 1 0 0 0,0-1 1 0 0,0 1-1 0 0,0-1 0 0 0,0 1 0 0 0,0 0 1 0 0,0-1-1 0 0,0 1 0 0 0,0-1 1 0 0,0 1-1 0 0,0-1 0 0 0,0 1 0 0 0,-1-1 1 0 0,1 1-1 0 0,0-1 0 0 0,0 1 1 0 0,-1 0-1 0 0,-1 2 18 0 0,-11 10 21 0 0,5-8-47 0 0,7-5 0 0 0,0 0 0 0 0,1 0 0 0 0,-1 1 0 0 0,0-1 0 0 0,1 0 0 0 0,-1 0 0 0 0,0 0 0 0 0,1 0 0 0 0,-1 0 0 0 0,0 0 0 0 0,1 0 0 0 0,-1 0 0 0 0,0 0 0 0 0,1 0 0 0 0,-1 0 0 0 0,0 0 0 0 0,1 0 0 0 0,-1-1 0 0 0,0 1 0 0 0,0 0 0 0 0,0-1 0 0 0,-8-6-11 0 0,7 5-31 0 0,2 2 41 0 0,0 0 1 0 0,-1 0 0 0 0,1 0-1 0 0,0-1 1 0 0,0 1 0 0 0,0 0-1 0 0,0 0 1 0 0,0 0 0 0 0,-1-1-1 0 0,1 1 1 0 0,0 0 0 0 0,0 0-1 0 0,0 0 1 0 0,0-1 0 0 0,0 1-1 0 0,0 0 1 0 0,0 0 0 0 0,0 0-1 0 0,0-1 1 0 0,0 1 0 0 0,0 0-1 0 0,0 0 1 0 0,0 0 0 0 0,0-1-1 0 0,0 1 1 0 0,0 0 0 0 0,0 0-1 0 0,0-1 1 0 0,0 1 0 0 0,0 0-1 0 0,0 0 1 0 0,0 0 0 0 0,1-1-1 0 0,-1 1 1 0 0,0 0 0 0 0,0 0-1 0 0,0 0 1 0 0,0 0 0 0 0,1-1-1 0 0,3-3 4 0 0,-2 1 17 0 0,0 0 1 0 0,0 1-1 0 0,1 0 0 0 0,-1-1 0 0 0,1 1 1 0 0,-1 0-1 0 0,1 0 0 0 0,0 1 1 0 0,5-4-1 0 0,4-2 68 0 0,-9 6-32 0 0,-1-1 1 0 0,1 1 0 0 0,-1-1-1 0 0,1 1 1 0 0,5-2 81 0 0,-7 4-58 0 0,6 3 0 0 0,-6-3 3 0 0,1-1 10 0 0,6 3 0 0 0,-8-3-86 0 0,1 1 0 0 0,-1-1-1 0 0,1 1 1 0 0,-1-1 0 0 0,0 1-1 0 0,1-1 1 0 0,-1 1 0 0 0,0-1-1 0 0,1 1 1 0 0,-1 0 0 0 0,0-1-1 0 0,0 1 1 0 0,1-1 0 0 0,-1 1-1 0 0,0 0 1 0 0,0-1 0 0 0,0 1-1 0 0,0 0 1 0 0,0 0 0 0 0,1 1 9 0 0,3 12 8 0 0,-4 0 29 0 0,0-9-25 0 0,0-3-26 0 0,-1-1 0 0 0,1 1 0 0 0,0 0 0 0 0,-1-1 0 0 0,1 1 0 0 0,-1-1 1 0 0,1 1-1 0 0,-1-1 0 0 0,0 1 0 0 0,1-1 0 0 0,-1 1 0 0 0,0-1 0 0 0,0 0 1 0 0,0 1-1 0 0,0-1 0 0 0,-3 2 0 0 0,-2 5-2 0 0,-3-3 0 0 0,3-6-13 0 0,4 0-2 0 0,0-1 1 0 0,0 1-1 0 0,0 0 1 0 0,0-1-1 0 0,1 1 1 0 0,-1-1-1 0 0,-2-3 1 0 0,2-3-20 0 0,2 6 34 0 0,4-8-42 0 0,-1 1 29 0 0,-3 7 14 0 0,1 1-1 0 0,-1 0 0 0 0,0-1 0 0 0,1 1 0 0 0,-1 0 0 0 0,1 0 0 0 0,-1 0 0 0 0,1-1 0 0 0,0 1 0 0 0,0 0 0 0 0,-1 0 0 0 0,1 0 1 0 0,0 0-1 0 0,0 0 0 0 0,0 0 0 0 0,0 0 0 0 0,0 0 0 0 0,0 1 0 0 0,0-1 0 0 0,2-1 0 0 0,13-11 0 0 0,-13 12 5 0 0,-2 0 0 0 0,0 0 1 0 0,0 1 0 0 0,0-1-1 0 0,-1 0 1 0 0,1 0-1 0 0,0 0 1 0 0,0 0-1 0 0,-1 0 1 0 0,1 0 0 0 0,0 0-1 0 0,-1 0 1 0 0,1 0-1 0 0,0-2 1 0 0,0 1 82 0 0,11-1-3 0 0,-9 3-9 0 0,17-4 288 0 0,-21 5-369 0 0,1 0 1 0 0,-1 0-1 0 0,1 0 0 0 0,-1 0 1 0 0,0 0-1 0 0,1-1 0 0 0,-1 1 1 0 0,0 0-1 0 0,0 0 0 0 0,0 0 1 0 0,1-1-1 0 0,-1 1 0 0 0,0 0 1 0 0,0-1-1 0 0,0 1 0 0 0,0-1 1 0 0,-2 2-1 0 0,-2-1-54 0 0,3 1-57 0 0,0-2 0 0 0,-1 1 0 0 0,1 0 0 0 0,0 0 0 0 0,-1-1 0 0 0,1 1 0 0 0,-1-1-1 0 0,1 0 1 0 0,-1 0 0 0 0,-3 0 0 0 0,-8-2-8765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3:37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97 249 5528 0 0,'0'0'18919'0'0,"-1"2"-18839"0"0,-4 6-26 0 0,0 1-44 0 0,-5-1-10 0 0,8-6 9 0 0,1-1-6 0 0,1-1 1 0 0,-1 1-1 0 0,1-1 0 0 0,-1 0 0 0 0,1 0 0 0 0,-1 1 1 0 0,0-1-1 0 0,1 0 0 0 0,-1 0 0 0 0,1 0 0 0 0,-1 1 1 0 0,0-1-1 0 0,1 0 0 0 0,-1 0 0 0 0,0 0 0 0 0,1 0 0 0 0,-1 0 1 0 0,0 0-1 0 0,1 0 0 0 0,-2-1 0 0 0,-7 1 45 0 0,-4-4 0 0 0,11 0-30 0 0,2 3-5 0 0,-2 0-3 0 0,-6-10 61 0 0,7 10 9 0 0,1-18 420 0 0,1 11-406 0 0,4-6-74 0 0,-2 12-17 0 0,-2 1 8 0 0,-1 1-7 0 0,0 0-1 0 0,1-1 1 0 0,-1 1 0 0 0,0 0-1 0 0,0 0 1 0 0,0 0-1 0 0,0-1 1 0 0,0 1-1 0 0,0 0 1 0 0,0 0 0 0 0,1 0-1 0 0,-1 0 1 0 0,0-1-1 0 0,0 1 1 0 0,0 0-1 0 0,0 0 1 0 0,1 0 0 0 0,-1 0-1 0 0,0 0 1 0 0,0 0-1 0 0,0-1 1 0 0,1 1-1 0 0,-1 0 1 0 0,0 0 0 0 0,0 0-1 0 0,0 0 1 0 0,1 0-1 0 0,-1 0 1 0 0,0 0-1 0 0,1 0 1 0 0,5-3 165 0 0,-6 3-150 0 0,1-1-13 0 0,-1 1 0 0 0,0-1 0 0 0,0 1 0 0 0,1-1 0 0 0,-1 1 0 0 0,0 0 0 0 0,0-1 0 0 0,1 1 0 0 0,-1-1 0 0 0,0 1-1 0 0,1 0 1 0 0,-1-1 0 0 0,1 1 0 0 0,-1 0 0 0 0,0 0 0 0 0,1-1 0 0 0,-1 1 0 0 0,1 0 0 0 0,-1 0 0 0 0,1 0 0 0 0,-1-1 0 0 0,1 1 0 0 0,-1 0 0 0 0,1 0 0 0 0,-1 0 0 0 0,1 0 0 0 0,-1 0 0 0 0,1 0 0 0 0,0 0 0 0 0,0 0 84 0 0,1 0-10 0 0,-1 0-72 0 0,0 0 1 0 0,0 0-1 0 0,1 0 0 0 0,-1 0 0 0 0,0 0 0 0 0,0 0 0 0 0,0 0 0 0 0,0 1 1 0 0,0-1-1 0 0,0 0 0 0 0,0 1 0 0 0,0-1 0 0 0,0 1 0 0 0,0-1 0 0 0,0 1 1 0 0,-1-1-1 0 0,1 1 0 0 0,0-1 0 0 0,0 1 0 0 0,0 0 0 0 0,0 0 1 0 0,-1-1-1 0 0,1 1 0 0 0,0 0 0 0 0,-1 0 0 0 0,1 0 0 0 0,-1 0 0 0 0,1 0 1 0 0,-1 0-1 0 0,1 0 0 0 0,-1 0 0 0 0,0 0 0 0 0,0 0 0 0 0,1 1 1 0 0,-1-1-7 0 0,0-1 1 0 0,0 0 0 0 0,0 0-1 0 0,0 1 1 0 0,0-1 0 0 0,0 0-1 0 0,0 1 1 0 0,0-1 0 0 0,0 0-1 0 0,0 0 1 0 0,0 1 0 0 0,1-1-1 0 0,-1 0 1 0 0,0 1 0 0 0,0-1-1 0 0,0 0 1 0 0,0 0 0 0 0,0 1-1 0 0,1-1 1 0 0,-1 0 0 0 0,0 0-1 0 0,0 0 1 0 0,1 1 0 0 0,-1-1-1 0 0,2 4-1 0 0,-7 9 89 0 0,-2-1-11 0 0,3-10-65 0 0,1-1 0 0 0,-3 5 8 0 0,-4-4 26 0 0,8-2-37 0 0,0 0-1 0 0,1 0 1 0 0,-1 0 0 0 0,0-1-1 0 0,0 1 1 0 0,0 0-1 0 0,1-1 1 0 0,-1 1-1 0 0,0-1 1 0 0,1 0 0 0 0,-1 0-1 0 0,0 1 1 0 0,1-1-1 0 0,-1 0 1 0 0,1 0 0 0 0,-2-2-1 0 0,-3-4 86 0 0,5 7-89 0 0,1-1 0 0 0,-1 0 1 0 0,1 1-1 0 0,-1-1 0 0 0,0 1 0 0 0,1-1 0 0 0,-1 0 0 0 0,1 1 1 0 0,0-1-1 0 0,-1 0 0 0 0,1 0 0 0 0,0 1 0 0 0,-1-1 0 0 0,1 0 0 0 0,0 0 1 0 0,0 1-1 0 0,0-1 0 0 0,-1 0 0 0 0,1 0 0 0 0,0 0 0 0 0,0 0 1 0 0,0 1-1 0 0,0-1 0 0 0,1 0 0 0 0,-1-1 0 0 0,1-15 83 0 0,-1 15-77 0 0,0 1-11 0 0,0 1 1 0 0,-1-1-1 0 0,1 0 1 0 0,0 1 0 0 0,0-1-1 0 0,1 0 1 0 0,-1 1-1 0 0,0-1 1 0 0,0 0 0 0 0,0 1-1 0 0,0-1 1 0 0,0 0-1 0 0,1 1 1 0 0,-1-1-1 0 0,0 1 1 0 0,1-1 0 0 0,-1 0-1 0 0,0 1 1 0 0,1-1-1 0 0,-1 1 1 0 0,1-1 0 0 0,0 0-1 0 0,2-2 59 0 0,0 2-61 0 0,6-10 66 0 0,-8 10-61 0 0,0 0 0 0 0,-1 0 0 0 0,1 0 0 0 0,0 0 1 0 0,0 0-1 0 0,0 0 0 0 0,0 0 0 0 0,0 0 0 0 0,0 0 0 0 0,0 0 0 0 0,0 0 1 0 0,0 1-1 0 0,0-1 0 0 0,1 0 0 0 0,-1 1 0 0 0,0-1 0 0 0,0 1 0 0 0,1 0 0 0 0,-1-1 1 0 0,0 1-1 0 0,0 0 0 0 0,1-1 0 0 0,1 1 0 0 0,6-1 13 0 0,19-6 83 0 0,-26 6 114 0 0,-1 3-139 0 0,0 1-62 0 0,2 6 44 0 0,-7 9 63 0 0,2-10-77 0 0,-7 12 27 0 0,8-19-70 0 0,1 0-1 0 0,-1 0 1 0 0,0 0 0 0 0,1 0-1 0 0,-1 0 1 0 0,0 0-1 0 0,0 0 1 0 0,1 0 0 0 0,-1-1-1 0 0,0 1 1 0 0,0 0-1 0 0,0-1 1 0 0,0 1 0 0 0,0 0-1 0 0,0-1 1 0 0,0 1 0 0 0,0-1-1 0 0,0 1 1 0 0,0-1-1 0 0,-3 1 1 0 0,2-1-2 0 0,-15 4 1 0 0,16-3 0 0 0,0-1 0 0 0,0 0 0 0 0,0 0 0 0 0,0 0 0 0 0,0 0 0 0 0,0 0 0 0 0,0-1 0 0 0,1 1 0 0 0,-1 0 0 0 0,0 0 0 0 0,0 0 0 0 0,0-1 0 0 0,0 1 0 0 0,0-1 0 0 0,0 1 0 0 0,0-1 0 0 0,0 1 0 0 0,0-1 0 0 0,1 1 0 0 0,-1-1 0 0 0,0 0 0 0 0,1 1 0 0 0,-1-1 0 0 0,0 0 0 0 0,0-1 0 0 0,-1 0 0 0 0,-10-7 0 0 0,11 8 0 0 0,0 1 0 0 0,0-1 0 0 0,0 1 0 0 0,0-1 0 0 0,0 1 0 0 0,1-1 0 0 0,-1 0 0 0 0,0 1 0 0 0,0-1 0 0 0,1 0 0 0 0,-1 0 0 0 0,0 0 0 0 0,1 1 0 0 0,-1-1 0 0 0,1 0 0 0 0,-1 0 0 0 0,1 0 0 0 0,0 0 0 0 0,-1 0 0 0 0,1 0 0 0 0,0 0 0 0 0,0 0 0 0 0,-1 0 0 0 0,1 0 0 0 0,0-1 0 0 0,-2-18-19 0 0,2 18 15 0 0,-1 0 0 0 0,1-1 1 0 0,0 1-1 0 0,-1-1 0 0 0,1 1 0 0 0,0 0 1 0 0,0-1-1 0 0,1 1 0 0 0,-1-1 0 0 0,0 1 0 0 0,1 0 1 0 0,0-1-1 0 0,1-2 0 0 0,-1 2 4 0 0,6-10-11 0 0,-1 0 0 0 0,13-16 0 0 0,-17 27 9 0 0,0-1 0 0 0,1 0 0 0 0,-1 0 0 0 0,1 1 0 0 0,-1 0 0 0 0,1-1 0 0 0,0 1 0 0 0,0 0 0 0 0,0 0 1 0 0,0 1-1 0 0,0-1 0 0 0,0 1 0 0 0,1-1 0 0 0,-1 1 0 0 0,4-1 0 0 0,4-2 2 0 0,-10 3 0 0 0,0 1 0 0 0,0-1 0 0 0,0 1 0 0 0,0-1 0 0 0,0 1 0 0 0,0-1 0 0 0,0 1 0 0 0,0 0 0 0 0,1 0 0 0 0,-1 0 0 0 0,0-1 0 0 0,0 1 0 0 0,0 0 0 0 0,0 0 0 0 0,0 1 0 0 0,0-1 0 0 0,2 0 0 0 0,19 6 80 0 0,-18-4-61 0 0,-1 0-1 0 0,0 1 0 0 0,1 0 1 0 0,-1 0-1 0 0,0 0 1 0 0,-1 0-1 0 0,4 4 0 0 0,-2-2-2 0 0,-3-4-9 0 0,0 1 1 0 0,0 0 0 0 0,1 0-1 0 0,-1 0 1 0 0,0 0 0 0 0,-1 0-1 0 0,1 0 1 0 0,0 0 0 0 0,0 1-1 0 0,-1-1 1 0 0,1 4-1 0 0,4 12 51 0 0,-4-13-32 0 0,0 1 0 0 0,0 0 0 0 0,0-1 0 0 0,-1 1 0 0 0,1 0 1 0 0,-1-1-1 0 0,-1 1 0 0 0,0 6 0 0 0,-2-2-2 0 0,-3-2 18 0 0,1 1-20 0 0,5-8-18 0 0,-1 0 0 0 0,1-1 0 0 0,-1 1 0 0 0,1 0 0 0 0,0-1-1 0 0,-1 1 1 0 0,1 0 0 0 0,-1 0 0 0 0,0-1 0 0 0,1 1 0 0 0,-1-1 0 0 0,0 1 0 0 0,-1 0 0 0 0,-3-1-10 0 0,4-1 10 0 0,-1 1-4 0 0,0 0 0 0 0,-1 0 0 0 0,1-1 0 0 0,0 1 0 0 0,0-1 0 0 0,0 0 0 0 0,0 1 0 0 0,0-1 0 0 0,0 0 0 0 0,1 0 0 0 0,-1 0 0 0 0,0-1 0 0 0,0 1 0 0 0,1 0 0 0 0,-1-1 0 0 0,1 1 0 0 0,-1-1 0 0 0,1 1 0 0 0,-1-1 0 0 0,1 0 0 0 0,0 1 0 0 0,0-1 0 0 0,0 0 0 0 0,-2-4 0 0 0,1 3 0 0 0,1-1-3 0 0,-1 1-1 0 0,1 0 0 0 0,-1-1 1 0 0,1 1-1 0 0,0-1 1 0 0,1 1-1 0 0,-1-1 1 0 0,0 1-1 0 0,1-1 1 0 0,0 0-1 0 0,0 1 0 0 0,0-1 1 0 0,0 1-1 0 0,1-1 1 0 0,-1 0-1 0 0,1 1 1 0 0,2-6-1 0 0,0 1-5 0 0,0 0 0 0 0,1 0 0 0 0,0 0 0 0 0,0 1-1 0 0,0 0 1 0 0,9-10 0 0 0,-9 12 3 0 0,1 1-1 0 0,0-1 1 0 0,0 1 0 0 0,0 0-1 0 0,0 1 1 0 0,0 0 0 0 0,1-1-1 0 0,0 2 1 0 0,7-4-1 0 0,-10 5 7 0 0,6-3 12 0 0,-3 4 48 0 0,-5 0 13 0 0,-1 1 7 0 0,1 1-64 0 0,0 1-1 0 0,0-1 1 0 0,0 0-1 0 0,-1 1 0 0 0,1-1 1 0 0,-1 1-1 0 0,0-1 1 0 0,0 1-1 0 0,0-1 0 0 0,0 1 1 0 0,0-1-1 0 0,-1 3 1 0 0,0 5 19 0 0,1-6-86 0 0,-1 1-1 0 0,1-1 0 0 0,-1 1 0 0 0,-1-1 0 0 0,1 1 0 0 0,-1-1 0 0 0,1 0 1 0 0,-1 0-1 0 0,0 1 0 0 0,-1-2 0 0 0,1 1 0 0 0,-1 0 0 0 0,0 0 1 0 0,0-1-1 0 0,0 1 0 0 0,0-1 0 0 0,-5 4 0 0 0,-11 4-2177 0 0,13-2 930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107 371 12784 0 0,'0'0'10501'0'0,"3"0"-10073"0"0,79-3 1497 0 0,-81 3-1891 0 0,0-1 0 0 0,0 1 0 0 0,-1 0 0 0 0,1 0 0 0 0,0 0 0 0 0,-1-1 0 0 0,1 1 0 0 0,0 0 0 0 0,-1-1 0 0 0,1 1 0 0 0,0-1 0 0 0,-1 1 0 0 0,1-1 0 0 0,-1 1 0 0 0,1-1 0 0 0,0 0 0 0 0,-1 1-10 0 0,1-1 1 0 0,-1 1-1 0 0,1-1 1 0 0,0 0-1 0 0,-1 1 0 0 0,1 0 1 0 0,0-1-1 0 0,-1 1 1 0 0,1-1-1 0 0,0 1 1 0 0,-1 0-1 0 0,1-1 0 0 0,0 1 1 0 0,0 0-1 0 0,-1 0 1 0 0,2-1-1 0 0,19-3 241 0 0,-3-2-90 0 0,-9 4-84 0 0,-7 1-65 0 0,1 0 21 0 0,8-7-51 0 0,4-6 4 0 0,-7 4 0 0 0,-8 7 0 0 0,-1 1 0 0 0,2 1 1 0 0,0 0 7 0 0,-1 0 1 0 0,1 0-1 0 0,-1-1 0 0 0,1 1 0 0 0,-1 0 1 0 0,1 0-1 0 0,-1 0 0 0 0,0 0 0 0 0,1-1 1 0 0,-1 1-1 0 0,0 0 0 0 0,0 0 0 0 0,0-1 1 0 0,0 1-1 0 0,0 0 0 0 0,0 0 0 0 0,-1-1 1 0 0,1 1-1 0 0,0 0 0 0 0,-1 0 0 0 0,1 0 1 0 0,0 0-1 0 0,-1-1 0 0 0,0 1 0 0 0,1 0 1 0 0,-1 0-1 0 0,-1-1 0 0 0,-7-15 50 0 0,7 12-44 0 0,-1 1 0 0 0,1-1 0 0 0,-1 1 1 0 0,0-1-1 0 0,0 1 0 0 0,-7-6 0 0 0,3 3 101 0 0,0 0 0 0 0,-11-16 0 0 0,13 16-102 0 0,-1 0 0 0 0,0 0 0 0 0,-8-7-1 0 0,-32-23-650 0 0,-86-54 1 0 0,107 77 127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3:44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47 131 6360 0 0,'7'-14'16164'0'0,"-6"11"-14219"0"0,0 1-1879 0 0,-10-7 68 0 0,3 4-103 0 0,4 3-17 0 0,0 0-1 0 0,0-1 1 0 0,0 1 0 0 0,1 0 0 0 0,-1-1-1 0 0,0 1 1 0 0,-1-5 0 0 0,-12-16 139 0 0,12 19-166 0 0,2 4 18 0 0,0-1 0 0 0,1 1 0 0 0,-1-1 0 0 0,1 0 0 0 0,0 1 0 0 0,-1-1-1 0 0,1 0 1 0 0,-1 1 0 0 0,1-1 0 0 0,0 0 0 0 0,0 1 0 0 0,-1-1 0 0 0,1 0-1 0 0,0 0 1 0 0,0 1 0 0 0,0-1 0 0 0,0-1 0 0 0,0 1 5 0 0,1-1 0 0 0,-1 1 0 0 0,1-1 0 0 0,0 0 1 0 0,-1 1-1 0 0,1-1 0 0 0,0 1 0 0 0,0 0 0 0 0,0-1 0 0 0,0 1 0 0 0,1 0 0 0 0,-1-1 1 0 0,0 1-1 0 0,3-2 0 0 0,3-3 62 0 0,-4 4 11 0 0,4-2 5 0 0,-5 5-10 0 0,3 7-62 0 0,1 1 1973 0 0,5-8-2042 0 0,-4 1 122 0 0,-5-1 135 0 0,-2 1-455 0 0,0 3 176 0 0,1 0-2952 0 0,2 6 1403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0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19 7776 0 0,'-6'-19'11838'0'0,"21"19"-9062"0"0,-3 1-2257 0 0,-7 3-510 0 0,-4-3-5 0 0,1-1 0 0 0,-1 0 0 0 0,1 1 0 0 0,-1-1 1 0 0,0 1-1 0 0,1-1 0 0 0,-1 1 0 0 0,1 0 1 0 0,-1 0-1 0 0,0-1 0 0 0,0 1 0 0 0,2 2 1 0 0,6 5 16 0 0,-8-7-18 0 0,0-1 1 0 0,0 1-1 0 0,-1-1 0 0 0,1 1 0 0 0,0 0 1 0 0,-1-1-1 0 0,1 1 0 0 0,-1 0 0 0 0,1-1 1 0 0,-1 1-1 0 0,1 0 0 0 0,-1 0 0 0 0,1 0 1 0 0,-1 0-1 0 0,0-1 0 0 0,1 3 1 0 0,-5 1-10 0 0,3-3 9 0 0,-12 15-92 0 0,12-15 0 0 0,-1-1-34 0 0,-15 0 102 0 0,12-3-30 0 0,4 2 48 0 0,1 1 5 0 0,-1-1 0 0 0,1 1 0 0 0,0-1 0 0 0,0 1 0 0 0,-1-1 0 0 0,1 1-1 0 0,0-1 1 0 0,0 1 0 0 0,0-1 0 0 0,0 1 0 0 0,-1-1 0 0 0,1 1 0 0 0,0-1 0 0 0,0 1-1 0 0,0-1 1 0 0,0 1 0 0 0,0-1 0 0 0,1 1 0 0 0,-1-1 0 0 0,0 1 0 0 0,0-1 0 0 0,0 1-1 0 0,0-1 1 0 0,0 1 0 0 0,1-1 0 0 0,-1 1 0 0 0,0-1 0 0 0,0 1 0 0 0,1-1-1 0 0,-1 1 1 0 0,0 0 0 0 0,1-1 0 0 0,-1 1 0 0 0,1 0 0 0 0,-1-1 0 0 0,1 0 0 0 0,-1 1 23 0 0,1-1 144 0 0,6-4 411 0 0,-7 4-565 0 0,1 1 0 0 0,-1-1 0 0 0,0 1 0 0 0,1-1 1 0 0,-1 1-1 0 0,0-1 0 0 0,1 1 0 0 0,-1 0 0 0 0,1-1 0 0 0,-1 1 0 0 0,0-1 0 0 0,1 1 0 0 0,-1 0 0 0 0,1-1 0 0 0,-1 1 0 0 0,1 0 0 0 0,0 0 0 0 0,-1-1 0 0 0,1 1 0 0 0,0 0 0 0 0,8 0 87 0 0,-1 0-13 0 0,-7 0-85 0 0,0 0 0 0 0,-1 1 0 0 0,1-1 0 0 0,-1 0 0 0 0,1 0 1 0 0,0 1-1 0 0,-1-1 0 0 0,1 0 0 0 0,-1 1 0 0 0,1-1 0 0 0,-1 0 0 0 0,1 1 0 0 0,-1-1 0 0 0,1 1 0 0 0,-1-1 0 0 0,1 1 1 0 0,-1-1-1 0 0,0 1 0 0 0,1 0 0 0 0,0 0 6 0 0,3 7 43 0 0,-2-4 11 0 0,2 7 2 0 0,-3 0 3 0 0,-1-5-3 0 0,-4 5-35 0 0,2-7-9 0 0,2-3-21 0 0,0 0 1 0 0,-1 0 0 0 0,1-1-1 0 0,-1 1 1 0 0,1 0 0 0 0,-1 0-1 0 0,1-1 1 0 0,-1 1-1 0 0,1 0 1 0 0,-1-1 0 0 0,0 1-1 0 0,1 0 1 0 0,-1-1 0 0 0,0 1-1 0 0,0-1 1 0 0,1 1 0 0 0,-1-1-1 0 0,-2 1 1 0 0,-6-3 109 0 0,8 1-104 0 0,-1 0 238 0 0,6-8-181 0 0,3 1-64 0 0,-5 6 45 0 0,1 0 1 0 0,0 1-1 0 0,0 0 0 0 0,0 0 0 0 0,0 0 0 0 0,0 0 0 0 0,4-1 1 0 0,-5 2 496 0 0,-1 2-444 0 0,3 6-24 0 0,-3-1 10 0 0,-2-5-72 0 0,1 0 1 0 0,-1 0-1 0 0,1 0 0 0 0,-1 0 1 0 0,1 0-1 0 0,-1 0 0 0 0,0 0 0 0 0,0 0 1 0 0,0-1-1 0 0,0 1 0 0 0,0 0 0 0 0,-1-1 1 0 0,1 1-1 0 0,0-1 0 0 0,-1 1 1 0 0,1-1-1 0 0,-3 2 0 0 0,0 1 11 0 0,2-2-15 0 0,2-1-5 0 0,-1-1 1 0 0,1 0-1 0 0,0 0 1 0 0,0 1 0 0 0,0-1-1 0 0,-1 0 1 0 0,1 0-1 0 0,0 0 1 0 0,0 1-1 0 0,0-1 1 0 0,-1 0 0 0 0,1 0-1 0 0,0 0 1 0 0,-1 0-1 0 0,1 0 1 0 0,0 1-1 0 0,0-1 1 0 0,-1 0 0 0 0,1 0-1 0 0,0 0 1 0 0,-1 0-1 0 0,1 0 1 0 0,0 0-1 0 0,0 0 1 0 0,-1 0 0 0 0,0 0-1 0 0,-16-10 80 0 0,11 6-82 0 0,1 2 3 0 0,4 1-1 0 0,0 1 0 0 0,0-1 0 0 0,0 0 0 0 0,1 1 0 0 0,-1-1 0 0 0,0 0-1 0 0,0 0 1 0 0,1 1 0 0 0,-1-1 0 0 0,0 0 0 0 0,1 0 0 0 0,-1 0 0 0 0,1 0 0 0 0,-1 0 0 0 0,1 0 0 0 0,-1 0 0 0 0,1 0 0 0 0,0 0 0 0 0,-1 0 0 0 0,1-2 0 0 0,-1 1 1 0 0,1 1 0 0 0,0-1 0 0 0,0 0 0 0 0,-1 0 0 0 0,1 0 0 0 0,1 0 1 0 0,-1 0-1 0 0,0 0 0 0 0,0 0 0 0 0,1 0 0 0 0,-1 0 0 0 0,1 1 1 0 0,-1-1-1 0 0,1 0 0 0 0,0 0 0 0 0,1-2 0 0 0,5-1 7 0 0,-2 0 41 0 0,1-9 25 0 0,-5 12 15 0 0,1 2-12 0 0,1 1-66 0 0,-2-1-8 0 0,0 0 0 0 0,0 0 0 0 0,0 1 1 0 0,1-1-1 0 0,-1-1 0 0 0,0 1 0 0 0,0 0 0 0 0,0 0 0 0 0,0 0 0 0 0,0-1 1 0 0,1 1-1 0 0,-1 0 0 0 0,0-1 0 0 0,0 1 0 0 0,1-2 0 0 0,2 2 85 0 0,2 3-22 0 0,-4-3 70 0 0,-3 2-53 0 0,-1 0-96 0 0,1 0 0 0 0,0 0 0 0 0,0 0-1 0 0,-1 0 1 0 0,1 0 0 0 0,-1-1 0 0 0,0 1 0 0 0,-2 1-1 0 0,-7 0-208 0 0,10-3 185 0 0,-1 0-407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1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4 1840 0 0,'0'0'17334'0'0,"-11"-4"-14309"0"0,7 4-2765 0 0,0 1 0 0 0,0-1-1 0 0,1 1 1 0 0,-1 0 0 0 0,0 0-1 0 0,1 0 1 0 0,-1 0 0 0 0,1 0-1 0 0,-1 1 1 0 0,1 0 0 0 0,0 0-1 0 0,-6 4 1 0 0,5-4-246 0 0,1 1 1 0 0,-1 1-1 0 0,1-1 1 0 0,0 1-1 0 0,0-1 1 0 0,0 1-1 0 0,1 0 1 0 0,-1 0-1 0 0,1 0 0 0 0,0 0 1 0 0,0 0-1 0 0,0 1 1 0 0,0-1-1 0 0,1 1 1 0 0,0-1-1 0 0,-1 6 1 0 0,1 1-10 0 0,-1-2-4 0 0,1 0 0 0 0,0 1-1 0 0,1-1 1 0 0,0 1 0 0 0,1-1 0 0 0,2 16-1 0 0,3 2-22 0 0,-3-9-24 0 0,2 1 0 0 0,11 32 0 0 0,-2-18 63 0 0,-8-18-2 0 0,0-1 1 0 0,14 22 0 0 0,-8-18-322 0 0,19 23 0 0 0,-26-36 211 0 0,0 0 1 0 0,-1 0-1 0 0,2-1 1 0 0,-1 1 0 0 0,0-1-1 0 0,1 0 1 0 0,0-1-1 0 0,9 5 1 0 0,-15-8-68 0 0,1 1 0 0 0,0-1 0 0 0,-1 0 0 0 0,1 0 0 0 0,0 0 0 0 0,-1 0 0 0 0,1 1 0 0 0,0-1 0 0 0,-1 0 1 0 0,1 0-1 0 0,0 0 0 0 0,-1 0 0 0 0,1 0 0 0 0,0 0 0 0 0,-1-1 0 0 0,1 1 0 0 0,-1 0 0 0 0,1 0 1 0 0,0 0-1 0 0,0-1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2760 0 0,'0'0'20385'0'0,"0"2"-19845"0"0,4 17 480 0 0,-2-16-932 0 0,-1 1-1 0 0,0-1 1 0 0,-1 0 0 0 0,1 1 0 0 0,0 5-1 0 0,-1 3 47 0 0,2 0 0 0 0,0 0 0 0 0,5 20 0 0 0,3 17-78 0 0,4 19-56 0 0,-14-64 5 0 0,0 4-51 0 0,1-1 1 0 0,0 1-1 0 0,0-1 1 0 0,1 1-1 0 0,0-1 0 0 0,0 0 1 0 0,4 9-1 0 0,5 14-1043 0 0,-10-28 569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2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12120 0 0,'0'0'7151'0'0,"0"1"-6124"0"0,4 31 1345 0 0,-2-25-2204 0 0,-1-1 1 0 0,0 1-1 0 0,0 8 0 0 0,0-3 21 0 0,0 0-1 0 0,1 0 1 0 0,4 12-1 0 0,0 6 42 0 0,-2-5-1213 0 0,6 25-5895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7368 0 0,'0'0'666'0'0,"0"-2"-231"0"0,0-1 516 0 0,0 0 0 0 0,0 0 1 0 0,0 0-1 0 0,1 0 0 0 0,-1 0 0 0 0,1 0 0 0 0,0 0 0 0 0,0 0 1 0 0,0 0-1 0 0,2-4 0 0 0,-1 4-497 0 0,0 0-1 0 0,1 0 1 0 0,-1 0 0 0 0,0 0-1 0 0,6-4 1 0 0,18-16 1827 0 0,-26 23-2184 0 0,8-7 98 0 0,-7 6-172 0 0,-1 1 1 0 0,0 0-1 0 0,1 0 1 0 0,-1 0 0 0 0,0-1-1 0 0,0 1 1 0 0,1 0-1 0 0,-1 0 1 0 0,0-1-1 0 0,0 1 1 0 0,1 0 0 0 0,-1-1-1 0 0,0 1 1 0 0,0 0-1 0 0,0-1 1 0 0,0 1 0 0 0,1 0-1 0 0,-1-1 1 0 0,0 1-1 0 0,0 0 1 0 0,0-1-1 0 0,0 1 1 0 0,0 0 0 0 0,0-1-1 0 0,0 1 1 0 0,0-1-1 0 0,12 1 231 0 0,-9 0-182 0 0,-2 1 2 0 0,0 0-76 0 0,1 0-1 0 0,-1 0 1 0 0,1 0 0 0 0,-1 0-1 0 0,0 0 1 0 0,0 0 0 0 0,0 1-1 0 0,1-1 1 0 0,-1 0 0 0 0,0 1-1 0 0,-1-1 1 0 0,1 1-1 0 0,0-1 1 0 0,0 1 0 0 0,-1 0-1 0 0,1-1 1 0 0,-1 1 0 0 0,1 0-1 0 0,-1-1 1 0 0,0 1-1 0 0,1 0 1 0 0,-1-1 0 0 0,0 3-1 0 0,0-2-30 0 0,0 0 0 0 0,0 0 0 0 0,0-1-1 0 0,1 1 1 0 0,-1 0 0 0 0,0 0 0 0 0,1-1-1 0 0,0 1 1 0 0,0 2 0 0 0,0-3-21 0 0,-1 0 0 0 0,0 0 0 0 0,1 0 0 0 0,-1-1 0 0 0,0 1-1 0 0,0 0 1 0 0,0 0 0 0 0,1 0 0 0 0,-1 0 0 0 0,0 0 0 0 0,0 0 0 0 0,0 0 0 0 0,-1 0 0 0 0,1 0 0 0 0,0 0 0 0 0,-1 1 0 0 0,1-1-17 0 0,0-1 0 0 0,0 1 0 0 0,-1 0 0 0 0,1-1 1 0 0,0 1-1 0 0,0 0 0 0 0,0-1 0 0 0,0 1 1 0 0,0 0-1 0 0,0 0 0 0 0,0-1 0 0 0,0 1 1 0 0,0 0-1 0 0,1-1 0 0 0,-1 1 0 0 0,0 0 0 0 0,0-1 1 0 0,1 2-1 0 0,9 21-974 0 0,-5-17 1031 0 0,4-1 14 0 0,0-1 27 0 0,-7-4 266 0 0,1 2-133 0 0,-2-1-52 0 0,1 1-5 0 0,-1-1 1 0 0,1 0-1 0 0,0 0 1 0 0,-1 0-1 0 0,1 0 1 0 0,0 0-1 0 0,0-1 1 0 0,-1 1-1 0 0,5 1 1 0 0,-5 0 21 0 0,1 4-50 0 0,0-4-44 0 0,-1 0 1 0 0,0 0-1 0 0,-1 0 1 0 0,1 0 0 0 0,0 0-1 0 0,0 0 1 0 0,-1 0 0 0 0,1 0-1 0 0,-1 0 1 0 0,0 0 0 0 0,0 0-1 0 0,0 0 1 0 0,0 1 0 0 0,0-1-1 0 0,0 0 1 0 0,0 0 0 0 0,-1 2-1 0 0,0-2 8 0 0,0-1-32 0 0,1 0 0 0 0,-1 0 0 0 0,1 0-1 0 0,-1 0 1 0 0,1 0 0 0 0,0-1 0 0 0,-1 1 0 0 0,1 0-1 0 0,0 0 1 0 0,0 0 0 0 0,0 0 0 0 0,0 0 0 0 0,0 0 0 0 0,0 0-1 0 0,0 0 1 0 0,0 1 0 0 0,-1 1 36 0 0,-2 3-58 0 0,0-3-270 0 0,1 0 0 0 0,0 0-1 0 0,-1 0 1 0 0,0 0 0 0 0,1 0 0 0 0,-5 2 0 0 0,-8 4-5872 0 0,5-7-720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3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8288 0 0,'0'0'638'0'0,"2"-1"-102"0"0,21-7 4613 0 0,-16 6-3779 0 0,0 0 0 0 0,0 0 1 0 0,-1-1-1 0 0,12-7 0 0 0,69-35 2894 0 0,-31 0-4185 0 0,-35 24-751 0 0,-13 12-414 0 0,-7 8-232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3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11056 0 0,'0'0'13067'0'0,"1"11"-12272"0"0,1-9-1040 0 0,0 1 964 0 0,-1 14-7386 0 0,-1-4 8239 0 0,0-12-1479 0 0,0-1-1 0 0,0 1 1 0 0,0-1 0 0 0,0 1-1 0 0,0-1 1 0 0,0 1 0 0 0,0-1 0 0 0,-1 1-1 0 0,1-1 1 0 0,0 1 0 0 0,0-1 0 0 0,0 1-1 0 0,0-1 1 0 0,-1 1 0 0 0,1-1 0 0 0,-4 4 3060 0 0,5-2-2960 0 0,-1-1-2 0 0,4 7 1205 0 0,-3-7-1323 0 0,0 0 0 0 0,1 0 0 0 0,-1 0 0 0 0,0 0 0 0 0,1-1 0 0 0,-1 1 0 0 0,1-1 0 0 0,-1 1 0 0 0,1-1 0 0 0,-1 1 0 0 0,1-1 0 0 0,2 1 0 0 0,6 1-73 0 0,-4-2 0 0 0,4-2 0 0 0,10-1 0 0 0,-16 1 0 0 0,32-13 0 0 0,-11 10 0 0 0,-13 1 0 0 0,-2 0 0 0 0,1-1-11 0 0,-3-2-85 0 0,-7 6-186 0 0,-1-2 400 0 0,0 2-585 0 0,1 0 1 0 0,-1 0-1 0 0,0 0 0 0 0,0 0 1 0 0,0 0-1 0 0,0 0 1 0 0,0 0-1 0 0,-1 0 0 0 0,1 0 1 0 0,0 0-1 0 0,0 0 0 0 0,-1 0 1 0 0,1 0-1 0 0,-1 0 1 0 0,1 0-1 0 0,0 1 0 0 0,-1-1 1 0 0,0-1-1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4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3680 0 0,'0'0'284'0'0,"-1"1"-187"0"0,-15 17 4096 0 0,14-17-3371 0 0,0 1 0 0 0,0 0 0 0 0,0 0 0 0 0,0 1 0 0 0,0-1 0 0 0,0 0 0 0 0,-2 5 0 0 0,-5 4 1681 0 0,3-3-1423 0 0,-6 12 1760 0 0,10-19-2668 0 0,1 1 1 0 0,0 0-1 0 0,0-1 0 0 0,0 1 0 0 0,0 0 1 0 0,0 0-1 0 0,-1 3 0 0 0,-8 38 2255 0 0,10-42-2402 0 0,0 0 0 0 0,-1 0 1 0 0,1 0-1 0 0,0 0 0 0 0,0 0 0 0 0,0 0 1 0 0,0 0-1 0 0,0 0 0 0 0,0 0 0 0 0,0 0 1 0 0,0 0-1 0 0,0 0 0 0 0,0 0 0 0 0,0 0 0 0 0,1 0 1 0 0,0 1-1 0 0,13 26 336 0 0,-14-28-359 0 0,1 1 4 0 0,0 1 1 0 0,0 0 0 0 0,1-1-1 0 0,-1 1 1 0 0,1-1-1 0 0,-1 1 1 0 0,1-1 0 0 0,-1 0-1 0 0,1 0 1 0 0,0 0-1 0 0,0 0 1 0 0,3 1-1 0 0,-2 0 5 0 0,-2-1-8 0 0,1 0 0 0 0,-1 0 0 0 0,1 0 1 0 0,-1-1-1 0 0,1 1 0 0 0,-1 0 0 0 0,1-1 0 0 0,0 1 0 0 0,-1-1 1 0 0,1 0-1 0 0,0 1 0 0 0,-1-1 0 0 0,4 0 0 0 0,-2 0-18 0 0,-1 0-101 0 0,0 1-6 0 0,2 0 148 0 0,0 0 0 0 0,0-1 0 0 0,0 1 0 0 0,0 0 0 0 0,0-1 0 0 0,0 0 0 0 0,0 0 0 0 0,0 0 0 0 0,0-1 0 0 0,0 0 0 0 0,0 1 0 0 0,5-3 1 0 0,9 0 0 0 0,33-2 177 0 0,-51 5-180 0 0,1 0-1 0 0,-1 0 0 0 0,0 0 1 0 0,0 0-1 0 0,1 0 1 0 0,-1 0-1 0 0,0 0 0 0 0,1 0 1 0 0,-1 0-1 0 0,0 0 1 0 0,0 0-1 0 0,1 0 0 0 0,-1 0 1 0 0,0 1-1 0 0,0-1 1 0 0,1 0-1 0 0,-1 0 1 0 0,0 0-1 0 0,0 0 0 0 0,1 0 1 0 0,-1 1-1 0 0,0-1 1 0 0,0 0-1 0 0,0 0 0 0 0,1 0 1 0 0,-1 1-1 0 0,0-1 1 0 0,0 0-1 0 0,0 0 0 0 0,0 1 1 0 0,0-1-1 0 0,0 0 1 0 0,1 0-1 0 0,-1 1 0 0 0,0-1 1 0 0,0 0-1 0 0,0 0 1 0 0,0 1-1 0 0,0-1 0 0 0,0 0 1 0 0,0 0-1 0 0,0 1 1 0 0,0-1-1 0 0,0 0 1 0 0,0 1-1 0 0,0-1 0 0 0,0 0 1 0 0,0 0-1 0 0,-1 1 1 0 0,1-1-1 0 0,0 0 0 0 0,0 0 1 0 0,0 1-1 0 0,0-1 1 0 0,0 0-1 0 0,0 0 0 0 0,-1 1 1 0 0,-12 18-316 0 0,8-12 338 0 0,-24 47-74 0 0,15-31-129 0 0,11-16 43 0 0,-1-1 0 0 0,0 1 0 0 0,-7 7 0 0 0,-18 18-2651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2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5984 0 0,'0'0'464'0'0,"3"0"-306"0"0,27-1 4683 0 0,-21-1-2355 0 0,1 2 0 0 0,-1 0 0 0 0,14 1 1 0 0,-19 0-2132 0 0,0-1 0 0 0,0 1 0 0 0,0 1 0 0 0,0-1 0 0 0,0 0 0 0 0,6 5 0 0 0,-1-1 93 0 0,-1 0 1 0 0,-1 1 0 0 0,1 0 0 0 0,-1 1-1 0 0,11 11 1 0 0,26 43 921 0 0,-43-59-1326 0 0,7 12 189 0 0,-1 0-1 0 0,11 29 1 0 0,-12-25-148 0 0,3 9 5 0 0,-3 0 1 0 0,0 0 0 0 0,-1 0-1 0 0,1 50 1 0 0,-6-75-90 0 0,2 32 14 0 0,-2 1 0 0 0,-2 0 0 0 0,0 0 0 0 0,-13 51 0 0 0,10-65-68 0 0,-2 0 1 0 0,-16 34-1 0 0,8-19-609 0 0,7-20-994 0 0,-14 26-1 0 0,7-19-7497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8 228 5528 0 0,'0'0'19575'0'0,"-2"0"-19320"0"0,2 0-225 0 0,0 0-1 0 0,0-1 1 0 0,-1 1 0 0 0,1 0 0 0 0,0 0 0 0 0,0 0-1 0 0,-1 0 1 0 0,1 0 0 0 0,0 0 0 0 0,0 0 0 0 0,-1 0-1 0 0,1 0 1 0 0,0-1 0 0 0,0 1 0 0 0,-1 0 0 0 0,1 0-1 0 0,0 0 1 0 0,0-1 0 0 0,0 1 0 0 0,0 0 0 0 0,-1 0-1 0 0,1 0 1 0 0,0-1 0 0 0,0 1 0 0 0,0 0 0 0 0,0 0-1 0 0,0-1 1 0 0,0 1 0 0 0,0 0 0 0 0,0 0 0 0 0,0-1-1 0 0,-1 1 1 0 0,1 0 0 0 0,0 0 0 0 0,0-1 0 0 0,0 1-1 0 0,0 0 1 0 0,1 0 0 0 0,-1-1 0 0 0,0 1 0 0 0,0 0-1 0 0,0 0 1 0 0,0-1 0 0 0,0 1 0 0 0,0 0 0 0 0,0 0-1 0 0,0-1 1 0 0,0 1 0 0 0,1 0 0 0 0,-1 0-1 0 0,0 0 1 0 0,0-1 0 0 0,0 1 0 0 0,1 0 0 0 0,-1 0-1 0 0,0 0 1 0 0,0 0 0 0 0,0-1 0 0 0,1 1 0 0 0,-1 0-1 0 0,0 0 1 0 0,9-12 329 0 0,-5 5-257 0 0,1 0-1 0 0,0 1 0 0 0,1-1 1 0 0,0 1-1 0 0,0 0 0 0 0,0 0 1 0 0,11-8-1 0 0,-10 9-66 0 0,0-1 1 0 0,-1-1-1 0 0,0 1 0 0 0,7-12 1 0 0,-1 3-5 0 0,-2 4-27 0 0,-4 4 8 0 0,-1 1 0 0 0,1-2 0 0 0,-1 1-1 0 0,-1 0 1 0 0,6-11 0 0 0,-10 18-10 0 0,0-1 1 0 0,0 0 0 0 0,0 1-1 0 0,0-1 1 0 0,1 0-1 0 0,-1 1 1 0 0,0-1 0 0 0,0 1-1 0 0,1-1 1 0 0,-1 0-1 0 0,0 1 1 0 0,1-1 0 0 0,-1 1-1 0 0,0-1 1 0 0,1 1-1 0 0,-1-1 1 0 0,1 1 0 0 0,-1-1-1 0 0,1 1 1 0 0,0-1-1 0 0,0 1-1 0 0,-1 0-1 0 0,1-1 1 0 0,-1 1-1 0 0,1 0 1 0 0,-1-1-1 0 0,1 1 1 0 0,-1-1-1 0 0,1 1 1 0 0,-1 0-1 0 0,0-1 1 0 0,1 1-1 0 0,-1-1 0 0 0,1 1 1 0 0,-1-1-1 0 0,0 1 1 0 0,1-1-1 0 0,-1 0 1 0 0,0 1-1 0 0,1-2 1 0 0,-1 1 476 0 0,10 6-246 0 0,-10-5-222 0 0,1 0 1 0 0,-1 1-1 0 0,1-1 0 0 0,-1 0 0 0 0,1 0 0 0 0,-1 1 1 0 0,1-1-1 0 0,-1 0 0 0 0,1 1 0 0 0,-1-1 0 0 0,1 0 0 0 0,-1 1 1 0 0,0-1-1 0 0,1 1 0 0 0,-1-1 0 0 0,0 0 0 0 0,1 1 1 0 0,-1-1-1 0 0,0 1 0 0 0,1 0 0 0 0,0 2 43 0 0,1 0 1 0 0,-1 0-1 0 0,1 0 0 0 0,0 0 0 0 0,0 0 1 0 0,4 3-1 0 0,5 8 27 0 0,0 5-33 0 0,-8-13-31 0 0,1 0 0 0 0,-1 0 1 0 0,6 6-1 0 0,-6-8-19 0 0,0 0-1 0 0,-1 0 1 0 0,0 1 0 0 0,0-1-1 0 0,3 7 1 0 0,-3-6-8 0 0,0 0 0 0 0,0 0 0 0 0,0 0 0 0 0,1 0 0 0 0,5 6-1 0 0,11 19-2287 0 0,-18-29 1067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37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10136 0 0,'0'0'8511'0'0,"0"3"-8040"0"0,0 5-152 0 0,0 0-1 0 0,-1 0 1 0 0,-3 11 0 0 0,4-17-296 0 0,0 1 0 0 0,0-1 0 0 0,0 0 1 0 0,0 0-1 0 0,0 0 0 0 0,0 0 1 0 0,0 1-1 0 0,1-1 0 0 0,0 3 0 0 0,2 15 122 0 0,-2-11-119 0 0,0 1-1 0 0,1-1 1 0 0,0 1-1 0 0,1-1 1 0 0,4 12 0 0 0,3 10-15 0 0,-5-12-84 0 0,1-1 0 0 0,1 1-1 0 0,0-1 1 0 0,1-1 0 0 0,21 33-1 0 0,-27-47-157 0 0,1 1 0 0 0,0-1-1 0 0,0 0 1 0 0,0-1 0 0 0,1 1-1 0 0,-1 0 1 0 0,0-1 0 0 0,1 0-1 0 0,6 3 1 0 0,-8-4-544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38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5528 0 0,'0'0'11407'0'0,"0"4"-10713"0"0,0-2-763 0 0,1 1 296 0 0,-1 1 1 0 0,1-1 0 0 0,0 0 0 0 0,0 0 0 0 0,0 0-1 0 0,0 1 1 0 0,3 3 0 0 0,-4-6-208 0 0,1 0 0 0 0,0 0 0 0 0,-1-1 0 0 0,1 1 0 0 0,-1 0 0 0 0,1 0 0 0 0,-1 0 0 0 0,1 0 0 0 0,-1 0 0 0 0,1 0 0 0 0,-1-1 0 0 0,0 1 0 0 0,0 0 0 0 0,1 0 0 0 0,-1 0 0 0 0,0 0 0 0 0,0 0 0 0 0,0 0 0 0 0,0 0 0 0 0,0 0 0 0 0,0 0 0 0 0,-1 0 0 0 0,1 0 0 0 0,0 0 0 0 0,0 0 0 0 0,-1 0 0 0 0,1 0 0 0 0,0 0 0 0 0,-1 0 0 0 0,1 0 0 0 0,-1-1 0 0 0,1 1 0 0 0,-1 0 0 0 0,0 0 0 0 0,1 0 0 0 0,-1-1 0 0 0,-1 2 0 0 0,1-2-9 0 0,1 1-1 0 0,-1-1 1 0 0,0 1-1 0 0,1 0 1 0 0,-1-1-1 0 0,1 1 1 0 0,-1-1 0 0 0,1 1-1 0 0,-1 0 1 0 0,1-1-1 0 0,-1 1 1 0 0,1 0-1 0 0,-1 0 1 0 0,1 1 0 0 0,0-2-4 0 0,0 1 1 0 0,1-1-1 0 0,-1 1 1 0 0,1-1-1 0 0,-1 0 0 0 0,0 1 1 0 0,1-1-1 0 0,-1 1 1 0 0,1-1-1 0 0,-1 0 1 0 0,1 0-1 0 0,-1 1 1 0 0,1-1-1 0 0,-1 0 1 0 0,1 0-1 0 0,1 1 1 0 0,3 1-14 0 0,12 8 86 0 0,-14-7-63 0 0,0-1 0 0 0,1 0 0 0 0,-1-1 0 0 0,0 1 1 0 0,5 1-1 0 0,5 2 9 0 0,-10-3-15 0 0,-1-1 1 0 0,1 0 0 0 0,0 0-1 0 0,-1-1 1 0 0,1 1-1 0 0,0 0 1 0 0,0-1-1 0 0,-1 1 1 0 0,1-1 0 0 0,0 0-1 0 0,0 0 1 0 0,0 0-1 0 0,0-1 1 0 0,-1 1 0 0 0,1-1-1 0 0,0 1 1 0 0,4-2-1 0 0,-5 1 25 0 0,0 0-1 0 0,0 0 0 0 0,0 0 1 0 0,0 0-1 0 0,-1 0 1 0 0,1 0-1 0 0,0 0 0 0 0,0-1 1 0 0,-1 1-1 0 0,1 0 0 0 0,-1-1 1 0 0,1 0-1 0 0,-1 1 1 0 0,0-1-1 0 0,1 0 0 0 0,-1 0 1 0 0,0 1-1 0 0,0-1 0 0 0,0 0 1 0 0,0 0-1 0 0,0-3 1 0 0,1-2 126 0 0,0 0 1 0 0,-1 0-1 0 0,0 0 1 0 0,-1 0-1 0 0,1-9 1 0 0,-2 14-96 0 0,1 0-1 0 0,0 0 1 0 0,-1-1 0 0 0,1 1 0 0 0,-1 0 0 0 0,0 0 0 0 0,0 0 0 0 0,0-1 0 0 0,-2-2 0 0 0,-4-12 126 0 0,5 12-247 0 0,-1 0-1 0 0,1 0 0 0 0,-6-8 0 0 0,1 2 2 0 0,4 7 64 0 0,0 0 0 0 0,-1 0 1 0 0,1 1-1 0 0,-1-1 0 0 0,0 1 0 0 0,0 0 0 0 0,0 1 0 0 0,0-1 0 0 0,-1 1 0 0 0,1-1 0 0 0,-1 1 0 0 0,-7-2 0 0 0,-9 3-25 0 0,-3 1-90 0 0,32 36-2176 0 0,-8-35 2146 0 0,-1 1 0 0 0,1 0 0 0 0,0-1 1 0 0,-1 1-1 0 0,1 0 0 0 0,-1-1 0 0 0,1 1 0 0 0,-1-1 1 0 0,-1 2-1 0 0,1-1-420 0 0,0-1-1 0 0,0 1 1 0 0,1 0 0 0 0,-1-1-1 0 0,1 1 1 0 0,-1 0 0 0 0,1 0-1 0 0,-1-1 1 0 0,1 3 0 0 0,2 11-5502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38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5528 0 0,'0'0'12246'0'0,"0"2"-11198"0"0,1 12-52 0 0,1-1 0 0 0,3 15 0 0 0,-3-14-687 0 0,5 10 210 0 0,0 7-312 0 0,10 117 38 0 0,-16-138-214 0 0,2 0 0 0 0,0 0 0 0 0,0 0 1 0 0,0 0-1 0 0,7 11 0 0 0,1 3-2926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39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7368 0 0,'0'0'14677'0'0,"1"2"-14076"0"0,2 3-287 0 0,-1-2-259 0 0,-1 0 0 0 0,1 0 0 0 0,-1 0 1 0 0,0 0-1 0 0,0 0 0 0 0,0 0 0 0 0,-1 0 0 0 0,1 6 1 0 0,1 2 12 0 0,0-5 96 0 0,-1 0 1 0 0,1 0-1 0 0,0-1 0 0 0,0 1 1 0 0,1 0-1 0 0,5 9 0 0 0,1 5-294 0 0,-9-18-228 0 0,2-2-542 0 0,4 0 604 0 0</inkml:trace>
  <inkml:trace contextRef="#ctx0" brushRef="#br0" timeOffset="1">0 123 7368 0 0,'0'0'9108'0'0,"2"0"-8199"0"0,1-1-588 0 0,0 0-1 0 0,1 1 1 0 0,-1-1 0 0 0,0 0 0 0 0,1-1 0 0 0,-1 1-1 0 0,6-4 1 0 0,-6 3-95 0 0,1 0 0 0 0,-1 1 0 0 0,1-1-1 0 0,0 1 1 0 0,4-1 0 0 0,43-9 1533 0 0,-19 2-1313 0 0,-27 7-444 0 0,-1 1-1 0 0,1-1 1 0 0,-1 1-1 0 0,7-4 1 0 0,-8 3-75 0 0,0 0 0 0 0,0 1-1 0 0,1 0 1 0 0,-1-1 0 0 0,0 1 0 0 0,1 1 0 0 0,-1-1 0 0 0,6 0 0 0 0,-5 0-1109 0 0,4-2-362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39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15488 0 0,'0'0'1558'0'0,"10"-10"175"0"0,-3 4-596 0 0,-7 5-1065 0 0,1 1 1 0 0,0-1-1 0 0,-1 1 1 0 0,1-1-1 0 0,0 0 1 0 0,0 1 0 0 0,-1 0-1 0 0,1-1 1 0 0,0 1-1 0 0,0-1 1 0 0,0 1-1 0 0,-1 0 1 0 0,1-1 0 0 0,0 1-1 0 0,1 0 1 0 0,11-7 787 0 0,-13 7-786 0 0,1-1-1 0 0,0 0 1 0 0,0 1 0 0 0,0-1-1 0 0,0 1 1 0 0,0-1-1 0 0,0 1 1 0 0,0-1 0 0 0,0 1-1 0 0,0 0 1 0 0,0 0-1 0 0,1-1 1 0 0,13-12 247 0 0,9-9-762 0 0,-22 21 291 0 0,-1 0 0 0 0,1 0 1 0 0,-1 0-1 0 0,1 0 0 0 0,-1 0 0 0 0,1 1 0 0 0,0-1 1 0 0,2 0-1 0 0,-1 0-715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39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14336 0 0,'0'0'2334'0'0,"0"2"-1481"0"0,6 27 2883 0 0,-6-28-3417 0 0,5 12 206 0 0,-3-5-404 0 0,1-1 1 0 0,-1-1-1 0 0,2 1 0 0 0,-1 0 0 0 0,1-1 0 0 0,0 1 0 0 0,0-1 0 0 0,0 0 0 0 0,1-1 0 0 0,0 1 1 0 0,6 4-1 0 0,3 4 1191 0 0,-8-8-1141 0 0,-1 0 0 0 0,2-1 1 0 0,10 8-1 0 0,-15-11-163 0 0,0 0-1 0 0,-1 0 1 0 0,1 0 0 0 0,-1 0-1 0 0,0 0 1 0 0,1 1 0 0 0,-1-1-1 0 0,0 0 1 0 0,0 0 0 0 0,-1 1 0 0 0,1-1-1 0 0,0 1 1 0 0,0 3 0 0 0,0-1 57 0 0,-1-3-44 0 0,1 1 0 0 0,-1-1 0 0 0,0 1 0 0 0,0-1 0 0 0,0 1 0 0 0,0-1 0 0 0,-1 1 0 0 0,1-1 0 0 0,-1 0 0 0 0,1 1 0 0 0,-1-1 0 0 0,0 1 0 0 0,0-1 0 0 0,-1 3 0 0 0,-1-1-5 0 0,1 0 0 0 0,-1 0 0 0 0,0-1 0 0 0,0 1 0 0 0,0-1 0 0 0,-1 0 0 0 0,1 0 0 0 0,-1 0 1 0 0,0 0-1 0 0,0 0 0 0 0,0-1 0 0 0,0 0 0 0 0,0 0 0 0 0,0 0 0 0 0,-1 0 0 0 0,-4 1 0 0 0,8-3-144 0 0,1 0 0 0 0,-1 0 1 0 0,0 0-1 0 0,0 0 0 0 0,1 0 0 0 0,-1-1 0 0 0,0 1 0 0 0,1 0 0 0 0,-1 0 0 0 0,0 0 0 0 0,1-1 1 0 0,-1 1-1 0 0,0 0 0 0 0,1-1 0 0 0,-1 1 0 0 0,0-1 0 0 0,1 1 0 0 0,-1-1 0 0 0,1 1 0 0 0,-1-1 1 0 0,1 1-1 0 0,-1-1 0 0 0,0 0 0 0 0,-11-17-1809 0 0,10 16 1318 0 0,-4-11-992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40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13360 0 0,'0'0'1209'0'0,"3"0"-994"0"0,23-4 3191 0 0,-24 4-3095 0 0,0-1 0 0 0,0 1 0 0 0,0 0-1 0 0,0 0 1 0 0,-1 1 0 0 0,1-1 0 0 0,0 0 0 0 0,0 1 0 0 0,0-1 0 0 0,0 1-1 0 0,-1-1 1 0 0,1 1 0 0 0,2 1 0 0 0,12 9 892 0 0,-14-10-1093 0 0,0 0 0 0 0,0 0 0 0 0,0 0 0 0 0,0 1 0 0 0,0-1 0 0 0,0 1 0 0 0,0-1-1 0 0,-1 1 1 0 0,1 0 0 0 0,0 0 0 0 0,-1 0 0 0 0,0 0 0 0 0,1 0 0 0 0,-1 0 0 0 0,0 0 0 0 0,1 3 0 0 0,6 12 415 0 0,-6-14-394 0 0,0 1 0 0 0,-1-1-1 0 0,1 1 1 0 0,-1-1 0 0 0,0 1 0 0 0,2 6 0 0 0,-2-1 19 0 0,10 150 145 0 0,-18-5-558 0 0,-12-20-4488 0 0,18-104-3511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4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 11600 0 0,'0'0'1164'0'0,"-8"0"957"0"0,4 0-2274 0 0,-6-2 4201 0 0,-3 0 94 0 0,12 2-3713 0 0,0 3-237 0 0,-2 4-153 0 0,1 0 0 0 0,0 0-1 0 0,1 0 1 0 0,-1 0 0 0 0,0 14-1 0 0,3 43 229 0 0,0-28-206 0 0,0-17-60 0 0,1-1-1 0 0,1 1 1 0 0,10 33-1 0 0,-1-2-16 0 0,-8-34-67 0 0,1 0 1 0 0,1-1-1 0 0,14 29 1 0 0,-9-21-75 0 0,-3-11-365 0 0,0 1 0 0 0,1-1 0 0 0,0-1 0 0 0,12 12 0 0 0,-20-22 360 0 0,9 8-1621 0 0,1-1-73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48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5984 0 0,'0'0'14019'0'0,"2"0"-13339"0"0,28 1 951 0 0,-18 0-1374 0 0,0 0 0 0 0,1-1-1 0 0,-1-1 1 0 0,0 0 0 0 0,15-3 0 0 0,-25 3 49 0 0,0 0-657 0 0,0 0 221 0 0,-1 0-1 0 0,1 0 0 0 0,0 0 1 0 0,0 0-1 0 0,0 1 1 0 0,0-1-1 0 0,0 1 1 0 0,0-1-1 0 0,4 1 1 0 0,-3 0-302 0 0,-2 0 232 0 0,-1 0 0 0 0,1 0 1 0 0,0 0-1 0 0,0 0 1 0 0,-1 0-1 0 0,1 0 1 0 0,0 0-1 0 0,-1 0 0 0 0,1 0 1 0 0,0 0-1 0 0,0 0 1 0 0,-1-1-1 0 0,1 1 1 0 0,0 0-1 0 0,1-1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49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9216 0 0,'0'0'13293'0'0,"1"2"-12732"0"0,9 41 878 0 0,0 1-1213 0 0,-1-16-306 0 0,7 41 0 0 0,-15-67-27 0 0,0 1-1 0 0,0-1 1 0 0,0 0 0 0 0,0 1-1 0 0,0-1 1 0 0,1 0 0 0 0,-1 0-1 0 0,4 4 1 0 0,-5-6 104 0 0,4 1-1760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0,'10'45'3745'0'0,"-7"-26"-3004"0"0,2 0 0 0 0,0 0 0 0 0,1 0 0 0 0,1-1 0 0 0,18 34 0 0 0,-23-48-730 0 0,54 82 306 0 0,-46-72-270 0 0,1 0-1 0 0,1-1 0 0 0,24 22 0 0 0,-23-24-39 0 0,0 0-1 0 0,0-2 0 0 0,1 0 1 0 0,26 13-1 0 0,-36-21-5 0 0,-1 1 0 0 0,0-1 1 0 0,1 0-1 0 0,-1 0 0 0 0,1 0 0 0 0,0 0 0 0 0,-1-1 0 0 0,1 0 0 0 0,-1 1 0 0 0,1-1 0 0 0,0 0 0 0 0,-1-1 1 0 0,1 1-1 0 0,-1-1 0 0 0,1 0 0 0 0,0 0 0 0 0,-1 0 0 0 0,0 0 0 0 0,1 0 0 0 0,-1-1 0 0 0,0 1 0 0 0,0-1 1 0 0,1 0-1 0 0,-1 0 0 0 0,-1 0 0 0 0,1-1 0 0 0,0 1 0 0 0,2-3 0 0 0,-2 0-22 0 0,1 1 0 0 0,-1 0 0 0 0,-1-1 1 0 0,1 1-1 0 0,-1-1 0 0 0,1 0 0 0 0,-1 1 0 0 0,1-8 0 0 0,1-2-109 0 0,3-23 0 0 0,-7 32 97 0 0,1 0 1 0 0,-1 1-1 0 0,0-1 0 0 0,-1 0 1 0 0,1 1-1 0 0,-2-8 0 0 0,-2-10-104 0 0,1-3-118 0 0,-2 1 0 0 0,-1 0 0 0 0,-1 0 0 0 0,-1 0 0 0 0,-12-25 0 0 0,17 42 127 0 0,2 5 117 0 0,0 0 0 0 0,0 1 0 0 0,0-1 0 0 0,0 0 0 0 0,0 1 0 0 0,0-1 0 0 0,0 1 0 0 0,-1-1 0 0 0,1 1 0 0 0,-1-1 0 0 0,1 1 0 0 0,-1 0 0 0 0,-3-2 0 0 0,4 2 575 0 0,3 2-344 0 0,7 5-152 0 0,-1 0 0 0 0,0 1 1 0 0,0 0-1 0 0,-1 0 0 0 0,0 1 0 0 0,-1-1 1 0 0,9 13-1 0 0,21 24 236 0 0,13-4-176 0 0,3 15 70 0 0,-1 2 0 0 0,-3 2 0 0 0,42 69 0 0 0,-70-93 238 0 0,19 45 0 0 0,-10-18-188 0 0,-19-41-171 0 0,-1 1 1 0 0,-1-1-1 0 0,0 2 0 0 0,7 39 1 0 0,-15-59-58 0 0,0 0-1 0 0,0 1 1 0 0,-1-1 0 0 0,1 0-1 0 0,-1 0 1 0 0,1 0 0 0 0,-1 0-1 0 0,0 0 1 0 0,0 0 0 0 0,0 0 0 0 0,-3 4-1 0 0,2-3 6 0 0,-1 1 0 0 0,0 0 0 0 0,0-1 0 0 0,0 1 0 0 0,-1-1 0 0 0,-5 5-1 0 0,4-5-13 0 0,-1-1-1 0 0,1 0 0 0 0,-1 0 1 0 0,0-1-1 0 0,0 0 0 0 0,0 0 0 0 0,0 0 1 0 0,-9 1-1 0 0,-15 5-120 0 0,21-5 45 0 0,-1-1 0 0 0,0 0 0 0 0,0 0 1 0 0,1-1-1 0 0,-1-1 0 0 0,0 1 0 0 0,0-2 0 0 0,0 1 0 0 0,0-1 0 0 0,0-1 0 0 0,1 0 0 0 0,-11-3 1 0 0,12 2-382 0 0,-1 0 1 0 0,1-1-1 0 0,0 0 1 0 0,0 0 0 0 0,0 0-1 0 0,0-1 1 0 0,1 0 0 0 0,-9-9-1 0 0,0-3-2419 0 0,-1 3-4749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49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13904 0 0,'0'19'637'0'0,"0"-15"-13"0"0,5 4-373 0 0,-4-2 358 0 0,0 0 1 0 0,0 0 0 0 0,1 9 0 0 0,0 5 1138 0 0,1 11-536 0 0,-1-1 0 0 0,-3 43 0 0 0,0-20-1084 0 0,6 84-156 0 0,-4-79-834 0 0,-1-37-5381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50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9216 0 0,'0'0'830'0'0,"-2"1"-372"0"0,2 0-302 0 0,-1-1 0 0 0,1 0 1 0 0,0 0-1 0 0,-1 0 1 0 0,1 1-1 0 0,-1-1 0 0 0,1 0 1 0 0,-1 0-1 0 0,1 0 1 0 0,0 0-1 0 0,-1 0 0 0 0,1 0 1 0 0,-1 0-1 0 0,1 0 1 0 0,-1 0-1 0 0,1 0 0 0 0,-1 0 1 0 0,1 0-1 0 0,-1 0 1 0 0,1 0-1 0 0,0 0 0 0 0,-1 0 1 0 0,1 0-1 0 0,-9-3 7330 0 0,8 4-7418 0 0,1-1-1 0 0,-1 0 0 0 0,1 0 0 0 0,-1 1 0 0 0,1-1 1 0 0,-1 1-1 0 0,1-1 0 0 0,-1 0 0 0 0,1 1 0 0 0,0-1 0 0 0,-1 1 1 0 0,1-1-1 0 0,-1 1 0 0 0,1-1 0 0 0,0 1 0 0 0,0-1 1 0 0,-1 1-1 0 0,1-1 0 0 0,0 1 0 0 0,0-1 0 0 0,-1 2 1 0 0,-3 14 317 0 0,3-13-339 0 0,1-2-36 0 0,0-1 1 0 0,0 1 0 0 0,0-1 0 0 0,0 1 0 0 0,0-1-1 0 0,0 1 1 0 0,0-1 0 0 0,0 0 0 0 0,0 1-1 0 0,0-1 1 0 0,0 1 0 0 0,0-1 0 0 0,0 1 0 0 0,1-1-1 0 0,-1 1 1 0 0,0-1 0 0 0,0 0 0 0 0,1 1 0 0 0,-1-1-1 0 0,0 1 1 0 0,0-1 0 0 0,1 1 0 0 0,0 0 31 0 0,8 20 30 0 0,-8-17-130 0 0,0 1 0 0 0,1-1-1 0 0,0 0 1 0 0,0 0 0 0 0,0 0 0 0 0,3 4-1 0 0,-2-4-44 0 0,0-1 1 0 0,0 1-1 0 0,0 0 0 0 0,-1-1 0 0 0,0 1 0 0 0,0 1 0 0 0,0-1 0 0 0,0 0 0 0 0,-1 0 1 0 0,1 1-1 0 0,-1-1 0 0 0,0 5 0 0 0,-1-7-702 0 0,5 14-4798 0 0,-4-13 3557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51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6448 0 0,'1'1'868'0'0,"0"1"0"0"0,0-1 0 0 0,0 0 1 0 0,0 0-1 0 0,0 0 0 0 0,0 0 0 0 0,0 0 1 0 0,0 0-1 0 0,0 0 0 0 0,2 0 0 0 0,14 5 3147 0 0,-10-5-3861 0 0,0-1 0 0 0,1 0 1 0 0,7-1-1 0 0,1 0 1006 0 0,-12 0-998 0 0,1 0 0 0 0,0 0 0 0 0,-1 0 0 0 0,1 0 0 0 0,4-3 1 0 0,-2 1 35 0 0,5-2 248 0 0,-10 3-352 0 0,6-8-76 0 0,2 4-18 0 0,23-14 0 0 0,-20 12 0 0 0,-12 6-188 0 0,1 1-1 0 0,0-1 1 0 0,0 1-1 0 0,-1-1 1 0 0,1 0-1 0 0,-1 0 1 0 0,2-2-1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51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6448 0 0,'0'9'12108'0'0,"0"-4"-11233"0"0,0 1 430 0 0,0-1-1074 0 0,0-1 0 0 0,0 0 0 0 0,0 1 0 0 0,0-1 0 0 0,1 0 0 0 0,0 0 0 0 0,0 1 0 0 0,0-1 0 0 0,2 5 0 0 0,9 23 138 0 0,-9-23-345 0 0,0 0 0 0 0,9 18 0 0 0,-7-20-169 0 0,-4-5 26 0 0,1 1 1 0 0,-1-1 0 0 0,0 0 0 0 0,0 0 0 0 0,0 0 0 0 0,0 1 0 0 0,0-1 0 0 0,0 1-1 0 0,0-1 1 0 0,-1 0 0 0 0,1 1 0 0 0,-1-1 0 0 0,0 1 0 0 0,0 0 0 0 0,0-1 0 0 0,0 1-1 0 0,-1 3 1 0 0,1 3-5120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5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10136 0 0,'0'0'3350'0'0,"1"-1"-2099"0"0,9-7-277 0 0,-1 0 0 0 0,0-1 0 0 0,-1 0 0 0 0,0-1 0 0 0,12-18 0 0 0,-14 19-560 0 0,4-2 41 0 0,-7 7-378 0 0,0 0 1 0 0,0 1 0 0 0,0-1 0 0 0,0 0 0 0 0,2-7 0 0 0,15-24-2686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4:52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3 523 6912 0 0,'0'0'3248'0'0,"-1"2"-1855"0"0,1-2-1272 0 0,-1 1 0 0 0,1 0 0 0 0,0-1 0 0 0,0 1-1 0 0,0 0 1 0 0,0-1 0 0 0,0 1 0 0 0,0-1 0 0 0,0 1 0 0 0,0 0 0 0 0,0-1 0 0 0,0 1 0 0 0,0 0 0 0 0,0-1 0 0 0,0 1-1 0 0,0 0 1 0 0,0-1 0 0 0,1 1 0 0 0,-1 0 0 0 0,0-1 0 0 0,0 1 0 0 0,1-1 0 0 0,-1 1 0 0 0,1-1 0 0 0,-1 1-1 0 0,0-1 1 0 0,1 1 0 0 0,-1-1 0 0 0,1 1 0 0 0,-1-1 0 0 0,1 1 0 0 0,-1-1 0 0 0,2 1 0 0 0,6 7 215 0 0,-1 1 213 0 0,-6-7-488 0 0,0-1 0 0 0,-1 0 1 0 0,1 0-1 0 0,0 0 0 0 0,0 0 1 0 0,0 0-1 0 0,0 0 0 0 0,0-1 1 0 0,0 1-1 0 0,0 0 0 0 0,0 0 1 0 0,0-1-1 0 0,1 2 0 0 0,4 0 230 0 0,-1 1-46 0 0,0-1 1 0 0,0 0-1 0 0,0 0 0 0 0,0 0 1 0 0,0-1-1 0 0,1 0 0 0 0,-1 0 1 0 0,0 0-1 0 0,10 0 0 0 0,-12 0-77 0 0,0-1 0 0 0,0 1-1 0 0,0 0 1 0 0,1 0 0 0 0,-1 0-1 0 0,0 0 1 0 0,0 0 0 0 0,0 1-1 0 0,-1-1 1 0 0,1 1 0 0 0,0 0-1 0 0,-1 0 1 0 0,1 0-1 0 0,-1 0 1 0 0,1 0 0 0 0,-1 1-1 0 0,0-1 1 0 0,0 1 0 0 0,0 0-1 0 0,0-1 1 0 0,-1 1 0 0 0,3 4-1 0 0,-4-4-151 0 0,0 0-1 0 0,0 0 1 0 0,0 0 0 0 0,0-1-1 0 0,0 1 1 0 0,0 0-1 0 0,-1 0 1 0 0,0-1 0 0 0,1 1-1 0 0,-1 0 1 0 0,0-1-1 0 0,0 1 1 0 0,-1 0-1 0 0,1-1 1 0 0,0 0 0 0 0,-1 1-1 0 0,0-1 1 0 0,1 0-1 0 0,-1 0 1 0 0,-4 4-1 0 0,0 1-117 0 0,-1-1 0 0 0,1-1 0 0 0,-1 1 0 0 0,0-1 0 0 0,-14 7 0 0 0,18-10-318 0 0,-1 0 0 0 0,1-1 0 0 0,-1 0-1 0 0,0 0 1 0 0,0 0 0 0 0,1 0 0 0 0,-1 0 0 0 0,-7 0 0 0 0,5-1-1386 0 0</inkml:trace>
  <inkml:trace contextRef="#ctx0" brushRef="#br0" timeOffset="1">206 1 5984 0 0,'0'0'14053'0'0,"2"0"-13180"0"0,-1 0-776 0 0,2-1 130 0 0,1 1 1 0 0,-1 0 0 0 0,1 1 0 0 0,-1-1-1 0 0,1 0 1 0 0,-1 1 0 0 0,1 0 0 0 0,-1 0-1 0 0,0 0 1 0 0,0 0 0 0 0,1 0 0 0 0,3 3-1 0 0,5 9 800 0 0,23 28 0 0 0,-31-35-963 0 0,1 1 0 0 0,-1 0 0 0 0,-1 0 0 0 0,0 0 0 0 0,0 0 1 0 0,0 1-1 0 0,2 11 0 0 0,2 11 41 0 0,12 80 98 0 0,-15-30-986 0 0,-10 115-1 0 0,3-164-1651 0 0,-8 37 1 0 0,11-67 2347 0 0,-6 26-7440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1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12115 3600 0 0,'0'0'2928'0'0,"12"0"4736"0"0,26 0-5634 0 0,-11-6-831 0 0,5 5-196 0 0,-26 1-863 0 0,0 0 1 0 0,0 0-1 0 0,1-1 0 0 0,-1 1 1 0 0,11-4-1 0 0,-15 3-130 0 0,1 1 0 0 0,-1-1 0 0 0,1 1 0 0 0,-1-1 0 0 0,1 1 0 0 0,-1 0 0 0 0,1 0 0 0 0,0 0 0 0 0,2 1 0 0 0,14-1 101 0 0,-8-2 150 0 0,0 1 0 0 0,1 0 1 0 0,-1 0-1 0 0,1 1 0 0 0,-1 1 1 0 0,0 0-1 0 0,13 2 0 0 0,12 0 152 0 0,-1-2 52 0 0,36 3 281 0 0,-9 2-235 0 0,-26 0-249 0 0,1 0-1 0 0,42-1 1 0 0,43 5 290 0 0,-97-10-388 0 0,41 5 0 0 0,-38-3-34 0 0,-1-1-1 0 0,30-2 1 0 0,-3-1 89 0 0,107 9 256 0 0,-142-5-430 0 0,13 2 57 0 0,-26-3-176 0 0,0 0 1 0 0,0-1 0 0 0,11 1 0 0 0,4 0-296 0 0,115 1 1631 0 0,-74-4-965 0 0,126 2-676 0 0,-103-6 497 0 0,-1-1-92 0 0,3 3 118 0 0,-43 0-71 0 0,-35 2-51 0 0,0 1 0 0 0,0 0 1 0 0,1 0-1 0 0,12 2 0 0 0,7 1-9 0 0,17 4-14 0 0,6-2 65 0 0,-26-3-18 0 0,0 0 0 0 0,1-2 0 0 0,50-8 0 0 0,-45 5-30 0 0,-16 2-16 0 0,-10 2 0 0 0,-1 0 0 0 0,0-1 0 0 0,10-2 0 0 0,-10 1 0 0 0,0 1 0 0 0,1 1 0 0 0,9-1 0 0 0,14-3 0 0 0,-18 1 13 0 0,0 1 0 0 0,0 0 0 0 0,0 0-1 0 0,22 1 1 0 0,-31 2-10 0 0,-1-1 1 0 0,0-1-1 0 0,1 1 0 0 0,-1 0 0 0 0,0 0 0 0 0,1 0 1 0 0,-1-1-1 0 0,0 1 0 0 0,0-1 0 0 0,2 0 0 0 0,0 0-2 0 0,1 0 0 0 0,-1 0 0 0 0,0 0-1 0 0,1 0 1 0 0,-1 0 0 0 0,1 1 0 0 0,-1 0-1 0 0,0 0 1 0 0,7 0 0 0 0,-7 0-23 0 0,0 0 0 0 0,0-1 0 0 0,0 1 0 0 0,0-1 0 0 0,0 1 0 0 0,0-1 0 0 0,0 0 0 0 0,0-1 0 0 0,3 0 0 0 0,-5 1 33 0 0,0 1 0 0 0,-1 0 0 0 0,1-1 0 0 0,0 1-1 0 0,0 0 1 0 0,-1 0 0 0 0,1-1 0 0 0,0 1 0 0 0,0 0 0 0 0,-1 0 0 0 0,1 0 0 0 0,0 0 0 0 0,0 0 0 0 0,-1 0 0 0 0,1 0 0 0 0,1 1 0 0 0,2-1 28 0 0,3-2 33 0 0,18 1-24 0 0,16-3-45 0 0,-22 1 39 0 0,1 2-1 0 0,26-1 1 0 0,-34 3-58 0 0,-4-1 19 0 0,1 0 0 0 0,-1 0 1 0 0,0-1-1 0 0,12-2 0 0 0,-18 3-43 0 0,0-1 1 0 0,-1 1-1 0 0,1 0 0 0 0,0 0 1 0 0,0-1-1 0 0,-1 1 0 0 0,1 0 0 0 0,0 0 1 0 0,0 1-1 0 0,3 0 0 0 0,-4-1 83 0 0,1 0 1 0 0,-1 1-1 0 0,1-1 0 0 0,0 0 0 0 0,-1 0 0 0 0,1 0 1 0 0,-1 0-1 0 0,1-1 0 0 0,-1 1 0 0 0,1 0 0 0 0,2-1 0 0 0,14-2-4 0 0,18-2-47 0 0,-11 4 8 0 0,27-4 64 0 0,-45 3-64 0 0,-4 2 0 0 0,-1-1 0 0 0,1 0 0 0 0,-1 1 0 0 0,1 0 0 0 0,-1-1 0 0 0,1 1 0 0 0,-1 0 0 0 0,1 0 0 0 0,2 1 0 0 0,31-6-562 0 0,2 0 559 0 0,-8 1 572 0 0,-22 3-540 0 0,0-1 0 0 0,1 1 0 0 0,10 0 0 0 0,-14 2-28 0 0,-4-1 3 0 0,0 1-1 0 0,0-1 0 0 0,0 0 0 0 0,1 0 1 0 0,-1 0-1 0 0,0 0 0 0 0,0 0 0 0 0,1 0 1 0 0,-1 0-1 0 0,0 0 0 0 0,0 0 0 0 0,0-1 1 0 0,1 1-1 0 0,-1-1 0 0 0,1 0 0 0 0,24-2 8 0 0,-13-1-11 0 0,-9 3 0 0 0,1 0 0 0 0,-1 0 0 0 0,0 0 0 0 0,1 0 0 0 0,-1 1 0 0 0,8 0 0 0 0,-2-1 11 0 0,-4-2 31 0 0,7-4-1 0 0,-8 9-17 0 0,17-7-14 0 0,-7 0-10 0 0,-13 4 0 0 0,12-1 0 0 0,-12 1 0 0 0,1 0 0 0 0,0 1 0 0 0,-1-1 0 0 0,1 1 0 0 0,0 0 0 0 0,0 0 0 0 0,5 0 0 0 0,21 2 0 0 0,-19-2 0 0 0,21 0 53 0 0,3 0 155 0 0,-32 0 235 0 0,10 0-787 0 0,0 0 157 0 0,7 2 145 0 0,-9-5 64 0 0,-4 1-10 0 0,-5 1 139 0 0,27 5 330 0 0,20-8-741 0 0,-46 4 599 0 0,17 0-767 0 0,37 0 247 0 0,-35 0 234 0 0,41 0 72 0 0,-23-5-50 0 0,-25 5-65 0 0,-8 1 0 0 0,-1-1-1 0 0,0 0 0 0 0,0 0 0 0 0,0-1 0 0 0,0 0 1 0 0,8-1-1 0 0,-10 1 3 0 0,0 1 1 0 0,0-1-1 0 0,0 1 0 0 0,0 0 1 0 0,0 0-1 0 0,4 1 0 0 0,-3-1 1 0 0,0 0-1 0 0,0 0 0 0 0,0 0 1 0 0,0 0-1 0 0,0-1 0 0 0,-1 1 1 0 0,1-1-1 0 0,6-2 0 0 0,-7 2-12 0 0,-1 0 0 0 0,1 0 0 0 0,-1 1 0 0 0,0-1 0 0 0,0 1 0 0 0,1 0 0 0 0,-1-1 0 0 0,0 1 0 0 0,1 0 0 0 0,1 1 0 0 0,40-1 117 0 0,-10 0-106 0 0,-3 0 53 0 0,-21 0-64 0 0,19 0 12 0 0,-27 0 47 0 0,-1 0-5 0 0,8 0-43 0 0,-5 1-11 0 0,7 1 0 0 0,4 3 0 0 0,-5-4 0 0 0,0 0 0 0 0,0 1-12 0 0,-7-1-36 0 0,6-1 36 0 0,4 0 12 0 0,-1-1 0 0 0,-2-1 0 0 0,0 2 0 0 0,-1 1 0 0 0,2 0 0 0 0,-8-3 0 0 0,25 1 0 0 0,7 1 0 0 0,-10 0 0 0 0,7 0 0 0 0,29 0 0 0 0,-17 0 0 0 0,-42 0 0 0 0,0 1 0 0 0,0-1 0 0 0,0 0 0 0 0,0 0 0 0 0,0-1 0 0 0,0 1 0 0 0,0 0 0 0 0,1-1 0 0 0,2 0 0 0 0,-2-1 0 0 0,1 1 0 0 0,-1 0 0 0 0,1 0 0 0 0,-1 0 0 0 0,8 0 0 0 0,12 0 0 0 0,-18 0 0 0 0,19-1 0 0 0,-15 2 0 0 0,-4 1 0 0 0,0-2 0 0 0,0 1 0 0 0,0 0 0 0 0,-1-1 0 0 0,1 0 0 0 0,7-2 0 0 0,25-1 0 0 0,-1 3 64 0 0,-1 1-64 0 0,16 0 64 0 0,-21 0-64 0 0,-29 1 0 0 0,1-1 0 0 0,0 0 0 0 0,-1 0 0 0 0,1 0 0 0 0,-1 0 0 0 0,1 0 0 0 0,0 0 0 0 0,-1-1 0 0 0,1 1 0 0 0,-1-1 0 0 0,3 0 0 0 0,3-1 0 0 0,20 1 0 0 0,-4 1 0 0 0,-19 1 0 0 0,-3-1 1 0 0,1 0 0 0 0,-1 0 0 0 0,1 1-1 0 0,-1-1 1 0 0,1 0 0 0 0,-1 0 0 0 0,1-1 0 0 0,-1 1 0 0 0,1 0-1 0 0,-1 0 1 0 0,0-1 0 0 0,3 0 0 0 0,2-1 25 0 0,21 1-15 0 0,16 1-235 0 0,-36 1 229 0 0,-4-1 17 0 0,-1 1-1 0 0,1-1 1 0 0,-1 0-1 0 0,1 0 1 0 0,0 0-1 0 0,-1 0 1 0 0,1-1-1 0 0,-1 1 1 0 0,3-2-1 0 0,20-1-168 0 0,-23 3 151 0 0,0 1 0 0 0,0-1 0 0 0,0 0 0 0 0,0-1 0 0 0,0 1 0 0 0,0 0 0 0 0,0 0 0 0 0,-1-1 0 0 0,1 1 0 0 0,3-2 0 0 0,3-1 54 0 0,-3 2-34 0 0,15-1 25 0 0,-13 3-49 0 0,-5-1 0 0 0,1 1 0 0 0,-1-1 0 0 0,0 0 0 0 0,1 0 0 0 0,-1 0 0 0 0,0 0 0 0 0,0-1 0 0 0,1 1 0 0 0,-1 0 0 0 0,4-2 0 0 0,0 0 0 0 0,-3 1 0 0 0,1 0 0 0 0,-1 1 0 0 0,0-1 0 0 0,0 1 0 0 0,0 0 0 0 0,0 0 0 0 0,5 0 0 0 0,3 0-34 0 0,1 0 1 0 0,-1 0-1 0 0,1-2 1 0 0,16-3-1 0 0,-26 5-22 0 0,0 0 100 0 0,35 0 216 0 0,-35 0-258 0 0,1 0-1 0 0,-1 0 1 0 0,1 0 0 0 0,-1 0-1 0 0,0-1 1 0 0,1 1 0 0 0,-1-1 0 0 0,0 1-1 0 0,4-2 1 0 0,4 0 8 0 0,23 2 96 0 0,7-4-42 0 0,-16 4-53 0 0,11-4-104 0 0,-27 2 87 0 0,0 1-1 0 0,14-1 1 0 0,-17 3 87 0 0,-3-1-74 0 0,0 0 0 0 0,0 0 0 0 0,0 0 0 0 0,0 0 1 0 0,0 0-1 0 0,0 0 0 0 0,0 0 0 0 0,0 0 1 0 0,0-1-1 0 0,2 0 0 0 0,2 0-8 0 0,17-1 13 0 0,-4-3 46 0 0,-17 4-59 0 0,0 1 1 0 0,0-1-1 0 0,0 0 0 0 0,0 1 1 0 0,0-1-1 0 0,0 1 1 0 0,3 0-1 0 0,-3 0 1 0 0,-1 0 0 0 0,1 0 0 0 0,0 0 0 0 0,-1 0 0 0 0,1 0 0 0 0,0 0 0 0 0,-1-1 0 0 0,1 1 0 0 0,0-1 0 0 0,-1 1 0 0 0,1-1 0 0 0,1 0 0 0 0,3-2 0 0 0,-1 1 0 0 0,16 1 11 0 0,-14 1 31 0 0,2-3-31 0 0,0 1 1 0 0,20-2 97 0 0,-27 4-101 0 0,1-1 0 0 0,-1 1 0 0 0,0 0 0 0 0,1-1 0 0 0,-1 0 0 0 0,0 1-1 0 0,1-1 1 0 0,-1 0 0 0 0,0 0 0 0 0,3-2 0 0 0,18-6 45 0 0,-11 5-42 0 0,-2 2-11 0 0,-2-3 151 0 0,0 0 0 0 0,0 1-1 0 0,1 1 1 0 0,12-5 0 0 0,-6 3-70 0 0,-13 4-285 0 0,5 0 170 0 0,-1 0 0 0 0,0-1 1 0 0,0 1-1 0 0,0-1 0 0 0,0-1 0 0 0,0 1 1 0 0,0-1-1 0 0,7-5 0 0 0,8-3 460 0 0,-3 5-452 0 0,3-3-433 0 0,-14 5 450 0 0,0 0-1 0 0,0 1 1 0 0,8-3 0 0 0,17-7 10 0 0,-15 7-2 0 0,5-3 30 0 0,-4 2 274 0 0,2 0 93 0 0,-4 0-331 0 0,-11 5-200 0 0,0-1 0 0 0,0 0 0 0 0,0 1 0 0 0,9-8 0 0 0,-12 8 186 0 0,0 1-1 0 0,1 0 0 0 0,-1 0 0 0 0,0 0 0 0 0,1 0 0 0 0,-1 0 0 0 0,0 0 0 0 0,1 0 1 0 0,-1 1-1 0 0,6-1 0 0 0,7-3-264 0 0,-1 0 67 0 0,-8 2 86 0 0,-1 0 0 0 0,1 0 0 0 0,8-5 0 0 0,-2 1 61 0 0,-1 0 0 0 0,14-4 0 0 0,-6 7 0 0 0,-17 2 0 0 0,1 1 0 0 0,0 0 0 0 0,-1-1 0 0 0,1 1 0 0 0,0-1 0 0 0,-1 0 0 0 0,1 1 0 0 0,3-3 0 0 0,4-3 0 0 0,-7 7 0 0 0,-1-1 0 0 0,34-13 0 0 0,-34 11 0 0 0,15-4 0 0 0,-13 5 0 0 0,-3 1 0 0 0,0-1 0 0 0,0 1 0 0 0,0 0 0 0 0,0 0 0 0 0,0-1 0 0 0,0 1 0 0 0,0-1 0 0 0,0 1 0 0 0,0-1 0 0 0,0 1 0 0 0,0-1 0 0 0,0 1 0 0 0,-1-1 0 0 0,1 0 0 0 0,1-1 0 0 0,-2 2 0 0 0,1-1 0 0 0,-1 1 0 0 0,0-1 0 0 0,1 1 0 0 0,-1 0 0 0 0,0-1 0 0 0,1 1 0 0 0,-1 0 0 0 0,1-1 0 0 0,-1 1 0 0 0,0 0 0 0 0,1 0 0 0 0,-1-1 0 0 0,1 1 0 0 0,-1 0 0 0 0,1 0 0 0 0,-1 0 0 0 0,1 0 0 0 0,-1-1 0 0 0,1 1 0 0 0,-1 0 0 0 0,1 0 0 0 0,-1 0 0 0 0,1 0 0 0 0,0 0 0 0 0,2 0 0 0 0,4-3 0 0 0,-1-1 0 0 0,1 0 0 0 0,8-7 0 0 0,-13 9 6 0 0,1 0 0 0 0,-1 1 0 0 0,0-1 0 0 0,1 0 0 0 0,0 1 0 0 0,-1-1 0 0 0,1 1 0 0 0,5-2 1 0 0,-5 2 2 0 0,7-6-9 0 0,-7 5 0 0 0,1-1 0 0 0,-1 1 0 0 0,1 0 0 0 0,0 1 0 0 0,0-1 0 0 0,5-1 0 0 0,33-17 0 0 0,-39 19 0 0 0,-2 0 0 0 0,15-1 0 0 0,-14 1 0 0 0,0 1 0 0 0,-1 0 0 0 0,1-1 0 0 0,0 1 0 0 0,0-1 0 0 0,-1 0 0 0 0,1 0 0 0 0,-1 0 0 0 0,3-1 0 0 0,24-12 0 0 0,50-18 53 0 0,-67 26-41 0 0,-9 5-12 0 0,0-1 0 0 0,0 1 0 0 0,1 1-1 0 0,-1-1 1 0 0,0 0 0 0 0,0 0 0 0 0,1 1 0 0 0,-1-1 0 0 0,5 1 0 0 0,28-14 0 0 0,-28 12 0 0 0,-1 0 0 0 0,0 0 0 0 0,0-1 0 0 0,6-4 0 0 0,-2 5 0 0 0,27-11 440 0 0,6 1-656 0 0,-17-2 72 0 0,-11 6 144 0 0,-6 4 0 0 0,-1 0 0 0 0,0 1 0 0 0,1 0 0 0 0,9-3 0 0 0,-17 6 0 0 0,0 0 0 0 0,0 0 0 0 0,0 0 0 0 0,0 0 0 0 0,0 0 0 0 0,0 0 0 0 0,0 0 0 0 0,-1-1 0 0 0,1 1 0 0 0,0 0 0 0 0,0-1 0 0 0,0 1 0 0 0,0-1 0 0 0,0 1 0 0 0,-1-1 0 0 0,1 1 0 0 0,1-2 0 0 0,2-1 0 0 0,10-4 16 0 0,1 1 0 0 0,0 0 0 0 0,18-3 0 0 0,-17 4-18 0 0,-14 4 2 0 0,0-1 13 0 0,-1 2-10 0 0,0 0 0 0 0,0 0 1 0 0,0-1-1 0 0,1 1 1 0 0,-1 0-1 0 0,0-1 0 0 0,0 1 1 0 0,0-1-1 0 0,0 1 0 0 0,0-1 1 0 0,0 1-1 0 0,0-1 1 0 0,0 0-1 0 0,-1 1 0 0 0,1-1 1 0 0,1-1-1 0 0,-1 1-3 0 0,0 0-1 0 0,0 0 1 0 0,0 1 0 0 0,0-1 0 0 0,0 0 0 0 0,0 1-1 0 0,0-1 1 0 0,0 0 0 0 0,0 1 0 0 0,0-1-1 0 0,0 1 1 0 0,0 0 0 0 0,0-1 0 0 0,1 1-1 0 0,1 0 1 0 0,20-5 26 0 0,-21 5-23 0 0,-1 0 0 0 0,0 0 0 0 0,1-1-1 0 0,-1 1 1 0 0,1-1 0 0 0,-1 1 0 0 0,0-1 0 0 0,1 0 0 0 0,-1 0 0 0 0,0 1 0 0 0,0-1 0 0 0,3-2 0 0 0,12-2-3 0 0,9-8 64 0 0,-22 12-61 0 0,-1 0 1 0 0,1 0-1 0 0,-1 0 1 0 0,0-1-1 0 0,1 1 0 0 0,-1 0 1 0 0,4-4-1 0 0,0 0 41 0 0,13-6 113 0 0,-9 3-210 0 0,-2 5-17 0 0,6-2 52 0 0,3-4 19 0 0,23-14-1 0 0,-32 18 0 0 0,-7 3 0 0 0,0 0 0 0 0,6-4 0 0 0,18-9 67 0 0,-12 10-17 0 0,19-10-58 0 0,-2 1 8 0 0,-24 10 48 0 0,14-4-44 0 0,0-6-24 0 0,-1 6 30 0 0,-11 5-9 0 0,-2 2-1 0 0,1-2 0 0 0,8-5 0 0 0,21-12 0 0 0,-25 13 0 0 0,0 0 0 0 0,25-10 0 0 0,15-17-344 0 0,-36 26 386 0 0,-12 7 1 0 0,1-1 0 0 0,-1 0 0 0 0,1 0 0 0 0,-1 0 0 0 0,0 0 0 0 0,5-5 0 0 0,5-3-23 0 0,-8 9-20 0 0,-1 0-3 0 0,1 0 3 0 0,21-17 0 0 0,-13 10 0 0 0,-5 4 0 0 0,-1-1 0 0 0,12-9 0 0 0,-18 13 0 0 0,13-10 0 0 0,1 6 0 0 0,-10 2 0 0 0,-1 0 0 0 0,1 0 0 0 0,-1 0 0 0 0,0-1 0 0 0,0 0 0 0 0,0 0 0 0 0,0 0 0 0 0,5-8 0 0 0,11-11 0 0 0,-8 12 0 0 0,-9 9 0 0 0,-1 1 0 0 0,0-1 0 0 0,1 0 0 0 0,-1 0 0 0 0,0 0 0 0 0,0 0 0 0 0,-1-1 0 0 0,4-3 0 0 0,-4 3 0 0 0,1 0 0 0 0,0 0 0 0 0,0 1 0 0 0,1-1 0 0 0,-1 1 0 0 0,0 0 0 0 0,4-3 0 0 0,-3 2 0 0 0,0 1 0 0 0,0-1 0 0 0,0 0 0 0 0,0 0 0 0 0,3-5 0 0 0,-3 3 0 0 0,0 1 0 0 0,1 0 0 0 0,-1 0 0 0 0,8-6 0 0 0,-6 7 0 0 0,-1-1 0 0 0,0 0 0 0 0,0 0 0 0 0,6-9 0 0 0,-5 5 0 0 0,1 1 0 0 0,0 0 0 0 0,0 0 0 0 0,1 0 0 0 0,0 1 0 0 0,10-7 0 0 0,10-9 0 0 0,31-27 0 0 0,-40 34 0 0 0,-11 10 0 0 0,-1 0 0 0 0,0 0 0 0 0,5-7 0 0 0,-6 7 5 0 0,1 0-1 0 0,-1-1 1 0 0,12-7 0 0 0,-11 9 3 0 0,0-1 1 0 0,0 0 0 0 0,9-10-1 0 0,-4 4 13 0 0,0 0 1 0 0,0 0-1 0 0,21-13 0 0 0,-18 13-20 0 0,-7 6 19 0 0,0-1 0 0 0,0 0 0 0 0,-1 0 0 0 0,0 0 0 0 0,0-1 0 0 0,0 0 0 0 0,-1 0 0 0 0,0-1 0 0 0,5-11 0 0 0,-2 6 3 0 0,0 0 1 0 0,1 1-1 0 0,0 0 1 0 0,20-19-1 0 0,-15 15-23 0 0,-5 6 0 0 0,13-22 0 0 0,9-10 0 0 0,-1 1 0 0 0,-20 27 0 0 0,15-18 0 0 0,15-26 80 0 0,-28 42-60 0 0,0 0 0 0 0,-1-1 0 0 0,11-26 0 0 0,-14 26-20 0 0,8-16 0 0 0,46-57 0 0 0,-53 77 0 0 0,-7 9 0 0 0,0 1 0 0 0,0 0 0 0 0,1-1 0 0 0,5-4 0 0 0,19-24 101 0 0,-8 8-10 0 0,-6 6-31 0 0,-11 15-59 0 0,1-1-1 0 0,-1 1 1 0 0,1-1 0 0 0,0 1-1 0 0,3-3 1 0 0,17-18-38 0 0,33-43 0 0 0,-19 21 87 0 0,-14 15-69 0 0,-15 19 8 0 0,1 1 0 0 0,0-1-1 0 0,13-10 1 0 0,-9 9 24 0 0,0 0 0 0 0,-1-1-1 0 0,-1-1 1 0 0,17-26 0 0 0,-24 35-19 0 0,-1 0-1 0 0,0-1 1 0 0,0 0-1 0 0,2-10 1 0 0,-3 10 0 0 0,0 0-1 0 0,1 1 1 0 0,0-1-1 0 0,5-9 1 0 0,36-65-66 0 0,-36 66 94 0 0,10-20 0 0 0,-14 25-5 0 0,1 1-1 0 0,0-1 1 0 0,0 1 0 0 0,1 0 0 0 0,11-13 0 0 0,18-18-17 0 0,-30 33-8 0 0,1 0 1 0 0,-1-1-1 0 0,0 1 0 0 0,6-14 0 0 0,4-6 38 0 0,-8 16-30 0 0,92-150 0 0 0,-53 89 0 0 0,10-24 0 0 0,1-3 0 0 0,-37 67 0 0 0,-9 16 0 0 0,13-28 0 0 0,22-32-64 0 0,-37 61 64 0 0,18-26 0 0 0,-5 11 0 0 0,-4 8-16 0 0,-14 17 7 0 0,0 1 0 0 0,0-1-1 0 0,5-9 1 0 0,50-77-70 0 0,-51 78 83 0 0,-5 9-4 0 0,4-6 0 0 0,0 0 0 0 0,0-1 0 0 0,-2 1 0 0 0,8-18 0 0 0,-6 11-15 0 0,0-1 0 0 0,21-31 0 0 0,-27 46 7 0 0,12-24 20 0 0,-10 20 7 0 0,1-1-1 0 0,7-11 1 0 0,9-10 7 0 0,16-34 0 0 0,6-10-5 0 0,34-49-21 0 0,-31 50 53 0 0,3-8 27 0 0,-13 19-158 0 0,37-84 63 0 0,-64 127 15 0 0,26-58 0 0 0,55-115 0 0 0,-32 77 0 0 0,8-13-117 0 0,-39 67 105 0 0,6-12 13 0 0,-15 36-3 0 0,-2-1 1 0 0,13-46-1 0 0,19-46 60 0 0,48-101-47 0 0,-65 148-11 0 0,-8 33 0 0 0,-2 0 0 0 0,17-63 0 0 0,-13 42 0 0 0,2-3 0 0 0,3-4 0 0 0,34-121 0 0 0,-21 56 0 0 0,-3 11 0 0 0,-18 51 0 0 0,-1 5 0 0 0,26-65 0 0 0,10-40 0 0 0,-31 93-64 0 0,-19 68 21 0 0,0-1 1 0 0,4-26-1 0 0,3-14 43 0 0,50-156 0 0 0,-53 188 0 0 0,-7 20 0 0 0,0 0 0 0 0,-1-1 0 0 0,0 1 0 0 0,1-9 0 0 0,-1-17 0 0 0,-2 18 0 0 0,5-24 0 0 0,11-79 0 0 0,-13 100 0 0 0,8-30 0 0 0,0-1 0 0 0,13-55 0 0 0,-3 19 0 0 0,-4-4 0 0 0,12-55 0 0 0,37-190 0 0 0,-52 273 25 0 0,-8 38-6 0 0,5-35 1 0 0,2-14-52 0 0,-8 49 16 0 0,3-24 0 0 0,13-94 74 0 0,-15 108-52 0 0,7-32-27 0 0,7-45-22 0 0,-3-21 107 0 0,-2 38-128 0 0,6-66 128 0 0,-18 137-71 0 0,9-34 0 0 0,1-11 10 0 0,-8 29 16 0 0,16-118-91 0 0,-12 87 72 0 0,-7 42 0 0 0,8-32 0 0 0,-8 46-59 0 0,0-1-1 0 0,1-23 0 0 0,0-10-204 0 0,6-68 458 0 0,-3 57-338 0 0,-4 33 262 0 0,-1 0-1 0 0,-2-28 1 0 0,0 6-205 0 0,7-71 115 0 0,-2-24-6 0 0,-5 93-25 0 0,7 5 3 0 0,-6-38 0 0 0,4 52 0 0 0,-3 27 0 0 0,0-1 0 0 0,-1 1 0 0 0,1 0 0 0 0,-1-1 0 0 0,0 1 0 0 0,-1-7 0 0 0,0-3-9 0 0,1-28 1 0 0,0 32-7 0 0,0-1 1 0 0,0 0-1 0 0,-1 1 1 0 0,-2-14 0 0 0,1 16 12 0 0,1 0 0 0 0,1 0 0 0 0,0 0 0 0 0,0 0 0 0 0,1-9 1 0 0,0-8 13 0 0,-1-10-12 0 0,0-4-73 0 0,5 5 58 0 0,-1 14-36 0 0,-4 19 45 0 0,0 1-1 0 0,0-1 0 0 0,0 0 0 0 0,0 1 0 0 0,1-1 0 0 0,-1 0 0 0 0,0 0 0 0 0,0 1 0 0 0,1-1 0 0 0,-1 1 0 0 0,1-1 1 0 0,-1 0-1 0 0,0 1 0 0 0,1-1 0 0 0,-1 1 0 0 0,2-2 0 0 0,-2 2 7 0 0,0 0 0 0 0,1-1 0 0 0,-1 1 0 0 0,1-1 0 0 0,-1 1 0 0 0,1-1 0 0 0,-1 1 0 0 0,0-1 0 0 0,1 1 0 0 0,-1-1 0 0 0,0 1 0 0 0,0-1 0 0 0,1 0 0 0 0,-1 1 0 0 0,0-1 0 0 0,0 1 0 0 0,0-1 0 0 0,0 0 0 0 0,0 0 0 0 0,0-1 0 0 0,1 0 0 0 0,-1 0 0 0 0,0 0 0 0 0,1 0 0 0 0,0 0 0 0 0,-1 0 0 0 0,1 0 0 0 0,0 1 0 0 0,0-1 0 0 0,0 0 0 0 0,2-3 0 0 0,-1 3-3 0 0,1-1 12 0 0,-2-16-88 0 0,1 13 5 0 0,-2 5 15 0 0,1-1 0 0 0,-1 1 0 0 0,1 0 0 0 0,-1 0 0 0 0,0 0 0 0 0,1 0 0 0 0,-1 0 0 0 0,0 0 0 0 0,0-1 0 0 0,0 1 0 0 0,0 0 0 0 0,0 0 0 0 0,0 0 0 0 0,0-1 0 0 0,-1 0 0 0 0,1 1-42 0 0,0 1 0 0 0,0-1 0 0 0,-1 1-1 0 0,1-1 1 0 0,0 1 0 0 0,-1 0 0 0 0,1-1 0 0 0,-1 1-1 0 0,1-1 1 0 0,0 1 0 0 0,-1 0 0 0 0,1-1-1 0 0,-1 1 1 0 0,1 0 0 0 0,-1 0 0 0 0,1-1-1 0 0,-1 1 1 0 0,1 0 0 0 0,-1 0 0 0 0,1 0-1 0 0,-1 0 1 0 0,0 0 0 0 0,1 0 0 0 0,-1 0 0 0 0,1 0-1 0 0,-1 0 1 0 0,1 0 0 0 0,-1 0 0 0 0,1 0-1 0 0,-1 0 1 0 0,0 0 0 0 0,1 0 0 0 0,-1 0-1 0 0,1 1 1 0 0,-1-1 0 0 0,1 0 0 0 0,-1 0 0 0 0,1 1-1 0 0,0-1 1 0 0,-2 1 0 0 0,-10 4-828 0 0,7-3 432 0 0,0 0 0 0 0,0 1 1 0 0,0-1-1 0 0,0 1 0 0 0,1 0 1 0 0,-1 0-1 0 0,-5 6 0 0 0,5-5-162 0 0,-2 1-486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1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6 231 3224 0 0,'0'1'3728'0'0,"-5"19"10330"0"0,5-18-13293 0 0,5 3 3306 0 0,-4-15-3684 0 0,0 1 0 0 0,1 0 0 0 0,4-17 0 0 0,0-1-141 0 0,4 6 66 0 0,-9 19-268 0 0,1 0 1 0 0,-1 0-1 0 0,0-1 1 0 0,0 1-1 0 0,0-1 1 0 0,1-3-1 0 0,0 0 53 0 0,0-1-1 0 0,0 0 1 0 0,1 1-1 0 0,0-1 1 0 0,0 1-1 0 0,8-12 1 0 0,1-1 51 0 0,-10 16-116 0 0,0-1-1 0 0,1 1 1 0 0,0 0-1 0 0,-1 1 1 0 0,1-1-1 0 0,0 0 1 0 0,0 1 0 0 0,1 0-1 0 0,3-3 1 0 0,11-8 124 0 0,-16 11-110 0 0,1-1-1 0 0,0 1 1 0 0,0 0-1 0 0,0 0 1 0 0,0 1 0 0 0,3-3-1 0 0,-5 4-17 0 0,0-1-1 0 0,0 1 1 0 0,1 0-1 0 0,-1 0 1 0 0,0-1-1 0 0,0 1 1 0 0,0 0-1 0 0,1 0 1 0 0,-1 0-1 0 0,0 0 1 0 0,0 0-1 0 0,1 0 1 0 0,-1 1-1 0 0,0-1 1 0 0,0 0-1 0 0,0 1 1 0 0,0-1 0 0 0,1 1-1 0 0,-1-1 1 0 0,0 1-1 0 0,0-1 1 0 0,1 2-1 0 0,12 9 245 0 0,0 1-1 0 0,16 18 1 0 0,-11-11-92 0 0,-12-10-98 0 0,0 0 0 0 0,0 0 0 0 0,10 17 0 0 0,-11-15-42 0 0,1 0 0 0 0,12 14 0 0 0,32 34-150 0 0,-47-54 171 0 0,-1 0-1 0 0,1 1 1 0 0,3 8-1 0 0,6 10 24 0 0,26 21-1050 0 0,-37-43 735 0 0,-1-1 0 0 0,1 1 0 0 0,-1-1 0 0 0,1 0 0 0 0,0 1 0 0 0,0-1 0 0 0,-1 0-1 0 0,4 1 1 0 0,10 8-7462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4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5528 0 0,'0'0'15954'0'0,"0"2"-15063"0"0,1 16-310 0 0,2 0 0 0 0,0-1 1 0 0,6 21-1 0 0,-4-22-405 0 0,10 42 13 0 0,9 38 83 0 0,-22-87-265 0 0,1 1-1 0 0,-1-1 0 0 0,1 0 1 0 0,1 0-1 0 0,0 0 1 0 0,0 0-1 0 0,1-1 0 0 0,0 1 1 0 0,11 13-1 0 0,-15-21-5 0 0,0 1 0 0 0,0-1 0 0 0,0 0 1 0 0,1 0-1 0 0,-1 0 0 0 0,0 0 0 0 0,1 0 0 0 0,-1 0 0 0 0,1 0 0 0 0,-1 0 0 0 0,1 0 0 0 0,0-1 0 0 0,-1 1 0 0 0,1-1 1 0 0,-1 1-1 0 0,1-1 0 0 0,0 0 0 0 0,0 1 0 0 0,2-1 0 0 0,-2-1 6 0 0,1 1 0 0 0,-1-1-1 0 0,0 1 1 0 0,0-1 0 0 0,0 0 0 0 0,0 0-1 0 0,0 0 1 0 0,0 0 0 0 0,0 0 0 0 0,0 0 0 0 0,0 0-1 0 0,0-1 1 0 0,2-1 0 0 0,0-2 13 0 0,0 0 1 0 0,1 0-1 0 0,-2 0 0 0 0,1-1 1 0 0,0 1-1 0 0,-1-1 0 0 0,0 0 1 0 0,-1 0-1 0 0,4-9 0 0 0,1-10-19 0 0,-3 15-17 0 0,-1 0 0 0 0,0-1-1 0 0,1-18 1 0 0,10-66 243 0 0,-13 58-180 0 0,-1 31-35 0 0,0 0 0 0 0,0-1-1 0 0,1 1 1 0 0,-1 0 0 0 0,1-1 0 0 0,1 1-1 0 0,2-7 1 0 0,-3 5-26 0 0,-1 6-57 0 0,2 4-4 0 0,1 1 59 0 0,0 0 0 0 0,0 0 0 0 0,0 1 0 0 0,0 0 0 0 0,0-1 0 0 0,-1 1 0 0 0,3 6 0 0 0,13 35-81 0 0,-5-13 64 0 0,5 3-15 0 0,-12-25 46 0 0,-1 0 1 0 0,0 1 0 0 0,5 14-1 0 0,21 102-58 0 0,-11-38 110 0 0,-7-27 83 0 0,5 78 0 0 0,-13-101-21 0 0,-2-7 151 0 0,-1 0 0 0 0,-2 1-1 0 0,-1-1 1 0 0,-8 48 0 0 0,7-70-205 0 0,-1 1 0 0 0,-1-1 1 0 0,1 0-1 0 0,-2-1 1 0 0,-5 11-1 0 0,-4 8-18 0 0,11-20 54 0 0,-1-1 1 0 0,0 1-1 0 0,-1-1 0 0 0,0 1 0 0 0,0-1 1 0 0,-1 0-1 0 0,1-1 0 0 0,-14 12 0 0 0,14-14-19 0 0,-1 0 0 0 0,0-1-1 0 0,0 1 1 0 0,0-1-1 0 0,0 0 1 0 0,-1-1-1 0 0,1 0 1 0 0,-1 0-1 0 0,0 0 1 0 0,0 0-1 0 0,-11 0 1 0 0,13-2-66 0 0,1 0 1 0 0,-1 0 0 0 0,0 0-1 0 0,0 0 1 0 0,0-1 0 0 0,1 0-1 0 0,-1 0 1 0 0,0 0-1 0 0,1 0 1 0 0,-1-1 0 0 0,1 0-1 0 0,-1 0 1 0 0,1 0 0 0 0,0 0-1 0 0,-5-4 1 0 0,4 1-13 0 0,0 1 1 0 0,0-1-1 0 0,0 0 1 0 0,1 0-1 0 0,-1-1 1 0 0,1 1 0 0 0,1-1-1 0 0,-1 0 1 0 0,-4-12-1 0 0,2 5-197 0 0,1-1-1 0 0,0 1 0 0 0,-4-26 1 0 0,8 31-7 0 0,0 1 0 0 0,0-1 0 0 0,1 1 0 0 0,0-1 0 0 0,1 0 0 0 0,-1 1 0 0 0,1-1 0 0 0,1 1 0 0 0,2-8 0 0 0,12-30-2914 0 0,-3 26 466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4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16471 0 0,'0'0'1491'0'0,"2"0"-1227"0"0,1 0-32 0 0,0-1 0 0 0,0 1 1 0 0,-1-1-1 0 0,1 0 0 0 0,0 0 0 0 0,-1 0 0 0 0,1 0 0 0 0,0 0 1 0 0,-1-1-1 0 0,1 1 0 0 0,-1-1 0 0 0,0 0 0 0 0,0 0 0 0 0,3-1 1 0 0,7-7 1407 0 0,7-1-174 0 0,29-14 0 0 0,-34 19-1462 0 0,0 0 0 0 0,-1-2 0 0 0,0 1 0 0 0,14-13 0 0 0,-5 5-1854 0 0,-13 6 758 0 0</inkml:trace>
  <inkml:trace contextRef="#ctx0" brushRef="#br0" timeOffset="1">112 159 10592 0 0,'1'1'5002'0'0,"2"0"-4573"0"0,-1-1 0 0 0,0 1 0 0 0,1 0 1 0 0,-1-1-1 0 0,1 1 0 0 0,-1-1 0 0 0,0 0 0 0 0,1 1 0 0 0,-1-1 0 0 0,1-1 0 0 0,-1 1 0 0 0,4-1 0 0 0,30-8 3252 0 0,-11 1-2785 0 0,-20 7-750 0 0,1-1 1 0 0,0-1 0 0 0,-1 1-1 0 0,1-1 1 0 0,-1 0 0 0 0,7-5-1 0 0,19-10-246 0 0,16-4-4182 0 0,-32 16-3935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18143 0 0,'0'0'1639'0'0,"2"-1"-1350"0"0,4-1-137 0 0,-3 1 134 0 0,0 0 0 0 0,0 1-1 0 0,0 0 1 0 0,0-1-1 0 0,0 1 1 0 0,1 0-1 0 0,-1 0 1 0 0,3 1-1 0 0,15-1 825 0 0,31-11 490 0 0,-34 5-2412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2304 0 0,'0'2'797'0'0,"0"1"476"0"0,-1 0 1 0 0,1 0-1 0 0,-1 0 0 0 0,0 0 0 0 0,0 0 0 0 0,-3 4 0 0 0,-4 16 6339 0 0,2-3-4788 0 0,-1 6-1038 0 0,-1 19-403 0 0,5-30-1408 0 0,1 0 0 0 0,-1 23 0 0 0,3-37 25 0 0,-1 8 0 0 0,1 0 0 0 0,0 0 0 0 0,1 0 0 0 0,0 0 0 0 0,0 0 0 0 0,1 0 0 0 0,0 0 0 0 0,0-1 0 0 0,1 1 0 0 0,5 10 0 0 0,4 6 0 0 0,-10-20 0 0 0,0 0 0 0 0,1 0 0 0 0,-1 0 0 0 0,1 0 0 0 0,0-1 0 0 0,0 1 0 0 0,1-1 0 0 0,4 5 0 0 0,-3-4 0 0 0,-1-1 0 0 0,0-1 0 0 0,-1 1 0 0 0,1-1 0 0 0,1 0 0 0 0,-1 0 0 0 0,0 0 0 0 0,9 3 0 0 0,-8-4 159 0 0,0-1 0 0 0,0 0 0 0 0,1 0 0 0 0,-1-1 0 0 0,1 1 0 0 0,-1-1 0 0 0,0 0 0 0 0,7-1 0 0 0,-9 0-133 0 0,1 0 0 0 0,-1 0-1 0 0,1 0 1 0 0,-1 0 0 0 0,0 0-1 0 0,0-1 1 0 0,1 0 0 0 0,-1 1-1 0 0,0-1 1 0 0,0-1 0 0 0,-1 1-1 0 0,1 0 1 0 0,4-5 0 0 0,0 0 21 0 0,-1-1 1 0 0,1 0-1 0 0,-1 0 1 0 0,-1-1 0 0 0,0 0-1 0 0,0 0 1 0 0,0 0-1 0 0,-1 0 1 0 0,-1-1-1 0 0,0 1 1 0 0,0-1-1 0 0,-1 0 1 0 0,0 0 0 0 0,1-16-1 0 0,-3 15 21 0 0,-1 0-1 0 0,0 0 0 0 0,0 0 1 0 0,-1 1-1 0 0,-1-1 1 0 0,0 1-1 0 0,0-1 1 0 0,-1 1-1 0 0,0 0 0 0 0,-1 1 1 0 0,0-1-1 0 0,-1 1 1 0 0,-12-18-1 0 0,7 15-36 0 0,-1 0 0 0 0,1 0-1 0 0,-17-11 1 0 0,20 17-40 0 0,1 1 1 0 0,-1 0-1 0 0,-1 1 0 0 0,1-1 1 0 0,-1 2-1 0 0,1-1 0 0 0,-11-2 0 0 0,14 5-68 0 0,-1 1 0 0 0,1-1-1 0 0,0 1 1 0 0,-10 1-1 0 0,-1-1-348 0 0,15 0 352 0 0,-1 0 1 0 0,1 1-1 0 0,-1-1 0 0 0,0 0 0 0 0,1 1 0 0 0,-1-1 0 0 0,1 1 1 0 0,0 0-1 0 0,-1-1 0 0 0,1 1 0 0 0,-1 0 0 0 0,1 0 1 0 0,0 0-1 0 0,0 0 0 0 0,-2 2 0 0 0,2-3-475 0 0,1 1 0 0 0,-1 0 1 0 0,1-1-1 0 0,-1 1 0 0 0,1 0 0 0 0,0-1 1 0 0,-1 1-1 0 0,1 0 0 0 0,0 0 0 0 0,0 0 0 0 0,-1-1 1 0 0,1 1-1 0 0,0 0 0 0 0,0 1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4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18575 0 0,'0'0'2008'0'0,"6"-9"-1624"0"0,-2 1 472 0 0,1-7-6615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4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12440 0 0,'0'0'1544'0'0,"3"-7"1551"0"0,-2 5-2526 0 0,-1 2-418 0 0,0-1 0 0 0,0 1 0 0 0,0-1 0 0 0,0 1 0 0 0,0-1 0 0 0,0 1 0 0 0,0-1 0 0 0,0 1-1 0 0,0-1 1 0 0,1 1 0 0 0,-1-1 0 0 0,0 1 0 0 0,0-1 0 0 0,1 1 0 0 0,-1-1 0 0 0,0 1 0 0 0,1-1 0 0 0,-1 1 0 0 0,0-1 0 0 0,1 1 0 0 0,-1 0 0 0 0,1-1 0 0 0,-1 1 0 0 0,0 0 0 0 0,1-1 0 0 0,-1 1 0 0 0,1 0 0 0 0,-1 0 0 0 0,1 0 0 0 0,-1-1-1 0 0,1 1 1 0 0,0 0 0 0 0,-1 0 0 0 0,1 0 0 0 0,5-9 1776 0 0,-3 7-1811 0 0,1 1 1 0 0,-1-1-1 0 0,1 1 1 0 0,0 0-1 0 0,-1 0 1 0 0,1 0-1 0 0,0 0 1 0 0,0 0-1 0 0,-1 1 1 0 0,1 0-1 0 0,0 0 1 0 0,0 0-1 0 0,0 0 1 0 0,-1 0-1 0 0,1 1 0 0 0,0 0 1 0 0,0 0-1 0 0,-1 0 1 0 0,1 0-1 0 0,0 1 1 0 0,-1-1-1 0 0,1 1 1 0 0,-1 0-1 0 0,0 0 1 0 0,0 0-1 0 0,0 0 1 0 0,4 4-1 0 0,0 3-49 0 0,11 15-36 0 0,-15-20-27 0 0,0-1 0 0 0,-1 1 0 0 0,1-1 0 0 0,-1 1-1 0 0,1 0 1 0 0,-1 0 0 0 0,0 0 0 0 0,-1 0 0 0 0,1 0 0 0 0,-1 0-1 0 0,2 6 1 0 0,-3-7-7 0 0,1 0 0 0 0,-1-1 0 0 0,1 1 1 0 0,0-1-1 0 0,0 1 0 0 0,2 3 0 0 0,-2-5-2 0 0,0 1 0 0 0,0-1 0 0 0,-1 1 0 0 0,1-1 0 0 0,0 1 0 0 0,-1 0 0 0 0,0-1 0 0 0,1 1 0 0 0,-1 0 0 0 0,0-1 0 0 0,0 1 0 0 0,0 0 0 0 0,0 1-1 0 0,-2 6-38 0 0,-1 0-1 0 0,0-1 0 0 0,0 1 1 0 0,-1-1-1 0 0,-6 11 0 0 0,-3 6-164 0 0,9-19 123 0 0,1-1 1 0 0,-1 1-1 0 0,1-1 0 0 0,-2 0 0 0 0,-7 8 0 0 0,-6 6-255 0 0,14-15 282 0 0,2-1 0 0 0,0 0 0 0 0,0-1 1 0 0,0 1-1 0 0,-1-1 0 0 0,1 0 0 0 0,-1 0 1 0 0,-4 3-1 0 0,-7 8-257 0 0,13-11 270 0 0,0-1 1 0 0,0 0-1 0 0,-1 1 0 0 0,1-1 1 0 0,0 0-1 0 0,-1 0 1 0 0,1 0-1 0 0,0 0 1 0 0,-1 0-1 0 0,-2 2 1 0 0,-20 6-255 0 0,22-9 178 0 0,1 1 22 0 0,-6 2 96 0 0,6-3 84 0 0,1-1-22 0 0,0-1 0 0 0,1 0 0 0 0,-1 1 0 0 0,1-1 0 0 0,0 1 0 0 0,-1-1 0 0 0,1 1 0 0 0,0-1 0 0 0,0 1 0 0 0,0-1 0 0 0,0 1-1 0 0,0 0 1 0 0,0 0 0 0 0,0 0 0 0 0,1-1 0 0 0,-1 1 0 0 0,0 0 0 0 0,1 0 0 0 0,-1 1 0 0 0,1-1 0 0 0,-1 0 0 0 0,1 0 0 0 0,-1 1 0 0 0,3-1 0 0 0,2-2 81 0 0,0 1 1 0 0,1 0 0 0 0,-1 0-1 0 0,11-1 1 0 0,1 2 249 0 0,29 2-1 0 0,-16 0-227 0 0,-22-1-90 0 0,0 1 0 0 0,16 4-1 0 0,-5-1-70 0 0,0 2-85 0 0,-16-5-13 0 0,-1 0-1 0 0,1 0 1 0 0,-1 0 0 0 0,1 0 0 0 0,-1-1-1 0 0,1 0 1 0 0,0 1 0 0 0,-1-1 0 0 0,7-1 0 0 0,-1-1-249 0 0,2-1-1612 0 0,-4 2-3646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4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16783 0 0,'-3'1'177'0'0,"0"1"-238"0"0,8 10 1777 0 0,-5-11-1718 0 0,1 1 76 0 0,0 0-1 0 0,0 1 0 0 0,0-1 0 0 0,1 0 0 0 0,-1 0 1 0 0,1 0-1 0 0,-1 0 0 0 0,1 0 0 0 0,0-1 0 0 0,-1 1 1 0 0,1 0-1 0 0,0-1 0 0 0,0 1 0 0 0,3 1 0 0 0,1 1 678 0 0,-1 1-1 0 0,1 0 0 0 0,-1 0 0 0 0,0 1 0 0 0,-1-1 0 0 0,8 12 0 0 0,0 0-106 0 0,-3-3 61 0 0,-9-12-653 0 0,1 0 0 0 0,0 0 0 0 0,0 0 1 0 0,0 0-1 0 0,1-1 0 0 0,-1 1 0 0 0,0 0 0 0 0,1-1 0 0 0,-1 1 0 0 0,3 1 1 0 0,3 2 58 0 0,-5-4-77 0 0,0 0 0 0 0,0 0 0 0 0,0 0 0 0 0,0 1 1 0 0,-1-1-1 0 0,1 1 0 0 0,0-1 0 0 0,-1 1 0 0 0,1 0 0 0 0,1 2 0 0 0,-1 0-29 0 0,1 0 0 0 0,0 0-1 0 0,0 0 1 0 0,0-1 0 0 0,0 1-1 0 0,1-1 1 0 0,-1 0 0 0 0,7 4-1 0 0,34 17-402 0 0,-29-17 117 0 0,23 6-3695 0 0</inkml:trace>
  <inkml:trace contextRef="#ctx0" brushRef="#br0" timeOffset="1">307 1 6912 0 0,'-2'1'5918'0'0,"-32"31"1992"0"0,17-17-6364 0 0,1 1 0 0 0,-16 19 0 0 0,13-4-896 0 0,8-10-524 0 0,-23 40-137 0 0,32-57-37 0 0,0 1 0 0 0,1-1 0 0 0,0 1-1 0 0,0-1 1 0 0,0 1 0 0 0,0 0 0 0 0,1 4 0 0 0,-4 19-2084 0 0,0-16 264 0 0,3-2-83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5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16152 0 0,'36'4'737'0'0,"-33"-4"-634"0"0,0 0 0 0 0,-1-1 1 0 0,1 1-1 0 0,-1-1 0 0 0,1 0 0 0 0,-1 1 1 0 0,1-1-1 0 0,-1 0 0 0 0,3-2 0 0 0,8-2-121 0 0,27-3 1297 0 0,-8 6 2808 0 0,74-1 654 0 0,-106 2-4724 0 0,1 1 1 0 0,0 0 0 0 0,-1 0-1 0 0,1 0 1 0 0,-1 1-1 0 0,1-1 1 0 0,0 0 0 0 0,-1 0-1 0 0,1 0 1 0 0,0 0 0 0 0,-1 1-1 0 0,1-1 1 0 0,-1 0-1 0 0,1 0 1 0 0,-1 1 0 0 0,1-1-1 0 0,0 1 1 0 0,1 0-8 0 0,0 1 1 0 0,1-1 0 0 0,-1 0-1 0 0,1 0 1 0 0,-1 0-1 0 0,0 0 1 0 0,1 0-1 0 0,0-1 1 0 0,-1 1 0 0 0,4 0-1 0 0,8 4 2 0 0,-6 3-12 0 0,-8-6 0 0 0,0-1-1 0 0,0 0 1 0 0,0 0 0 0 0,-1 0-1 0 0,1 1 1 0 0,-1-1-1 0 0,1 0 1 0 0,-1 0-1 0 0,1 0 1 0 0,-1 0 0 0 0,1 0-1 0 0,-1 0 1 0 0,0 0-1 0 0,0 0 1 0 0,0 0 0 0 0,1 0-1 0 0,-3 1 1 0 0,2-1-12 0 0,-15 21-153 0 0,15-19 93 0 0,-1 0 1 0 0,1-1-1 0 0,-1 1 1 0 0,0-1 0 0 0,0 0-1 0 0,0 1 1 0 0,0-1-1 0 0,0 0 1 0 0,0 0-1 0 0,0 0 1 0 0,-1 0-1 0 0,-4 2 1 0 0,-15 7-313 0 0,19-9 312 0 0,-2 1 1 0 0,1-1 0 0 0,0 0-1 0 0,0 0 1 0 0,-1-1-1 0 0,1 1 1 0 0,-1-1 0 0 0,-8 1-1 0 0,11-2-181 0 0,3 14-916 0 0,0-12 1165 0 0,0 0 0 0 0,0 0 0 0 0,0 0 0 0 0,0 0 0 0 0,0 0 1 0 0,1 0-1 0 0,-1 0 0 0 0,1 0 0 0 0,0 0 0 0 0,-1 0 0 0 0,1-1 1 0 0,0 1-1 0 0,0-1 0 0 0,0 0 0 0 0,0 1 0 0 0,0-1 0 0 0,1 0 0 0 0,-1 0 1 0 0,4 1-1 0 0,-3-1 3 0 0,14 9 1 0 0,-10-2 145 0 0,0 0-1 0 0,0 1 1 0 0,6 10-1 0 0,-8-12-3 0 0,0 0-1 0 0,0 0 1 0 0,1 0-1 0 0,7 6 0 0 0,-13-13-126 0 0,0 1 0 0 0,0-1 0 0 0,0 1 1 0 0,0-1-1 0 0,0 1 0 0 0,0-1 0 0 0,0 1 0 0 0,0 0 0 0 0,0-1 0 0 0,0 1 0 0 0,0-1 0 0 0,0 1 0 0 0,-1-1 1 0 0,1 0-1 0 0,0 1 0 0 0,0-1 0 0 0,-1 1 0 0 0,1-1 0 0 0,0 1 0 0 0,-1 0 0 0 0,1-1-2 0 0,0 1-1 0 0,0 0 1 0 0,-1 0 0 0 0,1 0-1 0 0,0-1 1 0 0,0 1-1 0 0,0 0 1 0 0,1 0 0 0 0,-1 0-1 0 0,0 0 1 0 0,0-1-1 0 0,0 1 1 0 0,1 0-1 0 0,-1 0 1 0 0,0-1 0 0 0,1 1-1 0 0,-1 0 1 0 0,0 0-1 0 0,1 0 1 0 0,0 0 15 0 0,0 0 0 0 0,-1 1 0 0 0,1-1 0 0 0,-1 0 0 0 0,1 0 0 0 0,-1 0-1 0 0,1 1 1 0 0,-1-1 0 0 0,0 0 0 0 0,1 3 0 0 0,0 11 191 0 0,-1-13-189 0 0,1-1 0 0 0,-1 1 0 0 0,0-1 0 0 0,0 1 0 0 0,1-1 0 0 0,-1 1 0 0 0,-1-1 0 0 0,1 1 0 0 0,0 0 1 0 0,0-1-1 0 0,0 1 0 0 0,-1-1 0 0 0,1 1 0 0 0,-1-1 0 0 0,1 1 0 0 0,-1-1 0 0 0,0 0 0 0 0,1 1 0 0 0,-1-1 0 0 0,0 0 0 0 0,0 1 0 0 0,0-1 0 0 0,0 0 0 0 0,-2 2 0 0 0,-5 3 113 0 0,0 0 0 0 0,-14 8-1 0 0,3-3-49 0 0,10-6-74 0 0,-1 0 0 0 0,0-1 0 0 0,0-1 0 0 0,0 1 0 0 0,0-2-1 0 0,-1 1 1 0 0,-13 0 0 0 0,-7 3-11 0 0,26-5-18 0 0,0 0 1 0 0,0-1 0 0 0,0 0-1 0 0,0 0 1 0 0,0 0-1 0 0,-1 0 1 0 0,1-1-1 0 0,0 0 1 0 0,-7-2 0 0 0,11 2-48 0 0,-1 1 1 0 0,1 0 0 0 0,-1-1-1 0 0,1 0 1 0 0,-1 1 0 0 0,1-1 0 0 0,0 0-1 0 0,-1 0 1 0 0,1 0 0 0 0,0 0-1 0 0,-1 0 1 0 0,1 0 0 0 0,0 0 0 0 0,0 0-1 0 0,0 0 1 0 0,0 0 0 0 0,0-1-1 0 0,0 1 1 0 0,0 0 0 0 0,1-1 0 0 0,-1 1-1 0 0,0-1 1 0 0,1 1 0 0 0,-1-1-1 0 0,1 1 1 0 0,0-1 0 0 0,-1 1 0 0 0,1-1-1 0 0,0 1 1 0 0,0-1 0 0 0,0 0-1 0 0,0 1 1 0 0,0-3 0 0 0,9-22-2888 0 0,-3 17 315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5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16439 0 0,'29'-2'975'0'0,"-21"1"-265"0"0,0 0 0 0 0,0 0 0 0 0,0 1 0 0 0,0 0 0 0 0,0 1 1 0 0,13 2-1 0 0,-10 1 244 0 0,-3-2-440 0 0,1 0-1 0 0,-1 1 0 0 0,0 0 1 0 0,0 1-1 0 0,0 0 0 0 0,0 0 1 0 0,0 1-1 0 0,12 10 0 0 0,-10-7-182 0 0,-9-7-125 0 0,1 1-56 0 0,-1-1-137 0 0,0-1 0 0 0,0 1 1 0 0,-1 0-1 0 0,1 0 0 0 0,0 0 0 0 0,0 0 1 0 0,-1-1-1 0 0,1 1 0 0 0,-1 0 1 0 0,1 0-1 0 0,-1 1 0 0 0,1-1 0 0 0,-1 0 1 0 0,0 0-1 0 0,1 0 0 0 0,-1 0 1 0 0,0 0-1 0 0,0 0 0 0 0,0 0 0 0 0,0 0 1 0 0,0 1-1 0 0,0-1 0 0 0,0 0 1 0 0,0 0-1 0 0,0 0 0 0 0,-1 2 0 0 0,-2 22 143 0 0,3-22-121 0 0,0 0 0 0 0,0 1 0 0 0,-1-1 0 0 0,1 0 0 0 0,-2 6 0 0 0,-4 6 46 0 0,0 0-1 0 0,-1-1 1 0 0,0 0 0 0 0,-18 24 0 0 0,8-10-387 0 0,14-22 86 0 0,0-1 0 0 0,0 1 0 0 0,-1-1-1 0 0,-5 6 1 0 0,8-9-1041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5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21823 0 0,'0'0'1672'0'0,"-2"0"-1145"0"0,1 0-511 0 0,0 1 0 0 0,0-1 1 0 0,1 0-1 0 0,-1 0 0 0 0,0 1 0 0 0,0-1 0 0 0,0 0 1 0 0,0 1-1 0 0,1-1 0 0 0,-1 1 0 0 0,0-1 0 0 0,0 1 1 0 0,1 0-1 0 0,-1-1 0 0 0,0 1 0 0 0,1-1 0 0 0,-1 1 1 0 0,1 0-1 0 0,-1 0 0 0 0,1-1 0 0 0,-1 1 0 0 0,1 0 1 0 0,0 0-1 0 0,-1 0 0 0 0,1 0 0 0 0,-1 1 0 0 0,-1 4 308 0 0,-1-1-151 0 0,0-2 20 0 0,0 1 0 0 0,1 0 0 0 0,0 0 0 0 0,-1 0 0 0 0,1 0-1 0 0,1 1 1 0 0,-1-1 0 0 0,1 0 0 0 0,-1 1 0 0 0,0 7 0 0 0,1-8-90 0 0,1 1 0 0 0,-2 0 1 0 0,1 0-1 0 0,-4 8 0 0 0,3-8-24 0 0,0 0-1 0 0,0-1 1 0 0,1 1 0 0 0,-2 8-1 0 0,1 6 49 0 0,1 0 0 0 0,2 25-1 0 0,-1-37-118 0 0,1 0 0 0 0,0-1 0 0 0,0 1 0 0 0,0 0 0 0 0,1 0 0 0 0,0-1 0 0 0,1 1 0 0 0,0-1 0 0 0,5 11 0 0 0,-1 0-8 0 0,-7-15 0 0 0,1 0 0 0 0,-1 0 0 0 0,1-1 0 0 0,-1 1 0 0 0,1 0 0 0 0,0-1 0 0 0,-1 1 0 0 0,1-1 0 0 0,0 1 0 0 0,0-1 0 0 0,0 1 0 0 0,0-1 0 0 0,0 0 0 0 0,1 1 0 0 0,1 1 0 0 0,5 2-1 0 0,0-1 0 0 0,0 0 0 0 0,1 0-1 0 0,-1-1 1 0 0,1 0 0 0 0,-1-1 0 0 0,1 0-1 0 0,0 0 1 0 0,0 0 0 0 0,13-1 0 0 0,5-1-248 0 0,1-2 0 0 0,35-6 0 0 0,11-1-1281 0 0,-37 6 100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5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52 8288 0 0,'0'2'638'0'0,"-1"6"-200"0"0,0 0-1 0 0,0 0 0 0 0,-4 10 0 0 0,3-9 1892 0 0,0 0 1 0 0,1 0-1 0 0,-2 14 1 0 0,6 33 1442 0 0,-1-46-3549 0 0,0 0-1 0 0,0 0 1 0 0,1 0-1 0 0,0 0 1 0 0,9 19 0 0 0,-4-13-173 0 0,1 4 109 0 0,17 25 0 0 0,-21-39-135 0 0,-1 0 1 0 0,1 0-1 0 0,1 0 0 0 0,-1-1 0 0 0,1 1 1 0 0,0-1-1 0 0,10 6 0 0 0,-14-9-24 0 0,4 2 0 0 0,0-1 0 0 0,0 0 0 0 0,0 0 0 0 0,12 4 0 0 0,-16-6 0 0 0,-1-1 0 0 0,1 1 0 0 0,0-1 0 0 0,-1 0 0 0 0,1 0 0 0 0,-1 0 0 0 0,1 0 0 0 0,0 0 0 0 0,-1 0 0 0 0,1 0 0 0 0,0 0 0 0 0,-1-1 0 0 0,1 1 0 0 0,-1-1 0 0 0,1 1 0 0 0,-1-1 0 0 0,1 1 0 0 0,-1-1 0 0 0,1 0 0 0 0,-1 0 0 0 0,0 0 0 0 0,1 0 0 0 0,-1 0 0 0 0,0 0 0 0 0,0 0 0 0 0,2-2 0 0 0,1-3-2 0 0,0 0-1 0 0,-1 0 1 0 0,1 0 0 0 0,-1-1-1 0 0,-1 1 1 0 0,1-1 0 0 0,-1 0-1 0 0,0 0 1 0 0,-1 1 0 0 0,2-15-1 0 0,-1-5-21 0 0,-3-43 1 0 0,0 27 6 0 0,0 21 3 0 0,0 0 1 0 0,-1 1 0 0 0,-9-41-1 0 0,8 49 14 0 0,2-1 0 0 0,0 1 0 0 0,0-20 0 0 0,1 30 0 0 0,0 2 0 0 0,0 0 0 0 0,0-1 0 0 0,0 1 0 0 0,0 0 0 0 0,0 0 0 0 0,0-1 0 0 0,0 1 0 0 0,0 0 0 0 0,0 0 0 0 0,0 0 0 0 0,0-1 0 0 0,0 1 0 0 0,0 0 0 0 0,0 0 0 0 0,0-1 0 0 0,0 1 0 0 0,0 0 0 0 0,0 0 0 0 0,0 0 0 0 0,0-1 0 0 0,0 1 0 0 0,0 0 0 0 0,1 0 0 0 0,-1 0 0 0 0,0 0 0 0 0,0-1 0 0 0,0 1 0 0 0,0 0 0 0 0,0 0 0 0 0,1 0 0 0 0,-1 0 0 0 0,0-1 0 0 0,0 1 0 0 0,0 0 0 0 0,1 0 0 0 0,1 1 0 0 0,1-1 0 0 0,-1 1 0 0 0,0 0 0 0 0,0 0 0 0 0,1 0 0 0 0,-1 1 0 0 0,0-1 0 0 0,0 0 0 0 0,0 1 0 0 0,0 0 0 0 0,0-1 0 0 0,2 4 0 0 0,24 26 0 0 0,-27-30 0 0 0,11 15-1 0 0,-1 0 0 0 0,13 24 0 0 0,11 18 58 0 0,-30-51-52 0 0,3 3-4 0 0,0 2 0 0 0,0-1 1 0 0,9 22-1 0 0,-4-3-1 0 0,-8-19 0 0 0,0 0 0 0 0,6 20 0 0 0,5 25 0 0 0,-9-32 0 0 0,0 0 0 0 0,-1 1 0 0 0,-2-1 0 0 0,3 45 0 0 0,-7-28 42 0 0,-8 49 0 0 0,5-69 25 0 0,-1 1 1 0 0,-1-1-1 0 0,-16 41 1 0 0,18-54 28 0 0,-1-1 1 0 0,0 1 0 0 0,-1-1 0 0 0,0 0 0 0 0,0 0-1 0 0,0 0 1 0 0,-1-1 0 0 0,0 0 0 0 0,0 0 0 0 0,-1 0-1 0 0,1-1 1 0 0,-1 0 0 0 0,0 0 0 0 0,-1-1 0 0 0,1 0 0 0 0,-1 0-1 0 0,-10 3 1 0 0,13-6-109 0 0,0 0 0 0 0,0 0 1 0 0,0-1-1 0 0,0 1 0 0 0,0-1 0 0 0,0-1 0 0 0,0 1 0 0 0,0-1 1 0 0,0 0-1 0 0,0 0 0 0 0,1 0 0 0 0,-1 0 0 0 0,0-1 0 0 0,0 0 1 0 0,-5-3-1 0 0,6 3-157 0 0,0 0-1 0 0,1 0 1 0 0,0 0 0 0 0,-1-1 0 0 0,1 1 0 0 0,0-1-1 0 0,0 0 1 0 0,0 0 0 0 0,1 0 0 0 0,-1 0 0 0 0,1 0-1 0 0,-1-1 1 0 0,1 1 0 0 0,0-1 0 0 0,0 1 0 0 0,1-1-1 0 0,-1 0 1 0 0,1 0 0 0 0,-2-5 0 0 0,3-13-5791 0 0,0-1-1850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5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15664 0 0,'1'-1'718'0'0,"2"0"-798"0"0,12-6 1348 0 0,0 1-1 0 0,0 1 1 0 0,0 1-1 0 0,1 0 1 0 0,0 0 0 0 0,19 0-1 0 0,-31 4-1214 0 0,-1-1 0 0 0,1 1 0 0 0,-1-1 0 0 0,1 0 0 0 0,4-2 0 0 0,8-1-19 0 0,-11 2-88 0 0,0 0 0 0 0,0 0 0 0 0,0-1 0 0 0,-1 0 1 0 0,1 0-1 0 0,-1 0 0 0 0,6-4 0 0 0,3-3-2164 0 0</inkml:trace>
  <inkml:trace contextRef="#ctx0" brushRef="#br0" timeOffset="1">138 90 15664 0 0,'0'3'718'0'0,"0"66"1559"0"0,0-67-1925 0 0,0-1-1 0 0,1 1 0 0 0,-1 0 0 0 0,0 0 0 0 0,1-1 0 0 0,-1 1 0 0 0,1 0 1 0 0,-1 0-1 0 0,1-1 0 0 0,0 1 0 0 0,0-1 0 0 0,0 1 0 0 0,0-1 0 0 0,0 1 1 0 0,0-1-1 0 0,0 1 0 0 0,0-1 0 0 0,2 2 0 0 0,1-1-200 0 0,0 1 0 0 0,-1-1-1 0 0,1 1 1 0 0,0-1 0 0 0,0-1-1 0 0,1 1 1 0 0,-1 0 0 0 0,0-1-1 0 0,1 0 1 0 0,-1 0 0 0 0,1 0-1 0 0,-1-1 1 0 0,1 1-1 0 0,8-1 1 0 0,1-2-151 0 0,0-1 0 0 0,19-5 0 0 0,-24 5-149 0 0,-5 3-176 0 0,0-1-1 0 0,0-1 1 0 0,0 1 0 0 0,0-1 0 0 0,0 1-1 0 0,0-1 1 0 0,-1 0 0 0 0,1 0 0 0 0,0-1 0 0 0,-1 1-1 0 0,0-1 1 0 0,6-5 0 0 0,4-5-1274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15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2 187 13360 0 0,'0'1'52'0'0,"1"0"1"0"0,0 0 0 0 0,-1 0 0 0 0,1 0 0 0 0,-1 0 0 0 0,1 0 0 0 0,-1 0 0 0 0,1 0 0 0 0,-1 0 0 0 0,0 0-1 0 0,0 0 1 0 0,1 0 0 0 0,-1 1 0 0 0,0-1 0 0 0,0 0 0 0 0,0 0 0 0 0,0 0 0 0 0,0 0 0 0 0,-1 1 0 0 0,1-1-1 0 0,0 0 1 0 0,-1 0 0 0 0,0 2 0 0 0,-2 9 126 0 0,3-9 109 0 0,0 0 1 0 0,0 1 0 0 0,0-1 0 0 0,1 0 0 0 0,0 6-1 0 0,0-6 220 0 0,0 0 0 0 0,-1 0 0 0 0,0 0 0 0 0,1 0 0 0 0,-2 6-1 0 0,-2 6 1820 0 0,3-12-2095 0 0,-1-1 0 0 0,0 0-1 0 0,1 1 1 0 0,0-1 0 0 0,0 1 0 0 0,0-1 0 0 0,0 1 0 0 0,0-1-1 0 0,0 1 1 0 0,0-1 0 0 0,1 1 0 0 0,0-1 0 0 0,-1 1-1 0 0,3 3 1 0 0,-2-1-211 0 0,0 0-1 0 0,0 0 1 0 0,0 0-1 0 0,-1-1 1 0 0,0 1-1 0 0,0 0 1 0 0,0 0-1 0 0,-1 6 1 0 0,0-4-23 0 0,0-1 0 0 0,1 0 1 0 0,0 0-1 0 0,2 13 0 0 0,11 20 2 0 0,-10-32 0 0 0,0 1 0 0 0,0 0 0 0 0,2 11 0 0 0,-4-6 0 0 0,-1-10 0 0 0,1 0 0 0 0,-1 0 0 0 0,0 0 0 0 0,1 0 0 0 0,0 0 0 0 0,0-1 0 0 0,0 1 0 0 0,0 0 0 0 0,0 0 0 0 0,0-1 0 0 0,4 5 0 0 0,54 70 0 0 0,-55-71 79 0 0,1-1 0 0 0,0 1 0 0 0,0-1-1 0 0,0 0 1 0 0,1-1 0 0 0,0 1 0 0 0,0-1-1 0 0,0-1 1 0 0,0 1 0 0 0,0-1 0 0 0,1 0-1 0 0,10 4 1 0 0,-8-4 35 0 0,0-1 0 0 0,1 1 0 0 0,-1-1-1 0 0,1-1 1 0 0,0 0 0 0 0,-1 0 0 0 0,1-1-1 0 0,17-2 1 0 0,-24 1-119 0 0,-1 0-1 0 0,0 1 0 0 0,0-1 1 0 0,1-1-1 0 0,-1 1 0 0 0,0 0 1 0 0,0 0-1 0 0,0-1 1 0 0,0 1-1 0 0,-1-1 0 0 0,1 0 1 0 0,0 0-1 0 0,-1 1 0 0 0,3-4 1 0 0,0 0-21 0 0,-1-1 0 0 0,0 1 0 0 0,0 0 0 0 0,3-9 0 0 0,-3 6 14 0 0,-2 0 0 0 0,1 0 0 0 0,-1 0 0 0 0,0-10 1 0 0,2-8 103 0 0,-2 11 57 0 0,0 0 1 0 0,-1 0 0 0 0,0 0-1 0 0,-1 0 1 0 0,-4-15 0 0 0,0-15 573 0 0,2 5-387 0 0,-15-64 1 0 0,14 89-278 0 0,0 0 0 0 0,-1 1-1 0 0,-1 0 1 0 0,0 0 0 0 0,-1 0 0 0 0,0 1 0 0 0,-14-20 0 0 0,0 5 101 0 0,16 20-181 0 0,0 0-1 0 0,-1 0 1 0 0,0 1 0 0 0,-1 0-1 0 0,1 0 1 0 0,-1 0 0 0 0,-1 1-1 0 0,-9-7 1 0 0,-59-24-2064 0 0,58 29-648 0 0,-6 6-6544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14280 0 0,'2'1'4975'0'0,"0"1"-4662"0"0,0-1 0 0 0,1 1-1 0 0,-1-1 1 0 0,1 0-1 0 0,-1 1 1 0 0,1-1 0 0 0,-1 0-1 0 0,1-1 1 0 0,0 1 0 0 0,-1 0-1 0 0,1-1 1 0 0,0 1-1 0 0,0-1 1 0 0,-1 0 0 0 0,1 0-1 0 0,0 0 1 0 0,0 0-1 0 0,4-1 1 0 0,3-2-233 0 0,-1 0-1 0 0,1 0 1 0 0,17-9 0 0 0,-1 0-27 0 0,-25 11-57 0 0,1 0-1 0 0,0 0 1 0 0,-1 0-1 0 0,1 0 1 0 0,-1 0-1 0 0,1-1 1 0 0,-1 1-1 0 0,0 0 1 0 0,0-1-1 0 0,2-1 1 0 0,5-6-348 0 0,6-8-1385 0 0,-9 3-4229 0 0,-4 1-1553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2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138 118 4608 0 0,'0'0'1684'0'0,"1"2"-336"0"0,10 23 4740 0 0,-7 8-2489 0 0,-4-31-3535 0 0,0-1 0 0 0,-1 1 0 0 0,1 0-1 0 0,0-1 1 0 0,0 1 0 0 0,-1 0-1 0 0,1-1 1 0 0,-1 1 0 0 0,1 0-1 0 0,-1-1 1 0 0,0 1 0 0 0,0-1-1 0 0,0 1 1 0 0,0-1 0 0 0,0 0-1 0 0,0 1 1 0 0,0-1 0 0 0,0 0-1 0 0,0 0 1 0 0,0 0 0 0 0,-1 1-1 0 0,1-1 1 0 0,-1-1 0 0 0,1 1-1 0 0,-1 0 1 0 0,1 0 0 0 0,-1 0-1 0 0,-2 0 1 0 0,-14 11 439 0 0,17-11-479 0 0,0 0 0 0 0,0 0 0 0 0,0 0-1 0 0,0 0 1 0 0,0 0 0 0 0,0-1-1 0 0,-1 1 1 0 0,1 0 0 0 0,0-1 0 0 0,0 1-1 0 0,0-1 1 0 0,-1 1 0 0 0,1-1 0 0 0,0 0-1 0 0,-1 1 1 0 0,1-1 0 0 0,0 0-1 0 0,-1 0 1 0 0,1 0 0 0 0,-1 0 0 0 0,-1 0-1 0 0,-1-1 41 0 0,-1 1-1 0 0,1-1 1 0 0,0 0 0 0 0,0 0-1 0 0,0-1 1 0 0,0 1-1 0 0,0-1 1 0 0,0 0-1 0 0,0 0 1 0 0,1 0-1 0 0,-1-1 1 0 0,1 1 0 0 0,-1-1-1 0 0,1 0 1 0 0,0 0-1 0 0,0 0 1 0 0,-4-6-1 0 0,2 3 33 0 0,4 4 0 0 0,1-13 191 0 0,0-19 42 0 0,0 33-169 0 0,2-1-80 0 0,9-9 44 0 0,-9 8-90 0 0,0 1 0 0 0,0-1 0 0 0,1 1 0 0 0,-1 0 0 0 0,1-1 1 0 0,0 1-1 0 0,-1 0 0 0 0,5-2 0 0 0,-6 4-28 0 0,-1 0 1 0 0,1 0-1 0 0,-1 0 0 0 0,0-1 1 0 0,1 1-1 0 0,-1 0 1 0 0,0 0-1 0 0,0 0 0 0 0,1-1 1 0 0,-1 1-1 0 0,0 0 0 0 0,0-1 1 0 0,1 1-1 0 0,-1 0 1 0 0,0-1-1 0 0,0 1 0 0 0,0 0 1 0 0,1-1-1 0 0,-1 1 0 0 0,0-1 1 0 0,1-2 20 0 0,2 2 17 0 0,-1-1-1 0 0,1 1 0 0 0,-1-1 1 0 0,1 1-1 0 0,-1 0 0 0 0,1 0 0 0 0,0 0 1 0 0,-1 0-1 0 0,1 0 0 0 0,0 1 1 0 0,4-1-1 0 0,-6 1-32 0 0,0 0-1 0 0,0 0 1 0 0,1 0 0 0 0,-1 0-1 0 0,0 0 1 0 0,0 0-1 0 0,0 0 1 0 0,1 0 0 0 0,-1 1-1 0 0,0-1 1 0 0,0 0 0 0 0,0 1-1 0 0,0-1 1 0 0,0 1 0 0 0,1-1-1 0 0,-1 1 1 0 0,0 0-1 0 0,0-1 1 0 0,0 1 0 0 0,-1 0-1 0 0,1 0 1 0 0,0 0 0 0 0,0 0-1 0 0,0 0 1 0 0,0 0-1 0 0,-1 0 1 0 0,1 0 0 0 0,-1 0-1 0 0,1 0 1 0 0,-1 0 0 0 0,2 2-1 0 0,5 18 120 0 0,-7-8-108 0 0,-1-7 3 0 0,-1 0 0 0 0,0 0 1 0 0,-1 0-1 0 0,1-1 0 0 0,-6 9 0 0 0,5-11 18 0 0,3-3-42 0 0,-1 0 1 0 0,0 0 0 0 0,1 0 0 0 0,-1 0-1 0 0,1 1 1 0 0,-1-1 0 0 0,1 0 0 0 0,-1 0-1 0 0,1 1 1 0 0,-1-1 0 0 0,1 0 0 0 0,-1 1-1 0 0,1-1 1 0 0,0 0 0 0 0,-1 1 0 0 0,1-1-1 0 0,-1 1 1 0 0,1-1 0 0 0,0 1 0 0 0,0-1-1 0 0,-1 1 1 0 0,1-1 0 0 0,0 1 0 0 0,-2 2 9 0 0,-7-2 21 0 0,8-1-29 0 0,0 0-1 0 0,0 0 1 0 0,0-1 0 0 0,1 1-1 0 0,-1 0 1 0 0,0-1 0 0 0,0 1-1 0 0,1-1 1 0 0,-1 1 0 0 0,0-1-1 0 0,1 1 1 0 0,-1-1 0 0 0,0 1-1 0 0,1-1 1 0 0,-1 0 0 0 0,1 1-1 0 0,-2-2 1 0 0,-1-2 2 0 0,-3-2-5 0 0,2-2 0 0 0,3 4 0 0 0,0 1 0 0 0,0 0 0 0 0,0-1 0 0 0,1 1 0 0 0,0 0 0 0 0,0-1 0 0 0,0 1 0 0 0,0-1 0 0 0,0 1 0 0 0,0 0 0 0 0,2-5 0 0 0,-1-3-19 0 0,-1 9 14 0 0,0 0 1 0 0,0 0-1 0 0,0 0 1 0 0,0 0 0 0 0,1 0-1 0 0,-1 0 1 0 0,1 1 0 0 0,-1-1-1 0 0,1 0 1 0 0,0 0 0 0 0,1-3-1 0 0,9-11-5 0 0,-2 10-33 0 0,1 5 32 0 0,1-2 11 0 0,-2 3 0 0 0,-2 4 0 0 0,-6-2 0 0 0,0 0 0 0 0,0-1 0 0 0,1 1 1 0 0,-1 0-1 0 0,0 0 0 0 0,0 0 0 0 0,-1 0 0 0 0,1 0 0 0 0,0 3 0 0 0,2 2 11 0 0,-3-7-9 0 0,0 0-1 0 0,0 1 1 0 0,1-1 0 0 0,-1 0-1 0 0,0 0 1 0 0,0 0-1 0 0,0 1 1 0 0,0-1 0 0 0,0 0-1 0 0,0 0 1 0 0,0 0-1 0 0,0 1 1 0 0,0-1-1 0 0,0 0 1 0 0,0 0 0 0 0,0 0-1 0 0,0 1 1 0 0,0-1-1 0 0,0 0 1 0 0,0 0 0 0 0,0 0-1 0 0,0 1 1 0 0,0-1-1 0 0,0 0 1 0 0,0 0 0 0 0,-1 0-1 0 0,1 1 1 0 0,0-1-1 0 0,0 0 1 0 0,0 0-1 0 0,0 0 1 0 0,0 0 0 0 0,0 0-1 0 0,-1 1 1 0 0,1-1-1 0 0,0 0 1 0 0,-1 0 2 0 0,1 0-1 0 0,0 1 1 0 0,0-1 0 0 0,-1 0-1 0 0,1 0 1 0 0,0 1 0 0 0,0-1 0 0 0,0 0-1 0 0,-1 0 1 0 0,1 1 0 0 0,0-1-1 0 0,0 0 1 0 0,0 1 0 0 0,0-1-1 0 0,0 0 1 0 0,0 1 0 0 0,-1-1-1 0 0,1 0 1 0 0,0 1 0 0 0,0-1 0 0 0,0 1-1 0 0,1 1 11 0 0,0 2-14 0 0,-8 13 98 0 0,4-8-6 0 0,2-7-16 0 0,-1-2-4 0 0,-8 2-2 0 0,9-1-51 0 0,0-1 0 0 0,0 1 1 0 0,0-1-1 0 0,0 0 0 0 0,0 1 0 0 0,0-1 0 0 0,0 0 0 0 0,0 0 1 0 0,-1 0-1 0 0,1 0 0 0 0,0 0 0 0 0,0 0 0 0 0,-1 0 1 0 0,0-1-1 0 0,0 0 0 0 0,0 1 1 0 0,1-1-1 0 0,-1 0 1 0 0,0 0-1 0 0,1-1 1 0 0,-1 1-1 0 0,1 0 1 0 0,0 0-1 0 0,-1-1 1 0 0,1 1-1 0 0,0-1 0 0 0,-2-3 1 0 0,2 4-15 0 0,-3-7 4 0 0,3-12-10 0 0,1 18 1 0 0,0 2 0 0 0,0-1 0 0 0,0 0 0 0 0,0 0 0 0 0,0 0 0 0 0,0 0 0 0 0,0 1 0 0 0,0-1 0 0 0,0 0 0 0 0,0 0 0 0 0,0 0 0 0 0,0 0 0 0 0,1 1 0 0 0,-1-1 0 0 0,0 0 0 0 0,1 0 0 0 0,-1 1 0 0 0,0-1 0 0 0,1 0 0 0 0,-1 0 0 0 0,1 1 0 0 0,-1-1 0 0 0,1 0 0 0 0,-1 1 0 0 0,2-2 0 0 0,0 0 0 0 0,5-7 0 0 0,2 5 0 0 0,9-6 0 0 0,-9 7 0 0 0,-6 3 0 0 0,-2-1 0 0 0,1 1 0 0 0,0 0 0 0 0,-1 0 0 0 0,1 0 0 0 0,-1 0 0 0 0,1 0 0 0 0,0 0 0 0 0,-1 0 0 0 0,3 1 0 0 0,-3-1 0 0 0,1 1 0 0 0,0-1 0 0 0,0 1 0 0 0,-1-1 0 0 0,1 1 0 0 0,0 0 0 0 0,-1 0 0 0 0,1 0 0 0 0,-1 0 0 0 0,1 0 0 0 0,-1 0 0 0 0,0 0 0 0 0,1 0 0 0 0,-1 1 0 0 0,0-1 0 0 0,0 0 0 0 0,0 1-1 0 0,0-1 1 0 0,0 1 0 0 0,1 2 0 0 0,0 0 2 0 0,-1-1-1 0 0,-1 1 0 0 0,1-1 1 0 0,-1 1-1 0 0,1 0 0 0 0,-1 6 1 0 0,0-8 0 0 0,-1 7 18 0 0,1 1 1 0 0,-2-1-1 0 0,1-1 0 0 0,-1 1 1 0 0,0 0-1 0 0,-1 0 1 0 0,0-1-1 0 0,-1 1 0 0 0,0-1 1 0 0,0 0-1 0 0,0 0 0 0 0,-1 0 1 0 0,-6 6-1 0 0,7-8-10 0 0,0-3 23 0 0,-12-3-12 0 0,14 0-21 0 0,1 0 0 0 0,-1 0 0 0 0,1 0 0 0 0,-1 0 0 0 0,1-1 0 0 0,0 1 0 0 0,-1-1 0 0 0,1 1 0 0 0,0-1 0 0 0,-1 1 0 0 0,1-1 0 0 0,0 0 0 0 0,0 0 0 0 0,0 0 0 0 0,0 1 0 0 0,0-1 0 0 0,0 0 0 0 0,0 0 0 0 0,0-1 0 0 0,0 1 0 0 0,0 0 0 0 0,0 0 0 0 0,1 0 0 0 0,-1 0 0 0 0,0-2 0 0 0,-3-5 0 0 0,1 0 0 0 0,0 0 0 0 0,-1-9 0 0 0,-1 1 0 0 0,4 9 0 0 0,0 1 0 0 0,-1 0 0 0 0,2 0 0 0 0,-1-1 0 0 0,1 1 0 0 0,0 0 0 0 0,0 0 0 0 0,1-1 0 0 0,0 1 0 0 0,0 0 0 0 0,0 0 0 0 0,1 0 0 0 0,0 0 0 0 0,0 0 0 0 0,4-9 0 0 0,24-30 240 0 0,-30 45-229 0 0,1-1-1 0 0,-1 1 0 0 0,1-1 0 0 0,-1 1 1 0 0,1 0-1 0 0,0-1 0 0 0,-1 1 1 0 0,1 0-1 0 0,-1-1 0 0 0,1 1 1 0 0,0 0-1 0 0,0 0 0 0 0,-1-1 1 0 0,1 1-1 0 0,0 0 0 0 0,-1 0 0 0 0,1 0 1 0 0,1 0-1 0 0,-1 0 24 0 0,1-1-4 0 0,1 0 0 0 0,-1 0 1 0 0,1 1-1 0 0,-1-1 1 0 0,1 1-1 0 0,-1 0 0 0 0,1-1 1 0 0,-1 1-1 0 0,1 0 1 0 0,-1 1-1 0 0,1-1 1 0 0,-1 0-1 0 0,1 1 0 0 0,-1-1 1 0 0,0 1-1 0 0,1 0 1 0 0,-1 0-1 0 0,0 0 0 0 0,1 0 1 0 0,-1 0-1 0 0,0 0 1 0 0,0 0-1 0 0,0 1 0 0 0,0 0 1 0 0,0-1-1 0 0,0 1 1 0 0,0 0-1 0 0,-1 0 1 0 0,1 0-1 0 0,-1 0 0 0 0,3 4 1 0 0,-1 0-11 0 0,0 0-1 0 0,-1 0 1 0 0,0 0 0 0 0,0 0-1 0 0,-1 1 1 0 0,1-1 0 0 0,-1 0-1 0 0,-1 1 1 0 0,1 0 0 0 0,-1-1-1 0 0,-1 1 1 0 0,0 9 0 0 0,1-12-9 0 0,0-3-6 0 0,-1 1 1 0 0,1-1-1 0 0,0 0 0 0 0,-1 0 0 0 0,1 0 0 0 0,0 1 0 0 0,-1-1 1 0 0,1 0-1 0 0,-1 0 0 0 0,0 0 0 0 0,1 0 0 0 0,-1 0 1 0 0,-1 2-1 0 0,1-3 5 0 0,1 1 0 0 0,-1 0 0 0 0,1 0 0 0 0,-1 0 0 0 0,0-1 1 0 0,1 1-1 0 0,-1 0 0 0 0,0-1 0 0 0,0 1 0 0 0,1 0 0 0 0,-1-1 0 0 0,0 1 0 0 0,0-1 1 0 0,0 0-1 0 0,0 1 0 0 0,0-1 0 0 0,1 0 0 0 0,-1 1 0 0 0,0-1 0 0 0,0 0 0 0 0,0 0 0 0 0,0 0 1 0 0,0 0-1 0 0,0 0 0 0 0,0 0 0 0 0,0 0 0 0 0,0 0 0 0 0,0 0 0 0 0,0 0 0 0 0,0 0 1 0 0,0-1-1 0 0,0 1 0 0 0,0 0 0 0 0,-1-2 0 0 0,-1 1 7 0 0,1 0-1 0 0,-1-1 1 0 0,1 1 0 0 0,-1-1 0 0 0,1 0-1 0 0,0 0 1 0 0,0 0 0 0 0,0 0-1 0 0,-4-5 1 0 0,-4-6-12 0 0,8 11-30 0 0,0 0-1 0 0,0 0 1 0 0,0-1-1 0 0,1 1 1 0 0,-1-1-1 0 0,1 1 1 0 0,0-1-1 0 0,-1 1 1 0 0,1-1-1 0 0,0 0 1 0 0,0 1-1 0 0,1-1 1 0 0,-2-5-1 0 0,-3-1-2540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21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15288 0 0,'0'0'1385'0'0,"-1"1"-1141"0"0,-3 1 139 0 0,0 0 1 0 0,1 1-1 0 0,-1 0 1 0 0,1 0-1 0 0,0 0 1 0 0,-1 0-1 0 0,1 0 1 0 0,1 1-1 0 0,-1 0 1 0 0,0-1-1 0 0,1 1 1 0 0,0 0-1 0 0,-2 5 1 0 0,-2 2-214 0 0,1 0 1 0 0,1 0-1 0 0,0 0 1 0 0,0 1-1 0 0,1-1 1 0 0,-2 17-1 0 0,1 2-34 0 0,2-17-74 0 0,0 0 1 0 0,1 0-1 0 0,1 27 1 0 0,14 44-271 0 0,-10-72 282 0 0,0 0 0 0 0,0 0 1 0 0,1 0-1 0 0,1-1 0 0 0,8 15 1 0 0,0-1 145 0 0,-11-20-295 0 0,1 0 0 0 0,0 0-1 0 0,0-1 1 0 0,0 1 0 0 0,0-1-1 0 0,1 0 1 0 0,0 0 0 0 0,-1 0-1 0 0,1-1 1 0 0,1 0 0 0 0,-1 0-1 0 0,0 0 1 0 0,1-1 0 0 0,0 1-1 0 0,-1-2 1 0 0,1 1 0 0 0,9 1-1 0 0,2 3-1388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2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13272 0 0,'0'0'1201'0'0,"0"-5"-962"0"0,3-3-282 0 0,-2 6 248 0 0,-1 0 1 0 0,1 0-1 0 0,-1 0 1 0 0,1 1-1 0 0,0-1 1 0 0,0 0-1 0 0,0 1 0 0 0,0-1 1 0 0,0 1-1 0 0,0-1 1 0 0,3-2-1 0 0,21-22 3332 0 0,-3 8-1553 0 0,-19 15-1807 0 0,0 0 0 0 0,-1 1 1 0 0,1-1-1 0 0,0 1 1 0 0,0 0-1 0 0,1 0 0 0 0,-1 0 1 0 0,0 0-1 0 0,1 1 0 0 0,-1-1 1 0 0,7-1-1 0 0,13-3 802 0 0,-22 6-910 0 0,1 2-5 0 0,14 13 2 0 0,-14-9-6 0 0,-2-2-50 0 0,1-1-5 0 0,-1 0 0 0 0,0 0-1 0 0,0 0 1 0 0,0 0 0 0 0,-1 0-1 0 0,1-1 1 0 0,-1 1 0 0 0,0 0 0 0 0,1 0-1 0 0,-1 0 1 0 0,-3 4 0 0 0,-2 11-8 0 0,1-7-84 0 0,4-9 44 0 0,1-1 1 0 0,-1 1-1 0 0,0 0 0 0 0,1-1 0 0 0,-1 1 0 0 0,1 0 0 0 0,-1 0 0 0 0,1 2 1 0 0,-1-2-324 0 0,-9 17 40 0 0,9-17 188 0 0,1-2-152 0 0,-3 5 276 0 0,3-4-4 0 0,0 0 0 0 0,1-1 0 0 0,-1 1 0 0 0,0 0 0 0 0,0 0 0 0 0,1-1 0 0 0,-1 1 0 0 0,0 0 0 0 0,1-1 0 0 0,-1 1-1 0 0,1 0 1 0 0,-1-1 0 0 0,1 1 0 0 0,-1-1 0 0 0,1 1 0 0 0,0-1 0 0 0,0 2 0 0 0,1-1 16 0 0,0 1 2 0 0,1 0-1 0 0,-1 1 0 0 0,1-1 0 0 0,0 0 0 0 0,0-1 0 0 0,0 1 0 0 0,0-1 0 0 0,0 1 0 0 0,0-1 1 0 0,5 2-1 0 0,7 2 1 0 0,-14-4 0 0 0,3 0 13 0 0,1 1-1 0 0,-1 0 1 0 0,0 0-1 0 0,0 0 1 0 0,7 5-1 0 0,-2 1 58 0 0,4 8 65 0 0,-11-14-101 0 0,-1 1 1 0 0,1-1-1 0 0,-1 0 0 0 0,0 0 0 0 0,0 1 1 0 0,0-1-1 0 0,0 0 0 0 0,0 1 0 0 0,-1-1 1 0 0,1 1-1 0 0,-1-1 0 0 0,1 1 0 0 0,-1-1 1 0 0,0 1-1 0 0,0-1 0 0 0,0 1 0 0 0,0 0 1 0 0,-1-1-1 0 0,1 1 0 0 0,-1-1 0 0 0,1 1 1 0 0,-1-1-1 0 0,0 0 0 0 0,-2 5 0 0 0,-5 17 222 0 0,7-20-223 0 0,0 1 0 0 0,0-1 0 0 0,-1 1 0 0 0,1-1 0 0 0,-1 0-1 0 0,0 0 1 0 0,-1 0 0 0 0,-2 5 0 0 0,-5 5 21 0 0,9-12-47 0 0,0 0-1 0 0,-1 0 0 0 0,1 0 0 0 0,0 0 0 0 0,-1 0 0 0 0,1 0 0 0 0,-1-1 1 0 0,0 1-1 0 0,0-1 0 0 0,0 1 0 0 0,-2 1 0 0 0,-37 24 58 0 0,38-26-67 0 0,0 1 1 0 0,0-1-1 0 0,0 0 0 0 0,0 0 0 0 0,0-1 0 0 0,0 1 0 0 0,-5 0 1 0 0,-3 5 480 0 0,7-3-2698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22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14800 0 0,'0'0'1777'0'0,"0"2"-737"0"0,0 3-364 0 0,0 1 0 0 0,0 1-1 0 0,-1-1 1 0 0,1 0-1 0 0,-1 0 1 0 0,-3 11-1 0 0,-5 33 442 0 0,4-30-740 0 0,2 0 1 0 0,1 1-1 0 0,-1 27 0 0 0,1 0-374 0 0,1-3-972 0 0,1-43 380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2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11520 0 0,'0'0'11935'0'0,"1"2"-11731"0"0,0 0-167 0 0,0 1-1 0 0,0 0 1 0 0,0 0-1 0 0,0 0 0 0 0,0 0 1 0 0,-1 0-1 0 0,0 0 1 0 0,0 0-1 0 0,0 5 1 0 0,0-5 4 0 0,0 1 0 0 0,0 0 1 0 0,1 0-1 0 0,-1-1 1 0 0,1 1-1 0 0,0-1 1 0 0,0 1-1 0 0,0 0 0 0 0,0-1 1 0 0,2 4-1 0 0,11 21 219 0 0,-13-26-231 0 0,1 1-1 0 0,-1-1 0 0 0,1 1 1 0 0,0-1-1 0 0,-1 0 0 0 0,1 0 1 0 0,0 0-1 0 0,1 0 0 0 0,-1 0 1 0 0,0 0-1 0 0,4 2 0 0 0,-1-1 22 0 0,0-1-1 0 0,0 1 1 0 0,1-1-1 0 0,-1 0 0 0 0,0 0 1 0 0,1-1-1 0 0,-1 0 1 0 0,1 0-1 0 0,-1 0 1 0 0,7 0-1 0 0,5-1 113 0 0,33-4-1 0 0,-38 2-161 0 0,27-7 73 0 0,-35 8-71 0 0,0-1 0 0 0,0 1-1 0 0,1-1 1 0 0,-1 0 0 0 0,0 0-1 0 0,-1 0 1 0 0,1-1 0 0 0,4-2-1 0 0,15-9-142 0 0,2-1-432 0 0,-13 8-1302 0 0,1 0-3668 0 0,2-1-2159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23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21 272 6448 0 0,'0'0'498'0'0,"-1"1"29"0"0,-5 10 7634 0 0,-1 5-4524 0 0,6-14-3291 0 0,0 0 0 0 0,0 1 0 0 0,0-1 0 0 0,0 0 0 0 0,1 1 0 0 0,-1-1 0 0 0,1 1 0 0 0,0-1 0 0 0,0 1 0 0 0,0 3 0 0 0,1-3-175 0 0,-1-1 0 0 0,1 0 1 0 0,-1 1-1 0 0,0-1 0 0 0,1 1 0 0 0,-1-1 1 0 0,0 1-1 0 0,0-1 0 0 0,-1 1 1 0 0,1-1-1 0 0,0 1 0 0 0,-2 2 0 0 0,2-4-124 0 0,0 2 90 0 0,-1 1 1 0 0,1-1-1 0 0,1 0 1 0 0,-1 0-1 0 0,0 0 1 0 0,2 6-1 0 0,1 10 205 0 0,-3-7-95 0 0,1 1 1 0 0,6 23-1 0 0,-1-7-108 0 0,-5-12-92 0 0,0-14-43 0 0,-1 0 0 0 0,0 0 0 0 0,0 0 1 0 0,1 0-1 0 0,0-1 0 0 0,-1 1 0 0 0,1 0 0 0 0,0-1 0 0 0,2 5 0 0 0,-1-3-30 0 0,-1-1 1 0 0,1 0-1 0 0,-1 1 0 0 0,0-1 0 0 0,1 8 1 0 0,-2-9-11 0 0,1 1 1 0 0,-1 0-1 0 0,1 0 1 0 0,0 0-1 0 0,0-1 1 0 0,1 4 0 0 0,-1-5-102 0 0,1 1 1 0 0,-1-1 0 0 0,0 1 0 0 0,1-1 0 0 0,-1 0-1 0 0,1 1 1 0 0,0-1 0 0 0,1 1 0 0 0,2 2-1042 0 0</inkml:trace>
  <inkml:trace contextRef="#ctx0" brushRef="#br0" timeOffset="1">332 1 15520 0 0,'4'0'169'0'0,"1"0"0"0"0,0 0 1 0 0,-1 1-1 0 0,1 0 0 0 0,-1 0 0 0 0,7 2 1 0 0,-10-2 203 0 0,3 0-350 0 0,1 0 1 0 0,-1 0-1 0 0,0 1 0 0 0,0-1 0 0 0,5 4 0 0 0,-8-5-17 0 0,1 1 71 0 0,-1 0 0 0 0,1 0 0 0 0,-1 0 0 0 0,1 0-1 0 0,-1 1 1 0 0,0-1 0 0 0,1 0 0 0 0,-1 1 0 0 0,0-1-1 0 0,2 4 1 0 0,-2-3 168 0 0,0 0-1 0 0,1 0 1 0 0,-1-1-1 0 0,1 1 1 0 0,-1 0 0 0 0,1-1-1 0 0,3 4 1 0 0,21 10 1630 0 0,-20-12-1713 0 0,0 0 0 0 0,0 0 1 0 0,-1 0-1 0 0,0 1 0 0 0,1 0 0 0 0,-1 0 1 0 0,-1 0-1 0 0,1 1 0 0 0,-1 0 1 0 0,1 0-1 0 0,-1 0 0 0 0,-1 0 0 0 0,1 0 1 0 0,4 10-1 0 0,-2-3 39 0 0,13 19 1 0 0,-11-20-85 0 0,-1 0-1 0 0,7 14 1 0 0,27 84 331 0 0,-33-85-376 0 0,-1 1-1 0 0,-1-1 0 0 0,6 50 1 0 0,-4-19 66 0 0,-6-39-57 0 0,0-1-1 0 0,-1 0 1 0 0,-1 0-1 0 0,0 1 0 0 0,-5 23 1 0 0,3-17-46 0 0,1 24 0 0 0,-1 16-21 0 0,-1-32-144 0 0,-26 183-1496 0 0,25-197 1056 0 0,-1-1 0 0 0,-10 24 0 0 0,6-17-1080 0 0,-7 23-6200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1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31 233 8288 0 0,'-6'-44'381'0'0,"6"42"55"0"0,0 0 1 0 0,-1 0-1 0 0,1 0 0 0 0,-1 0 1 0 0,0 0-1 0 0,1 0 1 0 0,-1 0-1 0 0,0 1 0 0 0,0-1 1 0 0,0 0-1 0 0,-1 1 0 0 0,1-1 1 0 0,-2-2-1 0 0,2 4-312 0 0,1-1 0 0 0,-1 1 0 0 0,0-1-1 0 0,1 0 1 0 0,-1 1 0 0 0,1-1 0 0 0,-1 0 0 0 0,1 0 0 0 0,0 1 0 0 0,-1-1 0 0 0,1 0-1 0 0,0 0 1 0 0,-1 0 0 0 0,1 1 0 0 0,0-1 0 0 0,0 0 0 0 0,0 0 0 0 0,0-1-1 0 0,-2-5 1016 0 0,1 6-1073 0 0,1 1-1 0 0,-1-1 0 0 0,1 0 0 0 0,0 0 0 0 0,0 0 1 0 0,-1 0-1 0 0,1 0 0 0 0,0 0 0 0 0,0 0 0 0 0,0 0 1 0 0,0 0-1 0 0,0 0 0 0 0,0 0 0 0 0,0 0 0 0 0,1 0 1 0 0,-1 0-1 0 0,0 0 0 0 0,0 0 0 0 0,1 0 0 0 0,-1 0 1 0 0,1 0-1 0 0,0-1 0 0 0,0 0-152 0 0,-1 2 142 0 0,1-1-1 0 0,0 1 0 0 0,0-1 1 0 0,-1 1-1 0 0,1 0 0 0 0,0-1 1 0 0,0 1-1 0 0,0 0 0 0 0,-1 0 1 0 0,1 0-1 0 0,0-1 0 0 0,0 1 1 0 0,0 0-1 0 0,0 0 0 0 0,0 0 1 0 0,-1 0-1 0 0,1 0 0 0 0,0 1 1 0 0,2-1-1 0 0,5 4-12 0 0,-5-2-20 0 0,0 0 0 0 0,0 0 1 0 0,1 0-1 0 0,-1-1 0 0 0,0 1 0 0 0,5 0 0 0 0,2 2 42 0 0,-7-3 296 0 0,-4 1-286 0 0,-2 9-60 0 0,2-1-14 0 0,1-9 0 0 0,-1 0 0 0 0,1 0 0 0 0,0-1 0 0 0,0 1 0 0 0,-1 0 0 0 0,1 0 0 0 0,-1 0 0 0 0,1 0 0 0 0,-1 0 0 0 0,1-1 0 0 0,-1 1 0 0 0,-1 1 0 0 0,-2-2 0 0 0,4 0 0 0 0,-9 0 0 0 0,-1-3 0 0 0,0-3 0 0 0,4-3-13 0 0,5 9 11 0 0,1-1 0 0 0,-1 0 0 0 0,1 0 0 0 0,-1 0 0 0 0,1 0 0 0 0,-1 0 0 0 0,1 0 0 0 0,0 0 0 0 0,-1 0 0 0 0,1 0 0 0 0,0 0 0 0 0,0 0 0 0 0,0 0 0 0 0,0 0 0 0 0,0-1 0 0 0,0 1 0 0 0,0 0 0 0 0,0 0 0 0 0,0 0 0 0 0,0 0 0 0 0,1 0 0 0 0,-1 0 0 0 0,0 0 0 0 0,1 0 0 0 0,-1 0 0 0 0,1 0 0 0 0,-1 0 1 0 0,1 0-1 0 0,0 1 0 0 0,-1-1 0 0 0,1 0 0 0 0,0 0 0 0 0,-1 0 0 0 0,1 1 0 0 0,0-1 0 0 0,1-1 0 0 0,12-8-190 0 0,-13 9 180 0 0,1-1 0 0 0,-1 1 0 0 0,0 0 1 0 0,0 0-1 0 0,1 0 0 0 0,-1 0 0 0 0,1 0 0 0 0,-1 0 1 0 0,1 1-1 0 0,-1-1 0 0 0,1 0 0 0 0,2 0 0 0 0,23-12 127 0 0,-15 9-27 0 0,-9 3 69 0 0,-3 2-97 0 0,6 3-48 0 0,6 0 59 0 0,-10-4 294 0 0,0 2 122 0 0,7 7 465 0 0,-7 0-803 0 0,-4-7-147 0 0,1 0-1 0 0,0 0 0 0 0,-1-1 1 0 0,1 1-1 0 0,-1 0 0 0 0,0-1 1 0 0,0 1-1 0 0,1-1 0 0 0,-1 1 1 0 0,0-1-1 0 0,-3 2 0 0 0,4-3-7 0 0,-1 1 1 0 0,1-1-1 0 0,0 0 0 0 0,0 0 0 0 0,-1 0 0 0 0,1 1 0 0 0,0-1 0 0 0,-1 0 0 0 0,1-1 1 0 0,-2 1-1 0 0,0 0-31 0 0,0 0-88 0 0,3-1-19 0 0,0 1 142 0 0,0 0 0 0 0,0-1 0 0 0,0 1 0 0 0,-1 0 0 0 0,1-1 0 0 0,0 1 0 0 0,0 0 0 0 0,0-1 0 0 0,-1 1 0 0 0,1 0 0 0 0,0 0 1 0 0,-1-1-1 0 0,1 1 0 0 0,0 0 0 0 0,-1 0 0 0 0,1-1 0 0 0,0 1 0 0 0,-1 0 0 0 0,1 0 0 0 0,0 0 0 0 0,-1 0 0 0 0,1 0 0 0 0,0 0 0 0 0,-1 0 0 0 0,1-1 0 0 0,-1 1 0 0 0,1 0 17 0 0,-1 0 0 0 0,1 0 0 0 0,0 0 0 0 0,-1 0 0 0 0,1 0 0 0 0,0 0 0 0 0,0 0 0 0 0,-1 0 0 0 0,1 0 0 0 0,0 0 0 0 0,-1-1 0 0 0,1 1 1 0 0,0 0-1 0 0,0 0 0 0 0,-1 0 0 0 0,1-1 0 0 0,0 1 0 0 0,0 0 0 0 0,-1 0 0 0 0,1-1 0 0 0,0 1 0 0 0,0 0 0 0 0,0 0 0 0 0,0-1 0 0 0,-1 1 0 0 0,1-1-14 0 0,0 0 0 0 0,0 0 1 0 0,0 0-1 0 0,0 0 0 0 0,0 0 0 0 0,1 0 0 0 0,-1 0 0 0 0,0 1 0 0 0,0-1 0 0 0,1 0 0 0 0,-1 0 0 0 0,0 0 0 0 0,1 0 0 0 0,-1 0 0 0 0,1 1 0 0 0,-1-1 0 0 0,1 0 1 0 0,-1 1-1 0 0,1-1 0 0 0,0 0 0 0 0,8-11 0 0 0,-7 10-1 0 0,0-1 0 0 0,0 1 0 0 0,1 0 0 0 0,-1-1 0 0 0,1 1 0 0 0,3-2 0 0 0,-3 3 0 0 0,-1-1 0 0 0,0 1 0 0 0,0-1 0 0 0,1 0 0 0 0,-1 0 0 0 0,-1 0 0 0 0,1 0 0 0 0,2-3 0 0 0,-4 5 0 0 0,0 0 0 0 0,0-1 0 0 0,0 1 0 0 0,0 0 0 0 0,0 0 0 0 0,1-1 0 0 0,-1 1 0 0 0,0 0 0 0 0,0-1 0 0 0,0 1 0 0 0,1 0 0 0 0,-1 0 0 0 0,0-1 0 0 0,0 1 0 0 0,1 0 0 0 0,-1 0 0 0 0,0 0 0 0 0,1-1 0 0 0,-1 1 0 0 0,0 0 0 0 0,0 0 0 0 0,1 0 0 0 0,-1 0 0 0 0,0 0 0 0 0,1 0 0 0 0,-1-1 0 0 0,0 1 0 0 0,1 0 0 0 0,-1 0 0 0 0,0 0 0 0 0,1 0 0 0 0,-1 0 0 0 0,1 0 0 0 0,-1 0 0 0 0,0 1 0 0 0,1-1 0 0 0,-1 0 0 0 0,0 0 0 0 0,0 0 0 0 0,1 0 0 0 0,-1 0 0 0 0,0 0 0 0 0,1 1 0 0 0,-1-1 0 0 0,0 0 0 0 0,1 0 0 0 0,-1 0 0 0 0,0 1 0 0 0,0-1 0 0 0,1 0 0 0 0,-1 0 0 0 0,0 1 0 0 0,0-1 0 0 0,0 0 0 0 0,0 1 0 0 0,1 0 0 0 0,4 2 3 0 0,-4-2-1 0 0,1-1 0 0 0,-1 1 0 0 0,0 0 0 0 0,1 0 0 0 0,-1 0 0 0 0,0 0 0 0 0,0 0 0 0 0,0 0 0 0 0,0 0 0 0 0,0 0 0 0 0,0 0-1 0 0,0 0 1 0 0,0 1 0 0 0,0-1 0 0 0,-1 0 0 0 0,1 1 0 0 0,0-1 0 0 0,-1 1 0 0 0,1-1 0 0 0,-1 1 0 0 0,0-1 0 0 0,1 1 0 0 0,-1-1 0 0 0,0 1 0 0 0,0 2 0 0 0,3 12 15 0 0,-2-14-11 0 0,-1-1 0 0 0,1 1-1 0 0,-1-1 1 0 0,0 1-1 0 0,1-1 1 0 0,-1 1-1 0 0,0 0 1 0 0,0-1 0 0 0,0 1-1 0 0,0-1 1 0 0,0 1-1 0 0,0-1 1 0 0,-1 1-1 0 0,0 1 1 0 0,0 1-5 0 0,1-3 11 0 0,0 0-1 0 0,-1 0 0 0 0,1 0 0 0 0,0 0 1 0 0,-1 0-1 0 0,1-1 0 0 0,-1 1 0 0 0,1 0 1 0 0,-1 0-1 0 0,1 0 0 0 0,-1-1 0 0 0,0 1 1 0 0,1 0-1 0 0,-1 0 0 0 0,-1 0 0 0 0,-8 7 62 0 0,0-1-18 0 0,-15-5-76 0 0,22-1 7 0 0,0-1 0 0 0,-1 0 1 0 0,1 0-1 0 0,0-1 0 0 0,0 1 0 0 0,-1 0 0 0 0,1-1 0 0 0,0 0 1 0 0,0 0-1 0 0,0 0 0 0 0,0 0 0 0 0,0-1 0 0 0,0 1 1 0 0,0-1-1 0 0,1 0 0 0 0,-1 1 0 0 0,0-1 0 0 0,1-1 1 0 0,0 1-1 0 0,-1 0 0 0 0,1 0 0 0 0,0-1 0 0 0,0 1 1 0 0,0-1-1 0 0,0 0 0 0 0,1 0 0 0 0,-3-4 0 0 0,-5-23 117 0 0,4 11 218 0 0,5 18-315 0 0,0 0 0 0 0,0-1 0 0 0,0 1 0 0 0,0 0 0 0 0,0 0 0 0 0,0 0 0 0 0,0 0 0 0 0,0-1 0 0 0,0 1 0 0 0,1 0 0 0 0,-1 0 0 0 0,1-2 0 0 0,2-6-173 0 0,-3 8 150 0 0,0 0 0 0 0,1 0 0 0 0,-1 0 0 0 0,0 0 0 0 0,1 0 1 0 0,-1 0-1 0 0,1 0 0 0 0,-1 1 0 0 0,1-1 0 0 0,0 0 0 0 0,-1 0 0 0 0,2 0 0 0 0,0-2 72 0 0,-1 1-13 0 0,0 1-1 0 0,0-1 1 0 0,1 0 0 0 0,-1 1 0 0 0,0 0 0 0 0,1-1 0 0 0,-1 1 0 0 0,1 0 0 0 0,-1 0 0 0 0,1 0 0 0 0,0-1 0 0 0,-1 2-1 0 0,1-1 1 0 0,0 0 0 0 0,0 0 0 0 0,0 1 0 0 0,2-2 0 0 0,2 2-51 0 0,-1-1 0 0 0,1 0 1 0 0,0 1-1 0 0,7 1 0 0 0,0-1 60 0 0,-13 0-48 0 0,1 0 0 0 0,0 0 0 0 0,0 1 0 0 0,0-1-1 0 0,0 0 1 0 0,-1 0 0 0 0,1 1 0 0 0,0-1 0 0 0,0 0 0 0 0,-1 1 0 0 0,1-1 0 0 0,0 0 0 0 0,-1 1 0 0 0,1-1-1 0 0,0 1 1 0 0,-1 0 0 0 0,1-1 0 0 0,0 1 0 0 0,2 2 6 0 0,0-1 4 0 0,0 1 0 0 0,0 0 0 0 0,0 0-1 0 0,0 0 1 0 0,-1 0 0 0 0,1 1 0 0 0,-1-1 0 0 0,0 1 0 0 0,0-1 0 0 0,0 1-1 0 0,0 0 1 0 0,1 4 0 0 0,1 6-56 0 0,0 0 0 0 0,1 17 0 0 0,-5-30 24 0 0,1 3-149 0 0,-1 0 1 0 0,0 0 0 0 0,0 0-1 0 0,-1 0 1 0 0,0 5 0 0 0,-3 8-6087 0 0,-1-8-1197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4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12440 0 0,'-1'1'5257'0'0,"-20"21"-444"0"0,17-15-4211 0 0,-2 0-143 0 0,1 1 1 0 0,1 0 0 0 0,-1 0-1 0 0,1 0 1 0 0,-3 10 0 0 0,4-7-307 0 0,1 1 0 0 0,0 0 0 0 0,1 0 0 0 0,0-1 0 0 0,0 1 0 0 0,2 0 0 0 0,2 23 0 0 0,3 6-117 0 0,3 0 1 0 0,1 0-1 0 0,27 70 0 0 0,-25-75-36 0 0,-8-24 0 0 0,0 0 0 0 0,0 0 0 0 0,8 12 0 0 0,56 80 64 0 0,-30-49-208 0 0,-31-47 45 0 0,0 1 0 0 0,0-1 0 0 0,1-1 0 0 0,0 1 0 0 0,0-1 0 0 0,1-1 0 0 0,-1 0 1 0 0,13 7-1 0 0,-19-12-78 0 0,1 1 1 0 0,0-1 0 0 0,-1 0-1 0 0,1 0 1 0 0,0 0 0 0 0,0 0 0 0 0,0-1-1 0 0,0 1 1 0 0,-1-1 0 0 0,1 1 0 0 0,0-1-1 0 0,0 0 1 0 0,0 0 0 0 0,0-1-1 0 0,0 1 1 0 0,0-1 0 0 0,0 1 0 0 0,0-1-1 0 0,-1 0 1 0 0,1 0 0 0 0,0 0 0 0 0,-1 0-1 0 0,4-2 1 0 0,5-5-2087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4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17503 0 0,'0'0'1759'0'0,"3"0"-1614"0"0,17 0 619 0 0,-18 0 68 0 0,-1 0 38 0 0,43-4 863 0 0,-23-2-1500 0 0,-19 5-323 0 0,0 1-1 0 0,0-1 1 0 0,0 1 0 0 0,-1-1-1 0 0,1 0 1 0 0,0 0-1 0 0,0 0 1 0 0,2-2-1 0 0,8-5-1613 0 0,-2 3 302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5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6448 0 0,'0'-2'2825'0'0,"2"0"-2279"0"0,-1 0 0 0 0,1 0-1 0 0,-1 0 1 0 0,1 1 0 0 0,0-1 0 0 0,-1 0-1 0 0,1 0 1 0 0,0 1 0 0 0,0 0 0 0 0,0-1-1 0 0,1 1 1 0 0,-1 0 0 0 0,0 0 0 0 0,3-1-1 0 0,14-9 1677 0 0,-14 8-1638 0 0,1 0-1 0 0,0 0 1 0 0,0 1 0 0 0,0 0 0 0 0,1 0 0 0 0,-1 0 0 0 0,11-1 0 0 0,-5 1 50 0 0,-9 1-560 0 0,1 0 0 0 0,-1 0 0 0 0,0 1 0 0 0,0 0 0 0 0,0-1 0 0 0,0 1 0 0 0,1 0 0 0 0,-1 1 0 0 0,0-1 0 0 0,0 0 0 0 0,0 1 0 0 0,0 0 0 0 0,0 0 0 0 0,0 0 0 0 0,0 0 0 0 0,0 0 0 0 0,0 1 0 0 0,0-1-1 0 0,0 1 1 0 0,-1 0 0 0 0,1 0 0 0 0,-1 0 0 0 0,1 0 0 0 0,-1 0 0 0 0,0 0 0 0 0,0 1 0 0 0,0-1 0 0 0,0 1 0 0 0,0-1 0 0 0,0 1 0 0 0,-1 0 0 0 0,1 0 0 0 0,-1 0 0 0 0,2 5 0 0 0,3 12-78 0 0,-4-13-23 0 0,0 0 0 0 0,0 0 0 0 0,-1 0 1 0 0,0 0-1 0 0,1 10 0 0 0,-2-4-313 0 0,-1 1 1 0 0,-3 17-1 0 0,3 5-564 0 0,1-36 884 0 0,0 0-1 0 0,0 0 1 0 0,0 1-1 0 0,0-1 1 0 0,0 0-1 0 0,0 0 1 0 0,0 1-1 0 0,0-1 1 0 0,0 0-1 0 0,0 0 1 0 0,0 1-1 0 0,0-1 1 0 0,0 0-1 0 0,0 0 1 0 0,0 1-1 0 0,0-1 1 0 0,0 0-1 0 0,-1 0 0 0 0,1 0 1 0 0,0 1-1 0 0,0-1 1 0 0,0 0-1 0 0,0 0 1 0 0,0 0-1 0 0,-1 1 1 0 0,1-1-1 0 0,0 0 1 0 0,0 0-1 0 0,0 0 1 0 0,-1 0-1 0 0,1 0 1 0 0,0 1-1 0 0,0-1 1 0 0,-1 0-1 0 0,1 0 1 0 0,-5 4-214 0 0,3 12-731 0 0,1-14 883 0 0,0 2 113 0 0,12 8-824 0 0,-7-9 749 0 0,-2-2 2 0 0,14 5 29 0 0,69 39 1005 0 0,-84-45-975 0 0,-1 1-1 0 0,1-1 0 0 0,-1 1 1 0 0,1-1-1 0 0,-1 1 1 0 0,0-1-1 0 0,1 1 0 0 0,-1-1 1 0 0,0 1-1 0 0,1-1 0 0 0,-1 1 1 0 0,0-1-1 0 0,0 1 1 0 0,1 0-1 0 0,-1-1 0 0 0,0 1 1 0 0,0-1-1 0 0,0 1 1 0 0,0 0-1 0 0,0 2 42 0 0,4 2 68 0 0,-3-4-93 0 0,0 0-1 0 0,-1 0 1 0 0,1-1-1 0 0,0 1 1 0 0,-1 0-1 0 0,1 0 1 0 0,-1 0-1 0 0,1 0 1 0 0,-1 0 0 0 0,0-1-1 0 0,1 1 1 0 0,-1 0-1 0 0,0 0 1 0 0,0 2-1 0 0,1 11 155 0 0,0-9-110 0 0,-1 0-1 0 0,0 0 1 0 0,0 0-1 0 0,0-1 1 0 0,0 1-1 0 0,-1 0 1 0 0,0 0-1 0 0,0-1 1 0 0,-3 10-1 0 0,-3-2-76 0 0,-15 21 0 0 0,6-11 0 0 0,14-20-2 0 0,1 1 5 0 0,-1-1 0 0 0,1 0 1 0 0,-1 0-1 0 0,0 0 0 0 0,0 0 0 0 0,0 0 1 0 0,-2 1-1 0 0,-9 8 8 0 0,12-9-59 0 0,0-1 0 0 0,-1 0-1 0 0,1 0 1 0 0,0 0 0 0 0,-1 0 0 0 0,1 0 0 0 0,-1 0 0 0 0,1 0 0 0 0,-1 0-1 0 0,1 0 1 0 0,-1-1 0 0 0,1 1 0 0 0,-1-1 0 0 0,0 1 0 0 0,1-1 0 0 0,-1 0-1 0 0,-2 1 1 0 0,1-1-554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1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45 5528 0 0,'0'0'13654'0'0,"4"11"-11995"0"0,0-5-1585 0 0,-3-4-45 0 0,-1 1-1 0 0,0-1 0 0 0,0 0 1 0 0,1 1-1 0 0,-1-1 1 0 0,-1 1-1 0 0,1-1 0 0 0,-1 4 1 0 0,1 1 254 0 0,-3-8-214 0 0,0 0 0 0 0,1-1-1 0 0,0 1 1 0 0,-1-1 0 0 0,1 0 0 0 0,0 1 0 0 0,0-1-1 0 0,0 0 1 0 0,0-1 0 0 0,0 1 0 0 0,0 0 0 0 0,1 0-1 0 0,-1-1 1 0 0,1 1 0 0 0,0-1 0 0 0,0 0 0 0 0,0 1-1 0 0,0-1 1 0 0,0 0 0 0 0,0 1 0 0 0,1-1 0 0 0,-1 0-1 0 0,1 0 1 0 0,0-5 0 0 0,0 6-269 0 0,0 1 190 0 0,1-1 1 0 0,0 0-1 0 0,-1 0 0 0 0,0 1 0 0 0,1-1 1 0 0,-1 0-1 0 0,0 0 0 0 0,0 0 0 0 0,0-3 1 0 0,0 4 298 0 0,2-3-164 0 0,-2 4-117 0 0,1 0 1 0 0,-1 0-1 0 0,0-1 0 0 0,0 1 1 0 0,0 0-1 0 0,0 0 1 0 0,0 0-1 0 0,0-1 1 0 0,0 1-1 0 0,0 0 1 0 0,0 0-1 0 0,0 0 0 0 0,0-1 1 0 0,1 1-1 0 0,-1 0 1 0 0,0 0-1 0 0,0 0 1 0 0,0 0-1 0 0,0-1 1 0 0,0 1-1 0 0,1 0 1 0 0,-1 0-1 0 0,0 0 0 0 0,0 0 1 0 0,0 0-1 0 0,1 0 1 0 0,-1 0-1 0 0,0 0 1 0 0,0-1-1 0 0,0 1 1 0 0,1 0-1 0 0,-1 0 1 0 0,1 0-1 0 0,0 1-1 0 0,2 0-40 0 0,5 10 328 0 0,-7-10-215 0 0,-1 2-13 0 0,-1 7-54 0 0,-3-2-25 0 0,4-7 4 0 0,0-1 1 0 0,-1 1-1 0 0,1-1 0 0 0,0 1 0 0 0,-1-1 0 0 0,1 0 0 0 0,0 1 0 0 0,-1-1 0 0 0,1 0 1 0 0,-1 1-1 0 0,1-1 0 0 0,-1 0 0 0 0,1 0 0 0 0,-1 0 0 0 0,1 1 0 0 0,-1-1 0 0 0,1 0 1 0 0,-1 0-1 0 0,1 0 0 0 0,-1 0 0 0 0,1 0 0 0 0,-1 0 0 0 0,1 0 0 0 0,-1 0 0 0 0,1 0 1 0 0,-1 0-1 0 0,1 0 0 0 0,-1 0 0 0 0,-15-6-187 0 0,9 2 316 0 0,17 0-167 0 0,3-5 46 0 0,-9 9 0 0 0,0 0 0 0 0,5 1 0 0 0,-8-1 0 0 0,0 0 0 0 0,0 0 0 0 0,0 0 0 0 0,-1 0 0 0 0,1 1 0 0 0,0-1 0 0 0,0 0 0 0 0,-1 0 0 0 0,1 1 0 0 0,0-1 0 0 0,-1 1 0 0 0,1-1 0 0 0,0 1 0 0 0,-1-1 0 0 0,1 1 0 0 0,0-1 0 0 0,0 2 0 0 0,1 0 11 0 0,15 13 94 0 0,-15-9-93 0 0,-1-3 3 0 0,0-1 6 0 0,0 0-18 0 0,0 0 0 0 0,0 0 0 0 0,0 0-1 0 0,0-1 1 0 0,0 1 0 0 0,-1 0 0 0 0,1 0-1 0 0,-1 0 1 0 0,1 0 0 0 0,-1 1-1 0 0,0-1 1 0 0,0 0 0 0 0,0 0 0 0 0,0 0-1 0 0,0 0 1 0 0,0 0 0 0 0,0 0 0 0 0,-2 4-1 0 0,1 6-2 0 0,-5-2 0 0 0,-4 1 0 0 0,5-11 1 0 0,2 1-3 0 0,-4 8-9 0 0,5-8-37 0 0,-4-5 23 0 0,5 4 24 0 0,1 0-1 0 0,0 0 1 0 0,0 0 0 0 0,0-1-1 0 0,0 1 1 0 0,0 0-1 0 0,0 0 1 0 0,0 0 0 0 0,0 0-1 0 0,-1 0 1 0 0,1 0 0 0 0,0 0-1 0 0,0 0 1 0 0,0 0 0 0 0,0 0-1 0 0,0 0 1 0 0,0 0 0 0 0,-1 0-1 0 0,1 0 1 0 0,0 0-1 0 0,0 0 1 0 0,0 0 0 0 0,0 0-1 0 0,0 0 1 0 0,0 0 0 0 0,-1 0-1 0 0,1 0 1 0 0,0 0 0 0 0,0 0-1 0 0,0 0 1 0 0,0 0 0 0 0,0 0-1 0 0,0 0 1 0 0,-1 0 0 0 0,1 0-1 0 0,0 0 1 0 0,0 1-1 0 0,0-1 1 0 0,0 0 0 0 0,0 0-1 0 0,0 0 1 0 0,0 0 0 0 0,0 0-1 0 0,0 0 1 0 0,-1 0 0 0 0,1 0-1 0 0,0 1 1 0 0,0-1 0 0 0,0 0-1 0 0,-4 3 1 0 0,-7-8-66 0 0,7 4 79 0 0,0-2 8 0 0,0-10-3 0 0,0 5 42 0 0,4 7-49 0 0,1-1 1 0 0,-1 1-1 0 0,0 0 1 0 0,1-1-1 0 0,-1 1 1 0 0,1 0-1 0 0,-1 0 1 0 0,1-1-1 0 0,0 1 1 0 0,0 0-1 0 0,-1 0 1 0 0,3-2-1 0 0,-2 1 5 0 0,3-4 61 0 0,-4 4 48 0 0,8-8 664 0 0,-7 9-775 0 0,0 0 0 0 0,0 1 1 0 0,0-1-1 0 0,1 0 0 0 0,-1 1 1 0 0,0-1-1 0 0,1 1 1 0 0,-1 0-1 0 0,0-1 0 0 0,1 1 1 0 0,-1 0-1 0 0,1 0 0 0 0,-1 0 1 0 0,0 0-1 0 0,1 0 1 0 0,-1 0-1 0 0,1 0 0 0 0,-1 0 1 0 0,0 0-1 0 0,1 1 0 0 0,-1-1 1 0 0,0 1-1 0 0,1-1 1 0 0,-1 1-1 0 0,0-1 0 0 0,0 1 1 0 0,1 0-1 0 0,-1 0 0 0 0,0 0 1 0 0,0 0-1 0 0,2 1 1 0 0,-3-1 116 0 0,1 4-39 0 0,-2 13-54 0 0,1-14-37 0 0,-1 0 0 0 0,-7 14 0 0 0,7-15 0 0 0,-1 1 0 0 0,-11 7 0 0 0,3-5 0 0 0,1-3 0 0 0,2-5 0 0 0,-2 0-10 0 0,-1-2-33 0 0,9 3 42 0 0,0 0 0 0 0,0 1 1 0 0,0-1-1 0 0,0 0 0 0 0,0 0 1 0 0,0 0-1 0 0,0 1 0 0 0,0-1 0 0 0,0 0 1 0 0,1 0-1 0 0,-1 0 0 0 0,0-1 1 0 0,1 1-1 0 0,-1 0 0 0 0,1 0 0 0 0,-1-2 1 0 0,-1-1 1 0 0,1 3 4 0 0,1 0 1 0 0,-1 0-1 0 0,1-1 0 0 0,-1 1 0 0 0,1 0 0 0 0,-1 0 0 0 0,1 0 0 0 0,0 0 1 0 0,0 0-1 0 0,0-1 0 0 0,0 1 0 0 0,0 0 0 0 0,0 0 0 0 0,0 0 0 0 0,0-1 1 0 0,0 1-1 0 0,0 0 0 0 0,1 0 0 0 0,-1 0 0 0 0,0 0 0 0 0,1-1 0 0 0,-1 1 1 0 0,1 0-1 0 0,-1 0 0 0 0,1 0 0 0 0,0 0 0 0 0,1-1 0 0 0,0-3 19 0 0,0 2 19 0 0,1 0-1 0 0,-1 0 0 0 0,1 0 1 0 0,0 0-1 0 0,0 1 1 0 0,0-1-1 0 0,0 1 0 0 0,0-1 1 0 0,6-2-1 0 0,-8 5-30 0 0,-1-1-1 0 0,1 1 1 0 0,-1 0-1 0 0,1 0 1 0 0,-1 0-1 0 0,1-1 1 0 0,-1 1-1 0 0,1 0 1 0 0,-1 0-1 0 0,1 0 1 0 0,-1 0-1 0 0,1 0 1 0 0,-1 0-1 0 0,1 0 0 0 0,-1 0 1 0 0,1 0-1 0 0,-1 0 1 0 0,1 0-1 0 0,-1 0 1 0 0,1 1-1 0 0,-1-1 1 0 0,1 0-1 0 0,-1 0 1 0 0,1 0-1 0 0,0 1 1 0 0,22 7 69 0 0,-10-1-19 0 0,-11-3-62 0 0,-1-1 10 0 0,8 10 7 0 0,-8-12-12 0 0,0 0 1 0 0,-1-1 0 0 0,1 1 0 0 0,-1 0-1 0 0,1 0 1 0 0,-1 0 0 0 0,1 0 0 0 0,-1 0-1 0 0,1 0 1 0 0,-1 0 0 0 0,0 0 0 0 0,1 0-1 0 0,-1 1 1 0 0,4 16 21 0 0,-4-6-27 0 0,-1-9-10 0 0,1-1-1 0 0,-1 0 1 0 0,1 0-1 0 0,-1 0 1 0 0,0 0-1 0 0,0 1 1 0 0,0-1-1 0 0,0 0 1 0 0,0-1-1 0 0,-1 1 1 0 0,1 0-1 0 0,0 0 1 0 0,-1 0-1 0 0,1-1 1 0 0,-4 3-1 0 0,4-3 3 0 0,0 0 0 0 0,0 0 0 0 0,0 0 0 0 0,0-1 0 0 0,0 1 0 0 0,-1 0 0 0 0,1-1 0 0 0,0 1 0 0 0,-1-1 0 0 0,1 1 0 0 0,0-1 0 0 0,-3 1 0 0 0,2-1 12 0 0,0 1-12 0 0,0-1-34 0 0,1 1 1 0 0,0-1 0 0 0,-1 0-1 0 0,1 0 1 0 0,-1 1-1 0 0,1-1 1 0 0,-1 0 0 0 0,1 0-1 0 0,-3-1 1 0 0,-19-11-309 0 0,19 10 350 0 0,3 2 0 0 0,0 0 0 0 0,0 0 0 0 0,0-1 0 0 0,1 1 0 0 0,-1-1 0 0 0,0 1 0 0 0,0-1 0 0 0,0 1 0 0 0,1-1 0 0 0,-1 1 0 0 0,0-1 0 0 0,0 0 0 0 0,-3-8 0 0 0,4-10 0 0 0,-1 17 0 0 0,0-2 0 0 0,7-8 0 0 0,0-1-6 0 0,-4 11 8 0 0,9-8 36 0 0,-10 8 72 0 0,0 1 1 0 0,1 0 0 0 0,-1-1 0 0 0,1 1-1 0 0,-1 0 1 0 0,1 0 0 0 0,-1 0-1 0 0,1 0 1 0 0,0 0 0 0 0,0 1 0 0 0,-1-1-1 0 0,1 1 1 0 0,0-1 0 0 0,0 1 0 0 0,0-1-1 0 0,2 1 1 0 0,8 1-75 0 0,-2 6-36 0 0,-7-5-14 0 0,0 0 0 0 0,0 0 0 0 0,0 0 0 0 0,-1 0 0 0 0,1 0 0 0 0,-1 1 0 0 0,3 2 0 0 0,-4-4-5 0 0,-1 1 0 0 0,1-1 1 0 0,0 1-1 0 0,-1-1 0 0 0,1 1 1 0 0,-1-1-1 0 0,1 1 0 0 0,-1-1 1 0 0,0 3-1 0 0,2 6-31 0 0,-2 2 31 0 0,-5-3 19 0 0,2-8 0 0 0,1 1 0 0 0,0-1 0 0 0,0 0 0 0 0,0 0 0 0 0,-1-1 0 0 0,1 1 0 0 0,0 0 0 0 0,-1-1 0 0 0,1 1 0 0 0,-1-1 0 0 0,1 0 0 0 0,-1 0 0 0 0,1 0 0 0 0,-1 0 0 0 0,1 0 0 0 0,0 0 0 0 0,-1-1 0 0 0,1 1 0 0 0,-1-1 0 0 0,-3-1 0 0 0,5 1 0 0 0,-6-3 0 0 0,-17-15 0 0 0,18 12 0 0 0,6 6 0 0 0,-1 0 0 0 0,0 1 0 0 0,1-1 0 0 0,-1 0 0 0 0,1 0 0 0 0,-1 0 0 0 0,1 1 0 0 0,-1-1 0 0 0,1 0 0 0 0,-1 0 0 0 0,1 0 0 0 0,0 0 0 0 0,0 0 0 0 0,-1 0 0 0 0,1 0 0 0 0,0 0 0 0 0,0 0 0 0 0,0 0 0 0 0,0 0 0 0 0,0 0 0 0 0,0 0 0 0 0,1-1 0 0 0,0-4 0 0 0,-2 5 0 0 0,1-1 0 0 0,0 0 0 0 0,0 1 0 0 0,0-1 0 0 0,1 0 0 0 0,-1 1 0 0 0,0-1 0 0 0,1 0 0 0 0,-1 1 0 0 0,1-1 0 0 0,-1 1 0 0 0,2-3 0 0 0,0-1 0 0 0,3-3 0 0 0,-2 5 15 0 0,0 1 1 0 0,0-1-1 0 0,0 0 0 0 0,0 1 1 0 0,0 0-1 0 0,0 0 0 0 0,1 0 1 0 0,-1 0-1 0 0,1 0 0 0 0,-1 1 0 0 0,1-1 1 0 0,0 1-1 0 0,0 0 0 0 0,-1 0 1 0 0,1 0-1 0 0,0 1 0 0 0,0-1 1 0 0,5 1-1 0 0,2 3 10 0 0,1-2 17 0 0,-12-1-41 0 0,1 0-1 0 0,-1 0 1 0 0,0 0-1 0 0,1 0 1 0 0,-1 0-1 0 0,0 0 1 0 0,1 0-1 0 0,-1 0 1 0 0,1 0-1 0 0,-1 0 1 0 0,0 0-1 0 0,1 0 1 0 0,-1 0-1 0 0,0 1 1 0 0,1-1-1 0 0,-1 0 1 0 0,0 0-1 0 0,0 0 1 0 0,1 0-1 0 0,-1 0 1 0 0,0 1-1 0 0,1-1 1 0 0,-1 0-1 0 0,0 0 1 0 0,0 1-1 0 0,1-1 1 0 0,-1 0-1 0 0,0 0 1 0 0,0 1-1 0 0,0-1 1 0 0,1 0-1 0 0,-1 1 1 0 0,8 12 11 0 0,6 4 10 0 0,-13-17-20 0 0,0 1 0 0 0,-1 0 0 0 0,1-1 0 0 0,-1 1 0 0 0,1 0 0 0 0,-1 0 0 0 0,1-1 0 0 0,-1 1 0 0 0,0 0 0 0 0,1 0 0 0 0,-1 0 0 0 0,0-1 0 0 0,1 3 0 0 0,2 8 1 0 0,-1-8 4 0 0,-2-2 9 0 0,-1 17 14 0 0,2-17-31 0 0,-1 0 1 0 0,0 0-1 0 0,0 0 0 0 0,0 0 0 0 0,0 0 0 0 0,0 0 0 0 0,0 1 0 0 0,-1-1 0 0 0,1 0 0 0 0,0 0 0 0 0,-1 0 0 0 0,1 0 0 0 0,0 0 0 0 0,-1 0 0 0 0,1 0 0 0 0,-1 0 0 0 0,0 0 0 0 0,1 0 0 0 0,-1-1 0 0 0,0 1 0 0 0,1 0 0 0 0,-1 0 0 0 0,0 0 0 0 0,-1 1 0 0 0,-2 1-17 0 0,3-2 3 0 0,0 1 0 0 0,0-1-1 0 0,0 1 1 0 0,-1-1 0 0 0,1 1 0 0 0,0-1 0 0 0,-1 1 0 0 0,1-1 0 0 0,-1 0-1 0 0,1 0 1 0 0,-1 0 0 0 0,1 0 0 0 0,-1 0 0 0 0,0 0 0 0 0,1-1-1 0 0,-1 1 1 0 0,0 0 0 0 0,0-1 0 0 0,0 1 0 0 0,0-1 0 0 0,0 0 0 0 0,1 0-1 0 0,-1 0 1 0 0,-4 0 0 0 0,-7 0-17 0 0,13 0 27 0 0,-1 0 1 0 0,1 1-1 0 0,-1-1 0 0 0,0 0 0 0 0,1 0 1 0 0,-1 0-1 0 0,1 0 0 0 0,-1-1 0 0 0,1 1 1 0 0,-1 0-1 0 0,0 0 0 0 0,1 0 1 0 0,-1 0-1 0 0,1 0 0 0 0,-1-1 0 0 0,1 1 1 0 0,-1 0-1 0 0,1-1 0 0 0,-1 1 0 0 0,1 0 1 0 0,-1-1-1 0 0,1 1 0 0 0,0 0 0 0 0,-1-1 1 0 0,1 1-1 0 0,-1-1 0 0 0,1 1 0 0 0,0-1 1 0 0,-1 0-1 0 0,0 0-13 0 0,-8-6-39 0 0,3 2-22 0 0,-1-11 39 0 0,6 14 40 0 0,0-1 0 0 0,0 0 0 0 0,1 1 0 0 0,-1-1 0 0 0,1 0 0 0 0,-1 1 0 0 0,1-1 0 0 0,0 0 0 0 0,0 0 0 0 0,0 1 0 0 0,1-6 0 0 0,-1 7 0 0 0,0 0 0 0 0,1 0 0 0 0,-1 1 0 0 0,0-1 0 0 0,0 0 0 0 0,1 0 0 0 0,-1 0 0 0 0,0 0 0 0 0,1 1 0 0 0,-1-1 0 0 0,1 0 0 0 0,-1 0 0 0 0,1 1 0 0 0,-1-1 0 0 0,1 0 0 0 0,1-1 0 0 0,0 0 0 0 0,2-4 0 0 0,12-11 0 0 0,-12 12-1 0 0,3-1 1 0 0,8-5 16 0 0,-13 10-2 0 0,-1 0 0 0 0,0 0 0 0 0,1 0 0 0 0,-1 0 0 0 0,1 0 0 0 0,0 1 0 0 0,-1-1 1 0 0,4-1-1 0 0,26 1 420 0 0,-25 1-354 0 0,-6 0-82 0 0,1 0 1 0 0,-1 0-1 0 0,1 0 0 0 0,-1 0 0 0 0,0 0 1 0 0,1 0-1 0 0,-1 0 0 0 0,1 0 0 0 0,-1 0 1 0 0,1 0-1 0 0,-1 0 0 0 0,1 0 0 0 0,-1 1 1 0 0,0-1-1 0 0,1 0 0 0 0,-1 0 0 0 0,1 0 1 0 0,-1 1-1 0 0,0-1 0 0 0,1 0 0 0 0,-1 0 1 0 0,0 1-1 0 0,1-1 0 0 0,0 1 3 0 0,0 0 1 0 0,0 0-1 0 0,1 0 0 0 0,-1 0 0 0 0,0 0 0 0 0,0 0 0 0 0,1 0 0 0 0,-1-1 1 0 0,0 1-1 0 0,2 0 0 0 0,-1-1 5 0 0,-1 1 0 0 0,0 0 0 0 0,0 0 0 0 0,1 0 0 0 0,-1 0 0 0 0,0 0 0 0 0,0 0 0 0 0,0 0 0 0 0,0 0-1 0 0,0 0 1 0 0,0 1 0 0 0,-1-1 0 0 0,1 0 0 0 0,0 1 0 0 0,0-1 0 0 0,-1 0 0 0 0,1 1 0 0 0,0 1 0 0 0,4 13 36 0 0,-6-12-26 0 0,1-1-2 0 0,-1 6-2 0 0,-2 0-12 0 0,-7 5 0 0 0,4-13 0 0 0,2-1 0 0 0,3 2-4 0 0,-2 2 11 0 0,-9-2-97 0 0,3-3-76 0 0,1 0 0 0 0,-1-1 0 0 0,-10-3-1 0 0,17 5-93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20 190 23039 0 0,'0'0'1126'0'0,"0"0"-1031"0"0,-1 0 0 0 0,1 1 0 0 0,-1-1 0 0 0,0 0 0 0 0,1 0 0 0 0,-1 0 0 0 0,1 1 0 0 0,-1-1 0 0 0,0 0 0 0 0,1 1 0 0 0,-1-1 1 0 0,1 0-1 0 0,-1 1 0 0 0,1-1 0 0 0,-1 1 0 0 0,-4 21 1667 0 0,4-19-1575 0 0,0-1 0 0 0,0 1 0 0 0,0 0-1 0 0,1-1 1 0 0,-1 1 0 0 0,1 0 0 0 0,0 0 0 0 0,-1-1 0 0 0,2 6-1 0 0,10 56 472 0 0,-10-51-464 0 0,1 0-1 0 0,1 0 1 0 0,0-1 0 0 0,1 1 0 0 0,11 24-1 0 0,36 55 492 0 0,-28-54-787 0 0,4 5 102 0 0,33 39 0 0 0,-22-32 0 0 0,-28-38-126 0 0,0 0-1 0 0,1 0 1 0 0,1-1 0 0 0,0 0 0 0 0,0-1-1 0 0,24 13 1 0 0,-32-20-3 0 0,1 0 0 0 0,0-1 1 0 0,0 0-1 0 0,0 0 0 0 0,6 1 0 0 0,15 6-214 0 0,-25-8 343 0 0,0-1 0 0 0,0 1 0 0 0,0-1 0 0 0,0 1 0 0 0,0-1 0 0 0,0 1 0 0 0,0-1 0 0 0,1 0 0 0 0,-1 1 0 0 0,0-1 0 0 0,0 0 0 0 0,0 0 0 0 0,0 0 0 0 0,0 0 0 0 0,0 0 0 0 0,1 0 0 0 0,-1 0 0 0 0,0 0 0 0 0,0-1 0 0 0,0 1 0 0 0,0 0 0 0 0,0-1 0 0 0,0 1 0 0 0,0-1 0 0 0,0 1 0 0 0,0-1 0 0 0,1 0 0 0 0,-1 1 0 0 0,1-1 0 0 0,-1 1 0 0 0,0-1 0 0 0,0 0 0 0 0,0 1 0 0 0,0-1 0 0 0,0 0 0 0 0,0 0 0 0 0,0 0 0 0 0,0 1 0 0 0,-1-1 0 0 0,1 0 0 0 0,0 0 0 0 0,0 0 0 0 0,-1 0 0 0 0,1-1 0 0 0,0-1 0 0 0,3-4 0 0 0,5-5 0 0 0,-5 1 0 0 0,-3 3 0 0 0,-1 0 0 0 0,0 0 0 0 0,0 1 0 0 0,-1-1 0 0 0,0 0 0 0 0,0 1 0 0 0,-1-1 0 0 0,0 1 0 0 0,0-1 0 0 0,0 1 0 0 0,-8-13 0 0 0,6 8 0 0 0,-2 3 0 0 0,4 7 0 0 0,0 1 0 0 0,0 0 0 0 0,0 0 0 0 0,0-1 0 0 0,-1 1 0 0 0,1 0 0 0 0,0 1 0 0 0,-1-1 0 0 0,1 0 0 0 0,0 1 0 0 0,-1-1 0 0 0,1 1 0 0 0,-1 0 0 0 0,1 0 0 0 0,-1 0 0 0 0,1 0 0 0 0,-3 1 0 0 0,1-1 0 0 0,0 1 0 0 0,0 0 0 0 0,0 0 0 0 0,0 0 0 0 0,0 0 0 0 0,0 1 0 0 0,0 0 0 0 0,-6 4 0 0 0,-3 2 0 0 0,10-7 0 0 0,1 1 0 0 0,0-1 0 0 0,0 0 0 0 0,0 1 0 0 0,1-1 0 0 0,-1 1 0 0 0,-2 3 0 0 0,-5 4-51 0 0,7-8 2 0 0,0 1 0 0 0,0 0 0 0 0,0-1 0 0 0,0 1 0 0 0,1 0 0 0 0,-1 0 0 0 0,-1 4 0 0 0,2-5-3 0 0,1-1-1 0 0,0 1 1 0 0,-1 0-1 0 0,1 0 1 0 0,-1 0-1 0 0,0-1 1 0 0,1 1 0 0 0,-1 0-1 0 0,0-1 1 0 0,1 1-1 0 0,-1 0 1 0 0,0-1-1 0 0,0 1 1 0 0,1-1-1 0 0,-1 1 1 0 0,0-1-1 0 0,0 1 1 0 0,-1-1-1 0 0,2 0 26 0 0,0 1 0 0 0,0-1-1 0 0,-1 0 1 0 0,1 0 0 0 0,0 1-1 0 0,0-1 1 0 0,0 0 0 0 0,-1 0 0 0 0,1 1-1 0 0,0-1 1 0 0,0 0 0 0 0,0 0 0 0 0,0 1-1 0 0,0-1 1 0 0,0 0 0 0 0,0 1-1 0 0,0-1 1 0 0,-1 0 0 0 0,1 1 0 0 0,0-1-1 0 0,0 0 1 0 0,0 0 0 0 0,0 1-1 0 0,1-1 1 0 0,-1 0 0 0 0,0 1 0 0 0,0-1-1 0 0,0 0 1 0 0,0 1 0 0 0,0-1 0 0 0,0 5-4085 0 0</inkml:trace>
  <inkml:trace contextRef="#ctx0" brushRef="#br0" timeOffset="1">128 68 11056 0 0,'8'-2'8745'0'0,"0"-2"-5329"0"0,6-3-1110 0 0,-8 6-1936 0 0,0-1 0 0 0,-1 0 0 0 0,1 0 0 0 0,-1 0 0 0 0,0-1 0 0 0,0 1 0 0 0,8-6 0 0 0,-9 5-270 0 0,0 1-1 0 0,0 1 0 0 0,0-1 1 0 0,0 0-1 0 0,6 0 1 0 0,11-6 11 0 0,-17 6-102 0 0,-3 2 12 0 0,23-6-188 0 0,-8 2-4317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5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14888 0 0,'0'0'1349'0'0,"1"2"-1109"0"0,3 11 882 0 0,0 0 1 0 0,-1 0-1 0 0,3 14 1 0 0,6 27 1304 0 0,-9-42-2210 0 0,-1 1 1 0 0,0 0-1 0 0,1 18 1 0 0,-2-18-54 0 0,0 0-1 0 0,1 0 1 0 0,4 19 0 0 0,0-13-323 0 0,-5-14 32 0 0,0 1 0 0 0,1-1 0 0 0,0 1 0 0 0,0-1 0 0 0,3 7 0 0 0,-3-10-496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11520 0 0,'1'2'3369'0'0,"2"4"-1567"0"0,-1-1 1 0 0,0 1 0 0 0,3 10-1 0 0,4 12 64 0 0,7 11-670 0 0,-13-28-1058 0 0,2 0 1 0 0,0-1 0 0 0,0 1-1 0 0,12 17 1 0 0,-10-18-201 0 0,1 0 0 0 0,1 0 1 0 0,0 0-1 0 0,0-1 0 0 0,19 14 0 0 0,-26-22-146 0 0,0 1 0 0 0,1 0 0 0 0,-1 0 0 0 0,0 0 0 0 0,0 0 0 0 0,0 0-1 0 0,0 1 1 0 0,2 3 0 0 0,7 8-5663 0 0,3 1-1764 0 0</inkml:trace>
  <inkml:trace contextRef="#ctx0" brushRef="#br0" timeOffset="1">87 464 12440 0 0,'3'-1'8074'0'0,"3"-1"-6772"0"0,-1 0-828 0 0,0 0 1 0 0,-1 0 0 0 0,1 0-1 0 0,7-5 1 0 0,-10 6-372 0 0,0-1 1 0 0,1 0-1 0 0,-1 1 1 0 0,1 0-1 0 0,0 0 1 0 0,-1-1-1 0 0,1 1 1 0 0,4 0-1 0 0,-5 0-86 0 0,0 1-1 0 0,0-1 1 0 0,0 0-1 0 0,0 1 1 0 0,0-1-1 0 0,0 0 1 0 0,0 0-1 0 0,0 0 1 0 0,-1 0-1 0 0,3-3 1 0 0,1 0 11 0 0,-1 0 1 0 0,0 0 0 0 0,1 0-1 0 0,0 0 1 0 0,0 1-1 0 0,0-1 1 0 0,1 1 0 0 0,8-3-1 0 0,-9 2-28 0 0,-3 3 0 0 0,-1-1 0 0 0,1 1 0 0 0,0-1 0 0 0,-1 1 0 0 0,1 0 0 0 0,0 0 0 0 0,0 0 0 0 0,0 0 0 0 0,3-1 0 0 0,0-1-757 0 0,1 1 0 0 0,0 0 0 0 0,-1 0 0 0 0,9 0 0 0 0,-3-1-2490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6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45 11976 0 0,'-5'7'8029'0'0,"4"-4"-7588"0"0,1 1 1 0 0,-1-1-1 0 0,0 0 1 0 0,0 1-1 0 0,-2 4 1 0 0,1-4-129 0 0,1 0 1 0 0,-1 0-1 0 0,1 0 0 0 0,0 0 1 0 0,0 8-1 0 0,1 1 165 0 0,-1 4 71 0 0,4 24 1 0 0,-2-34-545 0 0,1-1-1 0 0,-1 1 1 0 0,1 0 0 0 0,0-1 0 0 0,1 1 0 0 0,5 9 0 0 0,1 8-211 0 0,-9-21 169 0 0,2 1 0 0 0,-1 0 1 0 0,0-1-1 0 0,1 1 0 0 0,-1-1 1 0 0,4 5-1 0 0,6 5 67 0 0,8 13 369 0 0,-13-19-375 0 0,-5-6-24 0 0,0 0 0 0 0,0 0 0 0 0,0-1 0 0 0,0 1 0 0 0,0-1 0 0 0,0 1 0 0 0,0-1 0 0 0,0 1 0 0 0,0-1 0 0 0,0 1 0 0 0,0-1 0 0 0,2 0 0 0 0,1 0 0 0 0,1 0 0 0 0,-1-1 0 0 0,0 1 0 0 0,9-3 0 0 0,-4 0 0 0 0,11-2 8 0 0,-16 1-9 0 0,1 0-48 0 0,3 0-11 0 0,13-9-257 0 0,-20 12 292 0 0,0 0-1 0 0,0 0 1 0 0,0 0-1 0 0,-1 0 0 0 0,1 0 1 0 0,0 0-1 0 0,-1 0 0 0 0,1-1 1 0 0,-1 1-1 0 0,1 0 1 0 0,-1 0-1 0 0,1-1 0 0 0,-1 1 1 0 0,0 0-1 0 0,0-1 0 0 0,0 1 1 0 0,0-2-1 0 0,5-33-2368 0 0,-4 16 84 0 0</inkml:trace>
  <inkml:trace contextRef="#ctx0" brushRef="#br0" timeOffset="1">134 0 17503 0 0,'0'0'858'0'0,"0"2"-378"0"0,1 11-314 0 0,1 0 1 0 0,0-1-1 0 0,1 1 1 0 0,4 12-1 0 0,3 14 1420 0 0,-4-11-435 0 0,1-1 0 0 0,16 40-1 0 0,-15-49-838 0 0,-2-2-157 0 0,1 0-1 0 0,14 22 0 0 0,-18-33-122 0 0,2 3-67 0 0,0 0 1 0 0,1 0-1 0 0,-1-1 1 0 0,2 0 0 0 0,7 8-1 0 0,-13-14-205 0 0,1 0-1 0 0,0 1 0 0 0,-1 0 1 0 0,0-1-1 0 0,1 1 1 0 0,-1 0-1 0 0,0-1 1 0 0,2 5-1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4:3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11520 0 0,'2'2'886'0'0,"43"38"758"0"0,-39-35-957 0 0,0 0-1 0 0,-1 1 0 0 0,0-1 0 0 0,8 12 1 0 0,13 14 1605 0 0,-15-19-1568 0 0,-2 1 0 0 0,0-1 0 0 0,0 2 0 0 0,8 16 1 0 0,15 24 611 0 0,-12-24-875 0 0,-2 2 0 0 0,-1 0 0 0 0,-1 1 0 0 0,-2 1 0 0 0,13 45 0 0 0,-9-12 134 0 0,15 127 0 0 0,-25-136-494 0 0,-2-20-65 0 0,-1 0-1 0 0,-2 59 1 0 0,-6-62-36 0 0,1-23-3 0 0,1 0-1 0 0,2 24 0 0 0,0-18-46 0 0,3 12-741 0 0,-2 51 1 0 0,-5-45-960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5:1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20171 0 12152 0 0,'0'0'921'0'0,"0"2"-625"0"0,-6 40-77 0 0,6-40 1091 0 0,-4 10 224 0 0,-16 29 1508 0 0,20-40-2163 0 0,0 0-620 0 0,0 1 223 0 0,-2 0-444 0 0,1-1 0 0 0,0 1-1 0 0,0 0 1 0 0,0-1 0 0 0,0 1 0 0 0,0 0-1 0 0,0 0 1 0 0,1 0 0 0 0,-2 2-1 0 0,-19 49 1403 0 0,16-29-834 0 0,-8 22-556 0 0,8-32-34 0 0,-6 30 0 0 0,10-37 104 0 0,-1 0 0 0 0,0 0 0 0 0,0-1 1 0 0,-4 8-1 0 0,3-9-10 0 0,1 0 0 0 0,0 0 0 0 0,1 0 1 0 0,-1 0-1 0 0,1 0 0 0 0,0 1 1 0 0,-1 6-1 0 0,3-4-57 0 0,-2 0 0 0 0,1 0 0 0 0,-1 0 0 0 0,0 0 0 0 0,0-1 0 0 0,-1 1 0 0 0,0 0 0 0 0,-6 11 0 0 0,7-14-36 0 0,0 0 1 0 0,0-1-1 0 0,0 1 0 0 0,-1 8 1 0 0,2-9 11 0 0,0 1 0 0 0,-1 0 0 0 0,0 0 0 0 0,-3 8 0 0 0,1-5 29 0 0,0-1-1 0 0,1 1 1 0 0,0 0 0 0 0,-3 16-1 0 0,3-10-63 0 0,-1-1 0 0 0,-1 1 1 0 0,0-1-1 0 0,-9 19 0 0 0,1-2-238 0 0,6-16 362 0 0,-12 25 1 0 0,16-36-71 0 0,-2 6 103 0 0,0 1 0 0 0,1-1 0 0 0,-4 17 0 0 0,-7 19-23 0 0,-4 1-7 0 0,-13 30 68 0 0,0-3-28 0 0,5-10-24 0 0,6-3 10 0 0,-48 94 30 0 0,65-145-139 0 0,0 0 1 0 0,0 0-1 0 0,-2 18 0 0 0,3-18-26 0 0,0 0-1 0 0,0 0 0 0 0,0 0 0 0 0,-1 0 0 0 0,-8 15 0 0 0,3-7-11 0 0,-9 25-1 0 0,-2 3 13 0 0,-16 40 105 0 0,14-41-53 0 0,-21 62 0 0 0,17-29 0 0 0,9-38-44 0 0,-9 22 77 0 0,14-37-56 0 0,8-20-34 0 0,1 1 0 0 0,0-1 0 0 0,0 1-1 0 0,-3 8 1 0 0,4-8-7 0 0,-1 1 0 0 0,0-1 0 0 0,0 1 0 0 0,-1-1 0 0 0,1 0 0 0 0,-6 8 0 0 0,-3 11 0 0 0,-4 5 0 0 0,9-21 11 0 0,1-1 0 0 0,-1 1 0 0 0,2 0 0 0 0,-1 0 0 0 0,1 1 0 0 0,1-1 0 0 0,-5 13 0 0 0,5-9-12 0 0,-2-1 0 0 0,1 0-1 0 0,-10 15 1 0 0,7-13 30 0 0,-10 27 0 0 0,-1-1 24 0 0,4-11-31 0 0,6-9-14 0 0,5-14-1 0 0,1 0 1 0 0,-1 1 0 0 0,2-1-1 0 0,-1 0 1 0 0,0 0-1 0 0,1 1 1 0 0,0-1 0 0 0,-1 12-1 0 0,1-7 1 0 0,0-1 0 0 0,-1 1 1 0 0,0 0-1 0 0,-1 0 0 0 0,0-1 0 0 0,-5 12 0 0 0,-2 5-5 0 0,2-3 15 0 0,4-14-2 0 0,1 0-1 0 0,-3 13 0 0 0,4-18-15 0 0,1-1 0 0 0,0 1 0 0 0,-1 0 0 0 0,0-1 0 0 0,1 0 0 0 0,-5 5 0 0 0,4-5 0 0 0,0 0 0 0 0,1 0 0 0 0,-1 0 0 0 0,0 0 0 0 0,1 0 0 0 0,0 0 0 0 0,-2 7 0 0 0,2-4 13 0 0,-1 0 0 0 0,0 0 0 0 0,0 0 0 0 0,-1 0 0 0 0,1 0 0 0 0,-1 0 0 0 0,-5 6 0 0 0,3-4 0 0 0,-7 17 16 0 0,9-18-14 0 0,1-1 1 0 0,-2 0-1 0 0,1 0 0 0 0,-1 0 1 0 0,1 0-1 0 0,-10 9 0 0 0,2-4-11 0 0,1 1 0 0 0,-9 12-1 0 0,-2 3-3 0 0,12-16 17 0 0,1 0-1 0 0,-9 16 0 0 0,4-4-1 0 0,-42 68 61 0 0,42-64-10 0 0,12-23-56 0 0,-1 0 1 0 0,1 0 0 0 0,-1 0-1 0 0,0 0 1 0 0,-1 0 0 0 0,1 0-1 0 0,-4 4 1 0 0,-9 8-12 0 0,1 1 1 0 0,1 0 0 0 0,-16 27-1 0 0,-13 11 293 0 0,26-37-282 0 0,14-16-3 0 0,0 0-1 0 0,-1 0 1 0 0,1 1 0 0 0,0-1 0 0 0,0 1 0 0 0,1-1 0 0 0,-4 6-1 0 0,0 2 13 0 0,0-1 0 0 0,-1 1-1 0 0,-9 10 1 0 0,0 1 34 0 0,-26 34 22 0 0,32-43-33 0 0,-17 19 0 0 0,22-26-26 0 0,0 0-1 0 0,0 0 1 0 0,-4 10-1 0 0,6-11-10 0 0,0 0 1 0 0,0 0-1 0 0,0 0 0 0 0,-1-1 0 0 0,0 1 0 0 0,0-1 0 0 0,0 1 0 0 0,0-1 0 0 0,-6 5 0 0 0,6-6-4 0 0,0-1 0 0 0,1 1 0 0 0,-1 1 0 0 0,1-1 0 0 0,-1 0 0 0 0,1 1 0 0 0,0-1 0 0 0,0 1 0 0 0,0-1 0 0 0,-3 7 0 0 0,2-6 2 0 0,1 1 0 0 0,-1-1 1 0 0,1 1-1 0 0,-1-1 0 0 0,0 0 0 0 0,0 0 0 0 0,-1 0 0 0 0,1-1 1 0 0,-5 4-1 0 0,-8 6 18 0 0,16-12-20 0 0,-1 0 0 0 0,1 1 0 0 0,-1-1 0 0 0,1 1-1 0 0,-1-1 1 0 0,1 1 0 0 0,-1-1 0 0 0,1 1-1 0 0,0 0 1 0 0,-1-1 0 0 0,1 1 0 0 0,0-1 0 0 0,-1 1-1 0 0,1 0 1 0 0,0-1 0 0 0,0 2 0 0 0,-10 20-4 0 0,-12 1 3 0 0,6-1 0 0 0,10-15 0 0 0,1 0 0 0 0,-8 13 0 0 0,3-7-3 0 0,9-13 5 0 0,0 1-1 0 0,0 0 0 0 0,0 0 0 0 0,1 0 0 0 0,-1 0 0 0 0,0 0 0 0 0,0 0 0 0 0,1 0 0 0 0,-1 0 1 0 0,1 0-1 0 0,-2 2 0 0 0,-11 19 52 0 0,9-17-53 0 0,1 0 0 0 0,0 0 0 0 0,0 0 0 0 0,-2 6 0 0 0,1-1 0 0 0,-1-1 0 0 0,-1 1 0 0 0,1-1 0 0 0,-1 0 0 0 0,-1-1 0 0 0,1 0 0 0 0,-10 9 0 0 0,6-6 0 0 0,-11 20 0 0 0,17-25 0 0 0,-10 17 0 0 0,4-11 0 0 0,8-11 0 0 0,1 0 0 0 0,-1 1 0 0 0,1-1 0 0 0,-1 1 0 0 0,1-1 0 0 0,0 1 0 0 0,-2 2 0 0 0,-10 17 26 0 0,7-13-13 0 0,1 0-1 0 0,-6 13 1 0 0,3-10-13 0 0,1 0 0 0 0,-10 10 0 0 0,7-9 0 0 0,-25 38 0 0 0,-6 19 71 0 0,7-10-14 0 0,26-47-57 0 0,4-5 0 0 0,0 0 0 0 0,-1-1 0 0 0,-10 12 0 0 0,-9 16 22 0 0,21-29-17 0 0,1 0-1 0 0,-2 0 1 0 0,1-1 0 0 0,-1 1-1 0 0,1-1 1 0 0,-1 0 0 0 0,0 1-1 0 0,-8 4 1 0 0,11-8-5 0 0,-1 0 0 0 0,0 1 0 0 0,1-1 0 0 0,-1 0 0 0 0,1 1 0 0 0,0-1 0 0 0,-1 1 0 0 0,0 2 0 0 0,-9 9 0 0 0,-28 28 11 0 0,36-38-6 0 0,0 0 0 0 0,1 0 1 0 0,-1 0-1 0 0,1 0 1 0 0,0 0-1 0 0,-2 5 0 0 0,-11 14 11 0 0,-3-1 2 0 0,-19 20 28 0 0,30-35-46 0 0,1 1 0 0 0,-8 12 0 0 0,9-11 0 0 0,-1-1 0 0 0,-12 13 0 0 0,10-12 13 0 0,-1 1-1 0 0,-10 15 1 0 0,-6 7 24 0 0,20-24-8 0 0,-1 1 0 0 0,-6 10 0 0 0,8-10-22 0 0,-2 0-1 0 0,-7 10 0 0 0,-53 60-59 0 0,15-10 53 0 0,15-15 0 0 0,1-6 0 0 0,25-35 0 0 0,-13 20 0 0 0,14-19 0 0 0,-15 19 0 0 0,-7 5 0 0 0,21-24 0 0 0,-20 21 0 0 0,19-24 0 0 0,1 0 0 0 0,0 1 0 0 0,0 0 0 0 0,-10 18 0 0 0,-11 11 0 0 0,27-34 0 0 0,-1 0 0 0 0,0 0 0 0 0,-1-1 0 0 0,-9 8 0 0 0,-6 7 0 0 0,-39 37 0 0 0,-7 8 0 0 0,24-24 0 0 0,-15 19 1 0 0,43-45 9 0 0,8-7 4 0 0,0 0 0 0 0,1 0 0 0 0,-8 15 0 0 0,-11 13-17 0 0,0-6 8 0 0,-101 112 54 0 0,43-60-59 0 0,33-31 0 0 0,33-35 19 0 0,-18 25 0 0 0,-6 5 7 0 0,21-27-26 0 0,-51 48 0 0 0,39-37-29 0 0,24-21 17 0 0,-1-1 1 0 0,-9 8-1 0 0,-56 46 12 0 0,21-16 0 0 0,23-19 11 0 0,-43 49-1 0 0,-13 12 22 0 0,82-83-19 0 0,-1-1-1 0 0,1 1 1 0 0,-5 7-1 0 0,-9 11 24 0 0,4-7-11 0 0,9-10-18 0 0,0-1 0 0 0,0 0 0 0 0,-7 5 0 0 0,6-5-7 0 0,0 1 0 0 0,1-1 0 0 0,-6 7 0 0 0,6-5 0 0 0,0-2 0 0 0,-1 1 0 0 0,-6 5 0 0 0,-11 8 17 0 0,-32 34 0 0 0,33-30-2 0 0,-26 20 0 0 0,31-28-15 0 0,-24 27 0 0 0,27-27 0 0 0,-9 3 1 0 0,-1 0 51 0 0,1 7-42 0 0,10-11-13 0 0,-1-1 1 0 0,0 0 0 0 0,-24 17-1 0 0,-51 30-50 0 0,79-52 53 0 0,-1 0 0 0 0,1 0 0 0 0,-11 15 0 0 0,-10 7 0 0 0,-28 15 64 0 0,16-9-64 0 0,20-15 0 0 0,18-16 0 0 0,0 0 0 0 0,0 0 0 0 0,-7 3 0 0 0,-10 8 74 0 0,-34 29-1 0 0,52-41-76 0 0,-16 13-8 0 0,1 2 0 0 0,-23 26 0 0 0,-4 5-68 0 0,38-40 61 0 0,0-1 0 0 0,-11 10-1 0 0,-3 3 10 0 0,-7 18 161 0 0,1-11-83 0 0,17-18-77 0 0,1 1 0 0 0,-15 18 0 0 0,16-17-16 0 0,-1-2 0 0 0,-12 12 0 0 0,3-3 136 0 0,18-19-114 0 0,-1 1-1 0 0,0-1 1 0 0,1 1-1 0 0,-1-1 1 0 0,0 0-1 0 0,0 0 0 0 0,-3 1 1 0 0,3-1-5 0 0,0 0-1 0 0,0 0 1 0 0,0 1 0 0 0,0-1 0 0 0,0 0-1 0 0,0 1 1 0 0,-2 2 0 0 0,-3 2-15 0 0,-1 1 0 0 0,1-1 0 0 0,-9 6 0 0 0,-8 5 23 0 0,-7 15-1 0 0,-127 90 0 0 0,148-113 0 0 0,-1 1 0 0 0,-14 17 0 0 0,-1 1 0 0 0,-16 18-1 0 0,-12 12 15 0 0,44-47 25 0 0,1-1 0 0 0,0 2 0 0 0,0-1 0 0 0,-10 22 0 0 0,1-9-39 0 0,14-19 0 0 0,0 0 0 0 0,1 0 0 0 0,-1 0 0 0 0,-3 8 0 0 0,7-11 0 0 0,-1-1 0 0 0,1 1 0 0 0,-1-1 0 0 0,0 1 0 0 0,0-1 0 0 0,0 0 0 0 0,0 1 0 0 0,0-1 0 0 0,-2 2 0 0 0,0 0 0 0 0,-1 1 0 0 0,1 0 0 0 0,0 0 0 0 0,0 0 0 0 0,-3 7 0 0 0,2-5 0 0 0,-1 0 0 0 0,0-1 0 0 0,0 1 0 0 0,0-1 0 0 0,0 0 0 0 0,-1-1 0 0 0,0 1 0 0 0,-10 5 0 0 0,-7 6 0 0 0,1-2 0 0 0,-42 22 0 0 0,22-13 0 0 0,7-6 0 0 0,24-12 0 0 0,0 1 0 0 0,-19 12 0 0 0,-8 8-64 0 0,24-17 17 0 0,0 0 0 0 0,-17 15 0 0 0,12-8 43 0 0,-1-1 1 0 0,-35 19 0 0 0,23-14 2 0 0,-40 30 1 0 0,53-38 0 0 0,9-5 0 0 0,0 0 0 0 0,-12 11 0 0 0,-5 5 0 0 0,20-17 0 0 0,0-1 0 0 0,0 1 0 0 0,-8 10 0 0 0,7-7 0 0 0,-1 0 0 0 0,0 0 0 0 0,-14 8 0 0 0,12-8 0 0 0,-19 18 0 0 0,15-10 0 0 0,0-2 0 0 0,-2 0 0 0 0,-33 25 0 0 0,40-34 0 0 0,4-2 0 0 0,1 0 0 0 0,-1-1 0 0 0,0 0 0 0 0,0-1 0 0 0,-6 3 0 0 0,9-3 0 0 0,0-1 0 0 0,0 1 0 0 0,0-1 0 0 0,0 1 0 0 0,1 0 0 0 0,-1 0 0 0 0,1 0 0 0 0,-4 3 0 0 0,4-2 0 0 0,-1 0 0 0 0,0-1 0 0 0,0 0 0 0 0,0 1 0 0 0,-6 2 0 0 0,-98 49-64 0 0,36-17 64 0 0,68-35 0 0 0,-1 0 0 0 0,1 0 0 0 0,0 1 0 0 0,0-1 0 0 0,-4 4 0 0 0,-10 9 0 0 0,8-9 0 0 0,8-5 0 0 0,0 0 0 0 0,0 0 0 0 0,1-1 0 0 0,-1 1 0 0 0,0-1 0 0 0,0 1 0 0 0,0-1 0 0 0,0 1 0 0 0,0-1 0 0 0,0 0 0 0 0,0 1 0 0 0,0-1 0 0 0,0 0 0 0 0,0 0 0 0 0,0 0 0 0 0,-2 0 0 0 0,0 1 0 0 0,0-1 0 0 0,0 1 0 0 0,0 0 0 0 0,0 0 0 0 0,1 0 0 0 0,-1 0 0 0 0,0 0 0 0 0,0 0 0 0 0,1 1 0 0 0,-1-1 0 0 0,1 1 0 0 0,-1 0 0 0 0,-2 2 0 0 0,3-1 0 0 0,-1-1 0 0 0,0 0 0 0 0,0 0 0 0 0,-1 0 0 0 0,1 0 0 0 0,0-1 0 0 0,-7 3 0 0 0,7-3 0 0 0,1-1 0 0 0,0 1 0 0 0,0 0 0 0 0,0 0 0 0 0,0 0 0 0 0,0 0 0 0 0,-3 2 0 0 0,-20 11 0 0 0,4-2 0 0 0,7-6 0 0 0,-8 10 0 0 0,7-1 0 0 0,1-5 0 0 0,-2-1 0 0 0,7-2 0 0 0,-7 1 0 0 0,0 4 0 0 0,-15 14 0 0 0,22-20 0 0 0,7-6 0 0 0,0 1 0 0 0,0 0 0 0 0,1-1 0 0 0,-1 1 0 0 0,0 0 0 0 0,1 0 0 0 0,-1 0 0 0 0,1 1 0 0 0,-1-1 0 0 0,1 0 0 0 0,-1 1 0 0 0,-1 1 0 0 0,-5 4 0 0 0,-5 0 0 0 0,11-4 0 0 0,1 0 0 0 0,-6 3 0 0 0,3-2 0 0 0,-1 0 0 0 0,1-1 0 0 0,-1 0 0 0 0,-6 4 0 0 0,-11 9 0 0 0,15-11 0 0 0,0 0 0 0 0,0-1 0 0 0,-15 7 0 0 0,-29 12 0 0 0,37-18 0 0 0,0 0 0 0 0,1 1 0 0 0,0 0 0 0 0,0 1 0 0 0,-17 13 0 0 0,24-16 0 0 0,-5 4 0 0 0,-1 0 0 0 0,-20 9 0 0 0,24-13 28 0 0,0 0 0 0 0,0 1-1 0 0,1 0 1 0 0,-1 0 0 0 0,1 0 0 0 0,-12 13-1 0 0,12-11 3 0 0,-1 0 0 0 0,0-1 0 0 0,0 0 0 0 0,-13 8 0 0 0,10-8-30 0 0,1 0 0 0 0,-12 10 0 0 0,15-10 0 0 0,-1 0 0 0 0,0-1 0 0 0,-1 0 0 0 0,1 0 0 0 0,-11 4 0 0 0,8-2-1 0 0,9-6 3 0 0,1 1-1 0 0,-1 0 0 0 0,0-1 0 0 0,0 0 0 0 0,0 1 0 0 0,0-1 0 0 0,0 0 1 0 0,0 0-1 0 0,0 0 0 0 0,-4 1 0 0 0,4-1 4 0 0,0-1-1 0 0,1 1 1 0 0,-1 0 0 0 0,0 0-1 0 0,0 0 1 0 0,1 0 0 0 0,-1 0-1 0 0,0 0 1 0 0,1 0-1 0 0,-1 0 1 0 0,1 1 0 0 0,-2 1-1 0 0,-4 4-4 0 0,-14 6 0 0 0,9-7 0 0 0,7-5 0 0 0,-14 6 0 0 0,-47 30-64 0 0,37-21 64 0 0,12-5 0 0 0,-1 0 31 0 0,15-10-26 0 0,0 0 1 0 0,1 1 0 0 0,-1-1-1 0 0,1 1 1 0 0,-5 3-1 0 0,-22 17-5 0 0,26-20 0 0 0,0 0 0 0 0,0 0 0 0 0,-1-1 0 0 0,1 1 0 0 0,0-1 0 0 0,-1 0 0 0 0,1 0 0 0 0,-6 2 0 0 0,-5 1 0 0 0,-44 10 0 0 0,40-7 0 0 0,-32 6 0 0 0,33-9 0 0 0,-1 1 0 0 0,-16 6 0 0 0,-21 11-53 0 0,-12 5 106 0 0,12-4-53 0 0,27-9-28 0 0,-39 13 0 0 0,40-16 20 0 0,-33 14 8 0 0,34-13 0 0 0,-1-2 0 0 0,-49 14 0 0 0,-52 12 0 0 0,100-28 0 0 0,-39 16 0 0 0,-7 3 0 0 0,41-16 0 0 0,-19 5 0 0 0,34-11 0 0 0,0 1 0 0 0,-26 11 0 0 0,-10 5 0 0 0,-33 15 64 0 0,12-9-110 0 0,34-11 28 0 0,18-11 18 0 0,19-5 0 0 0,0-1 0 0 0,0 1 0 0 0,0 0 0 0 0,1 1 0 0 0,-6 1 0 0 0,-16 9 0 0 0,-1-2 0 0 0,0-1 0 0 0,-51 11 0 0 0,17-5 0 0 0,-63 13 0 0 0,90-15 0 0 0,27-11 0 0 0,0 1 0 0 0,1-1 0 0 0,-1 0 0 0 0,-1 0 0 0 0,-6 1 0 0 0,-6 1 0 0 0,0 0 0 0 0,-29 10 0 0 0,1 1 0 0 0,6-5-2 0 0,11-3 8 0 0,-31 12 1 0 0,43-11 45 0 0,15-6-52 0 0,-1 0 0 0 0,1-1 1 0 0,0 1-1 0 0,-1-1 0 0 0,-4 1 0 0 0,-73 24 0 0 0,58-18 0 0 0,1 0 0 0 0,-35 5 0 0 0,24-2 0 0 0,27-9 0 0 0,-1 1 0 0 0,0-1 0 0 0,-11 2 0 0 0,-48 11 0 0 0,22-6 0 0 0,28-6 0 0 0,0 1 0 0 0,0-2 0 0 0,-19 1 0 0 0,28-2 0 0 0,-1-1 0 0 0,1 1 0 0 0,-12 4 0 0 0,-12 1 0 0 0,-65 10 0 0 0,24-3-11 0 0,12 0-42 0 0,51-11 65 0 0,1 0-1 0 0,-16 6 1 0 0,-11 2 17 0 0,-8 0-40 0 0,36-8 2 0 0,-1 0 0 0 0,0 0 0 0 0,-9 4 0 0 0,-18 5-8 0 0,30-10 17 0 0,0 1 0 0 0,1-1 0 0 0,-1 1 0 0 0,-7 4 0 0 0,-13 5 0 0 0,1-1 29 0 0,20-8-22 0 0,0 0 0 0 0,0 0 0 0 0,0 0 0 0 0,-7 1 0 0 0,-46 12-7 0 0,25-7-27 0 0,-8 2-10 0 0,31-8 37 0 0,-1 0 0 0 0,-14 6 0 0 0,15-5 0 0 0,-1 0 0 0 0,-14 2 0 0 0,-30 8 11 0 0,35-8 39 0 0,17-4-50 0 0,-1-1 1 0 0,0 1-1 0 0,1 0 1 0 0,-1-1-1 0 0,0 1 1 0 0,-5-1-1 0 0,-1 0 0 0 0,-1 1 0 0 0,-15 4 0 0 0,15-3 0 0 0,1 0 0 0 0,-20 1 0 0 0,-36 6 0 0 0,61-9-4 0 0,1 0 0 0 0,-1 0-1 0 0,0 0 1 0 0,1 0 0 0 0,-1 1 0 0 0,1-1 0 0 0,-1 1-1 0 0,-6 2 1 0 0,6-1-1 0 0,-1-1 0 0 0,0 1 0 0 0,0-1-1 0 0,-8 1 1 0 0,-8 3 31 0 0,-4 0 12 0 0,19-4-38 0 0,0-1 0 0 0,0 2 0 0 0,1-1 0 0 0,-1 1 0 0 0,0-1 0 0 0,-6 4 0 0 0,7-3 0 0 0,-43 19 0 0 0,34-13 0 0 0,-1-2 0 0 0,0 0 0 0 0,-24 6 0 0 0,5-1 0 0 0,27-8 0 0 0,0-1 0 0 0,1 1 0 0 0,-13 1 0 0 0,-28 7 0 0 0,-23 2 0 0 0,19 0 0 0 0,-46 4 0 0 0,90-16 0 0 0,0 0 0 0 0,1 0 0 0 0,-1 0 0 0 0,-14-2 0 0 0,10 0 0 0 0,0 1 0 0 0,1 1 0 0 0,-1 0 0 0 0,0 0 0 0 0,-13 4 0 0 0,-13-1 0 0 0,30-3 0 0 0,-10 2 0 0 0,0 0 0 0 0,-24 0 0 0 0,35-3 0 0 0,-1 1 0 0 0,1 0 0 0 0,-12 3 0 0 0,11-2 0 0 0,1 0 0 0 0,-1-1 0 0 0,-12 1 0 0 0,-21 4 0 0 0,29-5 0 0 0,1 0 0 0 0,-1 1 0 0 0,1 0 0 0 0,-20 8 0 0 0,18-6 0 0 0,0-1 0 0 0,-14 3 0 0 0,-3-3 0 0 0,-29 0 0 0 0,-70 7-96 0 0,51-6 96 0 0,25-1 0 0 0,43-1 0 0 0,7-1 0 0 0,0 0 0 0 0,0-1 0 0 0,-1 1 0 0 0,1-1 0 0 0,0 1 0 0 0,-1-1 0 0 0,1 0 0 0 0,0 0 0 0 0,-4 0 0 0 0,-130 0 11 0 0,128 0-3 0 0,0 1 1 0 0,0 0 0 0 0,-10 4 0 0 0,11-3-5 0 0,-1-1 1 0 0,1 0-1 0 0,-11 1 1 0 0,-3-2 16 0 0,1 1 1 0 0,-37 7-1 0 0,39-6-21 0 0,0 0 0 0 0,-26-2 0 0 0,33 0 0 0 0,-13 5 0 0 0,-3 0 0 0 0,-20-3 0 0 0,29-1 0 0 0,-1-1 0 0 0,-35-3 0 0 0,39 2 0 0 0,0 1 0 0 0,1 0 0 0 0,-17 2 0 0 0,-16 0 0 0 0,-178-2 0 0 0,165 6 0 0 0,54-6 0 0 0,-1 1 0 0 0,1 0 0 0 0,0 0 0 0 0,0 0 0 0 0,-8 4 0 0 0,8-3 0 0 0,0-1 0 0 0,-1 1 0 0 0,1-1 0 0 0,-1 0 0 0 0,-8 0 0 0 0,-1-1 0 0 0,-12 0 0 0 0,-45 5 0 0 0,65-4 0 0 0,0-1 0 0 0,0 0 0 0 0,0 0 0 0 0,-10-2 0 0 0,12 1 0 0 0,0 0 0 0 0,0 1 0 0 0,0 0 0 0 0,1 0 0 0 0,-1 0 0 0 0,-11 3 0 0 0,2-2 0 0 0,13-2 0 0 0,-1 1 0 0 0,0 0 0 0 0,0 0 0 0 0,0 0 0 0 0,0 0 0 0 0,0 0 0 0 0,-3 1 0 0 0,-19 3 0 0 0,1-1 0 0 0,-1-2 0 0 0,1 0 0 0 0,-48-6 0 0 0,65 5 0 0 0,-1-1 0 0 0,0 2 0 0 0,-8 0 0 0 0,9-1 0 0 0,0 1 0 0 0,-1-1 0 0 0,-11-2 0 0 0,3 1 0 0 0,0-1 0 0 0,-1 2 0 0 0,-18 1 0 0 0,-3 1 0 0 0,-19 3 0 0 0,-28 3 0 0 0,32-3 0 0 0,-154-5 0 0 0,114 4-88 0 0,7 2 88 0 0,-201-2 0 0 0,228 1 0 0 0,46-5 0 0 0,0-1 0 0 0,-17-3 0 0 0,17 3 0 0 0,-1 0 0 0 0,0 0 0 0 0,-21 2 0 0 0,3 1 0 0 0,-233-2-64 0 0,193 5 64 0 0,46-8 0 0 0,21 2 0 0 0,-1 1 0 0 0,1-1 0 0 0,0 1 0 0 0,0 0 0 0 0,-9 0 0 0 0,-5 3 0 0 0,0-1 0 0 0,-24-1 0 0 0,-23 1 0 0 0,32 0 0 0 0,-9 2 0 0 0,22-2 0 0 0,0 0 0 0 0,-26-1 0 0 0,-23 2 0 0 0,34-3 0 0 0,18 1 0 0 0,-24 3 0 0 0,17-2 0 0 0,1-1 0 0 0,-31-2 0 0 0,7 0 0 0 0,2 0 0 0 0,15 0 0 0 0,-61 6 0 0 0,86-4 0 0 0,-19 3 0 0 0,-34 1 0 0 0,31-5 0 0 0,5 1 0 0 0,0-2 0 0 0,-32-4 0 0 0,42 4 0 0 0,-1 0 0 0 0,1 0 0 0 0,-1 2 0 0 0,-22 2 0 0 0,-17 1 0 0 0,42-4 0 0 0,-90 3 0 0 0,88-2 0 0 0,-24-3 0 0 0,1 0 0 0 0,-295 2 0 0 0,249 4 0 0 0,43-4 0 0 0,-40 6 0 0 0,59-4 0 0 0,-40-3 0 0 0,16-1 0 0 0,-65-7 0 0 0,-46 0-11 0 0,71-1-42 0 0,72 10 53 0 0,0 0 0 0 0,0-1 0 0 0,0 0 0 0 0,-18-5 0 0 0,25 5 0 0 0,-1 0 0 0 0,1 0 0 0 0,0 1 0 0 0,-10 0 0 0 0,-12-1 0 0 0,8-1 0 0 0,-17 3 0 0 0,-46-5 0 0 0,-146 8-64 0 0,191 1 64 0 0,31-3 0 0 0,1-1 0 0 0,-1 0 0 0 0,0-1 0 0 0,1 1 0 0 0,-1-1 0 0 0,0 0 0 0 0,-10-2 0 0 0,-6-1 8 0 0,0 0 0 0 0,0 1 1 0 0,-39 2-1 0 0,21 0 150 0 0,11-2-73 0 0,17 0-89 0 0,2 2-21 0 0,0-1 1 0 0,1 0-1 0 0,-1-1 1 0 0,-11-3-1 0 0,19 5-75 0 0,1 0 87 0 0,-2 1-39 0 0,-12-2 28 0 0,2 1-26 0 0,11-1-29 0 0,0 1 1 0 0,-1 0 0 0 0,1 0-1 0 0,0 0 1 0 0,0 0 0 0 0,-1 1-1 0 0,1-1 1 0 0,0 1 0 0 0,0-1-1 0 0,-3 2 1 0 0,3-1-199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5:2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435 423 10568 0 0,'0'0'505'0'0,"-6"4"46"0"0,-33 14 30 0 0,29-14 762 0 0,1-1 0 0 0,-13 3 0 0 0,16-5-876 0 0,0 0-1 0 0,0-1 1 0 0,0 0-1 0 0,0 0 1 0 0,0 0-1 0 0,0-1 1 0 0,0 0-1 0 0,0 0 1 0 0,0-1-1 0 0,-10-3 1 0 0,14 4 46 0 0,-3 1-220 0 0,0-1-1 0 0,0 0 1 0 0,-1 0 0 0 0,1-1-1 0 0,0 1 1 0 0,-9-5-1 0 0,-69-32 1348 0 0,74 33-1651 0 0,-4 0 64 0 0,1-1 0 0 0,1-1 0 0 0,-1 0 0 0 0,1 0 0 0 0,1-1 0 0 0,-12-11 0 0 0,16 13 17 0 0,0-1 0 0 0,0-1-1 0 0,0 1 1 0 0,-5-10 0 0 0,10 15-43 0 0,0 0 0 0 0,0 0 0 0 0,0 0 0 0 0,0 0 1 0 0,1 0-1 0 0,-1 0 0 0 0,1-1 0 0 0,-1 1 0 0 0,1 0 0 0 0,0 0 0 0 0,0 0 0 0 0,0-1 1 0 0,0 1-1 0 0,0 0 0 0 0,0 0 0 0 0,0 0 0 0 0,1-1 0 0 0,-1 1 0 0 0,1 0 1 0 0,0 0-1 0 0,-1 0 0 0 0,1 0 0 0 0,2-3 0 0 0,1 0 26 0 0,-1 1 0 0 0,1 0 0 0 0,-1 0 0 0 0,1 0 0 0 0,0 0 0 0 0,1 1 0 0 0,-1-1 0 0 0,6-2 0 0 0,6-3 17 0 0,20-7-1 0 0,-3 1 70 0 0,56-34 1151 0 0,-59 31-1916 0 0,0 2 1 0 0,64-25-1 0 0,-45 26-6034 0 0,5-3-2127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5:2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637 414 11056 0 0,'0'0'852'0'0,"1"2"-304"0"0,0 0-48 0 0,0 0 0 0 0,0 0 0 0 0,-1 0 0 0 0,1 0 0 0 0,-1 1 0 0 0,1-1-1 0 0,-1 0 1 0 0,0 0 0 0 0,0 1 0 0 0,0-1 0 0 0,0 2 0 0 0,0 2 2696 0 0,-9-4-856 0 0,9-2-2310 0 0,-1 0 1 0 0,1 1-1 0 0,-1-1 0 0 0,1 0 0 0 0,-1 0 0 0 0,1 0 1 0 0,-1 0-1 0 0,0 0 0 0 0,1 0 0 0 0,-1 0 0 0 0,1 0 1 0 0,-1 0-1 0 0,1 0 0 0 0,-1 0 0 0 0,0 0 0 0 0,1 0 0 0 0,-1 0 1 0 0,1-1-1 0 0,-1 1 0 0 0,1 0 0 0 0,-1 0 0 0 0,1 0 1 0 0,-1-1-1 0 0,1 1 0 0 0,-1 0 0 0 0,1-1 0 0 0,-1 0 1 0 0,-7-6 296 0 0,1-1 1 0 0,0-1 0 0 0,-9-14-1 0 0,3 6-107 0 0,7 8-136 0 0,1-1-1 0 0,0 1 0 0 0,1-1 1 0 0,0 0-1 0 0,-3-12 0 0 0,2 8 62 0 0,-12-26-1 0 0,10 26-47 0 0,0 0 0 0 0,0 0-1 0 0,-6-23 1 0 0,3 9 122 0 0,-1-1 0 0 0,-2 1-1 0 0,-26-42 1 0 0,30 54-110 0 0,9 16-99 0 0,-1-1-1 0 0,1 0 0 0 0,0 1 1 0 0,-1-1-1 0 0,1 0 1 0 0,-1 1-1 0 0,0-1 1 0 0,1 0-1 0 0,-1 1 0 0 0,1-1 1 0 0,-1 1-1 0 0,0-1 1 0 0,0 1-1 0 0,1 0 1 0 0,-1-1-1 0 0,0 1 0 0 0,0 0 1 0 0,1-1-1 0 0,-1 1 1 0 0,0 0-1 0 0,0 0 1 0 0,-1-1-1 0 0,1 2 11 0 0,-1-1 1 0 0,1 0-1 0 0,-1 0 1 0 0,0 1-1 0 0,1-1 1 0 0,-1 0-1 0 0,1 1 1 0 0,-1 0-1 0 0,1-1 1 0 0,0 1-1 0 0,-2 1 1 0 0,-3 2 90 0 0,0 0 0 0 0,1 1 1 0 0,-10 9-1 0 0,1 4 74 0 0,1-1-1 0 0,1 2 1 0 0,1 0 0 0 0,0 0-1 0 0,-14 38 1 0 0,15-30-29 0 0,-7 28 1 0 0,-1 3-41 0 0,-19 42-802 0 0,-70 131 0 0 0,78-174-6492 0 0,2-1-2460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4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28 174 5064 0 0,'0'0'20642'0'0,"-1"2"-20281"0"0,-3 4-296 0 0,0 1 0 0 0,1 0-1 0 0,0 1 1 0 0,0-1 0 0 0,1 1-1 0 0,0-1 1 0 0,0 1 0 0 0,1 0 0 0 0,0-1-1 0 0,0 1 1 0 0,1 0 0 0 0,0 0-1 0 0,0 0 1 0 0,1 0 0 0 0,0 0-1 0 0,3 14 1 0 0,1 2-65 0 0,-5-21 0 0 0,1 0 0 0 0,-1 0 0 0 0,1 0 0 0 0,-1 0 0 0 0,1 0 0 0 0,0 0 0 0 0,1 0 0 0 0,-1 0 0 0 0,3 4 0 0 0,10 17-43 0 0,-12-20 25 0 0,1 0 0 0 0,-1 0 0 0 0,1 0 0 0 0,-1 0-1 0 0,1 0 1 0 0,0 0 0 0 0,0 0 0 0 0,1-1 0 0 0,-1 0 0 0 0,1 0 0 0 0,0 0-1 0 0,0 0 1 0 0,0 0 0 0 0,0-1 0 0 0,6 3 0 0 0,-7-4-1 0 0,1 0 1 0 0,-1 0 0 0 0,1-1-1 0 0,-1 1 1 0 0,1-1-1 0 0,-1 0 1 0 0,1 0-1 0 0,-1 0 1 0 0,0 0 0 0 0,1-1-1 0 0,-1 0 1 0 0,1 1-1 0 0,3-3 1 0 0,-1 1-20 0 0,1-1 1 0 0,-1 1 0 0 0,1-2-1 0 0,-1 1 1 0 0,11-9-1 0 0,-12 7 10 0 0,1-1 0 0 0,-1 1 0 0 0,0-1 1 0 0,0 0-1 0 0,-1-1 0 0 0,0 1 0 0 0,0-1 0 0 0,4-9 0 0 0,9-15-41 0 0,-11 19 53 0 0,0-1 0 0 0,0 1 0 0 0,-1-1 0 0 0,-1 0 0 0 0,0 0 0 0 0,-1-1 0 0 0,2-17 0 0 0,6-55 20 0 0,-9 77 43 0 0,-1-1 0 0 0,1 0-1 0 0,4-8 1 0 0,3-16 42 0 0,-9 18-96 0 0,-1 13 3 0 0,1 1 0 0 0,0 0-1 0 0,0-1 1 0 0,0 1 0 0 0,1-1 0 0 0,0-3 0 0 0,-1 5 2 0 0,0 0 0 0 0,1 1 1 0 0,-1-1-1 0 0,0 1 1 0 0,1-1-1 0 0,-1 1 1 0 0,1-1-1 0 0,-1 0 0 0 0,1 1 1 0 0,-1 0-1 0 0,1-1 1 0 0,-1 1-1 0 0,1-1 1 0 0,-1 1-1 0 0,1 0 0 0 0,-1-1 1 0 0,1 1-1 0 0,0 0 1 0 0,-1-1-1 0 0,1 1 0 0 0,0 0 1 0 0,-1 0-1 0 0,1 0 1 0 0,0 0-1 0 0,-1 0 1 0 0,1 0-1 0 0,0 0 0 0 0,-1 0 1 0 0,2 0-1 0 0,-1 0-66 0 0,4 11 75 0 0,-2 23 40 0 0,-3-25-42 0 0,0-1-1 0 0,1 0 1 0 0,2 8-1 0 0,-3-12-4 0 0,1-1 0 0 0,-1 0 0 0 0,1 0 0 0 0,-1 0 0 0 0,0 1 0 0 0,0-1 0 0 0,-1 0 0 0 0,1 0 0 0 0,-1 1 0 0 0,1-1 0 0 0,-2 4 0 0 0,-1 1 0 0 0,-1 0 0 0 0,-7 13 0 0 0,-3 4 0 0 0,13-22 2 0 0,0 1-1 0 0,0-1 0 0 0,0 1 1 0 0,0 0-1 0 0,1-1 1 0 0,-1 1-1 0 0,1 0 0 0 0,0-1 1 0 0,0 1-1 0 0,0 0 1 0 0,1 0-1 0 0,-1-1 0 0 0,1 1 1 0 0,2 6-1 0 0,2 3 11 0 0,0 1-1 0 0,12 19 0 0 0,0 0-2 0 0,-2-1-9 0 0,-9-21 0 0 0,-1 0 0 0 0,0 0 0 0 0,-1 0 0 0 0,0 1 0 0 0,2 12 0 0 0,-3 9 0 0 0,-3-22 0 0 0,1-1 0 0 0,3 14 0 0 0,2-1 0 0 0,-3-16 0 0 0,-1 1 0 0 0,0 0 0 0 0,-1 0 0 0 0,2 16 0 0 0,-11 83-116 0 0,8-94 61 0 0,1-8 32 0 0,-1 0-1 0 0,0 0 1 0 0,0 0 0 0 0,0 0-1 0 0,-1 0 1 0 0,0 0 0 0 0,0-1-1 0 0,0 1 1 0 0,0 0 0 0 0,-1 0-1 0 0,0-1 1 0 0,-3 7 0 0 0,-8 6 131 0 0,11-15-56 0 0,0 1 0 0 0,-1-1 0 0 0,2 1 1 0 0,-1 0-1 0 0,0 0 0 0 0,0 0 0 0 0,1-1 0 0 0,0 2 0 0 0,-1-1 1 0 0,1 0-1 0 0,0 0 0 0 0,-1 6 0 0 0,2-7-16 0 0,-1 0-1 0 0,1 0 1 0 0,-1 0-1 0 0,0 0 1 0 0,0-1-1 0 0,0 1 0 0 0,0 0 1 0 0,0 0-1 0 0,0-1 1 0 0,-1 1-1 0 0,1-1 1 0 0,0 1-1 0 0,-1-1 1 0 0,1 0-1 0 0,-3 2 1 0 0,-25 16 423 0 0,27-18-439 0 0,-2 1 10 0 0,-1 0 1 0 0,0 0 0 0 0,0 0-1 0 0,0-1 1 0 0,1 0-1 0 0,-1 0 1 0 0,-1 0 0 0 0,1 0-1 0 0,-9-1 1 0 0,-13 3 87 0 0,17-3-113 0 0,0 1 0 0 0,1-1 1 0 0,-1-1-1 0 0,0 0 0 0 0,1 0 1 0 0,-1 0-1 0 0,1-2 0 0 0,0 1 1 0 0,-13-6-1 0 0,16 5-73 0 0,0 0 1 0 0,0 0-1 0 0,1-1 0 0 0,-1 0 0 0 0,1-1 1 0 0,0 1-1 0 0,-7-8 0 0 0,2 2-226 0 0,4 4-110 0 0,1-1-1 0 0,0 0 0 0 0,1 0 1 0 0,0 0-1 0 0,0 0 0 0 0,0-1 1 0 0,-4-12-1 0 0,6 3-1622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21 133 9672 0 0,'-5'3'278'0'0,"4"-2"-198"0"0,0-1 1 0 0,0 1 0 0 0,-1 0 0 0 0,1-1-1 0 0,0 1 1 0 0,0-1 0 0 0,0 1-1 0 0,0-1 1 0 0,0 0 0 0 0,-3 1 3042 0 0,6 0-2600 0 0,1-1 0 0 0,0 1 1 0 0,0-1-1 0 0,-1 0 1 0 0,1 0-1 0 0,0 0 1 0 0,0 0-1 0 0,3-1 1 0 0,4 0 1098 0 0,-8 1-1238 0 0,0-1 1 0 0,1 1 0 0 0,-1-1-1 0 0,0 0 1 0 0,1 0 0 0 0,-1 1-1 0 0,4-4 1 0 0,-1 2 24 0 0,2-2 14 0 0,-1 0 0 0 0,0 0 0 0 0,0 0 0 0 0,10-10 0 0 0,15-10 329 0 0,-31 24-752 0 0,8-5 33 0 0,0 0 1 0 0,0 0-1 0 0,-1-1 0 0 0,0 0 1 0 0,0 0-1 0 0,10-11 0 0 0,-15 14-211 0 0,1 0 0 0 0,0 1 0 0 0,0-1 0 0 0,0 1 0 0 0,0 0 0 0 0,0 0 0 0 0,1 0 0 0 0,-1 0 0 0 0,1 1 0 0 0,6-3 0 0 0,-8 4-54 0 0,0-1-1578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9 191 16471 0 0,'-3'1'238'0'0,"-3"1"-105"0"0,9-6 1251 0 0,5-7-927 0 0,-7 10-307 0 0,-1 0 1 0 0,1-1-1 0 0,0 1 1 0 0,0 0-1 0 0,0 0 0 0 0,0 0 1 0 0,0 0-1 0 0,0 0 0 0 0,1 0 1 0 0,-1 0-1 0 0,0 0 1 0 0,2-1-1 0 0,0 1 115 0 0,0-1 0 0 0,0 0 1 0 0,0 0-1 0 0,0 0 0 0 0,0 0 0 0 0,-1 0 1 0 0,1 0-1 0 0,-1-1 0 0 0,1 1 0 0 0,-1-1 0 0 0,0 0 1 0 0,2-4-1 0 0,0 3 71 0 0,0-1 0 0 0,0 1 0 0 0,9-7 0 0 0,12-14 641 0 0,-19 18-960 0 0,0 2 0 0 0,0-1 0 0 0,0 1 0 0 0,1 0 0 0 0,0 0-1 0 0,11-6 1 0 0,-1 1-305 0 0,-16 9 243 0 0,1 0 1 0 0,-1 0 0 0 0,1 0 0 0 0,-1 1 0 0 0,1-1-1 0 0,-1 0 1 0 0,1 1 0 0 0,0-1 0 0 0,2 1 0 0 0,7-3-342 0 0,16-9-1377 0 0,-5 7-516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17503 0 0,'0'0'3058'0'0,"2"0"-1781"0"0,60-6 3659 0 0,-60 6-4332 0 0,0 0-398 0 0,12-2-182 0 0,-10 1-24 0 0,1 1 0 0 0,-1-1 0 0 0,0 1 0 0 0,1 0 0 0 0,-1 0-1 0 0,0 1 1 0 0,1-1 0 0 0,-1 1 0 0 0,7 2 0 0 0,-7-2 196 0 0,-1 0 1 0 0,1 0-1 0 0,-1 0 0 0 0,1 0 0 0 0,-1 1 1 0 0,0 0-1 0 0,0 0 0 0 0,6 4 0 0 0,-8-5-180 0 0,0 0-1 0 0,1 0 0 0 0,-1 1 0 0 0,0-1 1 0 0,1 1-1 0 0,-1-1 0 0 0,0 1 0 0 0,0-1 1 0 0,0 1-1 0 0,-1 0 0 0 0,1-1 0 0 0,0 1 1 0 0,0 0-1 0 0,-1 0 0 0 0,0 0 0 0 0,1-1 1 0 0,-1 1-1 0 0,0 3 0 0 0,4 120-15 0 0,-8-61 0 0 0,4-46-344 0 0,-3-15 83 0 0,2-2 37 0 0,0 1-730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 18575 0 0,'0'0'1859'0'0,"2"-1"-1703"0"0,5-3-9 0 0,-5 3 522 0 0,-1 1-535 0 0,-1 0-1 0 0,1 0 1 0 0,0 0 0 0 0,-1 0 0 0 0,1 0-1 0 0,-1 0 1 0 0,1 0 0 0 0,0 0-1 0 0,-1 0 1 0 0,1 0 0 0 0,-1 1 0 0 0,1-1-1 0 0,-1 0 1 0 0,1 0 0 0 0,0 0-1 0 0,-1 1 1 0 0,1-1 0 0 0,-1 0 0 0 0,1 1-1 0 0,-1-1 1 0 0,0 0 0 0 0,1 1-1 0 0,-1-1 1 0 0,1 1 0 0 0,-1-1-1 0 0,1 0 1 0 0,-1 1 0 0 0,0-1 0 0 0,0 1-1 0 0,1-1 1 0 0,-1 1 0 0 0,0 0-1 0 0,0-1 1 0 0,1 1 0 0 0,-1 0 0 0 0,7 21 153 0 0,-7-19-259 0 0,0-1-1 0 0,0 1 1 0 0,0 0 0 0 0,0 0-1 0 0,-1 0 1 0 0,0-1 0 0 0,-1 6-1 0 0,-3 15 75 0 0,6-14-100 0 0,-1 1 0 0 0,-1-1 0 0 0,1 0 1 0 0,-2 0-1 0 0,1 0 0 0 0,-1-1 0 0 0,-4 11 0 0 0,-1 6-114 0 0,-5 28-1 0 0,8-32-35 0 0,-1 0 0 0 0,-12 29 0 0 0,0-3-485 0 0,16-42 561 0 0,0-1 1 0 0,0 1 0 0 0,0 0 0 0 0,1-1-1 0 0,0 1 1 0 0,0 0 0 0 0,0 0 0 0 0,1 7-1 0 0,0-11 54 0 0,-1 1-1 0 0,1 0 0 0 0,0-1 1 0 0,0 1-1 0 0,0-1 0 0 0,-1 0 1 0 0,1 1-1 0 0,1-1 0 0 0,-1 0 1 0 0,0 0-1 0 0,0 1 0 0 0,0-1 1 0 0,1 0-1 0 0,-1 0 0 0 0,1 0 1 0 0,-1-1-1 0 0,1 1 0 0 0,-1 0 1 0 0,1 0-1 0 0,-1-1 0 0 0,1 1 1 0 0,1 0-1 0 0,-1-1-80 0 0,3 0-79 0 0,-3 0 205 0 0,0 0 0 0 0,-1 0 1 0 0,1-1-1 0 0,0 1 1 0 0,0 0-1 0 0,-1-1 0 0 0,1 1 1 0 0,0-1-1 0 0,-1 0 0 0 0,1 0 1 0 0,-1 1-1 0 0,1-1 1 0 0,-1 0-1 0 0,2-2 0 0 0,18-19 491 0 0,-17 16-405 0 0,1 1-1 0 0,-1 0 1 0 0,7-5-1 0 0,6-2 8 0 0,0 2 0 0 0,28-13 0 0 0,13-8 56 0 0,-56 30-198 0 0,0 0 0 0 0,0 0 0 0 0,0 0 0 0 0,0 1 0 0 0,-1-1 1 0 0,1 1-1 0 0,0-1 0 0 0,0 1 0 0 0,4 0 0 0 0,11-4-256 0 0,-16 3 15 0 0,1 1-139 0 0,0 0 0 0 0,0 0 0 0 0,0 0 1 0 0,-1 0-1 0 0,1 0 0 0 0,0-1 0 0 0,0 1 0 0 0,2-2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10136 0 0,'0'0'918'0'0,"2"2"-407"0"0,1 0 870 0 0,-1 0 0 0 0,0 0 0 0 0,0 1 0 0 0,0 0 1 0 0,0-1-1 0 0,2 5 0 0 0,-2-4-1082 0 0,0 0 1 0 0,-1 1 0 0 0,0-1-1 0 0,1 1 1 0 0,-1-1-1 0 0,-1 1 1 0 0,1 0-1 0 0,0-1 1 0 0,-1 7 0 0 0,3 14 764 0 0,-2-20-952 0 0,0 0 0 0 0,-1 0 0 0 0,0 0 0 0 0,1 1 0 0 0,-2 5 0 0 0,-23 125 881 0 0,18-101-942 0 0,3-19-38 0 0,1-1-1 0 0,-2 23 1 0 0,5-10-31 0 0,-6 99-276 0 0,4-121 124 0 0,1-1 0 0 0,-1 1-1 0 0,1-1 1 0 0,1 1 0 0 0,-1-1 0 0 0,1 1-1 0 0,-1-1 1 0 0,1 1 0 0 0,0-1-1 0 0,1 1 1 0 0,-1-1 0 0 0,1 0 0 0 0,0 0-1 0 0,0 0 1 0 0,0 0 0 0 0,1 0-1 0 0,-1 0 1 0 0,1 0 0 0 0,0-1 0 0 0,6 6-1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 10592 0 0,'0'0'151'0'0,"-1"-1"1"0"0,1 1-1 0 0,-1 0 1 0 0,1-1-1 0 0,-1 1 1 0 0,1-1-1 0 0,0 1 1 0 0,-1-1-1 0 0,1 1 0 0 0,0-1 1 0 0,-1 1-1 0 0,1-1 1 0 0,0 1-1 0 0,0-1 1 0 0,-1 0-1 0 0,1 1 1 0 0,0-1-1 0 0,0 1 1 0 0,0-1-1 0 0,0 0 1 0 0,0 1-1 0 0,0-1 1 0 0,0 1-1 0 0,0-1 1 0 0,0 0-1 0 0,0 0 1 0 0,1-5 1167 0 0,-1 5-1176 0 0,0 0-1 0 0,1 1 1 0 0,-1-1 0 0 0,0 0-1 0 0,1 1 1 0 0,-1-1 0 0 0,1 1-1 0 0,-1-1 1 0 0,1 1 0 0 0,0-1-1 0 0,-1 1 1 0 0,1-1 0 0 0,-1 1 0 0 0,1-1-1 0 0,0 1 1 0 0,1-1 0 0 0,-1 1 172 0 0,2-3 275 0 0,1 1 0 0 0,0 0 0 0 0,0 0 1 0 0,1 0-1 0 0,-1 1 0 0 0,6-2 0 0 0,-6 2-368 0 0,1 0 0 0 0,-1-1 0 0 0,0 1 1 0 0,0-1-1 0 0,7-4 0 0 0,-9 5-114 0 0,0 0 1 0 0,1 0-1 0 0,-1 0 0 0 0,0 1 0 0 0,1-1 1 0 0,-1 1-1 0 0,1-1 0 0 0,-1 1 1 0 0,1 0-1 0 0,-1 0 0 0 0,5 1 1 0 0,-1-1 96 0 0,-7-3 338 0 0,14 6-234 0 0,-14-2-300 0 0,1 1-1 0 0,0-1 1 0 0,0 1-1 0 0,0-1 1 0 0,0 1-1 0 0,0-1 1 0 0,1 1-1 0 0,-1-1 1 0 0,0 1-1 0 0,1-1 1 0 0,-1 0-1 0 0,1 1 1 0 0,0 1-1 0 0,0 1 17 0 0,2 8-14 0 0,-3-10-5 0 0,1 1 0 0 0,-1-1 1 0 0,1 0-1 0 0,-1 1 0 0 0,1-1 0 0 0,0 0 0 0 0,0 0 0 0 0,0 0 0 0 0,2 3 0 0 0,-3-5-6 0 0,1 1 1 0 0,0 0-1 0 0,-1 0 0 0 0,1-1 0 0 0,0 1 0 0 0,-1 0 0 0 0,1 0 1 0 0,-1 0-1 0 0,0 0 0 0 0,1-1 0 0 0,-1 1 0 0 0,1 0 1 0 0,-1 0-1 0 0,0 0 0 0 0,0 0 0 0 0,0 0 0 0 0,0 0 0 0 0,0 0 1 0 0,0 0-1 0 0,0 0 0 0 0,0 0 0 0 0,0 0 0 0 0,0 0 1 0 0,0 0-1 0 0,0 0 0 0 0,-1 0 0 0 0,1 0 0 0 0,0 0 0 0 0,-1-1 1 0 0,1 1-1 0 0,-1 0 0 0 0,1 0 0 0 0,-1 1 0 0 0,-2 3-26 0 0,2-2-16 0 0,0 0 0 0 0,0-1 0 0 0,0 1-1 0 0,0-1 1 0 0,-1 1 0 0 0,1-1 0 0 0,-1 0-1 0 0,1 1 1 0 0,-1-1 0 0 0,0 0 0 0 0,0 0-1 0 0,0 0 1 0 0,0 0 0 0 0,0-1 0 0 0,0 1 0 0 0,-1-1-1 0 0,-2 2 1 0 0,-13 11-559 0 0,17-13 218 0 0,-1 0-70 0 0,-15 7-1175 0 0</inkml:trace>
  <inkml:trace contextRef="#ctx0" brushRef="#br0" timeOffset="1">309 7 14256 0 0,'0'0'1290'0'0,"2"-1"-859"0"0,11-4 5842 0 0,-25 6-4821 0 0,6 0-1311 0 0,0 1 1 0 0,1 0-1 0 0,-1 0 1 0 0,1 0-1 0 0,0 1 1 0 0,0 0-1 0 0,0 0 1 0 0,0 0-1 0 0,0 0 1 0 0,1 1-1 0 0,-5 4 1 0 0,2-1-125 0 0,0 1 0 0 0,1 0 1 0 0,0 0-1 0 0,0 1 0 0 0,-7 14 0 0 0,12-21-17 0 0,0 0 0 0 0,0 0 0 0 0,1 0 0 0 0,-1 0 0 0 0,0-1 0 0 0,1 1 0 0 0,-1 0 0 0 0,1 0 0 0 0,-1 0 0 0 0,1 3 0 0 0,0-3 0 0 0,1-1 0 0 0,-1 1 0 0 0,1 0 0 0 0,0-1 0 0 0,-1 1 0 0 0,1-1 0 0 0,0 1 0 0 0,0-1 0 0 0,0 0 0 0 0,0 1 0 0 0,0-1 0 0 0,0 0 0 0 0,2 2 0 0 0,8 10 4 0 0,-9-10-14 0 0,0-1-1 0 0,0 1 0 0 0,0 0 1 0 0,0-1-1 0 0,0 0 1 0 0,1 0-1 0 0,-1 0 1 0 0,1 0-1 0 0,0 0 0 0 0,-1 0 1 0 0,1 0-1 0 0,0-1 1 0 0,3 2-1 0 0,-3-3-69 0 0,0 0 73 0 0,14 0-56 0 0,29-3 0 0 0,-40 2 8 0 0,0 0 0 0 0,0-1-1 0 0,-1 1 1 0 0,1-1 0 0 0,-1 0-1 0 0,1-1 1 0 0,-1 1 0 0 0,9-7 0 0 0,-7 4-477 0 0,-2 1-425 0 0,0 1 0 0 0,1-1 0 0 0,8-3 0 0 0,-3 2-6516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13824 0 0,'0'0'1061'0'0,"2"-1"-692"0"0,27-10 2121 0 0,-23 9-1987 0 0,-1 0 0 0 0,0 0 0 0 0,0 0 0 0 0,0 0 0 0 0,0-1 0 0 0,-1 0 0 0 0,1 0 0 0 0,-1 0 0 0 0,5-4 0 0 0,-1-1 62 0 0,1 1 0 0 0,0 1 1 0 0,0-1-1 0 0,1 1 0 0 0,14-6 1 0 0,21-14 78 0 0,25-19 221 0 0,19-15-389 0 0,-78 52-954 0 0,1 0-1 0 0,0 1 1 0 0,0 0 0 0 0,22-8-1 0 0,-23 11-2309 0 0,0 4-5687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61 16208 0 0,'1'-2'92'0'0,"-1"1"0"0"0,1-1 0 0 0,0 1 0 0 0,1-1 0 0 0,-1 1 0 0 0,0-1 0 0 0,0 1 1 0 0,1 0-1 0 0,-1 0 0 0 0,0 0 0 0 0,1 0 0 0 0,-1 0 0 0 0,1 0 0 0 0,-1 0 0 0 0,1 0 1 0 0,0 1-1 0 0,-1-1 0 0 0,1 0 0 0 0,2 1 0 0 0,-2-1-175 0 0,19-6 2294 0 0,0 1 1 0 0,28-4-1 0 0,-47 9-2108 0 0,-1 1 1 0 0,1-1 0 0 0,0 1-1 0 0,-1-1 1 0 0,1 0 0 0 0,-1 0-1 0 0,1 0 1 0 0,1-1 0 0 0,-2 1-40 0 0,0 1 0 0 0,-1-1 0 0 0,1 0 0 0 0,0 1 0 0 0,0-1 0 0 0,0 1 0 0 0,-1 0 0 0 0,1-1 0 0 0,0 1 0 0 0,0 0 0 0 0,0-1 0 0 0,0 1 0 0 0,0 0 0 0 0,0 0 0 0 0,0 0 0 0 0,0 0 0 0 0,-1 0 0 0 0,1 0 0 0 0,0 0 1 0 0,0 0-1 0 0,0 0 0 0 0,0 0 0 0 0,0 0 0 0 0,0 1 0 0 0,0-1 0 0 0,0 0 0 0 0,-1 1 0 0 0,1-1 0 0 0,0 1 0 0 0,0-1 0 0 0,0 1 0 0 0,-1-1 0 0 0,2 2 0 0 0,8 1 438 0 0,-7-1-266 0 0,-6 9-291 0 0,0-1-84 0 0,-1 0 0 0 0,-8 15-1 0 0,10-22 57 0 0,1 0 0 0 0,0-1 0 0 0,0 1 0 0 0,0 0 0 0 0,0 0 0 0 0,0 3 0 0 0,0-4 27 0 0,1 0 0 0 0,-1-1 0 0 0,1 1 0 0 0,-1 0-1 0 0,0 0 1 0 0,0 0 0 0 0,-2 3 0 0 0,1 0-159 0 0,-1-1 0 0 0,1 1 0 0 0,0 0 0 0 0,0 0 0 0 0,1 0 1 0 0,-1 0-1 0 0,1 1 0 0 0,0-1 0 0 0,1 0 0 0 0,-1 0 0 0 0,1 7 0 0 0,0-10-193 0 0,5 9-486 0 0,-4-7 668 0 0,4 8 28 0 0,2 1 112 0 0,66 54 242 0 0,-61-55 32 0 0,-9-10-134 0 0,0 1 0 0 0,-1-1 0 0 0,1 1 0 0 0,-1-1 0 0 0,0 1 0 0 0,1 0 0 0 0,-1 0 0 0 0,-1 0 0 0 0,3 4 0 0 0,-2-3 170 0 0,0 0 1 0 0,-1 0-1 0 0,0 0 0 0 0,0 1 0 0 0,2 6 0 0 0,-4-8-95 0 0,1 0 0 0 0,0 0-1 0 0,-1 0 1 0 0,0-1 0 0 0,1 1-1 0 0,-1 0 1 0 0,0-1 0 0 0,0 1 0 0 0,-3 4-1 0 0,2-2-5 0 0,-1-1 0 0 0,1 1 0 0 0,-1 0-1 0 0,0-1 1 0 0,-1 0 0 0 0,1 1 0 0 0,-1-1 0 0 0,1-1 0 0 0,-1 1-1 0 0,0 0 1 0 0,-1-1 0 0 0,1 0 0 0 0,-1 0 0 0 0,1 0-1 0 0,-1-1 1 0 0,-9 4 0 0 0,3-2 10 0 0,0 0 1 0 0,-1-1-1 0 0,0 0 0 0 0,-15 1 0 0 0,-23 5 225 0 0,40-7-388 0 0,-1 0 0 0 0,1-1 0 0 0,-18 0-1 0 0,23-1-108 0 0,-1 0-1 0 0,1 0 0 0 0,0-1 0 0 0,0 1 0 0 0,-1-1 0 0 0,1-1 0 0 0,0 1 0 0 0,-8-4 0 0 0,11 4-898 0 0,-6-4-3006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17591 0 0,'0'0'856'0'0,"5"-10"-376"0"0,1-6 16 0 0,-6 0-400 0 0,0 0-96 0 0,4-3 0 0 0,7 2 0 0 0,-2-6-1744 0 0,-3 8-367 0 0,-12-43-81 0 0,12 16-16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25 264 6912 0 0,'-1'-2'314'0'0,"-3"-4"-146"0"0,1-1-1 0 0,0 0 0 0 0,0 0 0 0 0,1 0 0 0 0,-1-1 1 0 0,-1-12-1 0 0,3 15 656 0 0,1 1 0 0 0,0-1-1 0 0,0 0 1 0 0,0 1 0 0 0,0-1 0 0 0,1 1 0 0 0,-1-1-1 0 0,3-4 1 0 0,3-18 2658 0 0,-5 20-3293 0 0,1 1 0 0 0,-1 0-1 0 0,1-1 1 0 0,1 1 0 0 0,-1 0 0 0 0,6-10 0 0 0,-5 11-113 0 0,0-1 0 0 0,0 1 0 0 0,-1-1 0 0 0,0 1-1 0 0,2-8 1 0 0,-3 10-91 0 0,0 1 1 0 0,0-1-1 0 0,0 1 0 0 0,0-1 0 0 0,1 1 0 0 0,-1 0 0 0 0,3-4 0 0 0,3-2-330 0 0,-7 6-5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39:5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15408 0 0,'0'0'2487'0'0,"-5"-4"-2423"0"0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15561 7435 3680 0 0,'-1'1'6053'0'0,"-3"4"-5657"0"0,-16 0 2590 0 0,11-3-2428 0 0,7-2-33 0 0,0 2-346 0 0,0-1 0 0 0,0 0-1 0 0,1 0 1 0 0,-1 0 0 0 0,0-1-1 0 0,0 1 1 0 0,0 0 0 0 0,0-1-1 0 0,0 1 1 0 0,-3-1 0 0 0,-82 23 4450 0 0,-79-1-2127 0 0,121-21-2163 0 0,36-2-266 0 0,0 1 0 0 0,0 0 0 0 0,1 1 0 0 0,-1-1 0 0 0,-17 5 1 0 0,19-3-3 0 0,0-1 1 0 0,0 1 0 0 0,0-2-1 0 0,-11 1 1 0 0,-9 1 103 0 0,-100-1 424 0 0,66-2-471 0 0,-116-3 66 0 0,129 4-194 0 0,-103 4 0 0 0,86-2 0 0 0,-8 1 0 0 0,-36 0 0 0 0,15-2 0 0 0,48 1 0 0 0,28-2 0 0 0,-26 3 0 0 0,22-1 33 0 0,-1 0 0 0 0,-29-4 0 0 0,6 1 708 0 0,15 2-882 0 0,0 1 0 0 0,-34 8-1 0 0,8-6 632 0 0,28-2-316 0 0,-7 1-807 0 0,26-2 873 0 0,1 1 0 0 0,-1-2 0 0 0,0 1 0 0 0,-17-3 1 0 0,-5 1 199 0 0,-104 1-738 0 0,64-6 215 0 0,-112 2 83 0 0,103-5-233 0 0,-15 9 815 0 0,64 1-867 0 0,17 0 191 0 0,1-1-1 0 0,-23-3 1 0 0,1-2 333 0 0,-60-2-1 0 0,57 2-609 0 0,29 3 475 0 0,-1 1 0 0 0,-11-1 0 0 0,-14 2-21 0 0,-56-8 0 0 0,-4-3-83 0 0,-52 4-242 0 0,96 1 174 0 0,-14 8 77 0 0,-75-4 261 0 0,90-7-591 0 0,28 9 276 0 0,-82-3-54 0 0,66 1 111 0 0,-42 2 1 0 0,27 1-6 0 0,50-1-7 0 0,0 0 0 0 0,0-1 0 0 0,-1 0 0 0 0,-6-1 0 0 0,7 0 0 0 0,0 1 0 0 0,0 0 0 0 0,-1 1 0 0 0,-6-1 0 0 0,-74-3 0 0 0,38-2 329 0 0,-14 3-635 0 0,56 2 313 0 0,-1 0 0 0 0,0 0 1 0 0,0 0-1 0 0,0-1 0 0 0,1 0 0 0 0,-1 0 1 0 0,0 0-1 0 0,-5-4 0 0 0,8 5 31 0 0,-1 0 1 0 0,0 1-1 0 0,1-1 0 0 0,-1 1 0 0 0,0 0 1 0 0,0-1-1 0 0,1 2 0 0 0,-1-1 0 0 0,-4 1 0 0 0,-8 0-168 0 0,-100-5-10 0 0,19 4 413 0 0,57 2-369 0 0,24-1 81 0 0,1 0 1 0 0,-19-2 0 0 0,15 0 61 0 0,-27 1 1 0 0,29 1-28 0 0,-1-1-1 0 0,-18-2 1 0 0,19 0-20 0 0,0 1 0 0 0,-19 2 0 0 0,0 0 0 0 0,-70 3 0 0 0,49 1 13 0 0,-60-1 218 0 0,100-4-193 0 0,-9 0 33 0 0,-44 5 0 0 0,46-3-116 0 0,1-1-1 0 0,-31-2 1 0 0,9 0 276 0 0,4 2-664 0 0,18 0 432 0 0,1-1 1 0 0,0-1 0 0 0,-28-5-1 0 0,43 5 149 0 0,-1 0-1 0 0,1 1 0 0 0,0 0 1 0 0,-10 0-1 0 0,-4 1-16 0 0,7 2-130 0 0,12-2-3 0 0,1-1 0 0 0,-1 1 0 0 0,0-1-1 0 0,1 0 1 0 0,-1 0 0 0 0,1 1 0 0 0,-1-1 0 0 0,0 0-1 0 0,1 0 1 0 0,-1 0 0 0 0,-2-1 0 0 0,-32-4-524 0 0,-10-3 1557 0 0,44 7-1010 0 0,0 1-1 0 0,0 0 1 0 0,0 0 0 0 0,0 0-1 0 0,0 0 1 0 0,0 0-1 0 0,0 0 1 0 0,0 1 0 0 0,1-1-1 0 0,-1 1 1 0 0,-3 0-1 0 0,4 0-56 0 0,-1-1-1 0 0,0 1 1 0 0,1-1-1 0 0,-1 0 1 0 0,1 1-1 0 0,-1-1 1 0 0,0 0-1 0 0,0 0 1 0 0,1 0-1 0 0,-1 0 1 0 0,0 0-1 0 0,1-1 1 0 0,-4 0-1 0 0,-3-1 39 0 0,0 1-1 0 0,0-1 1 0 0,0 1 0 0 0,0 1-1 0 0,0 0 1 0 0,-12 0-1 0 0,8 1 204 0 0,1-1-1 0 0,-19-2 0 0 0,11 0 18 0 0,3 3-241 0 0,-1-7-481 0 0,-58 3 293 0 0,-7-1 391 0 0,42-2 264 0 0,19 6-460 0 0,0 0 0 0 0,1-2 0 0 0,-24-4 0 0 0,1 2-236 0 0,-2-5 613 0 0,-26-9-890 0 0,-5 2 588 0 0,59 13-51 0 0,16 3-8 0 0,0 0 1 0 0,-1-1-1 0 0,1 1 1 0 0,0 0-1 0 0,-1 0 1 0 0,1 0-1 0 0,0 0 1 0 0,-1 0-1 0 0,1 0 0 0 0,0 0 1 0 0,-1 1-1 0 0,-1 0 1 0 0,2-1-5 0 0,0 0-1 0 0,0 0 1 0 0,0 0 0 0 0,0 0 0 0 0,0 0-1 0 0,0 0 1 0 0,0 0 0 0 0,0 0 0 0 0,0 0-1 0 0,0 0 1 0 0,0-1 0 0 0,0 1 0 0 0,0 0 0 0 0,0-1-1 0 0,0 1 1 0 0,0-1 0 0 0,0 1 0 0 0,0-1-1 0 0,-1 0 1 0 0,-14-2 0 0 0,14 2 1 0 0,-1 1 0 0 0,1 0 0 0 0,-1-1 0 0 0,0 1 0 0 0,1-1 0 0 0,-1 1 0 0 0,1-1 0 0 0,0 0 0 0 0,-1 0 0 0 0,1-1 0 0 0,-4-1 0 0 0,-2-1 58 0 0,-11 3 22 0 0,-13-9-161 0 0,-23-3 161 0 0,40 10-129 0 0,13 2 65 0 0,0 0 0 0 0,0 1 0 0 0,0-1 0 0 0,-1 1 0 0 0,1 0 0 0 0,0-1 0 0 0,0 1 1 0 0,-1 0-1 0 0,1 1 0 0 0,0-1 0 0 0,0 0 0 0 0,-1 1 0 0 0,-2 0 0 0 0,5-1-16 0 0,-1 0 1 0 0,1 0-1 0 0,-1 0 0 0 0,1 0 1 0 0,0 0-1 0 0,-1 0 0 0 0,1 0 1 0 0,-1 0-1 0 0,1 0 0 0 0,-1 0 1 0 0,1 0-1 0 0,-1 0 0 0 0,1 0 1 0 0,0 0-1 0 0,-1-1 0 0 0,1 1 1 0 0,-1 0-1 0 0,1 0 0 0 0,0 0 1 0 0,-1-1-1 0 0,1 1 0 0 0,-1-1 1 0 0,-1 0-21 0 0,-1 0-9 0 0,1 1 21 0 0,-15 0-159 0 0,12 0 163 0 0,0 0 0 0 0,0-1 1 0 0,-1 0-1 0 0,-5-2 0 0 0,-26-4 27 0 0,6-4 174 0 0,27 11-225 0 0,-12-9-89 0 0,16 9 115 0 0,-1 0 1 0 0,1 0-1 0 0,0-1 0 0 0,-1 1 1 0 0,1 0-1 0 0,-1 0 1 0 0,1-1-1 0 0,0 1 0 0 0,-1 0 1 0 0,1 0-1 0 0,-1 0 0 0 0,1-1 1 0 0,0 1-1 0 0,-1 0 0 0 0,1 0 1 0 0,-1 0-1 0 0,1 0 0 0 0,-1 0 1 0 0,1 0-1 0 0,-1 0 0 0 0,1 0 1 0 0,-1 0-1 0 0,-1 1 1 0 0,1-1 1 0 0,-1 0-1 0 0,1 0 0 0 0,-1 0 0 0 0,1 0 1 0 0,-1 0-1 0 0,1 0 0 0 0,-1 0 0 0 0,1-1 0 0 0,-1 1 1 0 0,1 0-1 0 0,-2-2 0 0 0,-4-1 0 0 0,5 2 0 0 0,0 0 0 0 0,0 1 0 0 0,0-1 0 0 0,-1 0 0 0 0,1 1 0 0 0,0-1 0 0 0,0 1 0 0 0,0 0 0 0 0,0 0 0 0 0,0 0 0 0 0,-4 0 0 0 0,0-1 0 0 0,5 0 0 0 0,0 1 0 0 0,-1-1 0 0 0,1 1 0 0 0,0-1 0 0 0,-1 1 0 0 0,1 0 0 0 0,-1 0 0 0 0,1 0 0 0 0,-1 0 0 0 0,1 0 0 0 0,-3 0 0 0 0,3 0 0 0 0,0 0 0 0 0,0 0 0 0 0,-1 0 0 0 0,1 0 0 0 0,0 0 0 0 0,0 0 0 0 0,0 0 0 0 0,0-1 0 0 0,0 1 0 0 0,0 0 0 0 0,0-1 0 0 0,0 1 0 0 0,0-1 0 0 0,0 1 0 0 0,-2-2 0 0 0,-4-2 0 0 0,-12 0 0 0 0,13 3 0 0 0,0-1 0 0 0,0 1 0 0 0,0 0 0 0 0,-6 0 0 0 0,6 1 51 0 0,0-1 0 0 0,1 0-1 0 0,-10-4 1 0 0,6 2-6 0 0,-38-10-45 0 0,18 4 0 0 0,20 4 0 0 0,8 5 0 0 0,0-1 0 0 0,1 1 0 0 0,-1-1 0 0 0,0 1 0 0 0,0 0 0 0 0,1-1 0 0 0,-1 1 0 0 0,0 0 0 0 0,0-1 0 0 0,1 1 0 0 0,-1 0 0 0 0,0 0 0 0 0,0 0 0 0 0,0 0 0 0 0,-1 0 0 0 0,-39-4 0 0 0,-3-5 0 0 0,22 7 0 0 0,18 1 0 0 0,-1 0 0 0 0,1 1 0 0 0,0 0 0 0 0,0-1 0 0 0,-1 2 0 0 0,-4 0 0 0 0,6-1 0 0 0,-1 1 0 0 0,0-1 0 0 0,0 0 0 0 0,1 0 0 0 0,-1 0 0 0 0,0 0 0 0 0,0-1 0 0 0,-5-1 0 0 0,0 1 0 0 0,-1-1 0 0 0,1 1 0 0 0,-11 0 0 0 0,-88-2 0 0 0,16-1 0 0 0,3-6 0 0 0,86 10 0 0 0,0 0 0 0 0,1 0 0 0 0,-1-1 0 0 0,0 0 0 0 0,0 1 0 0 0,0-1 0 0 0,1 0 0 0 0,-1 0 0 0 0,-4-3 0 0 0,4 2 0 0 0,0 0 0 0 0,-1 1 0 0 0,1 0 0 0 0,0-1 0 0 0,-7 0 0 0 0,2 0 0 0 0,-1-1 0 0 0,1 1 0 0 0,0-1 0 0 0,0-1 0 0 0,1 0 0 0 0,-15-9 0 0 0,1 3 0 0 0,21 10 0 0 0,-1 0 0 0 0,1-1 0 0 0,-1 1 0 0 0,1-1 0 0 0,-1 1 0 0 0,1 0 0 0 0,-1 0 0 0 0,1-1 0 0 0,-1 1 0 0 0,1 0 0 0 0,-1 0 0 0 0,0 0 0 0 0,1-1 0 0 0,-1 1 0 0 0,1 0 0 0 0,-1 0 0 0 0,-1 0 0 0 0,2 0 0 0 0,-1 0 0 0 0,1 0 0 0 0,-1 0 0 0 0,0 0 0 0 0,1 0 0 0 0,-1 0 0 0 0,1 0 0 0 0,-1-1 0 0 0,1 1 0 0 0,-1 0 0 0 0,1 0 0 0 0,-1 0 0 0 0,1-1 0 0 0,-1 1 0 0 0,1 0 0 0 0,-1-1 0 0 0,0 0 0 0 0,-3-2 0 0 0,-1-1 0 0 0,0 1 0 0 0,0 0 0 0 0,0 1 0 0 0,0-1 0 0 0,0 1 0 0 0,0 0 0 0 0,-1 0 0 0 0,1 1 0 0 0,-10-2 0 0 0,6 1 0 0 0,1-1 0 0 0,0 0 0 0 0,-11-4 0 0 0,2 0 0 0 0,13 5 0 0 0,-6-1 0 0 0,0-1 0 0 0,-13-1 0 0 0,-12-7 64 0 0,29 10-61 0 0,-1 0 1 0 0,-1 0-1 0 0,-7-1 0 0 0,5 1 37 0 0,-28-7-17 0 0,-32-4 48 0 0,29 3-18 0 0,-14-3-53 0 0,27 3 0 0 0,22 8 0 0 0,1-1 0 0 0,0 1 0 0 0,-1 1 0 0 0,-7-2 0 0 0,-9-1 0 0 0,13 2 0 0 0,0 0 0 0 0,-15 0 0 0 0,14 1 0 0 0,0 0 0 0 0,1 0 0 0 0,-1-1 0 0 0,0-1 0 0 0,1 1 0 0 0,-14-7 0 0 0,17 7 0 0 0,-1 0 0 0 0,0 1 0 0 0,-12-2 0 0 0,-9-1 0 0 0,-37-10 0 0 0,44 13 0 0 0,19 2 0 0 0,1-1 0 0 0,-1 0 0 0 0,0 0 0 0 0,0 0 0 0 0,0 0 0 0 0,0 0 0 0 0,0 0 0 0 0,1-1 0 0 0,-1 1 0 0 0,0-1 0 0 0,0 1 0 0 0,0-1 0 0 0,-1-1 0 0 0,-1 0 0 0 0,-1 1 0 0 0,1-1 0 0 0,0 1 0 0 0,-6-2 0 0 0,-7-1 0 0 0,-3-3 0 0 0,-25-4 0 0 0,16 4-13 0 0,21 6 18 0 0,0 0 1 0 0,0 0 0 0 0,-13 1-1 0 0,12 0 5 0 0,1 0-1 0 0,0-1 0 0 0,-1 1 1 0 0,-8-3-1 0 0,-9 0-9 0 0,22 3 0 0 0,-1-1 0 0 0,1 1 0 0 0,0-1 0 0 0,0 1 0 0 0,-1-1 0 0 0,-4-2 0 0 0,-52-15 0 0 0,53 14 8 0 0,-1 2 0 0 0,1-1-1 0 0,-11-1 1 0 0,-2 0 14 0 0,2-1 10 0 0,-23-10 0 0 0,20 6-21 0 0,12 6-11 0 0,-32-4 0 0 0,23 0 0 0 0,18 6 0 0 0,-1 0 0 0 0,0 0 0 0 0,1 1 0 0 0,-1-1 0 0 0,0 1 0 0 0,0-1 0 0 0,1 1 0 0 0,-1-1 0 0 0,-3 1 0 0 0,-29-10 11 0 0,11 2 53 0 0,12 4-22 0 0,10 4-40 0 0,0 0-1 0 0,-1 0 0 0 0,1 0 0 0 0,0 0 0 0 0,-1-1 0 0 0,1 1 0 0 0,0-1 0 0 0,-1 1 0 0 0,1-1 1 0 0,0 1-1 0 0,-2-2 0 0 0,-14-3-4 0 0,3 1 3 0 0,11 1 0 0 0,-1 0 0 0 0,-32-10 0 0 0,23 6 0 0 0,-5 1 0 0 0,-13-3 0 0 0,29 8 0 0 0,0 1 0 0 0,0-1 0 0 0,0 0 0 0 0,0 0 0 0 0,0 0 0 0 0,0 0 0 0 0,-3-2 0 0 0,5 3 0 0 0,-1-1 0 0 0,1 1 0 0 0,-1-1 0 0 0,0 1 0 0 0,1 0 0 0 0,-1-1 0 0 0,0 1 0 0 0,1 0 0 0 0,-1 0 0 0 0,0-1 0 0 0,1 1 0 0 0,-1 0 0 0 0,0 0 0 0 0,-1 0 0 0 0,-10-3 0 0 0,10 2 0 0 0,-1 0 0 0 0,0 0 0 0 0,0 0 0 0 0,1 0 0 0 0,-1 0 0 0 0,-4 0 0 0 0,-5-2 9 0 0,10 0 12 0 0,0 1 2 0 0,-16-2 14 0 0,12 3-29 0 0,0 0-1 0 0,1-1 1 0 0,-1 1-1 0 0,-9-5 1 0 0,-46-15-8 0 0,33 14 0 0 0,9 3 0 0 0,3 0 0 0 0,10 2 0 0 0,0 0 0 0 0,0 1 0 0 0,0 0 0 0 0,-1 0 0 0 0,-6 0 0 0 0,-38-3 0 0 0,49 4 0 0 0,0 0 0 0 0,0 0 0 0 0,0 0 0 0 0,0-1 0 0 0,1 1 0 0 0,-1 0 0 0 0,0-1 0 0 0,0 0 0 0 0,1 1 0 0 0,-3-2 0 0 0,-18-7 0 0 0,-26-4 0 0 0,37 9 0 0 0,5 1 0 0 0,-1 0 0 0 0,-14-2 0 0 0,19 5 0 0 0,0-1 0 0 0,0 0 0 0 0,0 1 0 0 0,0-1 0 0 0,0 0 0 0 0,0 0 0 0 0,-2-1 0 0 0,-1-1 0 0 0,0 0 0 0 0,-1 1 0 0 0,1-1 0 0 0,-8-1 0 0 0,-8-4 16 0 0,15 5-9 0 0,1 1 0 0 0,-1 0 0 0 0,1 0-1 0 0,-1 0 1 0 0,0 1 0 0 0,-10-2 0 0 0,10 3 12 0 0,1-1-1 0 0,0 0 1 0 0,-1 0 0 0 0,1 0-1 0 0,0-1 1 0 0,-9-4 0 0 0,-21-5 66 0 0,6 1-60 0 0,24 8-20 0 0,1 0 0 0 0,-1 0-1 0 0,1 1 1 0 0,-1-1 0 0 0,1 1 0 0 0,-1 0 0 0 0,-5 0 0 0 0,7 1-1 0 0,-1-1-1 0 0,1 1 0 0 0,0-1 1 0 0,0 0-1 0 0,0 0 1 0 0,0 0-1 0 0,0 0 1 0 0,-2-2-1 0 0,2 1 1 0 0,0 1-1 0 0,0 0 1 0 0,-1-1 0 0 0,1 1-1 0 0,0 1 1 0 0,0-1 0 0 0,-1 0-1 0 0,-3 0 1 0 0,2 1-4 0 0,-1-1 0 0 0,1 0 0 0 0,0 0 0 0 0,-7-3 0 0 0,-9-1 0 0 0,-30-8 64 0 0,43 11-64 0 0,1 0 0 0 0,0 0 0 0 0,0-1 0 0 0,0 0 0 0 0,0 0 0 0 0,-7-5 0 0 0,6 3 0 0 0,-1 1 0 0 0,-15-6 0 0 0,4 9 0 0 0,18 1 0 0 0,-1 0 0 0 0,1 0 0 0 0,0 0 0 0 0,0 0 0 0 0,0 0 0 0 0,0-1 0 0 0,0 1 0 0 0,0-1 0 0 0,-4-1 0 0 0,-77-30 0 0 0,23 6 0 0 0,-42-15 0 0 0,82 34 24 0 0,16 6-16 0 0,0-1 0 0 0,0 1 0 0 0,0-1 0 0 0,-6-3 0 0 0,5 2-8 0 0,1 0 0 0 0,-1 1 0 0 0,0 0 0 0 0,0 0 0 0 0,0 0 0 0 0,0 0 0 0 0,-6-1 0 0 0,-41-15 64 0 0,-3-4 0 0 0,17 12-64 0 0,-27-4 0 0 0,8 1 0 0 0,44 9 0 0 0,11 3 0 0 0,-2 0 0 0 0,1 0 0 0 0,0 1 0 0 0,0-1 0 0 0,-5 0 0 0 0,-7 1 0 0 0,0-2 0 0 0,1 0 0 0 0,-1-1 0 0 0,-27-8 0 0 0,-14 2 0 0 0,41 4 0 0 0,-22-5 0 0 0,-3-3 0 0 0,36 13 0 0 0,3 0 0 0 0,0 0 0 0 0,0-1 0 0 0,-1 1 0 0 0,1-1 0 0 0,0 1 0 0 0,0-1 0 0 0,-1 1 0 0 0,1-1 0 0 0,0 0 0 0 0,0 1 0 0 0,0-1 0 0 0,-1-1 0 0 0,-11-7 0 0 0,7 5 0 0 0,0 0 0 0 0,0 0 0 0 0,0 1 0 0 0,0 0 0 0 0,-1 0 0 0 0,-9-3 0 0 0,12 6 0 0 0,-1-1 0 0 0,1 0 0 0 0,0-1 0 0 0,0 1 0 0 0,0-1 0 0 0,0 1 0 0 0,0-1 0 0 0,-4-3 0 0 0,6 4 0 0 0,0 0 0 0 0,0 0 0 0 0,1 0 0 0 0,-1 0 0 0 0,0 0 0 0 0,0 0 0 0 0,0 1 0 0 0,0-1 0 0 0,-2 0 0 0 0,-1 0 0 0 0,0 0 0 0 0,0-1 0 0 0,0 1 0 0 0,1-1 0 0 0,-1-1 0 0 0,-5-2 0 0 0,4 1 0 0 0,1 1 0 0 0,-1 1 0 0 0,-9-4 0 0 0,-45-18 0 0 0,59 24 0 0 0,0 0 0 0 0,1 0 0 0 0,-1-1 0 0 0,0 1 0 0 0,0 0 0 0 0,1 0 0 0 0,-1 0 0 0 0,0-1 0 0 0,1 1 0 0 0,-1 0 0 0 0,0-1 0 0 0,1 1 0 0 0,-1 0 0 0 0,0-1 0 0 0,1 1 0 0 0,-2-2 0 0 0,-1 0 0 0 0,-3 0 0 0 0,0 0 0 0 0,1 0 0 0 0,-1 0 0 0 0,0-1 0 0 0,-7-4 0 0 0,7 3 0 0 0,-1 1 0 0 0,0 0 0 0 0,-10-3 0 0 0,-1 0 0 0 0,17 6 0 0 0,0 0 0 0 0,0-1 0 0 0,0 1 0 0 0,1-1 0 0 0,-1 1 0 0 0,0 0 0 0 0,1-1 0 0 0,-1 1 0 0 0,0-1 0 0 0,1 0 0 0 0,-1 1 0 0 0,0-1 0 0 0,0 0 0 0 0,0 0 0 0 0,1 0 0 0 0,-1 0 0 0 0,0 1 0 0 0,0-1 0 0 0,0 0 0 0 0,0 1 0 0 0,0-1 0 0 0,0 1 0 0 0,1-1 0 0 0,-2 1 0 0 0,1-1 0 0 0,0 1 0 0 0,0 0 0 0 0,0-1 0 0 0,0 1 0 0 0,0 0 0 0 0,-2 0 0 0 0,0-1 0 0 0,-1-1 0 0 0,-11-7 0 0 0,15 8 0 0 0,-4-1 0 0 0,0 0 0 0 0,0-1 0 0 0,0 1 0 0 0,0 1 0 0 0,-5-3 0 0 0,-15-9 0 0 0,22 11 0 0 0,-1-1 0 0 0,1 1 0 0 0,-1 0 0 0 0,0 0 0 0 0,0 1 0 0 0,0-1 0 0 0,0 1 0 0 0,0-1 0 0 0,0 1 0 0 0,0 0 0 0 0,-1 0 0 0 0,1 1 0 0 0,-6-2 0 0 0,8 2 0 0 0,1 0 0 0 0,-1 0 0 0 0,0 0 0 0 0,1 0 0 0 0,-1 0 0 0 0,0-1 0 0 0,1 1 0 0 0,-1 0 0 0 0,0 0 0 0 0,1-1 0 0 0,-1 1 0 0 0,1 0 0 0 0,-1-1 0 0 0,0 1 0 0 0,1-1 0 0 0,-1 1 0 0 0,0-1 0 0 0,1 1 0 0 0,-1-1 0 0 0,1 1 0 0 0,-1-1 0 0 0,1 1 0 0 0,-1 0 0 0 0,0-1 0 0 0,1 1 0 0 0,-1 0 0 0 0,0 0 0 0 0,1-1 0 0 0,-1 1 0 0 0,0 0 0 0 0,1 0 0 0 0,-1 0 0 0 0,-1 0 0 0 0,0 0 0 0 0,0-1 0 0 0,0 1 0 0 0,0-1 0 0 0,0 1 0 0 0,0-1 0 0 0,0 0 0 0 0,0 0 0 0 0,0 0 0 0 0,0 0 0 0 0,0 0 0 0 0,-2-1 0 0 0,-15-8 0 0 0,10 4 0 0 0,8 6 0 0 0,1-1 0 0 0,-1 1 0 0 0,0-1 0 0 0,1 1 0 0 0,-1-1 0 0 0,0 1 0 0 0,0-1 0 0 0,1 1 0 0 0,-1-1 0 0 0,0 1 0 0 0,0 0 0 0 0,1 0 0 0 0,-1-1 0 0 0,0 1 0 0 0,0 0 0 0 0,-1 0 0 0 0,0 0 0 0 0,0-1 0 0 0,-1 1 0 0 0,1-1 0 0 0,0 1 0 0 0,0-1 0 0 0,0 0 0 0 0,0 1 0 0 0,0-1 0 0 0,-2-2 0 0 0,-9-2 0 0 0,10 5 0 0 0,1-1 0 0 0,-1 0 0 0 0,1 0 0 0 0,-1 0 0 0 0,1 0 0 0 0,-5-4 0 0 0,-4 0 0 0 0,9 6 0 0 0,0-2 0 0 0,-8-7 0 0 0,9 7 0 0 0,0 0 0 0 0,0 0 0 0 0,0 0 0 0 0,0 1 0 0 0,0-1 0 0 0,0 0 0 0 0,0 1 0 0 0,0-1 0 0 0,0 1 0 0 0,0-1 0 0 0,-1 1 0 0 0,1 0 0 0 0,0-1 0 0 0,0 1 0 0 0,0 0 0 0 0,-1 0 0 0 0,1 0 0 0 0,-1 0 0 0 0,1 0 0 0 0,0 0 0 0 0,0 0 0 0 0,1 0 0 0 0,-1 0 0 0 0,0 0 0 0 0,0 0 0 0 0,0-1 0 0 0,1 1 0 0 0,-1 0 0 0 0,0 0 0 0 0,1-1 0 0 0,-1 1 0 0 0,0 0 0 0 0,1-1 0 0 0,-1 1 0 0 0,0 0 0 0 0,0-2 0 0 0,-2-1 0 0 0,0 1 0 0 0,1-1 0 0 0,-2 0 0 0 0,1 1 0 0 0,0-1 0 0 0,-6-2 0 0 0,0-1 0 0 0,4 6 0 0 0,-4-3 0 0 0,5 0 0 0 0,2-1 0 0 0,-17-14 0 0 0,14 13 0 0 0,-1-1 0 0 0,-16-1 0 0 0,13 3 0 0 0,-1-3 0 0 0,0 5 0 0 0,2-3 0 0 0,-41-26 0 0 0,35 25 0 0 0,4-1 0 0 0,2 1 0 0 0,-11-6 0 0 0,15 10 0 0 0,-6-6 0 0 0,4 1 0 0 0,2 2 0 0 0,-12-2 0 0 0,9 0 0 0 0,4 5 0 0 0,1-1 0 0 0,-1 1 0 0 0,0 0 0 0 0,0-1 0 0 0,0 1 0 0 0,-4-2 0 0 0,-9-5 0 0 0,12 8 0 0 0,-6-4 0 0 0,0-5 0 0 0,10 10 0 0 0,-20-12 0 0 0,17 11 0 0 0,-10-8 0 0 0,-24-14 0 0 0,34 20 0 0 0,-1-1 0 0 0,-1 1 0 0 0,1 0 0 0 0,-5-2 0 0 0,8 4 0 0 0,-1 1 0 0 0,1-1 0 0 0,0 0 0 0 0,0 1 0 0 0,0-1 0 0 0,0 0 0 0 0,0 0 0 0 0,0 0 0 0 0,0 0 0 0 0,0 0 0 0 0,0 0 0 0 0,1 0 0 0 0,-2-2 0 0 0,-1-1 0 0 0,-1 0 0 0 0,1 1 0 0 0,-1-1 0 0 0,1 1 0 0 0,-1-1 0 0 0,-1 1 0 0 0,1 0 0 0 0,-7-3 0 0 0,5 3 0 0 0,1-1 0 0 0,0 1 0 0 0,-1-1 0 0 0,2 0 0 0 0,-1 0 0 0 0,0 0 0 0 0,-5-8 0 0 0,6 7 0 0 0,-1 0 0 0 0,0 1 0 0 0,0-1 0 0 0,-9-6 0 0 0,7 7 0 0 0,2 0 0 0 0,-1-1 0 0 0,0 0 0 0 0,-8-11 0 0 0,9 11 0 0 0,1 0 0 0 0,-1 1 0 0 0,-8-8 0 0 0,6 7 0 0 0,1-1 0 0 0,-10-10 0 0 0,2-1 0 0 0,-23-20 0 0 0,24 29 0 0 0,12 8 0 0 0,-1-1 0 0 0,1 1 0 0 0,0-1 0 0 0,0 0 0 0 0,0 0 0 0 0,-1 1 0 0 0,1-1 0 0 0,0 0 0 0 0,0 0 0 0 0,0 0 0 0 0,0 0 0 0 0,0 0 0 0 0,1 0 0 0 0,-1-1 0 0 0,-1-1 0 0 0,-1-1 0 0 0,0-1 0 0 0,0 1 0 0 0,0 0 0 0 0,-1 0 0 0 0,-6-7 0 0 0,6 8 0 0 0,0 0 0 0 0,1-1 0 0 0,0 0 0 0 0,-1 0 0 0 0,2 0 0 0 0,-1 0 0 0 0,-3-6 0 0 0,4 6 0 0 0,-1 0 0 0 0,1 0 0 0 0,-1 0 0 0 0,0 1 0 0 0,0-1 0 0 0,-7-5 0 0 0,-10-12 0 0 0,11 9 0 0 0,0 0 0 0 0,-15-13 0 0 0,5 5 0 0 0,-36-49 0 0 0,26 31 0 0 0,7 17 0 0 0,19 19 0 0 0,0 0 0 0 0,0-1 0 0 0,0 0 0 0 0,0 1 0 0 0,1-1 0 0 0,-1 0 0 0 0,1-1 0 0 0,-4-4 0 0 0,1-2 0 0 0,-14-18 0 0 0,-1-2 0 0 0,2 6 0 0 0,14 20 0 0 0,1 0 0 0 0,-1 0 0 0 0,-4-9 0 0 0,7 11 0 0 0,1 1 0 0 0,-1 0 0 0 0,0 0 0 0 0,0-1 0 0 0,0 1 0 0 0,0 0 0 0 0,0 0 0 0 0,0 0 0 0 0,0 0 0 0 0,-2-1 0 0 0,-4-3 0 0 0,-8-17 0 0 0,10 16 0 0 0,1-1 0 0 0,-1 1 0 0 0,-7-7 0 0 0,5 6 0 0 0,1 0 0 0 0,1 0 0 0 0,-7-10 0 0 0,6 8 0 0 0,0 1 0 0 0,-10-10 0 0 0,-38-41 0 0 0,47 50 0 0 0,-8-5 0 0 0,11 10 0 0 0,-1-1 0 0 0,1 1 0 0 0,0-1 0 0 0,0 1 0 0 0,-4-7 0 0 0,-13-14 0 0 0,1 1 0 0 0,17 20 0 0 0,0-1 0 0 0,0 1 0 0 0,-1 0 0 0 0,-5-6 0 0 0,-18-15 0 0 0,1-1 0 0 0,-38-49 0 0 0,49 54 0 0 0,8 11 0 0 0,-1 0 0 0 0,-16-16 0 0 0,17 18 0 0 0,-1 1 0 0 0,2-1 0 0 0,-9-11 0 0 0,5 5 0 0 0,-17-27 0 0 0,20 30 0 0 0,1 1 0 0 0,-16-19 0 0 0,14 21 0 0 0,3 2 0 0 0,0 1 0 0 0,0 0 0 0 0,-7-6 0 0 0,10 9 0 0 0,0 0 0 0 0,0 0 0 0 0,0 0 0 0 0,1 0 0 0 0,-1 0 0 0 0,0 0 0 0 0,1-1 0 0 0,0 1 0 0 0,0-1 0 0 0,-2-3 0 0 0,2 3 0 0 0,-1 0 0 0 0,1 0 0 0 0,-1 0 0 0 0,1 0 0 0 0,-4-3 0 0 0,1 1 0 0 0,0 0 0 0 0,0-1 0 0 0,1 1 0 0 0,-1 0 0 0 0,-4-12 0 0 0,-2-4 0 0 0,-11-16 0 0 0,17 28 0 0 0,-1 0 0 0 0,-10-15 0 0 0,10 17 0 0 0,1-1 0 0 0,-1 0 0 0 0,1 0 0 0 0,-4-10 0 0 0,-8-22 0 0 0,15 38 0 0 0,-1 0 0 0 0,1-1 0 0 0,0 1 0 0 0,-1 0 0 0 0,0 0 0 0 0,1 0 0 0 0,-3-1 0 0 0,2 1 0 0 0,0 0 0 0 0,0 0 0 0 0,0 0 0 0 0,1-1 0 0 0,-1 1 0 0 0,1 0 0 0 0,0-1 0 0 0,-2-2 0 0 0,-2-8 0 0 0,1 0 0 0 0,-1 0 0 0 0,-11-20 0 0 0,12 25 0 0 0,1 1 0 0 0,-6-17 0 0 0,7 17 0 0 0,-1 0 0 0 0,0 0 0 0 0,0 0 0 0 0,-6-9 0 0 0,3 6-9 0 0,0-1 1 0 0,1 0-1 0 0,1 0 0 0 0,-5-15 1 0 0,-7-17-13 0 0,-11-17-40 0 0,-79-161-59 0 0,46 98 34 0 0,47 99 37 0 0,11 20 48 0 0,-1 0 0 0 0,1-1 1 0 0,0 1-1 0 0,-3-8 0 0 0,-8-23-48 0 0,6 20 34 0 0,2 4 15 0 0,-1 0 0 0 0,-8-11 0 0 0,-12-22 0 0 0,-15-24 0 0 0,32 49 0 0 0,-7-15 0 0 0,-15-43 0 0 0,25 58-17 0 0,-2 1 0 0 0,-11-19 0 0 0,-5-10-12 0 0,8 13-24 0 0,12 24 48 0 0,0-1 1 0 0,-5-10-1 0 0,4 10 6 0 0,1 1 0 0 0,-4-12 0 0 0,-32-98-1 0 0,4 18 0 0 0,21 34 0 0 0,0 0-53 0 0,6 36 84 0 0,6 24-25 0 0,1 0-1 0 0,0 0 1 0 0,-1-10-1 0 0,1 9-16 0 0,0-1-1 0 0,0 1 0 0 0,-5-12 1 0 0,-2-7-7 0 0,-16-52 18 0 0,19 62 0 0 0,-5-24 0 0 0,-4-11 0 0 0,5 26 0 0 0,-19-50 0 0 0,7 22 0 0 0,-3-5 0 0 0,16 36 0 0 0,-7-9 0 0 0,12 25 0 0 0,0 0 0 0 0,-6-15 0 0 0,-3-7 0 0 0,7 19 0 0 0,-69-137 0 0 0,60 105 51 0 0,10 28-12 0 0,-11-27-1 0 0,9 26-61 0 0,0 0 0 0 0,-5-26 1 0 0,2 8 2 0 0,6 12 5 0 0,-3-6-23 0 0,-3 8 27 0 0,7 14 11 0 0,0 0 0 0 0,0 0 0 0 0,1 0 0 0 0,-1 0 0 0 0,-1-11 0 0 0,0-4 14 0 0,-1 0 1 0 0,0 0-1 0 0,-17-38 1 0 0,10 30-9 0 0,-22-55-6 0 0,25 62-23 0 0,-4-6-18 0 0,-13-28 41 0 0,23 49 0 0 0,-1 0 1 0 0,1 0-1 0 0,0 0 0 0 0,-2-11 0 0 0,-6-14-14 0 0,4 7-52 0 0,6 19 54 0 0,0 1 0 0 0,0 0-1 0 0,-1 0 1 0 0,-2-7 0 0 0,-5-12-1 0 0,9 20 13 0 0,-2 0 0 0 0,1 0 0 0 0,0 1 1 0 0,-1-1-1 0 0,1 0 0 0 0,-4-4 0 0 0,2 4-1 0 0,2 2-3 0 0,0 1 1 0 0,-1-1-1 0 0,1 0 1 0 0,1 1-1 0 0,-1-1 1 0 0,0 0 0 0 0,0 1-1 0 0,1-1 1 0 0,-1 0-1 0 0,1 0 1 0 0,-1 1-1 0 0,1-1 1 0 0,0 0-1 0 0,-1-2 1 0 0,1 3 2 0 0,0 0 0 0 0,0-1 0 0 0,0 1 1 0 0,0 0-1 0 0,-1 0 0 0 0,1 0 0 0 0,0 0 1 0 0,-1 0-1 0 0,1-1 0 0 0,-1 1 0 0 0,0 0 1 0 0,1 0-1 0 0,-1 0 0 0 0,-1-1 0 0 0,0-2 2 0 0,0-5 11 0 0,1-1 2 0 0,0 1-1 0 0,-1-1 1 0 0,-5-18-1 0 0,2 10-7 0 0,2-6-40 0 0,-2-2 8 0 0,6 17 92 0 0,1-7-87 0 0,-2 13-8 0 0,0 0 0 0 0,1 0-1 0 0,-1 0 1 0 0,1 0 0 0 0,-1 1-1 0 0,1-1 1 0 0,0 0 0 0 0,0 0-1 0 0,0 0 1 0 0,0 1 0 0 0,1-1-1 0 0,-1 0 1 0 0,4-3 0 0 0,-5 5-90 0 0,8-3-130 0 0,-5 2 54 0 0,1 0 0 0 0,0 1 1 0 0,0 0-1 0 0,0 0 0 0 0,6-1 1 0 0,-9 2 30 0 0,1 0 1 0 0,0-1 0 0 0,-1 1 0 0 0,1 1 0 0 0,0-1 0 0 0,-1 0-1 0 0,1 0 1 0 0,0 1 0 0 0,-1-1 0 0 0,1 1 0 0 0,0-1-1 0 0,-1 1 1 0 0,1-1 0 0 0,-1 1 0 0 0,1 0 0 0 0,-1 0-1 0 0,1 0 1 0 0,-1 0 0 0 0,2 1 0 0 0,12 9-1764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9992 0 0,'0'0'994'0'0,"1"0"-598"0"0,1-1-1 0 0,-1 1 0 0 0,0 0 1 0 0,0 0-1 0 0,0 0 1 0 0,0 0-1 0 0,0-1 0 0 0,0 1 1 0 0,0-1-1 0 0,0 1 0 0 0,0-1 1 0 0,1 0-1 0 0,-1-1-166 0 0,0 0-1 0 0,0-1 1 0 0,-1 1-1 0 0,1 0 1 0 0,-1 0-1 0 0,0-1 1 0 0,1 1-1 0 0,-1 0 1 0 0,0-1-1 0 0,-1-3 1 0 0,1 2 1 0 0,0 3-158 0 0,1 0 0 0 0,-1 0 0 0 0,0 0 0 0 0,0 0 0 0 0,1 0 0 0 0,-1 0 0 0 0,0 0 0 0 0,1 0 0 0 0,-1 0 0 0 0,1 0 0 0 0,-1 0 0 0 0,1 0 0 0 0,0 1 0 0 0,-1-1 0 0 0,1 0 0 0 0,1-1 0 0 0,5-7 345 0 0,-4 2-156 0 0,-3 6-207 0 0,0 0 1 0 0,1 0-1 0 0,-1-1 1 0 0,0 1-1 0 0,1 0 1 0 0,-1 0-1 0 0,1 0 1 0 0,0 0 0 0 0,-1 0-1 0 0,1 0 1 0 0,0 1-1 0 0,0-1 1 0 0,1-1-1 0 0,-1-1 11 0 0,0 1-1 0 0,1 0 1 0 0,-1-1-1 0 0,0 1 1 0 0,-1-1-1 0 0,1 0 1 0 0,1-3-1 0 0,3-11 67 0 0,-4 14-107 0 0,0 0 0 0 0,0-1 0 0 0,0 1 0 0 0,-1-1 1 0 0,1-3-1 0 0,-1 3 5 0 0,1 0 0 0 0,0 0-1 0 0,-1 1 1 0 0,4-8 0 0 0,6-24 93 0 0,-8 29-121 0 0,-1-1 0 0 0,1 1 0 0 0,1-1 0 0 0,-1 1 0 0 0,7-12 0 0 0,-1 6 27 0 0,1 1-1 0 0,17-19 1 0 0,-12 14 17 0 0,-4 4-34 0 0,-8 10 2 0 0,0 0 0 0 0,-1 0-1 0 0,1 0 1 0 0,0 0 0 0 0,-1 0 0 0 0,0-1-1 0 0,1 1 1 0 0,0-5 0 0 0,-2 7-8 0 0,1-1-1 0 0,-1 1 1 0 0,0-1 0 0 0,0 1-1 0 0,1-1 1 0 0,-1 1 0 0 0,0-1-1 0 0,1 1 1 0 0,-1-1 0 0 0,0 1-1 0 0,1-1 1 0 0,-1 1 0 0 0,1 0-1 0 0,-1-1 1 0 0,1 1 0 0 0,-1 0 0 0 0,1-1-1 0 0,-1 1 1 0 0,1 0 0 0 0,0-1-1 0 0,11-11 124 0 0,-10 11-61 0 0,-1 0 0 0 0,0 1 0 0 0,0-1-1 0 0,0 1 1 0 0,0-1 0 0 0,0 1 0 0 0,0-1-1 0 0,1 1 1 0 0,-1-1 0 0 0,0 1 0 0 0,2 0-1 0 0,0-1 111 0 0,2-1-60 0 0,-2 2-49 0 0,21 4 36 0 0,-16 0-29 0 0,-8-4-69 0 0,1 0 1 0 0,0 1-1 0 0,-1-1 0 0 0,1 1 1 0 0,0-1-1 0 0,-1 0 1 0 0,1 0-1 0 0,0 1 1 0 0,0-1-1 0 0,0 0 1 0 0,-1 0-1 0 0,1 0 1 0 0,0 0-1 0 0,1 0 1 0 0,-1 0-7 0 0,1 0 1 0 0,-1 0-1 0 0,1 1 1 0 0,0-1-1 0 0,-1 0 0 0 0,1 1 1 0 0,-1-1-1 0 0,1 1 1 0 0,-1 0-1 0 0,0-1 1 0 0,1 1-1 0 0,-1 0 1 0 0,0 0-1 0 0,1 0 1 0 0,-1 0-1 0 0,1 1 1 0 0,12 9 83 0 0,21 22 0 0 0,-23-20-25 0 0,26 20-1 0 0,-32-29-42 0 0,25 20 36 0 0,2-2 0 0 0,42 23 0 0 0,-52-33-52 0 0,11 4-53 0 0,-10-6-160 0 0,-18-6-146 0 0,1-1 0 0 0,0-1 1 0 0,9 4-1 0 0,2-5-532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5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67 101 10136 0 0,'0'-15'464'0'0,"0"12"-10"0"0,0 1-294 0 0,-4-16-612 0 0,0 5 1945 0 0,1 1 7956 0 0,-1 6-7842 0 0,-1 0-625 0 0,2-2-159 0 0,-2-7 149 0 0,2 13-527 0 0,-2 7 17 0 0,-1 8 43 0 0,1 1-1 0 0,1-1 1 0 0,0 1 0 0 0,0 0-1 0 0,2 0 1 0 0,0 0 0 0 0,-1 25-1 0 0,3-24-430 0 0,1 1-1 0 0,1-1 0 0 0,1 1 1 0 0,7 26-1 0 0,-7-36-44 0 0,0 1-1 0 0,0-1 1 0 0,1 0 0 0 0,0 0-1 0 0,1 0 1 0 0,-1 0 0 0 0,1-1-1 0 0,8 7 1 0 0,-1 0 20 0 0,-4-5-48 0 0,0 0 0 0 0,1-1 0 0 0,0 0 1 0 0,1 0-1 0 0,-1-1 0 0 0,1 0 0 0 0,0 0 0 0 0,0-2 1 0 0,0 1-1 0 0,12 2 0 0 0,-14-4-5 0 0,-1-1 0 0 0,1 0 0 0 0,-1 0 0 0 0,1 0 0 0 0,-1-1 0 0 0,1 0 0 0 0,-1 0 0 0 0,11-2 1 0 0,-13 1-102 0 0,0-1 1 0 0,0 1 0 0 0,1-1-1 0 0,-1 0 1 0 0,0-1-1 0 0,0 1 1 0 0,-1-1 0 0 0,1 0-1 0 0,-1 0 1 0 0,1 0 0 0 0,-1-1-1 0 0,5-5 1 0 0,-2 2-146 0 0,-2 3 8 0 0,-1 0-1 0 0,1-1 0 0 0,-1 0 1 0 0,0 0-1 0 0,0 0 1 0 0,-1 0-1 0 0,0 0 0 0 0,0-1 1 0 0,0 0-1 0 0,0 1 0 0 0,-1-1 1 0 0,2-10-1 0 0,3-12-6393 0 0,3-2-2091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204 304 4144 0 0,'0'0'20157'0'0,"0"0"-20136"0"0,0 0 0 0 0,0 0 0 0 0,0 0 0 0 0,-1 0 0 0 0,1 0 0 0 0,0 0 0 0 0,0 0 1 0 0,0 0-1 0 0,0 0 0 0 0,0 0 0 0 0,0 0 0 0 0,0 0 0 0 0,-1 0 0 0 0,1 0 0 0 0,0 0 1 0 0,0 0-1 0 0,0 0 0 0 0,0 0 0 0 0,0 0 0 0 0,-1 0 0 0 0,1 0 0 0 0,0 0 0 0 0,0 0 0 0 0,0 0 1 0 0,0 0-1 0 0,0 0 0 0 0,0 0 0 0 0,0 0 0 0 0,-1 0 0 0 0,1 0 0 0 0,0 0 0 0 0,0 0 1 0 0,0-1-1 0 0,0 1 0 0 0,0 0 0 0 0,0 0 0 0 0,0 0 0 0 0,0 0 0 0 0,0 0 0 0 0,0 0 1 0 0,-1 0-1 0 0,1-1 0 0 0,0 1 0 0 0,4-4 21 0 0,0-1-1 0 0,0 1 1 0 0,0 0-1 0 0,0 0 1 0 0,1 0 0 0 0,-1 1-1 0 0,11-6 1 0 0,3-3-8 0 0,52-27 286 0 0,-58 31-556 0 0,-9 5 266 0 0,0 1 1 0 0,0 0 0 0 0,0 0-1 0 0,1 1 1 0 0,-1-1 0 0 0,7-2-1 0 0,-3 2-11 0 0,-6 2-32 0 0,1 0 0 0 0,-1 0 0 0 0,1-1 0 0 0,0 1 0 0 0,-1-1 0 0 0,1 1 0 0 0,-1-1 0 0 0,1 0-1 0 0,-1 0 1 0 0,1 0 0 0 0,-1 0 0 0 0,0 0 0 0 0,1 0 0 0 0,-1 0 0 0 0,0 0 0 0 0,0 0 0 0 0,0 0 0 0 0,0-1-1 0 0,0 1 1 0 0,1-2 0 0 0,1 1 6 0 0,-3 1 9 0 0,1 1-1 0 0,-1 0 0 0 0,0 0 1 0 0,1 0-1 0 0,-1 0 1 0 0,0-1-1 0 0,1 1 0 0 0,-1 0 1 0 0,0 0-1 0 0,1-1 1 0 0,-1 1-1 0 0,0 0 0 0 0,1 0 1 0 0,-1-1-1 0 0,0 1 1 0 0,0 0-1 0 0,1-1 0 0 0,-1 1 1 0 0,0-1-1 0 0,0 1 1 0 0,0 0-1 0 0,0-1 0 0 0,0 1 1 0 0,1-1-1 0 0,-1 1 0 0 0,0 0 1 0 0,0-1-1 0 0,0 0 22 0 0,0 1 0 0 0,0-1 0 0 0,0 1 0 0 0,0-1-1 0 0,0 1 1 0 0,0 0 0 0 0,0-1 0 0 0,0 1 0 0 0,0-1-1 0 0,0 1 1 0 0,0-1 0 0 0,0 1 0 0 0,-1-1 0 0 0,1 1 0 0 0,0 0-1 0 0,0-1 1 0 0,0 1 0 0 0,-1-1 0 0 0,1 1 0 0 0,0 0-1 0 0,0-1 1 0 0,-1 1 0 0 0,1 0 0 0 0,0-1 0 0 0,-1 1 0 0 0,0 0-1 0 0,-13-11 330 0 0,1 1-232 0 0,10 7-76 0 0,-1 1 0 0 0,1-1 0 0 0,-1 1 0 0 0,0-1 0 0 0,1 1 0 0 0,-7-2 0 0 0,-14-8 304 0 0,15 7-353 0 0,0 1-1 0 0,-1-1 0 0 0,1 2 1 0 0,-18-5-1 0 0,7 2-78 0 0,-20-9 70 0 0,27 10 65 0 0,1 0 1 0 0,-1 1 0 0 0,-20-4-1 0 0,13 7-1 0 0,15 1-42 0 0,1 0-1 0 0,-1 0 1 0 0,1 0 0 0 0,0-1 0 0 0,-1 1 0 0 0,1-1 0 0 0,0-1-1 0 0,-1 1 1 0 0,-4-2 0 0 0,6 1-174 0 0,-1 0-1 0 0,0 1 1 0 0,0-1-1 0 0,1 1 1 0 0,-9-1-1 0 0,-2-1-903 0 0,-4-1-1290 0 0,14 3-127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4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7832 0 0,'0'0'4722'0'0,"-11"6"654"0"0,9-4-5125 0 0,-1 0 1 0 0,1 1-1 0 0,0-1 0 0 0,0 1 1 0 0,0-1-1 0 0,0 1 0 0 0,1 0 1 0 0,-1 0-1 0 0,1 0 0 0 0,0 0 1 0 0,-1 0-1 0 0,1 0 0 0 0,1 0 1 0 0,-1 0-1 0 0,0 5 0 0 0,-3 8 312 0 0,-1 8 90 0 0,5 72 1258 0 0,1-79-1591 0 0,5 29 1 0 0,-3-28-337 0 0,-3-18 14 0 0,2 15 105 0 0,1 0 0 0 0,0-1-1 0 0,1 1 1 0 0,9 21 0 0 0,-3-13 193 0 0,-6-13-49 0 0,1 1 0 0 0,0-1 0 0 0,13 18 0 0 0,13 21-1124 0 0,-22-40 750 0 0,-6-6 18 0 0,-2-2 9 0 0,0 0 0 0 0,-1 0 0 0 0,1 0 0 0 0,0-1 0 0 0,0 1 0 0 0,0 0 0 0 0,0 0 0 0 0,1-1 0 0 0,-1 1 0 0 0,0 0 0 0 0,0-1 0 0 0,0 1 1 0 0,0-1-1 0 0,1 1 0 0 0,-1-1 0 0 0,0 0 0 0 0,1 0 0 0 0,-1 0 0 0 0,0 1 0 0 0,0-1 0 0 0,1 0 0 0 0,-1 0 0 0 0,2-1 0 0 0,6-3-5801 0 0,1 0-1881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4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5064 0 0,'0'0'15273'0'0,"0"2"-14727"0"0,0 11 239 0 0,1-1 0 0 0,4 24 0 0 0,1-10-519 0 0,3 13-235 0 0,-6-28 269 0 0,1 0 0 0 0,-2 0 0 0 0,0 1 0 0 0,0-1 0 0 0,0 21 0 0 0,-1-27-126 0 0,3 5-140 0 0,7 9-367 0 0,-8-17 172 0 0,-2 0-429 0 0,4 6-4004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3680 0 0,'1'2'14041'0'0,"23"33"-9869"0"0,-22-31-3946 0 0,1 1 24 0 0,0 1 0 0 0,-1-1 0 0 0,0 1 0 0 0,0 0 0 0 0,0-1 0 0 0,0 1 0 0 0,0 9 0 0 0,-1-13-197 0 0,-1 0 0 0 0,0 1-1 0 0,0-1 1 0 0,1 0 0 0 0,0 1-1 0 0,-1-1 1 0 0,2 2 0 0 0,-1-1-24 0 0,0-1 0 0 0,0 0 0 0 0,-1 0 0 0 0,1 1 0 0 0,-1-1 1 0 0,1 0-1 0 0,-1 3 0 0 0,0-2-23 0 0,0 26 129 0 0,-1 0-1 0 0,-8 50 0 0 0,-7 20-576 0 0,15-89 212 0 0,-2 0 1 0 0,-4 15-1 0 0,-2 4-2155 0 0,-4 0-1731 0 0,12-26 2005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11888 0 0,'0'0'5882'0'0,"0"-2"-4970"0"0,0-2-672 0 0,0 1 0 0 0,0-1 1 0 0,0 1-1 0 0,0-1 0 0 0,1 1 0 0 0,0 0 0 0 0,-1-1 1 0 0,1 1-1 0 0,0 0 0 0 0,1 0 0 0 0,-1-1 0 0 0,1 1 0 0 0,-1 0 1 0 0,1 0-1 0 0,0 0 0 0 0,0 1 0 0 0,0-1 0 0 0,0 0 1 0 0,1 1-1 0 0,3-4 0 0 0,-5 5 65 0 0,1 1-193 0 0,-1-1 0 0 0,1 1-1 0 0,-1-1 1 0 0,0 0-1 0 0,1 0 1 0 0,-1 0 0 0 0,0 1-1 0 0,1-1 1 0 0,1-2 0 0 0,3-2-37 0 0,-2 3-26 0 0,-3 1-39 0 0,1 1-1 0 0,-1-1 1 0 0,1 1 0 0 0,-1-1-1 0 0,1 1 1 0 0,-1 0 0 0 0,1 0-1 0 0,-1 0 1 0 0,1 0 0 0 0,0 0-1 0 0,-1 0 1 0 0,4 0 0 0 0,5 0 79 0 0,2 2-22 0 0,-11-2-66 0 0,0 1 0 0 0,-1-1 0 0 0,1 1 0 0 0,0-1 0 0 0,0 1 0 0 0,-1-1 0 0 0,1 1 0 0 0,0 0 0 0 0,-1-1 0 0 0,1 1 0 0 0,-1 0 0 0 0,2 1 0 0 0,-1 0 3 0 0,1 1-1 0 0,-1 0 1 0 0,1 0-1 0 0,-1 0 1 0 0,0 0 0 0 0,0 0-1 0 0,0 1 1 0 0,-1-1-1 0 0,1 0 1 0 0,-1 0-1 0 0,1 1 1 0 0,-1 2 0 0 0,-1 5-83 0 0,0-1 0 0 0,-4 15 0 0 0,-5-3-142 0 0,1-3-32 0 0,8-17 213 0 0,1 0 0 0 0,-1 0 0 0 0,0 0 0 0 0,0 0 1 0 0,0 0-1 0 0,0 0 0 0 0,0 0 0 0 0,-1 0 0 0 0,1-1 0 0 0,-3 4 0 0 0,-7 10-354 0 0,11-14 163 0 0,2 1-1571 0 0,1-1 1768 0 0,-1 1 0 0 0,1-1 0 0 0,0 0 0 0 0,0 0-1 0 0,-1 0 1 0 0,1 0 0 0 0,0 0 0 0 0,4 0 0 0 0,1 1 47 0 0,5 3-1 0 0,-4-2-53 0 0,0 0 0 0 0,16 4-1 0 0,-15-6-22 0 0,-4 1 52 0 0,0 0 0 0 0,-1 0 0 0 0,1 0 0 0 0,-1 1 0 0 0,7 4 0 0 0,-5-3 1474 0 0,-7 9-980 0 0,0-11-467 0 0,-1 0 0 0 0,1 0 0 0 0,-1 1 0 0 0,0-1 0 0 0,0 0 0 0 0,0 0 0 0 0,0 0-1 0 0,0 0 1 0 0,0 0 0 0 0,-1 0 0 0 0,1 0 0 0 0,-1 0 0 0 0,1 0 0 0 0,-4 2 0 0 0,-6 9-52 0 0,6-7 101 0 0,1-1-1 0 0,-1 1 1 0 0,0-1-1 0 0,0 1 1 0 0,-1-2-1 0 0,1 1 1 0 0,-1 0 0 0 0,0-1-1 0 0,-1 0 1 0 0,1-1-1 0 0,-1 0 1 0 0,-9 4 0 0 0,14-6 2 0 0,0-1 16 0 0,0 1-1 0 0,1-1 1 0 0,-1 1-1 0 0,1-1 1 0 0,-1 1-1 0 0,0 0 0 0 0,1 0 1 0 0,0 0-1 0 0,-3 1 1 0 0,4-1-283 0 0,-2-2-836 0 0,0 1 952 0 0,0-1-1 0 0,1 0 1 0 0,-1 0-1 0 0,1 0 1 0 0,-1 0-1 0 0,1 0 1 0 0,-1 0-1 0 0,1 0 0 0 0,0 0 1 0 0,-1-1-1 0 0,1 1 1 0 0,0 0-1 0 0,0-1 1 0 0,-1-1-1 0 0,-5-7-5661 0 0,2-3-1583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18687 0 0,'0'0'1875'0'0,"2"2"-1719"0"0,42 66 1795 0 0,-24-38-705 0 0,6 24 302 0 0,-13-28-805 0 0,-10-17-331 0 0,2 0 1 0 0,9 14-1 0 0,7 8-304 0 0,-21-29-445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5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3680 0 0,'0'-1'5203'0'0,"6"-2"-2360"0"0,-1 1-904 0 0,-1-1 1 0 0,1 1-1 0 0,-1-1 0 0 0,6-5 0 0 0,26-30 2248 0 0,-27 28-3633 0 0,0-1 0 0 0,17-12 0 0 0,-18 17-316 0 0,3-3-85 0 0,0 0 1 0 0,0 1-1 0 0,1 1 0 0 0,24-12 0 0 0,-34 19-221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6:5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1 833 15752 0 0,'0'0'1423'0'0,"1"0"-1171"0"0,43-22 2818 0 0,-35 18-2494 0 0,1 1 0 0 0,0 1 0 0 0,0 0 0 0 0,0 0 0 0 0,0 0 0 0 0,0 2 1 0 0,0-1-1 0 0,0 1 0 0 0,14 2 0 0 0,-24-2-546 0 0,1 0-1 0 0,0 0 1 0 0,0 1 0 0 0,-1-1-1 0 0,1 0 1 0 0,0 1 0 0 0,0-1-1 0 0,-1 1 1 0 0,1-1 0 0 0,0 1-1 0 0,-1-1 1 0 0,1 1 0 0 0,-1-1-1 0 0,1 1 1 0 0,-1-1 0 0 0,1 1-1 0 0,-1 0 1 0 0,1-1 0 0 0,-1 1-1 0 0,1 0 1 0 0,-1 1-1 0 0,1 1-2 0 0,0-1 0 0 0,0 1-1 0 0,-1 0 1 0 0,1-1-1 0 0,-1 1 1 0 0,0 5-1 0 0,0-2-21 0 0,0 0-1 0 0,-1 0 0 0 0,0 0 0 0 0,0 0 1 0 0,-4 11-1 0 0,1-9-68 0 0,-21 46-404 0 0,22-48 260 0 0,-1 0 0 0 0,1-1 1 0 0,-1 1-1 0 0,-1-1 0 0 0,1 0 0 0 0,-8 6 0 0 0,10-9-48 0 0,9-11 128 0 0,14-2 528 0 0,-8 5-240 0 0,-3 0 13 0 0,0 1 0 0 0,16-5 0 0 0,-16 6-126 0 0,0 0-1 0 0,16-10 1 0 0,31-16 8 0 0,-11 7-33 0 0,-41 21-30 0 0,0 0 0 0 0,0 0 0 0 0,1 0 0 0 0,0 0 0 0 0,-1 1 0 0 0,1 0 0 0 0,0 0 0 0 0,6 0 0 0 0,-6 1-30 0 0,0-1 0 0 0,1 0 0 0 0,11-4 0 0 0,-15 4-39 0 0,0 0 0 0 0,-1 0 0 0 0,1 0-1 0 0,-1-1 1 0 0,0 1 0 0 0,0-1 0 0 0,1 0-1 0 0,-1 0 1 0 0,0 0 0 0 0,0 0 0 0 0,0 0-1 0 0,2-5 1 0 0,3-3-397 0 0,-6 7 54 0 0,1 0-1 0 0,0 0 1 0 0,0 0-1 0 0,0 1 1 0 0,3-4-1 0 0,1 1-1610 0 0</inkml:trace>
  <inkml:trace contextRef="#ctx0" brushRef="#br0" timeOffset="1">281 1 13824 0 0,'0'0'1601'0'0,"3"0"-680"0"0,4 0-370 0 0,1 1-1 0 0,-1 0 1 0 0,0 0-1 0 0,0 1 1 0 0,0 0-1 0 0,0 0 1 0 0,0 1-1 0 0,0 0 1 0 0,-1 0 0 0 0,1 0-1 0 0,8 7 1 0 0,-4-3-193 0 0,-1 1 1 0 0,-1 1 0 0 0,0-1-1 0 0,0 1 1 0 0,0 1 0 0 0,8 12-1 0 0,-2-1 34 0 0,-3-5 180 0 0,17 29 0 0 0,-16-19-205 0 0,0-2-309 0 0,0 1 1 0 0,-2 0-1 0 0,-1 0 0 0 0,9 36 1 0 0,-9-10-67 0 0,-2 0 1 0 0,-2 1 0 0 0,-2 0-1 0 0,-3 0 1 0 0,-8 79 0 0 0,2-73-903 0 0,-4 28-2472 0 0,3-44-5148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 10136 0 0,'0'-1'528'0'0,"0"1"0"0"0,1-1 0 0 0,-1 0 1 0 0,0 1-1 0 0,0-1 0 0 0,0 0 0 0 0,0 1 0 0 0,0-1 1 0 0,-4-7 6337 0 0,3 7-6338 0 0,0 1-406 0 0,1 0-1 0 0,-1 0 0 0 0,1 0 1 0 0,-1 1-1 0 0,1-1 0 0 0,-1 0 0 0 0,1 0 1 0 0,-1 1-1 0 0,1-1 0 0 0,-1 0 0 0 0,1 1 1 0 0,-1-1-1 0 0,1 1 0 0 0,0-1 0 0 0,-1 0 1 0 0,1 1-1 0 0,0-1 0 0 0,-1 1 0 0 0,1 0 1 0 0,-17 30-58 0 0,12-20 34 0 0,1 1 0 0 0,0 0 0 0 0,1 0 1 0 0,0 0-1 0 0,1 0 0 0 0,0 0 0 0 0,0 18 0 0 0,4 17-82 0 0,-1-41 26 0 0,0 1-1 0 0,0-1 1 0 0,1 0 0 0 0,0 1-1 0 0,0-1 1 0 0,6 11-1 0 0,4 13 236 0 0,-8-22-237 0 0,0 1 1 0 0,1-1-1 0 0,0 0 0 0 0,11 14 0 0 0,1 3-55 0 0,24 29-484 0 0,-39-50 390 0 0,1 0 0 0 0,0-1 1 0 0,0 1-1 0 0,0-1 0 0 0,0 0 1 0 0,1 0-1 0 0,-1 0 0 0 0,1 0 0 0 0,0 0 1 0 0,0-1-1 0 0,0 0 0 0 0,4 2 1 0 0,-5-3-977 0 0,0 0-1 0 0,1 0 1 0 0,-1 0 0 0 0,0 0 0 0 0,0-1 0 0 0,5 0 0 0 0,4 0-6168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19663 0 0,'0'0'1975'0'0,"2"0"-1808"0"0,1 1-103 0 0,1 0 0 0 0,-1 0 1 0 0,1-1-1 0 0,0 0 0 0 0,-1 1 1 0 0,1-1-1 0 0,-1-1 0 0 0,1 1 1 0 0,-1 0-1 0 0,1-1 1 0 0,4-1-1 0 0,42-14 2251 0 0,-38 11-1920 0 0,-4 1-237 0 0,1-1 0 0 0,-1 0 1 0 0,-1-1-1 0 0,1 0 0 0 0,-1 0 0 0 0,8-9 0 0 0,-12 11-276 0 0,0 1 0 0 0,-1-1 0 0 0,0 1 0 0 0,0-1 0 0 0,0 0 0 0 0,3-6 0 0 0,2-13-4299 0 0,-2 14-3398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02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55 118 3224 0 0,'8'2'16586'0'0,"-10"-6"-15781"0"0,2 2-229 0 0,-1 2-570 0 0,1 0-1 0 0,0 0 0 0 0,0 0 1 0 0,-1 0-1 0 0,1-1 0 0 0,0 1 1 0 0,0 0-1 0 0,0 0 0 0 0,-1 0 0 0 0,1-1 1 0 0,0 1-1 0 0,0 0 0 0 0,0 0 1 0 0,0-1-1 0 0,-1 1 0 0 0,1 0 1 0 0,0 0-1 0 0,0-1 0 0 0,0 1 0 0 0,0 0 1 0 0,0-1-1 0 0,0 1 0 0 0,0 0 1 0 0,0 0-1 0 0,0-1 0 0 0,0 1 1 0 0,0 0-1 0 0,0-1 0 0 0,0 1 1 0 0,0-1-1 0 0,0 1 5 0 0,1-1 0 0 0,-1 0 0 0 0,1 0 0 0 0,-1 0 0 0 0,1 0 0 0 0,-1 1 0 0 0,1-1 0 0 0,-1 0 0 0 0,1 1 0 0 0,0-1 0 0 0,-1 0 0 0 0,1 1 0 0 0,0-1 0 0 0,-1 1 0 0 0,1-1 0 0 0,0 1 0 0 0,0-1 0 0 0,0 1 0 0 0,-1 0 0 0 0,1-1 0 0 0,0 1 0 0 0,2-1 0 0 0,-1 1 147 0 0,-4 0-27 0 0,-30 12 15 0 0,31-12-144 0 0,-6 2 55 0 0,-6-3-81 0 0,11 1-83 0 0,2-1-244 0 0,0 1 370 0 0,0-1 0 0 0,0 1 1 0 0,0-1-1 0 0,0 1 0 0 0,0-1 0 0 0,0 1 1 0 0,0-1-1 0 0,0 1 0 0 0,0-1 1 0 0,0 0-1 0 0,1 1 0 0 0,-1-1 1 0 0,0 1-1 0 0,0-1 0 0 0,0 1 0 0 0,1-1 1 0 0,-1 1-1 0 0,0 0 0 0 0,1-1 1 0 0,-1 1-1 0 0,0-1 0 0 0,1 1 1 0 0,-1 0-1 0 0,1-1 0 0 0,-1 1 0 0 0,1-1 1 0 0,7-7-18 0 0,-7 7 63 0 0,0 1-36 0 0,-1 0 0 0 0,0 0 1 0 0,0-1-1 0 0,1 1 0 0 0,-1 0 0 0 0,0 0 1 0 0,1 0-1 0 0,-1-1 0 0 0,1 1 1 0 0,-1 0-1 0 0,0 0 0 0 0,1 0 0 0 0,-1 0 1 0 0,0 0-1 0 0,1 0 0 0 0,-1 0 0 0 0,0 0 1 0 0,1 0-1 0 0,-1 0 0 0 0,1 0 1 0 0,-1 0-1 0 0,0 0 0 0 0,1 0 0 0 0,-1 0 1 0 0,0 0-1 0 0,1 0 0 0 0,0 1 1 0 0,-1 0-25 0 0,0-1 0 0 0,1 1 0 0 0,-1 0 0 0 0,0 0 0 0 0,1 0 0 0 0,-1 0 0 0 0,0-1 0 0 0,0 1 0 0 0,0 0 0 0 0,0 0 0 0 0,0 0 0 0 0,0 0 0 0 0,0 0 1 0 0,0-1-1 0 0,0 1 0 0 0,-1 0 0 0 0,1 0 0 0 0,0 0 0 0 0,0 0 0 0 0,-1 1 0 0 0,0-1 51 0 0,-1-2 3 0 0,-15-4-46 0 0,7 1-12 0 0,9 2 0 0 0,0-1 0 0 0,0 1 0 0 0,0-1 0 0 0,0 1 0 0 0,0-1 0 0 0,0 1 0 0 0,1-1 0 0 0,-1 1 0 0 0,0-5 0 0 0,-2-8 0 0 0,0 5 0 0 0,6 2 23 0 0,0 4 95 0 0,-3 3-119 0 0,1 0 1 0 0,-1 0-1 0 0,1 0 0 0 0,-1 1 1 0 0,1-1-1 0 0,-1 0 0 0 0,1 1 1 0 0,0-1-1 0 0,-1 1 1 0 0,1-1-1 0 0,0 0 0 0 0,0 1 1 0 0,-1-1-1 0 0,1 1 0 0 0,0 0 1 0 0,0-1-1 0 0,-1 1 1 0 0,1 0-1 0 0,0-1 0 0 0,0 1 1 0 0,0 0-1 0 0,0 0 0 0 0,0 0 1 0 0,1 0-1 0 0,7-3-190 0 0,-3 1 168 0 0,-4 1 23 0 0,0 0 0 0 0,1 1 0 0 0,-1-1 0 0 0,0 1 1 0 0,0 0-1 0 0,0 0 0 0 0,0 0 0 0 0,1 0 0 0 0,2 0 0 0 0,0 0 0 0 0,-3 0 0 0 0,0 0 0 0 0,-1 0 0 0 0,1 0 0 0 0,0 0 0 0 0,0 0 0 0 0,-1 1 0 0 0,1-1 0 0 0,0 1 0 0 0,-1-1 0 0 0,1 1 0 0 0,-1-1 0 0 0,1 1 0 0 0,-1 0 0 0 0,1 0 0 0 0,-1 0 0 0 0,0 0 0 0 0,3 2 0 0 0,-1-1 0 0 0,14 8 0 0 0,-2-1 0 0 0,-12-3 0 0 0,-1-3 0 0 0,0 0 2 0 0,-1-2 3 0 0,0 0-1 0 0,-1 0 1 0 0,1 0-1 0 0,0 0 0 0 0,-1 0 1 0 0,1 0-1 0 0,-1 0 1 0 0,1 0-1 0 0,-1 0 1 0 0,0 0-1 0 0,1 2 0 0 0,-3 26 71 0 0,2-26-59 0 0,-1-1-8 0 0,1 0-1 0 0,0 0 1 0 0,-1 0 0 0 0,1 0-1 0 0,-1-1 1 0 0,1 1 0 0 0,-1 0-1 0 0,-1 2 1 0 0,-5 5 67 0 0,-2-3 15 0 0,-8 3 10 0 0,12-9-84 0 0,2-1 4 0 0,1 1-12 0 0,1 0-6 0 0,-1 0 1 0 0,1 0-1 0 0,-1 0 1 0 0,1 0-1 0 0,0 0 1 0 0,-1-1-1 0 0,1 1 1 0 0,0-1-1 0 0,-1 1 1 0 0,1-1 0 0 0,0 1-1 0 0,-1-1 1 0 0,1 1-1 0 0,0-1 1 0 0,0 0-1 0 0,0 0 1 0 0,0 0-1 0 0,0 0 1 0 0,0 0-1 0 0,0 0 1 0 0,0 0-1 0 0,-1-1 1 0 0,-1-1 8 0 0,-9-16-12 0 0,11 18 1 0 0,0-1 0 0 0,-1 0 0 0 0,1-1 0 0 0,0 1 0 0 0,-1 0 0 0 0,1-1 0 0 0,0 1 0 0 0,0-3 0 0 0,-2-13-14 0 0,3 16-45 0 0,2 0 57 0 0,1-1 1 0 0,0 1 0 0 0,0 0-1 0 0,0 0 1 0 0,0 0-1 0 0,0 0 1 0 0,0 1-1 0 0,0-1 1 0 0,5-1-1 0 0,-7 3 2 0 0,0-1 0 0 0,0 1 0 0 0,-1 0 0 0 0,1-1 0 0 0,0 1 0 0 0,0 0 0 0 0,0 0 0 0 0,0 0 0 0 0,-1-1 0 0 0,1 1 0 0 0,0 0 0 0 0,0 0 0 0 0,0 0 0 0 0,0 0 0 0 0,-1 1 0 0 0,1-1 0 0 0,1 0 0 0 0,2 1 0 0 0,5-3 8 0 0,24 0-24 0 0,-19 2 36 0 0,-13 1-12 0 0,-1-1-1 0 0,1 0 1 0 0,-1 0-1 0 0,1 0 1 0 0,-1 0-1 0 0,1 1 0 0 0,0-1 1 0 0,-1 0-1 0 0,1 0 1 0 0,-1 1-1 0 0,0-1 1 0 0,1 0-1 0 0,-1 1 1 0 0,1-1-1 0 0,-1 1 0 0 0,1-1 1 0 0,-1 0-1 0 0,0 1 1 0 0,1-1-1 0 0,-1 1 1 0 0,0-1-1 0 0,0 1 1 0 0,1-1-1 0 0,-1 1 0 0 0,0-1 1 0 0,0 1-1 0 0,0 0 1 0 0,0-1-1 0 0,1 1 1 0 0,-1-1-1 0 0,0 1 1 0 0,0-1-1 0 0,0 1 0 0 0,0 0 1 0 0,0-1-1 0 0,0 1 1 0 0,-1 0-1 0 0,1 2 27 0 0,0-1 0 0 0,-1 1-1 0 0,1-1 1 0 0,-1 1 0 0 0,1-1 0 0 0,-1 0-1 0 0,0 1 1 0 0,-1 2 0 0 0,-1 0 6 0 0,2-3-29 0 0,0-1 0 0 0,0 1 0 0 0,-1 0 0 0 0,1-1 0 0 0,0 1 0 0 0,-1-1 0 0 0,1 1-1 0 0,-1-1 1 0 0,1 0 0 0 0,-1 0 0 0 0,0 0 0 0 0,1 1 0 0 0,-4 0 0 0 0,3-1-9 0 0,0 0 0 0 0,-1-1 0 0 0,1 1 1 0 0,0-1-1 0 0,0 1 0 0 0,-1-1 0 0 0,1 0 0 0 0,0 0 0 0 0,0 0 0 0 0,-1 0 0 0 0,1 0 0 0 0,0 0 0 0 0,-1-1 0 0 0,1 1 0 0 0,0-1 0 0 0,0 1 0 0 0,0-1 0 0 0,0 0 0 0 0,0 0 1 0 0,-1 0-1 0 0,1 0 0 0 0,1 0 0 0 0,-1-1 0 0 0,0 1 0 0 0,0-1 0 0 0,0 1 0 0 0,1-1 0 0 0,-1 1 0 0 0,1-1 0 0 0,-2-2 0 0 0,-7-13-2 0 0,5 8 0 0 0,4 0 0 0 0,3-11-268 0 0,3 16-148 0 0,-2 2 334 0 0,-1 1 163 0 0,-1 0-28 0 0,0 0 0 0 0,1 0-1 0 0,-1 0 1 0 0,1 0 0 0 0,-1 1 0 0 0,1-1 0 0 0,-1 0 0 0 0,3 0-1 0 0,0 0 28 0 0,-2-1-77 0 0,0 1 1 0 0,0 0 0 0 0,0 0-1 0 0,0 1 1 0 0,0-1 0 0 0,0 0-1 0 0,0 1 1 0 0,1-1 0 0 0,-1 1-1 0 0,4-1 1 0 0,3 1-10 0 0,-6-1 6 0 0,3 1 0 0 0,19 0 0 0 0,-10 1-1 0 0,-13 0 0 0 0,1 1 3 0 0,11-2 9 0 0,-13 0-1 0 0,0 1 1 0 0,-1-1-1 0 0,1 0 0 0 0,0 1 1 0 0,-1-1-1 0 0,1 1 0 0 0,-1-1 1 0 0,1 1-1 0 0,-1-1 0 0 0,1 1 1 0 0,-1-1-1 0 0,1 1 0 0 0,-1-1 1 0 0,1 1-1 0 0,-1 0 0 0 0,0-1 1 0 0,1 1-1 0 0,-1 0 0 0 0,0-1 1 0 0,0 1-1 0 0,1 0 0 0 0,-1-1 1 0 0,0 3-1 0 0,3 13 151 0 0,-4-13-120 0 0,0 1 0 0 0,0-1 0 0 0,0 1 0 0 0,-1-1-1 0 0,0 1 1 0 0,1-1 0 0 0,-1 0 0 0 0,0 0 0 0 0,-1 1-1 0 0,1-2 1 0 0,-3 4 0 0 0,1-2 1 0 0,3-2-36 0 0,-1 1 9 0 0,-1 1 0 0 0,1-1 1 0 0,-1 0-1 0 0,0 0 1 0 0,0-1-1 0 0,0 1 1 0 0,0 0-1 0 0,-1-1 1 0 0,-3 2-1 0 0,1 0-3 0 0,4-4 47 0 0,-6 0-4 0 0,-1-5-45 0 0,3-2-10 0 0,1 1 0 0 0,4-5 0 0 0,1 1 0 0 0,2 0 0 0 0,7 2 0 0 0,4 1 0 0 0,-10 4 0 0 0,0 1 0 0 0,0 0 0 0 0,1 1 0 0 0,-1-1 0 0 0,0 0 0 0 0,1 1 0 0 0,6-2 0 0 0,-7 2 0 0 0,-2 1 0 0 0,19 0 0 0 0,-9 2 11 0 0,-3 4 45 0 0,-7-3-23 0 0,0 0 1 0 0,-1-1-1 0 0,1 1 0 0 0,-1 0 1 0 0,0 0-1 0 0,0-1 0 0 0,0 1 1 0 0,0 0-1 0 0,-2 5 0 0 0,1 0 39 0 0,1-4-47 0 0,-1 0 0 0 0,0-1 0 0 0,0 1 0 0 0,0-1 0 0 0,0 1 0 0 0,0-1 0 0 0,-1 0 0 0 0,1 1 0 0 0,-1-1 0 0 0,0 0 0 0 0,0 0 0 0 0,0 0 0 0 0,-5 4 0 0 0,-1 1-4 0 0,6-6 22 0 0,1-1-41 0 0,1-1 1 0 0,-1 0-1 0 0,1 1 1 0 0,-1-1-1 0 0,0 0 1 0 0,1 1-1 0 0,-1-1 1 0 0,1 0-1 0 0,-1 1 1 0 0,0-1-1 0 0,1 0 1 0 0,-1 0-1 0 0,0 0 1 0 0,1 0 0 0 0,-1 0-1 0 0,0 0 1 0 0,1 0-1 0 0,-1 0 1 0 0,0 0-1 0 0,1 0 1 0 0,-1 0-1 0 0,0 0 1 0 0,0 0-1 0 0,-1-1 8 0 0,-17-1 3 0 0,14-2-12 0 0,4 2 8 0 0,-2 0 34 0 0,-1-4-33 0 0,4-1-10 0 0,6-1 0 0 0,4 4 0 0 0,-4 4 7 0 0,-5 0-4 0 0,1 0 1 0 0,0 0 0 0 0,-1 0 0 0 0,1-1 0 0 0,-1 1 0 0 0,1 0 0 0 0,-1-1 0 0 0,1 1 0 0 0,-1-1 0 0 0,1 1 0 0 0,1-2 0 0 0,6-2 6 0 0,3 3 1 0 0,-8 0 32 0 0,4-1-21 0 0,-6 1 1062 0 0,-3 1-1074 0 0,0 0-1 0 0,0 0 0 0 0,0 1 1 0 0,1-1-1 0 0,-1 0 0 0 0,0 0 1 0 0,0 0-1 0 0,1 1 0 0 0,-1-1 1 0 0,0 1-1 0 0,0-1 1 0 0,1 0-1 0 0,-1 1 0 0 0,1-1 1 0 0,-1 1-1 0 0,0-1 0 0 0,1 1 1 0 0,-1-1-1 0 0,1 1 0 0 0,-1 0 1 0 0,1-1-1 0 0,-1 2 1 0 0,0-1 2 0 0,0 1 0 0 0,-1-1 0 0 0,1 1 1 0 0,0-1-1 0 0,-1 0 0 0 0,1 1 1 0 0,-1-1-1 0 0,1 0 0 0 0,-1 0 1 0 0,1 0-1 0 0,-1-1 0 0 0,0 1 1 0 0,1 0-1 0 0,-5 1 0 0 0,-4 2-12 0 0,0-1 0 0 0,1-5 0 0 0,0-2 0 0 0,8 3 0 0 0,1 0 0 0 0,-1 0 0 0 0,0 0 0 0 0,0 0 0 0 0,1 0 0 0 0,-1 0 0 0 0,0 0 0 0 0,0 0 0 0 0,0 0 0 0 0,0 1 0 0 0,-2-2 0 0 0,-2-4-12 0 0,4 3-36 0 0,1-3 25 0 0,0 5 18 0 0,0 0-1 0 0,0 1 0 0 0,0-1 0 0 0,1 0 0 0 0,-1 0 0 0 0,0 1 0 0 0,1-1 0 0 0,-1 0 0 0 0,1 1 0 0 0,-1-1 0 0 0,0 1 1 0 0,1-1-1 0 0,-1 0 0 0 0,1 1 0 0 0,0-1 0 0 0,-1 1 0 0 0,1 0 0 0 0,-1-1 0 0 0,1 1 0 0 0,0-1 0 0 0,1 1 1 0 0,14-7-63 0 0,-3 6 57 0 0,36 1-126 0 0,-48 0 134 0 0,-1 0 0 0 0,1 0 0 0 0,-1 0 0 0 0,1 0 1 0 0,-1 0-1 0 0,1 0 0 0 0,-1 0 0 0 0,0 0 0 0 0,1 0 0 0 0,-1 1 0 0 0,1-1 0 0 0,-1 0 0 0 0,1 0 0 0 0,-1 0 0 0 0,0 0 0 0 0,1 1 0 0 0,-1-1 1 0 0,1 0-1 0 0,0 1 0 0 0,5 3-79 0 0,2 0 66 0 0,0 4 16 0 0,-5-6 0 0 0,-1 2 0 0 0,0 12 0 0 0,-3 7 0 0 0,-4-14 0 0 0,2-5 4 0 0,2-1 3 0 0,-1-1 0 0 0,1 0 0 0 0,-1 0 0 0 0,0-1 0 0 0,1 1 0 0 0,-1 0 0 0 0,0 0-1 0 0,0-1 1 0 0,0 1 0 0 0,-1-1 0 0 0,1 0 0 0 0,0 0 0 0 0,0 1 0 0 0,-1-1 0 0 0,1-1 0 0 0,-1 1 0 0 0,1 0 0 0 0,-4 0 0 0 0,5-1-7 0 0,0 1 0 0 0,0-1 0 0 0,0 0 0 0 0,-1 0 0 0 0,1 0 0 0 0,0 0 0 0 0,0 0 0 0 0,0 0 0 0 0,0 0 0 0 0,0 0 0 0 0,0 0 0 0 0,0-1 0 0 0,-1 1 0 0 0,1 0 0 0 0,0-1 0 0 0,0 1-1 0 0,0 0 1 0 0,0-1 0 0 0,0 0 0 0 0,0 1 0 0 0,0-2 0 0 0,-16-6-11 0 0,15 7 4 0 0,-1 0 0 0 0,1 0 0 0 0,0 0 0 0 0,0-1-1 0 0,0 1 1 0 0,0-1 0 0 0,1 1 0 0 0,-1-1 0 0 0,0 0 0 0 0,1 0 0 0 0,-1 0-1 0 0,-1-4 1 0 0,1 3-14 0 0,0-1 0 0 0,1 0 0 0 0,0 1-1 0 0,-1-1 1 0 0,2 0 0 0 0,-1 0 0 0 0,0 0-1 0 0,1 0 1 0 0,0-7 0 0 0,-1 5 10 0 0,1 4 5 0 0,0 1-1 0 0,0-1 0 0 0,0 0 1 0 0,0 1-1 0 0,0-1 0 0 0,0 0 1 0 0,1 1-1 0 0,0-3 0 0 0,4-7-35 0 0,-2 9 25 0 0,0 1 4 0 0,0-1 10 0 0,0-1-1 0 0,0 1 0 0 0,0-1 1 0 0,0 1-1 0 0,1 0 0 0 0,6-2 1 0 0,4 0-34 0 0,-11 3 29 0 0,0 0 1 0 0,1 0 0 0 0,-1 0 0 0 0,0 1 0 0 0,1-1-1 0 0,-1 1 1 0 0,0 0 0 0 0,1 0 0 0 0,-1 0 0 0 0,1 0 0 0 0,-1 1-1 0 0,5 0 1 0 0,6 3 5 0 0,-12-3 3 0 0,-1 1 11 0 0,0-2-8 0 0,-1 0 0 0 0,1 0 1 0 0,-1 1-1 0 0,0-1 0 0 0,1 0 1 0 0,-1 0-1 0 0,0 1 0 0 0,1-1 1 0 0,-1 0-1 0 0,0 1 0 0 0,0-1 1 0 0,1 0-1 0 0,-1 1 0 0 0,0-1 1 0 0,0 0-1 0 0,1 1 0 0 0,-1-1 1 0 0,0 1-1 0 0,0-1 0 0 0,0 0 1 0 0,0 1-1 0 0,0-1 0 0 0,0 1 0 0 0,0-1 1 0 0,0 1-1 0 0,0-1 0 0 0,0 1 1 0 0,-2 13 141 0 0,0-7-81 0 0,2-7-59 0 0,0 1 1 0 0,0 0-1 0 0,-1-1 1 0 0,1 1 0 0 0,0-1-1 0 0,0 1 1 0 0,-1-1-1 0 0,1 1 1 0 0,0-1-1 0 0,-1 1 1 0 0,1-1 0 0 0,-1 1-1 0 0,1-1 1 0 0,-1 1-1 0 0,1-1 1 0 0,-1 0-1 0 0,0 1 1 0 0,-1 1 8 0 0,0 0-5 0 0,0 1-1 0 0,0-1 0 0 0,-1 0 1 0 0,1 0-1 0 0,-1 0 1 0 0,1 0-1 0 0,-1-1 0 0 0,0 1 1 0 0,1-1-1 0 0,-1 0 1 0 0,0 1-1 0 0,0-1 1 0 0,0 0-1 0 0,0-1 0 0 0,-4 2 1 0 0,5-2-7 0 0,-1 0 0 0 0,1 0 0 0 0,-1 0 0 0 0,1 0 0 0 0,-1 0 0 0 0,1 0 0 0 0,-1-1 0 0 0,1 1-1 0 0,-1-1 1 0 0,1 0 0 0 0,-1 0 0 0 0,1 0 0 0 0,0 0 0 0 0,-1 0 0 0 0,1 0 0 0 0,0 0 0 0 0,-3-4 0 0 0,-7-7-3 0 0,10 10 0 0 0,0 0 0 0 0,-1 0 0 0 0,1-1 0 0 0,0 1 0 0 0,0-1 0 0 0,0 1 0 0 0,-2-5 0 0 0,2 5 0 0 0,1 1 0 0 0,1 1 0 0 0,-1-1 0 0 0,1 1 0 0 0,-1-1 0 0 0,1 1 0 0 0,-1-1 0 0 0,1 0 0 0 0,0 1 0 0 0,-1-1 0 0 0,1 0 0 0 0,0 1 0 0 0,-1-1 0 0 0,1 0 0 0 0,0 1 0 0 0,0-1 0 0 0,-1-1 0 0 0,1-5-13 0 0,0 6-53 0 0,17-5-1559 0 0,-4 2-5296 0 0,-4 0-1341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0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4608 0 0,'0'2'13723'0'0,"2"0"-13240"0"0,1 1 26 0 0,-1 0 0 0 0,0 0 0 0 0,1 1 0 0 0,-1-1-1 0 0,-1 1 1 0 0,1-1 0 0 0,-1 1 0 0 0,2 4 0 0 0,14 42 1281 0 0,1 7-1072 0 0,-11-31-545 0 0,11 26 1 0 0,-9-28-163 0 0,9 35 0 0 0,-17-55-107 0 0,0 0 0 0 0,1 0 0 0 0,0-1 0 0 0,0 1-1 0 0,0-1 1 0 0,0 1 0 0 0,4 4 0 0 0,-4-6-319 0 0,1 4-4113 0 0</inkml:trace>
  <inkml:trace contextRef="#ctx0" brushRef="#br0" timeOffset="1">338 172 7832 0 0,'1'0'602'0'0,"3"0"-405"0"0,-1 0-1 0 0,0 0 1 0 0,1 0-1 0 0,-1 0 1 0 0,0 1-1 0 0,5 1 1 0 0,-3-1 603 0 0,-1 0 52 0 0,0 1 0 0 0,-1-1 1 0 0,1 0-1 0 0,0 1 0 0 0,-1 0 0 0 0,1 0 0 0 0,-1 0 0 0 0,0 0 0 0 0,4 4 0 0 0,24 25 3199 0 0,-24-23-3440 0 0,-2-2-301 0 0,-1 1 1 0 0,1-1 0 0 0,-1 0 0 0 0,-1 1 0 0 0,1 0 0 0 0,-1 0 0 0 0,3 12 0 0 0,-1-1 242 0 0,-1 0 0 0 0,3 20 0 0 0,-5-21-486 0 0,-1 0-1 0 0,-1 0 1 0 0,0 0-1 0 0,-2-1 1 0 0,1 1-1 0 0,-8 27 0 0 0,6-30-213 0 0,2-10 32 0 0,1-1-1 0 0,-1 0 1 0 0,0 0-1 0 0,0 0 1 0 0,0 1-1 0 0,0-1 1 0 0,0 0 0 0 0,-1 0-1 0 0,0 0 1 0 0,-3 4-1 0 0,-4-5-6610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17503 0 0,'0'0'4834'0'0,"1"0"-3885"0"0,4-1-773 0 0,0 1 0 0 0,0-1 0 0 0,-1-1 1 0 0,1 1-1 0 0,0-1 0 0 0,-1 1 0 0 0,1-1 0 0 0,-1-1 0 0 0,0 1 0 0 0,6-5 1 0 0,4-3-31 0 0,21-19 1 0 0,1-2-83 0 0,-35 31-63 0 0,0-1 1 0 0,0 0 0 0 0,0 0 0 0 0,0 0 0 0 0,0 0-1 0 0,0 0 1 0 0,0 0 0 0 0,-1 0 0 0 0,1 0 0 0 0,0 0-1 0 0,-1 0 1 0 0,1 0 0 0 0,-1 0 0 0 0,1 0 0 0 0,-1-1-1 0 0,0 1 1 0 0,1-2 0 0 0,0 1-41 0 0,9-2-167 0 0,-10 4 203 0 0,1-1-1176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1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14832 0 0,'0'0'332'0'0,"-1"11"945"0"0,-4 4-1161 0 0,1-8 1113 0 0,-12 43 1776 0 0,15-31-2462 0 0,1-13-517 0 0,0 1 0 0 0,0-1 0 0 0,-1 0 0 0 0,-1 7-1 0 0,2 11 597 0 0,0-24-631 0 0,0 0 0 0 0,0 0 0 0 0,0 0 0 0 0,0 0 0 0 0,0 1 0 0 0,0-1 0 0 0,0 0 0 0 0,0 0 1 0 0,1 0-1 0 0,-1 0 0 0 0,0 0 0 0 0,0 1 0 0 0,0-1 0 0 0,0 0 0 0 0,0 0 0 0 0,1 0 0 0 0,-1 0 0 0 0,0 0 0 0 0,0 0 1 0 0,0 0-1 0 0,0 1 0 0 0,1-1 0 0 0,-1 0 0 0 0,0 0 0 0 0,0 0 0 0 0,0 0 0 0 0,0 0 0 0 0,1 0 0 0 0,-1 0 1 0 0,0 0-1 0 0,0 0 0 0 0,0 0 0 0 0,1 0 0 0 0,-1 0 0 0 0,0 0 0 0 0,0 0 0 0 0,0 0 0 0 0,0 0 0 0 0,1 0 1 0 0,-1-1-1 0 0,0 1 0 0 0,0 0 0 0 0,8-3 132 0 0,-7 3-122 0 0,2-1 23 0 0,0-1 1 0 0,1 1-1 0 0,-1 0 1 0 0,1 0-1 0 0,-1 0 0 0 0,1 0 1 0 0,0 1-1 0 0,-1-1 1 0 0,5 1-1 0 0,-3 0-88 0 0,0-1-1 0 0,0 0 1 0 0,0 0-1 0 0,0-1 1 0 0,0 1-1 0 0,8-5 1 0 0,-8 4 94 0 0,1 0 0 0 0,-1 0 1 0 0,0 1-1 0 0,8-2 0 0 0,5 3 147 0 0,-15 1-197 0 0,-1-1 0 0 0,1 0 0 0 0,-1 0 0 0 0,1 0 0 0 0,-1 0 0 0 0,1-1 0 0 0,-1 1 0 0 0,0-1 0 0 0,1 1 0 0 0,-1-1 0 0 0,1 0 0 0 0,2-1 0 0 0,-2 1 107 0 0,-1 0 0 0 0,1 0 0 0 0,0 0-1 0 0,-1 0 1 0 0,1 1 0 0 0,0-1 0 0 0,0 1-1 0 0,0 0 1 0 0,-1 0 0 0 0,1 0 0 0 0,0 0 0 0 0,4 1-1 0 0,-3 13 442 0 0,-2-6-336 0 0,0 0 1 0 0,0 0-1 0 0,-1 1 0 0 0,1 11 0 0 0,-2-16-121 0 0,0 0 1 0 0,0 1-1 0 0,-1-1 1 0 0,0 0-1 0 0,0 1 1 0 0,0-1-1 0 0,0 0 1 0 0,-1 0-1 0 0,1 0 0 0 0,-4 5 1 0 0,0-1 30 0 0,1 0 0 0 0,0-1 1 0 0,0 1-1 0 0,1 1 0 0 0,-4 14 0 0 0,6-20-94 0 0,0-1-1 0 0,0 0 1 0 0,0 1-1 0 0,0-1 1 0 0,0 0 0 0 0,0 0-1 0 0,0 0 1 0 0,-1 0-1 0 0,1 0 1 0 0,-1 0-1 0 0,1 0 1 0 0,-1 0-1 0 0,0-1 1 0 0,0 1 0 0 0,0 0-1 0 0,0-1 1 0 0,0 0-1 0 0,0 1 1 0 0,0-1-1 0 0,-1 0 1 0 0,1 0-1 0 0,0 0 1 0 0,-1-1 0 0 0,-4 2-1 0 0,4-1-25 0 0,0-1 1 0 0,0 1-1 0 0,0-1 1 0 0,-1 0-1 0 0,1 0 1 0 0,0 0-1 0 0,0 0 0 0 0,0-1 1 0 0,0 1-1 0 0,-1-1 1 0 0,1 0-1 0 0,0 0 1 0 0,0 0-1 0 0,0 0 0 0 0,0-1 1 0 0,1 1-1 0 0,-1-1 1 0 0,0 1-1 0 0,-3-4 1 0 0,1 0-452 0 0,0-1 1 0 0,0 0-1 0 0,1 0 1 0 0,-1 0-1 0 0,2-1 1 0 0,-1 1 0 0 0,1-1-1 0 0,-3-8 1 0 0,-1-2-1634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1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13824 0 0,'10'0'551'0'0,"1"1"0"0"0,0 1 1 0 0,-1 0-1 0 0,0 0 0 0 0,1 1 1 0 0,-1 0-1 0 0,0 1 1 0 0,0 0-1 0 0,-1 1 0 0 0,1 0 1 0 0,-1 0-1 0 0,16 13 0 0 0,-3 0 624 0 0,0 2 0 0 0,-1 0 0 0 0,28 37 0 0 0,-37-40-847 0 0,-1 2-1 0 0,-1-1 1 0 0,0 2 0 0 0,-1-1-1 0 0,6 21 1 0 0,-8-19-143 0 0,-2-8-26 0 0,-2 0 0 0 0,4 23 1 0 0,1 4 112 0 0,-4-19-183 0 0,0 1-1 0 0,-1-1 0 0 0,-1 1 0 0 0,-2-1 0 0 0,0 1 0 0 0,-5 36 0 0 0,0-28-82 0 0,-1 0 0 0 0,-1 0 0 0 0,-2 0 0 0 0,-14 30 0 0 0,18-51-445 0 0,0 0 0 0 0,0 0-1 0 0,-1-1 1 0 0,0 0 0 0 0,-1 0 0 0 0,-9 9 0 0 0,11-12-263 0 0,-11 8-5666 0 0,0-8-1871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3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 9672 0 0,'-1'-2'748'0'0,"-7"-16"10967"0"0,11 26-11523 0 0,0 0 0 0 0,1-1 0 0 0,7 13 0 0 0,8 16 80 0 0,-6-7-204 0 0,2-1 0 0 0,0 0-1 0 0,2-1 1 0 0,22 27 0 0 0,-36-51-87 0 0,0 1 0 0 0,0-1 1 0 0,0 0-1 0 0,0 0 0 0 0,1 0 0 0 0,-1-1 0 0 0,6 4 1 0 0,-7-5 7 0 0,8 3-35 0 0,-8-3 49 0 0,0-1 0 0 0,0 1 0 0 0,0-1 0 0 0,0 0 0 0 0,0 0 0 0 0,-1 0-1 0 0,1 0 1 0 0,0 0 0 0 0,0-1 0 0 0,0 1 0 0 0,0 0 0 0 0,0-1 0 0 0,-1 0 0 0 0,1 1-1 0 0,0-1 1 0 0,0 0 0 0 0,-1 0 0 0 0,1 0 0 0 0,0 0 0 0 0,-1 0 0 0 0,1 0 0 0 0,-1 0-1 0 0,1-1 1 0 0,-1 1 0 0 0,0 0 0 0 0,0-1 0 0 0,1 1 0 0 0,-1-1 0 0 0,0 0 0 0 0,0 1-1 0 0,-1-1 1 0 0,1 0 0 0 0,0 1 0 0 0,0-1 0 0 0,0-3 0 0 0,1-5 16 0 0,0-1 0 0 0,0 1 0 0 0,-1-1 0 0 0,-1 0 0 0 0,0-10 0 0 0,0 13-17 0 0,0-10-2 0 0,-5-32 0 0 0,3 27-224 0 0,-1-5-257 0 0,2 20 280 0 0,1 6 239 0 0,2 5 45 0 0,25 49 134 0 0,24 53 15 0 0,17 25-45 0 0,-51-97-157 0 0,-1 0-1 0 0,-2 2 1 0 0,14 47 0 0 0,-26-75-32 0 0,18 50 18 0 0,-10-30 325 0 0,-1 1 1 0 0,7 38-1 0 0,-5 17 261 0 0,-11-71-531 0 0,1-1-1 0 0,-2 1 0 0 0,0-1 1 0 0,0 1-1 0 0,-4 14 0 0 0,4-23-45 0 0,0 0 0 0 0,-1 0 0 0 0,1 1 0 0 0,-1-1 0 0 0,0 0 0 0 0,0 0 0 0 0,0 0 0 0 0,0-1 0 0 0,0 1 0 0 0,-1 0-1 0 0,1-1 1 0 0,-1 1 0 0 0,1-1 0 0 0,-1 0 0 0 0,0 0 0 0 0,0 0 0 0 0,0 0 0 0 0,-4 1 0 0 0,-6 2 110 0 0,0 0 0 0 0,0-1 1 0 0,-17 3-1 0 0,25-6-128 0 0,0 0-4 0 0,0 0 0 0 0,0-1 0 0 0,0 1 0 0 0,0-1 1 0 0,0-1-1 0 0,0 1 0 0 0,0-1 0 0 0,0 1 1 0 0,0-1-1 0 0,1-1 0 0 0,-1 1 0 0 0,0-1 1 0 0,0 0-1 0 0,1 0 0 0 0,0 0 0 0 0,-8-5 1 0 0,-3-4-103 0 0,1 0 0 0 0,0-1 0 0 0,-14-16 0 0 0,3 3-376 0 0,20 21 7 0 0,1-1 0 0 0,-1 0 0 0 0,1 0 0 0 0,0 0 0 0 0,0-1 0 0 0,1 0 0 0 0,-1 0 0 0 0,-4-12 0 0 0,-2-3-1422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3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17047 0 0,'0'0'5042'0'0,"2"0"-3985"0"0,11 0-231 0 0,0-1-1 0 0,19-3 1 0 0,10-1-348 0 0,-10-1-422 0 0,-23 5-46 0 0,0-1 1 0 0,0 0 0 0 0,13-5-1 0 0,-15 5-25 0 0,0-1-146 0 0,-1 1 0 0 0,0-1 0 0 0,0-1 0 0 0,7-4 0 0 0,-7 5-912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3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0,'0'0'585'0'0,"0"1"-485"0"0,2 7 391 0 0,1-5 489 0 0,0 0 0 0 0,0-1 1 0 0,0 1-1 0 0,0-1 0 0 0,0 0 1 0 0,0 0-1 0 0,4 2 0 0 0,-5-3-489 0 0,0 0 0 0 0,0 0 0 0 0,0 0 0 0 0,1 0 0 0 0,-1-1 0 0 0,0 1 0 0 0,0-1 0 0 0,1 1 0 0 0,-1-1 0 0 0,0 0 0 0 0,0 0 0 0 0,1 0 0 0 0,-1 0 0 0 0,3-1 0 0 0,8-1 373 0 0,1 0-1 0 0,22-1 1 0 0,-21 2-629 0 0,-1 0 0 0 0,15-3 0 0 0,-2 1-723 0 0,-10 4-4729 0 0,-14 0 3798 0 0,14-1-6736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3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7832 0 0,'0'0'4921'0'0,"1"-3"-3514"0"0,-1 2-1358 0 0,2-4 573 0 0,0 0 0 0 0,1 0 1 0 0,-1 0-1 0 0,1 0 0 0 0,0 1 0 0 0,0-1 1 0 0,0 1-1 0 0,1 0 0 0 0,5-5 0 0 0,5-6 440 0 0,-12 13-956 0 0,0 0 1 0 0,0 0-1 0 0,0 0 0 0 0,0 0 0 0 0,0 0 1 0 0,0 1-1 0 0,1-1 0 0 0,-1 1 0 0 0,1-1 1 0 0,3-1-1 0 0,0 1 6 0 0,29-9 409 0 0,-33 11-498 0 0,0-1 1 0 0,0 1-1 0 0,0 0 1 0 0,0 0-1 0 0,0 0 1 0 0,0 0-1 0 0,0 0 0 0 0,0 0 1 0 0,0 0-1 0 0,0 1 1 0 0,0-1-1 0 0,0 1 1 0 0,0-1-1 0 0,0 1 1 0 0,3 2-1 0 0,4 3 52 0 0,-7-5-64 0 0,0 0 0 0 0,0 0 0 0 0,-1 0 0 0 0,1 0 1 0 0,-1 1-1 0 0,1-1 0 0 0,0 0 0 0 0,-1 1 0 0 0,0 0 0 0 0,1-1 0 0 0,-1 1 0 0 0,0 0 0 0 0,1 2 1 0 0,10 16 31 0 0,-9-16-41 0 0,0 1 1 0 0,-1 0 0 0 0,1 0-1 0 0,-1 0 1 0 0,0 0 0 0 0,0 0-1 0 0,-1 1 1 0 0,1-1-1 0 0,0 7 1 0 0,3 36-161 0 0,2 33-71 0 0,-8-60 158 0 0,-1 0 0 0 0,-1 0 0 0 0,-1-1 0 0 0,-1 1 0 0 0,-13 35 0 0 0,12-38-199 0 0,-1 0 0 0 0,0 0 0 0 0,-1-1 0 0 0,-13 19 0 0 0,20-34 258 0 0,0-1 0 0 0,-1 1 0 0 0,1-1 0 0 0,0 1 0 0 0,-1-1 0 0 0,0 1-1 0 0,1-1 1 0 0,-1 0 0 0 0,0 0 0 0 0,1 0 0 0 0,-4 1 0 0 0,-3 3 120 0 0,6-4 41 0 0,1-1-118 0 0,1 0-1 0 0,0 0 0 0 0,-1 0 1 0 0,1 0-1 0 0,0 0 1 0 0,-1 0-1 0 0,1-1 0 0 0,0 1 1 0 0,0 0-1 0 0,-1 0 0 0 0,1 0 1 0 0,0 0-1 0 0,-1-1 0 0 0,1 1 1 0 0,0 0-1 0 0,0 0 1 0 0,-1-1-1 0 0,1 1 0 0 0,0 0 1 0 0,0-1-1 0 0,0 1 0 0 0,0 0 1 0 0,-1-1-1 0 0,1 1 1 0 0,0 0-1 0 0,0 0 0 0 0,0-1 1 0 0,0 1-1 0 0,0-1 0 0 0,0 1 1 0 0,0 0-1 0 0,0-1 0 0 0,0 1 1 0 0,0 0-1 0 0,0-1 1 0 0,0 1-1 0 0,0 0 0 0 0,0-1 1 0 0,0 1-1 0 0,0 0 0 0 0,0-1 1 0 0,0 1-1 0 0,1-1 1 0 0,-1-2 96 0 0,1 2-119 0 0,-1 1 0 0 0,0-1 0 0 0,1 1 0 0 0,-1-1 1 0 0,1 1-1 0 0,-1-1 0 0 0,1 1 0 0 0,-1-1 0 0 0,1 1 0 0 0,-1 0 0 0 0,1-1 0 0 0,0 1 0 0 0,-1 0 0 0 0,1-1 0 0 0,-1 1 0 0 0,2 0 0 0 0,-1-1 19 0 0,8-4 116 0 0,-7 3-92 0 0,1 0 0 0 0,-1 0 0 0 0,1 0 0 0 0,0 1 0 0 0,0 0-1 0 0,-1-1 1 0 0,1 1 0 0 0,0 0 0 0 0,0 0 0 0 0,0 1 0 0 0,0-1-1 0 0,6 0 1 0 0,45-1 384 0 0,-30 0-216 0 0,36 3-1 0 0,31 11-7 0 0,-71-5-190 0 0,-18-6-34 0 0,1 0 1 0 0,0 0-1 0 0,-1 0 0 0 0,1 0 0 0 0,0 0 1 0 0,5 0-1 0 0,-8-1-7 0 0,1 0 0 0 0,0 0 1 0 0,0 0-1 0 0,0 0 0 0 0,-1 0 1 0 0,1-1-1 0 0,0 1 0 0 0,0 0 0 0 0,-1 0 1 0 0,1-1-1 0 0,0 1 0 0 0,-1-1 0 0 0,1 1 1 0 0,0-1-1 0 0,-1 1 0 0 0,1-1 0 0 0,-1 1 1 0 0,1-1-1 0 0,0 1 0 0 0,-1-1 1 0 0,1 0-1 0 0,-1 1 0 0 0,0-1 0 0 0,1 0 1 0 0,-1 1-1 0 0,0-1 0 0 0,1 0 0 0 0,-1 0 1 0 0,0 0-1 0 0,2-4-234 0 0,-2 4 24 0 0,1-1-1 0 0,0 0 1 0 0,-1 1-1 0 0,1-1 1 0 0,0 1-1 0 0,0-1 1 0 0,0 1-1 0 0,0 0 1 0 0,2-3-1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12896 0 0,'0'0'997'0'0,"3"0"-469"0"0,18 0 2932 0 0,38-5 0 0 0,-50 4-2887 0 0,0 0 1 0 0,0 1 0 0 0,0 1-1 0 0,17 1 1 0 0,13 2 272 0 0,-15-4-662 0 0,-13-1-117 0 0,1-3-10 0 0,-6 2-472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4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8752 0 0,'0'0'673'0'0,"2"-1"-176"0"0,6-3 1318 0 0,1 1 0 0 0,-1 0-1 0 0,1 1 1 0 0,0 0-1 0 0,0 0 1 0 0,13 0 0 0 0,19-3 275 0 0,4 1-686 0 0,-31 4-564 0 0,-13 0-690 0 0,9 6 43 0 0,-9-5-172 0 0,0 0 0 0 0,-1 0-1 0 0,1 0 1 0 0,-1 0 0 0 0,1 0 0 0 0,-1 0 0 0 0,1 0 0 0 0,-1 1 0 0 0,1-1 0 0 0,-1 0 0 0 0,0 0-1 0 0,0 0 1 0 0,0 1 0 0 0,0-1 0 0 0,0 3 0 0 0,-3 19 66 0 0,2-14-40 0 0,-12 41 26 0 0,13-45-89 0 0,-1 0 1 0 0,-1 0-1 0 0,1 0 0 0 0,-1-1 1 0 0,0 1-1 0 0,0 0 0 0 0,-4 7 0 0 0,-24 30-605 0 0,6-9-948 0 0,14-28-3796 0 0</inkml:trace>
  <inkml:trace contextRef="#ctx0" brushRef="#br0" timeOffset="1">300 1 11520 0 0,'0'0'886'0'0,"-1"1"-284"0"0,-4 5 2017 0 0,4-6-2220 0 0,1 0-1 0 0,-1 1 0 0 0,1-1 0 0 0,-1 0 0 0 0,1 0 0 0 0,-1 1 0 0 0,1-1 0 0 0,-1 0 0 0 0,1 0 0 0 0,-1 0 0 0 0,0 0 0 0 0,0 0 0 0 0,0 0-276 0 0,1 0 0 0 0,-1 0 0 0 0,1 0 0 0 0,-1 1 0 0 0,1-1 0 0 0,-1 0 0 0 0,1 0 1 0 0,-1 0-1 0 0,1 1 0 0 0,-1-1 0 0 0,1 0 0 0 0,-1 1 0 0 0,1-1 0 0 0,0 0 0 0 0,-1 1 0 0 0,0 0 0 0 0,-2 1 234 0 0,-1 1-138 0 0,0-1 1 0 0,1 1-1 0 0,-1-1 1 0 0,1 1-1 0 0,-1 1 1 0 0,1-1-1 0 0,0 0 0 0 0,0 1 1 0 0,1-1-1 0 0,-1 1 1 0 0,1 0-1 0 0,0 0 1 0 0,0 0-1 0 0,-3 6 1 0 0,3-5-144 0 0,0 0 1 0 0,0 0 0 0 0,0 0-1 0 0,0 0 1 0 0,1 0-1 0 0,0 1 1 0 0,0-1-1 0 0,0 7 1 0 0,-2 14 117 0 0,3-23-186 0 0,-1 1 0 0 0,1-1-1 0 0,0 0 1 0 0,-1 1 0 0 0,1-1 0 0 0,1 1 0 0 0,-1-1-1 0 0,1 1 1 0 0,-1-1 0 0 0,3 7 0 0 0,-3-10-6 0 0,3 8 10 0 0,0 0 1 0 0,0 0-1 0 0,1 0 0 0 0,5 8 0 0 0,-8-14-11 0 0,1 0 0 0 0,0 0 0 0 0,-1 0 0 0 0,1 0-1 0 0,0 0 1 0 0,0 0 0 0 0,0-1 0 0 0,0 1-1 0 0,1-1 1 0 0,-1 1 0 0 0,0-1 0 0 0,1 0 0 0 0,-1 0-1 0 0,0 0 1 0 0,1 0 0 0 0,0 0 0 0 0,-1-1-1 0 0,4 1 1 0 0,-1 0-6 0 0,3 0-17 0 0,0 0-1 0 0,0 0 1 0 0,0-1-1 0 0,1 0 1 0 0,12-2-1 0 0,-16 1-136 0 0,0 1 0 0 0,-1-1 0 0 0,1 0 0 0 0,-1 0 0 0 0,1-1 0 0 0,-1 1 0 0 0,1-1 0 0 0,-1 0 0 0 0,0 0 0 0 0,0 0 0 0 0,0-1 0 0 0,0 0-1 0 0,0 1 1 0 0,0-1 0 0 0,3-4 0 0 0,2-2-5940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07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93 3680 0 0,'0'0'13078'0'0,"1"0"-12549"0"0,22 0 4909 0 0,-23 2-5310 0 0,0 23 257 0 0,-1-24-330 0 0,-1 5-34 0 0,-1-3 32 0 0,3-3-46 0 0,-1 1 0 0 0,0-1 0 0 0,0 1 0 0 0,0-1 0 0 0,0 0 1 0 0,0 1-1 0 0,1-1 0 0 0,-1 0 0 0 0,0 0 0 0 0,0 0 0 0 0,0 0 0 0 0,0 0 0 0 0,-1 0 0 0 0,-2-3 15 0 0,3 2-3 0 0,-1 0 0 0 0,0 0 1 0 0,0 0-1 0 0,-1-1 0 0 0,1 1 0 0 0,0-1 0 0 0,1 0 0 0 0,-1 1 0 0 0,0-1 0 0 0,0 0 0 0 0,1 0 1 0 0,-1 0-1 0 0,1 0 0 0 0,0 0 0 0 0,-1-1 0 0 0,1 1 0 0 0,0 0 0 0 0,0 0 0 0 0,1-1 0 0 0,-1 1 1 0 0,0-1-1 0 0,1 1 0 0 0,0-1 0 0 0,-1 1 0 0 0,1-1 0 0 0,0 1 0 0 0,1-5 0 0 0,-2 1-19 0 0,1 4 0 0 0,-1 0 0 0 0,1 1 0 0 0,0-1 0 0 0,0 0 0 0 0,0 0 0 0 0,0 0 0 0 0,0 0 0 0 0,0 0 0 0 0,1 0 0 0 0,-1 0 0 0 0,1 0 0 0 0,-1 0 0 0 0,1 0 0 0 0,0 0 0 0 0,-1 0 0 0 0,1 1 0 0 0,0-1 0 0 0,0 0 0 0 0,1 1 0 0 0,-1-1 0 0 0,0 1 0 0 0,0-1 0 0 0,1 1 0 0 0,-1-1 0 0 0,3-1 0 0 0,14-6 0 0 0,-17 8 0 0 0,1 0 0 0 0,-1 0 0 0 0,1 1 0 0 0,-1-1 1 0 0,1 1-1 0 0,-1-1 0 0 0,1 1 0 0 0,0-1 0 0 0,-1 1 0 0 0,1 0 0 0 0,-1 0 0 0 0,1 0 0 0 0,0 0 0 0 0,-1 0 0 0 0,1 0 0 0 0,3 1 0 0 0,0 0 10 0 0,-2-1 33 0 0,-1 1-22 0 0,0 0 0 0 0,0 0 1 0 0,0 1-1 0 0,0-1 0 0 0,0 0 1 0 0,0 1-1 0 0,0-1 0 0 0,-1 1 1 0 0,1-1-1 0 0,0 1 0 0 0,-1 0 1 0 0,1 0-1 0 0,-1 0 0 0 0,0 0 1 0 0,0 0-1 0 0,0 0 0 0 0,0 0 1 0 0,0 0-1 0 0,0 0 0 0 0,0 1 1 0 0,-1-1-1 0 0,1 4 0 0 0,0-1 10 0 0,0-3-4 0 0,-1 1-1 0 0,0 0 1 0 0,1-1-1 0 0,-1 1 1 0 0,0 0-1 0 0,0-1 1 0 0,0 1-1 0 0,-1 0 1 0 0,1-1-1 0 0,-1 1 1 0 0,1 0-1 0 0,-1-1 1 0 0,0 1-1 0 0,0-1 1 0 0,0 1-1 0 0,-1-1 1 0 0,-2 5-1 0 0,3-5-14 0 0,0 0 0 0 0,0 0 0 0 0,-1 1 0 0 0,1-1 0 0 0,-1 0 0 0 0,0 0 0 0 0,0 0 0 0 0,0-1 0 0 0,0 1 0 0 0,0 0 0 0 0,0-1-1 0 0,0 1 1 0 0,0-1 0 0 0,-3 2 0 0 0,3-3 0 0 0,1 0-1 0 0,-1 1 1 0 0,0-1-1 0 0,1 0 1 0 0,-1 0-1 0 0,0 0 1 0 0,0 0-1 0 0,1 0 1 0 0,-1 0-1 0 0,0-1 1 0 0,1 1-1 0 0,-1-1 1 0 0,-2 0-1 0 0,1 0-1 0 0,0 0-1 0 0,-1 0 1 0 0,1-1 0 0 0,0 1-1 0 0,0-1 1 0 0,1 0-1 0 0,-1 0 1 0 0,0 0 0 0 0,1 0-1 0 0,-1 0 1 0 0,1-1-1 0 0,-1 1 1 0 0,1-1 0 0 0,0 1-1 0 0,0-1 1 0 0,0 0-1 0 0,1 0 1 0 0,-1 0 0 0 0,-1-4-1 0 0,3 7-7 0 0,-1-1-1 0 0,1 1 0 0 0,0-1 1 0 0,-1 1-1 0 0,1-1 0 0 0,0 1 1 0 0,0-1-1 0 0,0 0 0 0 0,-1 1 1 0 0,1-1-1 0 0,0 1 1 0 0,0-1-1 0 0,0 1 0 0 0,0-1 1 0 0,0 0-1 0 0,0 1 0 0 0,0-1 1 0 0,0 1-1 0 0,0-1 0 0 0,0 0 1 0 0,0 1-1 0 0,1-1 0 0 0,-1 1 1 0 0,0-1-1 0 0,1-1 19 0 0,-1-8-10 0 0,0 10-10 0 0,0-1 0 0 0,0 0 0 0 0,-1 1 0 0 0,1-1 0 0 0,0 0 0 0 0,0 0 0 0 0,0 1 0 0 0,0-1 0 0 0,0 0 0 0 0,0 0 0 0 0,1 1 0 0 0,-1-1 0 0 0,0 0 0 0 0,0 0 0 0 0,0 1 0 0 0,1-1 0 0 0,-1 0 0 0 0,0 1 0 0 0,1-1 0 0 0,-1 0 0 0 0,1 1 0 0 0,0-1 0 0 0,0-1 0 0 0,5-7 0 0 0,4 4 0 0 0,19-3 0 0 0,-18 8 11 0 0,-2 4 83 0 0,-3-3-55 0 0,-1-1 283 0 0,0 11-237 0 0,-5-9-70 0 0,1 1 0 0 0,-1-1 0 0 0,0 0 0 0 0,0 1 1 0 0,0-1-1 0 0,-1 1 0 0 0,1-1 0 0 0,0 1 0 0 0,-1-1 0 0 0,0 1 0 0 0,1-1 1 0 0,-1 0-1 0 0,0 1 0 0 0,-1 1 0 0 0,2-4-14 0 0,-5 9 26 0 0,1 0 0 0 0,-1 0 0 0 0,0-1 0 0 0,-1 0 0 0 0,0 0-1 0 0,0-1 1 0 0,-1 1 0 0 0,0-1 0 0 0,-12 9 0 0 0,17-14-27 0 0,0-1 0 0 0,0 0 0 0 0,0 0-1 0 0,0 0 1 0 0,0 0 0 0 0,0 0 0 0 0,0-1-1 0 0,0 1 1 0 0,0-1 0 0 0,0 1 0 0 0,0-1 0 0 0,-1 0-1 0 0,1 1 1 0 0,0-1 0 0 0,0-1 0 0 0,0 1-1 0 0,-1 0 1 0 0,1 0 0 0 0,0-1 0 0 0,-2 0 0 0 0,-1-1 9 0 0,1 0 1 0 0,-1 0-1 0 0,1 0 1 0 0,0 0-1 0 0,0-1 1 0 0,0 0 0 0 0,-6-5-1 0 0,9 8-9 0 0,1 0 0 0 0,-1-1 0 0 0,1 1 0 0 0,-1 0 0 0 0,0-1 0 0 0,1 1 0 0 0,-1-1 0 0 0,1 1 0 0 0,-1-1 0 0 0,1 1 0 0 0,-1-1 0 0 0,1 1 0 0 0,0-1 0 0 0,-1 0 0 0 0,1 1 0 0 0,0-1 0 0 0,-1 0 0 0 0,1 1 0 0 0,-1-2 0 0 0,0-7 0 0 0,-2-2 0 0 0,6 1 0 0 0,-1 6 0 0 0,-2 0 0 0 0,9-10 0 0 0,2 5 0 0 0,18-1 0 0 0,-24 8 0 0 0,-2 1 0 0 0,0 0 0 0 0,0 1 0 0 0,0-1 0 0 0,0 1 0 0 0,0 0 0 0 0,0 0 0 0 0,6 0 0 0 0,-2 0 0 0 0,18 2 55 0 0,-23 0-32 0 0,1-2-8 0 0,-1 1 0 0 0,0 0 0 0 0,0 0 1 0 0,0 0-1 0 0,0 0 0 0 0,0 0 0 0 0,0 1 1 0 0,0-1-1 0 0,0 1 0 0 0,-1-1 0 0 0,1 1 1 0 0,0-1-1 0 0,-1 1 0 0 0,1 0 0 0 0,-1 0 1 0 0,0 0-1 0 0,0 0 0 0 0,0 0 0 0 0,0 0 1 0 0,0 0-1 0 0,0 0 0 0 0,0 1 0 0 0,-1-1 1 0 0,2 5-1 0 0,-1 9 139 0 0,0-15-137 0 0,-1 1 0 0 0,0 0 0 0 0,1-1 0 0 0,-1 1 0 0 0,0 0 0 0 0,0-1 0 0 0,0 1 0 0 0,-1 0-1 0 0,1-1 1 0 0,0 1 0 0 0,-1 2 0 0 0,-2 3 70 0 0,1 0 0 0 0,-1 0 0 0 0,-7 12 0 0 0,9-18-77 0 0,0 1 1 0 0,0-1 0 0 0,0 1-1 0 0,-1-1 1 0 0,1 1 0 0 0,0-1-1 0 0,0 0 1 0 0,-1 1-1 0 0,1-1 1 0 0,-1 0 0 0 0,1 0-1 0 0,-1 0 1 0 0,0 0 0 0 0,1-1-1 0 0,-1 1 1 0 0,0 0-1 0 0,1-1 1 0 0,-1 1 0 0 0,0-1-1 0 0,0 1 1 0 0,-1-1-1 0 0,-2 0 5 0 0,0 0 0 0 0,1 0-1 0 0,-1 0 1 0 0,1-1 0 0 0,-1 0-1 0 0,1 0 1 0 0,-9-3 0 0 0,10 2-7 0 0,1 1-1 0 0,-1-1 1 0 0,0 0 0 0 0,1 0 0 0 0,0 0 0 0 0,-1 0-1 0 0,1 0 1 0 0,0 0 0 0 0,0-1 0 0 0,0 1 0 0 0,0-1-1 0 0,-2-5 1 0 0,1 4-8 0 0,1-1 0 0 0,0 0 0 0 0,0 0 0 0 0,1 0 0 0 0,-1 0 0 0 0,1 0 0 0 0,0-1 0 0 0,0 1 0 0 0,1-10 0 0 0,2-5 0 0 0,3 13 0 0 0,-1 3 0 0 0,-2-2-5 0 0,-1 4 1 0 0,-1 1 1 0 0,1-1-1 0 0,0 1 0 0 0,0-1 1 0 0,0 1-1 0 0,0-1 0 0 0,0 1 1 0 0,0-1-1 0 0,1 1 0 0 0,-1 0 1 0 0,0 0-1 0 0,1 0 0 0 0,-1 0 1 0 0,1 0-1 0 0,-1 0 0 0 0,1 0 0 0 0,-1 0 1 0 0,1 0-1 0 0,3 0 0 0 0,1-1-1 0 0,0 0-1 0 0,0 0 0 0 0,0 1 0 0 0,0 0 0 0 0,0 0 0 0 0,0 1 0 0 0,1-1 0 0 0,6 2 0 0 0,-9-1-11 0 0,7 0 6 0 0,8 4 11 0 0,-16-2 0 0 0,0 1 0 0 0,6 2 0 0 0,7 6 1 0 0,-14-8 2 0 0,-1-1 4 0 0,0-1-4 0 0,-1-1-1 0 0,0 1 1 0 0,1-1 0 0 0,-1 1-1 0 0,0-1 1 0 0,0 1 0 0 0,0-1-1 0 0,1 1 1 0 0,-1 0 0 0 0,0-1-1 0 0,0 1 1 0 0,0-1 0 0 0,0 1-1 0 0,0 0 1 0 0,0-1 0 0 0,0 1 0 0 0,0-1-1 0 0,0 1 1 0 0,0-1 0 0 0,-1 2-1 0 0,1 0 8 0 0,-1 3 18 0 0,1 1 0 0 0,-1-1 0 0 0,0 0 0 0 0,0 0 0 0 0,-1 0 0 0 0,0 0-1 0 0,0 0 1 0 0,0 0 0 0 0,0 0 0 0 0,-1 0 0 0 0,0-1 0 0 0,0 1-1 0 0,0-1 1 0 0,0 0 0 0 0,-1 0 0 0 0,0 0 0 0 0,0-1 0 0 0,0 1-1 0 0,0-1 1 0 0,0 0 0 0 0,-1 0 0 0 0,1 0 0 0 0,-1-1 0 0 0,-9 4-1 0 0,13-5-20 0 0,-1-1 0 0 0,0 0-1 0 0,0 1 1 0 0,0-1 0 0 0,0 0-1 0 0,0 0 1 0 0,0 0 0 0 0,1-1-1 0 0,-1 1 1 0 0,0 0 0 0 0,0-1-1 0 0,0 1 1 0 0,0-1 0 0 0,1 0-1 0 0,-1 1 1 0 0,0-1 0 0 0,-2-1-1 0 0,1 0-2 0 0,-1-1 1 0 0,1 1-1 0 0,0-1 0 0 0,0 1 0 0 0,0-1 1 0 0,-4-4-1 0 0,2 0 2 0 0,1 1 1 0 0,0-1 0 0 0,1 0-1 0 0,-1-1 1 0 0,1 1 0 0 0,1 0-1 0 0,-3-9 1 0 0,4 13-7 0 0,0 0 0 0 0,1 2 0 0 0,5-17 0 0 0,-3 8 0 0 0,3 2 0 0 0,4 3 0 0 0,-1 2-9 0 0,-1 1 0 0 0,1 0 0 0 0,0 0-1 0 0,0 0 1 0 0,0 1 0 0 0,0 0 0 0 0,9 1 0 0 0,1-2-32 0 0,-16 1 35 0 0,1 1-1 0 0,-1 0 1 0 0,0-1-1 0 0,1 1 1 0 0,-1 0-1 0 0,0 0 0 0 0,0 0 1 0 0,1 1-1 0 0,-1-1 1 0 0,0 1-1 0 0,1-1 1 0 0,-1 1-1 0 0,2 0 1 0 0,3 3-5 0 0,24 8 82 0 0,-28-9-17 0 0,0 6-43 0 0,-2-5-8 0 0,0-1 0 0 0,0 1 0 0 0,0 0 0 0 0,1 7 0 0 0,-3-7 10 0 0,1-1 1 0 0,0 1-1 0 0,-1 0 1 0 0,0-1-1 0 0,0 1 1 0 0,0-1-1 0 0,0 1 0 0 0,0-1 1 0 0,-1 1-1 0 0,1-1 1 0 0,-1 0-1 0 0,0 0 1 0 0,-4 5-1 0 0,-6 11 35 0 0,9-14-36 0 0,-1 1 0 0 0,1-1 1 0 0,-1 0-1 0 0,0-1 0 0 0,-1 1 1 0 0,1-1-1 0 0,-6 5 0 0 0,8-7-7 0 0,-1-1 0 0 0,1 1-1 0 0,-1-1 1 0 0,1 1-1 0 0,-1-1 1 0 0,0 0 0 0 0,1 0-1 0 0,-1 0 1 0 0,0 0-1 0 0,0 0 1 0 0,0 0 0 0 0,0-1-1 0 0,0 0 1 0 0,0 0-1 0 0,0 1 1 0 0,0-2-1 0 0,-4 1 1 0 0,4-1-1 0 0,-1 0 0 0 0,1 0 0 0 0,0 0 1 0 0,-1 0-1 0 0,1 0 0 0 0,0-1 0 0 0,0 0 0 0 0,0 0 0 0 0,0 1 0 0 0,0-2 1 0 0,1 1-1 0 0,-1 0 0 0 0,1 0 0 0 0,-1-1 0 0 0,1 0 0 0 0,0 1 0 0 0,0-1 0 0 0,0 0 1 0 0,0 0-1 0 0,0 0 0 0 0,1 0 0 0 0,-1 0 0 0 0,1-1 0 0 0,0 1 0 0 0,0 0 0 0 0,0-1 1 0 0,0 1-1 0 0,1 0 0 0 0,-1-1 0 0 0,1-5 0 0 0,0-21-15 0 0,8 24-39 0 0,-7 6 47 0 0,6-8-9 0 0,3 4-36 0 0,40 3 36 0 0,-47 1 12 0 0,1-1 0 0 0,14 6 0 0 0,-6-1 0 0 0,1 2 0 0 0,-8 3 0 0 0,-3-7 2 0 0,-4 14 67 0 0,1-12-57 0 0,-1 0 0 0 0,0 0 0 0 0,0 0 0 0 0,0 0 0 0 0,-1 0 0 0 0,1 0 0 0 0,-1 0 0 0 0,0-1 1 0 0,0 0-1 0 0,0 1 0 0 0,0-1 0 0 0,-1-1 0 0 0,1 1 0 0 0,-1 0 0 0 0,-6 3 0 0 0,3-4-51 0 0,-1-1-1 0 0,1 0 1 0 0,0 0 0 0 0,0 0-1 0 0,0-1 1 0 0,-1 0 0 0 0,1 0-1 0 0,0-1 1 0 0,0 0 0 0 0,0 0-1 0 0,0-1 1 0 0,0 0 0 0 0,-7-3-1 0 0,7 2-401 0 0,0 0 0 0 0,1 1 0 0 0,-10-2-1 0 0,-2-1-2294 0 0,6 0-6323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4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13360 0 0,'0'0'1026'0'0,"2"1"-370"0"0,1 1-58 0 0,0 0 1 0 0,0 0-1 0 0,0 0 0 0 0,1 0 0 0 0,-1-1 1 0 0,0 1-1 0 0,1-1 0 0 0,-1 0 0 0 0,1 0 1 0 0,0-1-1 0 0,-1 1 0 0 0,7 0 1 0 0,0-1 511 0 0,0-1 0 0 0,1 1 0 0 0,13-4 1 0 0,7 0-561 0 0,-25 4-541 0 0,0 0 0 0 0,1-1 0 0 0,-1 0 1 0 0,1-1-1 0 0,-1 1 0 0 0,8-4 0 0 0,-12 4-54 0 0,0-1 0 0 0,0 1 0 0 0,-1-1 0 0 0,1 1 1 0 0,0-1-1 0 0,-1 0 0 0 0,0 0 0 0 0,1 0 0 0 0,-1 0 0 0 0,0 0 0 0 0,0 0 0 0 0,0 0 0 0 0,0 0 0 0 0,0 0 0 0 0,0 0 0 0 0,-1 0 0 0 0,1-1 1 0 0,0-2-1 0 0,1-2-1020 0 0,2-2-853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4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0,'0'0'858'0'0,"1"2"-378"0"0,32 85 1467 0 0,-1-8 1563 0 0,13 47-459 0 0,-13-45-2926 0 0,1-22-480 0 0,-32-58-61 0 0,11-6-3701 0 0,0-6 1641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6448 0 0,'0'0'498'0'0,"5"-4"-308"0"0,-2 0 875 0 0,-1 0 0 0 0,1 1 0 0 0,0-1-1 0 0,0 1 1 0 0,0-1 0 0 0,0 1 0 0 0,0 0 0 0 0,1 1 0 0 0,-1-1 0 0 0,1 0 0 0 0,0 1 0 0 0,0 0 0 0 0,6-3 0 0 0,11-3 729 0 0,-16 5-1464 0 0,0 1 1 0 0,0 0-1 0 0,0 0 1 0 0,0 1-1 0 0,0-1 1 0 0,1 1 0 0 0,5 0-1 0 0,-8 1 1210 0 0,2 5-516 0 0,-2-2-968 0 0,-1 1-1 0 0,0-1 1 0 0,0 1 0 0 0,-1-1-1 0 0,1 1 1 0 0,-1 0-1 0 0,1-1 1 0 0,-1 1 0 0 0,0 0-1 0 0,0 0 1 0 0,0 6 0 0 0,0 9-73 0 0,-1 22 0 0 0,0-21 135 0 0,0-3-67 0 0,-1 2-76 0 0,2 1 0 0 0,3 25 0 0 0,-4-20-128 0 0,0-21 61 0 0,0 0 1 0 0,-1 0-1 0 0,1 0 0 0 0,1 0 1 0 0,-1 0-1 0 0,2 7 0 0 0,0-8-26 0 0,-1-1-1 0 0,1 1 0 0 0,0 0 0 0 0,1-1 1 0 0,-1 0-1 0 0,0 1 0 0 0,1-1 0 0 0,-1 0 0 0 0,1 0 1 0 0,5 3-1 0 0,2 0 108 0 0,-5-3 15 0 0,-1-1 13 0 0,-1 0 0 0 0,1 1 0 0 0,-1-1 0 0 0,1-1 0 0 0,0 1 0 0 0,4 0 0 0 0,8 0 58 0 0,-1 1 0 0 0,30 6 1 0 0,13 3 199 0 0,-49-10-212 0 0,-1 1 0 0 0,0 0 0 0 0,0 0-1 0 0,0 1 1 0 0,0 0 0 0 0,0 0 0 0 0,0 1 0 0 0,-1 0-1 0 0,8 5 1 0 0,-10-5-14 0 0,1 0-1 0 0,-1 1 0 0 0,0-1 1 0 0,0 1-1 0 0,-1 0 1 0 0,1 0-1 0 0,-1 0 0 0 0,0 1 1 0 0,0-1-1 0 0,-1 1 1 0 0,0 0-1 0 0,3 7 0 0 0,-2-3 69 0 0,-1-1-1 0 0,-1 0 0 0 0,0 1 0 0 0,2 16 1 0 0,-4-21-55 0 0,0 0 1 0 0,0 0-1 0 0,-1 0 0 0 0,0 0 1 0 0,0 0-1 0 0,0 0 1 0 0,0 0-1 0 0,-1 0 1 0 0,1 0-1 0 0,-5 6 0 0 0,1-1 82 0 0,0-1 0 0 0,-1 0 0 0 0,-1 0 0 0 0,0 0-1 0 0,-8 8 1 0 0,10-13-144 0 0,1 1-1 0 0,-1-1 1 0 0,-1-1-1 0 0,1 1 1 0 0,0-1 0 0 0,-1 1-1 0 0,0-2 1 0 0,0 1-1 0 0,-8 2 1 0 0,0 0 3 0 0,0 0 0 0 0,-13 8 0 0 0,19-8-45 0 0,1-2-1 0 0,-1 1 1 0 0,1-1-1 0 0,-1 0 1 0 0,0-1-1 0 0,0 0 1 0 0,0 0-1 0 0,-17 1 1 0 0,11-3-363 0 0,0 1 0 0 0,0 0 1 0 0,-26 6-1 0 0,29-4-732 0 0,0-1 1 0 0,0 0-1 0 0,-1-1 0 0 0,-15 1 0 0 0,11-2-7730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0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12784 0 0,'-6'18'9606'0'0,"-3"0"-8103"0"0,6-12-1313 0 0,0 0 0 0 0,1 0 1 0 0,0 0-1 0 0,0 0 1 0 0,0 1-1 0 0,1-1 1 0 0,0 1-1 0 0,0 12 0 0 0,2 5-44 0 0,3 26 0 0 0,-2-34-90 0 0,5 34-46 0 0,3-1 0 0 0,17 55 1 0 0,-26-100-55 0 0,0-1 0 0 0,1 1 0 0 0,-1-1 0 0 0,1 1 0 0 0,0-1 0 0 0,0 0 1 0 0,0 0-1 0 0,4 5 0 0 0,-4-6-400 0 0,-2-2 344 0 0,0 1 1 0 0,0-1-1 0 0,1 1 0 0 0,-1-1 1 0 0,1 1-1 0 0,-1-1 1 0 0,0 1-1 0 0,1-1 0 0 0,-1 0 1 0 0,1 1-1 0 0,-1-1 0 0 0,1 0 1 0 0,-1 1-1 0 0,1-1 1 0 0,-1 0-1 0 0,1 1 0 0 0,-1-1 1 0 0,1 0-1 0 0,-1 0 0 0 0,1 0 1 0 0,0 0-1 0 0,0 1 1 0 0,9 0-5433 0 0,1-1-1927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72 155 9672 0 0,'0'0'4208'0'0,"-1"2"-2454"0"0,-1 2-854 0 0,1 0 0 0 0,0 0-1 0 0,0 0 1 0 0,0 8 0 0 0,0-2-148 0 0,1 1 0 0 0,1 15 0 0 0,0-21-575 0 0,0-1-1 0 0,0 0 1 0 0,1 0 0 0 0,2 7 0 0 0,3 10 204 0 0,-5-14-330 0 0,1 0 0 0 0,0 0 0 0 0,0 0 0 0 0,0 0-1 0 0,0 0 1 0 0,1-1 0 0 0,0 0 0 0 0,1 1 0 0 0,0-2 0 0 0,0 1 0 0 0,0 0 0 0 0,0-1 0 0 0,1 0 0 0 0,0 0-1 0 0,0-1 1 0 0,12 7 0 0 0,-16-10-45 0 0,0 0 0 0 0,-1-1-1 0 0,1 1 1 0 0,0-1 0 0 0,0 1 0 0 0,0-1-1 0 0,0 0 1 0 0,0 0 0 0 0,-1 0-1 0 0,1 0 1 0 0,0 0 0 0 0,0 0-1 0 0,0-1 1 0 0,0 1 0 0 0,3-2 0 0 0,-4 2-2 0 0,0 0 0 0 0,0-1 0 0 0,0 1 0 0 0,0-1 0 0 0,0 1 0 0 0,0-1 0 0 0,0 1 1 0 0,0-1-1 0 0,0 0 0 0 0,-1 0 0 0 0,1 1 0 0 0,0-1 0 0 0,0 0 0 0 0,-1 0 0 0 0,1 0 1 0 0,0 0-1 0 0,-1 0 0 0 0,1 0 0 0 0,-1 0 0 0 0,1 0 0 0 0,-1 0 0 0 0,0 0 0 0 0,1 0 1 0 0,-1 0-1 0 0,0 0 0 0 0,1-2 0 0 0,4-92 480 0 0,1 1-129 0 0,-3 59-339 0 0,-1 24-18 0 0,-1 0 1 0 0,0-13-1 0 0,-1 21 6 0 0,0 1 0 0 0,0-1 0 0 0,-1 0 0 0 0,1 1 0 0 0,-1-1 0 0 0,1 1 0 0 0,-1-1 0 0 0,0 1 0 0 0,0-1 0 0 0,0 1 0 0 0,-1-1 0 0 0,1 1 1 0 0,-3-4-1 0 0,-2-1 45 0 0,0 1 0 0 0,-1 0 1 0 0,1 0-1 0 0,-1 0 1 0 0,-15-9-1 0 0,19 13-59 0 0,0 1 0 0 0,-1-1 0 0 0,1 1 0 0 0,-1 0 0 0 0,1-1 0 0 0,-1 2-1 0 0,1-1 1 0 0,-1 0 0 0 0,0 1 0 0 0,1 0 0 0 0,-1 0 0 0 0,0 0 0 0 0,0 0 0 0 0,1 0 0 0 0,-1 1-1 0 0,0-1 1 0 0,-3 2 0 0 0,-7 2-78 0 0,10-3 85 0 0,1 0 1 0 0,-1 0-1 0 0,1 0 1 0 0,-1 0 0 0 0,1 1-1 0 0,-1 0 1 0 0,1-1-1 0 0,0 1 1 0 0,0 0 0 0 0,0 0-1 0 0,0 1 1 0 0,-4 3-1 0 0,2 0-5 0 0,-1 0 1 0 0,1 0-1 0 0,0 1 0 0 0,0 0 0 0 0,-3 8 0 0 0,7-13-114 0 0,-1 1 0 0 0,1 0 0 0 0,1 0 0 0 0,-1 0 0 0 0,0 0 0 0 0,1 0 0 0 0,0 0 0 0 0,-1 0 0 0 0,1 0 0 0 0,0 0 0 0 0,1 0 0 0 0,-1 0 0 0 0,0 0-1 0 0,1 0 1 0 0,0 0 0 0 0,0 0 0 0 0,1 5 0 0 0,7 13-1860 0 0,-3-8 896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0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5064 0 0,'2'2'3493'0'0,"1"2"-2164"0"0,0 0 0 0 0,-1-1 0 0 0,1 1 0 0 0,-1 1-1 0 0,0-1 1 0 0,0 0 0 0 0,2 6 0 0 0,-2-4-295 0 0,-1 1-1 0 0,1-1 1 0 0,-1 1-1 0 0,0 9 1 0 0,-2 5-461 0 0,0 0 1 0 0,-6 28 0 0 0,0 3 212 0 0,5-34-754 0 0,-2 0 0 0 0,0-1 0 0 0,-10 26 0 0 0,10-30-202 0 0,4-13 105 0 0,0 0 1 0 0,0 1 0 0 0,0-1 0 0 0,0 0 0 0 0,0 1 0 0 0,0-1 0 0 0,0 0 0 0 0,0 1 0 0 0,-1-1 0 0 0,1 1 0 0 0,0-1 0 0 0,0 0 0 0 0,0 1 0 0 0,0-1 0 0 0,-1 0 0 0 0,1 0 0 0 0,0 1-1 0 0,0-1 1 0 0,0 0 0 0 0,-1 1 0 0 0,1-1 0 0 0,0 0 0 0 0,-1 0 0 0 0,1 0 0 0 0,0 1 0 0 0,-1-1 0 0 0,1 0 0 0 0,0 0 0 0 0,-1 0 0 0 0,1 0 0 0 0,0 0 0 0 0,-1 1 0 0 0,1-1 0 0 0,0 0 0 0 0,-1 0-1 0 0,1 0 1 0 0,0 0 0 0 0,-1 0 0 0 0,1 0 0 0 0,-1 0 0 0 0,1 0 0 0 0,0 0 0 0 0,-1-1 0 0 0,1 1 0 0 0,0 0 0 0 0,-1 0 0 0 0,1 0 0 0 0,-1-1 0 0 0,0 1-437 0 0,0-1 1 0 0,0 0-1 0 0,1 0 1 0 0,-1 0 0 0 0,0 0-1 0 0,1 0 1 0 0,-1 0-1 0 0,0 0 1 0 0,1 0 0 0 0,-1 0-1 0 0,1 0 1 0 0,0 0-1 0 0,-1 0 1 0 0,1-2 0 0 0,-4-9-6492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7:0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15200 0 0,'0'0'1841'0'0,"0"2"-676"0"0,8 12 814 0 0,-6-11-1446 0 0,0 1 0 0 0,0 0 0 0 0,0 0-1 0 0,-1 0 1 0 0,1 0 0 0 0,0 7 0 0 0,11 34 1797 0 0,-9-33-2048 0 0,0-1 0 0 0,-1 1 1 0 0,2 12-1 0 0,-3-12-41 0 0,0 0 1 0 0,6 18-1 0 0,0-2 199 0 0,-7-8-1019 0 0,-1-18 168 0 0</inkml:trace>
  <inkml:trace contextRef="#ctx0" brushRef="#br0" timeOffset="1">83 6 13824 0 0,'11'0'1470'0'0,"-6"-2"-1190"0"0,0 1 0 0 0,-1 0 0 0 0,1 0 0 0 0,0 1-1 0 0,-1 0 1 0 0,1-1 0 0 0,0 1 0 0 0,0 1 0 0 0,7 1 0 0 0,43 11 4881 0 0,-54-13-5148 0 0,9 3 312 0 0,-1 1-1 0 0,1 0 1 0 0,-1 1-1 0 0,0 0 0 0 0,0 0 1 0 0,0 1-1 0 0,-1 0 1 0 0,1 1-1 0 0,-2-1 1 0 0,1 2-1 0 0,12 14 1 0 0,-18-18-288 0 0,0 0 1 0 0,0 0-1 0 0,0 1 1 0 0,0-1-1 0 0,-1 1 1 0 0,2 5 0 0 0,6 17 180 0 0,-3-16-4 0 0,-1-1-1 0 0,0 1 1 0 0,-1 1 0 0 0,0-1-1 0 0,-1 0 1 0 0,3 19 0 0 0,-4-6-99 0 0,-1-1 1 0 0,-2 0-1 0 0,0 0 1 0 0,-1 1 0 0 0,-7 27-1 0 0,7-41-103 0 0,0 0-1 0 0,0 0 0 0 0,1 0 1 0 0,1 0-1 0 0,0 0 1 0 0,2 15-1 0 0,-2-17-15 0 0,1 1 0 0 0,-1-1 0 0 0,0 1 0 0 0,-1-1 0 0 0,0 1 0 0 0,0-1 0 0 0,-3 12 0 0 0,-22 56-352 0 0,17-55 184 0 0,4-9-433 0 0,-1 0 0 0 0,-12 19 0 0 0,-4 5-1660 0 0,21-33 1897 0 0,-1 1 0 0 0,0-1 0 0 0,0 0 0 0 0,0 0 0 0 0,0 0 0 0 0,-1-1 0 0 0,1 1 0 0 0,-7 4 0 0 0,-1-2-1632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3:58:4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2304 0 0,'0'-15'20649'0'0,"2"36"-20174"0"0,-1-13-704 0 0,1 1 0 0 0,-2 14 0 0 0,2-16 194 0 0,-2-5 35 0 0,0 1 0 0 0,1-1-1 0 0,-1 0 1 0 0,0 0 0 0 0,0 0 0 0 0,0 1-1 0 0,-1-1 1 0 0,1 0 0 0 0,-1 0 0 0 0,1 0 0 0 0,-1 3-1 0 0,-2 1-3 0 0,1 0 20 0 0,2 24-225 0 0,0-29 199 0 0,0 0 1 0 0,0-1-1 0 0,0 1 0 0 0,0 0 1 0 0,1 0-1 0 0,-1-1 0 0 0,0 1 1 0 0,0 0-1 0 0,1-1 0 0 0,-1 1 1 0 0,0 0-1 0 0,1-1 0 0 0,-1 1 1 0 0,1-1-1 0 0,-1 1 0 0 0,1-1 1 0 0,0 2-1 0 0,0-2-8 0 0,-1 0 1 0 0,0 1 0 0 0,1-1-1 0 0,-1 0 1 0 0,1 1 0 0 0,-1-1-1 0 0,0 1 1 0 0,0-1 0 0 0,1 0-1 0 0,-1 1 1 0 0,0-1 0 0 0,0 1-1 0 0,0-1 1 0 0,1 1-1 0 0,-1-1 1 0 0,0 1 0 0 0,0-1-1 0 0,0 1 1 0 0,19-2 29 0 0,-17 1 26 0 0,0-1 0 0 0,0 0 0 0 0,0 1 0 0 0,0-1 0 0 0,0 0-1 0 0,-1 0 1 0 0,1 0 0 0 0,0 0 0 0 0,-1-1 0 0 0,1 1 0 0 0,-1 0 0 0 0,1-1 0 0 0,0-1 0 0 0,15-11 704 0 0,-14 11-580 0 0,0 1 0 0 0,0 0 0 0 0,0-1 0 0 0,1 1 0 0 0,3-1 0 0 0,14-12 706 0 0,-19 13-845 0 0,0 0 1 0 0,1 1-1 0 0,-1-1 0 0 0,1 0 1 0 0,-1 1-1 0 0,1-1 0 0 0,-1 1 0 0 0,4-1 1 0 0,-5 1-48 0 0,0 1 0 0 0,0-1 0 0 0,0 1 1 0 0,0-1-1 0 0,-1 0 0 0 0,1 1 0 0 0,0-1 1 0 0,0 0-1 0 0,-1 0 0 0 0,1 0 1 0 0,-1 1-1 0 0,2-3 0 0 0,4-4 19 0 0,-3 5 5 0 0,-3 2 0 0 0,2 1 0 0 0,24-7 0 0 0,-18 4 0 0 0,0 1 0 0 0,7 6 0 0 0,0-2 342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6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3224 0 0,'-15'4'7856'0'0,"15"5"-6656"0"0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6:4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4144 0 0,'0'0'1460'0'0,"1"2"-896"0"0,5 4-27 0 0,-4-4 580 0 0,0-1-781 0 0,14 10 911 0 0,-15-10-1065 0 0,0 0-1 0 0,0-1 0 0 0,0 1 0 0 0,0-1 1 0 0,0 1-1 0 0,0-1 0 0 0,1 0 0 0 0,-1 1 1 0 0,0-1-1 0 0,0 0 0 0 0,0 0 0 0 0,0 0 1 0 0,1 0-1 0 0,-1 0 0 0 0,0 0 0 0 0,0 0 0 0 0,1 0 1 0 0,0 0-1 0 0,-1-2-29 0 0,0 2-138 0 0,-1 0-1 0 0,0 0 1 0 0,1-1 0 0 0,-1 1 0 0 0,0 0 0 0 0,0 0 0 0 0,1-1 0 0 0,-1 1 0 0 0,0 0-1 0 0,0-1 1 0 0,0 1 0 0 0,0 0 0 0 0,1-1 0 0 0,-1 1 0 0 0,0 0 0 0 0,0-1-1 0 0,0 1 1 0 0,0 0 0 0 0,0-1 0 0 0,0 1 0 0 0,0-1 0 0 0,0 0 0 0 0,-6-13 535 0 0,-1 12-530 0 0,-1 2-19 0 0,-2 3-16 0 0,8-2 24 0 0,-1 0 1 0 0,1 0 0 0 0,0 0-1 0 0,-1 1 1 0 0,1-1 0 0 0,0 1-1 0 0,0-1 1 0 0,0 1 0 0 0,0-1-1 0 0,0 1 1 0 0,0 0 0 0 0,1 0-1 0 0,-3 3 1 0 0,-4 11-96 0 0,7-15-270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2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30 3224 0 0,'0'0'12116'0'0,"12"5"-9905"0"0,-11-3-1999 0 0,0-1 0 0 0,0 1-1 0 0,1-1 1 0 0,-1 1-1 0 0,0 0 1 0 0,0-1-1 0 0,-1 1 1 0 0,1 0-1 0 0,0 0 1 0 0,0 0-1 0 0,-1-1 1 0 0,1 1 0 0 0,-1 0-1 0 0,0 0 1 0 0,1 0-1 0 0,-1 0 1 0 0,0 3-1 0 0,0-2-190 0 0,0 7 494 0 0,0 1 1 0 0,-3 17-1 0 0,2-26 38 0 0,0-2-465 0 0,-3-3 2 0 0,-3-8 84 0 0,3 7-158 0 0,3-4-16 0 0,1-13 76 0 0,0 19-14 0 0,1 1 3 0 0,2-3-130 0 0,-1 0 1 0 0,1 1-1 0 0,0-1 1 0 0,5-3-1 0 0,-5 4 3 0 0,-1 2 114 0 0,0 0 1 0 0,0-1-1 0 0,0 0 1 0 0,-1 1-1 0 0,1-1 0 0 0,0 0 1 0 0,-1 0-1 0 0,1 0 0 0 0,0-2 86 0 0,0 4-74 0 0,-1 0-24 0 0,0 1 0 0 0,0-1 0 0 0,1 1 0 0 0,-1-1 0 0 0,0 1 0 0 0,-1-1 0 0 0,1 1 0 0 0,0 0 0 0 0,0-1 0 0 0,0 1 0 0 0,0 0 0 0 0,0 0 0 0 0,-1 0 0 0 0,1 0 0 0 0,0-1 0 0 0,-1 1 0 0 0,1 0 0 0 0,-1 0 0 0 0,1 0 0 0 0,-1 1 0 0 0,1-1 0 0 0,-1 0 0 0 0,0 0 0 0 0,1 0 0 0 0,-1 0 0 0 0,0 0 0 0 0,0 2 0 0 0,0-1 1 0 0,0 0-1 0 0,0 0 1 0 0,-1 0 0 0 0,1 0-1 0 0,-1 0 1 0 0,1 0 0 0 0,-3 3-1 0 0,0 10 198 0 0,2-11-228 0 0,1-3 149 0 0,-13 3 58 0 0,11-5-202 0 0,1 1-1 0 0,0-1 1 0 0,-1 1-1 0 0,1-1 1 0 0,0 0-1 0 0,-1 0 0 0 0,1 1 1 0 0,0-1-1 0 0,0 0 1 0 0,0 0-1 0 0,0 0 1 0 0,-1 0-1 0 0,2-1 1 0 0,-1 1-1 0 0,0 0 1 0 0,0 0-1 0 0,0-1 1 0 0,0 1-1 0 0,1 0 0 0 0,-1-1 1 0 0,0-1-1 0 0,0 1 6 0 0,0-1 0 0 0,0 1 0 0 0,-1 0-1 0 0,1 0 1 0 0,-1 0 0 0 0,1 0 0 0 0,-1 0-1 0 0,-2-2 1 0 0,4 4-15 0 0,-1-1 1 0 0,1 0-1 0 0,0 1 0 0 0,0-1 1 0 0,-1 0-1 0 0,1 0 0 0 0,0 1 0 0 0,0-1 1 0 0,0 0-1 0 0,0 0 0 0 0,0 1 1 0 0,0-1-1 0 0,0 0 0 0 0,0 1 0 0 0,1-2 1 0 0,-1 1 5 0 0,0-7 69 0 0,0 6 16 0 0,1 0-16 0 0,1-1-63 0 0,-1 2-12 0 0,0-1-1 0 0,0 1 0 0 0,0 0 1 0 0,0-1-1 0 0,0 1 1 0 0,0 0-1 0 0,1 0 1 0 0,-1 0-1 0 0,0 0 1 0 0,1 0-1 0 0,-1 0 0 0 0,1 0 1 0 0,-1 0-1 0 0,1 1 1 0 0,2-2-1 0 0,11-5-6 0 0,-10 7 2 0 0,10 2 13 0 0,-13-1 2 0 0,0 0-1 0 0,0 0 1 0 0,0 1 0 0 0,0-1-1 0 0,-1 1 1 0 0,1-1 0 0 0,0 1 0 0 0,0 0-1 0 0,1 2 1 0 0,-1-2-13 0 0,1 0 29 0 0,-1 1 1 0 0,1 1-1 0 0,0-1 1 0 0,-1 0-1 0 0,0 1 0 0 0,0-1 1 0 0,0 1-1 0 0,2 4 0 0 0,-3-6-8 0 0,0 0 0 0 0,0 0 0 0 0,-1 0 0 0 0,1 1 0 0 0,-1-1 0 0 0,0 0 0 0 0,1 0 0 0 0,-1 0 0 0 0,0 0 0 0 0,0 0 0 0 0,0 1 0 0 0,-1-1 0 0 0,1 0 0 0 0,-1 0 0 0 0,1 0 0 0 0,-1 0 0 0 0,0 2 0 0 0,-7 10 108 0 0,7-13-124 0 0,1 0-1 0 0,-1 0 1 0 0,0-1 0 0 0,0 1-1 0 0,1-1 1 0 0,-1 1 0 0 0,0-1 0 0 0,0 1-1 0 0,0-1 1 0 0,0 1 0 0 0,0-1-1 0 0,1 0 1 0 0,-1 1 0 0 0,0-1-1 0 0,0 0 1 0 0,0 0 0 0 0,0 0 0 0 0,0 0-1 0 0,0 0 1 0 0,0 0 0 0 0,0 0-1 0 0,0 0 1 0 0,0 0 0 0 0,0 0 0 0 0,0 0-1 0 0,0-1 1 0 0,0 1 0 0 0,0 0-1 0 0,0-1 1 0 0,-3 0 5 0 0,1-1 1 0 0,0 1-1 0 0,0 0 0 0 0,0-1 0 0 0,-5-3 0 0 0,-7-8 11 0 0,13 12-19 0 0,0-1 0 0 0,0 1 0 0 0,1-1 0 0 0,-1 1 0 0 0,1-1 0 0 0,-1 1 0 0 0,1-1 0 0 0,0 0 0 0 0,0 0 0 0 0,-1 0 0 0 0,1 0 0 0 0,1 0 0 0 0,-1 0 0 0 0,-1-2 0 0 0,0-7-4 0 0,2 8 0 0 0,1 2 0 0 0,-2-1 0 0 0,1-1 0 0 0,2-9 0 0 0,-2 12-22 0 0,0-1 0 0 0,1 1-1 0 0,-1-1 1 0 0,0 1 0 0 0,0-1-1 0 0,0 1 1 0 0,1-1 0 0 0,-1 1-1 0 0,0-1 1 0 0,0 1 0 0 0,1 0 0 0 0,-1-1-1 0 0,1 1 1 0 0,-1 0 0 0 0,0-1-1 0 0,1 1 1 0 0,-1 0 0 0 0,0-1-1 0 0,1 1 1 0 0,-1 0 0 0 0,1 0-1 0 0,-1-1 1 0 0,1 1 0 0 0,-1 0 0 0 0,1 0-1 0 0,-1 0 1 0 0,1 0 0 0 0,-1 0-1 0 0,1 0 1 0 0,-1 0 0 0 0,1 0-1 0 0,0 0 1 0 0,-1 0 16 0 0,0 0 0 0 0,0 0 0 0 0,1 0 0 0 0,-1 0-1 0 0,0 0 1 0 0,0 0 0 0 0,1 0 0 0 0,-1-1 0 0 0,0 1 0 0 0,0 0 0 0 0,1 0 0 0 0,-1 0-1 0 0,0 0 1 0 0,0 0 0 0 0,0 0 0 0 0,1 0 0 0 0,-1 0 0 0 0,0-1 0 0 0,0 1-1 0 0,0 0 1 0 0,1 0 0 0 0,-1 0 0 0 0,0 0 0 0 0,0-1 0 0 0,0 1 0 0 0,0 0 0 0 0,0 0-1 0 0,1 0 1 0 0,-1-1 0 0 0,0 1 0 0 0,0 0 0 0 0,0 0 0 0 0,0-1 0 0 0,0 1 14 0 0,0 0 1 0 0,0-1 0 0 0,0 1 0 0 0,0 0 0 0 0,0 0-1 0 0,1-1 1 0 0,-1 1 0 0 0,0 0 0 0 0,0 0 0 0 0,0-1-1 0 0,0 1 1 0 0,0 0 0 0 0,1 0 0 0 0,-1 0 0 0 0,0 0-1 0 0,0-1 1 0 0,0 1 0 0 0,1 0 0 0 0,-1 0 0 0 0,0 0-1 0 0,0 0 1 0 0,0 0 0 0 0,1-1 0 0 0,-1 1 0 0 0,0 0-1 0 0,0 0 1 0 0,1 0 0 0 0,-1 0 0 0 0,0 0 0 0 0,0 0-1 0 0,1 0 1 0 0,-1 0 0 0 0,1 0 0 0 0,33-2 447 0 0,-23 5-414 0 0,-5-2-32 0 0,-1 2-1 0 0,-1-1 1 0 0,1 0-1 0 0,0 1 1 0 0,0 0-1 0 0,-1 0 1 0 0,0 1-1 0 0,8 6 1 0 0,-6 0 43 0 0,-3-3 20 0 0,-2-3-25 0 0,0 0-1 0 0,0-1 0 0 0,-1 1 0 0 0,0-1 0 0 0,0 1 0 0 0,0 0 0 0 0,-1 6 0 0 0,0 0 62 0 0,1-8-90 0 0,-1 0 0 0 0,1 0 1 0 0,-1-1-1 0 0,1 1 1 0 0,-1 0-1 0 0,0 0 0 0 0,0 0 1 0 0,0 0-1 0 0,0-1 0 0 0,0 1 1 0 0,0-1-1 0 0,0 1 0 0 0,-3 2 1 0 0,-17 15 62 0 0,11-12-19 0 0,9-6-59 0 0,0-1 0 0 0,0 1 0 0 0,0 0 0 0 0,0 0 0 0 0,0-1 0 0 0,0 1 0 0 0,0-1 0 0 0,0 1 0 0 0,0-1 0 0 0,0 1 0 0 0,0-1 0 0 0,0 0 0 0 0,-1 1 0 0 0,1-1 0 0 0,0 0 0 0 0,0 0 0 0 0,0 0 0 0 0,0 0 0 0 0,-1 0 0 0 0,1 0 0 0 0,0 0 0 0 0,-1-1 0 0 0,-4 0 12 0 0,-1 0 1 0 0,1-1-1 0 0,0 1 1 0 0,0-2-1 0 0,-7-2 0 0 0,11 4-10 0 0,0 0-1 0 0,0-1 0 0 0,0 1 0 0 0,0-1 0 0 0,0 1 0 0 0,0-1 1 0 0,1 0-1 0 0,-1 0 0 0 0,0 0 0 0 0,1 0 0 0 0,-1 0 0 0 0,1 0 1 0 0,0 0-1 0 0,0-1 0 0 0,-2-3 0 0 0,-6-16-5 0 0,9 12 0 0 0,5-2 0 0 0,3-1 0 0 0,-3 12 0 0 0,-3 1 0 0 0,1-3 0 0 0,0 1 0 0 0,13-2 0 0 0,-11 4 0 0 0,1 0 0 0 0,0 1 0 0 0,0-1 0 0 0,9 3 0 0 0,1 2-2 0 0,-14-3 3 0 0,0-1 11 0 0,-1 0-7 0 0,1 0 0 0 0,-1 1 1 0 0,0-1-1 0 0,0 0 0 0 0,1 0 0 0 0,-1 1 1 0 0,0-1-1 0 0,0 1 0 0 0,1 1 0 0 0,0 0 8 0 0,-1-1 2 0 0,1 0-1 0 0,0 0 0 0 0,-1 0 1 0 0,1 0-1 0 0,-1 0 1 0 0,0 0-1 0 0,0 0 0 0 0,0 0 1 0 0,0 1-1 0 0,0-1 1 0 0,-1 1-1 0 0,1-1 0 0 0,0 0 1 0 0,-1 1-1 0 0,0 4 1 0 0,0-6-2 0 0,0 0 0 0 0,0 0 1 0 0,0-1-1 0 0,0 1 0 0 0,0 0 1 0 0,0 0-1 0 0,0 0 0 0 0,-1 0 1 0 0,1-1-1 0 0,0 1 0 0 0,-1 0 1 0 0,1 0-1 0 0,-1 0 0 0 0,1-1 1 0 0,-1 1-1 0 0,0 1 0 0 0,-8 11 77 0 0,-7 0 44 0 0,12-12-128 0 0,1 0 0 0 0,-1-1 0 0 0,1 1-1 0 0,0-1 1 0 0,-1 0 0 0 0,1 0 0 0 0,-1 0-1 0 0,1-1 1 0 0,-1 1 0 0 0,1-1 0 0 0,0 0-1 0 0,-6-1 1 0 0,5-1-6 0 0,0 1 0 0 0,1-1 0 0 0,-1 0 0 0 0,1 1 0 0 0,-5-7 0 0 0,-2-1 0 0 0,7 7 9 0 0,0 0 0 0 0,1 0 0 0 0,-1 0 0 0 0,1 0 0 0 0,-1 0 0 0 0,1 0 0 0 0,0-1 0 0 0,0 1 0 0 0,1-1 0 0 0,-1 0 0 0 0,1 1 0 0 0,0-1 0 0 0,0 0 0 0 0,0 0 0 0 0,0 0 0 0 0,1 0 0 0 0,-1 0 0 0 0,1 0 0 0 0,0-5 0 0 0,0 8 475 0 0,16-13-664 0 0,-12 9 58 0 0,0 1 1 0 0,1 0-1 0 0,0 0 0 0 0,11-6 1 0 0,-15 10 120 0 0,5-4-8 0 0,-6 3 9 0 0,0 1 0 0 0,0 0 0 0 0,1 0 0 0 0,-1-1 0 0 0,0 1 0 0 0,1 0 0 0 0,-1 0 0 0 0,0 0-1 0 0,1 0 1 0 0,-1-1 0 0 0,0 1 0 0 0,1 0 0 0 0,-1 0 0 0 0,0 0 0 0 0,1 0 0 0 0,-1 0 0 0 0,1 0 0 0 0,-1 0 0 0 0,0 0 0 0 0,1 0 0 0 0,-1 0 0 0 0,0 0 0 0 0,1 0 0 0 0,-1 1 0 0 0,0-1 0 0 0,1 0 0 0 0,11 2-1 0 0,-7-2 1 0 0,14 4 0 0 0,-17-3 6 0 0,0-1 0 0 0,0 1 0 0 0,0 0 0 0 0,0-1 0 0 0,0 1 0 0 0,0 0 0 0 0,-1 0 0 0 0,1 1 0 0 0,0-1 0 0 0,-1 0 0 0 0,1 0 0 0 0,-1 1 0 0 0,1-1 0 0 0,-1 1 0 0 0,0 0 0 0 0,1-1 1 0 0,-1 1-1 0 0,0 0 0 0 0,0-1 0 0 0,0 1 0 0 0,0 0 0 0 0,-1 0 0 0 0,1 0 0 0 0,0 0 0 0 0,-1 0 0 0 0,1 3 0 0 0,0-1 13 0 0,0-3-6 0 0,-1 0-1 0 0,1 0 1 0 0,-1 0 0 0 0,1 0 0 0 0,-1 0 0 0 0,0 0 0 0 0,0 0 0 0 0,1 0 0 0 0,-1 0-1 0 0,0 0 1 0 0,0 0 0 0 0,0 0 0 0 0,0 0 0 0 0,0 1 0 0 0,0-1 0 0 0,-1 0 0 0 0,1 1-1 0 0,-7 17 53 0 0,-5 13 85 0 0,12-31-148 0 0,0-1 0 0 0,-1 0 1 0 0,1 0-1 0 0,0 1 0 0 0,0-1 0 0 0,0 0 0 0 0,0 0 0 0 0,-1 0 1 0 0,1 1-1 0 0,0-1 0 0 0,0 0 0 0 0,0 0 0 0 0,-1 0 0 0 0,1 1 1 0 0,0-1-1 0 0,0 0 0 0 0,-1 0 0 0 0,1 0 0 0 0,0 0 0 0 0,-1 0 0 0 0,1 0 1 0 0,0 0-1 0 0,0 0 0 0 0,-1 0 0 0 0,1 1 0 0 0,-1-2 0 0 0,-6 4 64 0 0,-1 0-13 0 0,-2-3-42 0 0,6-1-9 0 0,-1 0 4 0 0,0-1-1 0 0,-1 1 1 0 0,1-2-1 0 0,0 1 1 0 0,0 0 0 0 0,0-1-1 0 0,1 0 1 0 0,-1 0 0 0 0,1 0-1 0 0,-5-5 1 0 0,-5-3-86 0 0,14 10-8 0 0,-5-2-36 0 0,1 2-2634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6:5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 2304 0 0,'2'-2'167'0'0,"4"-4"115"0"0,-3 4 2725 0 0,4 4 2202 0 0,-9 4-1688 0 0,1-4-3354 0 0,0-2-146 0 0,1 0 0 0 0,-1 1-1 0 0,0-1 1 0 0,0 1 0 0 0,1-1 0 0 0,-1 0 0 0 0,0 1 0 0 0,1 0-1 0 0,-1-1 1 0 0,1 1 0 0 0,-1-1 0 0 0,1 1 0 0 0,-1 0 0 0 0,1-1 0 0 0,-1 1-1 0 0,1 0 1 0 0,-1 1 0 0 0,-5 5 132 0 0,-33 33 570 0 0,37-38-692 0 0,0 0 0 0 0,0-1 1 0 0,0 1-1 0 0,0-1 1 0 0,-1 1-1 0 0,-3 1 1 0 0,5-3-25 0 0,1 0 1 0 0,0 0 0 0 0,-1 1 0 0 0,1-1 0 0 0,0 0 0 0 0,-1 0 0 0 0,1 1 0 0 0,0-1 0 0 0,-1 0 0 0 0,1 1 0 0 0,0-1 0 0 0,0 0 0 0 0,-1 1 0 0 0,1-1 0 0 0,0 1-1 0 0,0-1 1 0 0,0 0 0 0 0,-1 1 0 0 0,1 0 0 0 0,-1 2 21 0 0,-3 1 7 0 0,-11 18 133 0 0,14-20-103 0 0,1-2-49 0 0,-1 0 0 0 0,1 0 0 0 0,0 0 0 0 0,-1 0 0 0 0,1 0 0 0 0,-1 0 0 0 0,1 1 0 0 0,-1-1 0 0 0,1 0-1 0 0,-1 0 1 0 0,1 0 0 0 0,0 1 0 0 0,-1-1 0 0 0,1 0 0 0 0,-1 1 0 0 0,1-1 0 0 0,0 0 0 0 0,-1 1 0 0 0,1-1 0 0 0,2 1-42 0 0,-1 0 33 0 0,0-1 0 0 0,1 1 0 0 0,-1-1 0 0 0,0 1 0 0 0,1-1 0 0 0,-1 0 0 0 0,0 0 0 0 0,1 0 0 0 0,-1 0 0 0 0,1 0 0 0 0,-1 0 0 0 0,0 0 0 0 0,1 0 0 0 0,-1 0 0 0 0,1 0 1 0 0,-1-1-1 0 0,0 1 0 0 0,1-1 0 0 0,-1 1 0 0 0,1-2 0 0 0,0 2-151 0 0,0 0-65 0 0,25-3-306 0 0,-24 2-64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9:1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4144 0 0,'0'0'10608'0'0,"-2"0"-10194"0"0,-36 25 1659 0 0,36-24-1495 0 0,0 1-89 0 0,-2 1-338 0 0,-2 2 91 0 0,1 0-1 0 0,-1 0 1 0 0,-12 7-1 0 0,-17 5-241 0 0,25-11 0 0 0,9-5 36 0 0,0 1-1 0 0,-1-1 1 0 0,1 0-1 0 0,0 0 1 0 0,-1 0-1 0 0,1 0 1 0 0,-1 0-1 0 0,1 0 0 0 0,-1-1 1 0 0,1 1-1 0 0,-3 0 1 0 0,2 0 908 0 0,-4 0 968 0 0,1 4-1422 0 0,6-2 678 0 0,14-3 787 0 0,-3 0-2383 0 0,313 0 905 0 0,-304 2-278 0 0,-17-1-337 0 0,-1-1 1 0 0,0 1 0 0 0,0-1-1 0 0,1 0 1 0 0,-1 0 0 0 0,0 0-1 0 0,1-1 1 0 0,-1 1 0 0 0,5-2 0 0 0,-6 1-362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9:3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15 214 10136 0 0,'-12'-8'464'0'0,"9"6"1033"0"0,14 7 2395 0 0,-6 1-3723 0 0,0 0 1 0 0,0 1 0 0 0,-1-1-1 0 0,0 1 1 0 0,0 0-1 0 0,-1 0 1 0 0,0 0 0 0 0,2 8-1 0 0,2 0 139 0 0,-6-12 124 0 0,1-4-214 0 0,23-2 884 0 0,-22 3-686 0 0,-1 1-214 0 0,8 4-29 0 0,2-27 572 0 0,-11 17-725 0 0,1 0 1 0 0,0 0-1 0 0,-1 0 0 0 0,0 0 0 0 0,-1-1 0 0 0,1 1 0 0 0,-1 0 0 0 0,0-9 0 0 0,-7-42 83 0 0,7 55-104 0 0,0-2 8 0 0,0-1 1 0 0,0 1-1 0 0,0-1 0 0 0,0 1 1 0 0,1 0-1 0 0,0-5 1 0 0,0 5-8 0 0,-1 0 0 0 0,1-1 0 0 0,-1 1 1 0 0,0 0-1 0 0,0 0 0 0 0,0-5 0 0 0,-1 1 0 0 0,0 3-14 0 0,0-1-1 0 0,0 1 1 0 0,1 0-1 0 0,0 0 1 0 0,0 0-1 0 0,0 0 1 0 0,0 0-1 0 0,1 0 0 0 0,-1 0 1 0 0,2-5-1 0 0,-1 7-30 0 0,-1 0-1 0 0,1 0 1 0 0,-1 0-1 0 0,0 0 0 0 0,0 0 1 0 0,0 0-1 0 0,0 0 1 0 0,0 0-1 0 0,-1 0 0 0 0,1 0 1 0 0,0 0-1 0 0,-1 0 1 0 0,0 0-1 0 0,1 0 0 0 0,-1 1 1 0 0,0-1-1 0 0,0 0 1 0 0,0 0-1 0 0,0 1 1 0 0,0-1-1 0 0,-3-2 0 0 0,3 2-44 0 0,0-2-2430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9:4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6936 0 0,'0'0'6288'0'0,"2"0"-5602"0"0,11-3 1076 0 0,-9 1-1133 0 0,0 1 0 0 0,0 0 0 0 0,0 0 0 0 0,0 1 0 0 0,4-1 0 0 0,33 1 898 0 0,-38 0-1413 0 0,-1 0-2 0 0,0 1-106 0 0,3 1 94 0 0,0 0 0 0 0,0-1-1 0 0,1 0 1 0 0,9 1-1 0 0,-14-2-35 0 0,1 1 0 0 0,15 3 136 0 0,-15-4-158 0 0,1 0 1 0 0,0 1 0 0 0,0 0 0 0 0,-1-1-1 0 0,1 1 1 0 0,-1 0 0 0 0,1 0 0 0 0,2 2-1 0 0,-2-1 27 0 0,1-1-1 0 0,0 1 0 0 0,-1-1 0 0 0,1 0 0 0 0,0 0 1 0 0,-1 0-1 0 0,1 0 0 0 0,5 0 0 0 0,-4-1-34 0 0,-1 1-1 0 0,0-1 0 0 0,1 1 0 0 0,-1 0 0 0 0,8 4 1 0 0,-10-4-12 0 0,0-1 1 0 0,-1 1-1 0 0,1-1 1 0 0,0 0 0 0 0,0 1-1 0 0,0-1 1 0 0,-1 0-1 0 0,1 0 1 0 0,0 0-1 0 0,0 0 1 0 0,0-1 0 0 0,3 0-1 0 0,-3 1-17 0 0,-1 0-5 0 0,-1-1 0 0 0,1 1 0 0 0,0 0 0 0 0,0 0 0 0 0,0 0 0 0 0,-1 0 0 0 0,1 0 0 0 0,0 0 0 0 0,0 0 0 0 0,0 0 0 0 0,0 0 0 0 0,-1 0 0 0 0,1 0 0 0 0,0 0 0 0 0,0 1 0 0 0,0-1 0 0 0,-1 0 0 0 0,2 1 0 0 0,5 1 0 0 0,17-3 187 0 0,-15 0-63 0 0,-1 1 0 0 0,1 0 0 0 0,-1 1-1 0 0,1-1 1 0 0,-1 2 0 0 0,12 2 0 0 0,-6-1-103 0 0,-13-2-20 0 0,9 1 52 0 0,21 1 10 0 0,-25-1-55 0 0,-2 0 13 0 0,22 2 18 0 0,-13-3 47 0 0,3 0 12 0 0,18 1-18 0 0,-16-1-24 0 0,-14 1-53 0 0,0 0 5 0 0,15-1 63 0 0,-9 0-26 0 0,0 0 1 0 0,16 5 0 0 0,-22-6-42 0 0,-1 1 18 0 0,1 0 0 0 0,-1 0 0 0 0,1-1 0 0 0,-1 1-1 0 0,7-1 1 0 0,-3 1-6 0 0,-6-1-3 0 0,10 1 110 0 0,15-2-46 0 0,24 1-64 0 0,-39 0-13 0 0,-7-1 11 0 0,1 1-1 0 0,-1 1 1 0 0,0-1 0 0 0,1 1 0 0 0,7 1-1 0 0,25 5 44 0 0,-10-3 26 0 0,-22-5-86 0 0,-4 1 7 0 0,0 0 1 0 0,0 0-1 0 0,0 0 0 0 0,0 0 1 0 0,0 0-1 0 0,0 0 0 0 0,1 0 0 0 0,-1 0 1 0 0,0 1-1 0 0,0-1 0 0 0,0 0 0 0 0,0 1 1 0 0,0-1-1 0 0,0 1 0 0 0,1 0 1 0 0,6 1 31 0 0,57 2 41 0 0,-37-4-63 0 0,-25 1 5 0 0,9 0 18 0 0,21-6 93 0 0,-32 4-123 0 0,-1 1-1 0 0,1 0 0 0 0,0 0 1 0 0,0-1-1 0 0,-1 1 0 0 0,1 0 1 0 0,0 0-1 0 0,0 0 1 0 0,0 0-1 0 0,-1 0 0 0 0,1 0 1 0 0,0 0-1 0 0,0 0 1 0 0,0 1-1 0 0,0-1 0 0 0,4 1 7 0 0,-1 0-1 0 0,0 0 0 0 0,1 0 0 0 0,-1-1 0 0 0,1 0 1 0 0,7 0-1 0 0,38 0-692 0 0,-28 0 683 0 0,-20 0 9 0 0,0 0-1 0 0,0 0 1 0 0,0 0-1 0 0,0 0 1 0 0,0 0-1 0 0,0 1 1 0 0,0-1-1 0 0,0 1 1 0 0,0-1-1 0 0,0 1 1 0 0,3 1-1 0 0,7 2 610 0 0,-12-4-600 0 0,1 0 1 0 0,-1 0-1 0 0,1 0 0 0 0,-1 0 0 0 0,0 0 0 0 0,1 1 1 0 0,-1-1-1 0 0,1 0 0 0 0,-1 0 0 0 0,1 0 0 0 0,-1 0 0 0 0,0 1 1 0 0,1-1-1 0 0,-1 0 0 0 0,1 0 0 0 0,-1 1 0 0 0,0-1 1 0 0,1 0-1 0 0,-1 1 0 0 0,1 0-18 0 0,0-1-1 0 0,0 1 1 0 0,0-1-1 0 0,-1 1 1 0 0,1 0-1 0 0,0-1 1 0 0,0 0-1 0 0,0 1 1 0 0,0-1-1 0 0,0 0 1 0 0,0 1-1 0 0,0-1 1 0 0,1 0 0 0 0,-1 0-1 0 0,0 0 1 0 0,0 0-1 0 0,0 0 1 0 0,0 0-1 0 0,2 0 1 0 0,-3 0 1 0 0,0-1-1 0 0,0 1 1 0 0,1 0 0 0 0,-1 0 0 0 0,0 0-1 0 0,0 0 1 0 0,0 0 0 0 0,1 0 0 0 0,-1 0-1 0 0,0 0 1 0 0,0 0 0 0 0,0 0-1 0 0,0 0 1 0 0,1 0 0 0 0,-1 0 0 0 0,0 0-1 0 0,0 0 1 0 0,0 0 0 0 0,0 1 0 0 0,1-1-1 0 0,-1 0 1 0 0,0 0 0 0 0,0 0 0 0 0,0 0-1 0 0,0 0 1 0 0,1 0 0 0 0,-1 0 0 0 0,0 1-1 0 0,0-1 1 0 0,0 0 0 0 0,0 0 0 0 0,0 0-1 0 0,0 0 1 0 0,0 0 0 0 0,1 1-1 0 0,-1-1 1 0 0,3 2 17 0 0,14-3-10 0 0,5 0 56 0 0,-17 0-64 0 0,16 0 0 0 0,18 1 64 0 0,-32 0-47 0 0,-5 0 26 0 0,45 7 41 0 0,-34-7-73 0 0,-8 0 32 0 0,8 1-33 0 0,17 6 20 0 0,-11-5 58 0 0,-6-2-78 0 0,2 0-10 0 0,-3 0 11 0 0,-7 0 32 0 0,5 0-22 0 0,-7 0 35 0 0,0-1 20 0 0,6 3 65 0 0,5 0-118 0 0,-9-3-9 0 0,0 0 1 0 0,23 0 20 0 0,-24 2 7 0 0,16 6-19 0 0,-11-5 14 0 0,22-3-22 0 0,1 1 38 0 0,-22 1-42 0 0,-8 2-11 0 0,14 1 11 0 0,-10-1 16 0 0,-3-3-19 0 0,0 1 1 0 0,-1 0 0 0 0,1-1 0 0 0,-1 0 0 0 0,1 1 0 0 0,0-1 0 0 0,-1 0 0 0 0,4-1-1 0 0,-2 0-3 0 0,30 11 54 0 0,-31-9-57 0 0,0-1-1 0 0,0 1 1 0 0,0-1-1 0 0,0 0 1 0 0,0 0-1 0 0,0 0 1 0 0,5-1-1 0 0,-7 1-1 0 0,1 0 0 0 0,-1 0 0 0 0,0-1 0 0 0,0 1 0 0 0,1 0 0 0 0,-1 0 0 0 0,0 1 0 0 0,0-1 0 0 0,0 0 0 0 0,1 0 0 0 0,-1 0-1 0 0,0 1 1 0 0,0-1 0 0 0,0 1 0 0 0,1-1 0 0 0,0 2 0 0 0,3 0 11 0 0,0 1-1 0 0,0-1 1 0 0,0 0 0 0 0,0 0-1 0 0,0-1 1 0 0,7 2 0 0 0,0 0 41 0 0,-10 0-56 0 0,0-1-4 0 0,2-1-70 0 0,1 0 0 0 0,-1 0 0 0 0,0 0 1 0 0,1-1-1 0 0,7 1 0 0 0,-11-1 446 0 0,2 0-241 0 0,0 1-100 0 0,16 7-29 0 0,-14-6 2 0 0,-1 0 0 0 0,-1-1 0 0 0,1 0 0 0 0,0 0 0 0 0,0 0 0 0 0,8 1 0 0 0,-2 1 0 0 0,7 0-2 0 0,-9-2 8 0 0,2-1 1 0 0,-7 1 35 0 0,6 3-31 0 0,5 0-11 0 0,-9-5 1 0 0,17 8 62 0 0,-9-4-63 0 0,-1-2 0 0 0,2-1 0 0 0,1 5 0 0 0,-10-3 1 0 0,-5-1 3 0 0,1 0-1 0 0,0-1 0 0 0,-1 1 0 0 0,1-1 1 0 0,0 1-1 0 0,0-1 0 0 0,0 0 0 0 0,0 1 1 0 0,-1-1-1 0 0,1 0 0 0 0,0 0 0 0 0,0 1 1 0 0,0-1-1 0 0,0 0 0 0 0,1 0 0 0 0,8 0 19 0 0,-5 1 20 0 0,7 3-31 0 0,-1 1-11 0 0,4 3 0 0 0,4-4 0 0 0,-3-2 0 0 0,0 4 0 0 0,0-2 0 0 0,-1 3 0 0 0,0-2 0 0 0,0 0 0 0 0,-5 0 0 0 0,-1 1-24 0 0,16 8-512 0 0,-23-13 519 0 0,-1 0-1 0 0,0 0 1 0 0,1-1 0 0 0,-1 1-1 0 0,1 0 1 0 0,-1 0-1 0 0,1-1 1 0 0,0 1-1 0 0,-1-1 1 0 0,3 1 0 0 0,5 1-8 0 0,9 9 365 0 0,4 1 11 0 0,24 11-1034 0 0,-45-23 687 0 0,1 1 0 0 0,0-1 0 0 0,-1 0 0 0 0,1 1-1 0 0,-1 0 1 0 0,1-1 0 0 0,-1 1 0 0 0,1 0 0 0 0,-1 0 0 0 0,1 0 0 0 0,-1 0-1 0 0,0 0 1 0 0,0 0 0 0 0,1 0 0 0 0,-1 0 0 0 0,1 2 0 0 0,4 4 113 0 0,2-3 76 0 0,-6-3-126 0 0,1 0 1 0 0,0 0-1 0 0,-1 1 0 0 0,0 0 1 0 0,1-1-1 0 0,-1 1 0 0 0,3 3 1 0 0,6 2 67 0 0,-1 0 1 0 0,1-1 0 0 0,1 0-1 0 0,-1-1 1 0 0,16 5-1 0 0,-16-6-92 0 0,29 10-592 0 0,-20-8 290 0 0,-2 1-1 0 0,1 1 1 0 0,20 12-1 0 0,-9-11 1036 0 0,-18-3-776 0 0,12 6 0 0 0,-8-5 0 0 0,11 9 0 0 0,-3 2 0 0 0,-3-2 0 0 0,-4-6 0 0 0,-13-10 0 0 0,0 1 0 0 0,17 17 0 0 0,9 4 64 0 0,-28-21-64 0 0,0 0 0 0 0,0 1 0 0 0,0-1 0 0 0,-1 0 0 0 0,1-1 0 0 0,0 1 0 0 0,0 0 0 0 0,0 0 0 0 0,1-1 0 0 0,2 1 0 0 0,6 4 0 0 0,-2 3 0 0 0,2 4 0 0 0,-6-10 0 0 0,0-1 0 0 0,16 12 0 0 0,-8-2 0 0 0,0 5 0 0 0,-12-15 0 0 0,0 0 0 0 0,0 1 0 0 0,-1-1 0 0 0,1 0 0 0 0,1 0 0 0 0,-1 0 0 0 0,0 0 0 0 0,0 0 0 0 0,0 0 0 0 0,0 0 0 0 0,1 0 0 0 0,2 1 0 0 0,-1-1 0 0 0,20 12 26 0 0,-20-10 5 0 0,0 1-24 0 0,7 7 18 0 0,-6-9-9 0 0,-1-1-4 0 0,6 8-1 0 0,-6-4-11 0 0,3 1 0 0 0,11 9 0 0 0,-12-10 0 0 0,21 13 0 0 0,-1 1 0 0 0,-9-8 0 0 0,-14-8 0 0 0,0 0 0 0 0,10 7 20 0 0,-9-6 22 0 0,1 0 1 0 0,0-1-1 0 0,0 0 0 0 0,0 0 0 0 0,0 0 0 0 0,1 0 1 0 0,-1-1-1 0 0,7 3 0 0 0,5 5 289 0 0,-9-5-401 0 0,9 3-252 0 0,-13-7 330 0 0,0 0 0 0 0,0 0 0 0 0,-1 1 0 0 0,1-1 0 0 0,0 1 0 0 0,-1 0 0 0 0,0-1 0 0 0,5 5 0 0 0,-6-4 9 0 0,1 0 1 0 0,-1 0 0 0 0,1-1 0 0 0,-1 1-1 0 0,1-1 1 0 0,-1 1 0 0 0,1-1 0 0 0,0 1-1 0 0,0-1 1 0 0,0 0 0 0 0,0 0-1 0 0,0 0 1 0 0,0 0 0 0 0,0 0 0 0 0,3 0-1 0 0,25 13 81 0 0,-15-7-194 0 0,-13-6 71 0 0,0 0-1 0 0,0-1 1 0 0,-1 1-1 0 0,1 0 1 0 0,0 0-1 0 0,0 0 1 0 0,-1 0 0 0 0,1 0-1 0 0,-1 1 1 0 0,3 1-1 0 0,-4 2-132 0 0,0-5 157 0 0,0 0-1 0 0,0 1 0 0 0,0-1 1 0 0,0 0-1 0 0,0 0 1 0 0,0 0-1 0 0,0 0 0 0 0,0 1 1 0 0,0-1-1 0 0,0 0 1 0 0,0 0-1 0 0,0 0 0 0 0,0 0 1 0 0,0 1-1 0 0,0-1 1 0 0,0 0-1 0 0,0 0 0 0 0,0 0 1 0 0,0 0-1 0 0,0 1 1 0 0,0-1-1 0 0,0 0 0 0 0,0 0 1 0 0,0 0-1 0 0,0 0 1 0 0,0 0-1 0 0,1 1 0 0 0,-1-1 1 0 0,0 0-1 0 0,0 0 1 0 0,0 0-1 0 0,0 0 0 0 0,0 0 1 0 0,0 0-1 0 0,1 0 1 0 0,-1 1-1 0 0,0-1 0 0 0,0 0-5 0 0,1 0 4 0 0,-1 0 0 0 0,1 0 1 0 0,-1 0-1 0 0,1 0 0 0 0,-1 0 1 0 0,1 0-1 0 0,-1 0 0 0 0,1 0 1 0 0,-1 0-1 0 0,1 1 0 0 0,-1-1 1 0 0,1 0-1 0 0,-1 0 0 0 0,1 1 0 0 0,-1-1 1 0 0,0 0-1 0 0,1 1 0 0 0,-1-1 1 0 0,1 0-1 0 0,-1 1 0 0 0,0-1 1 0 0,7 11-7 0 0,-1-2 5 0 0,6 6 6 0 0,-10-14-2 0 0,-1 1-4 0 0,3-2 5 0 0,18 18 23 0 0,-11-10 142 0 0,10 15 303 0 0,-12-11-453 0 0,-7-9-14 0 0,12 8-16 0 0,-5-4-55 0 0,-7-6-50 0 0,0 1-10 0 0,10 17-17 0 0,-6-12 91 0 0,14 6 57 0 0,-16-10 39 0 0,-1 0 1 0 0,1-1-1 0 0,-1 1 0 0 0,0 0 1 0 0,0 1-1 0 0,0-1 0 0 0,0 0 0 0 0,-1 1 1 0 0,4 6-1 0 0,0 0-31 0 0,-5-8-161 0 0,1-1-149 0 0,15 15 269 0 0,0 2 34 0 0,-7-2-3 0 0,-6-10 0 0 0,0 0 0 0 0,0 0 0 0 0,0-1 0 0 0,6 7 0 0 0,10 16 0 0 0,-16-19 0 0 0,0 0 0 0 0,0-2 0 0 0,-3-7 0 0 0,0 0 0 0 0,-1 1 0 0 0,1-1 0 0 0,0 1 0 0 0,0-1 0 0 0,0 0 0 0 0,-1 1 0 0 0,1 0 0 0 0,0-1 0 0 0,-1 1 0 0 0,1-1 0 0 0,0 1 0 0 0,-1 0 0 0 0,1-1 0 0 0,-1 1 0 0 0,1 1 0 0 0,1-1 0 0 0,-1 1 0 0 0,0-1 0 0 0,1 1 0 0 0,-1-1 0 0 0,0 1 0 0 0,0 0 0 0 0,0-1 0 0 0,0 1 0 0 0,0 0 0 0 0,0 0 0 0 0,0 3 0 0 0,-1-4 0 0 0,1 1 0 0 0,-1-1 0 0 0,1 0 0 0 0,-1 0 0 0 0,1 1 0 0 0,0-1 0 0 0,-1 0 0 0 0,1 0 0 0 0,0 0 0 0 0,0 0 0 0 0,0 0 0 0 0,0 0 0 0 0,0 0 0 0 0,0 0 0 0 0,2 1 0 0 0,5 6 0 0 0,-3 1 0 0 0,-2 0 0 0 0,-3-8 0 0 0,0 0 0 0 0,1 0 0 0 0,-1 0 0 0 0,0 0 0 0 0,1-1 0 0 0,-1 1 0 0 0,0 0 0 0 0,1 0 0 0 0,0 0 0 0 0,-1 0 0 0 0,1-1 0 0 0,-1 1 0 0 0,2 1 0 0 0,11 13 0 0 0,20 24 0 0 0,-21-31 0 0 0,-2 4 0 0 0,0 6 0 0 0,-9-15 0 0 0,1-2 0 0 0,9 9 0 0 0,-5-2 0 0 0,-5-4 0 0 0,3-1 0 0 0,6 5 0 0 0,5 9 0 0 0,1 6-88 0 0,-1-1 88 0 0,-14-20 1 0 0,7 8 46 0 0,4 4-31 0 0,-7-9-16 0 0,10 9 0 0 0,-13-13 0 0 0,-1 0-1 0 0,-1-1 1 0 0,1 0-1 0 0,-1 1 1 0 0,1-1-1 0 0,-1 1 1 0 0,1-1-1 0 0,-1 1 1 0 0,0-1-1 0 0,1 1 1 0 0,-1-1-1 0 0,0 1 1 0 0,1-1-1 0 0,-1 1 1 0 0,0-1-1 0 0,0 1 1 0 0,1-1-1 0 0,-1 1 1 0 0,0 0-1 0 0,0-1 1 0 0,0 1-1 0 0,3 3-55 0 0,-1-4 63 0 0,5 11 53 0 0,-6-7-60 0 0,1-1 0 0 0,-1 0 0 0 0,1 0 0 0 0,-1 0 0 0 0,1-1 0 0 0,0 1 0 0 0,0 0 0 0 0,0-1 0 0 0,0 1 0 0 0,0-1 0 0 0,5 3 0 0 0,6 2 0 0 0,-11-8 0 0 0,6 5 0 0 0,-7-3 0 0 0,0 0 0 0 0,0 0 0 0 0,0 0 0 0 0,0 0 0 0 0,0 0 0 0 0,0 1 0 0 0,-1-1 0 0 0,1 0 0 0 0,0 0 0 0 0,-1 0 0 0 0,1 1 0 0 0,0 1 0 0 0,0 2 0 0 0,4 3 0 0 0,3 0 0 0 0,13 7 0 0 0,-19-14 0 0 0,0 1 0 0 0,-1-1 0 0 0,1 1 0 0 0,-1 0 0 0 0,1-1 0 0 0,-1 1 0 0 0,3 3 0 0 0,2 4 0 0 0,2-1 0 0 0,-8-7 0 0 0,0 2 0 0 0,14 11 0 0 0,-11-12 0 0 0,9 9 0 0 0,-2-1 0 0 0,1-4 0 0 0,-11-7 0 0 0,0 1 0 0 0,15 13 0 0 0,-9-9 0 0 0,-4-3 5 0 0,0-1-1 0 0,-1 1 1 0 0,1 0-1 0 0,-1 0 1 0 0,1 0-1 0 0,-1 1 0 0 0,0-1 1 0 0,1 0-1 0 0,-1 0 1 0 0,0 1-1 0 0,2 2 0 0 0,10 10 9 0 0,-11-10-13 0 0,2 8-2 0 0,-2-4 2 0 0,12 5 0 0 0,-2-2 0 0 0,-1 3 0 0 0,-8-14 0 0 0,1 2 0 0 0,13 18 0 0 0,-2-3 0 0 0,-1-2 0 0 0,2-2 0 0 0,-6-4 0 0 0,0-1 0 0 0,-1-1 0 0 0,-2 4 0 0 0,2 0 0 0 0,2 1 0 0 0,6 5 19 0 0,-9-5 20 0 0,2 5-33 0 0,5 11-6 0 0,8 9 0 0 0,-14-25 0 0 0,6 3-9 0 0,5 15 146 0 0,-10-16-84 0 0,-7-11-50 0 0,0 1-1 0 0,0 0 1 0 0,0 0-1 0 0,3 8 1 0 0,0-5-21 0 0,-4-6-27 0 0,-1 2 118 0 0,4 9 18 0 0,4 1-23 0 0,7 10-55 0 0,-3-2 44 0 0,0-4-50 0 0,-10-15-7 0 0,8 16 0 0 0,-10-17 0 0 0,14 31 0 0 0,5 25 64 0 0,-7-27-64 0 0,-11-22 0 0 0,1-1 0 0 0,0 0 0 0 0,6 9 0 0 0,6 17 64 0 0,-10-24-64 0 0,-1-1 0 0 0,7 16 0 0 0,5 12 0 0 0,-11-26 0 0 0,-1 0 0 0 0,0 1 0 0 0,3 12 0 0 0,-3-8 29 0 0,12 25 0 0 0,-10-26-23 0 0,-3-5-1 0 0,1-1 0 0 0,1 1 0 0 0,-1-1 1 0 0,7 8-1 0 0,2 6 22 0 0,-7-7-16 0 0,1 10-5 0 0,0-18 17 0 0,-1 0 1 0 0,0 15-10 0 0,-1-3-17 0 0,1-7 3 0 0,-5-9 0 0 0,0-1 0 0 0,1 0 0 0 0,-1 1 0 0 0,-1-1 0 0 0,1 0 0 0 0,0 1 0 0 0,0 0 0 0 0,-1-1 0 0 0,1 5 0 0 0,-1-7 0 0 0,0 1 0 0 0,0-1 0 0 0,-1 1 0 0 0,1 0 0 0 0,0-1 0 0 0,0 1 0 0 0,0-1 0 0 0,0 1 0 0 0,0-1 0 0 0,0 1 0 0 0,1-1 0 0 0,-1 1 0 0 0,0-1 0 0 0,0 1 0 0 0,0-1 0 0 0,0 1 0 0 0,1-1 0 0 0,-1 1 0 0 0,0-1 0 0 0,0 1 0 0 0,1-1 0 0 0,-1 0 0 0 0,0 1 0 0 0,1-1 0 0 0,0 1 0 0 0,15 19 0 0 0,-8-5 0 0 0,5 6 0 0 0,0 0 0 0 0,-12-18 0 0 0,0 0 0 0 0,0-1 0 0 0,1 1 0 0 0,-1-1 0 0 0,1 1 0 0 0,0-1 0 0 0,0 1 0 0 0,0-1 0 0 0,2 2 0 0 0,0-1 5 0 0,-2 0 1 0 0,1 0-1 0 0,0 0 0 0 0,0 0 1 0 0,-1 0-1 0 0,0 1 0 0 0,0-1 1 0 0,0 1-1 0 0,0-1 0 0 0,0 1 1 0 0,1 5-1 0 0,7 6-5 0 0,-9-14 0 0 0,0 0 0 0 0,-1 1 0 0 0,1-1 0 0 0,0 0 0 0 0,0 0 0 0 0,0 0 0 0 0,-1 0 0 0 0,1 1 0 0 0,-1-1 0 0 0,1 0 0 0 0,-1 1 0 0 0,1-1 0 0 0,-1 0 0 0 0,0 1 0 0 0,0-1 0 0 0,0 0 0 0 0,1 1 0 0 0,-2 1 0 0 0,1-1 0 0 0,0 0 0 0 0,0-1 0 0 0,0 1 0 0 0,0 0 0 0 0,0 0 0 0 0,0-1 0 0 0,0 1 0 0 0,0 0 0 0 0,1-1 0 0 0,-1 1 0 0 0,1 0 0 0 0,-1-1 0 0 0,1 1 0 0 0,0-1 0 0 0,-1 1 0 0 0,1-1 0 0 0,1 2 0 0 0,0-1 0 0 0,-1 0 0 0 0,0 1 0 0 0,0-1 0 0 0,0 0 0 0 0,0 0 0 0 0,-1 1 0 0 0,1-1 0 0 0,-1 1 0 0 0,1-1 0 0 0,-1 4 0 0 0,1 5 0 0 0,-1-1 0 0 0,3 15 0 0 0,-2-21 0 0 0,0 1 0 0 0,0-1 0 0 0,0 0 0 0 0,1 0 0 0 0,0 0 0 0 0,-1 0 0 0 0,1-1 0 0 0,1 1 0 0 0,2 4 0 0 0,2-1-1 0 0,-6-6 1 0 0,1 0 1 0 0,-1 1 0 0 0,1-1 0 0 0,-1 1 0 0 0,0-1 0 0 0,0 1 0 0 0,1 0 0 0 0,-1-1-1 0 0,0 1 1 0 0,0 0 0 0 0,-1 0 0 0 0,1 0 0 0 0,1 3 0 0 0,-2 3 19 0 0,0-7-17 0 0,0 1-1 0 0,0 0 0 0 0,0-1 1 0 0,1 1-1 0 0,-1 0 0 0 0,0-1 1 0 0,1 1-1 0 0,-1-1 0 0 0,1 1 1 0 0,-1-1-1 0 0,1 1 0 0 0,0-1 1 0 0,1 3-1 0 0,6 5-2 0 0,-6-6 0 0 0,0-1 0 0 0,1 1 0 0 0,-1 0 0 0 0,0-1 0 0 0,-1 1 0 0 0,1 0 0 0 0,-1 0 0 0 0,1 0 0 0 0,-1 1 0 0 0,0-1 0 0 0,0 0 0 0 0,1 6 0 0 0,-1-2 0 0 0,1 0 0 0 0,0 1 0 0 0,4 8 0 0 0,-4-12 0 0 0,0 1 0 0 0,-1-1 0 0 0,0 1 0 0 0,1 0 0 0 0,-1 0 0 0 0,-1-1 0 0 0,1 1 0 0 0,-1 6 0 0 0,-3 3 0 0 0,2-12 0 0 0,1-1 0 0 0,-1 1 0 0 0,1 0 0 0 0,0-1 0 0 0,0 1 0 0 0,-1-1 0 0 0,1 1 0 0 0,0 0 0 0 0,0-1 0 0 0,0 1 0 0 0,1 2 0 0 0,5 13 0 0 0,-5-15 0 0 0,0 0 0 0 0,0 0 0 0 0,0 0 0 0 0,0 0 0 0 0,-1 0 0 0 0,1 0 0 0 0,-1 0 0 0 0,1 1 0 0 0,-1-1 0 0 0,0 0 0 0 0,0 0 0 0 0,0 0 0 0 0,0 4 0 0 0,-1-4 0 0 0,1 1 0 0 0,0-1 0 0 0,-1 0 0 0 0,1 0 0 0 0,1 0 0 0 0,-1 1 0 0 0,0-1 0 0 0,0 0 0 0 0,1 0 0 0 0,-1 0 0 0 0,1 0 0 0 0,1 4 0 0 0,16 22 0 0 0,-16-25 0 0 0,-1-1 0 0 0,1 1 0 0 0,-1 0 0 0 0,0 0 0 0 0,2 5 0 0 0,-2-5 0 0 0,-1-1 0 0 0,1 1 0 0 0,0 0 0 0 0,1-1 0 0 0,-1 1 0 0 0,3 3 0 0 0,6 5 13 0 0,-8-9-9 0 0,0-1 1 0 0,0 1-1 0 0,0 0 0 0 0,-1 0 0 0 0,1 0 1 0 0,0 1-1 0 0,-1-1 0 0 0,0 0 0 0 0,0 0 1 0 0,1 1-1 0 0,0 4 0 0 0,6 16-4 0 0,-7-18 0 0 0,1-1 0 0 0,-1 0 0 0 0,0 0 0 0 0,0 1 0 0 0,0-1 0 0 0,0 7 0 0 0,-1-5 0 0 0,0 0 0 0 0,0 0 0 0 0,1 0 0 0 0,0 0 0 0 0,0 0 0 0 0,0 0 0 0 0,5 11 0 0 0,-6-16 0 0 0,0 0 0 0 0,1 1 0 0 0,-1-1 0 0 0,0 0 0 0 0,0 1 0 0 0,1-1 0 0 0,-1 1 0 0 0,0-1 0 0 0,0 1 0 0 0,-1-1 0 0 0,1 0 0 0 0,0 3 0 0 0,-1-3 0 0 0,1 0 0 0 0,0 1 0 0 0,0-1 0 0 0,-1 1 0 0 0,1-1 0 0 0,0 1 0 0 0,1-1 0 0 0,-1 1 0 0 0,0-1 0 0 0,0 1 0 0 0,1 1 0 0 0,4 7 0 0 0,-4-7 0 0 0,1 0 0 0 0,-1-1 0 0 0,0 1 0 0 0,0 0 0 0 0,-1-1 0 0 0,1 1 0 0 0,0 0 0 0 0,-1 0 0 0 0,1 5 0 0 0,-1-4 0 0 0,0 0 0 0 0,1 0 0 0 0,0 1 0 0 0,0-1 0 0 0,0 0 0 0 0,1 0 0 0 0,0 0 0 0 0,-1 0 0 0 0,1 0 0 0 0,0 0 0 0 0,3 3 0 0 0,2 4 0 0 0,-6-8 0 0 0,0 0 0 0 0,0-1 0 0 0,0 1 0 0 0,0 0 0 0 0,0 0 0 0 0,-1-1 0 0 0,0 1 0 0 0,1 6 0 0 0,-1-6 0 0 0,0 1 0 0 0,1 0 0 0 0,-1-1 0 0 0,1 1 0 0 0,2 5 0 0 0,1 3 3 0 0,0-5 7 0 0,-1 1 0 0 0,-1-1 0 0 0,0 1 0 0 0,3 14 0 0 0,4 24 2 0 0,-6-34-12 0 0,0 1 0 0 0,-1-1-1 0 0,1 18 1 0 0,-3-21-1 0 0,1 1 0 0 0,1-1 1 0 0,-1 0-1 0 0,5 12 0 0 0,-3-12 15 0 0,-1 0-1 0 0,0 1 1 0 0,0-1-1 0 0,0 14 1 0 0,-2-15 17 0 0,1 1 0 0 0,1 0 0 0 0,-1-1 0 0 0,6 15 0 0 0,-3-12-47 0 0,-1-1 1 0 0,2 21-1 0 0,-4-26 4 0 0,0 0-1 0 0,1 0 1 0 0,-1-1 0 0 0,1 1-1 0 0,0 0 1 0 0,2 4 0 0 0,-1-3 4 0 0,-1-1 0 0 0,0 0 1 0 0,0 1-1 0 0,0-1 1 0 0,0 7-1 0 0,1 7 55 0 0,10 33-1 0 0,-11-46-18 0 0,-1-1-1 0 0,0 1 0 0 0,0 0 0 0 0,-1 8 1 0 0,0-8-41 0 0,1 0-1 0 0,0 1 1 0 0,-1-1 0 0 0,3 6 0 0 0,-2-7-2 0 0,0 0 1 0 0,0 0-1 0 0,-1 0 0 0 0,1 0 1 0 0,-1 0-1 0 0,-1 0 0 0 0,1 0 1 0 0,-2 9-1 0 0,2-12 15 0 0,-1 1 0 0 0,1-1 0 0 0,1 0 0 0 0,-1 1 0 0 0,0-1 0 0 0,0 1 0 0 0,1-1 0 0 0,0 0 0 0 0,-1 1 0 0 0,2 2 0 0 0,0-2 0 0 0,-1 0 0 0 0,0 0 0 0 0,-1 0 0 0 0,1 1 0 0 0,0-1 0 0 0,-1 4 0 0 0,1 7 0 0 0,1-1 0 0 0,0 0 0 0 0,1 0 0 0 0,0 0 0 0 0,10 25 0 0 0,-11-32 0 0 0,-1 0 0 0 0,1 0 0 0 0,0 13 0 0 0,-2-12 0 0 0,1 0 0 0 0,0 0 0 0 0,3 7 0 0 0,6 19 44 0 0,-1 0 0 0 0,6 37 0 0 0,-12-28-155 0 0,-3-30 106 0 0,1 1 0 0 0,0-1-1 0 0,4 16 1 0 0,-4-23 5 0 0,0-1 0 0 0,-1 1 0 0 0,1-1 0 0 0,-1 8 0 0 0,0-9 0 0 0,0 1 0 0 0,0-1 0 0 0,0 1 0 0 0,0-1 0 0 0,1 1 0 0 0,1 5 0 0 0,1-2 0 0 0,0 1 0 0 0,0 0 0 0 0,-1 0 0 0 0,3 12 0 0 0,-2-5 0 0 0,10 23 0 0 0,0 4 0 0 0,-9-27 0 0 0,1 1 0 0 0,6 15 0 0 0,-6-16 0 0 0,0-1 0 0 0,-2 1 0 0 0,0 0 0 0 0,0 0 0 0 0,-2 0 0 0 0,0 1 0 0 0,-1 15 0 0 0,0-25 0 0 0,1 0 0 0 0,-1 1 0 0 0,1-1 0 0 0,0 0 0 0 0,0 1 0 0 0,4 9 0 0 0,-4-15 0 0 0,-1 0 0 0 0,1 0 0 0 0,-1 0 0 0 0,0 0 0 0 0,1 0 0 0 0,-1 0 0 0 0,0 0 0 0 0,0 0 0 0 0,0 0 0 0 0,0 1 0 0 0,0-1 0 0 0,0 0 0 0 0,0 0 0 0 0,0 0 0 0 0,0 0 0 0 0,0 0 0 0 0,-1 0 0 0 0,1 0 0 0 0,0 0 0 0 0,-1 0 0 0 0,1 0 0 0 0,-1 0 0 0 0,1 0 0 0 0,-1 0 0 0 0,-1 2 0 0 0,2-3 0 0 0,0 0 0 0 0,0 0 0 0 0,-1 0 0 0 0,1 1 0 0 0,0-1 0 0 0,0 0 0 0 0,0 0 0 0 0,-1 1 0 0 0,1-1 0 0 0,0 0 0 0 0,0 1 0 0 0,0-1 0 0 0,0 0 0 0 0,0 0 0 0 0,0 1 0 0 0,-1-1 0 0 0,1 0 0 0 0,0 1 0 0 0,0-1 0 0 0,0 0 0 0 0,0 1 0 0 0,0-1 0 0 0,0 0 0 0 0,0 1 0 0 0,0-1 0 0 0,1 0 0 0 0,-1 1 0 0 0,0-1 0 0 0,0 0 0 0 0,0 1 0 0 0,0-1 0 0 0,0 0 0 0 0,0 0 0 0 0,1 1 0 0 0,-1-1 0 0 0,0 0 0 0 0,2 3 0 0 0,-1-1 0 0 0,0 1 0 0 0,0 0 0 0 0,1-1 0 0 0,-2 1 0 0 0,1 0 0 0 0,1 3 0 0 0,1 17 551 0 0,-3-15-1480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9:4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5 258 17479 0 0,'0'0'796'0'0,"0"2"-12"0"0,1-2-772 0 0,-1 1-1 0 0,0 0 1 0 0,1 0-1 0 0,-1-1 0 0 0,0 1 1 0 0,0 0-1 0 0,1 0 1 0 0,-1-1-1 0 0,0 1 0 0 0,0 0 1 0 0,0 0-1 0 0,0-1 1 0 0,0 1-1 0 0,0 0 0 0 0,0 0 1 0 0,0 0-1 0 0,0-1 1 0 0,-1 1-1 0 0,1 0 0 0 0,0 0 1 0 0,0-1-1 0 0,-1 1 0 0 0,1 0 1 0 0,0-1-1 0 0,-1 1 1 0 0,1 0-1 0 0,-1 0 0 0 0,-2 5 116 0 0,3-3 311 0 0,1 0 1 0 0,-1 0 0 0 0,1 1 0 0 0,0-1-1 0 0,0 0 1 0 0,0 0 0 0 0,0 0 0 0 0,1 0-1 0 0,2 6 1 0 0,9 20 919 0 0,-11-23-1227 0 0,1 0 1 0 0,0 0-1 0 0,0 0 1 0 0,0 0-1 0 0,8 8 1 0 0,23 28 267 0 0,-32-40-391 0 0,4 4 61 0 0,1 0-1 0 0,0 0 1 0 0,1 0 0 0 0,-1-1 0 0 0,1 0-1 0 0,10 5 1 0 0,-12-8-42 0 0,-1 0 0 0 0,0 0 0 0 0,0 0 0 0 0,11 1 0 0 0,-1 0-15 0 0,-11-3 17 0 0,0 0-1 0 0,0 0 1 0 0,0 0 0 0 0,0-1-1 0 0,0 1 1 0 0,0-1 0 0 0,0 0 0 0 0,0 0-1 0 0,-1 0 1 0 0,1-1 0 0 0,0 1-1 0 0,6-5 1 0 0,-8 5-25 0 0,-1 0 0 0 0,-1-1 0 0 0,1 1 1 0 0,0 0-1 0 0,0-1 0 0 0,0 1 0 0 0,-1-1 0 0 0,1 1 0 0 0,0-1 0 0 0,-1 1 0 0 0,0-1 0 0 0,1 1 0 0 0,-1-1 1 0 0,0 0-1 0 0,0 1 0 0 0,0-1 0 0 0,0-2 0 0 0,2-11-90 0 0,-1 9 74 0 0,-1 1 0 0 0,1 0-1 0 0,-1 0 1 0 0,0 0 0 0 0,0-1-1 0 0,0 1 1 0 0,-1 0 0 0 0,0 0-1 0 0,0 0 1 0 0,0-1 0 0 0,-3-4-1 0 0,1 1 0 0 0,1 0 0 0 0,-2-14-1 0 0,1-32-21 0 0,3 32-10 0 0,-2 1 0 0 0,0 0-1 0 0,-7-28 1 0 0,-9-13-2229 0 0,6 21-2998 0 0,-3-13-3101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9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7112 0 0,'0'0'4792'0'0,"1"1"-4096"0"0,12 14 680 0 0,-12-14-16 0 0,35 9 2887 0 0,-21-10-3349 0 0,-7 0-690 0 0,1 0-1 0 0,-1-1 1 0 0,12-2-1 0 0,-16 3-125 0 0,-1 0-1 0 0,1 0 1 0 0,-1 0-1 0 0,1 1 1 0 0,4 0-1 0 0,7 1 80 0 0,3-2-45 0 0,22 4 0 0 0,-37-3-88 0 0,0-1 0 0 0,0 0 0 0 0,1 0 0 0 0,-1-1 0 0 0,0 1 1 0 0,0-1-1 0 0,0 1 0 0 0,4-2 0 0 0,-4 1 93 0 0,-2 0-101 0 0,0 1 0 0 0,1 0 0 0 0,-1 0-1 0 0,1 1 1 0 0,-1-1 0 0 0,0 0 0 0 0,1 0-1 0 0,-1 1 1 0 0,2 0 0 0 0,5 1 22 0 0,10-1 78 0 0,-14-1 0 0 0,-2 0-20 0 0,102 4 568 0 0,-79-4-570 0 0,6 0 9 0 0,31-3 0 0 0,-40 2-107 0 0,-12 1 0 0 0,0 0 0 0 0,0-1 0 0 0,14-2 0 0 0,-13 1-56 0 0,0 1-1 0 0,1 1 0 0 0,-1 0 0 0 0,0 1 0 0 0,0 0 1 0 0,13 3-1 0 0,-17-3 118 0 0,-1 0-1 0 0,1 0 1 0 0,0-1 0 0 0,13-1 0 0 0,18 1-124 0 0,10 4 115 0 0,0-3 0 0 0,50-4 0 0 0,-68-1-55 0 0,4 0 21 0 0,104 0 195 0 0,-123 3-171 0 0,26-5 1 0 0,-16 2 2 0 0,51-9-125 0 0,-41 5 5 0 0,-27 5 76 0 0,0 1 0 0 0,0 1 0 0 0,0-1 0 0 0,13 0 0 0 0,101 2-1 0 0,-115 0 7 0 0,0-1 0 0 0,-1 0 0 0 0,1 0 0 0 0,0-1 0 0 0,12-5 0 0 0,15-3 15 0 0,-15 4-7 0 0,-17 4-11 0 0,1 1 1 0 0,-1 0-1 0 0,0 1 0 0 0,1-1 0 0 0,-1 0 1 0 0,1 1-1 0 0,-1-1 0 0 0,4 1 1 0 0,-2-1 9 0 0,1 1 1 0 0,-1-1-1 0 0,0 1 1 0 0,7-3-1 0 0,-7 2-13 0 0,1 0-1 0 0,-1 0 0 0 0,1 0 1 0 0,6 0-1 0 0,18 0 0 0 0,-21 0 0 0 0,0 0 0 0 0,1 1 0 0 0,-1 1 0 0 0,12 1 0 0 0,5-2 0 0 0,-23 0 0 0 0,1 0 0 0 0,0 0 0 0 0,0 0 0 0 0,-1 0 0 0 0,1 0 0 0 0,0-1 0 0 0,-1 0 0 0 0,1 1 0 0 0,-1-1 0 0 0,4-1 0 0 0,2-1 0 0 0,19-5 0 0 0,-2 2 0 0 0,-12 5 0 0 0,24-3 0 0 0,-29 2 0 0 0,-4 1 0 0 0,-1 0 0 0 0,1 0 0 0 0,-1 1 0 0 0,1 0 0 0 0,0 0 0 0 0,-1 0 0 0 0,5 0 0 0 0,94 0 0 0 0,-86 0 0 0 0,40 0-64 0 0,-30 0 64 0 0,-7 1 0 0 0,-15 1 0 0 0,-1 0 0 0 0,1 1 0 0 0,20 2 0 0 0,-9-5 0 0 0,12-2 0 0 0,-2 6 0 0 0,-13-1 0 0 0,1-2 0 0 0,-1-3 0 0 0,-10 1 0 0 0,0 0 0 0 0,0 1 0 0 0,0-1 0 0 0,0 1 0 0 0,0-1 0 0 0,1 1 0 0 0,-1 0 0 0 0,0 0 0 0 0,4 0 0 0 0,39-3 0 0 0,-19 1 0 0 0,-19 1 0 0 0,1 1 0 0 0,-1 0 0 0 0,0 0 0 0 0,10 2 0 0 0,24-1 64 0 0,5 7-128 0 0,-45-8 64 0 0,0 0 1 0 0,0 1-1 0 0,0-1 0 0 0,0 0 0 0 0,1 0 1 0 0,-1-1-1 0 0,0 1 0 0 0,0 0 0 0 0,0 0 1 0 0,0 0-1 0 0,0-1 0 0 0,2 0 0 0 0,12-2 51 0 0,61 0-41 0 0,-65 1-10 0 0,-8 1 0 0 0,1 1 0 0 0,0-1 0 0 0,0 1 0 0 0,0-1 0 0 0,6 2 0 0 0,42-1 0 0 0,-6 4 0 0 0,-24-6 0 0 0,0 4 0 0 0,-20-2 0 0 0,7 2 0 0 0,-5-2 0 0 0,1 1 0 0 0,0-1 0 0 0,-1 0 0 0 0,1 0 0 0 0,0-1 0 0 0,8-1 0 0 0,19-2-10 0 0,-7 2-46 0 0,0 4 58 0 0,-1-2-2 0 0,-3-1 0 0 0,0 1 0 0 0,0 1 0 0 0,0 1 0 0 0,39 9 0 0 0,-55-10 0 0 0,0 0 0 0 0,0-1 0 0 0,0 1 0 0 0,1-1 0 0 0,7 0 0 0 0,14 0 0 0 0,-15 1 0 0 0,0-1 0 0 0,18-1 0 0 0,-21 0 0 0 0,0 0 0 0 0,0 1 0 0 0,0 0 0 0 0,18 3 0 0 0,-25-3 0 0 0,5 2 0 0 0,0 0 0 0 0,1-1 0 0 0,0-1 0 0 0,-1 1 0 0 0,11-2 0 0 0,3-1 41 0 0,9-4-18 0 0,-17 3-23 0 0,-2 2 0 0 0,1-1 0 0 0,22 1 0 0 0,-22 3 0 0 0,-10-1 0 0 0,1 0 0 0 0,-1 0 0 0 0,0-1 0 0 0,1 1 0 0 0,-1-1 0 0 0,1 0 0 0 0,-1 0 0 0 0,4 0 0 0 0,-1 0 0 0 0,7 2 0 0 0,-3-1 0 0 0,51 0 0 0 0,-57-1 0 0 0,0 0 0 0 0,-1 0 0 0 0,1 0 0 0 0,0 0 0 0 0,-1 0 0 0 0,1 0 0 0 0,0-1 0 0 0,0 1 0 0 0,-1-1 0 0 0,1 0 0 0 0,4-1 0 0 0,2-2 0 0 0,7 1 0 0 0,65 5-148 0 0,-57 3 126 0 0,33-1-85 0 0,-41-3 130 0 0,32-1 1 0 0,-20 0-98 0 0,-14 1-13 0 0,-13-1 78 0 0,1 1 1 0 0,-1-1-1 0 0,1 0 0 0 0,-1 0 0 0 0,1 0 0 0 0,-1 0 0 0 0,1 0 0 0 0,-1 0 0 0 0,3-1 0 0 0,33-3 9 0 0,32-2 64 0 0,-62 4-64 0 0,-4 1 0 0 0,-1 1 0 0 0,1-1 0 0 0,-1 1 0 0 0,1-1 0 0 0,-1 1 0 0 0,1 0 0 0 0,4 1 0 0 0,13-5 0 0 0,-7 3 0 0 0,-1 0 0 0 0,1 1 0 0 0,15 1 0 0 0,2 0 0 0 0,67 3 0 0 0,-29-4 0 0 0,2 0-408 0 0,-66-1 408 0 0,14 2 0 0 0,-11 1 0 0 0,21-1 0 0 0,17-4-12 0 0,-16 1-14 0 0,-21 1 20 0 0,0 0 1 0 0,0 1-1 0 0,0 0 0 0 0,0 1 1 0 0,10 1-1 0 0,-13-1 26 0 0,0-1 0 0 0,-1 1-1 0 0,1-1 1 0 0,0 0 0 0 0,5-1-1 0 0,-6 0-8 0 0,-1 1 1 0 0,1 0-1 0 0,0 0 0 0 0,0 0 1 0 0,-1 0-1 0 0,1 1 0 0 0,0-1 0 0 0,0 1 1 0 0,5 2-1 0 0,-5-2-32 0 0,0 0 0 0 0,0 0 0 0 0,0-1 1 0 0,0 1-1 0 0,0-1 0 0 0,0 0 0 0 0,0 0 0 0 0,0 0 0 0 0,0-1 0 0 0,5 0 1 0 0,18-2 109 0 0,2 6 93 0 0,19 0 17 0 0,32-12-199 0 0,62 5-832 0 0,-142 4 835 0 0,1 0 0 0 0,-1 0 0 0 0,0 0 0 0 0,0 0 0 0 0,1 0 0 0 0,-1 0 0 0 0,0 0 0 0 0,1 0-1 0 0,-1 0 1 0 0,0 0 0 0 0,1 0 0 0 0,-1 0 0 0 0,0 0 0 0 0,1 0 0 0 0,-1 0 0 0 0,0 0 0 0 0,0 0 0 0 0,1 0 0 0 0,-1 0-1 0 0,0-1 1 0 0,1 1 0 0 0,-1 0 0 0 0,0 0 0 0 0,0 0 0 0 0,1-1 0 0 0,-1 1 0 0 0,0 0 0 0 0,4-3 52 0 0,16 2-32 0 0,-6 0-34 0 0,-1 0-1 0 0,14-3 0 0 0,-13 1 0 0 0,1 1 0 0 0,15 0-1 0 0,25 2 1 0 0,27 0-29 0 0,-80 0 31 0 0,0 0 0 0 0,-1 0 1 0 0,1-1-1 0 0,0 1 0 0 0,0 0 0 0 0,-1-1 1 0 0,1 1-1 0 0,3-2 0 0 0,-4 1 1 0 0,1 0 0 0 0,0 0 0 0 0,0 0-1 0 0,0 1 1 0 0,1-1 0 0 0,-1 1 0 0 0,0 0 0 0 0,4 0-1 0 0,8-1 10 0 0,-9 1 0 0 0,1-1 0 0 0,-1 1 0 0 0,0 1 0 0 0,0-1 0 0 0,0 1 0 0 0,1 0 0 0 0,-1 0 0 0 0,6 2 0 0 0,-5-1-4 0 0,0-1 1 0 0,1 0-1 0 0,-1 0 0 0 0,0 0 0 0 0,1 0 0 0 0,-1-1 1 0 0,1 0-1 0 0,8-2 0 0 0,11 1-15 0 0,65-3-216 0 0,-47 8 235 0 0,20-4 0 0 0,-36 0 0 0 0,-19 0 0 0 0,20 3 0 0 0,-15-3 0 0 0,19-2 0 0 0,-3 0 0 0 0,-16 0 0 0 0,1 2 0 0 0,6 4 0 0 0,-21-4 0 0 0,40-1 0 0 0,-2 2 0 0 0,-26-1 0 0 0,4 0 0 0 0,0 2 0 0 0,-1 0 0 0 0,-13-1 0 0 0,1 0 0 0 0,0-1 0 0 0,0 1 0 0 0,0-1 0 0 0,-1 1 0 0 0,1-1 0 0 0,0 0 0 0 0,0 0 0 0 0,0 0 0 0 0,4-1 0 0 0,30-1 0 0 0,-2 1 0 0 0,-32 0 0 0 0,0 1 0 0 0,0 0 0 0 0,1 1 0 0 0,-1-1 0 0 0,0 0 0 0 0,0 1 0 0 0,6 2 0 0 0,15 1 0 0 0,-6-3 0 0 0,-14 0 0 0 0,0-1 0 0 0,0 0 0 0 0,-1 1 0 0 0,1-2 0 0 0,7 0 0 0 0,0 0 0 0 0,0 0 0 0 0,0 0 0 0 0,18 2 0 0 0,0 0 0 0 0,-20 0 0 0 0,0 0 0 0 0,0 1 0 0 0,14 4 0 0 0,-16-3 0 0 0,1-1 0 0 0,0-1 0 0 0,9 2 0 0 0,71-3 0 0 0,-26 0 0 0 0,-53 0 0 0 0,27 3 0 0 0,-30-3 0 0 0,-2-1 0 0 0,16 4 0 0 0,3 2 0 0 0,-22-5 0 0 0,20-1 0 0 0,-17 2 0 0 0,0 0 0 0 0,15-4 0 0 0,2-2 0 0 0,-18 5 0 0 0,15 5 0 0 0,-1-3 0 0 0,6-3 0 0 0,-15 1 0 0 0,1 1 0 0 0,15 2 0 0 0,-1 0 0 0 0,2-1-1 0 0,0 0 0 0 0,28-4 0 0 0,-6 1 92 0 0,39 7 53 0 0,-75-4-144 0 0,-1-1 0 0 0,1 0 0 0 0,12-1 0 0 0,18-1 0 0 0,-22 3 0 0 0,-11 0 0 0 0,-1-1 0 0 0,1 0 0 0 0,13-1 0 0 0,-2-3 0 0 0,-16 3 0 0 0,-1-1 0 0 0,1 0 0 0 0,0 1 0 0 0,0 0 0 0 0,0 0 0 0 0,-1 0 0 0 0,5 0 0 0 0,1 2 0 0 0,-6-1 0 0 0,0-1 0 0 0,0 1 0 0 0,1-1 0 0 0,-1 0 0 0 0,0 0 0 0 0,1 1 0 0 0,-1-2 0 0 0,3 1 0 0 0,20-3 0 0 0,-20 4 0 0 0,0 1 0 0 0,22-1 0 0 0,-14-2 0 0 0,-7 0 0 0 0,1 1 0 0 0,-1 0 0 0 0,0 0 0 0 0,0 1 0 0 0,6 1 0 0 0,27 4 0 0 0,-13-5 0 0 0,-2-1 0 0 0,70-4 128 0 0,-52 1-128 0 0,-26 2 0 0 0,0 0 0 0 0,28 3 0 0 0,-37-2 0 0 0,-2 1 0 0 0,1-1 0 0 0,-1 1 0 0 0,0 0 0 0 0,8 3 0 0 0,-9-3 0 0 0,1 0 0 0 0,0-1 0 0 0,0 1 0 0 0,-1-1 0 0 0,1 0 0 0 0,0-1 0 0 0,0 1 0 0 0,0-1 0 0 0,4-1 0 0 0,25-1 0 0 0,9 3 0 0 0,-32-2 0 0 0,-9 2 0 0 0,0-1 0 0 0,0 1 0 0 0,0-1 0 0 0,0 1 0 0 0,0 0 0 0 0,0 0 0 0 0,0 0 0 0 0,4 0 0 0 0,48-6 0 0 0,-44 6 158 0 0,-1 1 0 0 0,0 0 0 0 0,12 2 0 0 0,-18-3-135 0 0,0 0 0 0 0,0 0 0 0 0,0 0 0 0 0,0 0 0 0 0,0-1 0 0 0,0 1 0 0 0,-1-1 0 0 0,5-1 0 0 0,16-2 26 0 0,26 4-49 0 0,-41-1 0 0 0,28 5 0 0 0,-31-3 0 0 0,-4-1 0 0 0,1 1 0 0 0,0-1 0 0 0,0 0 0 0 0,-1 0 0 0 0,1 0 0 0 0,0 0 0 0 0,0 0 0 0 0,0-1 0 0 0,-1 1 0 0 0,4-1 0 0 0,33-3 0 0 0,-16 0 0 0 0,-2 0 0 0 0,5 2 0 0 0,2 3 0 0 0,-8 0 0 0 0,0 0 0 0 0,-1 1 0 0 0,26 7 0 0 0,-43-9-6 0 0,0 0 0 0 0,0 0 0 0 0,-1 1-1 0 0,1-1 1 0 0,0 0 0 0 0,0 0 0 0 0,0 0-1 0 0,-1 0 1 0 0,1 0 0 0 0,0 0 0 0 0,0 0 0 0 0,-1 0-1 0 0,1-1 1 0 0,0 1 0 0 0,1 0 0 0 0,0-1-13 0 0,1 0 1 0 0,0 1 0 0 0,-1-1 0 0 0,1 1 0 0 0,0 0 0 0 0,5 0 0 0 0,34 3 2 0 0,-34-1 16 0 0,1-1 0 0 0,-1 0 1 0 0,0-1-1 0 0,1 0 1 0 0,-1 0-1 0 0,11-3 0 0 0,-8 2 40 0 0,0 0-1 0 0,0 0 0 0 0,0 1 0 0 0,13 1 1 0 0,4 0 30 0 0,-5 1-56 0 0,-18-2-14 0 0,0 1 0 0 0,0-1 0 0 0,1 0-1 0 0,8-2 1 0 0,-13 2 0 0 0,-1 0 0 0 0,1 0 0 0 0,-1-1 0 0 0,1 1 0 0 0,-1 0 0 0 0,1 0 0 0 0,-1 0 0 0 0,1 0 0 0 0,0 0 0 0 0,-1 0 0 0 0,1 0 0 0 0,-1 0 0 0 0,1 0 0 0 0,-1 0 0 0 0,1 0 0 0 0,0 1 0 0 0,-1-1 0 0 0,1 0 0 0 0,3 1 0 0 0,-1 1 0 0 0,1-2 0 0 0,-1 1 0 0 0,0 0 0 0 0,1-1 0 0 0,-1 1 0 0 0,1-1 0 0 0,-1 0 0 0 0,6-1 0 0 0,-1 1 0 0 0,-4 0 0 0 0,1 0 0 0 0,-1 0 0 0 0,1-1 0 0 0,0 0 0 0 0,5-2 0 0 0,19-1 0 0 0,23-5 0 0 0,-37 9 0 0 0,-1 2 0 0 0,-5-1 0 0 0,13 4 0 0 0,35-1 0 0 0,-32-2 0 0 0,0-4 0 0 0,-10 2 0 0 0,8 0 0 0 0,-21 0 0 0 0,24 5 0 0 0,-11-3 48 0 0,0-1 1 0 0,21-1-1 0 0,-19-1-39 0 0,23 3 0 0 0,-21 0-97 0 0,22-2 1 0 0,-22 0 173 0 0,24 2 0 0 0,-39-2-77 0 0,-1 0 0 0 0,0 0 0 0 0,1 0 0 0 0,-1 0 0 0 0,5-2 0 0 0,-5 1-29 0 0,1 1-1 0 0,-1-1 1 0 0,0 1 0 0 0,0 0 0 0 0,1 0-1 0 0,3 0 1 0 0,16-1-43 0 0,-7-1 146 0 0,-15 2-15 0 0,1 0-14 0 0,18 2-43 0 0,-16-1-11 0 0,0 0 0 0 0,1-1 0 0 0,-1 1-1 0 0,8-2 1 0 0,7 0 0 0 0,-15 3 0 0 0,0-1 0 0 0,75-3 75 0 0,-63 0-17 0 0,20 0-63 0 0,-19 4 5 0 0,3-5 0 0 0,-16 1 0 0 0,-3 2 0 0 0,1-1 0 0 0,-1 1 0 0 0,0-1 0 0 0,0 1 0 0 0,0-1 0 0 0,1 1 0 0 0,-1 0 0 0 0,0 0 0 0 0,1 0 0 0 0,-1 0 0 0 0,0 0 0 0 0,0 0 0 0 0,1 0 0 0 0,1 0 0 0 0,6-1 0 0 0,-6 0 0 0 0,1 0 0 0 0,0 1 0 0 0,0 0 0 0 0,0-1 0 0 0,7 2 0 0 0,82-1 288 0 0,-80-3-288 0 0,-10 2 0 0 0,0 1 0 0 0,0-1 0 0 0,0 1 0 0 0,-1-1 0 0 0,1 1 0 0 0,0 0 0 0 0,4 0 0 0 0,44-4-66 0 0,-43 3 50 0 0,-6 0 16 0 0,1 1 0 0 0,-1-1 1 0 0,1 1-1 0 0,-1-1 0 0 0,1 1 1 0 0,-1 0-1 0 0,5 0 0 0 0,37-5 0 0 0,-38 5 0 0 0,1-1 0 0 0,-1 0 0 0 0,10-2 0 0 0,-10 2 0 0 0,0-1 0 0 0,0 1 0 0 0,10 0 0 0 0,54-2 0 0 0,-49 3 0 0 0,21 0 64 0 0,-36-1-64 0 0,-3 1 0 0 0,0 1 0 0 0,0-1 0 0 0,0 1 0 0 0,0-1 0 0 0,0 1 0 0 0,-1 0 0 0 0,1 0 0 0 0,0 0 0 0 0,4 3 0 0 0,8-1 0 0 0,-13-2 0 0 0,0-1 0 0 0,1 1 0 0 0,-1-1 0 0 0,0 0 0 0 0,1 0 0 0 0,-1 0 0 0 0,0 0 0 0 0,1 0 0 0 0,-1-1 0 0 0,4 0 0 0 0,-5 1 0 0 0,1-1 0 0 0,-1 1 0 0 0,1 0 0 0 0,-1 0 0 0 0,1 0 0 0 0,-1 0 0 0 0,1 0 0 0 0,0 0 0 0 0,-1 0 0 0 0,1 1 0 0 0,-1-1 0 0 0,1 1 0 0 0,1 0 0 0 0,1 1 0 0 0,-2-1 0 0 0,-1-1 0 0 0,1 1 0 0 0,-1 0 0 0 0,1-1 0 0 0,0 1 0 0 0,-1-1 0 0 0,1 1 0 0 0,0-1 0 0 0,-1 0 0 0 0,1 0 0 0 0,2 1 0 0 0,21-1 0 0 0,-11 1 0 0 0,-2 1 14 0 0,7 3 86 0 0,1-3-70 0 0,-9-1 7 0 0,-8 0-3 0 0,1-1 1 0 0,0 1 0 0 0,-1-1 0 0 0,1 1 0 0 0,7-2 0 0 0,7 3-22 0 0,-11-3-15 0 0,19-4 1 0 0,-15 1 1 0 0,0 4 0 0 0,12 7 0 0 0,-3-6 0 0 0,-14-1 0 0 0,60 10 0 0 0,-46-11 0 0 0,-11 1 0 0 0,-1 0 0 0 0,18 1 0 0 0,-24 0 0 0 0,0-1 0 0 0,0 0 0 0 0,-1 0 0 0 0,1 1 0 0 0,0-1 0 0 0,0 1 0 0 0,0 0 0 0 0,0 0 0 0 0,-1-1 0 0 0,1 1 0 0 0,2 2 0 0 0,3 1 0 0 0,18 6-505 0 0,-8-1-1466 0 0,-9-5 415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9:4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5528 0 0,'0'0'6754'0'0,"3"0"-4675"0"0,0 0-1390 0 0,1 0 1 0 0,-1-1-1 0 0,1 1 1 0 0,0-1-1 0 0,-1 0 1 0 0,1 0-1 0 0,-1 0 1 0 0,4-2-1 0 0,-5 2 524 0 0,2 0-980 0 0,-1 1 1 0 0,1-1-1 0 0,0 0 0 0 0,0 0 0 0 0,5-2 0 0 0,-7 2-362 0 0,0 1-109 0 0,-2 0 232 0 0,0 0-1 0 0,0 0 1 0 0,0 0-1 0 0,0 0 0 0 0,0 0 1 0 0,0 0-1 0 0,0 0 1 0 0,1 0-1 0 0,-1 1 0 0 0,0-1 1 0 0,0 0-1 0 0,0 0 1 0 0,0 0-1 0 0,0 0 0 0 0,0 0 1 0 0,0 0-1 0 0,1 0 1 0 0,-1 0-1 0 0,0 0 0 0 0,0 0 1 0 0,0 0-1 0 0,0 0 1 0 0,0-1-1 0 0,0 1 0 0 0,0 0 1 0 0,0 0-1 0 0,1 0 1 0 0,-1 0-1 0 0,0 0 0 0 0,0 0 1 0 0,0 0-1 0 0,0 0 1 0 0,0 0-1 0 0,0 0 0 0 0,0 0 1 0 0,0 0-1 0 0,0 0 1 0 0,0 0-1 0 0,0-1 0 0 0,0 1 1 0 0,1 0-1 0 0,-1 0 1 0 0,0 0-1 0 0,0 0 0 0 0,0 0 1 0 0,0 0-1 0 0,0 0 1 0 0,0 0-1 0 0,0-1 0 0 0,0 1 1 0 0,0 0-1 0 0,0 0 1 0 0,0 0-1 0 0,0 0 0 0 0,0 0 1 0 0,0 0-1 0 0,0 0 1 0 0,0-1-1 0 0,0 1 0 0 0,0 0 1 0 0,-1 0-1 0 0,-7-6-132 0 0,4 4 144 0 0,1 1 0 0 0,0-1 0 0 0,-1 1 0 0 0,1 0 0 0 0,-1 0 0 0 0,0 0 0 0 0,1 1 1 0 0,-6-1 1241 0 0,19 6-684 0 0,4 8 74 0 0,-13-12-322 0 0,1 1-23 0 0,10 8-61 0 0,-9-8-169 0 0,1 1 0 0 0,-1 0 0 0 0,0-1 1 0 0,0 1-1 0 0,0 1 0 0 0,0-1 0 0 0,-1 0 1 0 0,1 1-1 0 0,-1 0 0 0 0,0-1 0 0 0,0 1 1 0 0,2 4-1 0 0,-3-5-33 0 0,1-1 1 0 0,-1 0 0 0 0,1 0-1 0 0,-1 1 1 0 0,1-1-1 0 0,0 0 1 0 0,0-1-1 0 0,0 1 1 0 0,0 0 0 0 0,0-1-1 0 0,0 1 1 0 0,1-1-1 0 0,-1 1 1 0 0,4 0-1 0 0,19 15 181 0 0,-16-9-166 0 0,0-1 0 0 0,1 0 0 0 0,0 0 0 0 0,16 8 0 0 0,-25-15-44 0 0,0 0 0 0 0,0 1 0 0 0,0-1 0 0 0,0 1 0 0 0,0-1 0 0 0,0 1 0 0 0,0-1 0 0 0,-1 1 0 0 0,1 0 0 0 0,0-1 0 0 0,0 1 0 0 0,0 0 0 0 0,-1 0 0 0 0,1-1 0 0 0,0 1 0 0 0,-1 0 0 0 0,1 0 0 0 0,-1 0 0 0 0,1 1 0 0 0,1-1-86 0 0,-1 0 1 0 0,0 0-1 0 0,0 0 0 0 0,0 0 1 0 0,0-1-1 0 0,1 1 0 0 0,-1 0 1 0 0,0-1-1 0 0,1 1 0 0 0,-1 0 0 0 0,1-1 1 0 0,-1 0-1 0 0,0 1 0 0 0,1-1 1 0 0,2 0-1 0 0,3 0-1052 0 0,-18-5 213 0 0,-8-1-975 0 0,3-6-422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4:19:4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6448 0 0,'0'0'10481'0'0,"6"0"-6931"0"0,6-6-2123 0 0,1 1 1 0 0,18-13-1 0 0,19-8-209 0 0,0 3-669 0 0,-25 10-235 0 0,31-9-1 0 0,-46 18-293 0 0,1 1 0 0 0,-1-1-1 0 0,0-1 1 0 0,0 1 0 0 0,-1-2-1 0 0,1 1 1 0 0,14-13 0 0 0,-1 1-180 0 0,-19 15 91 0 0,0 0 0 0 0,0-1 0 0 0,0 0 0 0 0,0 0 0 0 0,-1 0 1 0 0,1 0-1 0 0,4-7 0 0 0,0-8-1368 0 0,5-1-449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3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0 4144 0 0,'0'0'19663'0'0,"-1"1"-19209"0"0,-4 1-333 0 0,1 0 0 0 0,0 0 1 0 0,0 1-1 0 0,1-1 1 0 0,-1 1-1 0 0,1 0 1 0 0,-1 0-1 0 0,1 0 1 0 0,0 1-1 0 0,-5 6 1 0 0,-5 12-21 0 0,2 1 0 0 0,0 0 1 0 0,2 0-1 0 0,-9 35 0 0 0,15-49-101 0 0,1 0 0 0 0,0 0 0 0 0,0-1 0 0 0,1 1 0 0 0,1 0 0 0 0,-1 0 0 0 0,1 1 0 0 0,2 9 0 0 0,-2-14-1 0 0,2 11-35 0 0,1 0-1 0 0,6 22 1 0 0,-7-34 24 0 0,-1 0-1 0 0,1 0 1 0 0,0 0 0 0 0,0 0 0 0 0,0 0 0 0 0,0 0 0 0 0,1-1 0 0 0,-1 1 0 0 0,1-1 0 0 0,0 1 0 0 0,0-1-1 0 0,0 0 1 0 0,8 5 0 0 0,-8-6-133 0 0,1 0 0 0 0,0 1 0 0 0,0-1 0 0 0,8 2 1 0 0,-11-4 59 0 0,1 1 0 0 0,-1-1 0 0 0,1 0 0 0 0,-1 0 0 0 0,1 0 0 0 0,-1 0 1 0 0,1 0-1 0 0,0 0 0 0 0,-1 0 0 0 0,1 0 0 0 0,-1-1 0 0 0,1 1 1 0 0,-1 0-1 0 0,1-1 0 0 0,-1 0 0 0 0,0 1 0 0 0,3-3 0 0 0,18-13-2765 0 0,-7 11 1224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9672 0 0,'0'0'748'0'0,"-1"2"-282"0"0,0-1-11 0 0,1-1 0 0 0,-1 1 0 0 0,1 0 0 0 0,0 0 0 0 0,0 0 0 0 0,-1 0 0 0 0,1 0 0 0 0,0 0 0 0 0,0 0 0 0 0,0-1 0 0 0,0 1 0 0 0,0 2 0 0 0,6 20 2885 0 0,-4-20-3044 0 0,-1 1 0 0 0,0-1 0 0 0,0 1 1 0 0,0 0-1 0 0,0 5 0 0 0,0 0 130 0 0,0 0-1 0 0,0 0 1 0 0,4 11 0 0 0,1 13 266 0 0,-4-20-543 0 0,-2-5-73 0 0,1-1 0 0 0,0 0 0 0 0,1 0 0 0 0,3 11 0 0 0,-4-11-52 0 0,-1 4-158 0 0,0-6-3352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13504 0 0,'0'0'1224'0'0,"1"2"-1008"0"0,1 2 408 0 0,-1 0 0 0 0,0 0 0 0 0,0 0 0 0 0,0 0 0 0 0,0 1 0 0 0,0 5 0 0 0,0 3-222 0 0,1-5-120 0 0,-1-1 0 0 0,-1 1 0 0 0,1-1 1 0 0,-1 1-1 0 0,-1-1 0 0 0,1 0 0 0 0,-1 1 0 0 0,0-1 0 0 0,-4 12 0 0 0,-1-2 39 0 0,-2 6 8 0 0,8-23-316 0 0,0 1 0 0 0,0 0 0 0 0,0-1 0 0 0,0 1 0 0 0,0-1 0 0 0,1 1 0 0 0,-1-1 0 0 0,0 1 0 0 0,1-1 0 0 0,-1 0 0 0 0,0 1 0 0 0,1-1 0 0 0,-1 1 0 0 0,0-1 0 0 0,1 1 0 0 0,-1-1 0 0 0,1 0 0 0 0,0 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4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15000 0 0,'0'0'1357'0'0,"2"0"-1117"0"0,14-1 1642 0 0,0-1 0 0 0,27-6 0 0 0,-27 4-1387 0 0,1 1 0 0 0,30-2-1 0 0,-45 5-501 0 0,0 0-1 0 0,0-1 0 0 0,0 1 1 0 0,0-1-1 0 0,0 0 0 0 0,0 0 1 0 0,0 0-1 0 0,0 0 0 0 0,2-1 1 0 0,5-3-303 0 0,1 0-1520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12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8288 0 0,'0'0'638'0'0,"-2"0"-123"0"0,-16 4 7592 0 0,-7 4-4090 0 0,24-7-3959 0 0,0-1 0 0 0,0 1 0 0 0,-1 0 0 0 0,1 0 0 0 0,0-1-1 0 0,0 1 1 0 0,0 0 0 0 0,0 0 0 0 0,0 0 0 0 0,0 1 0 0 0,1-1-1 0 0,-1 0 1 0 0,0 0 0 0 0,0 0 0 0 0,1 0 0 0 0,-2 3 0 0 0,-12 24 651 0 0,12-25-686 0 0,0 1 0 0 0,0-1 0 0 0,1 0 1 0 0,-1 0-1 0 0,1 1 0 0 0,-1-1 0 0 0,1 1 0 0 0,0-1 0 0 0,0 1 0 0 0,1-1 0 0 0,-1 5 0 0 0,0 28 411 0 0,0-20-238 0 0,0 0 0 0 0,2 0 1 0 0,3 26-1 0 0,15 25-133 0 0,-5-20-41 0 0,-8-13-60 0 0,-6-28 10 0 0,0 0 0 0 0,1 0 0 0 0,0-1 0 0 0,0 1 0 0 0,1 0 0 0 0,0-1 0 0 0,0 1 0 0 0,4 7 0 0 0,-1-5-238 0 0,0 0 0 0 0,13 13 0 0 0,-16-19 67 0 0,0 0 1 0 0,0 0-1 0 0,1 0 0 0 0,-1 0 1 0 0,1-1-1 0 0,-1 1 1 0 0,1-1-1 0 0,-1 0 0 0 0,1 0 1 0 0,0 0-1 0 0,-1 0 0 0 0,6 1 1 0 0,3 2-5033 0 0,0 4-1627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5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7368 0 0,'1'1'173'0'0,"0"0"-144"0"0,-1-1 1 0 0,0 0-1 0 0,1 0 1 0 0,-1 1-1 0 0,0-1 1 0 0,1 0-1 0 0,-1 1 0 0 0,0-1 1 0 0,0 0-1 0 0,1 1 1 0 0,-1-1-1 0 0,0 1 1 0 0,0-1-1 0 0,0 0 1 0 0,0 1-1 0 0,0-1 1 0 0,1 1-1 0 0,-1-1 1 0 0,0 1-1 0 0,0-1 18 0 0,-1 1 0 0 0,1-1 0 0 0,0 1 0 0 0,0-1 0 0 0,0 1 0 0 0,0-1 0 0 0,0 1 0 0 0,0-1 0 0 0,0 0 0 0 0,0 1 0 0 0,1-1 0 0 0,-1 1 0 0 0,0-1-1 0 0,0 1 1 0 0,0-1 0 0 0,0 0 0 0 0,1 1 0 0 0,-1-1 0 0 0,0 1 0 0 0,0-1 0 0 0,1 0 0 0 0,-1 1 0 0 0,0-1 0 0 0,0 0 0 0 0,1 1 0 0 0,-1-1 0 0 0,0 0 0 0 0,1 0-1 0 0,-1 1 1 0 0,1-1 0 0 0,-1 0 0 0 0,0 0 0 0 0,1 0 0 0 0,-1 1 0 0 0,1-1 0 0 0,-1 0 0 0 0,1 0 0 0 0,-1 0 0 0 0,1 0 320 0 0,1 1 72 0 0,2 1 594 0 0,1 0-1 0 0,-1 0 1 0 0,0-1-1 0 0,0 1 1 0 0,1-1-1 0 0,-1 0 1 0 0,0 0 0 0 0,1-1-1 0 0,7 1 1 0 0,5-1-66 0 0,20 0 108 0 0,-31 0-916 0 0,0 0 0 0 0,1 0-1 0 0,-1 1 1 0 0,0-1 0 0 0,11 4-1 0 0,14 0 786 0 0,-29-4-40 0 0,-2 15-632 0 0,0-13-262 0 0,0 1-1 0 0,-1-1 1 0 0,1 1-1 0 0,-1-1 0 0 0,0 0 1 0 0,0 0-1 0 0,0 1 1 0 0,0-1-1 0 0,0 0 1 0 0,0 0-1 0 0,-3 3 0 0 0,-21 25-137 0 0,11-14-82 0 0,-16 15-149 0 0,30-30 359 0 0,0-1 0 0 0,0 0 0 0 0,-1 1 0 0 0,1-1 0 0 0,0 1 0 0 0,0-1 0 0 0,-1 0 0 0 0,1 1 0 0 0,0-1 0 0 0,0 1 0 0 0,0-1 0 0 0,0 0 0 0 0,0 1 0 0 0,0-1 0 0 0,0 1 0 0 0,0-1 0 0 0,-1 1 0 0 0,1-1 0 0 0,1 0 0 0 0,-1 1 0 0 0,8 12 0 0 0,-6-9 0 0 0,21 10 0 0 0,-12-8 35 0 0,0-1 0 0 0,1-1 0 0 0,-1 0 0 0 0,1 0 0 0 0,0-1 0 0 0,1-1 0 0 0,21 2 0 0 0,-32-4 341 0 0,6 23 224 0 0,-8-21-565 0 0,-1 1 0 0 0,1-1 0 0 0,0 1 0 0 0,-1-1 0 0 0,0 0 0 0 0,1 1 0 0 0,-1-1 0 0 0,0 0 0 0 0,0 1-1 0 0,-1-1 1 0 0,1 0 0 0 0,0 0 0 0 0,-1 0 0 0 0,-1 3 0 0 0,-4 1 55 0 0,1 1 0 0 0,-12 8 0 0 0,15-13-84 0 0,0 0-6 0 0,0 0 0 0 0,0 0 0 0 0,0 0 0 0 0,-1-1 0 0 0,-3 2 0 0 0,-7 3 0 0 0,9-4-20 0 0,0 0 0 0 0,-1-1 0 0 0,1 0 0 0 0,-1 0 0 0 0,1 0-1 0 0,-1-1 1 0 0,1 1 0 0 0,-1-2 0 0 0,1 1 0 0 0,-1 0 0 0 0,-10-3 0 0 0,14 2-120 0 0,-1 0 1 0 0,0 0-1 0 0,1 0 1 0 0,-1 0-1 0 0,1-1 1 0 0,0 1-1 0 0,-1 0 1 0 0,1-1-1 0 0,0 0 1 0 0,0 1-1 0 0,0-1 1 0 0,0 0-1 0 0,0 0 1 0 0,1 0-1 0 0,-1 0 1 0 0,1-1-1 0 0,-1 1 1 0 0,1 0-1 0 0,0-1 1 0 0,-1 1-1 0 0,1-1 1 0 0,1 1-1 0 0,-2-6 1 0 0,2-2-1525 0 0,0-2-59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5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13360 0 0,'0'0'1209'0'0,"3"0"-994"0"0,1 1-86 0 0,0-1 1 0 0,1 1 0 0 0,-1 0-1 0 0,0 0 1 0 0,0 1 0 0 0,0-1-1 0 0,1 1 1 0 0,3 2 0 0 0,34 22 3610 0 0,-37-23-3192 0 0,0 0-265 0 0,0 0 0 0 0,-1 1 0 0 0,1-1 0 0 0,-1 1 0 0 0,0 0 0 0 0,0 0 0 0 0,0 0 0 0 0,0 1 0 0 0,-1 0 0 0 0,1-1 0 0 0,-1 1 0 0 0,-1 0 0 0 0,1 1 0 0 0,-1-1 0 0 0,0 0 0 0 0,0 1 0 0 0,0-1 0 0 0,-1 1 0 0 0,0 0 0 0 0,1 9 0 0 0,0 11 366 0 0,-1-21-583 0 0,0-1 1 0 0,-1 0 0 0 0,0 1-1 0 0,0-1 1 0 0,0 0-1 0 0,-1 1 1 0 0,1-1-1 0 0,-3 8 1 0 0,-25 67 556 0 0,23-67-663 0 0,-1-1 1 0 0,0 0-1 0 0,0 0 1 0 0,-14 16-1 0 0,-29 26-1399 0 0,12-21-2614 0 0,21-19-4198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6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33 4144 0 0,'0'0'191'0'0,"-5"-9"7124"0"0,-17-5-412 0 0,19 13-6696 0 0,0-1 1 0 0,0 1 0 0 0,0 0-1 0 0,0 0 1 0 0,-1 0 0 0 0,1 0 0 0 0,0 1-1 0 0,-4-1 1 0 0,4 1 488 0 0,3 0-627 0 0,1 0 1 0 0,-1 0-1 0 0,0 0 1 0 0,0 0-1 0 0,1 0 1 0 0,-1-1-1 0 0,0 1 1 0 0,0 0-1 0 0,1 0 0 0 0,-1 0 1 0 0,0 0-1 0 0,0 0 1 0 0,1 0-1 0 0,-1 0 1 0 0,0 0-1 0 0,1 0 1 0 0,-1 1-1 0 0,0-1 0 0 0,0 0 1 0 0,1 0-1 0 0,-1 0 1 0 0,0 0-1 0 0,0 0 1 0 0,1 0-1 0 0,-1 0 1 0 0,0 1-1 0 0,0-1 0 0 0,0 0 1 0 0,1 0-1 0 0,-1 0 1 0 0,0 1-1 0 0,0-1 1 0 0,0 0-1 0 0,1 1 1 0 0,-8 46 597 0 0,6-32-585 0 0,-5 25-1 0 0,4-31-75 0 0,0 0-1 0 0,1 1 1 0 0,1-1-1 0 0,-1 0 1 0 0,2 0-1 0 0,-1 0 0 0 0,2 10 1 0 0,1-5-31 0 0,0 0 0 0 0,0-1 0 0 0,10 23 0 0 0,-12-34-25 0 0,-1-1 0 0 0,0 1 0 0 0,1-1-1 0 0,-1 1 1 0 0,0-1 0 0 0,0 1 0 0 0,0 0-1 0 0,0-1 1 0 0,0 1 0 0 0,-1 2 0 0 0,1-1-160 0 0,0-1-377 0 0,5 6-2344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65 9672 0 0,'-5'0'9109'0'0,"1"12"-7348"0"0,-5 7-785 0 0,7-14-823 0 0,-1 0 0 0 0,1 0-1 0 0,0 0 1 0 0,0 0 0 0 0,0 1-1 0 0,1-1 1 0 0,0 1 0 0 0,0-1-1 0 0,0 1 1 0 0,1-1-1 0 0,0 1 1 0 0,0 0 0 0 0,1 5-1 0 0,0-4-93 0 0,1 0 1 0 0,1 0-1 0 0,-1 0 0 0 0,1-1 0 0 0,0 1 0 0 0,1-1 0 0 0,-1 0 0 0 0,1 0 1 0 0,1 0-1 0 0,6 7 0 0 0,-2-4-16 0 0,6-5-33 0 0,-11-4-10 0 0,-1 0 0 0 0,1 0 0 0 0,0 0 0 0 0,-1 0-1 0 0,1-1 1 0 0,0 1 0 0 0,-1-1 0 0 0,1 0 0 0 0,-1 0-1 0 0,1 0 1 0 0,5-3 0 0 0,0-2 19 0 0,0 1 0 0 0,-1-1 1 0 0,9-8-1 0 0,-14 12-15 0 0,0-1 0 0 0,-1-1 0 0 0,0 1 1 0 0,1 0-1 0 0,-1 0 0 0 0,0-1 0 0 0,-1 1 0 0 0,1-1 1 0 0,0 0-1 0 0,-1 0 0 0 0,0 1 0 0 0,1-7 0 0 0,0 3 7 0 0,-1 0-1 0 0,0-1 1 0 0,-1 1-1 0 0,1-1 1 0 0,-3-14-1 0 0,-7-19 65 0 0,8 38-69 0 0,0 0 0 0 0,0 1 0 0 0,0-1 0 0 0,-1 1 0 0 0,1-1 0 0 0,-1 1 0 0 0,1-1 0 0 0,-1 1 0 0 0,0 0 0 0 0,0-1 0 0 0,0 1 0 0 0,0 0 0 0 0,0 0 0 0 0,0 1 1 0 0,-1-1-1 0 0,-2-2 0 0 0,-4-1 15 0 0,0 1 1 0 0,0-1 0 0 0,-12-2-1 0 0,16 5-23 0 0,-4-2-28 0 0,1 2-1 0 0,0-1 1 0 0,-11-1 0 0 0,16 4 20 0 0,0 0-1 0 0,1 0 1 0 0,-1 0 0 0 0,0 0 0 0 0,1 0 0 0 0,-1 0-1 0 0,1 1 1 0 0,-1-1 0 0 0,1 1 0 0 0,-1 0 0 0 0,1 0-1 0 0,-1 0 1 0 0,1 0 0 0 0,-1 0 0 0 0,-2 2 0 0 0,-7 6-210 0 0,7-6 14 0 0,0 0 1 0 0,0 0-1 0 0,1 1 1 0 0,-8 7-1 0 0,10-9 72 0 0,1 0 1 0 0,-1 0-1 0 0,1 0 0 0 0,0 1 1 0 0,0-1-1 0 0,0 0 0 0 0,0 1 0 0 0,0-1 1 0 0,1 0-1 0 0,-1 1 0 0 0,0-1 1 0 0,1 1-1 0 0,0-1 0 0 0,0 5 0 0 0,1 20-6433 0 0,3-14 227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7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4608 0 0,'0'0'10914'0'0,"5"12"-6631"0"0,-4-9-3988 0 0,0 1 0 0 0,0 0 0 0 0,0-1 0 0 0,-1 1 1 0 0,1 0-1 0 0,-1-1 0 0 0,0 1 0 0 0,0 0 0 0 0,-1 3 0 0 0,-6 38 948 0 0,4-33-1036 0 0,2-7-165 0 0,-1-1 1 0 0,0 1-1 0 0,1-1 0 0 0,-2 0 1 0 0,-4 8-1 0 0,5-9-69 0 0,0 0 0 0 0,1-1-1 0 0,-1 1 1 0 0,1 0 0 0 0,-1 0 0 0 0,1 0-1 0 0,0 1 1 0 0,0-1 0 0 0,0 0 0 0 0,0 4 0 0 0,1-7-135 0 0,-1 1 1 0 0,1-1-1 0 0,0 1 1 0 0,-1-1-1 0 0,1 1 1 0 0,-1-1-1 0 0,1 0 1 0 0,0 1-1 0 0,-1-1 1 0 0,1 1-1 0 0,-1-1 1 0 0,1 0-1 0 0,-1 1 1 0 0,0-1-1 0 0,1 0 1 0 0,-1 0-1 0 0,0 1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8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0 159 6912 0 0,'2'0'7370'0'0,"26"1"-3002"0"0,-14 0-3089 0 0,-1-1-1 0 0,20-1 1 0 0,-4-1-634 0 0,0 3-370 0 0,0 1 248 0 0,-13-1-1727 0 0,-2 0-5192 0 0</inkml:trace>
  <inkml:trace contextRef="#ctx0" brushRef="#br0" timeOffset="1">479 1 14600 0 0,'0'0'3934'0'0,"0"2"-2635"0"0,0 6-360 0 0,0 3-141 0 0,0 0 0 0 0,-1 1 0 0 0,-3 16 1 0 0,4-26-754 0 0,-1 0 0 0 0,1 0 0 0 0,0 0 0 0 0,0 0 0 0 0,0 1 0 0 0,1-1 0 0 0,-1 0 0 0 0,0 0 0 0 0,2 2 0 0 0,1 14 250 0 0,-3-16-276 0 0,-1 1 1 0 0,1 0 1 0 0,0 1-1 0 0,1-1 0 0 0,-1 1 0 0 0,1-1 1 0 0,-1 0-1 0 0,1 1 0 0 0,2 3 0 0 0,-2-5-16 0 0,-1-1 0 0 0,1 0-1 0 0,0 0 1 0 0,-1 1-1 0 0,1-1 1 0 0,0 1 0 0 0,-1-1-1 0 0,0 1 1 0 0,1-1 0 0 0,-1 0-1 0 0,0 1 1 0 0,0-1 0 0 0,0 1-1 0 0,0-1 1 0 0,0 1 0 0 0,0-1-1 0 0,-1 3 1 0 0,1 3 10 0 0,5 16-3295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18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6912 0 0,'0'0'1150'0'0,"4"1"1037"0"0,6 3-216 0 0,-5-3-924 0 0,-1 1 0 0 0,1 0 0 0 0,-1-1 0 0 0,0 2 0 0 0,0-1 0 0 0,0 0 0 0 0,5 5-1 0 0,-3-2-586 0 0,0 0 0 0 0,-1 1 0 0 0,0 0 0 0 0,0 0-1 0 0,-1 0 1 0 0,5 8 0 0 0,-7-10-277 0 0,7 13 557 0 0,0 0 1 0 0,6 21-1 0 0,-13-33-663 0 0,0 1 0 0 0,-1 0 0 0 0,0-1 0 0 0,0 1 1 0 0,0 0-1 0 0,-1 0 0 0 0,0 0 0 0 0,0 0 0 0 0,-1 0 0 0 0,1 0 0 0 0,-3 7 0 0 0,-1 5 3 0 0,-1 0 0 0 0,0-1 0 0 0,-2 0 0 0 0,0 0 0 0 0,-16 28 0 0 0,0-8-325 0 0,15-23-392 0 0,0-1 0 0 0,-1 1 0 0 0,-1-2 0 0 0,-18 19 0 0 0,19-20-5390 0 0,2 2-1803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0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4608 0 0,'0'0'18417'0'0,"-1"3"-17908"0"0,-5 13 91 0 0,1 0 1 0 0,-4 26 0 0 0,-1 0-268 0 0,5-21-300 0 0,1 1 0 0 0,2 0 1 0 0,-1-1-1 0 0,2 24 1 0 0,12 85 89 0 0,-10-123-148 0 0,0 0 0 0 0,1 0 1 0 0,0 0-1 0 0,1 0 0 0 0,-1 0 0 0 0,1-1 0 0 0,1 1 0 0 0,-1-1 0 0 0,1 0 1 0 0,0 0-1 0 0,0 0 0 0 0,1-1 0 0 0,5 6 0 0 0,-9-10-33 0 0,-1 0 0 0 0,1-1 0 0 0,0 1-1 0 0,-1-1 1 0 0,1 1 0 0 0,0-1 0 0 0,-1 1 0 0 0,1-1 0 0 0,0 0-1 0 0,-1 1 1 0 0,1-1 0 0 0,0 0 0 0 0,0 0 0 0 0,0 1-1 0 0,-1-1 1 0 0,1 0 0 0 0,0 0 0 0 0,0 0 0 0 0,0 0-1 0 0,-1 0 1 0 0,1 0 0 0 0,0 0 0 0 0,0 0 0 0 0,0-1-1 0 0,-1 1 1 0 0,1 0 0 0 0,0 0 0 0 0,0-1 0 0 0,0 1 0 0 0,2-2-491 0 0,0 0 1 0 0,0 0 0 0 0,-1 0-1 0 0,1 0 1 0 0,3-4-1 0 0,-1 1-953 0 0,11-5-5595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6448 0 0,'0'0'10114'0'0,"0"1"-9989"0"0,1-1-1 0 0,-1 1 0 0 0,0-1 1 0 0,0 0-1 0 0,0 1 0 0 0,0-1 1 0 0,0 1-1 0 0,1-1 1 0 0,-1 0-1 0 0,0 1 0 0 0,0-1 1 0 0,0 1-1 0 0,1-1 0 0 0,-1 0 1 0 0,0 0-1 0 0,1 1 1 0 0,-1-1-1 0 0,0 0 0 0 0,1 1 1 0 0,-1-1-1 0 0,5 3 342 0 0,0 0 0 0 0,0 0 1 0 0,0-1-1 0 0,1 1 0 0 0,-1-1 0 0 0,0-1 0 0 0,7 3 0 0 0,-10-4 36 0 0,0 0-48 0 0,10 4-233 0 0,-1-1 1 0 0,1-1-1 0 0,0 0 0 0 0,1 0 0 0 0,-1-1 0 0 0,0-1 0 0 0,24-2 1 0 0,-32 1-225 0 0,-1 0 0 0 0,1 0 0 0 0,-1 0 0 0 0,1-1 1 0 0,-1 1-1 0 0,6-5 0 0 0,10-2-305 0 0,-15 6 53 0 0,1 1 0 0 0,-1-1 0 0 0,1 0 0 0 0,4-3 0 0 0,-3 2-493 0 0,5-5-971 0 0,-2 4-73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0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11520 0 0,'0'0'4592'0'0,"1"2"-2734"0"0,16 48 2514 0 0,0 30-2027 0 0,-10-48-1808 0 0,1 9-186 0 0,-7-34-302 0 0,0 3-2 0 0,0 0-1 0 0,1 1 0 0 0,4 15 1 0 0,-5-19 449 0 0,-1-5-1454 0 0</inkml:trace>
  <inkml:trace contextRef="#ctx0" brushRef="#br0" timeOffset="1">301 200 14744 0 0,'1'2'672'0'0,"13"32"255"0"0,-4-7 2332 0 0,-8-20-2655 0 0,1 0 0 0 0,0 0 1 0 0,-1 0-1 0 0,-1 0 0 0 0,1 0 0 0 0,0 10 0 0 0,0 4 330 0 0,-1-19-885 0 0,-1 1 0 0 0,1 0 0 0 0,-1-1-1 0 0,0 1 1 0 0,0 0 0 0 0,0-1 0 0 0,0 1-1 0 0,0 0 1 0 0,-1-1 0 0 0,1 1 0 0 0,-1-1-1 0 0,-1 4 1 0 0,-2 4-211 0 0,-1 0-28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12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8288 0 0,'1'-14'6738'0'0,"26"13"-2384"0"0,-23 0-3998 0 0,1 0 1 0 0,0 0-1 0 0,0 1 0 0 0,0 0 1 0 0,0 0-1 0 0,0 1 0 0 0,-1-1 1 0 0,1 1-1 0 0,0 0 1 0 0,0 0-1 0 0,-1 1 0 0 0,7 2 1 0 0,-8-3-279 0 0,0 0 1 0 0,0 1 0 0 0,1-1 0 0 0,-1-1 0 0 0,0 1 0 0 0,1 0 0 0 0,-1-1-1 0 0,1 0 1 0 0,6 0 0 0 0,-6 0-53 0 0,0 0 0 0 0,0 0 0 0 0,-1 1 1 0 0,1-1-1 0 0,0 1 0 0 0,0 0 0 0 0,6 2 0 0 0,60 29-2586 0 0,-65-28 493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1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16727 0 0,'0'-1'102'0'0,"-1"1"0"0"0,1-1 0 0 0,0 1 0 0 0,0 0-1 0 0,0-1 1 0 0,0 1 0 0 0,0 0 0 0 0,0-1-1 0 0,0 1 1 0 0,0 0 0 0 0,0-1 0 0 0,0 1-1 0 0,0-1 1 0 0,0 1 0 0 0,1 0 0 0 0,-1-1-1 0 0,0 1 1 0 0,0 0 0 0 0,0-1 0 0 0,0 1 0 0 0,1 0-1 0 0,-1-1 1 0 0,0 1 0 0 0,0 0 0 0 0,0 0-1 0 0,1-1 1 0 0,-1 1 0 0 0,0 0 0 0 0,1 0-1 0 0,-1-1 1 0 0,0 1 0 0 0,0 0 0 0 0,1 0-1 0 0,12 5 4590 0 0,-4 0-5366 0 0,-4-2 812 0 0,0 0-1 0 0,1-1 1 0 0,-1 0-1 0 0,1 0 0 0 0,-1-1 1 0 0,1 1-1 0 0,0-1 1 0 0,6 0-1 0 0,5 2-47 0 0,-16-2-85 0 0,1-1-1 0 0,-1 1 1 0 0,1-1-1 0 0,-1 0 1 0 0,1 1-1 0 0,0-1 1 0 0,-1 0-1 0 0,1 0 1 0 0,-1 0 0 0 0,2-1-1 0 0,6-1-37 0 0,-2 1-240 0 0,-1 0-1 0 0,1-1 1 0 0,-1 0 0 0 0,1-1 0 0 0,-1 1-1 0 0,1-1 1 0 0,-1 0 0 0 0,7-5 0 0 0,1-2-1856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1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16471 0 0,'-12'-1'1557'0'0,"17"8"1333"0"0,6 7-1593 0 0,-7-3-641 0 0,-4-8-545 0 0,1-1 0 0 0,0 0 1 0 0,0 0-1 0 0,0 0 0 0 0,0 0 0 0 0,0 0 1 0 0,0 0-1 0 0,0 0 0 0 0,4 4 0 0 0,5 7 546 0 0,17 26-1 0 0,-14-19-421 0 0,-11-16-650 0 0,4 6 1003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2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5528 0 0,'8'6'14287'0'0,"-6"-5"-14028"0"0,0 1-1 0 0,1-1 0 0 0,-1 1 0 0 0,1-1 1 0 0,-1 0-1 0 0,1 0 0 0 0,-1 0 0 0 0,1 0 0 0 0,0-1 1 0 0,0 1-1 0 0,-1-1 0 0 0,1 1 0 0 0,0-1 1 0 0,3 0-1 0 0,1 0-27 0 0,1 0 0 0 0,-1-1-1 0 0,1 0 1 0 0,9-2 0 0 0,54-15 709 0 0,-30 2-848 0 0,-40 16-153 0 0,1 0-1 0 0,0-1 1 0 0,-1 1 0 0 0,1-1-1 0 0,-1 1 1 0 0,1-1-1 0 0,-1 1 1 0 0,1-1 0 0 0,-1 0-1 0 0,1 0 1 0 0,2-2-1 0 0,-1 1-294 0 0,-2 2 228 0 0,-1 0 0 0 0,1 0 1 0 0,-1 0-1 0 0,1-1 0 0 0,-1 1 0 0 0,1 0 1 0 0,-1 0-1 0 0,1-1 0 0 0,-1 1 0 0 0,1 0 0 0 0,-1-1 1 0 0,1 1-1 0 0,-1-1 0 0 0,1 1 0 0 0,-1 0 1 0 0,0-1-1 0 0,1 1 0 0 0,-1-1 0 0 0,1 0 1 0 0,0-1-963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2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0 5064 0 0,'3'0'11913'0'0,"26"4"-8641"0"0,-24-3-2848 0 0,0 0 1 0 0,0 0 0 0 0,0-1-1 0 0,0 1 1 0 0,1-1 0 0 0,-1 0-1 0 0,6-1 1 0 0,-9 0 247 0 0,1 2-41 0 0,-3-1-565 0 0,4 0 231 0 0,-1 1 0 0 0,0 0 0 0 0,0 0 0 0 0,1 0 0 0 0,-1 0 0 0 0,0 1 0 0 0,5 3 0 0 0,-7-4-278 0 0,0 0 0 0 0,0 0 0 0 0,0 0 0 0 0,-1 0 0 0 0,1 0 0 0 0,0 0 0 0 0,-1 0 0 0 0,1 0 1 0 0,-1 1-1 0 0,1-1 0 0 0,-1 0 0 0 0,0 0 0 0 0,1 1 0 0 0,-1-1 0 0 0,0 0 0 0 0,0 1 0 0 0,0-1 0 0 0,0 0 0 0 0,0 0 1 0 0,0 1-1 0 0,0-1 0 0 0,-1 0 0 0 0,1 1 0 0 0,0-1 0 0 0,-1 2 0 0 0,-1 1-43 0 0,-1 1 0 0 0,1 0 0 0 0,-1-1 0 0 0,0 0 0 0 0,0 0 0 0 0,0 0 0 0 0,0 0 0 0 0,-1 0 0 0 0,0-1 0 0 0,0 1 0 0 0,0-1 0 0 0,0 0 0 0 0,-5 3 0 0 0,8-5-147 0 0,1-1 121 0 0,-1 1-1 0 0,1 0 0 0 0,0 0 0 0 0,-1 0 0 0 0,1 0 0 0 0,-1-1 0 0 0,1 1 0 0 0,-1 0 0 0 0,0 0 0 0 0,1-1 0 0 0,-1 1 0 0 0,0-1 0 0 0,0 2 0 0 0,-7 7-745 0 0,5-2 540 0 0,4 1 203 0 0,2 2 53 0 0,2 1 57 0 0,-4-9-9 0 0,0 1 1 0 0,1 0-1 0 0,0-1 0 0 0,0 0 0 0 0,0 1 1 0 0,0-1-1 0 0,3 3 0 0 0,-3-3-1 0 0,-1-1 0 0 0,1 1 0 0 0,-1-1 0 0 0,1 1 0 0 0,-1 0 0 0 0,0-1 0 0 0,2 4 0 0 0,-2-3 327 0 0,-6 8-256 0 0,4-8-102 0 0,0 1 0 0 0,0-1 0 0 0,0 0 1 0 0,-1 1-1 0 0,1-1 0 0 0,-1 0 0 0 0,0 0 1 0 0,1 0-1 0 0,-5 3 0 0 0,2-1 3 0 0,0-1-1 0 0,0-1 0 0 0,0 1 1 0 0,-1-1-1 0 0,1 1 1 0 0,-1-1-1 0 0,0-1 1 0 0,0 1-1 0 0,0-1 1 0 0,0 1-1 0 0,-5-1 0 0 0,0 1-97 0 0,0-2 1 0 0,0 1-1 0 0,0-1 0 0 0,-19-3 0 0 0,-3-9-1172 0 0,30 12 1100 0 0,0 0 0 0 0,0-1-1 0 0,0 1 1 0 0,0 0 0 0 0,1-1-1 0 0,-1 0 1 0 0,0 1 0 0 0,0-1-1 0 0,0 0 1 0 0,1 0 0 0 0,-3-2-1 0 0,-1-2-868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22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13824 0 0,'4'-1'377'0'0,"0"0"0"0"0,1 1 1 0 0,-1 0-1 0 0,0 0 0 0 0,0 0 1 0 0,0 0-1 0 0,0 1 0 0 0,0-1 0 0 0,0 1 1 0 0,0 0-1 0 0,0 1 0 0 0,0-1 1 0 0,0 1-1 0 0,-1-1 0 0 0,7 5 1 0 0,2-1 1043 0 0,-8-3-939 0 0,0 1 0 0 0,-1 0-1 0 0,1-1 1 0 0,0 1 0 0 0,4 5 0 0 0,9 7 356 0 0,-10-10-656 0 0,-1 0-1 0 0,1 0 1 0 0,-1 0 0 0 0,0 1-1 0 0,0 0 1 0 0,0 0 0 0 0,-1 0-1 0 0,9 15 1 0 0,-6-8-36 0 0,-3-5-29 0 0,0 0 1 0 0,-1 0-1 0 0,0 0 0 0 0,-1 1 0 0 0,3 8 0 0 0,-3-7-28 0 0,0 0 1 0 0,-1-1-1 0 0,0 1 0 0 0,-1 0 0 0 0,0 0 0 0 0,0 0 1 0 0,-1 0-1 0 0,-1 0 0 0 0,1 0 0 0 0,-2 0 1 0 0,-3 16-1 0 0,-4-3 60 0 0,-1 0 0 0 0,0 0 0 0 0,-18 25 0 0 0,9-14 120 0 0,6-11-985 0 0,-2 0 0 0 0,0 0-1 0 0,-1-2 1 0 0,-27 28 0 0 0,22-30-1383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49:4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10536 0 0,'0'0'1968'0'0,"2"0"-1381"0"0,-1 0 1 0 0,1 0 0 0 0,-1 0 0 0 0,1 0-1 0 0,0 0 1 0 0,-1 0 0 0 0,1 0 0 0 0,-1 1-1 0 0,1-1 1 0 0,1 1 0 0 0,-7 6-499 0 0,1 0 1 0 0,-1-1 0 0 0,0 1-1 0 0,0-1 1 0 0,-1 0 0 0 0,0 0-1 0 0,0-1 1 0 0,-10 10-1 0 0,13-14 305 0 0,2 1-338 0 0,-1-1 0 0 0,0 1 0 0 0,1-1-1 0 0,-1 1 1 0 0,0-1 0 0 0,0 1 0 0 0,0-1 0 0 0,0 0 0 0 0,0 1 0 0 0,0-1 0 0 0,-1 0 0 0 0,1 0 0 0 0,0 0 0 0 0,-1 0 0 0 0,1 0 0 0 0,-1 0 0 0 0,1 0 0 0 0,-3 0-1 0 0,-8 7 81 0 0,-22 32 899 0 0,32-38-7 0 0,4-2-1077 0 0,46 4-505 0 0,-40-3 221 0 0,1 0 0 0 0,-1-1 0 0 0,17-1 0 0 0,3-1-7738 0 0,-19 2 2271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0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18540 7150 7200 0 0,'0'0'2093'0'0,"10"2"3430"0"0,-9-4-5433 0 0,0-1 0 0 0,0 1 0 0 0,-1-1 0 0 0,1 1 0 0 0,-1-1 0 0 0,0 1 0 0 0,0-1 0 0 0,0 0 0 0 0,0 1 0 0 0,0-1 0 0 0,0 1 0 0 0,-1-1 0 0 0,0-3 1 0 0,-2-15 128 0 0,3 17-119 0 0,0 0 0 0 0,-1 0 0 0 0,0 0 0 0 0,0 0 0 0 0,0 0 0 0 0,-3-7 0 0 0,-4-10 478 0 0,5 10-253 0 0,-2-1-1 0 0,-10-20 1 0 0,9 20-11 0 0,-9-26-1 0 0,-6-10-1 0 0,7 15-72 0 0,2 7-72 0 0,-13-28 248 0 0,-11-33 312 0 0,22 53-433 0 0,-30-53-1 0 0,-4-9 89 0 0,15 33-248 0 0,20 40-82 0 0,-6-8 37 0 0,12 20-60 0 0,0 0 0 0 0,1-1 0 0 0,-6-14 0 0 0,7 13 56 0 0,-14-25 1 0 0,11 24 2 0 0,-7-21-1 0 0,10 24-43 0 0,-1 0 0 0 0,1 0 1 0 0,-14-17-1 0 0,12 18-4 0 0,0 0 1 0 0,1 0-1 0 0,-9-22 1 0 0,-1-7 20 0 0,-2 1 0 0 0,-35-56 1 0 0,25 45-41 0 0,-10-16 30 0 0,8 19 9 0 0,17 23-28 0 0,-21-24 1 0 0,29 40-34 0 0,0 0 0 0 0,-7-14 0 0 0,-7-9 0 0 0,-32-42 54 0 0,6 3-1 0 0,13 19-32 0 0,-3-13 33 0 0,11 24-43 0 0,16 24-9 0 0,0 1 1 0 0,-1-1-1 0 0,-14-14 1 0 0,8 12 26 0 0,0-1 1 0 0,1 0-1 0 0,-17-30 0 0 0,5 9 15 0 0,9 16-24 0 0,5 7-6 0 0,0 1-1 0 0,-2 0 0 0 0,-16-14 0 0 0,4 4-2 0 0,11 5-11 0 0,13 17 0 0 0,0 0 0 0 0,-1-1 0 0 0,1 1 0 0 0,-1 0 0 0 0,-4-3 0 0 0,-1-1 0 0 0,4 3 0 0 0,0 1 0 0 0,-1-1 0 0 0,2 0 0 0 0,-1 0 0 0 0,0 0 0 0 0,1 0 0 0 0,0 0 0 0 0,-3-6 0 0 0,-31-49 11 0 0,2 8 42 0 0,9 16-53 0 0,1 5 0 0 0,16 19 0 0 0,-15-17 0 0 0,16 21 0 0 0,1-1 0 0 0,0-1 0 0 0,0 0 0 0 0,-6-12 0 0 0,9 15 6 0 0,1 1 0 0 0,-1 0 0 0 0,0 1 0 0 0,-1-1 0 0 0,1 1-1 0 0,-8-6 1 0 0,-14-15 17 0 0,-16-20-23 0 0,23 27 0 0 0,-2 0 0 0 0,10 9 0 0 0,9 8 0 0 0,0-1 0 0 0,-1 0 0 0 0,1 0 0 0 0,0 0 0 0 0,0 0 0 0 0,1 0 0 0 0,-4-4 0 0 0,-4-6 0 0 0,-8-4 0 0 0,13 11 8 0 0,-1 0 0 0 0,0 0 0 0 0,-7-5 0 0 0,9 7-2 0 0,0 1-1 0 0,1 0 0 0 0,-1-1 1 0 0,1 1-1 0 0,-4-6 0 0 0,-16-19 68 0 0,-7-12 46 0 0,28 37-119 0 0,0 1 0 0 0,0 0 0 0 0,0 0 0 0 0,0 0 0 0 0,0 0 0 0 0,-1 0 0 0 0,1 0 0 0 0,0 0 0 0 0,-2 0 0 0 0,2 0 0 0 0,0 1 0 0 0,0-1 0 0 0,0 1 0 0 0,0-1 0 0 0,0 0 0 0 0,1 1 0 0 0,-1-1 0 0 0,0 0 0 0 0,0 0 0 0 0,1 0 0 0 0,-1 1 0 0 0,0-1 0 0 0,0-2 0 0 0,-1 0 0 0 0,0-1 0 0 0,0 1 0 0 0,-1-1-1 0 0,1 1 1 0 0,-1 0 0 0 0,0 0 0 0 0,1 1-1 0 0,-1-1 1 0 0,-6-4 0 0 0,4 3 2 0 0,0 1 1 0 0,1-2 0 0 0,0 1-1 0 0,-4-5 1 0 0,7 8-2 0 0,-7-11 25 0 0,-19-19 0 0 0,17 19-26 0 0,9 10 0 0 0,0 0 0 0 0,0 0 0 0 0,0 1 0 0 0,-1-1 0 0 0,1 1 0 0 0,-1-1 0 0 0,1 1 0 0 0,-3-2 0 0 0,3 2 3 0 0,0 1 0 0 0,1-1-1 0 0,-1 1 1 0 0,0-1 0 0 0,1 1-1 0 0,-1-1 1 0 0,1 0 0 0 0,-1 1-1 0 0,1-1 1 0 0,-1 0 0 0 0,1 0 0 0 0,-1 1-1 0 0,1-2 1 0 0,-7-7 31 0 0,3 6-34 0 0,1 0 0 0 0,-1 0 0 0 0,1 0 0 0 0,0 0 0 0 0,-4-7 0 0 0,-6-5 0 0 0,10 13 0 0 0,1-1 0 0 0,-1 1-1 0 0,1 0 1 0 0,-1 0 0 0 0,-5-2 0 0 0,-13-9 65 0 0,18 12-65 0 0,-8-10 0 0 0,1 0 13 0 0,0-2-38 0 0,-1 1-1 0 0,-15-13 0 0 0,23 24 26 0 0,0-2 0 0 0,-1-10 0 0 0,3 10 0 0 0,-1 0 0 0 0,1 1 0 0 0,0 0 0 0 0,-1-1 0 0 0,0 1 0 0 0,1 0 0 0 0,-5-4 0 0 0,-8-11 0 0 0,5 3 0 0 0,4 11 0 0 0,0 0 0 0 0,-30-23 0 0 0,33 25 0 0 0,0-1 0 0 0,1 1 0 0 0,0 0 0 0 0,-1-1 0 0 0,1 0 0 0 0,0 1 0 0 0,-1-1 0 0 0,0-2 0 0 0,1 2 0 0 0,0 0 0 0 0,0 1 0 0 0,-1-1 0 0 0,1 0 0 0 0,0 1 0 0 0,-1-1 0 0 0,1 1 0 0 0,-3-2 0 0 0,2 1 0 0 0,0 1 0 0 0,1-1 0 0 0,-1 1 0 0 0,1-1 0 0 0,-1 0 0 0 0,1 1 0 0 0,-1-1 0 0 0,0-3 0 0 0,-6-7 0 0 0,4 11 0 0 0,1 0 0 0 0,1-2 0 0 0,-12-12 0 0 0,12 13 0 0 0,-1-1 0 0 0,-1 0 0 0 0,1 0 0 0 0,0-1 0 0 0,0 1 0 0 0,0-1 0 0 0,0 0 0 0 0,-3-6 0 0 0,4 7 8 0 0,1 0 0 0 0,-1-1 1 0 0,-1 1-1 0 0,1 0 0 0 0,0 0 0 0 0,-1 1 0 0 0,-3-4 0 0 0,-15-16-9 0 0,21 21 1 0 0,-1 0 0 0 0,1 0 0 0 0,-1 0 0 0 0,0 0 0 0 0,0 0 0 0 0,1 0 0 0 0,-1 1 0 0 0,0-1 0 0 0,0 0 0 0 0,0 1 0 0 0,0-1 0 0 0,0 0 0 0 0,0 1 0 0 0,0-1 0 0 0,0 1 0 0 0,-1-1 0 0 0,-2-1 0 0 0,-6-12 0 0 0,6 6 3 0 0,2 5 3 0 0,-1 0 1 0 0,1 0-1 0 0,-1 0 0 0 0,1 0 1 0 0,-1 0-1 0 0,0 0 0 0 0,-7-4 1 0 0,-31-29 67 0 0,26 23-74 0 0,5 7 0 0 0,7 6 0 0 0,1 0 0 0 0,-28-21 0 0 0,28 21 0 0 0,-1-1 0 0 0,1 0 0 0 0,-1-1 0 0 0,1 1 0 0 0,0 0 0 0 0,-1-1 0 0 0,-2-2 0 0 0,3 3 0 0 0,1-1 0 0 0,-1 1 0 0 0,0 0 0 0 0,0 0 0 0 0,0 0 0 0 0,0 0 0 0 0,-3-1 0 0 0,-16-9 0 0 0,19 10 0 0 0,-1-1 0 0 0,0 1 0 0 0,1-1 0 0 0,-1 0 0 0 0,1 0 0 0 0,-3-2 0 0 0,-5-3 0 0 0,5 3 0 0 0,-17-7 0 0 0,1-6 0 0 0,-2 5 0 0 0,9 4 0 0 0,6 2 0 0 0,4 1 0 0 0,-1 0 0 0 0,0 1 0 0 0,-1 0 0 0 0,-10-7 0 0 0,5 6 0 0 0,10 5 0 0 0,0 0 0 0 0,0 0 0 0 0,0 0 0 0 0,1-1 0 0 0,-1 1 0 0 0,0 0 0 0 0,0-1 0 0 0,1 1 0 0 0,-1-1 0 0 0,0 1 0 0 0,1-1 0 0 0,-1 1 0 0 0,0-1 0 0 0,1 1 0 0 0,-1-1 0 0 0,0-1 0 0 0,-1 1 0 0 0,1-1 0 0 0,-1 1 0 0 0,1-1 0 0 0,-1 1 0 0 0,1 0 0 0 0,-1-1 0 0 0,0 1 0 0 0,0 0 0 0 0,-3-1 0 0 0,-8-6 0 0 0,-32-28 0 0 0,16 17 0 0 0,9 7 0 0 0,18 11 1 0 0,0-1 0 0 0,-1 1 0 0 0,1 0 1 0 0,0-1-1 0 0,0 1 0 0 0,0-1 0 0 0,0 1 1 0 0,-3-4-1 0 0,2 2 4 0 0,0 0 1 0 0,0 0-1 0 0,0 1 0 0 0,-1-1 1 0 0,1 1-1 0 0,-1 0 0 0 0,1 0 1 0 0,-1 0-1 0 0,-6-2 0 0 0,9 3-5 0 0,-1 1 0 0 0,1-1 0 0 0,0 0 0 0 0,-1 0 0 0 0,1 1 0 0 0,0-1 0 0 0,0 0 0 0 0,0-1 0 0 0,0 1 0 0 0,0 0 0 0 0,0 0 0 0 0,-2-3 0 0 0,-5-5 0 0 0,-100-89 0 0 0,27 34 0 0 0,-21-35 0 0 0,100 97 0 0 0,0 0 0 0 0,0 1 0 0 0,0-1 0 0 0,0 1 0 0 0,0 0 0 0 0,0-1 0 0 0,-3 0 0 0 0,-12-8 0 0 0,-63-52 0 0 0,77 59 0 0 0,-47-31 0 0 0,40 27 0 0 0,-1 0 0 0 0,-16-9 0 0 0,-1 0 0 0 0,24 14 0 0 0,0 0 0 0 0,-1 0 0 0 0,1 0 0 0 0,-6-1 0 0 0,6 2 0 0 0,1 0 0 0 0,-1 0 0 0 0,1 0 0 0 0,-1-1 0 0 0,1 0 0 0 0,-4-2 0 0 0,1 0 7 0 0,1 1-1 0 0,-1 0 1 0 0,0 0-1 0 0,0 0 1 0 0,-10-2-1 0 0,-18-9 19 0 0,26 10-25 0 0,-1 0 0 0 0,0 1 0 0 0,0 0 0 0 0,-16-3 0 0 0,23 5 0 0 0,0 0 0 0 0,0 0 1 0 0,0 0-1 0 0,0 0 0 0 0,0 0 0 0 0,0 0 0 0 0,-4-3 0 0 0,4 3-1 0 0,1-1 0 0 0,-1 1-1 0 0,0 0 1 0 0,0 0 0 0 0,0 0-1 0 0,0 0 1 0 0,0 0 0 0 0,-4-1 0 0 0,0 1-8 0 0,1-1 1 0 0,-1 0 0 0 0,0 0 0 0 0,-6-4-1 0 0,-9-4-3 0 0,-12-2 12 0 0,1-2 0 0 0,1-1 0 0 0,-30-20 0 0 0,57 33 0 0 0,-1 0 0 0 0,1 0 0 0 0,0 0 0 0 0,-1 1 0 0 0,1-1 0 0 0,-6 0 0 0 0,6 2 0 0 0,0-1 0 0 0,1 0 0 0 0,-1 0 0 0 0,1 0 0 0 0,-1 0 0 0 0,1-1 0 0 0,-1 1 0 0 0,1-1 0 0 0,-6-4 0 0 0,5 3 0 0 0,0 1 0 0 0,0-1 0 0 0,0 0 0 0 0,-6-1 0 0 0,-15-11 0 0 0,5 4 0 0 0,17 10 0 0 0,0-1 0 0 0,0 1 0 0 0,0-1 0 0 0,0 1 0 0 0,-3-4 0 0 0,-25-18 0 0 0,23 15 0 0 0,-1 1 0 0 0,-12-8 0 0 0,-13-10 0 0 0,-1 3 0 0 0,26 15 0 0 0,-1-1 0 0 0,1 2 0 0 0,-13-7 0 0 0,11 7 0 0 0,1 0 0 0 0,0 0 0 0 0,-10-10 0 0 0,16 13 0 0 0,-1 0 0 0 0,1 0 0 0 0,0 0 0 0 0,-7-2 0 0 0,7 3 0 0 0,0 0 0 0 0,1 0 0 0 0,-1 0 0 0 0,1 0 0 0 0,-1 0 0 0 0,1-1 0 0 0,0 0 0 0 0,-3-3 0 0 0,4 4 4 0 0,0 0 0 0 0,1 1 0 0 0,-1-1 0 0 0,0 1-1 0 0,0 0 1 0 0,0 0 0 0 0,-2-2 0 0 0,1 2 0 0 0,1 0 0 0 0,0 0 0 0 0,0-1 1 0 0,0 1-1 0 0,0-1 0 0 0,0 0 0 0 0,-2-2 0 0 0,-42-41-4 0 0,41 41 0 0 0,0-1 0 0 0,0 1 0 0 0,0 1 0 0 0,-1-1 0 0 0,1 1 0 0 0,-1 0 0 0 0,-7-3 0 0 0,-47-17 0 0 0,42 17 0 0 0,-3-2 0 0 0,-39-9 0 0 0,46 12 0 0 0,13 4 0 0 0,0 0 0 0 0,0 1 0 0 0,-1-1 0 0 0,1 1 0 0 0,0-1 0 0 0,-1 1 0 0 0,1 0 0 0 0,0-1 0 0 0,-1 1 0 0 0,-1 0 0 0 0,-4-1 0 0 0,0 0 0 0 0,0-1 0 0 0,0 0 0 0 0,1 0 0 0 0,-1 0 0 0 0,-8-5 0 0 0,-18-13 0 0 0,27 16 0 0 0,0 0 0 0 0,-1 0 0 0 0,-12-5 0 0 0,1 1 0 0 0,-33-19 0 0 0,8 3 0 0 0,-28-17 0 0 0,53 30 0 0 0,16 9 0 0 0,0 1 0 0 0,0-1 0 0 0,0 1 0 0 0,0 0 0 0 0,-1 0 0 0 0,1 0 0 0 0,0 0 0 0 0,0 0 0 0 0,-3 0 0 0 0,1 0 0 0 0,1-1 0 0 0,-1 1 0 0 0,0-1 0 0 0,1 1 0 0 0,0-1 0 0 0,-1 0 0 0 0,-4-4 0 0 0,-15-8 0 0 0,10 10 0 0 0,7 2 0 0 0,0 0 0 0 0,1 0 0 0 0,-12-6 0 0 0,15 7 0 0 0,0 0 0 0 0,0 0 0 0 0,-1 0 0 0 0,1 0 0 0 0,-1 1 0 0 0,1-1 0 0 0,-1 1 0 0 0,-2-1 0 0 0,3 1 0 0 0,-1 0 0 0 0,0-1 0 0 0,0 1 0 0 0,1-1 0 0 0,-1 0 0 0 0,1 0 0 0 0,-1 0 0 0 0,-3-1 0 0 0,-23-8 0 0 0,-6 2 0 0 0,-37-24 0 0 0,51 23 0 0 0,-15-10 0 0 0,-19-3 0 0 0,51 21 0 0 0,3 1 0 0 0,0 0 0 0 0,0-1 0 0 0,0 1 0 0 0,0 0 0 0 0,0-1 0 0 0,0 1 0 0 0,0 0 0 0 0,0-1 0 0 0,0 1 0 0 0,0-1 0 0 0,0 0 0 0 0,0 1 0 0 0,-2-2 0 0 0,-7-4 0 0 0,-22-11 0 0 0,-12-6 0 0 0,43 23 0 0 0,0 0 0 0 0,1 0 0 0 0,-1-1 0 0 0,1 1 0 0 0,-1 0 0 0 0,0-1 0 0 0,1 1 0 0 0,-1 0 0 0 0,1-1 0 0 0,-1 1 0 0 0,1-1 0 0 0,-1 1 0 0 0,1-1 0 0 0,-1 1 0 0 0,1-1 0 0 0,0 1 0 0 0,-1-1 0 0 0,1 0 0 0 0,0 1 0 0 0,-1-1 0 0 0,1 0 0 0 0,-2-2 0 0 0,-21-13 0 0 0,18 13 0 0 0,-1-1 0 0 0,1 1 0 0 0,-1 0 0 0 0,1 0 0 0 0,-11-3 0 0 0,-4-2 0 0 0,9 0 0 0 0,-2 2 0 0 0,9 4 0 0 0,0 0 0 0 0,0 0 0 0 0,0 0 0 0 0,0 0 0 0 0,0 0 0 0 0,0-1 0 0 0,1 0 0 0 0,-5-4 0 0 0,3 3 0 0 0,0 0 0 0 0,-1 0 0 0 0,-7-4 0 0 0,-31-11 0 0 0,42 18 0 0 0,0 1 0 0 0,0-1 0 0 0,-1 0 0 0 0,1 1 0 0 0,0-1 0 0 0,0 0 0 0 0,0 0 0 0 0,-1-1 0 0 0,-9-4 0 0 0,-8-6 0 0 0,11 8 0 0 0,0 0 0 0 0,-17-10 0 0 0,20 10 0 0 0,1 1 0 0 0,-1 0 0 0 0,1 0 0 0 0,-1 1 0 0 0,-10-3 0 0 0,8 1 0 0 0,0 1 0 0 0,-1-1 0 0 0,-9-7 0 0 0,-9-7 0 0 0,15 9 0 0 0,-1 0 0 0 0,-28-9 0 0 0,21 5 0 0 0,17 11 0 0 0,0-1 0 0 0,-1 1 0 0 0,0 0 0 0 0,1 0 0 0 0,-6-1 0 0 0,8 3 0 0 0,0 0 0 0 0,0-1 0 0 0,0 1 0 0 0,0 0 0 0 0,0 0 0 0 0,1-1 0 0 0,-1 1 0 0 0,0-1 0 0 0,0 1 0 0 0,0 0 0 0 0,0-1 0 0 0,0 0 0 0 0,1 1 0 0 0,-1-1 0 0 0,0 1 0 0 0,1-1 0 0 0,-2-1 0 0 0,2 2 0 0 0,-1-1 0 0 0,0 1 0 0 0,1-1 0 0 0,-1 1 0 0 0,1-1 0 0 0,-1 1 0 0 0,0 0 0 0 0,0-1 0 0 0,1 1 0 0 0,-1 0 0 0 0,0-1 0 0 0,0 1 0 0 0,1 0 0 0 0,-1 0 0 0 0,0 0 0 0 0,0 0 0 0 0,1 0 0 0 0,-2 0 0 0 0,-7-4-10 0 0,2 2-20 0 0,4 3 13 0 0,-9-6 10 0 0,2-2 7 0 0,-1 2 0 0 0,-3 0 0 0 0,0-1 0 0 0,13 4 0 0 0,-2-1 0 0 0,-20-9 0 0 0,22 11 0 0 0,-1 1 0 0 0,1-1 0 0 0,0 1 0 0 0,0-1 0 0 0,0 1 0 0 0,0-1 0 0 0,-1 1 0 0 0,1 0 0 0 0,0-1 0 0 0,0 1 0 0 0,-1 0 0 0 0,1 0 0 0 0,0 0 0 0 0,0 0 0 0 0,-2 0 0 0 0,-3 0 0 0 0,-8-9 0 0 0,-8-12 0 0 0,12 13 0 0 0,7 8 0 0 0,-1 0 0 0 0,-7-7 0 0 0,2 0 0 0 0,-20-13 0 0 0,0-3 0 0 0,20 16 0 0 0,-3 0 0 0 0,11 7 0 0 0,1 0 0 0 0,-1 0 0 0 0,0 0 0 0 0,1-1 0 0 0,-1 1 0 0 0,0 0 0 0 0,1 0 0 0 0,-1-1 0 0 0,0 1 0 0 0,1 0 0 0 0,-1-1 0 0 0,1 1 0 0 0,-1-1 0 0 0,1 1 0 0 0,-1-1 0 0 0,1 1 0 0 0,-1-1 0 0 0,1 1 0 0 0,-1-1 0 0 0,1 1 0 0 0,-1-1 0 0 0,-1-2 0 0 0,-48-31 0 0 0,42 30 0 0 0,0-1 0 0 0,0 0 0 0 0,-6-7 0 0 0,-16-11 0 0 0,12 10 0 0 0,14 9 0 0 0,-1 1 0 0 0,1 0 0 0 0,-1 0 0 0 0,-5-3 0 0 0,-42-16 0 0 0,-33-14 0 0 0,54 16 0 0 0,9 8 9 0 0,12 7 6 0 0,0 0 0 0 0,-19-8 0 0 0,-28-9-5 0 0,53 21-10 0 0,1 0 0 0 0,0-1 0 0 0,0 1 0 0 0,0 0 0 0 0,0-1 0 0 0,-5-3 0 0 0,6 4 0 0 0,1 0 0 0 0,-1 0 0 0 0,1 0 0 0 0,-1 1 0 0 0,0-1 0 0 0,1 1 0 0 0,-1-1 0 0 0,0 1 0 0 0,1 0 0 0 0,-1-1 0 0 0,0 1 0 0 0,-2 0 0 0 0,-4-1 0 0 0,0-1 0 0 0,-14-6 0 0 0,-15-3 0 0 0,6 1 0 0 0,-9-2 0 0 0,-1-1 0 0 0,5 3 0 0 0,-4-2 0 0 0,-32-13 0 0 0,0 12 0 0 0,-28-9 0 0 0,51 12 0 0 0,33 7 0 0 0,9 3 0 0 0,0-2 0 0 0,0 1 0 0 0,0-1 0 0 0,-9-4 0 0 0,11 4 0 0 0,0 1 0 0 0,0-1 0 0 0,-1 1 0 0 0,1 0 0 0 0,-10-1 0 0 0,-6-1 0 0 0,10 1 0 0 0,1 1 0 0 0,0 1 0 0 0,-16 0 0 0 0,15 1 0 0 0,0-1 0 0 0,1-1 0 0 0,-18-2 0 0 0,23 2 0 0 0,-1 0 0 0 0,0-1 0 0 0,0 1 0 0 0,0 1 0 0 0,0-1 0 0 0,0 1 0 0 0,0 0 0 0 0,-7 1 0 0 0,-16-3 0 0 0,12 1 0 0 0,-65-3 128 0 0,72 2-104 0 0,8 1-21 0 0,0 0 1 0 0,0 1 0 0 0,0-1-1 0 0,0 1 1 0 0,0-1 0 0 0,0 1 0 0 0,0 0-1 0 0,0 0 1 0 0,0 0 0 0 0,-3 0-1 0 0,-46-3 61 0 0,5-7-53 0 0,19 10 28 0 0,-1-2 0 0 0,-34-6 0 0 0,16-4 15 0 0,36 11-40 0 0,1 0 1 0 0,-1 0 0 0 0,0 1 0 0 0,-12 1 0 0 0,-3 1-15 0 0,15-2 0 0 0,0-1 0 0 0,-17-2 0 0 0,23 3 0 0 0,-1 0 0 0 0,0 0 0 0 0,1 0 0 0 0,-8 2 0 0 0,-8 0 0 0 0,-73-6 75 0 0,51-2 58 0 0,28 7-130 0 0,4-1 15 0 0,0 0 0 0 0,1-1 0 0 0,-17-2 0 0 0,5 2 47 0 0,17 2-53 0 0,1-2 3 0 0,-17-3 18 0 0,-15 0-33 0 0,20 2 0 0 0,-3-1 0 0 0,15 1 0 0 0,-1-1 0 0 0,-7 0 0 0 0,2 0 0 0 0,0 1 0 0 0,0 0 0 0 0,0 0 0 0 0,-11 0 0 0 0,17 3 0 0 0,-13-7 0 0 0,10 4-3 0 0,-18-1 60 0 0,-3-6 7 0 0,23 8-60 0 0,0 0 1 0 0,1-1-1 0 0,-1 1 1 0 0,0-1 0 0 0,-5-2-1 0 0,6 2 1 0 0,1 1 0 0 0,-1-1-1 0 0,1 1 1 0 0,-1 0 0 0 0,0 0-1 0 0,1 0 1 0 0,-1 1 0 0 0,0-1 0 0 0,-5 0-1 0 0,5 1-4 0 0,0-1 0 0 0,1 1 0 0 0,-1 0 0 0 0,1-1 0 0 0,-1 0 0 0 0,-4-2 0 0 0,-7-1 0 0 0,-62-13 64 0 0,16 0 0 0 0,-74-15 54 0 0,128 29-109 0 0,2 2-8 0 0,1 1-1 0 0,-1-1 0 0 0,0 1 0 0 0,0-1 0 0 0,0 1 0 0 0,1 0 0 0 0,-7 1 0 0 0,4 0 0 0 0,4-1 0 0 0,-1 1 0 0 0,1-1 0 0 0,-1 0 0 0 0,0 0 0 0 0,1 0 0 0 0,-1-1 0 0 0,1 1 0 0 0,-1 0 0 0 0,-2-2 0 0 0,-26-7 0 0 0,26 7 10 0 0,0 0 0 0 0,-1 0 0 0 0,1 0 0 0 0,0-1 0 0 0,0 1-1 0 0,-7-6 1 0 0,5 3 9 0 0,-1-4 91 0 0,7 9-100 0 0,0-1-1 0 0,1 0 1 0 0,-1 0 0 0 0,0 1 0 0 0,1-1-1 0 0,-1 0 1 0 0,0 1 0 0 0,0-1 0 0 0,1 0-1 0 0,-1 1 1 0 0,0-1 0 0 0,0 1 0 0 0,0-1 0 0 0,0 1-1 0 0,0 0 1 0 0,0-1 0 0 0,0 1 0 0 0,0 0-1 0 0,0 0 1 0 0,-1 0 0 0 0,-26-13 3 0 0,10 4-13 0 0,-26-18 201 0 0,22 13-210 0 0,11 8 9 0 0,8 7 0 0 0,2-1 0 0 0,-6 0 0 0 0,1-1 0 0 0,0 0 0 0 0,0 0 0 0 0,0 0 0 0 0,0-1 0 0 0,0 0 0 0 0,1 0 0 0 0,-12-6 0 0 0,14 6 0 0 0,-1 1 0 0 0,0 0 0 0 0,1-1 0 0 0,-1 1 0 0 0,0 1 0 0 0,0-1 0 0 0,1 1 0 0 0,-5-1 0 0 0,-17-3 0 0 0,23 4 0 0 0,-1-1 0 0 0,1 1 0 0 0,0 0 0 0 0,0-1 0 0 0,0 1 0 0 0,-1 0 0 0 0,1 0 0 0 0,0 1 0 0 0,-4 0 0 0 0,1-1 0 0 0,1 1 0 0 0,0-1 0 0 0,0 0 0 0 0,0 0 0 0 0,0 0 0 0 0,-1-1 0 0 0,1 1 0 0 0,0-1 0 0 0,0 0 0 0 0,0 0 0 0 0,0-1 0 0 0,-6-2 0 0 0,8 3 0 0 0,0 1 0 0 0,0-1 0 0 0,0 1 0 0 0,1 0 0 0 0,-1 0 0 0 0,0 0 0 0 0,0 0 0 0 0,-4 0 0 0 0,5 0 0 0 0,-1 0 0 0 0,1 1 0 0 0,-1-1 0 0 0,0 0 0 0 0,1-1 0 0 0,-1 1 0 0 0,0 0 0 0 0,1 0 0 0 0,-1-1 0 0 0,1 1 0 0 0,-3-2 0 0 0,-47-16 64 0 0,39 17-64 0 0,11 1 0 0 0,-1 1 0 0 0,1-1 0 0 0,0 0 0 0 0,0 0 0 0 0,0-1 0 0 0,-1 1 0 0 0,1 0 0 0 0,0 0 0 0 0,0-1 0 0 0,0 1 0 0 0,0 0 0 0 0,0-1 0 0 0,-2 0 0 0 0,1 0 0 0 0,1 0 0 0 0,-1 1 0 0 0,1-1 0 0 0,-1 1 0 0 0,1-1 0 0 0,-1 1 0 0 0,1 0 0 0 0,-1-1 0 0 0,1 1 0 0 0,-1 0 0 0 0,0 0 0 0 0,1 0 0 0 0,-3 1 0 0 0,-2-1 0 0 0,0-1 0 0 0,-6-7 0 0 0,11 7 0 0 0,0 0 0 0 0,0 0 0 0 0,0 1 0 0 0,-1-1 0 0 0,1 1 0 0 0,0-1 0 0 0,0 1 0 0 0,0-1 0 0 0,-1 1 0 0 0,1 0 0 0 0,0 0 0 0 0,0-1 0 0 0,-1 1 0 0 0,1 0 0 0 0,0 0 0 0 0,0 0 0 0 0,-1 0 0 0 0,-1 1 0 0 0,-26-10 0 0 0,-13 1 0 0 0,11 3 0 0 0,22 4 0 0 0,-7 0 0 0 0,13-2 0 0 0,-3-1 0 0 0,-20 3 0 0 0,6-2 0 0 0,17 1 0 0 0,0 1 0 0 0,-16 4 0 0 0,10-2 0 0 0,1 0 0 0 0,-1 0 0 0 0,-9-1 0 0 0,8 0 11 0 0,3-2 44 0 0,4 1-58 0 0,-14 0 4 0 0,-35 1 63 0 0,-26-4 0 0 0,-22-1 0 0 0,70 4-53 0 0,18 0-1 0 0,0 1 1 0 0,0 0-1 0 0,0 1 0 0 0,0 0 0 0 0,-16 4 0 0 0,15-3-1 0 0,0 0 0 0 0,0 0 0 0 0,0-1-1 0 0,0-1 1 0 0,-17-2 0 0 0,-3 1 2 0 0,-256 1 53 0 0,279 0-53 0 0,0-1 0 0 0,-12-3 0 0 0,-17 0 20 0 0,23 3-31 0 0,-29-5 0 0 0,29 3 0 0 0,-31-1 0 0 0,-182 1 0 0 0,168-3 0 0 0,47 6 0 0 0,0 1 0 0 0,-20 3 0 0 0,25-3 0 0 0,1 0 0 0 0,-1-1 0 0 0,-11-1 0 0 0,1 1 0 0 0,-38-6 0 0 0,41 6 11 0 0,5 1 2 0 0,0-2 0 0 0,0 1 1 0 0,-12-3-1 0 0,16 2-13 0 0,5 1 0 0 0,-39 0 0 0 0,21 0 0 0 0,7 0 0 0 0,4 1 0 0 0,0-1 0 0 0,0-1 0 0 0,0 0 0 0 0,-13-2 0 0 0,-7 0 0 0 0,6 1 0 0 0,8 1 0 0 0,0 1 0 0 0,-29 2 0 0 0,-4 1 0 0 0,28-1 0 0 0,16-1 0 0 0,1 0 0 0 0,-1-1 0 0 0,0 1 0 0 0,0-1 0 0 0,0 0 0 0 0,-4-1 0 0 0,-43-4 0 0 0,-75 2 0 0 0,104 3 0 0 0,-58-4 0 0 0,-12-5 0 0 0,81 8 38 0 0,0 0-1 0 0,-14-2 1 0 0,-15-2 41 0 0,33 5-92 0 0,-1-1 0 0 0,1 0-1 0 0,-1-1 1 0 0,-11-3 0 0 0,12 2 26 0 0,0 1 0 0 0,-1 1 1 0 0,1-1-1 0 0,-12 0 0 0 0,12 2-24 0 0,-1-1 0 0 0,1 0 1 0 0,-1-1-1 0 0,1 1 0 0 0,-12-6 0 0 0,-13-2 12 0 0,-23 3-1 0 0,28 2 0 0 0,-1 2 0 0 0,-29 0 0 0 0,-60-2 0 0 0,51-2 0 0 0,44 6 0 0 0,1-2 0 0 0,-33-5 0 0 0,32 4 0 0 0,-6 0 0 0 0,-39 1 0 0 0,57 2 0 0 0,-12-1 0 0 0,18 0 0 0 0,-2-1 0 0 0,-6 0 0 0 0,-1 2 0 0 0,-13 0 0 0 0,14 0 0 0 0,0 0 0 0 0,-20-3 0 0 0,24 2 0 0 0,0 1 0 0 0,0 0 0 0 0,-11 1 0 0 0,10-1 0 0 0,0 0 0 0 0,-17-1 0 0 0,-15-3 0 0 0,-61 1 0 0 0,-25-2 0 0 0,72 4 0 0 0,32-2 0 0 0,18 4 0 0 0,-1 1 0 0 0,-14-1 0 0 0,-36 0 0 0 0,35-2 0 0 0,-37 4 0 0 0,34-3 0 0 0,22 0 0 0 0,-1 0 0 0 0,0 0 0 0 0,0 0 0 0 0,1 0 0 0 0,-1 0 0 0 0,0 1 0 0 0,1-1 0 0 0,-1 1 0 0 0,0-1 0 0 0,-2 2 0 0 0,2 0 0 0 0,0-1 0 0 0,-1 0 0 0 0,1 0 0 0 0,0 0 0 0 0,0-1 0 0 0,-1 1 0 0 0,1-1 0 0 0,0 0 0 0 0,-1 0 0 0 0,-5-1 0 0 0,-16 1 0 0 0,-93 4 0 0 0,6-4 0 0 0,89 3 0 0 0,18-2 0 0 0,0 0 0 0 0,1 0 0 0 0,-1 0 0 0 0,0-1 0 0 0,0 0 0 0 0,0 0 0 0 0,0 0 0 0 0,0-1 0 0 0,-5-1 0 0 0,-10 0 0 0 0,0 0 0 0 0,-35 1 0 0 0,14 2 0 0 0,-57-1 0 0 0,82 2 0 0 0,13-1 0 0 0,-1-1 0 0 0,1 1 0 0 0,0-1 0 0 0,-1 1 0 0 0,1-1 0 0 0,0 0 0 0 0,-4-1 0 0 0,2 0 0 0 0,0 0 0 0 0,0 1 0 0 0,0-1 0 0 0,0 1 0 0 0,0 0 0 0 0,0 0 0 0 0,0 1 0 0 0,0-1 0 0 0,-5 2 0 0 0,-3 0-55 0 0,0-1 0 0 0,0 0 0 0 0,-21-3 0 0 0,-1 1-13 0 0,-41-4 348 0 0,-45 5-385 0 0,111-1 123 0 0,1 0 1 0 0,-1 0 0 0 0,-9-3-1 0 0,10 2-12 0 0,0 0 0 0 0,0 1-1 0 0,-9-1 1 0 0,-2 1 20 0 0,-26-4 0 0 0,21 1-14 0 0,-6-1 32 0 0,20 2-33 0 0,0 2-1 0 0,-19-2 1 0 0,-87-7 201 0 0,96 9-62 0 0,-35-5-1 0 0,22 1-99 0 0,-64 1-39 0 0,44-1-11 0 0,45 3 0 0 0,0 1 0 0 0,0 1 0 0 0,-16 0 0 0 0,16 1 0 0 0,0-1 0 0 0,-19-2 0 0 0,-2-4 0 0 0,29 6 3 0 0,-1-1 0 0 0,1 1 0 0 0,-1-1 0 0 0,1 1 0 0 0,-1 0 0 0 0,1-1 0 0 0,-1 1 0 0 0,1 0 0 0 0,-1 0 0 0 0,1 0 1 0 0,-1 0-1 0 0,1 0 0 0 0,-3 1 0 0 0,-4 0 45 0 0,-27-6-30 0 0,-79-11-183 0 0,69 12 165 0 0,16 0 0 0 0,21 4 0 0 0,-1-1 0 0 0,1 0 0 0 0,-9-3 0 0 0,2 0 0 0 0,-27-4 0 0 0,2 2 0 0 0,-10 1 117 0 0,39 4-76 0 0,-1 0 0 0 0,0 0-1 0 0,-15-5 1 0 0,21 5-59 0 0,0 0 0 0 0,0 1 0 0 0,0-1 0 0 0,0 1 0 0 0,-7 1 1 0 0,7-1-2 0 0,0 0 1 0 0,-1 0 0 0 0,1 0 0 0 0,0-1 0 0 0,-7-1 0 0 0,6 0 18 0 0,0 1 0 0 0,0 0 0 0 0,0 0 0 0 0,0 0 0 0 0,0 1 0 0 0,-8 1 0 0 0,-15-1 16 0 0,-31-4 216 0 0,29 0-340 0 0,24 2 73 0 0,1 1 0 0 0,-1 0 0 0 0,-14 0 0 0 0,11 1 35 0 0,1 0 0 0 0,-1-1 0 0 0,1-1 0 0 0,-19-4 0 0 0,24 5 0 0 0,-1 0 0 0 0,0 1 0 0 0,0-1 0 0 0,0 1 0 0 0,-7 1 0 0 0,-22-3 0 0 0,16 1 0 0 0,14 2 0 0 0,-1-1 0 0 0,1-1 0 0 0,-1 1 0 0 0,-8-2 0 0 0,-52-4 0 0 0,65 6 0 0 0,-1 0 0 0 0,1 0 0 0 0,-1 0 0 0 0,1 0 0 0 0,-1 0 0 0 0,1 0 0 0 0,-1 0 0 0 0,1 1 0 0 0,0-1 0 0 0,-1 0 0 0 0,-1 1 0 0 0,-9 2 0 0 0,-44 1 0 0 0,52-4 0 0 0,0 0 0 0 0,0 1 0 0 0,0 0 0 0 0,-7 2 0 0 0,-14 1 0 0 0,12-3-3 0 0,-9-1 22 0 0,18 0-5 0 0,1 0 0 0 0,0 0 0 0 0,0 0 0 0 0,-1 1 0 0 0,1-1 0 0 0,0 1 0 0 0,0 0 0 0 0,-5 2 0 0 0,3-2 2 0 0,1 0 1 0 0,-1 1-1 0 0,1-1 1 0 0,-10 0-1 0 0,8-1-16 0 0,1 0 0 0 0,-1 1 0 0 0,0-1 0 0 0,1 1 0 0 0,-1 0 0 0 0,1 1 0 0 0,0-1 0 0 0,-6 3 0 0 0,7-3 0 0 0,1 0 0 0 0,-1 0 0 0 0,0-1 0 0 0,1 1 0 0 0,-1-1 0 0 0,0 0 0 0 0,-3 0 0 0 0,-2 0 0 0 0,-94 0 0 0 0,92 1 0 0 0,10 0 0 0 0,0-1 0 0 0,0 0 0 0 0,0 0 0 0 0,0 1 0 0 0,0-1 0 0 0,-1 0 0 0 0,1 0 0 0 0,0 0 0 0 0,0 0 0 0 0,0-1 0 0 0,0 1 0 0 0,0 0 0 0 0,0 0 0 0 0,0-1 0 0 0,-2 0 0 0 0,-21-1 0 0 0,20 2 0 0 0,0 0 0 0 0,1-1 0 0 0,-1 1 0 0 0,0-1 0 0 0,-3 0 0 0 0,3 0 0 0 0,-1 0 0 0 0,1 0 0 0 0,-1 0 0 0 0,1 1 0 0 0,-9 0 0 0 0,9 0 0 0 0,-1 0 0 0 0,1 0 0 0 0,0 0 0 0 0,-1-1 0 0 0,1 0 0 0 0,-6-1 0 0 0,5 1 0 0 0,1 0 0 0 0,-1 1 0 0 0,1-1 0 0 0,-1 1 0 0 0,1 0 0 0 0,-9 1 0 0 0,-4 0 0 0 0,-79-4 0 0 0,35 6 0 0 0,-42 1 0 0 0,91-2 0 0 0,11-2 0 0 0,0 1 0 0 0,-1-1 0 0 0,1 0 0 0 0,0 0 0 0 0,0 0 0 0 0,0 0 0 0 0,0 0 0 0 0,0 0 0 0 0,0 0 0 0 0,0 0 0 0 0,0 0 0 0 0,0 0 0 0 0,0-1 0 0 0,0 1 0 0 0,-2-1 0 0 0,-47 0 0 0 0,28 1 0 0 0,14 1 0 0 0,0-1 0 0 0,0-1 0 0 0,0 1 0 0 0,-10-3 0 0 0,7 2 0 0 0,9 1 0 0 0,0 0 0 0 0,1 0 0 0 0,-1 0 0 0 0,0-1 0 0 0,1 1 0 0 0,-1 0 0 0 0,0-1 0 0 0,-3-1 0 0 0,0-1 0 0 0,-1 1 0 0 0,0 0 0 0 0,0 0 0 0 0,0 0 0 0 0,0 0 0 0 0,0 1 0 0 0,0 0 0 0 0,-11 0 0 0 0,-20-4 0 0 0,13 2 0 0 0,21 3 0 0 0,0 0 0 0 0,-1 0 0 0 0,1 0 0 0 0,0-1 0 0 0,-5-1 0 0 0,-18-3 0 0 0,20 5 0 0 0,1-1 0 0 0,-1 0 0 0 0,0 0 0 0 0,-10-4 0 0 0,14 4 0 0 0,0 1 0 0 0,0-1 0 0 0,1 1 0 0 0,-1-1 0 0 0,0 1 0 0 0,0 0 0 0 0,0 0 0 0 0,0 0 0 0 0,0 0 0 0 0,0 0 0 0 0,-3 1 0 0 0,0 0 0 0 0,-29-1 0 0 0,30 0 1 0 0,1 1 1 0 0,-1-2-1 0 0,1 1 0 0 0,0 0 0 0 0,-1-1 0 0 0,1 1 0 0 0,-1-1 1 0 0,-4-2-1 0 0,1 1 32 0 0,4 1-11 0 0,-1 4-26 0 0,-20-2 6 0 0,15-1-2 0 0,0 0 11 0 0,2 0 31 0 0,6 0-41 0 0,1 0-1 0 0,-1 0 1 0 0,1 0-1 0 0,0 0 1 0 0,-1 0-1 0 0,1-1 1 0 0,-1 1-1 0 0,1 0 1 0 0,-1 0-1 0 0,1 0 1 0 0,-1 0-1 0 0,1 1 1 0 0,-1-1-1 0 0,1 0 1 0 0,-1 0-1 0 0,1 0 1 0 0,0 0-1 0 0,-1 0 1 0 0,1 0-1 0 0,-1 1 1 0 0,1-1-1 0 0,-1 0 1 0 0,1 0-1 0 0,0 1 1 0 0,-1-1-1 0 0,-10 2-13 0 0,10-2-44 0 0,1 1-192 0 0,0 1 181 0 0,1-1-1 0 0,-1 0 1 0 0,1 0 0 0 0,-1 0 0 0 0,1 0 0 0 0,-1 0 0 0 0,1 0 0 0 0,0 0-1 0 0,0 0 1 0 0,-1 0 0 0 0,1 0 0 0 0,0 0 0 0 0,0 0 0 0 0,2 1 0 0 0,17 13-1097 0 0,-16-12 844 0 0,1 0-134 0 0,0 0 1 0 0,0 0-1 0 0,1-1 0 0 0,-1 0 1 0 0,0 0-1 0 0,1 0 0 0 0,-1 0 1 0 0,1-1-1 0 0,0 0 0 0 0,0 0 1 0 0,-1-1-1 0 0,11 1 0 0 0,-14-2 118 0 0,0 1 1 0 0,0 1-1 0 0,0-1 0 0 0,0 0 0 0 0,0 0 0 0 0,0 1 0 0 0,0-1 0 0 0,0 1 0 0 0,3 1 0 0 0,1-2-2003 0 0,16-4-57 0 0,-17 4-16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0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12 11312 0 0,'0'0'10149'0'0,"-9"-7"-8231"0"0,1 5-1568 0 0,7 2-300 0 0,0-1-1 0 0,-1 1 0 0 0,1 0 0 0 0,0-1 1 0 0,0 1-1 0 0,-1 0 0 0 0,1 0 0 0 0,0 0 0 0 0,-1 0 1 0 0,1 0-1 0 0,0 0 0 0 0,-1 0 0 0 0,1 1 0 0 0,0-1 1 0 0,-1 0-1 0 0,-1 2 0 0 0,-20 5 115 0 0,12-5-106 0 0,1 2-1 0 0,-16 6 1 0 0,6-4 18 0 0,18-6-66 0 0,0 0 0 0 0,1 0 0 0 0,-1 1-1 0 0,0-1 1 0 0,1 1 0 0 0,-1-1 0 0 0,0 1 0 0 0,1 0 0 0 0,-1 0-1 0 0,1-1 1 0 0,-1 1 0 0 0,1 0 0 0 0,-3 2 0 0 0,-14 9-8 0 0,17-11 13 0 0,0-1 0 0 0,-1 1 1 0 0,1 0-1 0 0,0-1 0 0 0,0 1 0 0 0,0 0 0 0 0,-1 0 0 0 0,1 0 0 0 0,0 0 0 0 0,0 0 0 0 0,0 0 0 0 0,1 0 0 0 0,-1 0 0 0 0,0 0 0 0 0,-1 2 1 0 0,2-3 5 0 0,0 1 0 0 0,0-1 0 0 0,-1 0 0 0 0,1 1 0 0 0,0-1 0 0 0,-1 0 0 0 0,1 1 0 0 0,-1-1 0 0 0,1 0 0 0 0,0 1 0 0 0,-1-1 0 0 0,1 0 0 0 0,-1 0 0 0 0,1 0 0 0 0,-1 1 0 0 0,1-1 0 0 0,-1 0 0 0 0,0 0 0 0 0,-1 1 58 0 0,-1 1-57 0 0,1 0 0 0 0,0 0 0 0 0,0 1 0 0 0,1-1 0 0 0,-1 0 0 0 0,0 1 0 0 0,1 0 0 0 0,0-1 0 0 0,-1 1 0 0 0,1 0 0 0 0,0-1 0 0 0,0 1 0 0 0,1 0 0 0 0,-1 0 0 0 0,0 0 0 0 0,1 0 0 0 0,0 0 0 0 0,0 0 0 0 0,0 0 0 0 0,0 0 0 0 0,0 0 0 0 0,0 0 0 0 0,2 3 0 0 0,3 6-11 0 0,1-3 1 0 0,0 0-1 0 0,1-1 1 0 0,0 0 0 0 0,0 0 0 0 0,1-1 0 0 0,0 0-1 0 0,0 0 1 0 0,1-1 0 0 0,-1 0 0 0 0,16 7 0 0 0,-6-4-71 0 0,1-1 0 0 0,0-1 0 0 0,1 0 0 0 0,30 5 0 0 0,-15-7-1035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0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0 12696 0 0,'0'0'9503'0'0,"-4"12"-8037"0"0,0 5-855 0 0,4-13-457 0 0,-1 0 1 0 0,0-1 0 0 0,0 1 0 0 0,0 0 0 0 0,-2 4 0 0 0,-3 5 207 0 0,0 0 0 0 0,0 0 0 0 0,2 1 0 0 0,-5 17 0 0 0,5-14-174 0 0,-1 0-1 0 0,-1 0 0 0 0,-14 25 0 0 0,7-22-81 0 0,13-20-100 0 0,-1 1 0 0 0,1-1-1 0 0,0 1 1 0 0,0-1 0 0 0,-1 1 0 0 0,1-1 0 0 0,0 1 0 0 0,0-1 0 0 0,0 1 0 0 0,-1-1-1 0 0,1 1 1 0 0,0-1 0 0 0,0 1 0 0 0,0-1 0 0 0,0 1 0 0 0,0-1 0 0 0,0 1 0 0 0,0-1-1 0 0,0 1 1 0 0,0-1 0 0 0,0 1 0 0 0,1-1 0 0 0,-1 1 0 0 0,0-1 0 0 0,0 1 0 0 0,0 0 7 0 0,1-1 0 0 0,-1 1 0 0 0,0-1 0 0 0,0 1 0 0 0,0-1 0 0 0,0 1 0 0 0,0 0 0 0 0,0-1 0 0 0,0 1 0 0 0,0-1 0 0 0,0 1 0 0 0,0-1 0 0 0,0 1 0 0 0,0 0 0 0 0,0-1 0 0 0,0 1 0 0 0,0-1 0 0 0,-1 1 0 0 0,1-1 0 0 0,-1 2 0 0 0,0-1 14 0 0,-1 1 0 0 0,0 0-1 0 0,0-1 1 0 0,0 0-1 0 0,0 1 1 0 0,0-1-1 0 0,-1 0 1 0 0,1 0-1 0 0,0 0 1 0 0,0 0 0 0 0,-1 0-1 0 0,1-1 1 0 0,-1 1-1 0 0,-2 0 1 0 0,1-1 18 0 0,0 1 0 0 0,-1-1 0 0 0,1 0 1 0 0,-1 0-1 0 0,1 0 0 0 0,0 0 0 0 0,-8-2 0 0 0,-4-3 69 0 0,-3 0 101 0 0,-28-12-1 0 0,-267-119-367 0 0,258 113-2043 0 0,40 14 169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12440 0 0,'0'0'957'0'0,"-1"1"-624"0"0,-6 1-203 0 0,-7 0 1530 0 0,13-2-1509 0 0,0 0 0 0 0,1 0 0 0 0,-1 0-1 0 0,0 0 1 0 0,1 0 0 0 0,-1 0-1 0 0,1 0 1 0 0,-1 0 0 0 0,0 0-1 0 0,1 1 1 0 0,-1-1 0 0 0,1 0-1 0 0,-1 0 1 0 0,0 0 0 0 0,1 1-1 0 0,-1-1 1 0 0,1 0 0 0 0,-3 2 1717 0 0,3 0-1402 0 0,1 3-326 0 0,-1 0-1 0 0,1-1 0 0 0,0 1 0 0 0,0 0 1 0 0,1 0-1 0 0,-1-1 0 0 0,4 7 0 0 0,18 34 285 0 0,-10-23-263 0 0,-8-13-123 0 0,0 2 5 0 0,1 0 0 0 0,0-1 0 0 0,10 12 1 0 0,-14-20-40 0 0,0 0 0 0 0,-1 0 1 0 0,1 0-1 0 0,0 0 0 0 0,0 0 1 0 0,0 0-1 0 0,0-1 0 0 0,0 1 1 0 0,1-1-1 0 0,-1 1 0 0 0,0-1 1 0 0,1 0-1 0 0,-1 0 1 0 0,1 0-1 0 0,0 0 0 0 0,3 0 1 0 0,-4 0-5 0 0,12 0 11 0 0,-12-1-8 0 0,1-1 0 0 0,-1 1 1 0 0,1-1-1 0 0,-1 1 0 0 0,0-1 0 0 0,1 0 0 0 0,-1 0 1 0 0,0 0-1 0 0,1 0 0 0 0,-1 0 0 0 0,0-1 1 0 0,0 1-1 0 0,0-1 0 0 0,0 1 0 0 0,0-1 0 0 0,0 0 1 0 0,-1 0-1 0 0,1 1 0 0 0,0-1 0 0 0,-1-1 0 0 0,1 1 1 0 0,0-3-1 0 0,4-5 8 0 0,-1 0 0 0 0,-1-1-1 0 0,5-16 1 0 0,-9 27-11 0 0,6-22 56 0 0,6-39 0 0 0,-9 36-40 0 0,0 16-5 0 0,-2 8 3 0 0,2-6 624 0 0,3 13-306 0 0,-5-5-408 0 0,11 18 159 0 0,-1 0 0 0 0,0 1 0 0 0,-1 0 0 0 0,7 25 0 0 0,-6-17-41 0 0,24 84 147 0 0,-24-72-122 0 0,3 25 164 0 0,-2 0 0 0 0,3 92 1 0 0,-12-122-51 0 0,-2-24-77 0 0,0 0 0 0 0,-1-1 1 0 0,0 1-1 0 0,-1 0 0 0 0,-3 17 1 0 0,4-25-82 0 0,-1-1 0 0 0,0 0 1 0 0,1 0-1 0 0,-1 1 0 0 0,0-1 1 0 0,0 0-1 0 0,0 0 1 0 0,-1 0-1 0 0,1 0 0 0 0,0 0 1 0 0,-1 0-1 0 0,0-1 0 0 0,1 1 1 0 0,-1 0-1 0 0,0-1 0 0 0,0 1 1 0 0,1-1-1 0 0,-1 0 0 0 0,0 0 1 0 0,-1 1-1 0 0,1-1 1 0 0,0 0-1 0 0,0-1 0 0 0,0 1 1 0 0,-1 0-1 0 0,1-1 0 0 0,0 1 1 0 0,0-1-1 0 0,-1 0 0 0 0,1 0 1 0 0,-3 0-1 0 0,-3 0-7 0 0,1 0 0 0 0,0-1 0 0 0,-1 0 0 0 0,1-1-1 0 0,0 1 1 0 0,0-1 0 0 0,0-1 0 0 0,-8-3 0 0 0,-45-13-415 0 0,0-12-545 0 0,41 21 506 0 0,16 8 235 0 0,0 1 0 0 0,0-1 0 0 0,0 0 1 0 0,0 0-1 0 0,0 0 0 0 0,1-1 0 0 0,-1 1 0 0 0,-3-4 0 0 0,-7-8-1355 0 0,1 0-60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13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7368 0 0,'8'-5'14605'0'0,"0"15"-14247"0"0,-1-1 1 0 0,1 1 0 0 0,-1 0 0 0 0,-1 0 0 0 0,0 1-1 0 0,0-1 1 0 0,-1 2 0 0 0,6 17 0 0 0,14 39-322 0 0,-10-4-2153 0 0,-9-51-288 0 0,4-3-5219 0 0</inkml:trace>
  <inkml:trace contextRef="#ctx0" brushRef="#br0" timeOffset="1">371 293 14400 0 0,'5'6'1305'0'0,"-4"-1"-1114"0"0,-1-3-171 0 0,0 0 1 0 0,0 0-1 0 0,0-1 0 0 0,1 1 1 0 0,-1 0-1 0 0,0-1 0 0 0,1 1 1 0 0,0-1-1 0 0,-1 1 0 0 0,2 1 1 0 0,-1 1 328 0 0,-1-1 0 0 0,1 1 0 0 0,-1-1 0 0 0,1 1 1 0 0,-1 0-1 0 0,0-1 0 0 0,0 1 0 0 0,-1-1 1 0 0,1 1-1 0 0,-1 0 0 0 0,-1 3 0 0 0,-2 21 720 0 0,4-1-367 0 0,-5 31-1 0 0,1 19-457 0 0,5-56 34 0 0,1 2-4381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1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9216 0 0,'0'0'830'0'0,"0"-1"-684"0"0,14-12 5190 0 0,-13 11-4748 0 0,0 0 0 0 0,0 0 1 0 0,0 1-1 0 0,1-1 0 0 0,-1 1 1 0 0,1-1-1 0 0,-1 1 1 0 0,1-1-1 0 0,0 1 0 0 0,-1 0 1 0 0,1-1-1 0 0,0 1 0 0 0,2-1 1 0 0,32-13 1767 0 0,1-1-1711 0 0,-32 13-636 0 0,9-6 5 0 0,0 2 0 0 0,0 0 1 0 0,27-9-1 0 0,-34 13-35 0 0,-5 2-232 0 0,0 0-822 0 0,5-3-198 0 0,-5 3-346 0 0</inkml:trace>
  <inkml:trace contextRef="#ctx0" brushRef="#br0" timeOffset="1">97 177 15664 0 0,'0'0'718'0'0,"1"2"-19"0"0,6 4-282 0 0,-7-5-202 0 0,1-1-1 0 0,0 1 1 0 0,0-1-1 0 0,0 1 1 0 0,0-1-1 0 0,0 1 0 0 0,0-1 1 0 0,1 0-1 0 0,-1 0 1 0 0,0 1-1 0 0,0-1 1 0 0,1 0-1 0 0,1 0 229 0 0,6 2 607 0 0,-7-1-893 0 0,0 0 0 0 0,0-1 0 0 0,0 1-1 0 0,0-1 1 0 0,0 0 0 0 0,0 1 0 0 0,0-1 0 0 0,0 0-1 0 0,3-1 1 0 0,11-1 561 0 0,1 0-1 0 0,30 2 1 0 0,-32 0-675 0 0,-14-1-40 0 0,1 1 0 0 0,-1 0 0 0 0,1 0 0 0 0,-1 0-1 0 0,1 0 1 0 0,-1 0 0 0 0,1 1 0 0 0,-1-1 0 0 0,1 0-1 0 0,-1 1 1 0 0,1-1 0 0 0,-1 1 0 0 0,2 0 0 0 0,9 1-3909 0 0,5-2 2484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1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52 13824 0 0,'-12'0'1246'0'0,"4"-1"-973"0"0,6-2-226 0 0,-2-4 5896 0 0,11 0-4406 0 0,-4 4-1336 0 0,0 1-1 0 0,0 0 1 0 0,1 0-1 0 0,-1 0 1 0 0,1 0 0 0 0,0 1-1 0 0,-1-1 1 0 0,6 0-1 0 0,2 0-94 0 0,0 0 0 0 0,0 1 0 0 0,14 1 0 0 0,59-9-1087 0 0,-79 8 723 0 0,0 1-406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1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15664 0 0,'0'0'718'0'0,"2"-1"-19"0"0,1-1-552 0 0,24 1 863 0 0,78 5 4450 0 0,-92-4-4994 0 0,-1 1-1 0 0,1 1 1 0 0,20 4 0 0 0,-28-5-464 0 0,-1 0-1 0 0,1 0 1 0 0,-1 1 0 0 0,1-1 0 0 0,-1 1 0 0 0,5 2 0 0 0,-4 0-1 0 0,-3-3-1 0 0,-1 0 0 0 0,0 0 0 0 0,0 0 0 0 0,0 0 0 0 0,0 1 0 0 0,-1-1 0 0 0,1 0 0 0 0,0 1 0 0 0,0-1 0 0 0,-1 0 0 0 0,1 1 0 0 0,-1-1 0 0 0,1 1 0 0 0,-1-1 0 0 0,0 1 0 0 0,1 0 0 0 0,-1-1 0 0 0,0 1 0 0 0,0 2 0 0 0,-3 33 0 0 0,2-34 0 0 0,0 1 0 0 0,0-1 0 0 0,0 0 0 0 0,-1 0 0 0 0,1-1 0 0 0,-1 1 0 0 0,1 0 0 0 0,-4 4 0 0 0,-9 15 0 0 0,11-15 0 0 0,0-1 0 0 0,-1 0 0 0 0,0 0 0 0 0,0 0 0 0 0,0 0 0 0 0,-8 7 0 0 0,9-10 0 0 0,-1 1 0 0 0,2 0 0 0 0,-1 0 0 0 0,1 1 0 0 0,-4 5 0 0 0,5-6 0 0 0,-1 0 0 0 0,0 0 0 0 0,-1-1 0 0 0,1 1 0 0 0,0-1 0 0 0,-4 4 0 0 0,5-7-1 0 0,1 1-1 0 0,-1-1 0 0 0,1 1 0 0 0,-1-1 1 0 0,1 1-1 0 0,-1 0 0 0 0,1-1 1 0 0,0 1-1 0 0,-1-1 0 0 0,1 1 0 0 0,0 0 1 0 0,-1-1-1 0 0,1 2 0 0 0,4 6-126 0 0,-3-8 119 0 0,-1 1 0 0 0,0-1 0 0 0,0 0 0 0 0,0 0 0 0 0,0 1 1 0 0,0-1-1 0 0,0 0 0 0 0,0 0 0 0 0,0 1 0 0 0,0-1 0 0 0,0 0 0 0 0,0 0 0 0 0,0 1 0 0 0,0-1 0 0 0,0 0 0 0 0,0 0 0 0 0,0 1 0 0 0,0-1 0 0 0,0 0 0 0 0,-1 0 0 0 0,1 0 0 0 0,0 1 0 0 0,0-1 0 0 0,0 0 1 0 0,0 0-1 0 0,0 0 0 0 0,-1 1 0 0 0,1-1-5 0 0,0 0 1 0 0,0 0 0 0 0,0 0 0 0 0,0 0 0 0 0,0 0-1 0 0,-1 0 1 0 0,1 0 0 0 0,0 1 0 0 0,0-1-1 0 0,0 0 1 0 0,0 0 0 0 0,0 0 0 0 0,0 0-1 0 0,0 0 1 0 0,0 0 0 0 0,0 0 0 0 0,0 0 0 0 0,0 1-1 0 0,0-1 1 0 0,0 0 0 0 0,0 0 0 0 0,0 0-1 0 0,0 0 1 0 0,-1 0 0 0 0,1 0 0 0 0,0 1 0 0 0,0-1-1 0 0,1 0 1 0 0,-1 0 0 0 0,0 0 0 0 0,0 0-1 0 0,0 0 1 0 0,0 0 0 0 0,0 0 0 0 0,0 1 0 0 0,0-1-1 0 0,0 0 1 0 0,0 0 0 0 0,0 0 0 0 0,0 0-1 0 0,0 0 1 0 0,0 0 0 0 0,0 0 0 0 0,0 0-1 0 0,0 1 1 0 0,1-1 0 0 0,-1 0 0 0 0,0 0 0 0 0,2 1-19 0 0,1 0 0 0 0,0 0 1 0 0,-1 1-1 0 0,0-1 1 0 0,1 1-1 0 0,-1-1 0 0 0,0 1 1 0 0,0 0-1 0 0,3 3 1 0 0,-2-3-25 0 0,-1 0-1 0 0,1 1 1 0 0,-1-1 0 0 0,1 0 0 0 0,0 0-1 0 0,4 1 1 0 0,62 33 1694 0 0,-67-35-1656 0 0,0 1 0 0 0,0-1 0 0 0,-1 0 1 0 0,1 1-1 0 0,0-1 0 0 0,-1 1 0 0 0,1 0 1 0 0,-1-1-1 0 0,2 5 0 0 0,1-2 28 0 0,-4-3 2 0 0,1 0 0 0 0,-1 0 1 0 0,1 0-1 0 0,-1 0 0 0 0,1 0 1 0 0,-1 0-1 0 0,0 0 0 0 0,0 0 1 0 0,1 1-1 0 0,-1-1 0 0 0,0 0 1 0 0,0 0-1 0 0,0 0 0 0 0,0 0 0 0 0,-1 2 1 0 0,-4 20 184 0 0,1-6 43 0 0,3-14-203 0 0,0 1 0 0 0,0-1 0 0 0,0 0 0 0 0,0 0 0 0 0,-1 1 0 0 0,1-1 0 0 0,-1 0 0 0 0,0-1 0 0 0,0 1 0 0 0,0 0 0 0 0,-1-1 1 0 0,1 1-1 0 0,-4 3 0 0 0,1-2 29 0 0,1 1 0 0 0,0-1 1 0 0,-7 11-1 0 0,9-12-44 0 0,0 0 0 0 0,0-1 1 0 0,-1 1-1 0 0,1-1 0 0 0,-1 0 0 0 0,1 0 0 0 0,-1 0 0 0 0,0 0 0 0 0,0 0 1 0 0,0 0-1 0 0,-4 1 0 0 0,-7 4 48 0 0,5-2-31 0 0,-1 0 1 0 0,0-1-1 0 0,0-1 0 0 0,-1 1 0 0 0,1-2 1 0 0,-19 3-1 0 0,27-4-40 0 0,0 0 0 0 0,0-1 0 0 0,0 0-1 0 0,1 1 1 0 0,-1-1 0 0 0,0 0 0 0 0,0 0 0 0 0,0 0 0 0 0,0 0 0 0 0,0 0 0 0 0,-2-1-1 0 0,-2-1-24 0 0,-39-5-170 0 0,45 6 172 0 0,-1 1 0 0 0,1 0 0 0 0,-1 0 0 0 0,1 0 0 0 0,-1 0 0 0 0,1 0 0 0 0,0 0 0 0 0,-1-1 0 0 0,1 1 0 0 0,-1 0 0 0 0,1 0 0 0 0,0-1 0 0 0,-1 1 0 0 0,1 0 0 0 0,0-1 0 0 0,-1 1 0 0 0,1 0 0 0 0,0-1 0 0 0,0 1 0 0 0,-1 0 0 0 0,1-1 0 0 0,0 1 0 0 0,0-1 0 0 0,-1 1 0 0 0,-5-8-391 0 0,-31-13-1503 0 0,36 20 1823 0 0,1 1 0 0 0,-1 0 0 0 0,0-1 1 0 0,1 1-1 0 0,-1-1 0 0 0,0 0 0 0 0,1 1 1 0 0,-1-1-1 0 0,1 1 0 0 0,-1-1 0 0 0,1 0 1 0 0,-1 1-1 0 0,1-1 0 0 0,0 0 1 0 0,-1 0-1 0 0,1 1 0 0 0,-1-2 0 0 0,3-15-1681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1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17159 0 0,'-4'-13'201'0'0,"3"8"-34"0"0,-1 0-1 0 0,1 1 0 0 0,0-1 1 0 0,1 0-1 0 0,-1 0 0 0 0,1 0 1 0 0,0 0-1 0 0,0 0 0 0 0,1-5 0 0 0,0 9-84 0 0,-1 0-1 0 0,1 0 0 0 0,0 0 1 0 0,-1 0-1 0 0,1 0 0 0 0,0 0 1 0 0,0 0-1 0 0,0 1 0 0 0,0-1 0 0 0,1-1 1 0 0,-1 2 123 0 0,0-1-1 0 0,-1 1 1 0 0,1-1 0 0 0,0 1 0 0 0,-1-1 0 0 0,1 1 0 0 0,-1-1-1 0 0,1 0 1 0 0,0 1 0 0 0,-1-1 0 0 0,0 0 0 0 0,1 1 0 0 0,-1-1-1 0 0,1 0 1 0 0,-1 0 0 0 0,0 1 0 0 0,1-2 0 0 0,3 1 443 0 0,1 0-465 0 0,0 0 0 0 0,0 1 1 0 0,0-1-1 0 0,0 1 1 0 0,0 0-1 0 0,0 0 0 0 0,0 1 1 0 0,8 1-1 0 0,-7-1 0 0 0,1-1 0 0 0,-1 0 0 0 0,1 0 0 0 0,-1 0 0 0 0,12-3 0 0 0,10 0 206 0 0,-27 3-369 0 0,0 0 1 0 0,0 1-1 0 0,1-1 1 0 0,-1 0-1 0 0,0 0 1 0 0,0 1 0 0 0,0-1-1 0 0,1 0 1 0 0,-1 1-1 0 0,0-1 1 0 0,0 1-1 0 0,0 0 1 0 0,0-1-1 0 0,1 2 1 0 0,4 2 33 0 0,0-1-11 0 0,-1 0 18 0 0,0 0 0 0 0,1 0 0 0 0,8 2 0 0 0,-13-5-50 0 0,0 1 1 0 0,-1-1-1 0 0,1 0 0 0 0,0 1 0 0 0,0-1 0 0 0,-1 1 0 0 0,1-1 1 0 0,0 1-1 0 0,-1-1 0 0 0,1 1 0 0 0,-1-1 0 0 0,1 1 1 0 0,0 0-1 0 0,-1-1 0 0 0,1 1 0 0 0,-1 0 0 0 0,0 0 1 0 0,1 1-1 0 0,2 1 7 0 0,16 29-252 0 0,-19-26 61 0 0,-9 26 259 0 0,7-20 74 0 0,-1 1 0 0 0,-1-1 0 0 0,0 0 0 0 0,-1-1 0 0 0,0 1 0 0 0,-1-1-1 0 0,-7 11 1 0 0,-1 2-714 0 0,11-19 386 0 0,0 1 1 0 0,-1-1-1 0 0,1 0 1 0 0,-6 5-1 0 0,-11 8 15 0 0,14-14 139 0 0,2 0 1 0 0,-1 1-1 0 0,0-1 0 0 0,1 1 0 0 0,-7 9 0 0 0,11-14-48 0 0,-1 1-1 0 0,0 0 1 0 0,1-1-1 0 0,-1 1 1 0 0,0 0-1 0 0,0-1 1 0 0,1 1-1 0 0,-1-1 1 0 0,0 1-1 0 0,0-1 1 0 0,0 1-1 0 0,0-1 1 0 0,0 0-1 0 0,0 0 0 0 0,1 1 1 0 0,-1-1-1 0 0,0 0 1 0 0,-2 0-1 0 0,-1 1-150 0 0,-16 7-2181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50:1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 10136 0 0,'0'0'464'0'0,"-1"-1"-10"0"0,0 0-449 0 0,1 1 0 0 0,0 0 0 0 0,-1-1 0 0 0,1 1 0 0 0,-1 0 0 0 0,1-1 0 0 0,0 1 0 0 0,-1-1 0 0 0,1 1 0 0 0,0-1 0 0 0,0 1-1 0 0,-1-1 1 0 0,1 1 0 0 0,0-1 0 0 0,0 1 0 0 0,0-1 0 0 0,0 1 0 0 0,0-1 0 0 0,-1 1 0 0 0,1-1 0 0 0,0 1 0 0 0,0-1 0 0 0,0 1 0 0 0,0-1-1 0 0,1 1 1 0 0,-1-1 0 0 0,0 1 0 0 0,0-1 0 0 0,0 0 0 0 0,0 1 0 0 0,0-1 0 0 0,1 1 0 0 0,-1 0 0 0 0,0-1 0 0 0,1 0 0 0 0,-1 1 39 0 0,0-1 1 0 0,0 1 0 0 0,0 0 0 0 0,0 0-1 0 0,0-1 1 0 0,0 1 0 0 0,0 0 0 0 0,0-1-1 0 0,0 1 1 0 0,0 0 0 0 0,0-1-1 0 0,0 1 1 0 0,0 0 0 0 0,0-1 0 0 0,0 1-1 0 0,0 0 1 0 0,0-1 0 0 0,0 1 0 0 0,0 0-1 0 0,-1-1 1 0 0,1 1 0 0 0,0 0 0 0 0,0 0-1 0 0,0-1 1 0 0,-1 1 0 0 0,1 0-1 0 0,0 0 1 0 0,0-1 0 0 0,0 1 0 0 0,-1 0-1 0 0,1 0 1 0 0,0 0 0 0 0,-1-1 0 0 0,1 1-1 0 0,0 0 1 0 0,0 0 0 0 0,-1 0 0 0 0,-14-3 12932 0 0,15 5-12488 0 0,0 11 104 0 0,-5 22-1 0 0,5-33-555 0 0,0 1-1 0 0,0-1 1 0 0,0 0 0 0 0,0 0-1 0 0,0 1 1 0 0,0-1 0 0 0,1 4-1 0 0,0-5-16 0 0,-1 0-1 0 0,0 1 0 0 0,0-1 0 0 0,1 1 1 0 0,-1-1-1 0 0,0 1 0 0 0,0-1 0 0 0,-1 1 1 0 0,1-1-1 0 0,0 0 0 0 0,0 1 0 0 0,-1-1 1 0 0,1 1-1 0 0,-1-1 0 0 0,0 3 0 0 0,0-3-8 0 0,0 1-1 0 0,0 0 0 0 0,0-1 0 0 0,1 1 0 0 0,-1 0 0 0 0,0-1 0 0 0,1 1 0 0 0,0 0 0 0 0,-1 0 0 0 0,1 0 0 0 0,0-1 0 0 0,0 1 0 0 0,0 0 0 0 0,0 0 0 0 0,0 0 0 0 0,0 0 0 0 0,1-1 0 0 0,-1 1 0 0 0,0 0 0 0 0,1 0 0 0 0,0-1 0 0 0,-1 1 0 0 0,1 0 0 0 0,0-1 0 0 0,0 1 0 0 0,0-1 0 0 0,0 1 0 0 0,0-1 0 0 0,0 1 0 0 0,2 1 0 0 0,2 3-28 0 0,-1 0-1 0 0,7 13 1 0 0,-8-13-82 0 0,0 0 1 0 0,1-1 0 0 0,-1 1-1 0 0,9 8 1 0 0,-2 1-106 0 0,-9-13 202 0 0,0 0-1 0 0,0 0 1 0 0,1-1 0 0 0,-1 1 0 0 0,0 0 0 0 0,1-1 0 0 0,-1 1 0 0 0,1 0-1 0 0,-1-1 1 0 0,4 3 0 0 0,3-1 49 0 0,-1 0 1 0 0,1 0-1 0 0,0 0 0 0 0,0-1 0 0 0,0 0 0 0 0,0 0 1 0 0,0-1-1 0 0,1 0 0 0 0,8-1 0 0 0,-5 0-19 0 0,0 0-1 0 0,0-1 1 0 0,1-1-1 0 0,-1 0 1 0 0,18-5-1 0 0,38-20-3400 0 0,-48 19 1719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1:49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31 178 2760 0 0,'1'-12'18927'0'0,"0"16"-18901"0"0,0 1-4 0 0,1-1-1 0 0,-2 1 1 0 0,1 0-1 0 0,-1 0 0 0 0,0 0 1 0 0,0 8-1 0 0,-1-9 59 0 0,-3 5-53 0 0,2-6 16 0 0,-1 1-22 0 0,0-3 22 0 0,2-1-43 0 0,1 0 0 0 0,-1 0 0 0 0,1 0 1 0 0,-1 0-1 0 0,1 0 0 0 0,-1 0 0 0 0,0 0 1 0 0,1-1-1 0 0,-1 1 0 0 0,1 0 0 0 0,-1 0 0 0 0,1-1 1 0 0,-1 1-1 0 0,1 0 0 0 0,-1 0 0 0 0,1-1 1 0 0,-1 1-1 0 0,1-1 0 0 0,-1 1 0 0 0,1 0 1 0 0,0-1-1 0 0,-1 1 0 0 0,1-1 0 0 0,0 1 0 0 0,-1-1 1 0 0,1 1-1 0 0,0-1 0 0 0,0 1 0 0 0,-1-1 1 0 0,1 1-1 0 0,0-1 0 0 0,0 0 0 0 0,0 1 1 0 0,0-1-1 0 0,0 1 0 0 0,0-1 0 0 0,0 1 0 0 0,0-1 1 0 0,0 0-1 0 0,0 1 0 0 0,0-1 0 0 0,0-2 1 0 0,-4-7-1 0 0,3 9 0 0 0,0 1 0 0 0,1-1 0 0 0,-1 0 0 0 0,1 0 0 0 0,0 0 0 0 0,-1 0 0 0 0,1 0 0 0 0,0 0 0 0 0,0 0 0 0 0,-1 0 0 0 0,1-1 0 0 0,0-18 0 0 0,0 18 0 0 0,0 1 0 0 0,0-1 0 0 0,0 1 0 0 0,0-1 0 0 0,0 0 0 0 0,0 1 0 0 0,0-1 0 0 0,1 0 0 0 0,-1 1 0 0 0,0-1 0 0 0,1 1 0 0 0,0-1 0 0 0,-1 1 0 0 0,1-1 0 0 0,0 1 0 0 0,0-1 0 0 0,0 1 0 0 0,1-2 0 0 0,3-5 0 0 0,-4 4 30 0 0,1 1 1 0 0,-1 0-1 0 0,1 0 0 0 0,0 0 0 0 0,0 0 0 0 0,0 0 0 0 0,0 0 1 0 0,0 0-1 0 0,1 0 0 0 0,-1 1 0 0 0,1 0 0 0 0,3-4 0 0 0,-5 6 74 0 0,8-5 63 0 0,-8 5-153 0 0,0-1 1 0 0,0 1-1 0 0,0-1 1 0 0,-1 0-1 0 0,1 1 1 0 0,0 0-1 0 0,0-1 0 0 0,0 1 1 0 0,0-1-1 0 0,0 1 1 0 0,0 0-1 0 0,0 0 1 0 0,0 0-1 0 0,0-1 1 0 0,0 1-1 0 0,0 0 1 0 0,0 0-1 0 0,0 0 1 0 0,0 1-1 0 0,0-1 1 0 0,0 0-1 0 0,0 0 1 0 0,0 0-1 0 0,0 1 1 0 0,0-1-1 0 0,0 1 1 0 0,0-1-1 0 0,0 1 1 0 0,-1-1-1 0 0,1 1 1 0 0,0-1-1 0 0,0 1 0 0 0,0 0 1 0 0,0 0-8 0 0,0-1-1 0 0,-1 1 1 0 0,1-1 0 0 0,0 0-1 0 0,-1 1 1 0 0,1 0 0 0 0,-1-1-1 0 0,1 1 1 0 0,-1-1 0 0 0,1 1-1 0 0,-1 0 1 0 0,1-1 0 0 0,0 2-1 0 0,-1 3 14 0 0,1-1 0 0 0,-1 0-1 0 0,1 0 1 0 0,-1 1 0 0 0,-1-1-1 0 0,1 0 1 0 0,-1 0 0 0 0,1 1 0 0 0,-1-1-1 0 0,0 0 1 0 0,-1 0 0 0 0,-2 8-1 0 0,-1-1-8 0 0,4-10 6 0 0,0 1 0 0 0,0 0-1 0 0,0 0 1 0 0,0 0 0 0 0,0-1 0 0 0,0 1 0 0 0,-1 0-1 0 0,1-1 1 0 0,-3 3 0 0 0,3-3-20 0 0,-6 3 67 0 0,6-4-63 0 0,0 1 0 0 0,0-1-1 0 0,0 0 1 0 0,-1 1-1 0 0,1-1 1 0 0,0 0 0 0 0,0 0-1 0 0,0 0 1 0 0,0 0 0 0 0,0 0-1 0 0,0 0 1 0 0,0 0 0 0 0,-1 0-1 0 0,1 0 1 0 0,0 0 0 0 0,0-1-1 0 0,0 1 1 0 0,0 0-1 0 0,0-1 1 0 0,0 1 0 0 0,0-1-1 0 0,0 1 1 0 0,0-1 0 0 0,-2-1-1 0 0,3 2 0 0 0,-2-1 0 0 0,1 0 0 0 0,-1-1 0 0 0,1 1 0 0 0,0 0 0 0 0,-1 0 0 0 0,1-1 0 0 0,0 1 0 0 0,0 0 0 0 0,0-1 0 0 0,0 1 0 0 0,-1-4 0 0 0,-8-11 0 0 0,8 13 0 0 0,2 2 0 0 0,-1 1 0 0 0,1-1 0 0 0,-1 0 0 0 0,1 0 0 0 0,0 1 0 0 0,-1-1 0 0 0,1 0 0 0 0,0 0 0 0 0,0 1 0 0 0,0-1 0 0 0,-1 0 0 0 0,1 0 0 0 0,0 0 0 0 0,0 1 0 0 0,0-1 0 0 0,0 0 0 0 0,1 0 0 0 0,-1 0 0 0 0,0 0 0 0 0,0-8 0 0 0,0-2-60 0 0,0 10 60 0 0,0 1-1 0 0,0-1 1 0 0,0 0-1 0 0,0 1 1 0 0,0-1-1 0 0,0 1 1 0 0,0-1 0 0 0,0 0-1 0 0,1 1 1 0 0,-1-1-1 0 0,0 1 1 0 0,0-1-1 0 0,0 1 1 0 0,1-1-1 0 0,-1 1 1 0 0,0-1-1 0 0,1 1 1 0 0,-1-1-1 0 0,1 1 1 0 0,-1-1 0 0 0,0 1-1 0 0,1-1 1 0 0,-1 1-1 0 0,1 0 1 0 0,-1-1-1 0 0,1 1 1 0 0,0-1-1 0 0,1 0 2 0 0,11-11-2 0 0,-2 4 4 0 0,-5 5 6 0 0,10-3 82 0 0,-12 6-69 0 0,4 1 93 0 0,-7-1-106 0 0,0 0 1 0 0,-1 0-1 0 0,1 0 1 0 0,0 0-1 0 0,0 0 0 0 0,0 1 1 0 0,0-1-1 0 0,0 0 1 0 0,0 1-1 0 0,0-1 1 0 0,0 0-1 0 0,0 1 0 0 0,-1-1 1 0 0,1 1-1 0 0,0-1 1 0 0,0 1-1 0 0,-1 0 0 0 0,1-1 1 0 0,0 1-1 0 0,0 1 1 0 0,9 19 171 0 0,-4-5-129 0 0,-4-13-47 0 0,0 1 0 0 0,-1-1 1 0 0,0 0-1 0 0,1 1 1 0 0,-1 0-1 0 0,-1-1 1 0 0,1 1-1 0 0,0-1 1 0 0,-1 1-1 0 0,0 0 0 0 0,0-1 1 0 0,-1 8-1 0 0,1-7 3 0 0,0-1 0 0 0,0 1 0 0 0,0-1 0 0 0,1 1 0 0 0,0 4 0 0 0,0-5 0 0 0,-1 0-1 0 0,1 0 1 0 0,-1 0-1 0 0,0 0 0 0 0,0 0 1 0 0,0 4-1 0 0,-5 25 85 0 0,1-19-44 0 0,-11 14 116 0 0,15-26-160 0 0,0-1-1 0 0,-1 0 0 0 0,1 1 0 0 0,0-1 1 0 0,-1 1-1 0 0,1-1 0 0 0,-1 0 0 0 0,1 1 1 0 0,0-1-1 0 0,-1 0 0 0 0,1 1 1 0 0,-1-1-1 0 0,1 0 0 0 0,-1 0 0 0 0,1 0 1 0 0,-1 1-1 0 0,1-1 0 0 0,-1 0 1 0 0,0 0-1 0 0,1 0 0 0 0,-1 0 0 0 0,1 0 1 0 0,-1 0-1 0 0,1 0 0 0 0,-2 0 0 0 0,-15-4-5 0 0,7 2 53 0 0,8 2-51 0 0,1 0 1 0 0,0 0-1 0 0,0 0 1 0 0,0-1 0 0 0,0 1-1 0 0,0 0 1 0 0,-1-1-1 0 0,1 1 1 0 0,0-1 0 0 0,0 1-1 0 0,0-1 1 0 0,0 0-1 0 0,0 1 1 0 0,1-1 0 0 0,-1 0-1 0 0,0 0 1 0 0,0 0 0 0 0,0 1-1 0 0,0-1 1 0 0,0-2-1 0 0,-13-23-1 0 0,8 11 0 0 0,4 11 1 0 0,1 0 0 0 0,-1-1 0 0 0,1 1 0 0 0,0 0 0 0 0,0-1 0 0 0,1 1 0 0 0,-1 0 0 0 0,1-1 0 0 0,0 1 0 0 0,0-1 0 0 0,1 1 0 0 0,1-8 0 0 0,0-15 0 0 0,-2 24 0 0 0,0 0 0 0 0,0 0 0 0 0,1-1 0 0 0,-1 1 0 0 0,1 0 0 0 0,0 0 0 0 0,0 0 0 0 0,0 0 0 0 0,0 0 0 0 0,1 0 0 0 0,-1 1 0 0 0,1-1 0 0 0,0 0 0 0 0,3-4 0 0 0,20-23 158 0 0,-25 29-152 0 0,1 1 0 0 0,-1 0 0 0 0,0 0 0 0 0,1-1 0 0 0,-1 1 1 0 0,1 0-1 0 0,-1 0 0 0 0,0 0 0 0 0,1 0 0 0 0,-1-1 1 0 0,1 1-1 0 0,-1 0 0 0 0,1 0 0 0 0,-1 0 0 0 0,0 0 0 0 0,1 0 1 0 0,-1 0-1 0 0,1 0 0 0 0,-1 0 0 0 0,1 0 0 0 0,2 0 22 0 0,11-1 47 0 0,-3 3 15 0 0,-9-1-77 0 0,0 0 0 0 0,0-1-1 0 0,0 1 1 0 0,0 0 0 0 0,-1 1-1 0 0,1-1 1 0 0,0 0 0 0 0,-1 0-1 0 0,1 1 1 0 0,-1-1 0 0 0,0 1 0 0 0,1-1-1 0 0,1 4 1 0 0,9 24 152 0 0,-8-19-124 0 0,-3-4-15 0 0,1 0-1 0 0,-1 0 0 0 0,0 1 1 0 0,0-1-1 0 0,-1 0 1 0 0,1 1-1 0 0,-2 10 0 0 0,0-12-17 0 0,1-1 1 0 0,-1 1-1 0 0,0-1 0 0 0,0 0 0 0 0,0 1 0 0 0,-1-1 0 0 0,0 0 0 0 0,1 0 0 0 0,-1 0 0 0 0,-1 0 0 0 0,-2 4 0 0 0,3-4 40 0 0,-2 10-10 0 0,1-9-18 0 0,-7 5 17 0 0,9-9-34 0 0,0-1 1 0 0,-1 1-1 0 0,1 0 1 0 0,0 0-1 0 0,-1-1 1 0 0,1 1-1 0 0,-1 0 1 0 0,1-1 0 0 0,-1 1-1 0 0,1-1 1 0 0,-1 0-1 0 0,-1 1 1 0 0,-4 0 3 0 0,6-1-4 0 0,0 1-1 0 0,0-1 1 0 0,0 1-1 0 0,-1-1 1 0 0,1 0 0 0 0,0 0-1 0 0,0 0 1 0 0,0 0-1 0 0,0 0 1 0 0,-1 0-1 0 0,1 0 1 0 0,0 0 0 0 0,0 0-1 0 0,0-1 1 0 0,0 1-1 0 0,0 0 1 0 0,0-1-1 0 0,-1 1 1 0 0,1-1 0 0 0,0 1-1 0 0,0-1 1 0 0,0 1-1 0 0,0-1 1 0 0,1 0-1 0 0,-1 0 1 0 0,0 1 0 0 0,-1-3-1 0 0,0 1 5 0 0,0 0-1 0 0,1-1 1 0 0,-1 1-1 0 0,1-1 1 0 0,0 1-1 0 0,-1-1 1 0 0,1 1 0 0 0,1-1-1 0 0,-1 0 1 0 0,-1-3-1 0 0,3 5-6 0 0,-1 0 0 0 0,0 0 0 0 0,-1 0 0 0 0,1 1 0 0 0,0-1 0 0 0,0 0 0 0 0,0 0 0 0 0,0 0 0 0 0,-1 0 0 0 0,1 1 0 0 0,0-1 0 0 0,-1 0 0 0 0,1 0 0 0 0,-1 1 0 0 0,1-1 0 0 0,-1-1 0 0 0,-1-15 0 0 0,2 12 0 0 0,2-9 0 0 0,12-10 0 0 0,-12 21 0 0 0,0 0 0 0 0,0 1 0 0 0,0-1 0 0 0,0 1 0 0 0,1-1 0 0 0,-1 1 0 0 0,1 0 0 0 0,-1 0 0 0 0,1 0 0 0 0,0 0 0 0 0,0 0 0 0 0,4-1 0 0 0,2 0 12 0 0,2 2 50 0 0,1 1 14 0 0,-11 0-71 0 0,-1 0 0 0 0,1 0 0 0 0,-1 1 1 0 0,1-1-1 0 0,-1 0 0 0 0,1 0 1 0 0,-1 1-1 0 0,0-1 0 0 0,1 0 1 0 0,-1 1-1 0 0,1-1 0 0 0,-1 1 1 0 0,0-1-1 0 0,1 0 0 0 0,-1 1 1 0 0,0-1-1 0 0,0 1 0 0 0,1-1 1 0 0,-1 1-1 0 0,0-1 0 0 0,0 1 1 0 0,0-1-1 0 0,1 1 0 0 0,-1 0 1 0 0,3 11 5 0 0,-3-12-6 0 0,0 2 6 0 0,1 2 7 0 0,0-1 1 0 0,-1 0 0 0 0,0 0-1 0 0,1 0 1 0 0,-1 1 0 0 0,0-1-1 0 0,0 0 1 0 0,-1 0 0 0 0,0 7-1 0 0,-3 0 14 0 0,0 5 79 0 0,0-12-98 0 0,1-3 3 0 0,3 1-12 0 0,-1 0-1 0 0,0-1 1 0 0,0 1-1 0 0,1 0 1 0 0,-1-1 0 0 0,0 1-1 0 0,0-1 1 0 0,0 1-1 0 0,0-1 1 0 0,0 1-1 0 0,0-1 1 0 0,0 0-1 0 0,0 1 1 0 0,0-1 0 0 0,0 0-1 0 0,0 0 1 0 0,0 0-1 0 0,0 0 1 0 0,-1 0-1 0 0,1 0-2 0 0,1 0 0 0 0,-1-1-1 0 0,0 1 1 0 0,0 0-1 0 0,1-1 1 0 0,-1 1 0 0 0,0-1-1 0 0,1 1 1 0 0,-1-1 0 0 0,0 1-1 0 0,1-1 1 0 0,-1 0 0 0 0,1 1-1 0 0,-1-1 1 0 0,1 0-1 0 0,-1 1 1 0 0,0-2 0 0 0,-1-2-2 0 0,1 0 0 0 0,0 1-1 0 0,-1-1 1 0 0,1 0 0 0 0,-1-8 0 0 0,1-3 1 0 0,1 0 0 0 0,0 0 0 0 0,1 0 0 0 0,1-1 0 0 0,6-24 0 0 0,-7 38 0 0 0,-1 0 0 0 0,1 0 0 0 0,0 1 0 0 0,-1-1 0 0 0,1 1 0 0 0,0-1 0 0 0,0 1 0 0 0,3-3 0 0 0,5-11 0 0 0,-9 13 0 0 0,1 0 0 0 0,0 1 0 0 0,-1-1 0 0 0,1 1 0 0 0,0-1 0 0 0,0 1 0 0 0,0 0 0 0 0,0-1 0 0 0,0 1 0 0 0,1 0 0 0 0,1-2 0 0 0,0 0 0 0 0,7-6 0 0 0,-6 8 0 0 0,-2 0 0 0 0,3 1 0 0 0,13-8 11 0 0,-16 7-2 0 0,0 1 1 0 0,0-1-1 0 0,0 0 1 0 0,0 1 0 0 0,0 0-1 0 0,0-1 1 0 0,0 1-1 0 0,2 0 1 0 0,2 0 10 0 0,-3-1-10 0 0,-2 1-6 0 0,0 0-1 0 0,0 0 1 0 0,0-1-1 0 0,-1 1 1 0 0,1 0-1 0 0,0 0 1 0 0,0 1 0 0 0,0-1-1 0 0,0 0 1 0 0,0 0-1 0 0,-1 0 1 0 0,1 0-1 0 0,0 1 1 0 0,0-1 0 0 0,0 0-1 0 0,-1 1 1 0 0,1-1-1 0 0,1 1 1 0 0,1 1 72 0 0,3 2-4 0 0,-5-4-65 0 0,0 1 0 0 0,0 0 0 0 0,-1 0 0 0 0,1-1 0 0 0,0 1 0 0 0,-1 0 0 0 0,1 0 0 0 0,-1 0 0 0 0,1 0 0 0 0,-1 0 0 0 0,1 0 1 0 0,-1 0-1 0 0,0 0 0 0 0,0 0 0 0 0,1 0 0 0 0,-1 0 0 0 0,0 0 0 0 0,0 0 0 0 0,0 0 0 0 0,0 0 0 0 0,0 0 0 0 0,0 0 0 0 0,0 0 0 0 0,-1 1 0 0 0,1 1 0 0 0,-1 0 0 0 0,1 0 0 0 0,-1-1 0 0 0,0 1 0 0 0,0 0 0 0 0,0 0 0 0 0,-2 2 0 0 0,-7 9 40 0 0,-2 1 1 0 0,0-2-1 0 0,-1 1 0 0 0,-14 11 1 0 0,-8 7 28 0 0,35-30-76 0 0,-3 2 0 0 0,-10 0 0 0 0,10-3-4 0 0,-14-2-113 0 0,17 1 108 0 0,-1 0-1 0 0,1 0 1 0 0,-1-1 0 0 0,1 1 0 0 0,0 0 0 0 0,-1 0-1 0 0,1-1 1 0 0,0 1 0 0 0,0 0 0 0 0,-1 0 0 0 0,1-1-1 0 0,0 1 1 0 0,-1 0 0 0 0,1-1 0 0 0,0 1-1 0 0,0-1 1 0 0,0 1 0 0 0,0 0 0 0 0,-1-1 0 0 0,1 1-1 0 0,0-1 1 0 0,0 1 0 0 0,0 0 0 0 0,0-1 0 0 0,0 1-1 0 0,0-1 1 0 0,0 1 0 0 0,0 0 0 0 0,0-1 0 0 0,0 1-1 0 0,0-1 1 0 0,0 1 0 0 0,0-1 0 0 0,1 1 0 0 0,2-18-371 0 0,-2 15 283 0 0,1-5 9 0 0,1-5-973 0 0,1 0 0 0 0,8-21 1 0 0,-2 9-406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1:50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23 3680 0 0,'-2'-19'16722'0'0,"4"18"-16527"0"0,1 0 1 0 0,0 1-1 0 0,0 0 1 0 0,-1 0-1 0 0,1-1 0 0 0,0 2 1 0 0,0-1-1 0 0,0 0 1 0 0,-1 0-1 0 0,4 2 0 0 0,-4-2-133 0 0,0 0-1 0 0,0 0 1 0 0,0 0-1 0 0,0 0 1 0 0,0 0-1 0 0,0 0 0 0 0,3-2 1 0 0,-4 2-32 0 0,1 0 1 0 0,-1-1-1 0 0,1 1 0 0 0,-1 0 1 0 0,1 0-1 0 0,-1-1 0 0 0,1 1 1 0 0,-1 1-1 0 0,1-1 0 0 0,-1 0 1 0 0,0 0-1 0 0,1 0 0 0 0,-1 1 1 0 0,1-1-1 0 0,-1 1 0 0 0,1-1 1 0 0,-1 1-1 0 0,2 0 0 0 0,2 2 5 0 0,1-2-1 0 0,0 1 1 0 0,0 0-1 0 0,0-1 1 0 0,0 0-1 0 0,12 0 1 0 0,9 1-241 0 0,28 12-2632 0 0,-39-10 1332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1:50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5984 0 0,'0'0'273'0'0,"1"2"-5"0"0,0-1 61 0 0,-1 0 0 0 0,1 0-1 0 0,0 0 1 0 0,-1 0 0 0 0,1 0-1 0 0,0 0 1 0 0,0 0 0 0 0,0 0-1 0 0,0 0 1 0 0,0 0 0 0 0,0-1-1 0 0,0 1 1 0 0,0 0 0 0 0,0 0 0 0 0,0-1-1 0 0,0 1 1 0 0,0-1 0 0 0,0 1-1 0 0,1-1 1 0 0,-1 0 0 0 0,0 1-1 0 0,0-1 1 0 0,1 0 0 0 0,-1 0-1 0 0,0 0 1 0 0,0 0 0 0 0,1 0-1 0 0,-1 0 1 0 0,0 0 0 0 0,0 0 0 0 0,1-1-1 0 0,-1 1 1 0 0,2-1 0 0 0,11-1 1840 0 0,108 2-2397 0 0,-115 0-554 0 0,-1 0 1 0 0,1 0-1 0 0,0-1 1 0 0,-1 0-1 0 0,0 0 0 0 0,1-1 1 0 0,7-3-1 0 0,-4 0-655 0 0</inkml:trace>
  <inkml:trace contextRef="#ctx0" brushRef="#br0" timeOffset="1">332 1 1840 0 0,'0'0'83'0'0,"11"5"1899"0"0,-10-4-1646 0 0,0 0 0 0 0,0 0 0 0 0,0 0 1 0 0,1-1-1 0 0,-1 1 0 0 0,0 0 0 0 0,0-1 0 0 0,1 1 0 0 0,-1-1 0 0 0,0 0 0 0 0,0 1 0 0 0,4-1 2102 0 0,-3 1-1006 0 0,14 3 414 0 0,0-1 0 0 0,30 2 0 0 0,-43-5-1034 0 0,7 0-95 0 0,14-3-410 0 0,-16 4-142 0 0,-4 0-153 0 0,45 0-2041 0 0,-39-1 267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1:51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9440 0 0,'0'0'858'0'0,"2"0"-568"0"0,6 4 597 0 0,11 4 2108 0 0,-18-7-2881 0 0,0-1 0 0 0,0 0 1 0 0,0 1-1 0 0,-1-1 1 0 0,1 0-1 0 0,0 0 0 0 0,0 0 1 0 0,0 1-1 0 0,-1-1 0 0 0,1 0 1 0 0,0 0-1 0 0,0-1 1 0 0,0 1-1 0 0,0 0 0 0 0,0 0 1 0 0,1-1-1 0 0,-1 1-40 0 0,-1 0-1 0 0,1 0 0 0 0,0-1 1 0 0,0 1-1 0 0,0 0 0 0 0,0 0 1 0 0,0 0-1 0 0,0 0 0 0 0,0 0 1 0 0,0 0-1 0 0,-1 0 0 0 0,1 1 1 0 0,0-1-1 0 0,0 0 0 0 0,0 0 1 0 0,1 1-1 0 0,3 0 151 0 0,-1-1-93 0 0,1 0 0 0 0,-1 0 0 0 0,0-1 0 0 0,0 0 1 0 0,0 0-1 0 0,1 0 0 0 0,3-2 0 0 0,-1 1 64 0 0,-7 3-192 0 0,1-1 1 0 0,0 0-1 0 0,-1 0 1 0 0,1 0-1 0 0,0 0 1 0 0,-1 0-1 0 0,1 0 1 0 0,0 0-1 0 0,-1 0 1 0 0,1 0-1 0 0,0 0 1 0 0,-1 0-1 0 0,1 0 1 0 0,0-1-1 0 0,-1 1 1 0 0,1 0-1 0 0,-1 0 1 0 0,1-1-1 0 0,0 1 1 0 0,0-1-1 0 0,12 0 36 0 0,-12 1-71 0 0,0 1 1 0 0,0-1-1 0 0,0 0 1 0 0,0 0-1 0 0,0 0 1 0 0,0 0 0 0 0,0 0-1 0 0,0 0 1 0 0,0 0-1 0 0,0-1 1 0 0,0 1-1 0 0,-1 0 1 0 0,1 0 0 0 0,0-1-1 0 0,0 1 1 0 0,0-1-1 0 0,0 1 1 0 0,1-1-1 0 0,-2 1 4 0 0,0 0-1 0 0,0 0 0 0 0,0 0 0 0 0,1 1 1 0 0,-1-1-1 0 0,0 0 0 0 0,0 0 0 0 0,0 0 1 0 0,1 0-1 0 0,-1 1 0 0 0,0-1 0 0 0,0 0 1 0 0,1 0-1 0 0,-1 0 0 0 0,0 0 0 0 0,0 0 1 0 0,1 0-1 0 0,-1 0 0 0 0,0 0 0 0 0,0 0 1 0 0,1 0-1 0 0,-1 0 0 0 0,0 0 0 0 0,0 0 1 0 0,1 0-1 0 0,-1 0 0 0 0,0 0 0 0 0,0 0 1 0 0,1 0-1 0 0,10-2-465 0 0,-8 2-176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1:51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8752 0 0,'1'2'2890'0'0,"1"0"-2037"0"0,-1-1 1 0 0,0 1-1 0 0,0-1 0 0 0,1 1 0 0 0,-1-1 0 0 0,1 0 1 0 0,-1 1-1 0 0,1-1 0 0 0,2 1 0 0 0,18 9 2247 0 0,-17-9-2794 0 0,0 0 0 0 0,-1 0 0 0 0,1 0 0 0 0,-1 1 0 0 0,0 0-1 0 0,8 6 1 0 0,-9-7-215 0 0,0 1 0 0 0,0-1 0 0 0,1 0 0 0 0,-1 0 0 0 0,4 1 0 0 0,-2-1-17 0 0,-1 1 0 0 0,0-1 0 0 0,0 1 0 0 0,5 3 0 0 0,-6-4-46 0 0,-1 0 1 0 0,1-1-1 0 0,-1 1 0 0 0,1-1 0 0 0,-1 0 1 0 0,1 0-1 0 0,0 0 0 0 0,5 1 0 0 0,15 7 54 0 0,-19-7-66 0 0,1 0 0 0 0,-1 0 0 0 0,1-1 0 0 0,-1 1-1 0 0,7 0 1 0 0,-7-2-12 0 0,-1 1-1 0 0,0 0 0 0 0,0-1 0 0 0,0 1 1 0 0,0 0-1 0 0,0 1 0 0 0,0-1 1 0 0,0 0-1 0 0,0 1 0 0 0,-1 0 1 0 0,5 3-1 0 0,2 0 59 0 0,-9-5-51 0 0,1 0 0 0 0,0 0 0 0 0,-1 0 0 0 0,1 1 0 0 0,-1-1 0 0 0,1 0 0 0 0,-1 0 0 0 0,1 1 0 0 0,-1-1 0 0 0,1 0 0 0 0,-1 1 0 0 0,1-1 0 0 0,-1 1 0 0 0,0-1 0 0 0,1 1 0 0 0,-1-1 0 0 0,0 1 0 0 0,1-1 0 0 0,-1 1 0 0 0,0-1 0 0 0,0 1 0 0 0,1-1 0 0 0,-1 1 0 0 0,0-1 0 0 0,0 1 0 0 0,0 1 0 0 0,1 0 12 0 0,-1 0 1 0 0,0 0 0 0 0,0 0-1 0 0,0 0 1 0 0,0 0 0 0 0,0 0-1 0 0,0 0 1 0 0,0 0 0 0 0,-1 0-1 0 0,1 0 1 0 0,-1 0 0 0 0,1 0-1 0 0,-1 0 1 0 0,0 0 0 0 0,-2 3-1 0 0,-20 29 279 0 0,9-15-153 0 0,-27 31 4 0 0,24-28-82 0 0,10-14-69 0 0,1 0 0 0 0,0 1 1 0 0,-9 15-1 0 0,-9 20-211 0 0,17-34-531 0 0,1 0 1 0 0,1 1 0 0 0,-8 19 0 0 0,9-15-623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13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7368 0 0,'0'2'12211'0'0,"3"98"-8433"0"0,-2-80-3671 0 0,1 1 1 0 0,8 38-1 0 0,17 43 257 0 0,-10-43-280 0 0,-10-32-84 0 0,2-1 0 0 0,21 46 0 0 0,-27-67-1 0 0,1 0 0 0 0,0-1 0 0 0,-1 1-1 0 0,2-1 1 0 0,-1 1 0 0 0,0-1 0 0 0,1-1 0 0 0,0 1-1 0 0,0 0 1 0 0,7 3 0 0 0,-10-7-17 0 0,-1 0 0 0 0,0 0 0 0 0,1 0 0 0 0,-1-1 0 0 0,1 1 0 0 0,-1 0 1 0 0,0-1-1 0 0,1 1 0 0 0,-1-1 0 0 0,0 1 0 0 0,1-1 0 0 0,-1 0 0 0 0,0 1 0 0 0,0-1 0 0 0,1 0 0 0 0,-1 0 0 0 0,0 0 0 0 0,0 0 1 0 0,1-1-1 0 0,-1 1 5 0 0,8-8-120 0 0,4-6 107 0 0,-11 9 47 0 0,-1 0 21 0 0,2 1 49 0 0,-1-1 0 0 0,-1 1 0 0 0,1 0 0 0 0,-1-1 0 0 0,0 0 0 0 0,0 1 1 0 0,-1-1-1 0 0,1 0 0 0 0,-1 1 0 0 0,-1-1 0 0 0,1 0 0 0 0,-1 1 0 0 0,0-1 0 0 0,0 0 0 0 0,0 1 0 0 0,-1-1 0 0 0,-3-7 0 0 0,3 11-85 0 0,1 0 0 0 0,0 1 1 0 0,-1-1-1 0 0,1 1 0 0 0,-1-1 0 0 0,0 1 1 0 0,1-1-1 0 0,-1 1 0 0 0,0 0 0 0 0,0 0 1 0 0,0 0-1 0 0,0 0 0 0 0,0 0 0 0 0,0 1 1 0 0,0-1-1 0 0,0 0 0 0 0,0 1 0 0 0,0 0 1 0 0,0-1-1 0 0,-1 1 0 0 0,1 0 0 0 0,-4 0 1 0 0,3 0-40 0 0,0 0 0 0 0,0 1 0 0 0,0-1 1 0 0,0 0-1 0 0,0 1 0 0 0,0 0 0 0 0,0 0 1 0 0,0 0-1 0 0,0 0 0 0 0,0 0 1 0 0,0 1-1 0 0,0-1 0 0 0,1 1 0 0 0,-1-1 1 0 0,-3 4-1 0 0,-14 22-1150 0 0,10-6-5794 0 0,5-7-241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15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141 107 3224 0 0,'0'0'18359'0'0,"-10"1"-18187"0"0,10 0-161 0 0,-2 1-13 0 0,-10-1 69 0 0,10 0-67 0 0,1-1 0 0 0,0 0 0 0 0,0 0 0 0 0,0 0 0 0 0,0 0 0 0 0,0 0 0 0 0,-1 0 0 0 0,1 0 0 0 0,0-1 0 0 0,0 1 0 0 0,0 0 0 0 0,0-1 0 0 0,0 1 0 0 0,0-1 0 0 0,0 1 0 0 0,0-1 0 0 0,0 1 0 0 0,0-1 0 0 0,0 0 0 0 0,0 1 0 0 0,0-1 0 0 0,0 0 0 0 0,0 0 0 0 0,0-1 0 0 0,-2 0 0 0 0,2 1 0 0 0,0-1 0 0 0,-1 1 0 0 0,1 0 0 0 0,0 0 0 0 0,-1 0 0 0 0,1-1 0 0 0,0 1 0 0 0,0-1 0 0 0,0 1 0 0 0,0-1 0 0 0,-1-2 0 0 0,0-1 0 0 0,-3-6 0 0 0,5 7 0 0 0,0 1 0 0 0,-5-17 0 0 0,7 9 11 0 0,4 3 28 0 0,-5 8-19 0 0,-1-1 0 0 0,1 1 0 0 0,0-1 1 0 0,-1 0-1 0 0,1 0 0 0 0,-1 1 0 0 0,1-1 0 0 0,-1 0 0 0 0,1 0 0 0 0,-1 1 0 0 0,0-1 1 0 0,1 0-1 0 0,-1 0 0 0 0,0 0 0 0 0,0 0 0 0 0,0 0 0 0 0,0 0 0 0 0,0-1 0 0 0,3 3 62 0 0,-2-1-99 0 0,1 1 87 0 0,1 0 0 0 0,-1 0 0 0 0,0-1 0 0 0,0 1-1 0 0,1-1 1 0 0,-1 1 0 0 0,5-1 0 0 0,-4 20 410 0 0,-2-18-473 0 0,-1 0 0 0 0,1 0 0 0 0,-1 0 0 0 0,0 0 0 0 0,0-1 0 0 0,0 1 0 0 0,0 0 0 0 0,0 0 0 0 0,0 0 1 0 0,0 3-1 0 0,-10 31 139 0 0,9-27-135 0 0,0-7 32 0 0,-11 12-2 0 0,12-13-36 0 0,0-1-1 0 0,0 0 0 0 0,0 0 1 0 0,-1 0-1 0 0,1 0 0 0 0,0 0 0 0 0,0 1 1 0 0,0-1-1 0 0,-1 0 0 0 0,1 0 1 0 0,0 0-1 0 0,0 0 0 0 0,0 0 0 0 0,-1 0 1 0 0,1 0-1 0 0,0 0 0 0 0,0 0 1 0 0,-1 0-1 0 0,1 0 0 0 0,0 0 0 0 0,0 0 1 0 0,-1 0-1 0 0,1 0 0 0 0,0 0 1 0 0,0 0-1 0 0,-1 0 0 0 0,1 0 1 0 0,0 0-1 0 0,0 0 0 0 0,0-1 0 0 0,-1 1 1 0 0,1 0-1 0 0,0 0 0 0 0,-1 0 1 0 0,-4-8 5 0 0,3 5-10 0 0,2 2 0 0 0,-1 0 0 0 0,1 0 0 0 0,-1 0 0 0 0,1 0 0 0 0,-1 0 0 0 0,1 0 0 0 0,0 0 0 0 0,0 0 0 0 0,-1 0 0 0 0,1 0 0 0 0,0 0 0 0 0,0 0 0 0 0,0 0 0 0 0,0 0 0 0 0,0 0 0 0 0,1 0 0 0 0,-1 0 0 0 0,0 0 0 0 0,0 0 0 0 0,1 0 0 0 0,0-2 0 0 0,-1 2 5 0 0,0-1 1 0 0,0 1-1 0 0,1-1 0 0 0,-1 1 0 0 0,1-1 0 0 0,-1 1 0 0 0,1-1 0 0 0,0 1 1 0 0,-1 0-1 0 0,1-1 0 0 0,0 1 0 0 0,0 0 0 0 0,0 0 0 0 0,0 0 1 0 0,0-1-1 0 0,0 1 0 0 0,0 0 0 0 0,0 0 0 0 0,1 0 0 0 0,1 0 0 0 0,3-4 42 0 0,-5 4-31 0 0,0 0 1 0 0,0 0-1 0 0,1 1 0 0 0,-1-1 1 0 0,0 0-1 0 0,1 0 1 0 0,-1 1-1 0 0,1-1 0 0 0,-1 0 1 0 0,1 1-1 0 0,-1 0 0 0 0,1-1 1 0 0,-1 1-1 0 0,1 0 0 0 0,-1 0 1 0 0,1 0-1 0 0,1 0 1 0 0,0 0 344 0 0,-2 1-292 0 0,-1-1-63 0 0,0 1 0 0 0,1 0-1 0 0,-1-1 1 0 0,1 1 0 0 0,-1-1 0 0 0,1 1-1 0 0,0-1 1 0 0,-1 1 0 0 0,1-1 0 0 0,-1 0-1 0 0,1 1 1 0 0,0-1 0 0 0,-1 0 0 0 0,1 1-1 0 0,0-1 1 0 0,-1 0 0 0 0,1 0-1 0 0,0 1 1 0 0,0-1 0 0 0,-1 0 0 0 0,1 0-1 0 0,1 0 1 0 0,0 0 17 0 0,0 0 46 0 0,0 16 38 0 0,-2-13-90 0 0,1-1 0 0 0,-1 0 0 0 0,0 0 0 0 0,0 1 0 0 0,0-1 0 0 0,0 0 0 0 0,0 1 1 0 0,-1-1-1 0 0,0 3 0 0 0,-1 0 6 0 0,0 0 1 0 0,0 0 0 0 0,-1 0 0 0 0,0 0-1 0 0,-7 8 1 0 0,-3 2-1 0 0,12-14-19 0 0,-1 0 0 0 0,1 0 0 0 0,0 0 1 0 0,0-1-1 0 0,0 1 0 0 0,0 0 0 0 0,-1 0 0 0 0,1-1 0 0 0,0 1 1 0 0,-1-1-1 0 0,-1 1 0 0 0,-1 1-1 0 0,-5 1 8 0 0,9-3-9 0 0,-1 0-1 0 0,1 0 1 0 0,-1-1 0 0 0,1 1-1 0 0,-1 0 1 0 0,1 0 0 0 0,-1 0 0 0 0,1-1-1 0 0,-1 1 1 0 0,1 0 0 0 0,-1-1 0 0 0,1 1-1 0 0,0 0 1 0 0,-1-1 0 0 0,1 1-1 0 0,-1-1 1 0 0,1 1 0 0 0,0-1 0 0 0,-1 1-1 0 0,1-1 1 0 0,0 1 0 0 0,0-1-1 0 0,0 1 1 0 0,-1-1 0 0 0,1 1 0 0 0,0-1-1 0 0,0 1 1 0 0,0-1 0 0 0,0 1 0 0 0,0-2-1 0 0,-6-21 21 0 0,4 19-11 0 0,1-1-1 0 0,-1 0 1 0 0,1 0-1 0 0,0 0 1 0 0,1 0 0 0 0,0 0-1 0 0,-1 0 1 0 0,2-9 0 0 0,0 4-4 0 0,-1 9 4 0 0,0-1-1 0 0,0 1 1 0 0,0 0 0 0 0,0-1 0 0 0,1 1 0 0 0,-1-1 0 0 0,0 1 0 0 0,1 0 0 0 0,-1-1 0 0 0,1 1 0 0 0,0 0 0 0 0,-1-1-1 0 0,1 1 1 0 0,1-1 0 0 0,-1 0 4 0 0,0 1-1 0 0,0 0 1 0 0,0-1-1 0 0,-1 1 1 0 0,1-1-1 0 0,0 1 1 0 0,-1-1 0 0 0,1 1-1 0 0,-1-1 1 0 0,1-2-1 0 0,-1 2 44 0 0,1-2-25 0 0,13-4 138 0 0,-12 7-155 0 0,-1 1 1 0 0,1-1 0 0 0,0 1 0 0 0,0-1 0 0 0,0 1 0 0 0,0 0 0 0 0,0-1 0 0 0,2 1 0 0 0,1 0-4 0 0,-1 0 40 0 0,8 4 12 0 0,-11-4-63 0 0,-1 0 0 0 0,1 0 1 0 0,-1 1-1 0 0,1-1 0 0 0,-1 0 0 0 0,1 0 0 0 0,-1 1 1 0 0,1-1-1 0 0,-1 0 0 0 0,1 1 0 0 0,-1-1 0 0 0,1 1 1 0 0,-1-1-1 0 0,0 0 0 0 0,1 1 0 0 0,-1-1 0 0 0,1 1 1 0 0,-1-1-1 0 0,0 1 0 0 0,1 1 0 0 0,1 0 22 0 0,-2-1-14 0 0,1 1 0 0 0,0-1 1 0 0,0 0-1 0 0,-1 1 0 0 0,1-1 1 0 0,-1 1-1 0 0,1-1 0 0 0,-1 1 1 0 0,0-1-1 0 0,0 1 0 0 0,0-1 1 0 0,1 1-1 0 0,-1-1 0 0 0,-1 1 0 0 0,1 1 1 0 0,-6 25 38 0 0,1-11 8 0 0,2-7-55 0 0,0-1 0 0 0,-1 1 0 0 0,0-1 1 0 0,-9 15-1 0 0,5-9-3 0 0,5-12 1 0 0,1 1 0 0 0,-1 0 0 0 0,1-1 0 0 0,-1 0 0 0 0,0 1 0 0 0,0-1 0 0 0,-5 4 0 0 0,6-6 0 0 0,-10 12 0 0 0,-2-4 0 0 0,13-8 0 0 0,0-1 0 0 0,1 0 0 0 0,-1 0 0 0 0,1 1 0 0 0,-1-1 0 0 0,0 0 0 0 0,1 0 0 0 0,-1 0 0 0 0,0 0 0 0 0,0 0 0 0 0,1 1 0 0 0,-1-2 0 0 0,0 1 0 0 0,1 0 0 0 0,-1 0 0 0 0,0 0 0 0 0,1 0 0 0 0,-1 0 0 0 0,0 0 0 0 0,1-1 0 0 0,-1 1 0 0 0,1 0 0 0 0,-1-1 0 0 0,0 1 0 0 0,1 0 0 0 0,-1-1 0 0 0,1 1 0 0 0,-1 0 0 0 0,1-1 0 0 0,-1 1 0 0 0,1-1 0 0 0,-1 1 0 0 0,1-1 0 0 0,0 0 0 0 0,-1 1 0 0 0,1-1 0 0 0,0 1 0 0 0,-1-1 0 0 0,1 0 0 0 0,0 1 0 0 0,-1-2 0 0 0,-1-2 0 0 0,0 1-4 0 0,0-1 0 0 0,0 1 1 0 0,1 0-1 0 0,-1-1 0 0 0,1 1 0 0 0,0-1 0 0 0,0 0 0 0 0,0 1 1 0 0,0-1-1 0 0,1 0 0 0 0,0 0 0 0 0,-1 1 0 0 0,1-1 0 0 0,1 0 1 0 0,-1 0-1 0 0,1-4 0 0 0,1-2-12 0 0,1 1-1 0 0,0-1 1 0 0,0 1 0 0 0,9-17 0 0 0,-4 12-11 0 0,-4 11 6 0 0,-1 2 15 0 0,25-13 17 0 0,-25 12 46 0 0,1-3 29 0 0,-4 3 8 0 0,3 3-14 0 0,8 3-48 0 0,-5 3 51 0 0,-5-5 21 0 0,1 14 127 0 0,-1-15-225 0 0,-1 1 0 0 0,0-1 0 0 0,0 1 0 0 0,1 0 0 0 0,-1-1 0 0 0,0 1 0 0 0,-1 0 0 0 0,1-1 0 0 0,0 1 0 0 0,0 0 0 0 0,-1-1 0 0 0,0 3 0 0 0,1 0 15 0 0,0-1 1 0 0,-6 11 84 0 0,1-3 11 0 0,3-9-88 0 0,-6 8 23 0 0,6-9-10 0 0,0-2-139 0 0,0 1-1 0 0,1-1 1 0 0,-1 0-1 0 0,0 0 1 0 0,1 1-1 0 0,-1-1 1 0 0,1 0-1 0 0,-1 0 1 0 0,1 0-1 0 0,-1-1 1 0 0,1 1-1 0 0,0 0 1 0 0,0-1-1 0 0,-1 1 1 0 0,1 0-1 0 0,0-1 1 0 0,0 0-1 0 0,0 1 1 0 0,1-1-1 0 0,-1 1 1 0 0,0-1-1 0 0,1 0 1 0 0,-1 0-1 0 0,1 1 0 0 0,-1-1 1 0 0,1 0-1 0 0,0 0 1 0 0,0 0-1 0 0,0 1 1 0 0,0-1-1 0 0,0 0 1 0 0,0 0-1 0 0,0 0 1 0 0,1-3-1 0 0,0-9-2214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28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36 217 11056 0 0,'0'0'852'0'0,"-10"-2"7577"0"0,7-3-8330 0 0,0 0 0 0 0,1 0 0 0 0,0-1 0 0 0,-1 0 0 0 0,2 1 0 0 0,-1-1 0 0 0,1 0 0 0 0,0 0 0 0 0,0 0 0 0 0,0-9 0 0 0,-4-57-534 0 0,5 26-1562 0 0,0 20-30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29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21 766 5064 0 0,'-1'-2'2566'0'0,"-1"-2"-1430"0"0,1-1 0 0 0,-1 0-1 0 0,1 1 1 0 0,0-1 0 0 0,0 0-1 0 0,1-7 1 0 0,-3-10 41 0 0,-5-76 577 0 0,8 95-1761 0 0,0 1-1 0 0,0-1 0 0 0,0 1 0 0 0,0-1 0 0 0,0 0 0 0 0,0 1 0 0 0,2-6 0 0 0,1-13-166 0 0,-2 10-170 0 0,0 0 1 0 0,1 0-1 0 0,0 0 0 0 0,4-11 0 0 0,-1 3-618 0 0,-3 0-247 0 0</inkml:trace>
  <inkml:trace contextRef="#ctx0" brushRef="#br0" timeOffset="1">60 163 5984 0 0,'0'0'3904'0'0,"0"-8"-2080"0"0,-3-1 16 0 0,-3-6-1104 0 0,6 2-224 0 0,-6-4-48 0 0,6-2-8 0 0,0 0-456 0 0,0 6-128 0 0,0-4 0 0 0,0 2-4016 0 0,0-2-800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29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1794 10568 0 0,'0'0'1144'0'0,"-4"-8"-1144"0"0,-1-7 0 0 0,-1 2 0 0 0,6 3 624 0 0,0-3 104 0 0,0 0 16 0 0,0-6 8 0 0,0 6-552 0 0,0-10-104 0 0,0 4-32 0 0,0-3-6024 0 0</inkml:trace>
  <inkml:trace contextRef="#ctx0" brushRef="#br0" timeOffset="1">66 1164 4608 0 0,'0'-9'408'0'0,"0"0"-328"0"0,-3 5-80 0 0,-3-6 0 0 0,0-7 1656 0 0,6 2 312 0 0,-4-2 64 0 0,-1-1 16 0 0,-1-1-1288 0 0,2-4-256 0 0,4 1-56 0 0,0-1 0 0 0,0-3-520 0 0,0 3-104 0 0,0-5-16 0 0,0 1-3712 0 0,0 1-736 0 0</inkml:trace>
  <inkml:trace contextRef="#ctx0" brushRef="#br0" timeOffset="2">27 400 8752 0 0,'0'0'673'0'0,"0"-2"-437"0"0,0-5-379 0 0,0 4 520 0 0,0-1 0 0 0,0 0 0 0 0,0 1 0 0 0,0-1 0 0 0,-1 1 0 0 0,0-1 1 0 0,1 1-1 0 0,-1-1 0 0 0,-2-3 0 0 0,0-1 260 0 0,0-1 0 0 0,1 1 0 0 0,0 0 0 0 0,-1-15 0 0 0,0 5 68 0 0,1-2-598 0 0,0-1-1 0 0,2 1 1 0 0,3-29-1 0 0,-1-9-681 0 0,2 1-1644 0 0,-2 30-1816 0 0,1 1-621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29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21 259 4608 0 0,'-1'-2'4476'0'0,"0"0"-3987"0"0,-1 0 0 0 0,1-1 0 0 0,0 1 0 0 0,0-1 0 0 0,0 0 0 0 0,0 1 0 0 0,0-1 0 0 0,1 1 0 0 0,-1-1 0 0 0,1 0 0 0 0,0 0 0 0 0,0-2 0 0 0,-5-29 1156 0 0,4 29-1583 0 0,0 0 0 0 0,0 0-1 0 0,0-1 1 0 0,1 1 0 0 0,0-1-1 0 0,0-5 1 0 0,4-15-400 0 0,1-38 0 0 0,-5 59-148 0 0,1-1 0 0 0,-1 0 0 0 0,3-8-1 0 0,-1 5-813 0 0,3-4-3729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30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69 4608 0 0,'0'0'4594'0'0,"-1"-2"-4102"0"0,-1-4 116 0 0,0-1 0 0 0,1 1 0 0 0,-1-1 0 0 0,1 1-1 0 0,1-1 1 0 0,-1-7 0 0 0,1 13-429 0 0,0 1 1 0 0,0-1-1 0 0,-1 1 1 0 0,1-1-1 0 0,0 1 1 0 0,0-1-1 0 0,-1 1 1 0 0,1-1-1 0 0,0 1 1 0 0,-1 0-1 0 0,1-1 1 0 0,0 1-1 0 0,-1-1 0 0 0,1 1 1 0 0,-1 0-1 0 0,1-1 1 0 0,0 1-1 0 0,-1 0 1 0 0,1 0-1 0 0,-1-1 1 0 0,1 1-1 0 0,-1 0 1 0 0,1 0-1 0 0,-1 0 1 0 0,0 0-1 0 0,1-1 1 0 0,-1 1-1 0 0,1 0 1 0 0,-1 0-1 0 0,1 0 0 0 0,-1 0 1 0 0,0 0-1 0 0,0 0 445 0 0,-1 0-22 0 0,1 1-511 0 0,-1-1 0 0 0,1 0 1 0 0,-1 1-1 0 0,1-1 0 0 0,0 1 0 0 0,-1-1 1 0 0,1 1-1 0 0,0 0 0 0 0,0 0 0 0 0,-1-1 1 0 0,1 1-1 0 0,0 0 0 0 0,0 0 1 0 0,0 0-1 0 0,0 0 0 0 0,0 1 0 0 0,0-1 1 0 0,-1 2-1 0 0,-18 29 852 0 0,10-13-562 0 0,-14 23 217 0 0,2-2-312 0 0,16-31-245 0 0,0 1 0 0 0,-6 15 0 0 0,-11 18-4 0 0,14-25 19 0 0,8-16-277 0 0,0 1 1 0 0,0 0-1 0 0,0 0 1 0 0,-1-1-1 0 0,1 1 1 0 0,-1-1-1 0 0,0 1 1 0 0,-2 2-1 0 0,9-15-2298 0 0,-1-2 327 0 0</inkml:trace>
  <inkml:trace contextRef="#ctx0" brushRef="#br0" timeOffset="1">189 1 12032 0 0,'0'0'1090'0'0,"1"1"-898"0"0,3 6 40 0 0,-3-6 859 0 0,9 18 4505 0 0,-4-8-4210 0 0,-4-7-1080 0 0,0 0 0 0 0,0-1 0 0 0,0 1 0 0 0,1-1 0 0 0,-1 0 0 0 0,4 5 0 0 0,5 2 60 0 0,0 0 0 0 0,-1 2 1 0 0,-1-1-1 0 0,10 16 1 0 0,-16-22-144 0 0,0-2-174 0 0,13 4 396 0 0,36 25-2762 0 0,-38-27 1059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53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0 6912 0 0,'0'0'11854'0'0,"-11"1"-8705"0"0,-13 2 0 0 0,21-3-3076 0 0,-1 0 0 0 0,1 1 0 0 0,0-1 0 0 0,0 1 0 0 0,-1 0 0 0 0,-3 1 0 0 0,-4 3 317 0 0,0 0 1 0 0,-15 11-1 0 0,22-14-360 0 0,1 1-1 0 0,1-1 1 0 0,-1 1 0 0 0,0 0-1 0 0,1-1 1 0 0,-1 1-1 0 0,1 0 1 0 0,0 1 0 0 0,0-1-1 0 0,0 0 1 0 0,0 1 0 0 0,-1 4-1 0 0,-18 36 19 0 0,16-33-41 0 0,0 0 0 0 0,0 0 0 0 0,-5 18 0 0 0,4-6-7 0 0,4-17 0 0 0,0 1 0 0 0,1 0 0 0 0,0-1 0 0 0,0 1 0 0 0,0 0 0 0 0,1 13 0 0 0,1-11-2 0 0,0 1 0 0 0,1-1 0 0 0,0 1 0 0 0,1-1-1 0 0,-1 0 1 0 0,2 1 0 0 0,0-2 0 0 0,0 1 0 0 0,7 12 0 0 0,-7-16-32 0 0,-1-1 0 0 0,1 0 0 0 0,-1 0 0 0 0,1 0 1 0 0,0 0-1 0 0,0-1 0 0 0,1 1 0 0 0,-1-1 0 0 0,1 0 1 0 0,0 0-1 0 0,-1-1 0 0 0,1 0 0 0 0,0 1 0 0 0,1-2 0 0 0,-1 1 1 0 0,0 0-1 0 0,1-1 0 0 0,5 0 0 0 0,36 12-2660 0 0,-32-9 1300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55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10080 0 0,'0'0'11533'0'0,"-2"0"-10919"0"0,-5 0-26 0 0,5 0-60 0 0,1 2-236 0 0,-12 26 202 0 0,12-26-484 0 0,1-1 1 0 0,0 1 0 0 0,-1-1 0 0 0,1 1-1 0 0,0-1 1 0 0,0 1 0 0 0,0 0-1 0 0,0-1 1 0 0,0 1 0 0 0,0-1 0 0 0,0 1-1 0 0,1-1 1 0 0,-1 2 0 0 0,1-1 5 0 0,14 52 0 0 0,-8-38-61 0 0,-6-13 12 0 0,0-1 1 0 0,0 0-1 0 0,0 0 1 0 0,0 1-1 0 0,0-1 1 0 0,0 0-1 0 0,0 4 1 0 0,2 8-78 0 0,1 0 0 0 0,1 0 1 0 0,9 19-1 0 0,6 19-3258 0 0,-16-36 1712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56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13848 0 0,'0'32'6262'0'0,"6"-19"-3844"0"0,-3-6-1964 0 0,10 33 364 0 0,-9-31-609 0 0,-1-1 0 0 0,0 1 0 0 0,-1-1 0 0 0,0 1 0 0 0,0 0 0 0 0,0 15 0 0 0,-6 105-1155 0 0,4-127 531 0 0,0-1 0 0 0,0 1 1 0 0,0 0-1 0 0,-1 0 0 0 0,1 0 1 0 0,-1 0-1 0 0,1-1 0 0 0,-1 1 1 0 0,-1 2-1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56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95 13824 0 0,'-5'-3'8619'0'0,"5"0"-8540"0"0,1 0-1 0 0,-1 0 1 0 0,1-1-1 0 0,0 1 1 0 0,0 0-1 0 0,1 0 1 0 0,-1 0-1 0 0,0 0 1 0 0,1 0-1 0 0,0 0 0 0 0,0 1 1 0 0,2-4-1 0 0,-1 2-10 0 0,1 0 0 0 0,-1 0 0 0 0,1 1 0 0 0,0-1 0 0 0,0 1 0 0 0,0 0 0 0 0,6-4 0 0 0,1 1 71 0 0,-10 6-137 0 0,-1-1 1 0 0,1 1 0 0 0,0-1-1 0 0,0 1 1 0 0,-1 0 0 0 0,1-1-1 0 0,0 1 1 0 0,0 0 0 0 0,0 0-1 0 0,0-1 1 0 0,0 1 0 0 0,0 0 0 0 0,1 0-1 0 0,-2 0 0 0 0,0 0-1 0 0,0 0 1 0 0,1 0-1 0 0,-1 0 1 0 0,0 0-1 0 0,0 0 1 0 0,0 0-1 0 0,0 1 1 0 0,0-1-1 0 0,0 0 1 0 0,1 0-1 0 0,-1 0 0 0 0,0 0 1 0 0,0 0-1 0 0,0 0 1 0 0,0 0-1 0 0,0 0 1 0 0,0 0-1 0 0,1 0 1 0 0,-1 0-1 0 0,0-1 1 0 0,0 1-1 0 0,0 0 1 0 0,0 0-1 0 0,0 0 1 0 0,0 0-1 0 0,1 0 1 0 0,-1 0-1 0 0,0 0 1 0 0,0 0-1 0 0,0 0 1 0 0,0 0-1 0 0,0 0 0 0 0,0 0 1 0 0,0-1-1 0 0,0 1 1 0 0,1 0-1 0 0,-1 0 1 0 0,0 0-1 0 0,0 0 1 0 0,0 0-1 0 0,0 0 1 0 0,0 0-1 0 0,0-1 1 0 0,0 1-1 0 0,0 0 1 0 0,0 0-1 0 0,0 0 1 0 0,0 0-1 0 0,0 0 1 0 0,0-1-1 0 0,0 1 1 0 0,0 0-1 0 0,1-3 2 0 0,11 1 102 0 0,-9 3-45 0 0,-2-1-58 0 0,-1 0-1 0 0,0 0 1 0 0,1 0 0 0 0,-1 0-1 0 0,0 0 1 0 0,1 1-1 0 0,-1-1 1 0 0,1 0 0 0 0,-1 0-1 0 0,0 0 1 0 0,1 0-1 0 0,-1 1 1 0 0,0-1-1 0 0,1 0 1 0 0,-1 0 0 0 0,0 1-1 0 0,0-1 1 0 0,1 0-1 0 0,-1 0 1 0 0,0 1 0 0 0,0-1-1 0 0,1 0 1 0 0,-1 1-1 0 0,0-1 1 0 0,0 0 0 0 0,0 1-1 0 0,0-1 1 0 0,1 0-1 0 0,-1 1 1 0 0,0-1-1 0 0,0 1 1 0 0,0-1 0 0 0,0 0-1 0 0,0 1 1 0 0,0-1-1 0 0,0 1 1 0 0,0-1 0 0 0,0 0-1 0 0,0 1 1 0 0,0-1-1 0 0,-1 1 1 0 0,1 0 3 0 0,0 7-30 0 0,0-1 0 0 0,0 1-1 0 0,0-1 1 0 0,-1 1 0 0 0,-1-1-1 0 0,1 0 1 0 0,-5 12 0 0 0,4-13-159 0 0,0 1 1 0 0,0 0-1 0 0,0 0 1 0 0,1 0 0 0 0,0 1-1 0 0,0-1 1 0 0,1 0-1 0 0,0 12 1 0 0,1-11 172 0 0,3-2 27 0 0,-1-1 54 0 0,0-1 0 0 0,1 0 0 0 0,-1 1-1 0 0,1-2 1 0 0,0 1 0 0 0,0 0-1 0 0,0-1 1 0 0,0 0 0 0 0,8 4 0 0 0,0-3 179 0 0,-11-4-234 0 0,1 1 1 0 0,-1-1 0 0 0,0 0 0 0 0,0 1 0 0 0,1-1 0 0 0,-1 1-1 0 0,0 0 1 0 0,0-1 0 0 0,0 1 0 0 0,0 0 0 0 0,0-1 0 0 0,0 1 0 0 0,0 0-1 0 0,2 2 1 0 0,-1 0 52 0 0,-1-2-50 0 0,0 0 1 0 0,-1 0 0 0 0,1-1-1 0 0,-1 1 1 0 0,1 0-1 0 0,0 0 1 0 0,0-1 0 0 0,-1 1-1 0 0,1 0 1 0 0,0-1 0 0 0,0 1-1 0 0,0-1 1 0 0,0 1-1 0 0,0-1 1 0 0,-1 0 0 0 0,3 1-1 0 0,2 7 238 0 0,-2-4-205 0 0,-1-1 0 0 0,1 0 0 0 0,-1 1-1 0 0,0 0 1 0 0,-1 0 0 0 0,1 0 0 0 0,0-1 0 0 0,-1 1-1 0 0,0 1 1 0 0,0-1 0 0 0,0 0 0 0 0,-1 0 0 0 0,1 0-1 0 0,-1 0 1 0 0,0 1 0 0 0,0-1 0 0 0,-1 0-1 0 0,1 0 1 0 0,-1 0 0 0 0,0 0 0 0 0,0 0 0 0 0,-3 7-1 0 0,0 0 5 0 0,0 0-1 0 0,-1-1 1 0 0,-1 0-1 0 0,0 0 1 0 0,0 0-1 0 0,-1-1 1 0 0,-10 11-1 0 0,11-13-44 0 0,-23 23-44 0 0,27-28-17 0 0,0 0-1 0 0,-1 0 0 0 0,1 0 1 0 0,-1-1-1 0 0,0 1 1 0 0,0 0-1 0 0,0-1 0 0 0,0 0 1 0 0,-5 2-1 0 0,7-3 31 0 0,1 0 0 0 0,-1 0 0 0 0,1 0-1 0 0,-1 0 1 0 0,1 0 0 0 0,-1 0 0 0 0,1 0 0 0 0,-1 0-1 0 0,1 0 1 0 0,-1 0 0 0 0,0 0 0 0 0,1 0 0 0 0,-1 0-1 0 0,1-1 1 0 0,-1 1 0 0 0,1 0 0 0 0,-1 0 0 0 0,1-1-1 0 0,0 1 1 0 0,-1 0 0 0 0,1-1 0 0 0,-1 1 0 0 0,1 0-1 0 0,0-1 1 0 0,-1 1 0 0 0,1-1 0 0 0,0 1 0 0 0,-1-1-1 0 0,1 1 1 0 0,0-1 0 0 0,-1-1-484 0 0,1-1-783 0 0,0-11-460 0 0,0-4-422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13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8288 0 0,'0'0'756'0'0,"1"0"-623"0"0,12 1 1329 0 0,-1-1 1 0 0,0 2-1 0 0,0-1 0 0 0,1 2 1 0 0,-1-1-1 0 0,19 8 0 0 0,-21-5-1131 0 0,0 0-1 0 0,12 7 1 0 0,-4 0 80 0 0,-1 0 0 0 0,0 2 0 0 0,-1 0 0 0 0,25 28 0 0 0,-19-15 155 0 0,-1 1 1 0 0,20 36-1 0 0,-34-51-407 0 0,-1 1 0 0 0,-1-1-1 0 0,0 1 1 0 0,0 1 0 0 0,3 21-1 0 0,3 9 154 0 0,-4-15-125 0 0,-2-1-1 0 0,4 51 1 0 0,-6 60-316 0 0,-3-121 16 0 0,0 11-1220 0 0,-4-1-4609 0 0,-1-6-1996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2:56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5984 0 0,'0'0'464'0'0,"2"0"72"0"0,3 0 1334 0 0,-1 0 0 0 0,0 0-1 0 0,1 0 1 0 0,-1 1 0 0 0,0 0 0 0 0,0 0 0 0 0,1 0 0 0 0,3 2 0 0 0,9 8-1966 0 0,-14-9 244 0 0,2 2 140 0 0,1 1 0 0 0,0 0 1 0 0,-1 0-1 0 0,0 0 1 0 0,0 0-1 0 0,-1 1 0 0 0,1 0 1 0 0,-1 0-1 0 0,4 9 1 0 0,-1 0 122 0 0,0 0 1 0 0,-1 1 0 0 0,5 26 0 0 0,-10-35-304 0 0,1 0-1 0 0,-2 0 0 0 0,1 1 0 0 0,-1-1 0 0 0,0 0 0 0 0,0 1 0 0 0,-1-1 1 0 0,0 0-1 0 0,0 1 0 0 0,-5 11 0 0 0,-15 53-269 0 0,-1 0 20 0 0,7-32 130 0 0,2-3-91 0 0,-2-2 1 0 0,-27 48-1 0 0,31-64-294 0 0,7-11 21 0 0,0-1-1 0 0,0 0 1 0 0,-1-1 0 0 0,0 1 0 0 0,-8 7 0 0 0,3-9-1387 0 0,-1 1-76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2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110 159 2304 0 0,'0'0'18127'0'0,"4"11"-17279"0"0,-4-8-760 0 0,-1 0-1 0 0,1 0 1 0 0,-1 0-1 0 0,0 0 1 0 0,0 0 0 0 0,0 0-1 0 0,0 0 1 0 0,0 0-1 0 0,-1 0 1 0 0,1-1-1 0 0,-4 4 1 0 0,-23 29-10 0 0,20-27-15 0 0,5-5-102 0 0,0-1 0 0 0,1 1 0 0 0,-1-1 0 0 0,0 0 0 0 0,-6 3 0 0 0,8-5-119 0 0,-1 1-67 0 0,2 0 224 0 0,-1-1 0 0 0,1 0 1 0 0,0 0-1 0 0,0 0 0 0 0,-1 0 0 0 0,1 0 1 0 0,0 0-1 0 0,-1 0 0 0 0,1 1 0 0 0,0-1 1 0 0,0 0-1 0 0,-1 0 0 0 0,1 0 0 0 0,0 0 1 0 0,-1 0-1 0 0,1 0 0 0 0,0-1 0 0 0,-1 1 1 0 0,1 0-1 0 0,0 0 0 0 0,0 0 0 0 0,-1 0 1 0 0,1 0-1 0 0,0 0 0 0 0,-1 0 0 0 0,1-1 1 0 0,0 1-1 0 0,0 0 0 0 0,-1 0 0 0 0,1 0 1 0 0,0-1-1 0 0,0 1 0 0 0,0 0 0 0 0,-1 0 1 0 0,1 0-1 0 0,0-1 0 0 0,0 1 0 0 0,0 0 1 0 0,0-1-1 0 0,0 1 0 0 0,-1 0 0 0 0,-2-20-171 0 0,7-25-28 0 0,-4 43 200 0 0,1-1-1 0 0,-1 1 0 0 0,1-1 1 0 0,0 1-1 0 0,0-1 1 0 0,0 1-1 0 0,0 0 1 0 0,0-1-1 0 0,0 1 1 0 0,1 0-1 0 0,-1 0 1 0 0,1 0-1 0 0,-1 0 1 0 0,1 0-1 0 0,0 0 1 0 0,0 0-1 0 0,0 0 1 0 0,0 1-1 0 0,3-2 1 0 0,9-9-1 0 0,-14 11 1 0 0,1 0 0 0 0,0 0 0 0 0,0 0 0 0 0,0 0 0 0 0,0 0-1 0 0,0 0 1 0 0,0 0 0 0 0,0 0 0 0 0,0 1 0 0 0,1-1 0 0 0,-1 0-1 0 0,0 0 1 0 0,0 1 0 0 0,1-1 0 0 0,-1 1 0 0 0,0 0 0 0 0,2-1 0 0 0,7-2 56 0 0,-8 2-50 0 0,-1 0 1 0 0,1 1 0 0 0,0-1 0 0 0,0 0-1 0 0,-1 1 1 0 0,1 0 0 0 0,0-1 0 0 0,0 1-1 0 0,0 0 1 0 0,0 0 0 0 0,0 0 0 0 0,-1 0-1 0 0,4 0 1 0 0,14 0 241 0 0,-17 0 76 0 0,0 1-190 0 0,-1 0-120 0 0,0 0 1 0 0,0 0-1 0 0,0 0 1 0 0,0 0-1 0 0,-1 0 1 0 0,1 0-1 0 0,0 0 1 0 0,0 0-1 0 0,-1 0 0 0 0,1 1 1 0 0,-1-1-1 0 0,1 0 1 0 0,-1 0-1 0 0,1 1 1 0 0,-1-1-1 0 0,0 0 1 0 0,1 2-1 0 0,-1 0-24 0 0,1 0 85 0 0,-6 23 162 0 0,-4-9-130 0 0,7-13-82 0 0,-6 3 18 0 0,1-3-42 0 0,6-2 5 0 0,-2-1 16 0 0,-14 0 4 0 0,16-1-20 0 0,0 0 1 0 0,1 0-1 0 0,-1 0 1 0 0,1-1-1 0 0,-1 1 1 0 0,0 0-1 0 0,1 0 1 0 0,-1 0-1 0 0,1-1 1 0 0,-1 1-1 0 0,1 0 1 0 0,-1 0-1 0 0,1-1 1 0 0,-1 1-1 0 0,1-1 1 0 0,-2 0 0 0 0,-2-2 2 0 0,-3 1 55 0 0,7 2-62 0 0,0 0 0 0 0,-1 0-1 0 0,1 0 1 0 0,0 0 0 0 0,0 0 0 0 0,-1 0 0 0 0,1 0 0 0 0,0 0 0 0 0,0 0 0 0 0,-1 0 0 0 0,1 0 0 0 0,0 0 0 0 0,0-1 0 0 0,-1 1 0 0 0,1 0 0 0 0,0 0 0 0 0,0 0 0 0 0,0 0 0 0 0,-1-1 0 0 0,1 1 0 0 0,0 0 0 0 0,0 0 0 0 0,0 0-1 0 0,0-1 1 0 0,0 1 0 0 0,-1 0 0 0 0,1 0 0 0 0,0-1 0 0 0,0 1 0 0 0,0 0 0 0 0,0 0 0 0 0,0-1 0 0 0,0 1 0 0 0,0 0 0 0 0,-1-19 39 0 0,1 17-30 0 0,0-5-1 0 0,1-13-10 0 0,5 7 0 0 0,-3 10 0 0 0,-1 2 0 0 0,-1 0 0 0 0,-1 0 1 0 0,1 0-1 0 0,0 1 0 0 0,-1-1 0 0 0,1 0 0 0 0,0 1 1 0 0,0-1-1 0 0,0 1 0 0 0,-1-1 0 0 0,1 1 0 0 0,0-1 1 0 0,0 1-1 0 0,0-1 0 0 0,0 1 0 0 0,1-1 0 0 0,2 0 9 0 0,22-15 134 0 0,-12 15-93 0 0,-9 1 39 0 0,19-5 280 0 0,-21 5-256 0 0,-1 0-1 0 0,8 0 0 0 0,-7 0 71 0 0,13 18 286 0 0,-15-16-460 0 0,0 0 1 0 0,-1 0-1 0 0,1 0 0 0 0,0 1 0 0 0,-1-1 0 0 0,1 0 0 0 0,-1 0 1 0 0,1 0-1 0 0,-1 1 0 0 0,0-1 0 0 0,0 0 0 0 0,0 1 1 0 0,0-1-1 0 0,-1 0 0 0 0,1 0 0 0 0,-1 1 0 0 0,1-1 0 0 0,-1 0 1 0 0,0 0-1 0 0,0 0 0 0 0,1 0 0 0 0,-2 0 0 0 0,1 0 1 0 0,0 0-1 0 0,-2 2 0 0 0,-9 7 51 0 0,-19 12-1 0 0,30-22-56 0 0,-1 0 1 0 0,0 0-1 0 0,1 0 0 0 0,-1 0 0 0 0,0-1 0 0 0,0 1 0 0 0,0 0 0 0 0,0-1 0 0 0,0 0 0 0 0,0 1 1 0 0,1-1-1 0 0,-1 0 0 0 0,0 0 0 0 0,0 0 0 0 0,-3 0 0 0 0,-16-4 67 0 0,18 4-66 0 0,0 0-1 0 0,0 0 1 0 0,1 0 0 0 0,-1-1 0 0 0,0 0 0 0 0,0 1 0 0 0,1-1-1 0 0,-1 0 1 0 0,1 0 0 0 0,-1 0 0 0 0,1-1 0 0 0,-1 1 0 0 0,1 0-1 0 0,0-1 1 0 0,-1 0 0 0 0,-1-2 0 0 0,-6-5 48 0 0,9 8-52 0 0,0 1 0 0 0,0-1 0 0 0,1 0 0 0 0,-1 0 0 0 0,0 0 0 0 0,0 0 0 0 0,0 1 1 0 0,1-1-1 0 0,-1 0 0 0 0,1 0 0 0 0,-1 0 0 0 0,1 0 0 0 0,-1-1 0 0 0,1 1 0 0 0,-1 0 0 0 0,1 0 0 0 0,0 0 0 0 0,0-1 0 0 0,-1-1-2 0 0,0 1-1 0 0,0 0 0 0 0,0-1 0 0 0,0 1 1 0 0,0 0-1 0 0,-3-4 0 0 0,-1-1-31 0 0,0-3-2 0 0,6 6 23 0 0,0 3 10 0 0,-1 1 1 0 0,1-1-1 0 0,-1 1 0 0 0,0-1 1 0 0,1 0-1 0 0,-1 1 0 0 0,0-1 1 0 0,0 0-1 0 0,1 1 0 0 0,-1-1 0 0 0,0 0 1 0 0,0 1-1 0 0,0-1 0 0 0,0 0 1 0 0,0 1-1 0 0,0-1 0 0 0,0-1 1 0 0,0-2-68 0 0,1 2 13 0 0,0 1 56 0 0,-1 0 1 0 0,1 0-1 0 0,-1 0 1 0 0,1 0-1 0 0,0 0 1 0 0,0 0-1 0 0,-1 0 0 0 0,1 0 1 0 0,0 0-1 0 0,0 0 1 0 0,0 1-1 0 0,0-1 1 0 0,0 0-1 0 0,0 1 0 0 0,0-1 1 0 0,0 1-1 0 0,0-1 1 0 0,1 1-1 0 0,-1 0 1 0 0,0-1-1 0 0,1 1 0 0 0,2-1-7 0 0,-1 0-2 0 0,-1-1-3 0 0,0 1 0 0 0,1 0 0 0 0,-1 0 0 0 0,1 1 0 0 0,-1-1 0 0 0,1 0 0 0 0,3 1 0 0 0,-2 0 20 0 0,0 0 1 0 0,0 1-1 0 0,0-1 1 0 0,0 1 0 0 0,-1 0-1 0 0,1 0 1 0 0,5 3-1 0 0,4 1 57 0 0,-11-5-60 0 0,-1 0 0 0 0,0 1 0 0 0,0-1 0 0 0,1 1 0 0 0,-1-1 0 0 0,0 1 0 0 0,0-1 0 0 0,0 1 0 0 0,1 0 0 0 0,-1 0 0 0 0,0-1 0 0 0,0 1 0 0 0,0 0 0 0 0,0 0 0 0 0,-1 0 0 0 0,1 0 0 0 0,1 2 0 0 0,-2-3 8 0 0,0 0-1 0 0,0 0 1 0 0,0 0 0 0 0,0 1-1 0 0,1-1 1 0 0,-1 0-1 0 0,0 0 1 0 0,0 0 0 0 0,0 1-1 0 0,0-1 1 0 0,1 0-1 0 0,-1 0 1 0 0,0 0 0 0 0,0 0-1 0 0,0 0 1 0 0,1 1 0 0 0,-1-1-1 0 0,0 0 1 0 0,0 0-1 0 0,0 0 1 0 0,1 0 0 0 0,-1 0-1 0 0,0 0 1 0 0,0 0 0 0 0,1 0-1 0 0,-1 0 1 0 0,0 0-1 0 0,0 0 1 0 0,1 0 0 0 0,-1 0-1 0 0,0 3 173 0 0,0 1-168 0 0,-1 1-1 0 0,0 0 0 0 0,0-1 1 0 0,0 1-1 0 0,-1-1 0 0 0,0 1 1 0 0,1-1-1 0 0,-1 0 0 0 0,-1 0 1 0 0,1 1-1 0 0,-6 6 0 0 0,7-11-15 0 0,-1 4 0 0 0,-20 26 0 0 0,20-28 0 0 0,1-1 0 0 0,-1 1 0 0 0,0 0 0 0 0,0-1 0 0 0,0 1 0 0 0,0-1 0 0 0,0 0 0 0 0,0 1 0 0 0,0-1 0 0 0,0 0 0 0 0,-1 0 0 0 0,-3 1 0 0 0,3-2 4 0 0,0 1-1 0 0,-1 0 0 0 0,1-1 0 0 0,-1 1 1 0 0,1-1-1 0 0,0 0 0 0 0,-1 0 1 0 0,1-1-1 0 0,-1 1 0 0 0,-3-1 1 0 0,-5-1 37 0 0,11 2 31 0 0,-8-9 18 0 0,7 6-91 0 0,1 1 0 0 0,-1-1 0 0 0,1 1 0 0 0,0-1 0 0 0,0 1 0 0 0,0-1 0 0 0,0 1 0 0 0,1-1 0 0 0,-1 0 0 0 0,1 1 0 0 0,-1-1 0 0 0,1 0 0 0 0,0 0 0 0 0,0 1 0 0 0,0-1 0 0 0,0 0 0 0 0,1-3 0 0 0,1-3-8 0 0,0 0 0 0 0,1 0 1 0 0,5-13-1 0 0,-5 19-1 0 0,0-1 1 0 0,0 1-1 0 0,0-1 0 0 0,1 1 1 0 0,-1 0-1 0 0,1 0 0 0 0,-1 1 1 0 0,1-1-1 0 0,0 1 0 0 0,0-1 1 0 0,5-1-1 0 0,6-4-1 0 0,-8 5-10 0 0,1 0-1 0 0,-1 1 1 0 0,1-1-1 0 0,-1 2 1 0 0,9-2-1 0 0,1 0 27 0 0,-16 2-4 0 0,10 0-3 0 0,11 2 17 0 0,-22-1-13 0 0,1-1 1 0 0,-1 1 0 0 0,0 0-1 0 0,0 0 1 0 0,1 0-1 0 0,-1 0 1 0 0,0 0 0 0 0,1 0-1 0 0,-1 0 1 0 0,0 1 0 0 0,1-1-1 0 0,-1 0 1 0 0,0 0 0 0 0,1 0-1 0 0,-1 0 1 0 0,0 0 0 0 0,1 0-1 0 0,-1 1 1 0 0,0-1 0 0 0,0 0-1 0 0,1 0 1 0 0,-1 0 0 0 0,0 1-1 0 0,1-1 1 0 0,5 4 51 0 0,2 1-29 0 0,-7-4-20 0 0,0 0 0 0 0,0 0 0 0 0,0 0 1 0 0,-1 0-1 0 0,1 1 0 0 0,-1-1 0 0 0,1 0 1 0 0,0 1-1 0 0,-1-1 0 0 0,0 0 0 0 0,1 1 0 0 0,-1-1 1 0 0,0 0-1 0 0,0 1 0 0 0,0-1 0 0 0,0 1 0 0 0,0-1 1 0 0,0 1-1 0 0,0-1 0 0 0,0 0 0 0 0,-1 1 0 0 0,1-1 1 0 0,0 0-1 0 0,-1 1 0 0 0,1-1 0 0 0,-2 2 0 0 0,-2 5 18 0 0,0-1-1 0 0,0 0 0 0 0,-7 10 0 0 0,4-8-15 0 0,3-4 3 0 0,-1 0 1 0 0,0 0-1 0 0,0-1 0 0 0,0 0 1 0 0,-1 0-1 0 0,1 0 0 0 0,-1 0 1 0 0,0-1-1 0 0,0 0 0 0 0,0-1 1 0 0,-9 4-1 0 0,-7 3 45 0 0,21-8-55 0 0,0-1 1 0 0,-1 1-1 0 0,1-1 1 0 0,0 1 0 0 0,-1-1-1 0 0,1 1 1 0 0,-1-1-1 0 0,1 0 1 0 0,-1 0 0 0 0,1 0-1 0 0,-1 0 1 0 0,1 0-1 0 0,-1 0 1 0 0,1 0 0 0 0,-1 0-1 0 0,1 0 1 0 0,-1-1-1 0 0,1 1 1 0 0,0-1 0 0 0,-1 1-1 0 0,-1-2 1 0 0,-1-1-1 0 0,0 0-1 0 0,0-1 1 0 0,0 1 0 0 0,1-1-1 0 0,0 0 1 0 0,-1 0 0 0 0,-4-8-1 0 0,5 7-10 0 0,0-1-1 0 0,1 0 0 0 0,-1 1 1 0 0,1-1-1 0 0,0 0 0 0 0,1 0 1 0 0,-3-11-1 0 0,4 13 4 0 0,-1 0 0 0 0,1 0 0 0 0,0 0 0 0 0,0 1 1 0 0,0-1-1 0 0,0 0 0 0 0,1 0 0 0 0,0 0 0 0 0,-1 0 0 0 0,2 1 0 0 0,-1-1 0 0 0,0 0 0 0 0,4-6 0 0 0,-2 7-5 0 0,-1-1 0 0 0,1 1 0 0 0,1-1 0 0 0,-1 1-1 0 0,0 0 1 0 0,1 0 0 0 0,0 0 0 0 0,-1 1 0 0 0,1-1 0 0 0,0 1-1 0 0,7-3 1 0 0,1 1-21 0 0,0 0 0 0 0,24-4 0 0 0,-31 7 34 0 0,1 1 0 0 0,-1 0 0 0 0,1 0 0 0 0,-1 0 0 0 0,1 1 0 0 0,-1-1 0 0 0,0 1 0 0 0,10 3 0 0 0,13 3 0 0 0,-27-7 4 0 0,0 0 0 0 0,1 0 0 0 0,-1 0 0 0 0,0 0 0 0 0,0 0 0 0 0,1 0 0 0 0,-1 1 0 0 0,0-1-1 0 0,0 1 1 0 0,0-1 0 0 0,0 1 0 0 0,0-1 0 0 0,1 1 0 0 0,-1 0 0 0 0,0-1 0 0 0,0 1 0 0 0,0 0 0 0 0,-1 0 0 0 0,1 0 0 0 0,0 0-1 0 0,0 0 1 0 0,0 0 0 0 0,-1 0 0 0 0,1 0 0 0 0,0 0 0 0 0,0 2 0 0 0,1 1 18 0 0,0 0 22 0 0,0 0-1 0 0,-1 0 1 0 0,1 0-1 0 0,-1 1 1 0 0,0-1 0 0 0,0 0-1 0 0,0 1 1 0 0,0 6-1 0 0,-1-9-24 0 0,-1 0 0 0 0,0 0 0 0 0,1 0 1 0 0,-1 0-1 0 0,0 0 0 0 0,0-1 0 0 0,0 1 0 0 0,0 0 0 0 0,0 0 0 0 0,-2 1 0 0 0,2-1 1 0 0,-43 60-488 0 0,37-42-2058 0 0,4-11 357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7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113 517 2760 0 0,'-1'-2'26'0'0,"0"1"0"0"0,0-1 0 0 0,0 0 0 0 0,0 0 0 0 0,0 1 0 0 0,0-1 0 0 0,-1-3 0 0 0,-1-4 38 0 0,1 6-31 0 0,0 0 0 0 0,0 0-1 0 0,0 0 1 0 0,0 1 0 0 0,0-1 0 0 0,-4-2 0 0 0,-4-6 2196 0 0,-6-6 2715 0 0,13 14-4370 0 0,0 0 0 0 0,0 0 1 0 0,0 0-1 0 0,1-1 0 0 0,-1 1 1 0 0,1-1-1 0 0,0 0 0 0 0,-3-6 1 0 0,-6-17 286 0 0,8 21-834 0 0,0-1-1 0 0,0 0 0 0 0,1 1 1 0 0,0-1-1 0 0,0 0 0 0 0,0 0 0 0 0,1 0 1 0 0,0 0-1 0 0,1 0 0 0 0,0 0 1 0 0,0-10-1 0 0,5-8-20 0 0,-2 10-37 0 0,0 1 1 0 0,0-26-1 0 0,-1 19-597 0 0,1 0 0 0 0,1 0 0 0 0,6-23 0 0 0,1-2-1293 0 0,-5 9 451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8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3415 10080 0 0,'-13'0'462'0'0,"11"0"-12"0"0,1-1-292 0 0,-5-7-110 0 0,5 7 13 0 0,-1-1 0 0 0,1 0 0 0 0,-1 0-1 0 0,1 0 1 0 0,0 0 0 0 0,0 0 0 0 0,0 0 0 0 0,0 0 0 0 0,0 0-1 0 0,0 0 1 0 0,1 0 0 0 0,-1-3 0 0 0,-10-30 2290 0 0,8 28-2118 0 0,1 1-1 0 0,0 0 0 0 0,0 0 0 0 0,1-1 1 0 0,-1 1-1 0 0,1-11 0 0 0,-2-20 215 0 0,1 27-423 0 0,1 1 1 0 0,1-1-1 0 0,0 0 1 0 0,1-10-1 0 0,1 10-24 0 0,-1 5-3 0 0,-1 0 1 0 0,1 0-1 0 0,-1-1 1 0 0,0-8-1 0 0,-1 1-134 0 0,1 0 0 0 0,0 1 0 0 0,1-1 0 0 0,5-21 0 0 0,-1-3-556 0 0,0 4 117 0 0,-3 23 267 0 0,0-1 1 0 0,-1 1 0 0 0,-1-1 0 0 0,1 0 0 0 0,-2-10-1 0 0,-1 5-306 0 0,2 0-1 0 0,2-23 1 0 0,-1 22 111 0 0,-1-30 1 0 0,-1 30 486 0 0,1 12 22 0 0,0-1 0 0 0,-1 1 0 0 0,1 0 0 0 0,-1 0 0 0 0,-2-5 0 0 0,0-1 153 0 0,1 0 0 0 0,0 0-1 0 0,0-12 1 0 0,2 10 404 0 0,-2 1 0 0 0,-3-15 1 0 0,3 14 173 0 0,0 0 0 0 0,-1-20 1 0 0,0-2 50 0 0,-2-30 53 0 0,3 49-757 0 0,1-1 0 0 0,0 0 0 0 0,3-32 0 0 0,0 27-61 0 0,-2-34-1 0 0,-2 22-128 0 0,1-1 0 0 0,9-67 0 0 0,-4 69-42 0 0,6-38-206 0 0,-1 3-63 0 0,-7 44 149 0 0,5-25-1 0 0,-3 27-135 0 0,0-28 1 0 0,2-8-340 0 0,-3 35 357 0 0,-1 0 1 0 0,-3-46 0 0 0,1-8 261 0 0,0-19 128 0 0,1-11 336 0 0,14-28 365 0 0,-14 115-640 0 0,0-24 0 0 0,1-11 6 0 0,2 24-91 0 0,-2 17-7 0 0,0 0-1 0 0,-1-1 1 0 0,0 1-1 0 0,-3-26 1 0 0,-4-13 15 0 0,0-10 13 0 0,6 57-5 0 0,-1 1 1 0 0,1-1-1 0 0,1 0 1 0 0,-1 1 0 0 0,1-1-1 0 0,0 0 1 0 0,2-8 0 0 0,-1 7-19 0 0,-1 0 1 0 0,2-16 0 0 0,-3 15-111 0 0,1 0-1 0 0,0 0 0 0 0,4-14 1 0 0,-3 14 58 0 0,0 1 0 0 0,0-1 1 0 0,0-15-1 0 0,-2 17 48 0 0,1 0-1 0 0,0 0 1 0 0,0 0 0 0 0,3-7 0 0 0,-2 7-1 0 0,0 0 1 0 0,-1 0-1 0 0,0-1 1 0 0,1-8 0 0 0,3-43-53 0 0,-5 44 80 0 0,0 0 0 0 0,-4-17 0 0 0,2 17 3 0 0,1-1 0 0 0,1-18 0 0 0,0 19 66 0 0,0-1 0 0 0,-3-19 0 0 0,-1-26 547 0 0,3 55-537 0 0,1-1 1 0 0,0 1 0 0 0,0 0 0 0 0,1 0 0 0 0,0-6 0 0 0,1-11 131 0 0,-1 14-206 0 0,0 0 0 0 0,1 1 0 0 0,0-1 0 0 0,0 0 0 0 0,1 0 0 0 0,3-7 0 0 0,4-14-242 0 0,5 0-515 0 0,-12 24 571 0 0,0-1 0 0 0,-1 1 0 0 0,1 0 0 0 0,2-9 1 0 0,-4 8 5 0 0,0-1 1 0 0,1 1-1 0 0,-1-10 1 0 0,-1 14 151 0 0,0 0 1 0 0,0 0-1 0 0,0 0 1 0 0,-1 1-1 0 0,1-1 1 0 0,0 0-1 0 0,-1 0 1 0 0,1 0-1 0 0,-1 1 1 0 0,0-1-1 0 0,0 0 1 0 0,1 0 0 0 0,-1 1-1 0 0,0-1 1 0 0,0 1-1 0 0,-3-3 2130 0 0,-12 0 172 0 0,16 4-2180 0 0,-1 0 1 0 0,0 0 0 0 0,1 0-1 0 0,-1 0 1 0 0,0 0 0 0 0,1 1-1 0 0,-1-1 1 0 0,0 0 0 0 0,1 0 0 0 0,-1 0-1 0 0,1 0 1 0 0,-1 1 0 0 0,0-1-1 0 0,1 0 1 0 0,-1 1 0 0 0,1-1 0 0 0,-1 0-1 0 0,1 1 1 0 0,-1 0 0 0 0,-9 3 1073 0 0,8-4-401 0 0,-15 4 829 0 0,14-3-1230 0 0,0 0-174 0 0,1 0 0 0 0,-1 0 0 0 0,0 0 0 0 0,1 1 0 0 0,-1 0 0 0 0,0-1 0 0 0,-3 4 0 0 0,-10 7 135 0 0,8-8-218 0 0,0 1 0 0 0,1 0 0 0 0,0 1-1 0 0,-9 8 1 0 0,-4 2 4 0 0,12-8-93 0 0,6-5 23 0 0,1 4-36 0 0,-3 5-52 0 0,3-8-307 0 0,-4 11-1236 0 0,7-8 1188 0 0,1-4-1104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18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11976 0 0,'7'7'8233'0'0,"13"32"-5215"0"0,-7-13-2501 0 0,-10-20-405 0 0,-1 0-1 0 0,1 0 1 0 0,6 8-1 0 0,16 21 235 0 0,27 35-131 0 0,-18-31-397 0 0,52 46 0 0 0,-28-38-2739 0 0,-39-34 1454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30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45 4144 0 0,'-7'0'7602'0'0,"-7"-10"-3245"0"0,13 9-3954 0 0,-1 0 1 0 0,1-1 0 0 0,-1 1 0 0 0,0 0 0 0 0,1 0 0 0 0,-1 0-1 0 0,0 0 1 0 0,0 0 0 0 0,0 1 0 0 0,0-1 0 0 0,-3 0 805 0 0,-6-16 2588 0 0,10 17-3716 0 0,1-1 0 0 0,-1 1-1 0 0,1-1 1 0 0,-1 1 0 0 0,1-1 0 0 0,-1 1-1 0 0,0 0 1 0 0,1-1 0 0 0,-1 1 0 0 0,0-1-1 0 0,1 1 1 0 0,-1 0 0 0 0,0 0 0 0 0,1 0-1 0 0,-2-1 1 0 0,1 1-74 0 0,0 1-1 0 0,0-1 1 0 0,0 0-1 0 0,0 1 1 0 0,0-1-1 0 0,1 0 1 0 0,-1 1 0 0 0,0-1-1 0 0,0 1 1 0 0,0-1-1 0 0,0 1 1 0 0,1 0-1 0 0,-1-1 1 0 0,0 1-1 0 0,0 0 1 0 0,1 0-1 0 0,-1-1 1 0 0,1 1-1 0 0,-1 0 1 0 0,1 0 0 0 0,-1 0-1 0 0,1 0 1 0 0,-1 1-1 0 0,-1 1 1 0 0,-1 3-7 0 0,1 0 0 0 0,-1-1 0 0 0,1 2 0 0 0,0-1 0 0 0,0 0 0 0 0,0 0 0 0 0,0 12 0 0 0,0 2 0 0 0,2 23 0 0 0,0-25 0 0 0,1-3-10 0 0,0-1-1 0 0,2 1 1 0 0,-1-1 0 0 0,8 20-1 0 0,-1 0-1 0 0,-8-29-5 0 0,1 0 0 0 0,0 0 0 0 0,0 0 0 0 0,1-1 0 0 0,-1 1 0 0 0,1 0 0 0 0,0-1 0 0 0,5 7 0 0 0,1-2-82 0 0,0 0 0 0 0,11 10 1 0 0,-18-18-7 0 0,0 0 0 0 0,0 1 0 0 0,1-1 0 0 0,-1 0 0 0 0,0 0 0 0 0,1 0 0 0 0,-1 0 0 0 0,0 0 0 0 0,5 0 0 0 0,4 2-854 0 0,-7-1 505 0 0,9 0-2928 0 0,0-2-4251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3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9672 0 0,'0'0'874'0'0,"1"-2"-492"0"0,1-1 209 0 0,-1 1-210 0 0,0 1 0 0 0,0 0 0 0 0,0 0 0 0 0,0-1 0 0 0,-1 1 0 0 0,1 0 0 0 0,-1-1 0 0 0,1 1 0 0 0,0-3 0 0 0,1 1 1185 0 0,41-28 3102 0 0,-40 29-4238 0 0,1-1 0 0 0,0 0 0 0 0,-1 1 0 0 0,7-7 0 0 0,-7 6 446 0 0,11 3-530 0 0,-6 0-194 0 0,-3 0-76 0 0,10 7-63 0 0,-13-3-15 0 0,-1-1 3 0 0,0 0-4 0 0,0 0 0 0 0,0 1-1 0 0,-1-1 1 0 0,1 1 0 0 0,-1 0 0 0 0,0-1-1 0 0,0 1 1 0 0,0-1 0 0 0,0 1 0 0 0,0-1-1 0 0,-1 1 1 0 0,0-1 0 0 0,-2 7-1 0 0,2-3-104 0 0,-1 0-1 0 0,1 0 1 0 0,0 7-1 0 0,1-11 84 0 0,0-1 0 0 0,-1 0 0 0 0,1 1-1 0 0,-1-1 1 0 0,0 1 0 0 0,1-1 0 0 0,-1 0 0 0 0,0 0-1 0 0,0 1 1 0 0,-1-1 0 0 0,1 0 0 0 0,-3 3 0 0 0,-20 21-224 0 0,17-19 108 0 0,6-6-78 0 0,0 1-5 0 0,-3 6 27 0 0,0 0 102 0 0,3-7 286 0 0,3 1 16 0 0,5 9 455 0 0,-6-11-324 0 0,3 0-204 0 0,15-5-5 0 0,-13 3-91 0 0,0 0 1 0 0,-1 1-1 0 0,13-2 1 0 0,20-3 14 0 0,46 6-3331 0 0,-81 0 1676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31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16152 0 0,'0'0'5853'0'0,"1"2"-5179"0"0,2 7-480 0 0,-1-1 0 0 0,-1 1-1 0 0,0-1 1 0 0,0 1 0 0 0,0 0 0 0 0,-1-1-1 0 0,0 1 1 0 0,-2 11 0 0 0,0 15 150 0 0,1-22-327 0 0,-4 25-1 0 0,3-26 0 0 0,-1 25-1 0 0,-1 39-911 0 0,4-74 472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3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25 113 8288 0 0,'0'3'8193'0'0,"-10"49"-2469"0"0,10-40-5377 0 0,-1-1 0 0 0,-5 20 0 0 0,3-20-262 0 0,1 1 1 0 0,-1 20-1 0 0,3 16 224 0 0,0-47-186 0 0,0 2-10 0 0,1 5 170 0 0,-1 1 0 0 0,4 16-1 0 0,-3-23-170 0 0,10 12 411 0 0,1-9-436 0 0,-8-3-61 0 0,-1 0 0 0 0,2-1 1 0 0,-1 1-1 0 0,0-1 0 0 0,0 0 0 0 0,0 0 0 0 0,1 0 0 0 0,5-1 1 0 0,152-7 546 0 0,-90 1-1772 0 0,-63 6 667 0 0,-7 0-238 0 0</inkml:trace>
  <inkml:trace contextRef="#ctx0" brushRef="#br0" timeOffset="1">204 151 6912 0 0,'1'1'8649'0'0,"3"5"-6989"0"0,0 1-1 0 0,-1-1 1 0 0,6 13 0 0 0,-2 1-570 0 0,6 25-1 0 0,-10-30-803 0 0,2 30 0 0 0,-4-29-217 0 0,5 26 1 0 0,-1-5-17 0 0,-5-31-64 0 0,1-1 0 0 0,-1 1 1 0 0,1 0-1 0 0,0-1 1 0 0,0 1-1 0 0,1-1 0 0 0,0 1 1 0 0,0-1-1 0 0,0 0 0 0 0,0 1 1 0 0,4 4-1 0 0,-1-5-250 0 0,3 5 52 0 0,-4-3-3023 0 0</inkml:trace>
  <inkml:trace contextRef="#ctx0" brushRef="#br0" timeOffset="2">449 0 8752 0 0,'15'6'289'0'0,"-11"-6"111"0"0,-1 1-1 0 0,0 0 1 0 0,1 0-1 0 0,-1 1 1 0 0,0-1-1 0 0,0 1 1 0 0,0-1-1 0 0,0 1 1 0 0,0 0-1 0 0,0 0 1 0 0,0 0-1 0 0,-1 1 1 0 0,1-1-1 0 0,-1 1 1 0 0,0-1-1 0 0,0 1 1 0 0,0 0-1 0 0,3 5 0 0 0,13 25 2461 0 0,21 50 635 0 0,-19-39-2534 0 0,-13-31-639 0 0,-1 1 1 0 0,6 19-1 0 0,-8-17-126 0 0,16 63 422 0 0,-19-68-563 0 0,1-1 0 0 0,-1 1 1 0 0,-1-1-1 0 0,0 1 0 0 0,-2 15 0 0 0,-5 23-9 0 0,-3-2 0 0 0,-29 88 0 0 0,29-108-172 0 0,1-1-1675 0 0,-13 24 1 0 0,12-32-6390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44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87 5064 0 0,'0'0'5168'0'0,"-1"-5"-2362"0"0,0 3-2333 0 0,0-1 0 0 0,0 1-1 0 0,0 0 1 0 0,0 0 0 0 0,-1 0-1 0 0,1-1 1 0 0,-5-3 3375 0 0,7 5-3991 0 0,1 0 115 0 0,-1 0 1 0 0,1 1-1 0 0,-1-1 1 0 0,1 0-1 0 0,0 0 1 0 0,-1 1-1 0 0,1-1 1 0 0,0 1-1 0 0,-1 0 1 0 0,1-1-1 0 0,0 1 1 0 0,-1 0-1 0 0,1 0 1 0 0,3 0-1 0 0,11-2 324 0 0,2-5-317 0 0,-5 3-675 0 0,-1-1 0 0 0,0 0 0 0 0,0-1 0 0 0,13-8 0 0 0,-13 5-5314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2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7832 0 0,'0'0'14251'0'0,"-2"2"-13145"0"0,-32 34 4247 0 0,33-35-5339 0 0,1 0 1 0 0,-1 0-1 0 0,0 1 1 0 0,0-1-1 0 0,1 0 1 0 0,-1 1-1 0 0,1-1 1 0 0,-1 0-1 0 0,1 1 0 0 0,-1-1 1 0 0,1 1-1 0 0,0-1 1 0 0,0 3-1 0 0,-3 11 20 0 0,-1-1-26 0 0,2 0 1 0 0,-1 0-1 0 0,1 1 1 0 0,1-1-1 0 0,2 28 1 0 0,-1-20-7 0 0,1-12-2 0 0,0 0 0 0 0,3 16 0 0 0,2 9 0 0 0,-4-22-15 0 0,0-1 0 0 0,1 1 0 0 0,8 18 0 0 0,0 6-26 0 0,-8-29-14 0 0,0 1 0 0 0,1-1-1 0 0,0 0 1 0 0,1 0 0 0 0,10 14 0 0 0,-8-10-73 0 0,-4-9-1 0 0,-1 1 1 0 0,1-1-1 0 0,0 0 0 0 0,0 0 1 0 0,0 0-1 0 0,1 0 1 0 0,5 3-1 0 0,-7-4-264 0 0,0-1 0 0 0,0 0 0 0 0,0 0 0 0 0,1 0 0 0 0,-1 0 0 0 0,0-1 1 0 0,1 1-1 0 0,-1 0 0 0 0,0-1 0 0 0,1 0 0 0 0,-1 1 0 0 0,0-1 0 0 0,1 0 0 0 0,-1 0 0 0 0,4-1 0 0 0,6-4-7410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4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2760 0 0,'0'0'1797'0'0,"11"4"3338"0"0,-6-4-4802 0 0,0 0 1 0 0,0 0-1 0 0,1 1 1 0 0,-1 0-1 0 0,0 0 1 0 0,0 0-1 0 0,6 3 1 0 0,-9-3-280 0 0,3 0 75 0 0,11-2-104 0 0,-13 2-25 0 0,14-3 0 0 0,17-1-600 0 0,-32 3 392 0 0</inkml:trace>
  <inkml:trace contextRef="#ctx0" brushRef="#br0" timeOffset="1">240 1 4608 0 0,'2'1'5218'0'0,"5"7"-1834"0"0,-5-7-2652 0 0,1 0-521 0 0,-1 1-1 0 0,1-1 0 0 0,-1 0 1 0 0,1 0-1 0 0,0-1 0 0 0,0 1 1 0 0,-1 0-1 0 0,5-1 1 0 0,35 4-685 0 0,42-8-3722 0 0,-50 1 2412 0 0,-30 3 882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45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5984 0 0,'0'0'1796'0'0,"6"-4"-498"0"0,5-3-539 0 0,-9 5 860 0 0,9 2-137 0 0,18-12 729 0 0,-27 11-1955 0 0,12 0 172 0 0,-2 1-464 0 0,-2-2-311 0 0,0 1 0 0 0,0 0 0 0 0,0 0 0 0 0,12 1 0 0 0,-11 0-2861 0 0</inkml:trace>
  <inkml:trace contextRef="#ctx0" brushRef="#br0" timeOffset="1">402 106 4608 0 0,'0'0'9534'0'0,"7"-6"-8416"0"0,-5 5-1055 0 0,0 0 0 0 0,0 0 0 0 0,0 1 0 0 0,0-1 0 0 0,0 0 0 0 0,0-1 0 0 0,-1 1 0 0 0,1 0 0 0 0,0-1 0 0 0,-1 1 0 0 0,3-3 0 0 0,-2 2-56 0 0,0 0 1 0 0,-1 0 0 0 0,1 1-1 0 0,0-1 1 0 0,0 1 0 0 0,0-1-1 0 0,0 1 1 0 0,5-2 0 0 0,13-11-519 0 0,-5 1-834 0 0,-5 4 572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45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2760 0 0,'1'0'6186'0'0,"27"0"727"0"0,-18 0-6808 0 0,-9 0-88 0 0,-1 0 1 0 0,0 0 0 0 0,0 0 0 0 0,1 0 0 0 0,-1 0 0 0 0,0 0 0 0 0,0 0 0 0 0,0 0 0 0 0,1 0 0 0 0,-1 0 0 0 0,0 0 0 0 0,0-1 0 0 0,1 1 0 0 0,-1 0 0 0 0,0 0-1 0 0,0 0 1 0 0,0 0 0 0 0,1 0 0 0 0,-1 0 0 0 0,0 0 0 0 0,0-1 0 0 0,0 1 0 0 0,1 0 0 0 0,-1 0 0 0 0,0 0 0 0 0,0 0 0 0 0,0-1 0 0 0,0 1 0 0 0,1 0 0 0 0,-1 0-6 0 0,0-1 1 0 0,0 1-1 0 0,0 0 1 0 0,0 0-1 0 0,1-1 1 0 0,-1 1 0 0 0,0 0-1 0 0,0 0 1 0 0,0 0-1 0 0,1 0 1 0 0,-1-1-1 0 0,0 1 1 0 0,0 0 0 0 0,1 0-1 0 0,-1 0 1 0 0,0 0-1 0 0,0 0 1 0 0,1 0-1 0 0,-1 0 1 0 0,0 0 0 0 0,1 0-1 0 0,-1 0 1 0 0,0 0-1 0 0,0 0 1 0 0,1 0-1 0 0,-1 0 1 0 0,0 0 0 0 0,1 0-1 0 0,38 0-1285 0 0</inkml:trace>
  <inkml:trace contextRef="#ctx0" brushRef="#br0" timeOffset="1">236 59 10136 0 0,'0'0'769'0'0,"11"0"1387"0"0,8 0 53 0 0,12 0-2175 0 0,8 6-710 0 0,-28-2-7608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46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3680 0 0,'0'0'12878'0'0,"2"0"-12803"0"0,19 3-129 0 0,-20-3-292 0 0,9 0-1511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46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5064 0 0,'0'0'18479'0'0,"2"0"-18279"0"0,4 0-103 0 0,-1 1-1 0 0,1-1 1 0 0,-1 1 0 0 0,1 1-1 0 0,-1-1 1 0 0,5 3-1 0 0,-7-4-48 0 0,2 0-31 0 0,3 1 22 0 0,4 8-19 0 0,17 14-20 0 0,-27-22 5 0 0,0 0-1 0 0,0 0 0 0 0,0 0 0 0 0,0 0 1 0 0,0 1-1 0 0,0-1 0 0 0,-1 1 1 0 0,1-1-1 0 0,0 1 0 0 0,1 2 1 0 0,1 1 11 0 0,9 9-20 0 0,-4-1 79 0 0,5 5-10 0 0,-13-16-57 0 0,0 0 0 0 0,0 0 0 0 0,0-1-1 0 0,0 1 1 0 0,0 0 0 0 0,-1 0 0 0 0,1 0-1 0 0,-1 1 1 0 0,0-1 0 0 0,1 0 0 0 0,-1 0-1 0 0,0 0 1 0 0,0 0 0 0 0,0 0 0 0 0,0 0 0 0 0,-1 4-1 0 0,0 1 29 0 0,0-2-4 0 0,1-1-1 0 0,-1 1 1 0 0,0 0-1 0 0,0 0 0 0 0,0-1 1 0 0,-4 9-1 0 0,-3 13 124 0 0,7-21-129 0 0,-1 0-1 0 0,1-1 1 0 0,-1 1 0 0 0,0-1 0 0 0,-1 1-1 0 0,-4 7 1 0 0,-3 5 41 0 0,2-2-36 0 0,-1 0 0 0 0,0-1 0 0 0,0 0 0 0 0,-14 14 1 0 0,4-4-115 0 0,13-17-153 0 0,0 0 0 0 0,0 0 0 0 0,-1 0 0 0 0,-14 11 0 0 0,20-17-329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3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22 2304 0 0,'3'16'327'0'0,"-2"-13"533"0"0,-1-1 237 0 0,0 13 6335 0 0,-11-16-5796 0 0,-22-14 73 0 0,12 9-728 0 0,20 5-272 0 0,-1 0-511 0 0,-5-8-118 0 0,2-1-47 0 0,4 8 395 0 0,3 1-772 0 0,2 0 323 0 0,-1 0 65 0 0,-1 1-1 0 0,1-1 1 0 0,0 0-1 0 0,0 1 1 0 0,0 0 0 0 0,0-1-1 0 0,0 1 1 0 0,0 1-1 0 0,3-1 1 0 0,-3 1 225 0 0,12 8 183 0 0,-14-8-407 0 0,-1 0 0 0 0,1 0 1 0 0,0 0-1 0 0,-1 0 0 0 0,1 0 0 0 0,-1 0 0 0 0,1 0 1 0 0,-1 1-1 0 0,0-1 0 0 0,1 0 0 0 0,-1 0 0 0 0,0 0 1 0 0,0 0-1 0 0,0 1 0 0 0,0-1 0 0 0,0 0 0 0 0,0 0 1 0 0,0 0-1 0 0,0 0 0 0 0,0 1 0 0 0,-1-1 0 0 0,1 0 0 0 0,-1 1 1 0 0,0 1 42 0 0,0 0 0 0 0,0-1 0 0 0,0 1 0 0 0,-1-1 0 0 0,1 1 0 0 0,-1-1 0 0 0,1 1 0 0 0,-4 2 0 0 0,-3 0 122 0 0,7-5-135 0 0,0 1 0 0 0,0-1 0 0 0,-1 1 0 0 0,1 0 0 0 0,0 0 0 0 0,0 0 0 0 0,0 0 0 0 0,0 0 0 0 0,-2 1 0 0 0,3 0-163 0 0,-1-3 86 0 0,0 0 0 0 0,0 1 0 0 0,1-1 0 0 0,-1 0 0 0 0,1 0 0 0 0,-1 0 0 0 0,0 0 0 0 0,1 0 0 0 0,0 1-1 0 0,-1-1 1 0 0,1 0 0 0 0,-1 0 0 0 0,1-2 0 0 0,0-2 45 0 0,10-4-33 0 0,-8 8-8 0 0,1-1 0 0 0,-1 2 0 0 0,1-1 0 0 0,0 0 0 0 0,0 1 0 0 0,-1-1 0 0 0,5 0 0 0 0,-5 1 2 0 0,-1 0-1 0 0,1 0 1 0 0,0 0 0 0 0,-1 0 0 0 0,1 0 0 0 0,-1 0 0 0 0,1 1 0 0 0,-1-1 0 0 0,1 0 0 0 0,0 1 0 0 0,-1-1 0 0 0,1 1 0 0 0,-1-1 0 0 0,3 2 0 0 0,-4-1-1 0 0,1 0-1 0 0,-1-1 1 0 0,1 1 0 0 0,-1 0-1 0 0,1-1 1 0 0,-1 1 0 0 0,0 0-1 0 0,1-1 1 0 0,-1 1 0 0 0,0 0-1 0 0,1 0 1 0 0,-1-1 0 0 0,0 1-1 0 0,0 0 1 0 0,0 0 0 0 0,0 0-1 0 0,0-1 1 0 0,0 1 0 0 0,0 0-1 0 0,0 0 1 0 0,0 0 0 0 0,0-1-1 0 0,0 1 1 0 0,-1 0 0 0 0,1 0-1 0 0,-1 1 1 0 0,1-2 13 0 0,-1 2 38 0 0,0 0-1 0 0,0 0 1 0 0,0-1 0 0 0,0 1 0 0 0,0 0-1 0 0,0-1 1 0 0,-1 1 0 0 0,1-1 0 0 0,0 1-1 0 0,-1-1 1 0 0,0 1 0 0 0,1-1-1 0 0,-1 0 1 0 0,0 0 0 0 0,0 0 0 0 0,1 0-1 0 0,-4 1 1 0 0,-11 8 64 0 0,13-9-87 0 0,0 1 0 0 0,0-1 0 0 0,-1 0 0 0 0,1 0 0 0 0,0 0 0 0 0,0 0 0 0 0,-1 0 0 0 0,1-1 0 0 0,0 0 0 0 0,-1 0 0 0 0,1 0 0 0 0,0 0 0 0 0,-1 0 0 0 0,1 0 0 0 0,0-1 0 0 0,-1 0 0 0 0,1 0 0 0 0,0 0 0 0 0,0 0 0 0 0,-1 0 0 0 0,1 0 0 0 0,0-1 0 0 0,-3-2 0 0 0,6 4 88 0 0,-1-2-296 0 0,-1 1 130 0 0,0-1 20 0 0,1-16-238 0 0,2 5 254 0 0,5-1 34 0 0,-3 11 23 0 0,0-1 1 0 0,0 1 0 0 0,0 0-1 0 0,0 0 1 0 0,1 0-1 0 0,-1 0 1 0 0,1 1-1 0 0,0-1 1 0 0,7-2-1 0 0,13 0-348 0 0,-23 5 300 0 0,1 0-1 0 0,-1 0 1 0 0,0 0 0 0 0,0 0-1 0 0,0 0 1 0 0,0 0 0 0 0,0 0-1 0 0,0 0 1 0 0,1 1-1 0 0,-1-1 1 0 0,0 0 0 0 0,0 1-1 0 0,0-1 1 0 0,0 1-1 0 0,0-1 1 0 0,0 1 0 0 0,0-1-1 0 0,-1 1 1 0 0,1 0-1 0 0,0 0 1 0 0,1 1 0 0 0,10 11 146 0 0,-8-6-96 0 0,-3-4-38 0 0,0-1 1 0 0,0 1 0 0 0,-1 0 0 0 0,1 0 0 0 0,-1 0-1 0 0,0 0 1 0 0,0 0 0 0 0,0 0 0 0 0,0 0 0 0 0,0-1-1 0 0,0 1 1 0 0,-1 0 0 0 0,0 0 0 0 0,1 0 0 0 0,-1 0 0 0 0,0-1-1 0 0,0 1 1 0 0,-3 4 0 0 0,-3 9 30 0 0,6-13-34 0 0,1-1 0 0 0,-1 1 1 0 0,0-1-1 0 0,-1 0 0 0 0,1 1 0 0 0,0-1 0 0 0,-1 0 1 0 0,1 0-1 0 0,-1 0 0 0 0,1 0 0 0 0,-1 0 1 0 0,0 0-1 0 0,0 0 0 0 0,-2 1 0 0 0,-2 2-7 0 0,-1 1 0 0 0,-5-9 0 0 0,2-6 0 0 0,7 3 45 0 0,0 1-1 0 0,1-2 1 0 0,0 1 0 0 0,0 0-1 0 0,0 0 1 0 0,-1-11-1 0 0,3 3-44 0 0,6 5-24 0 0,13-17-284 0 0,-18 24 350 0 0,0 0 48 0 0,3-3-41 0 0,-3 3-54 0 0,0 0 0 0 0,0 0 0 0 0,0 0 0 0 0,0 0-1 0 0,1 1 1 0 0,-1-1 0 0 0,1 0 0 0 0,-1 1 0 0 0,1-1-1 0 0,0 1 1 0 0,-1 0 0 0 0,1-1 0 0 0,0 1 0 0 0,0 0 0 0 0,0 0-1 0 0,0 0 1 0 0,0 1 0 0 0,0-1 0 0 0,3-1 0 0 0,-4 2-63 0 0,1-1 157 0 0,-2 0-79 0 0,1 1 1 0 0,-1-1-1 0 0,1 1 0 0 0,-1-1 1 0 0,1 1-1 0 0,-1-1 0 0 0,1 1 0 0 0,-1-1 1 0 0,1 1-1 0 0,-1 0 0 0 0,1-1 1 0 0,0 1-1 0 0,-1 0 0 0 0,1 0 1 0 0,0-1-1 0 0,-1 1 0 0 0,1 0 1 0 0,0 0-1 0 0,-1 0 0 0 0,1 0 1 0 0,0 0-1 0 0,-1 0 0 0 0,1 0 1 0 0,0 0-1 0 0,0 0 0 0 0,-1 0 0 0 0,1 0 1 0 0,0 1-1 0 0,-1-1 0 0 0,1 0 1 0 0,-1 0-1 0 0,1 1 0 0 0,0-1 1 0 0,-1 0-1 0 0,1 1 0 0 0,-1-1 1 0 0,2 1-1 0 0,16 3-337 0 0,-16 6 151 0 0,-1-7 225 0 0,-1-1-1 0 0,0 1 1 0 0,0-1-1 0 0,0 1 1 0 0,0-1-1 0 0,0 0 1 0 0,0 1 0 0 0,-1-1-1 0 0,1 1 1 0 0,-1-1-1 0 0,1 0 1 0 0,-1 1-1 0 0,0-1 1 0 0,-2 3-1 0 0,-2 4 187 0 0,-1 1 0 0 0,-7 8 1 0 0,0-1-291 0 0,12-15 73 0 0,0 0 0 0 0,-1 0 0 0 0,1-1 0 0 0,-1 1 0 0 0,0-1 0 0 0,0 1 0 0 0,-3 1 0 0 0,3-1 2 0 0,-1 0 0 0 0,1 0 0 0 0,-1 0-1 0 0,1 0 1 0 0,0 1 0 0 0,0-1 0 0 0,-4 6 0 0 0,5-7-68 0 0,0-2 92 0 0,-21-4 150 0 0,21 5-190 0 0,1 0 0 0 0,-1 0 0 0 0,1-1 0 0 0,-1 1 0 0 0,1 0 1 0 0,0 0-1 0 0,-1-1 0 0 0,1 1 0 0 0,-1 0 0 0 0,1 0 0 0 0,0-1 0 0 0,-1 1 0 0 0,1 0 0 0 0,0-1 0 0 0,-1 1 0 0 0,1-1 0 0 0,0 1 0 0 0,0 0 0 0 0,0-1 0 0 0,-1 1 0 0 0,1-1 0 0 0,0 1 0 0 0,0-1 0 0 0,-1-1 3 0 0,-3-1-27 0 0,3 2 16 0 0,0 0 0 0 0,0 0 0 0 0,1 0 0 0 0,-1 0 0 0 0,0-1 0 0 0,0 1 0 0 0,0 0 0 0 0,1 0 0 0 0,-1 0 0 0 0,1-1 0 0 0,-1 1 0 0 0,1 0 0 0 0,-1-1 0 0 0,1-1 0 0 0,-2 0 4 0 0,1-1 1 0 0,-1 1-1 0 0,1-1 0 0 0,0 1 0 0 0,0-1 0 0 0,0 0 0 0 0,1 1 1 0 0,-1-1-1 0 0,1 0 0 0 0,0 0 0 0 0,0 1 0 0 0,0-1 0 0 0,1 0 0 0 0,-1 1 1 0 0,1-1-1 0 0,0 0 0 0 0,0 1 0 0 0,0-1 0 0 0,1 1 0 0 0,-1-1 1 0 0,1 1-1 0 0,0-1 0 0 0,0 1 0 0 0,0 0 0 0 0,0 0 0 0 0,0 0 1 0 0,4-2-1 0 0,-3 0-10 0 0,0 3 16 0 0,-1 0 0 0 0,0 0-1 0 0,1 0 1 0 0,0 0 0 0 0,-1 1 0 0 0,1-1 0 0 0,0 1-1 0 0,0 0 1 0 0,0 0 0 0 0,0 0 0 0 0,0 0 0 0 0,0 0-1 0 0,4 0 1 0 0,-4 1-4 0 0,0 0-1 0 0,0 0 0 0 0,0 1 1 0 0,0-1-1 0 0,0 1 0 0 0,0-1 0 0 0,-1 1 1 0 0,5 1-1 0 0,9 3-1 0 0,-8-2 0 0 0,-5 3 0 0 0,-2-2 0 0 0,1 18 0 0 0,-2-20 10 0 0,0 0 1 0 0,0 0-1 0 0,0-1 0 0 0,-1 1 0 0 0,1 0 0 0 0,-1 0 0 0 0,1 0 1 0 0,-1 0-1 0 0,1-1 0 0 0,-1 1 0 0 0,0 0 0 0 0,0 0 1 0 0,0-1-1 0 0,-1 3 0 0 0,-13 24 201 0 0,15-28-207 0 0,-1 1 0 0 0,1-1-1 0 0,0 0 1 0 0,0 1 0 0 0,-1-1 0 0 0,1 0-1 0 0,0 1 1 0 0,-1-1 0 0 0,1 0 0 0 0,0 0-1 0 0,-1 1 1 0 0,1-1 0 0 0,-1 0 0 0 0,1 0-1 0 0,0 1 1 0 0,-1-1 0 0 0,1 0 0 0 0,-1 0-1 0 0,1 0 1 0 0,-1 0 0 0 0,1 0 0 0 0,-1 0-1 0 0,1 0 1 0 0,-1 0 0 0 0,1 0 0 0 0,0 0-1 0 0,-1 0 1 0 0,1 0 0 0 0,-1 0 0 0 0,1 0-1 0 0,-2-1 1 0 0,-3-11 8 0 0,5 8-44 0 0,0 0 0 0 0,1 0 0 0 0,-1 0 0 0 0,1 0 0 0 0,0 0 0 0 0,2-6 0 0 0,-2 8-80 0 0,5-10 0 0 0,-5 11 112 0 0,-1 0 0 0 0,0 0 0 0 0,1 1 0 0 0,-1-1 0 0 0,1 1 0 0 0,-1-1 0 0 0,1 0 0 0 0,0 1 0 0 0,-1-1 0 0 0,1 1 0 0 0,-1-1 0 0 0,1 1 0 0 0,0 0 0 0 0,-1-1 0 0 0,1 1 0 0 0,0 0 0 0 0,0-1 0 0 0,-1 1 0 0 0,2 0 0 0 0,20-10 0 0 0,-20 10 1 0 0,-1-1 0 0 0,1 1 0 0 0,-1-1 0 0 0,1 1 0 0 0,-1-1 0 0 0,0 1 0 0 0,1 0 0 0 0,-1 0 0 0 0,1 0 0 0 0,-1 0 0 0 0,1 0 0 0 0,-1 0 0 0 0,1 0 0 0 0,-1 0 0 0 0,1 1 0 0 0,-1-1 0 0 0,3 1 0 0 0,-2 0 83 0 0,8 0 73 0 0,-10-1-161 0 0,1 1 0 0 0,0-1 1 0 0,-1 1-1 0 0,1-1 0 0 0,0 1 0 0 0,-1-1 0 0 0,1 1 1 0 0,-1-1-1 0 0,1 1 0 0 0,-1 0 0 0 0,1-1 0 0 0,-1 1 1 0 0,0-1-1 0 0,1 1 0 0 0,-1 0 0 0 0,0 0 1 0 0,1-1-1 0 0,-1 1 0 0 0,0 0 0 0 0,0 0 0 0 0,0-1 1 0 0,0 1-1 0 0,0 0 0 0 0,0 1 0 0 0,-1 0-9 0 0,0 0-1 0 0,0 0 0 0 0,0 0 1 0 0,0-1-1 0 0,-1 1 1 0 0,1 0-1 0 0,-3 1 1 0 0,3-1 5 0 0,-1-1 0 0 0,0 1 0 0 0,1 0 0 0 0,-1 0 0 0 0,1 0 0 0 0,0 0 0 0 0,-2 3 0 0 0,-1 2 18 0 0,0 0 0 0 0,-1 1 0 0 0,0-1 0 0 0,0-1-1 0 0,-1 1 1 0 0,0-1 0 0 0,0 0 0 0 0,-1 0 0 0 0,1-1 0 0 0,-1 0 0 0 0,0 0-1 0 0,-11 5 1 0 0,8-6-110 0 0,2-1 96 0 0,7-3 14 0 0,1 0 0 0 0,-1 0-1 0 0,0 0 1 0 0,1 0-1 0 0,-1 0 1 0 0,0 0 0 0 0,1 0-1 0 0,-1-1 1 0 0,1 1 0 0 0,-1 0-1 0 0,0-1 1 0 0,1 1 0 0 0,-1 0-1 0 0,1-1 1 0 0,-1 1-1 0 0,1-1 1 0 0,-1 0 0 0 0,-1 0 27 0 0,-2 0 6 0 0,3 1-31 0 0,1 0 0 0 0,-1 0 0 0 0,0-1 1 0 0,1 1-1 0 0,-1 0 0 0 0,0 0 0 0 0,1-1 0 0 0,-1 1 0 0 0,0 0 0 0 0,1-1 0 0 0,-1 1 1 0 0,0 0-1 0 0,1-1 0 0 0,-1 1 0 0 0,1-1 0 0 0,-1 1 0 0 0,0-2 0 0 0,-2-6 12 0 0,4 5-40 0 0,-1 0-1 0 0,0 0 0 0 0,1 0 1 0 0,0 0-1 0 0,0 1 0 0 0,0-1 1 0 0,0 0-1 0 0,0 1 0 0 0,0-1 1 0 0,1 0-1 0 0,-1 1 0 0 0,1-1 1 0 0,0 1-1 0 0,0 0 0 0 0,0 0 1 0 0,0 0-1 0 0,0 0 0 0 0,0 0 1 0 0,0 0-1 0 0,1 0 0 0 0,-1 1 1 0 0,1-1-1 0 0,3-1 0 0 0,-2 2-137 0 0,0-1 0 0 0,1 0-1 0 0,-1 0 1 0 0,0-1 0 0 0,7-4-1 0 0,2-3-2007 0 0,3 1-6029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3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23 9128 0 0,'0'0'414'0'0,"0"-1"-6"0"0,-1-7-262 0 0,-3-1 3663 0 0,3 8-3524 0 0,1 1 0 0 0,0 0-1 0 0,-1-1 1 0 0,1 1 0 0 0,0 0 0 0 0,-1-1 0 0 0,1 1 0 0 0,-1 0-1 0 0,1 0 1 0 0,0 0 0 0 0,-1-1 0 0 0,1 1 0 0 0,-1 0 0 0 0,1 0 0 0 0,0 0-1 0 0,-1 0 1 0 0,1 0 0 0 0,-1 0 0 0 0,1 0 0 0 0,-2 0 0 0 0,-5 1 883 0 0,0 6-763 0 0,6-6-342 0 0,-1 0 0 0 0,1 0 1 0 0,-1 1-1 0 0,1-1 0 0 0,0 1 1 0 0,-1-1-1 0 0,1 1 0 0 0,0 0 1 0 0,0 0-1 0 0,0-1 0 0 0,0 1 0 0 0,0 0 1 0 0,1 0-1 0 0,-1 0 0 0 0,1 0 1 0 0,-1 0-1 0 0,0 2 0 0 0,-7 39 500 0 0,-1 9-219 0 0,4 68 87 0 0,6-96-384 0 0,0-1 1 0 0,2 0-1 0 0,6 27 0 0 0,-6-37-49 0 0,17 58-378 0 0,-17-64 391 0 0,0 0 0 0 0,0-1 0 0 0,0 1 0 0 0,1 0 0 0 0,0-1 0 0 0,0 0 1 0 0,9 10-1 0 0,-6-9-167 0 0,0 0 1 0 0,0-1 0 0 0,0 1 0 0 0,1-1-1 0 0,0-1 1 0 0,1 1 0 0 0,-1-2 0 0 0,15 7-1 0 0,-4-3-5328 0 0,-3 1-1803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4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25 5984 0 0,'-6'-4'541'0'0,"4"3"-227"0"0,1-1 0 0 0,-1 1 1 0 0,0 0-1 0 0,0-1 0 0 0,0 1 0 0 0,0 0 0 0 0,-3-1 0 0 0,4 2-63 0 0,1 0 0 0 0,-1 0-1 0 0,1-1 1 0 0,0 1 0 0 0,-1 0-1 0 0,1 0 1 0 0,-1 0 0 0 0,1-1-1 0 0,0 1 1 0 0,-1 0 0 0 0,1-1-1 0 0,0 1 1 0 0,-1 0 0 0 0,1-1-1 0 0,0 1 1 0 0,-1 0 0 0 0,1-1-1 0 0,0 1 1 0 0,-1-1 0 0 0,1 1-16 0 0,-1-1 1 0 0,1 1 0 0 0,-1 0-1 0 0,1-1 1 0 0,-1 1-1 0 0,1 0 1 0 0,-1 0 0 0 0,0-1-1 0 0,1 1 1 0 0,-1 0 0 0 0,1 0-1 0 0,-1 0 1 0 0,0 0 0 0 0,1 0-1 0 0,-1 0 1 0 0,0 0 0 0 0,1 0-1 0 0,-1 0 1 0 0,1 0 0 0 0,-1 0-1 0 0,0 0 1 0 0,1 1-1 0 0,-1-1 1 0 0,0 1 0 0 0,-13 4 620 0 0,11-2-801 0 0,0 0-1 0 0,1-1 1 0 0,-1 1-1 0 0,1 0 0 0 0,0 0 1 0 0,0 0-1 0 0,0 0 1 0 0,1 1-1 0 0,-1-1 1 0 0,1 1-1 0 0,-2 4 0 0 0,0 3-64 0 0,1 0 1 0 0,-1 16-1 0 0,1 0 34 0 0,1-21-24 0 0,1 0 0 0 0,0 0 0 0 0,1 0 0 0 0,1 8 0 0 0,0 14 0 0 0,-1-19 0 0 0,0-1 0 0 0,0 1 0 0 0,1 0 0 0 0,0-1 0 0 0,0 1 0 0 0,1-1 0 0 0,0 0 0 0 0,0 0 0 0 0,1 0 0 0 0,0 0 0 0 0,10 13 0 0 0,-12-19 61 0 0,-1-1-1 0 0,0 1 1 0 0,0 0-1 0 0,1-1 1 0 0,-1 1-1 0 0,1-1 1 0 0,0 0-1 0 0,-1 1 1 0 0,1-1-1 0 0,0 0 1 0 0,0 0-1 0 0,-1 0 1 0 0,1 0-1 0 0,0-1 1 0 0,0 1-1 0 0,3 0 1 0 0,0 1 56 0 0,-3-2 171 0 0,0 0-257 0 0,0 0-1 0 0,0 0 1 0 0,0 0 0 0 0,0-1 0 0 0,0 1 0 0 0,0-1 0 0 0,0 1 0 0 0,0-1 0 0 0,0 0-1 0 0,0 0 1 0 0,-1 0 0 0 0,1 0 0 0 0,0 0 0 0 0,0 0 0 0 0,-1 0 0 0 0,1-1 0 0 0,-1 1-1 0 0,1 0 1 0 0,-1-1 0 0 0,1 0 0 0 0,-1 1 0 0 0,2-4 0 0 0,0 0-39 0 0,-1-1 0 0 0,1 0 0 0 0,-1 1 0 0 0,0-1 0 0 0,0 0 0 0 0,1-11 0 0 0,-2 12-5 0 0,1-2 102 0 0,-1-1 0 0 0,0 0 0 0 0,0 1 0 0 0,0-1 0 0 0,-1 0 0 0 0,0 1 0 0 0,-1-1 0 0 0,0 0 0 0 0,0 1 0 0 0,-2-9 0 0 0,-1-1-79 0 0,3 13-1 0 0,0 1 0 0 0,0-1 1 0 0,0 1-1 0 0,0-1 0 0 0,0 1 0 0 0,-1 0 0 0 0,-1-4 1 0 0,-23-39 724 0 0,26 46-767 0 0,0 0-1 0 0,0 0 0 0 0,0-1 0 0 0,0 1 1 0 0,0 0-1 0 0,-1-1 0 0 0,1 1 1 0 0,0 0-1 0 0,0 0 0 0 0,0-1 1 0 0,-1 1-1 0 0,1 0 0 0 0,0 0 0 0 0,0-1 1 0 0,-1 1-1 0 0,1 0 0 0 0,0 0 1 0 0,0 0-1 0 0,-1 0 0 0 0,1-1 0 0 0,0 1 1 0 0,-1 0-1 0 0,1 0 0 0 0,0 0 1 0 0,-1 0-1 0 0,-2 6-3232 0 0,2 8-694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5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13848 0 0,'0'0'1253'0'0,"0"3"-1028"0"0,0 28 2344 0 0,-5 109 2453 0 0,5-131-4930 0 0,0 0 0 0 0,0 0 0 0 0,2 10 0 0 0,-1-10-58 0 0,0 0 0 0 0,-1-1 0 0 0,0 14 0 0 0,-5 51-27 0 0,5-41-2706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5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46 11520 0 0,'-2'0'23'0'0,"0"-2"1607"0"0,-5-2 2979 0 0,9 2-3800 0 0,4 0-328 0 0,-1-1 0 0 0,0 1 0 0 0,0 0 0 0 0,11-2 0 0 0,22-8-94 0 0,-25 8-396 0 0,-3-5-434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2:05:23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15088 0 0,'0'0'1365'0'0,"-1"1"-1125"0"0,0 0-102 0 0,0 0 1 0 0,0 1 0 0 0,0-1-1 0 0,0 0 1 0 0,0 1-1 0 0,1-1 1 0 0,-1 1-1 0 0,1-1 1 0 0,-1 1-1 0 0,1-1 1 0 0,-1 1 0 0 0,1-1-1 0 0,0 1 1 0 0,0-1-1 0 0,-1 1 1 0 0,1-1-1 0 0,1 3 1 0 0,-2 6 699 0 0,0-7-449 0 0,1 1 1 0 0,-1 0 0 0 0,1 0-1 0 0,-1 0 1 0 0,1 0 0 0 0,0 0 0 0 0,1-1-1 0 0,-1 1 1 0 0,1 0 0 0 0,0 4-1 0 0,10 55 843 0 0,-9-53-1246 0 0,1-3 208 0 0,-2 0-1 0 0,1 0 1 0 0,-1 0-1 0 0,1 9 1 0 0,-1 1 29 0 0,1 1 1 0 0,1-1 0 0 0,0-1-1 0 0,12 34 1 0 0,-15-50-224 0 0,7 18 0 0 0,2 9 0 0 0,5 9-1384 0 0,-13-34 731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5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0 9672 0 0,'0'0'748'0'0,"-1"2"-492"0"0,0 1 243 0 0,-2 0 1 0 0,1 0 0 0 0,0-1 0 0 0,-1 1 0 0 0,1 0-1 0 0,-1-1 1 0 0,1 1 0 0 0,-1-1 0 0 0,0 0-1 0 0,0 0 1 0 0,0 0 0 0 0,-5 1 0 0 0,5 1 541 0 0,-16 29 1859 0 0,18-31-2333 0 0,1-1-459 0 0,-1 0 0 0 0,1 0 1 0 0,-1 1-1 0 0,1-1 0 0 0,0 0 0 0 0,-1 1 1 0 0,1-1-1 0 0,0 0 0 0 0,0 2 0 0 0,1 0-95 0 0,0-1 0 0 0,0 0 0 0 0,0 0 0 0 0,1 0 0 0 0,-1-1-1 0 0,1 1 1 0 0,-1 0 0 0 0,1 0 0 0 0,-1-1 0 0 0,1 1 0 0 0,0-1-1 0 0,0 1 1 0 0,0-1 0 0 0,0 0 0 0 0,0 0 0 0 0,0 0 0 0 0,3 1-1 0 0,4 1 58 0 0,0-1-1 0 0,0 1 0 0 0,11 0 1 0 0,-3-1-39 0 0,-8-2-17 0 0,-9 0-11 0 0,1 0-1 0 0,0 0 1 0 0,0-1 0 0 0,-1 1-1 0 0,1 0 1 0 0,0 0-1 0 0,0 0 1 0 0,-1 1 0 0 0,1-1-1 0 0,0 0 1 0 0,0 0 0 0 0,-1 0-1 0 0,1 0 1 0 0,1 1 0 0 0,-1 0-2 0 0,0-1 0 0 0,0 1 0 0 0,0-1 0 0 0,1 1-1 0 0,-1-1 1 0 0,0 0 0 0 0,0 0 0 0 0,1 1 0 0 0,-1-1 0 0 0,2 0 0 0 0,6 1-1 0 0,-8-1 0 0 0,-1 0 1 0 0,1 0-1 0 0,-1 0 0 0 0,0 0 0 0 0,1 0 0 0 0,-1 0 0 0 0,1 0 0 0 0,-1 0 1 0 0,0 0-1 0 0,1 1 0 0 0,-1-1 0 0 0,0 0 0 0 0,1 0 0 0 0,-1 0 0 0 0,0 1 1 0 0,1-1-1 0 0,-1 0 0 0 0,0 0 0 0 0,1 1 0 0 0,-1-1 0 0 0,0 0 0 0 0,0 1 1 0 0,1-1-1 0 0,-1 0 0 0 0,0 1 0 0 0,0-1 0 0 0,0 0 0 0 0,1 1 0 0 0,-1 1 7 0 0,1-2 246 0 0,-1 26 291 0 0,0-23-436 0 0,-2-1-30 0 0,-16 21 3 0 0,16-19-100 0 0,-1-1 0 0 0,0 1 0 0 0,1-1 0 0 0,-1 0-1 0 0,-1 0 1 0 0,1 0 0 0 0,0-1 0 0 0,-6 4 0 0 0,-11 9-2337 0 0,11-5 513 0 0</inkml:trace>
  <inkml:trace contextRef="#ctx0" brushRef="#br0" timeOffset="1">1 509 2760 0 0,'1'0'10963'0'0,"9"-1"-7033"0"0,32-24 1531 0 0,-21 14-4460 0 0,28-12 1 0 0,15 1-2214 0 0,-52 20-939 0 0,-8 3 658 0 0,5-1-5992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6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8752 0 0,'0'0'8862'0'0,"16"-1"-4491"0"0,-9-3-3698 0 0,-5 3-117 0 0,0 1-20 0 0,15 0 289 0 0,-16 0-561 0 0,1 0-9 0 0,16 0 84 0 0,-17 0-328 0 0,0 0 0 0 0,-1 0 0 0 0,1 0 0 0 0,0 0 0 0 0,0 0 0 0 0,0 0 0 0 0,0 1 0 0 0,0-1 0 0 0,0 0 0 0 0,0 1 0 0 0,0-1 0 0 0,1 1 0 0 0,0 0-3 0 0,-1 1 0 0 0,0-1 0 0 0,1 1 0 0 0,-1-1 0 0 0,0 1-1 0 0,0-1 1 0 0,0 1 0 0 0,0 0 0 0 0,0-1 0 0 0,0 1 0 0 0,0 2 0 0 0,1 2-47 0 0,-1 0-1 0 0,0 0 1 0 0,0 0-1 0 0,0 1 1 0 0,-1-1-1 0 0,0 0 1 0 0,0 0-1 0 0,-1 1 1 0 0,0-1-1 0 0,0 0 1 0 0,0 0-1 0 0,-1 0 1 0 0,1 0-1 0 0,-2 0 1 0 0,-4 10-1 0 0,-2 1-289 0 0,9-15 138 0 0,-2 0-190 0 0,-1 5 291 0 0,0 0-1 0 0,0-1 1 0 0,1 1-1 0 0,0 0 1 0 0,0 0-1 0 0,0 0 1 0 0,1 1 0 0 0,0-1-1 0 0,1 0 1 0 0,0 13-1 0 0,0-18 7 0 0,1-1 27 0 0,3 3 62 0 0,-4-4 11 0 0,1 1 1 0 0,0-1-1 0 0,0 1 0 0 0,-1-1 0 0 0,1 1 0 0 0,0-1 0 0 0,0 1 0 0 0,0-1 0 0 0,-1 0 1 0 0,1 0-1 0 0,0 1 0 0 0,0-1 0 0 0,0 0 0 0 0,0 0 0 0 0,0 0 0 0 0,0 0 0 0 0,-1 0 1 0 0,1 0-1 0 0,0 0 0 0 0,1 0 0 0 0,18-6 228 0 0,-8 2 93 0 0,-12 4-317 0 0,1 0 0 0 0,-1 0 0 0 0,1-1 0 0 0,-1 1-1 0 0,1 0 1 0 0,0 0 0 0 0,-1 0 0 0 0,1-1 0 0 0,-1 1 0 0 0,1 0-1 0 0,-1-1 1 0 0,0 1 0 0 0,1 0 0 0 0,-1-1 0 0 0,1 1 0 0 0,-1-1-1 0 0,1 0 1 0 0,2-2 49 0 0,18-7 103 0 0,-15 8-107 0 0,0-1 0 0 0,0 0 0 0 0,0-1 0 0 0,0 1 1 0 0,0-1-1 0 0,-1-1 0 0 0,0 1 0 0 0,7-8 0 0 0,31-29-326 0 0,-24 24-2196 0 0,-12 8 991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3:56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7832 0 0,'2'1'8393'0'0,"14"19"-4426"0"0,-13-17-3679 0 0,-1 0 1 0 0,1 1-1 0 0,-1-1 1 0 0,1 0-1 0 0,0 0 1 0 0,5 3-1 0 0,-2-2-42 0 0,-1 1-1 0 0,0-1 0 0 0,0 1 1 0 0,0 0-1 0 0,-1 0 0 0 0,0 0 0 0 0,6 9 1 0 0,-1 3 394 0 0,10 24 0 0 0,1 0-527 0 0,9 16 450 0 0,-2 1 0 0 0,39 121-1 0 0,-59-154-501 0 0,-2 0 0 0 0,0 1 0 0 0,-1-1-1 0 0,0 36 1 0 0,-4 2-576 0 0,-1 78 1644 0 0,-6-71-3301 0 0,4-50-1135 0 0,-9 27-1 0 0,-1-12-5030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09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2304 0 0,'0'0'12272'0'0,"1"2"-11138"0"0,0 0-418 0 0,0 1 0 0 0,0-1 0 0 0,1 0 0 0 0,-1 0 0 0 0,1 0 0 0 0,2 3 0 0 0,-2-3-572 0 0,-1-1 0 0 0,1 0 0 0 0,-1 1 1 0 0,1-1-1 0 0,0 0 0 0 0,-1 0 1 0 0,1 0-1 0 0,0 0 0 0 0,0 0 0 0 0,0 0 1 0 0,0-1-1 0 0,-1 1 0 0 0,1-1 1 0 0,4 1-1 0 0,-4-1 104 0 0,0 1-7 0 0,5 2-90 0 0,-4-2-105 0 0,0 1 1 0 0,1-1-1 0 0,0-1 0 0 0,-1 1 0 0 0,1 0 1 0 0,-1-1-1 0 0,1 0 0 0 0,0 0 0 0 0,6 0 1 0 0,3 0 570 0 0,-5 0-543 0 0,1 0 0 0 0,-1 0 0 0 0,0-1-1 0 0,13-2 1 0 0,-9 0-23 0 0,1 1 0 0 0,0 1 0 0 0,14 0 0 0 0,10-1 255 0 0,-5 0-474 0 0,1 2 1 0 0,0 0 0 0 0,39 7 0 0 0,94 27-1246 0 0,-136-28-622 0 0,-5-1-2879 0 0,0 3-2172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09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5528 0 0,'0'0'10336'0'0,"13"1"-7838"0"0,21 2-1648 0 0,-25-3-565 0 0,0 1 0 0 0,-1 0 0 0 0,11 2-1 0 0,-11-1-54 0 0,-1-1 0 0 0,1 0 0 0 0,15 0 0 0 0,317 2-3527 0 0,-287-5 1337 0 0,-30 1-580 0 0,29 1 0 0 0,-30 3 622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0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10136 0 0,'0'0'918'0'0,"2"0"-758"0"0,7-1 1045 0 0,-1 0 0 0 0,1 0 0 0 0,-1-1 0 0 0,15-4 0 0 0,-15 3-870 0 0,1 0 0 0 0,-1 1 0 0 0,1 1 0 0 0,15-2 0 0 0,110 13-186 0 0,-53-1-501 0 0,-23-9-1127 0 0,-34 0-3425 0 0,-8 0-408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0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6448 0 0,'0'0'498'0'0,"2"0"-87"0"0,26-8 4282 0 0,-26 7-3061 0 0,1 0-592 0 0,4 0-586 0 0,-1-1 56 0 0,1 0 0 0 0,0 1-1 0 0,0 0 1 0 0,9 0 0 0 0,108 10 1964 0 0,106-13-1676 0 0,-216 4-655 0 0,20 0-261 0 0,41-4-1 0 0,-58 2-727 0 0,24 2-1 0 0,-19 1-1057 0 0,-1-1-4442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1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2760 0 0,'2'-1'207'0'0,"22"-5"425"0"0,-21 6 0 0 0,1 0 1 0 0,-1-1-1 0 0,0 0 1 0 0,0 0-1 0 0,1 0 1 0 0,-1 0-1 0 0,3-1 0 0 0,-4 1-165 0 0,0 0 0 0 0,0 1 0 0 0,0-1 0 0 0,0 1 0 0 0,0-1 0 0 0,0 1 0 0 0,1 0 0 0 0,1 0 0 0 0,6-1 638 0 0,33-2 3051 0 0,-27 1-3230 0 0,1 1 0 0 0,31 2 0 0 0,-14 0-763 0 0,18-1-147 0 0,97 8-1080 0 0,-90 1-1330 0 0,-45-9 575 0 0,5 0-3991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1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2304 0 0,'29'-1'481'0'0,"-1"-4"5655"0"0,-26 5-4011 0 0,63-14 2865 0 0,-47 12-4518 0 0,1 0 0 0 0,0 0 1 0 0,0 2-1 0 0,-1 0 1 0 0,21 4-1 0 0,25 4-271 0 0,101 0-1 0 0,-22-8-200 0 0,-51 10-272 0 0,-28-5-710 0 0,24-5-2618 0 0,-78 0 3063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0T00:14:12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10136 0 0,'1'0'11'0'0,"7"0"198"0"0,0 0 0 0 0,0 1 0 0 0,1 0 0 0 0,9 2 0 0 0,-16-2-201 0 0,0-1 1 0 0,0 0-1 0 0,0 1 1 0 0,-1-1-1 0 0,1 0 1 0 0,0 0 0 0 0,0 0-1 0 0,0 0 1 0 0,0-1-1 0 0,0 1 1 0 0,-1 0-1 0 0,1-1 1 0 0,0 1-1 0 0,0-1 1 0 0,-1 0-1 0 0,3-1 1 0 0,5 1 1387 0 0,-6 1-1068 0 0,154-23 5654 0 0,-70 12-5282 0 0,-84 10-691 0 0,0 1 0 0 0,0 0 1 0 0,0 0-1 0 0,0 0 0 0 0,0 0 0 0 0,0 1 0 0 0,5 0 0 0 0,14 2-10 0 0,163 1 65 0 0,-159-3-64 0 0,32 6 0 0 0,-26-2 0 0 0,45 2-261 0 0,26 4-2359 0 0,-84-10 1852 0 0,0-1-6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16C-094F-4962-842E-68D29B56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BA17-CF7C-4DA7-9366-2FAAFF8E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D619-8ED9-44CF-857F-A3F1D03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E651-9247-4683-9A11-195D6432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FAEA-31AB-46A2-A671-F969041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4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651-A54B-4D1D-9F2E-B653F90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73DBA-863E-4AC7-AF5A-5AA1F801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B4DE-57C0-4CDB-AF91-4D77A35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110F-BEF1-4004-A653-A3403AE0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AB40-F5B2-4741-AD96-109457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8963-0FED-4B84-AA5B-BBACD3A8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1C16-3752-49BE-ACB9-73663916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5C81-E2C9-448E-A19D-2CFD9FAC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8AD9-E93B-4B5B-812F-E8DBF79B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D370-2D3F-4CC3-8720-811290D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9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FE4-C5DC-4600-A6FA-62CC31F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174A-BC3F-41CB-9511-9DB7C80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D308-75CB-437D-A81C-B132107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CADD-7B63-4AA8-94C2-2A72B8E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D1A-C8E7-4090-89FE-74C3A51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6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B9A2-C390-4E74-8EC8-4636035A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AD82-A194-4BAB-936E-E3B59762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D9D8-D876-493B-B3DD-48935EEC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8518-47A3-4E6A-BCD5-DBD750D6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41CB-38DB-42C2-8657-E91D87D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9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228-4726-473D-8DC9-3B19F2D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34A9-9D52-445B-803C-9BFA55CF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03E4-66D5-4356-9CAA-E9138220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BC09-8099-437A-9226-03CFB44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0BF3-1E18-41D9-93D1-3FECFC7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8520-DD3F-4466-8B31-FF3A69B2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6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1C04-6B46-463C-9208-E04AA77A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95C4-0241-4F51-AA14-68AFBD0E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8185-EB44-48F5-945B-DF76C180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320BB-8C9C-435E-9BD0-2C3C2C7F5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B158F-41C6-494F-A814-191DD2C4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76D9-E622-4C9B-969C-C22B93F7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07911-B34C-473B-A893-78F3FE58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C8FA0-3246-4D00-8D37-A879E15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2B5-84BB-4E0B-8A14-33068F77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AD68-E618-4B18-8F1E-5A412D21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DE5B-FAE0-49A6-81DF-C7709AD0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7B40-DACC-449C-A0A9-787B74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83DE-002C-4B8C-85BD-9F5C16A2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067-F02A-4981-97A3-F17AA8B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16D1-181C-4B6A-A2FE-E3ABF044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1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94E-B008-4235-B047-1BD1AB08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58F0-20D8-4940-8438-6D815339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00BB-BB8F-4BA3-9103-B5CA5CD1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9008-1C9C-4CA2-8F23-63F1BBC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21CA-7E97-4C97-BF9E-C5A5D8F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9B7D-43E8-4BBF-B8BD-910711CF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43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5202-A169-4FFC-A15B-96F50F9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3091A-462C-4B29-A3CE-ECCF1879F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209D-A559-4910-A147-50ECDF1D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1727-0E24-4E95-B46E-208489A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499F-A6C5-4C69-90AD-5BF36DD6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4174-39A1-4795-9544-71857A4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8750-AA3E-47F8-B0C0-C0F82B8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33E8-C7E9-4D82-BAC7-B9B645C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896D-B6C3-4AA8-9FD0-A9AFEA7B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AE7-51EE-4CC7-821E-F46DCF8C5232}" type="datetimeFigureOut">
              <a:rPr lang="en-AU" smtClean="0"/>
              <a:t>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6C28-765F-4C61-A236-8D801EB0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C01-2D14-4DDB-BF51-96DCB8CD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3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.xml"/><Relationship Id="rId21" Type="http://schemas.openxmlformats.org/officeDocument/2006/relationships/customXml" Target="../ink/ink63.xml"/><Relationship Id="rId42" Type="http://schemas.openxmlformats.org/officeDocument/2006/relationships/image" Target="../media/image96.png"/><Relationship Id="rId63" Type="http://schemas.openxmlformats.org/officeDocument/2006/relationships/customXml" Target="../ink/ink84.xml"/><Relationship Id="rId84" Type="http://schemas.openxmlformats.org/officeDocument/2006/relationships/image" Target="../media/image117.png"/><Relationship Id="rId138" Type="http://schemas.openxmlformats.org/officeDocument/2006/relationships/image" Target="../media/image144.png"/><Relationship Id="rId159" Type="http://schemas.openxmlformats.org/officeDocument/2006/relationships/customXml" Target="../ink/ink132.xml"/><Relationship Id="rId170" Type="http://schemas.openxmlformats.org/officeDocument/2006/relationships/image" Target="../media/image160.png"/><Relationship Id="rId107" Type="http://schemas.openxmlformats.org/officeDocument/2006/relationships/customXml" Target="../ink/ink106.xml"/><Relationship Id="rId11" Type="http://schemas.openxmlformats.org/officeDocument/2006/relationships/customXml" Target="../ink/ink58.xml"/><Relationship Id="rId32" Type="http://schemas.openxmlformats.org/officeDocument/2006/relationships/image" Target="../media/image91.png"/><Relationship Id="rId53" Type="http://schemas.openxmlformats.org/officeDocument/2006/relationships/customXml" Target="../ink/ink79.xml"/><Relationship Id="rId74" Type="http://schemas.openxmlformats.org/officeDocument/2006/relationships/image" Target="../media/image112.png"/><Relationship Id="rId128" Type="http://schemas.openxmlformats.org/officeDocument/2006/relationships/image" Target="../media/image139.png"/><Relationship Id="rId149" Type="http://schemas.openxmlformats.org/officeDocument/2006/relationships/customXml" Target="../ink/ink127.xml"/><Relationship Id="rId5" Type="http://schemas.openxmlformats.org/officeDocument/2006/relationships/customXml" Target="../ink/ink55.xml"/><Relationship Id="rId95" Type="http://schemas.openxmlformats.org/officeDocument/2006/relationships/customXml" Target="../ink/ink100.xml"/><Relationship Id="rId160" Type="http://schemas.openxmlformats.org/officeDocument/2006/relationships/image" Target="../media/image155.png"/><Relationship Id="rId181" Type="http://schemas.openxmlformats.org/officeDocument/2006/relationships/customXml" Target="../ink/ink143.xml"/><Relationship Id="rId22" Type="http://schemas.openxmlformats.org/officeDocument/2006/relationships/image" Target="../media/image86.png"/><Relationship Id="rId43" Type="http://schemas.openxmlformats.org/officeDocument/2006/relationships/customXml" Target="../ink/ink74.xml"/><Relationship Id="rId64" Type="http://schemas.openxmlformats.org/officeDocument/2006/relationships/image" Target="../media/image107.png"/><Relationship Id="rId118" Type="http://schemas.openxmlformats.org/officeDocument/2006/relationships/image" Target="../media/image134.png"/><Relationship Id="rId139" Type="http://schemas.openxmlformats.org/officeDocument/2006/relationships/customXml" Target="../ink/ink122.xml"/><Relationship Id="rId85" Type="http://schemas.openxmlformats.org/officeDocument/2006/relationships/customXml" Target="../ink/ink95.xml"/><Relationship Id="rId150" Type="http://schemas.openxmlformats.org/officeDocument/2006/relationships/image" Target="../media/image150.png"/><Relationship Id="rId171" Type="http://schemas.openxmlformats.org/officeDocument/2006/relationships/customXml" Target="../ink/ink138.xml"/><Relationship Id="rId12" Type="http://schemas.openxmlformats.org/officeDocument/2006/relationships/image" Target="../media/image81.png"/><Relationship Id="rId33" Type="http://schemas.openxmlformats.org/officeDocument/2006/relationships/customXml" Target="../ink/ink69.xml"/><Relationship Id="rId108" Type="http://schemas.openxmlformats.org/officeDocument/2006/relationships/image" Target="../media/image129.png"/><Relationship Id="rId129" Type="http://schemas.openxmlformats.org/officeDocument/2006/relationships/customXml" Target="../ink/ink117.xml"/><Relationship Id="rId54" Type="http://schemas.openxmlformats.org/officeDocument/2006/relationships/image" Target="../media/image102.png"/><Relationship Id="rId75" Type="http://schemas.openxmlformats.org/officeDocument/2006/relationships/customXml" Target="../ink/ink90.xml"/><Relationship Id="rId96" Type="http://schemas.openxmlformats.org/officeDocument/2006/relationships/image" Target="../media/image123.png"/><Relationship Id="rId140" Type="http://schemas.openxmlformats.org/officeDocument/2006/relationships/image" Target="../media/image145.png"/><Relationship Id="rId161" Type="http://schemas.openxmlformats.org/officeDocument/2006/relationships/customXml" Target="../ink/ink133.xml"/><Relationship Id="rId182" Type="http://schemas.openxmlformats.org/officeDocument/2006/relationships/image" Target="../media/image166.png"/><Relationship Id="rId6" Type="http://schemas.openxmlformats.org/officeDocument/2006/relationships/image" Target="../media/image78.png"/><Relationship Id="rId23" Type="http://schemas.openxmlformats.org/officeDocument/2006/relationships/customXml" Target="../ink/ink64.xml"/><Relationship Id="rId119" Type="http://schemas.openxmlformats.org/officeDocument/2006/relationships/customXml" Target="../ink/ink112.xml"/><Relationship Id="rId44" Type="http://schemas.openxmlformats.org/officeDocument/2006/relationships/image" Target="../media/image97.png"/><Relationship Id="rId65" Type="http://schemas.openxmlformats.org/officeDocument/2006/relationships/customXml" Target="../ink/ink85.xml"/><Relationship Id="rId86" Type="http://schemas.openxmlformats.org/officeDocument/2006/relationships/image" Target="../media/image118.png"/><Relationship Id="rId130" Type="http://schemas.openxmlformats.org/officeDocument/2006/relationships/image" Target="../media/image140.png"/><Relationship Id="rId151" Type="http://schemas.openxmlformats.org/officeDocument/2006/relationships/customXml" Target="../ink/ink128.xml"/><Relationship Id="rId172" Type="http://schemas.openxmlformats.org/officeDocument/2006/relationships/image" Target="../media/image161.png"/><Relationship Id="rId13" Type="http://schemas.openxmlformats.org/officeDocument/2006/relationships/customXml" Target="../ink/ink59.xml"/><Relationship Id="rId18" Type="http://schemas.openxmlformats.org/officeDocument/2006/relationships/image" Target="../media/image84.png"/><Relationship Id="rId39" Type="http://schemas.openxmlformats.org/officeDocument/2006/relationships/customXml" Target="../ink/ink72.xml"/><Relationship Id="rId109" Type="http://schemas.openxmlformats.org/officeDocument/2006/relationships/customXml" Target="../ink/ink107.xml"/><Relationship Id="rId34" Type="http://schemas.openxmlformats.org/officeDocument/2006/relationships/image" Target="../media/image92.png"/><Relationship Id="rId50" Type="http://schemas.openxmlformats.org/officeDocument/2006/relationships/image" Target="../media/image100.png"/><Relationship Id="rId55" Type="http://schemas.openxmlformats.org/officeDocument/2006/relationships/customXml" Target="../ink/ink80.xml"/><Relationship Id="rId76" Type="http://schemas.openxmlformats.org/officeDocument/2006/relationships/image" Target="../media/image113.png"/><Relationship Id="rId97" Type="http://schemas.openxmlformats.org/officeDocument/2006/relationships/customXml" Target="../ink/ink101.xml"/><Relationship Id="rId104" Type="http://schemas.openxmlformats.org/officeDocument/2006/relationships/image" Target="../media/image127.png"/><Relationship Id="rId120" Type="http://schemas.openxmlformats.org/officeDocument/2006/relationships/image" Target="../media/image135.png"/><Relationship Id="rId125" Type="http://schemas.openxmlformats.org/officeDocument/2006/relationships/customXml" Target="../ink/ink115.xml"/><Relationship Id="rId141" Type="http://schemas.openxmlformats.org/officeDocument/2006/relationships/customXml" Target="../ink/ink123.xml"/><Relationship Id="rId146" Type="http://schemas.openxmlformats.org/officeDocument/2006/relationships/image" Target="../media/image148.png"/><Relationship Id="rId167" Type="http://schemas.openxmlformats.org/officeDocument/2006/relationships/customXml" Target="../ink/ink136.xml"/><Relationship Id="rId188" Type="http://schemas.openxmlformats.org/officeDocument/2006/relationships/image" Target="../media/image169.png"/><Relationship Id="rId7" Type="http://schemas.openxmlformats.org/officeDocument/2006/relationships/customXml" Target="../ink/ink56.xml"/><Relationship Id="rId71" Type="http://schemas.openxmlformats.org/officeDocument/2006/relationships/customXml" Target="../ink/ink88.xml"/><Relationship Id="rId92" Type="http://schemas.openxmlformats.org/officeDocument/2006/relationships/image" Target="../media/image121.png"/><Relationship Id="rId162" Type="http://schemas.openxmlformats.org/officeDocument/2006/relationships/image" Target="../media/image156.png"/><Relationship Id="rId183" Type="http://schemas.openxmlformats.org/officeDocument/2006/relationships/customXml" Target="../ink/ink144.xml"/><Relationship Id="rId2" Type="http://schemas.openxmlformats.org/officeDocument/2006/relationships/image" Target="../media/image75.png"/><Relationship Id="rId29" Type="http://schemas.openxmlformats.org/officeDocument/2006/relationships/customXml" Target="../ink/ink67.xml"/><Relationship Id="rId24" Type="http://schemas.openxmlformats.org/officeDocument/2006/relationships/image" Target="../media/image87.png"/><Relationship Id="rId40" Type="http://schemas.openxmlformats.org/officeDocument/2006/relationships/image" Target="../media/image95.png"/><Relationship Id="rId45" Type="http://schemas.openxmlformats.org/officeDocument/2006/relationships/customXml" Target="../ink/ink75.xml"/><Relationship Id="rId66" Type="http://schemas.openxmlformats.org/officeDocument/2006/relationships/image" Target="../media/image108.png"/><Relationship Id="rId87" Type="http://schemas.openxmlformats.org/officeDocument/2006/relationships/customXml" Target="../ink/ink96.xml"/><Relationship Id="rId110" Type="http://schemas.openxmlformats.org/officeDocument/2006/relationships/image" Target="../media/image130.png"/><Relationship Id="rId115" Type="http://schemas.openxmlformats.org/officeDocument/2006/relationships/customXml" Target="../ink/ink110.xml"/><Relationship Id="rId131" Type="http://schemas.openxmlformats.org/officeDocument/2006/relationships/customXml" Target="../ink/ink118.xml"/><Relationship Id="rId136" Type="http://schemas.openxmlformats.org/officeDocument/2006/relationships/image" Target="../media/image143.png"/><Relationship Id="rId157" Type="http://schemas.openxmlformats.org/officeDocument/2006/relationships/customXml" Target="../ink/ink131.xml"/><Relationship Id="rId178" Type="http://schemas.openxmlformats.org/officeDocument/2006/relationships/image" Target="../media/image164.png"/><Relationship Id="rId61" Type="http://schemas.openxmlformats.org/officeDocument/2006/relationships/customXml" Target="../ink/ink83.xml"/><Relationship Id="rId82" Type="http://schemas.openxmlformats.org/officeDocument/2006/relationships/image" Target="../media/image116.png"/><Relationship Id="rId152" Type="http://schemas.openxmlformats.org/officeDocument/2006/relationships/image" Target="../media/image151.png"/><Relationship Id="rId173" Type="http://schemas.openxmlformats.org/officeDocument/2006/relationships/customXml" Target="../ink/ink139.xml"/><Relationship Id="rId19" Type="http://schemas.openxmlformats.org/officeDocument/2006/relationships/customXml" Target="../ink/ink62.xml"/><Relationship Id="rId14" Type="http://schemas.openxmlformats.org/officeDocument/2006/relationships/image" Target="../media/image82.png"/><Relationship Id="rId30" Type="http://schemas.openxmlformats.org/officeDocument/2006/relationships/image" Target="../media/image90.png"/><Relationship Id="rId35" Type="http://schemas.openxmlformats.org/officeDocument/2006/relationships/customXml" Target="../ink/ink70.xml"/><Relationship Id="rId56" Type="http://schemas.openxmlformats.org/officeDocument/2006/relationships/image" Target="../media/image103.png"/><Relationship Id="rId77" Type="http://schemas.openxmlformats.org/officeDocument/2006/relationships/customXml" Target="../ink/ink91.xml"/><Relationship Id="rId100" Type="http://schemas.openxmlformats.org/officeDocument/2006/relationships/image" Target="../media/image125.png"/><Relationship Id="rId105" Type="http://schemas.openxmlformats.org/officeDocument/2006/relationships/customXml" Target="../ink/ink105.xml"/><Relationship Id="rId126" Type="http://schemas.openxmlformats.org/officeDocument/2006/relationships/image" Target="../media/image138.png"/><Relationship Id="rId147" Type="http://schemas.openxmlformats.org/officeDocument/2006/relationships/customXml" Target="../ink/ink126.xml"/><Relationship Id="rId168" Type="http://schemas.openxmlformats.org/officeDocument/2006/relationships/image" Target="../media/image159.png"/><Relationship Id="rId8" Type="http://schemas.openxmlformats.org/officeDocument/2006/relationships/image" Target="../media/image79.png"/><Relationship Id="rId51" Type="http://schemas.openxmlformats.org/officeDocument/2006/relationships/customXml" Target="../ink/ink78.xml"/><Relationship Id="rId72" Type="http://schemas.openxmlformats.org/officeDocument/2006/relationships/image" Target="../media/image111.png"/><Relationship Id="rId93" Type="http://schemas.openxmlformats.org/officeDocument/2006/relationships/customXml" Target="../ink/ink99.xml"/><Relationship Id="rId98" Type="http://schemas.openxmlformats.org/officeDocument/2006/relationships/image" Target="../media/image124.png"/><Relationship Id="rId121" Type="http://schemas.openxmlformats.org/officeDocument/2006/relationships/customXml" Target="../ink/ink113.xml"/><Relationship Id="rId142" Type="http://schemas.openxmlformats.org/officeDocument/2006/relationships/image" Target="../media/image146.png"/><Relationship Id="rId163" Type="http://schemas.openxmlformats.org/officeDocument/2006/relationships/customXml" Target="../ink/ink134.xml"/><Relationship Id="rId184" Type="http://schemas.openxmlformats.org/officeDocument/2006/relationships/image" Target="../media/image167.png"/><Relationship Id="rId189" Type="http://schemas.openxmlformats.org/officeDocument/2006/relationships/customXml" Target="../ink/ink147.xml"/><Relationship Id="rId3" Type="http://schemas.openxmlformats.org/officeDocument/2006/relationships/image" Target="../media/image76.png"/><Relationship Id="rId25" Type="http://schemas.openxmlformats.org/officeDocument/2006/relationships/customXml" Target="../ink/ink65.xml"/><Relationship Id="rId46" Type="http://schemas.openxmlformats.org/officeDocument/2006/relationships/image" Target="../media/image98.png"/><Relationship Id="rId67" Type="http://schemas.openxmlformats.org/officeDocument/2006/relationships/customXml" Target="../ink/ink86.xml"/><Relationship Id="rId116" Type="http://schemas.openxmlformats.org/officeDocument/2006/relationships/image" Target="../media/image133.png"/><Relationship Id="rId137" Type="http://schemas.openxmlformats.org/officeDocument/2006/relationships/customXml" Target="../ink/ink121.xml"/><Relationship Id="rId158" Type="http://schemas.openxmlformats.org/officeDocument/2006/relationships/image" Target="../media/image154.png"/><Relationship Id="rId20" Type="http://schemas.openxmlformats.org/officeDocument/2006/relationships/image" Target="../media/image85.png"/><Relationship Id="rId41" Type="http://schemas.openxmlformats.org/officeDocument/2006/relationships/customXml" Target="../ink/ink73.xml"/><Relationship Id="rId62" Type="http://schemas.openxmlformats.org/officeDocument/2006/relationships/image" Target="../media/image106.png"/><Relationship Id="rId83" Type="http://schemas.openxmlformats.org/officeDocument/2006/relationships/customXml" Target="../ink/ink94.xml"/><Relationship Id="rId88" Type="http://schemas.openxmlformats.org/officeDocument/2006/relationships/image" Target="../media/image119.png"/><Relationship Id="rId111" Type="http://schemas.openxmlformats.org/officeDocument/2006/relationships/customXml" Target="../ink/ink108.xml"/><Relationship Id="rId132" Type="http://schemas.openxmlformats.org/officeDocument/2006/relationships/image" Target="../media/image141.png"/><Relationship Id="rId153" Type="http://schemas.openxmlformats.org/officeDocument/2006/relationships/customXml" Target="../ink/ink129.xml"/><Relationship Id="rId174" Type="http://schemas.openxmlformats.org/officeDocument/2006/relationships/image" Target="../media/image162.png"/><Relationship Id="rId179" Type="http://schemas.openxmlformats.org/officeDocument/2006/relationships/customXml" Target="../ink/ink142.xml"/><Relationship Id="rId190" Type="http://schemas.openxmlformats.org/officeDocument/2006/relationships/image" Target="../media/image170.png"/><Relationship Id="rId15" Type="http://schemas.openxmlformats.org/officeDocument/2006/relationships/customXml" Target="../ink/ink60.xml"/><Relationship Id="rId36" Type="http://schemas.openxmlformats.org/officeDocument/2006/relationships/image" Target="../media/image93.png"/><Relationship Id="rId57" Type="http://schemas.openxmlformats.org/officeDocument/2006/relationships/customXml" Target="../ink/ink81.xml"/><Relationship Id="rId106" Type="http://schemas.openxmlformats.org/officeDocument/2006/relationships/image" Target="../media/image128.png"/><Relationship Id="rId127" Type="http://schemas.openxmlformats.org/officeDocument/2006/relationships/customXml" Target="../ink/ink116.xml"/><Relationship Id="rId10" Type="http://schemas.openxmlformats.org/officeDocument/2006/relationships/image" Target="../media/image80.png"/><Relationship Id="rId31" Type="http://schemas.openxmlformats.org/officeDocument/2006/relationships/customXml" Target="../ink/ink68.xml"/><Relationship Id="rId52" Type="http://schemas.openxmlformats.org/officeDocument/2006/relationships/image" Target="../media/image101.png"/><Relationship Id="rId73" Type="http://schemas.openxmlformats.org/officeDocument/2006/relationships/customXml" Target="../ink/ink89.xml"/><Relationship Id="rId78" Type="http://schemas.openxmlformats.org/officeDocument/2006/relationships/image" Target="../media/image114.png"/><Relationship Id="rId94" Type="http://schemas.openxmlformats.org/officeDocument/2006/relationships/image" Target="../media/image122.png"/><Relationship Id="rId99" Type="http://schemas.openxmlformats.org/officeDocument/2006/relationships/customXml" Target="../ink/ink102.xml"/><Relationship Id="rId101" Type="http://schemas.openxmlformats.org/officeDocument/2006/relationships/customXml" Target="../ink/ink103.xml"/><Relationship Id="rId122" Type="http://schemas.openxmlformats.org/officeDocument/2006/relationships/image" Target="../media/image136.png"/><Relationship Id="rId143" Type="http://schemas.openxmlformats.org/officeDocument/2006/relationships/customXml" Target="../ink/ink124.xml"/><Relationship Id="rId148" Type="http://schemas.openxmlformats.org/officeDocument/2006/relationships/image" Target="../media/image149.png"/><Relationship Id="rId164" Type="http://schemas.openxmlformats.org/officeDocument/2006/relationships/image" Target="../media/image157.png"/><Relationship Id="rId169" Type="http://schemas.openxmlformats.org/officeDocument/2006/relationships/customXml" Target="../ink/ink137.xml"/><Relationship Id="rId185" Type="http://schemas.openxmlformats.org/officeDocument/2006/relationships/customXml" Target="../ink/ink145.xml"/><Relationship Id="rId4" Type="http://schemas.openxmlformats.org/officeDocument/2006/relationships/image" Target="../media/image77.png"/><Relationship Id="rId9" Type="http://schemas.openxmlformats.org/officeDocument/2006/relationships/customXml" Target="../ink/ink57.xml"/><Relationship Id="rId180" Type="http://schemas.openxmlformats.org/officeDocument/2006/relationships/image" Target="../media/image165.png"/><Relationship Id="rId26" Type="http://schemas.openxmlformats.org/officeDocument/2006/relationships/image" Target="../media/image88.png"/><Relationship Id="rId47" Type="http://schemas.openxmlformats.org/officeDocument/2006/relationships/customXml" Target="../ink/ink76.xml"/><Relationship Id="rId68" Type="http://schemas.openxmlformats.org/officeDocument/2006/relationships/image" Target="../media/image109.png"/><Relationship Id="rId89" Type="http://schemas.openxmlformats.org/officeDocument/2006/relationships/customXml" Target="../ink/ink97.xml"/><Relationship Id="rId112" Type="http://schemas.openxmlformats.org/officeDocument/2006/relationships/image" Target="../media/image131.png"/><Relationship Id="rId133" Type="http://schemas.openxmlformats.org/officeDocument/2006/relationships/customXml" Target="../ink/ink119.xml"/><Relationship Id="rId154" Type="http://schemas.openxmlformats.org/officeDocument/2006/relationships/image" Target="../media/image152.png"/><Relationship Id="rId175" Type="http://schemas.openxmlformats.org/officeDocument/2006/relationships/customXml" Target="../ink/ink140.xml"/><Relationship Id="rId16" Type="http://schemas.openxmlformats.org/officeDocument/2006/relationships/image" Target="../media/image83.png"/><Relationship Id="rId37" Type="http://schemas.openxmlformats.org/officeDocument/2006/relationships/customXml" Target="../ink/ink71.xml"/><Relationship Id="rId58" Type="http://schemas.openxmlformats.org/officeDocument/2006/relationships/image" Target="../media/image104.png"/><Relationship Id="rId79" Type="http://schemas.openxmlformats.org/officeDocument/2006/relationships/customXml" Target="../ink/ink92.xml"/><Relationship Id="rId102" Type="http://schemas.openxmlformats.org/officeDocument/2006/relationships/image" Target="../media/image126.png"/><Relationship Id="rId123" Type="http://schemas.openxmlformats.org/officeDocument/2006/relationships/customXml" Target="../ink/ink114.xml"/><Relationship Id="rId144" Type="http://schemas.openxmlformats.org/officeDocument/2006/relationships/image" Target="../media/image147.png"/><Relationship Id="rId90" Type="http://schemas.openxmlformats.org/officeDocument/2006/relationships/image" Target="../media/image120.png"/><Relationship Id="rId165" Type="http://schemas.openxmlformats.org/officeDocument/2006/relationships/customXml" Target="../ink/ink135.xml"/><Relationship Id="rId186" Type="http://schemas.openxmlformats.org/officeDocument/2006/relationships/image" Target="../media/image168.png"/><Relationship Id="rId27" Type="http://schemas.openxmlformats.org/officeDocument/2006/relationships/customXml" Target="../ink/ink66.xml"/><Relationship Id="rId48" Type="http://schemas.openxmlformats.org/officeDocument/2006/relationships/image" Target="../media/image99.png"/><Relationship Id="rId69" Type="http://schemas.openxmlformats.org/officeDocument/2006/relationships/customXml" Target="../ink/ink87.xml"/><Relationship Id="rId113" Type="http://schemas.openxmlformats.org/officeDocument/2006/relationships/customXml" Target="../ink/ink109.xml"/><Relationship Id="rId134" Type="http://schemas.openxmlformats.org/officeDocument/2006/relationships/image" Target="../media/image142.png"/><Relationship Id="rId80" Type="http://schemas.openxmlformats.org/officeDocument/2006/relationships/image" Target="../media/image115.png"/><Relationship Id="rId155" Type="http://schemas.openxmlformats.org/officeDocument/2006/relationships/customXml" Target="../ink/ink130.xml"/><Relationship Id="rId176" Type="http://schemas.openxmlformats.org/officeDocument/2006/relationships/image" Target="../media/image163.png"/><Relationship Id="rId17" Type="http://schemas.openxmlformats.org/officeDocument/2006/relationships/customXml" Target="../ink/ink61.xml"/><Relationship Id="rId38" Type="http://schemas.openxmlformats.org/officeDocument/2006/relationships/image" Target="../media/image94.png"/><Relationship Id="rId59" Type="http://schemas.openxmlformats.org/officeDocument/2006/relationships/customXml" Target="../ink/ink82.xml"/><Relationship Id="rId103" Type="http://schemas.openxmlformats.org/officeDocument/2006/relationships/customXml" Target="../ink/ink104.xml"/><Relationship Id="rId124" Type="http://schemas.openxmlformats.org/officeDocument/2006/relationships/image" Target="../media/image137.png"/><Relationship Id="rId70" Type="http://schemas.openxmlformats.org/officeDocument/2006/relationships/image" Target="../media/image110.png"/><Relationship Id="rId91" Type="http://schemas.openxmlformats.org/officeDocument/2006/relationships/customXml" Target="../ink/ink98.xml"/><Relationship Id="rId145" Type="http://schemas.openxmlformats.org/officeDocument/2006/relationships/customXml" Target="../ink/ink125.xml"/><Relationship Id="rId166" Type="http://schemas.openxmlformats.org/officeDocument/2006/relationships/image" Target="../media/image158.png"/><Relationship Id="rId187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9.png"/><Relationship Id="rId49" Type="http://schemas.openxmlformats.org/officeDocument/2006/relationships/customXml" Target="../ink/ink77.xml"/><Relationship Id="rId114" Type="http://schemas.openxmlformats.org/officeDocument/2006/relationships/image" Target="../media/image132.png"/><Relationship Id="rId60" Type="http://schemas.openxmlformats.org/officeDocument/2006/relationships/image" Target="../media/image105.png"/><Relationship Id="rId81" Type="http://schemas.openxmlformats.org/officeDocument/2006/relationships/customXml" Target="../ink/ink93.xml"/><Relationship Id="rId135" Type="http://schemas.openxmlformats.org/officeDocument/2006/relationships/customXml" Target="../ink/ink120.xml"/><Relationship Id="rId156" Type="http://schemas.openxmlformats.org/officeDocument/2006/relationships/image" Target="../media/image153.png"/><Relationship Id="rId177" Type="http://schemas.openxmlformats.org/officeDocument/2006/relationships/customXml" Target="../ink/ink1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7.png"/><Relationship Id="rId21" Type="http://schemas.openxmlformats.org/officeDocument/2006/relationships/customXml" Target="../ink/ink156.xml"/><Relationship Id="rId42" Type="http://schemas.openxmlformats.org/officeDocument/2006/relationships/image" Target="../media/image195.png"/><Relationship Id="rId47" Type="http://schemas.openxmlformats.org/officeDocument/2006/relationships/customXml" Target="../ink/ink169.xml"/><Relationship Id="rId63" Type="http://schemas.openxmlformats.org/officeDocument/2006/relationships/customXml" Target="../ink/ink177.xml"/><Relationship Id="rId68" Type="http://schemas.openxmlformats.org/officeDocument/2006/relationships/image" Target="../media/image208.png"/><Relationship Id="rId84" Type="http://schemas.openxmlformats.org/officeDocument/2006/relationships/image" Target="../media/image216.png"/><Relationship Id="rId89" Type="http://schemas.openxmlformats.org/officeDocument/2006/relationships/image" Target="../media/image219.png"/><Relationship Id="rId16" Type="http://schemas.openxmlformats.org/officeDocument/2006/relationships/image" Target="../media/image182.png"/><Relationship Id="rId11" Type="http://schemas.openxmlformats.org/officeDocument/2006/relationships/customXml" Target="../ink/ink151.xml"/><Relationship Id="rId32" Type="http://schemas.openxmlformats.org/officeDocument/2006/relationships/image" Target="../media/image190.png"/><Relationship Id="rId37" Type="http://schemas.openxmlformats.org/officeDocument/2006/relationships/customXml" Target="../ink/ink164.xml"/><Relationship Id="rId53" Type="http://schemas.openxmlformats.org/officeDocument/2006/relationships/customXml" Target="../ink/ink172.xml"/><Relationship Id="rId58" Type="http://schemas.openxmlformats.org/officeDocument/2006/relationships/image" Target="../media/image203.png"/><Relationship Id="rId74" Type="http://schemas.openxmlformats.org/officeDocument/2006/relationships/image" Target="../media/image211.png"/><Relationship Id="rId79" Type="http://schemas.openxmlformats.org/officeDocument/2006/relationships/customXml" Target="../ink/ink185.xml"/><Relationship Id="rId5" Type="http://schemas.openxmlformats.org/officeDocument/2006/relationships/customXml" Target="../ink/ink148.xml"/><Relationship Id="rId14" Type="http://schemas.openxmlformats.org/officeDocument/2006/relationships/image" Target="../media/image181.png"/><Relationship Id="rId22" Type="http://schemas.openxmlformats.org/officeDocument/2006/relationships/image" Target="../media/image185.png"/><Relationship Id="rId27" Type="http://schemas.openxmlformats.org/officeDocument/2006/relationships/customXml" Target="../ink/ink159.xml"/><Relationship Id="rId30" Type="http://schemas.openxmlformats.org/officeDocument/2006/relationships/image" Target="../media/image189.png"/><Relationship Id="rId35" Type="http://schemas.openxmlformats.org/officeDocument/2006/relationships/customXml" Target="../ink/ink163.xml"/><Relationship Id="rId43" Type="http://schemas.openxmlformats.org/officeDocument/2006/relationships/customXml" Target="../ink/ink167.xml"/><Relationship Id="rId48" Type="http://schemas.openxmlformats.org/officeDocument/2006/relationships/image" Target="../media/image198.png"/><Relationship Id="rId56" Type="http://schemas.openxmlformats.org/officeDocument/2006/relationships/image" Target="../media/image202.png"/><Relationship Id="rId64" Type="http://schemas.openxmlformats.org/officeDocument/2006/relationships/image" Target="../media/image206.png"/><Relationship Id="rId69" Type="http://schemas.openxmlformats.org/officeDocument/2006/relationships/customXml" Target="../ink/ink180.xml"/><Relationship Id="rId77" Type="http://schemas.openxmlformats.org/officeDocument/2006/relationships/customXml" Target="../ink/ink184.xml"/><Relationship Id="rId8" Type="http://schemas.openxmlformats.org/officeDocument/2006/relationships/image" Target="../media/image178.png"/><Relationship Id="rId51" Type="http://schemas.openxmlformats.org/officeDocument/2006/relationships/customXml" Target="../ink/ink171.xml"/><Relationship Id="rId72" Type="http://schemas.openxmlformats.org/officeDocument/2006/relationships/image" Target="../media/image210.png"/><Relationship Id="rId80" Type="http://schemas.openxmlformats.org/officeDocument/2006/relationships/image" Target="../media/image214.png"/><Relationship Id="rId85" Type="http://schemas.openxmlformats.org/officeDocument/2006/relationships/customXml" Target="../ink/ink188.xml"/><Relationship Id="rId3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193.png"/><Relationship Id="rId46" Type="http://schemas.openxmlformats.org/officeDocument/2006/relationships/image" Target="../media/image197.png"/><Relationship Id="rId59" Type="http://schemas.openxmlformats.org/officeDocument/2006/relationships/customXml" Target="../ink/ink175.xml"/><Relationship Id="rId67" Type="http://schemas.openxmlformats.org/officeDocument/2006/relationships/customXml" Target="../ink/ink179.xml"/><Relationship Id="rId20" Type="http://schemas.openxmlformats.org/officeDocument/2006/relationships/image" Target="../media/image184.png"/><Relationship Id="rId41" Type="http://schemas.openxmlformats.org/officeDocument/2006/relationships/customXml" Target="../ink/ink166.xml"/><Relationship Id="rId54" Type="http://schemas.openxmlformats.org/officeDocument/2006/relationships/image" Target="../media/image201.png"/><Relationship Id="rId62" Type="http://schemas.openxmlformats.org/officeDocument/2006/relationships/image" Target="../media/image205.png"/><Relationship Id="rId70" Type="http://schemas.openxmlformats.org/officeDocument/2006/relationships/image" Target="../media/image209.png"/><Relationship Id="rId75" Type="http://schemas.openxmlformats.org/officeDocument/2006/relationships/customXml" Target="../ink/ink183.xml"/><Relationship Id="rId83" Type="http://schemas.openxmlformats.org/officeDocument/2006/relationships/customXml" Target="../ink/ink187.xml"/><Relationship Id="rId88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88.png"/><Relationship Id="rId36" Type="http://schemas.openxmlformats.org/officeDocument/2006/relationships/image" Target="../media/image192.png"/><Relationship Id="rId49" Type="http://schemas.openxmlformats.org/officeDocument/2006/relationships/customXml" Target="../ink/ink170.xml"/><Relationship Id="rId57" Type="http://schemas.openxmlformats.org/officeDocument/2006/relationships/customXml" Target="../ink/ink174.xml"/><Relationship Id="rId10" Type="http://schemas.openxmlformats.org/officeDocument/2006/relationships/image" Target="../media/image179.png"/><Relationship Id="rId31" Type="http://schemas.openxmlformats.org/officeDocument/2006/relationships/customXml" Target="../ink/ink161.xml"/><Relationship Id="rId44" Type="http://schemas.openxmlformats.org/officeDocument/2006/relationships/image" Target="../media/image196.png"/><Relationship Id="rId52" Type="http://schemas.openxmlformats.org/officeDocument/2006/relationships/image" Target="../media/image200.png"/><Relationship Id="rId60" Type="http://schemas.openxmlformats.org/officeDocument/2006/relationships/image" Target="../media/image204.png"/><Relationship Id="rId65" Type="http://schemas.openxmlformats.org/officeDocument/2006/relationships/customXml" Target="../ink/ink178.xml"/><Relationship Id="rId73" Type="http://schemas.openxmlformats.org/officeDocument/2006/relationships/customXml" Target="../ink/ink182.xml"/><Relationship Id="rId78" Type="http://schemas.openxmlformats.org/officeDocument/2006/relationships/image" Target="../media/image213.png"/><Relationship Id="rId81" Type="http://schemas.openxmlformats.org/officeDocument/2006/relationships/customXml" Target="../ink/ink186.xml"/><Relationship Id="rId86" Type="http://schemas.openxmlformats.org/officeDocument/2006/relationships/image" Target="../media/image217.png"/><Relationship Id="rId4" Type="http://schemas.openxmlformats.org/officeDocument/2006/relationships/image" Target="../media/image176.png"/><Relationship Id="rId9" Type="http://schemas.openxmlformats.org/officeDocument/2006/relationships/customXml" Target="../ink/ink150.xml"/><Relationship Id="rId13" Type="http://schemas.openxmlformats.org/officeDocument/2006/relationships/customXml" Target="../ink/ink152.xml"/><Relationship Id="rId18" Type="http://schemas.openxmlformats.org/officeDocument/2006/relationships/image" Target="../media/image183.png"/><Relationship Id="rId39" Type="http://schemas.openxmlformats.org/officeDocument/2006/relationships/customXml" Target="../ink/ink165.xml"/><Relationship Id="rId34" Type="http://schemas.openxmlformats.org/officeDocument/2006/relationships/image" Target="../media/image191.png"/><Relationship Id="rId50" Type="http://schemas.openxmlformats.org/officeDocument/2006/relationships/image" Target="../media/image199.png"/><Relationship Id="rId55" Type="http://schemas.openxmlformats.org/officeDocument/2006/relationships/customXml" Target="../ink/ink173.xml"/><Relationship Id="rId76" Type="http://schemas.openxmlformats.org/officeDocument/2006/relationships/image" Target="../media/image212.png"/><Relationship Id="rId7" Type="http://schemas.openxmlformats.org/officeDocument/2006/relationships/customXml" Target="../ink/ink149.xml"/><Relationship Id="rId71" Type="http://schemas.openxmlformats.org/officeDocument/2006/relationships/customXml" Target="../ink/ink181.xml"/><Relationship Id="rId2" Type="http://schemas.openxmlformats.org/officeDocument/2006/relationships/image" Target="../media/image11.png"/><Relationship Id="rId29" Type="http://schemas.openxmlformats.org/officeDocument/2006/relationships/customXml" Target="../ink/ink160.xml"/><Relationship Id="rId24" Type="http://schemas.openxmlformats.org/officeDocument/2006/relationships/image" Target="../media/image186.png"/><Relationship Id="rId40" Type="http://schemas.openxmlformats.org/officeDocument/2006/relationships/image" Target="../media/image194.png"/><Relationship Id="rId45" Type="http://schemas.openxmlformats.org/officeDocument/2006/relationships/customXml" Target="../ink/ink168.xml"/><Relationship Id="rId66" Type="http://schemas.openxmlformats.org/officeDocument/2006/relationships/image" Target="../media/image207.png"/><Relationship Id="rId87" Type="http://schemas.openxmlformats.org/officeDocument/2006/relationships/customXml" Target="../ink/ink189.xml"/><Relationship Id="rId61" Type="http://schemas.openxmlformats.org/officeDocument/2006/relationships/customXml" Target="../ink/ink176.xml"/><Relationship Id="rId82" Type="http://schemas.openxmlformats.org/officeDocument/2006/relationships/image" Target="../media/image215.png"/><Relationship Id="rId19" Type="http://schemas.openxmlformats.org/officeDocument/2006/relationships/customXml" Target="../ink/ink15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4.xml"/><Relationship Id="rId18" Type="http://schemas.openxmlformats.org/officeDocument/2006/relationships/image" Target="../media/image228.png"/><Relationship Id="rId26" Type="http://schemas.openxmlformats.org/officeDocument/2006/relationships/image" Target="../media/image232.png"/><Relationship Id="rId39" Type="http://schemas.openxmlformats.org/officeDocument/2006/relationships/customXml" Target="../ink/ink207.xml"/><Relationship Id="rId21" Type="http://schemas.openxmlformats.org/officeDocument/2006/relationships/customXml" Target="../ink/ink198.xml"/><Relationship Id="rId34" Type="http://schemas.openxmlformats.org/officeDocument/2006/relationships/image" Target="../media/image236.png"/><Relationship Id="rId42" Type="http://schemas.openxmlformats.org/officeDocument/2006/relationships/image" Target="../media/image240.png"/><Relationship Id="rId47" Type="http://schemas.openxmlformats.org/officeDocument/2006/relationships/customXml" Target="../ink/ink211.xml"/><Relationship Id="rId50" Type="http://schemas.openxmlformats.org/officeDocument/2006/relationships/image" Target="../media/image244.png"/><Relationship Id="rId55" Type="http://schemas.openxmlformats.org/officeDocument/2006/relationships/customXml" Target="../ink/ink215.xml"/><Relationship Id="rId7" Type="http://schemas.openxmlformats.org/officeDocument/2006/relationships/customXml" Target="../ink/ink191.xml"/><Relationship Id="rId2" Type="http://schemas.openxmlformats.org/officeDocument/2006/relationships/image" Target="../media/image11.png"/><Relationship Id="rId16" Type="http://schemas.openxmlformats.org/officeDocument/2006/relationships/image" Target="../media/image227.png"/><Relationship Id="rId29" Type="http://schemas.openxmlformats.org/officeDocument/2006/relationships/customXml" Target="../ink/ink202.xml"/><Relationship Id="rId11" Type="http://schemas.openxmlformats.org/officeDocument/2006/relationships/customXml" Target="../ink/ink193.xml"/><Relationship Id="rId24" Type="http://schemas.openxmlformats.org/officeDocument/2006/relationships/image" Target="../media/image231.png"/><Relationship Id="rId32" Type="http://schemas.openxmlformats.org/officeDocument/2006/relationships/image" Target="../media/image235.png"/><Relationship Id="rId37" Type="http://schemas.openxmlformats.org/officeDocument/2006/relationships/customXml" Target="../ink/ink206.xml"/><Relationship Id="rId40" Type="http://schemas.openxmlformats.org/officeDocument/2006/relationships/image" Target="../media/image239.png"/><Relationship Id="rId45" Type="http://schemas.openxmlformats.org/officeDocument/2006/relationships/customXml" Target="../ink/ink210.xml"/><Relationship Id="rId53" Type="http://schemas.openxmlformats.org/officeDocument/2006/relationships/customXml" Target="../ink/ink214.xml"/><Relationship Id="rId58" Type="http://schemas.openxmlformats.org/officeDocument/2006/relationships/image" Target="../media/image248.png"/><Relationship Id="rId5" Type="http://schemas.openxmlformats.org/officeDocument/2006/relationships/customXml" Target="../ink/ink190.xml"/><Relationship Id="rId61" Type="http://schemas.openxmlformats.org/officeDocument/2006/relationships/image" Target="../media/image250.png"/><Relationship Id="rId19" Type="http://schemas.openxmlformats.org/officeDocument/2006/relationships/customXml" Target="../ink/ink197.xml"/><Relationship Id="rId14" Type="http://schemas.openxmlformats.org/officeDocument/2006/relationships/image" Target="../media/image226.png"/><Relationship Id="rId22" Type="http://schemas.openxmlformats.org/officeDocument/2006/relationships/image" Target="../media/image230.png"/><Relationship Id="rId27" Type="http://schemas.openxmlformats.org/officeDocument/2006/relationships/customXml" Target="../ink/ink201.xml"/><Relationship Id="rId30" Type="http://schemas.openxmlformats.org/officeDocument/2006/relationships/image" Target="../media/image234.png"/><Relationship Id="rId35" Type="http://schemas.openxmlformats.org/officeDocument/2006/relationships/customXml" Target="../ink/ink205.xml"/><Relationship Id="rId43" Type="http://schemas.openxmlformats.org/officeDocument/2006/relationships/customXml" Target="../ink/ink209.xml"/><Relationship Id="rId48" Type="http://schemas.openxmlformats.org/officeDocument/2006/relationships/image" Target="../media/image243.png"/><Relationship Id="rId56" Type="http://schemas.openxmlformats.org/officeDocument/2006/relationships/image" Target="../media/image247.png"/><Relationship Id="rId8" Type="http://schemas.openxmlformats.org/officeDocument/2006/relationships/image" Target="../media/image223.png"/><Relationship Id="rId51" Type="http://schemas.openxmlformats.org/officeDocument/2006/relationships/customXml" Target="../ink/ink213.xml"/><Relationship Id="rId3" Type="http://schemas.openxmlformats.org/officeDocument/2006/relationships/image" Target="../media/image220.png"/><Relationship Id="rId12" Type="http://schemas.openxmlformats.org/officeDocument/2006/relationships/image" Target="../media/image225.png"/><Relationship Id="rId17" Type="http://schemas.openxmlformats.org/officeDocument/2006/relationships/customXml" Target="../ink/ink196.xml"/><Relationship Id="rId25" Type="http://schemas.openxmlformats.org/officeDocument/2006/relationships/customXml" Target="../ink/ink200.xml"/><Relationship Id="rId33" Type="http://schemas.openxmlformats.org/officeDocument/2006/relationships/customXml" Target="../ink/ink204.xml"/><Relationship Id="rId38" Type="http://schemas.openxmlformats.org/officeDocument/2006/relationships/image" Target="../media/image238.png"/><Relationship Id="rId46" Type="http://schemas.openxmlformats.org/officeDocument/2006/relationships/image" Target="../media/image242.png"/><Relationship Id="rId59" Type="http://schemas.openxmlformats.org/officeDocument/2006/relationships/customXml" Target="../ink/ink217.xml"/><Relationship Id="rId20" Type="http://schemas.openxmlformats.org/officeDocument/2006/relationships/image" Target="../media/image229.png"/><Relationship Id="rId41" Type="http://schemas.openxmlformats.org/officeDocument/2006/relationships/customXml" Target="../ink/ink208.xml"/><Relationship Id="rId54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5" Type="http://schemas.openxmlformats.org/officeDocument/2006/relationships/customXml" Target="../ink/ink195.xml"/><Relationship Id="rId23" Type="http://schemas.openxmlformats.org/officeDocument/2006/relationships/customXml" Target="../ink/ink199.xml"/><Relationship Id="rId28" Type="http://schemas.openxmlformats.org/officeDocument/2006/relationships/image" Target="../media/image233.png"/><Relationship Id="rId36" Type="http://schemas.openxmlformats.org/officeDocument/2006/relationships/image" Target="../media/image237.png"/><Relationship Id="rId49" Type="http://schemas.openxmlformats.org/officeDocument/2006/relationships/customXml" Target="../ink/ink212.xml"/><Relationship Id="rId57" Type="http://schemas.openxmlformats.org/officeDocument/2006/relationships/customXml" Target="../ink/ink216.xml"/><Relationship Id="rId10" Type="http://schemas.openxmlformats.org/officeDocument/2006/relationships/image" Target="../media/image224.png"/><Relationship Id="rId31" Type="http://schemas.openxmlformats.org/officeDocument/2006/relationships/customXml" Target="../ink/ink203.xml"/><Relationship Id="rId44" Type="http://schemas.openxmlformats.org/officeDocument/2006/relationships/image" Target="../media/image241.png"/><Relationship Id="rId52" Type="http://schemas.openxmlformats.org/officeDocument/2006/relationships/image" Target="../media/image245.png"/><Relationship Id="rId60" Type="http://schemas.openxmlformats.org/officeDocument/2006/relationships/image" Target="../media/image249.png"/><Relationship Id="rId4" Type="http://schemas.openxmlformats.org/officeDocument/2006/relationships/image" Target="../media/image221.png"/><Relationship Id="rId9" Type="http://schemas.openxmlformats.org/officeDocument/2006/relationships/customXml" Target="../ink/ink19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8.xml"/><Relationship Id="rId21" Type="http://schemas.openxmlformats.org/officeDocument/2006/relationships/image" Target="../media/image262.png"/><Relationship Id="rId34" Type="http://schemas.openxmlformats.org/officeDocument/2006/relationships/customXml" Target="../ink/ink232.xml"/><Relationship Id="rId42" Type="http://schemas.openxmlformats.org/officeDocument/2006/relationships/customXml" Target="../ink/ink236.xml"/><Relationship Id="rId47" Type="http://schemas.openxmlformats.org/officeDocument/2006/relationships/image" Target="../media/image275.png"/><Relationship Id="rId50" Type="http://schemas.openxmlformats.org/officeDocument/2006/relationships/customXml" Target="../ink/ink240.xml"/><Relationship Id="rId55" Type="http://schemas.openxmlformats.org/officeDocument/2006/relationships/image" Target="../media/image279.png"/><Relationship Id="rId63" Type="http://schemas.openxmlformats.org/officeDocument/2006/relationships/image" Target="../media/image283.png"/><Relationship Id="rId7" Type="http://schemas.openxmlformats.org/officeDocument/2006/relationships/image" Target="../media/image255.png"/><Relationship Id="rId2" Type="http://schemas.openxmlformats.org/officeDocument/2006/relationships/image" Target="../media/image251.png"/><Relationship Id="rId16" Type="http://schemas.openxmlformats.org/officeDocument/2006/relationships/customXml" Target="../ink/ink223.xml"/><Relationship Id="rId29" Type="http://schemas.openxmlformats.org/officeDocument/2006/relationships/image" Target="../media/image266.png"/><Relationship Id="rId11" Type="http://schemas.openxmlformats.org/officeDocument/2006/relationships/image" Target="../media/image257.png"/><Relationship Id="rId24" Type="http://schemas.openxmlformats.org/officeDocument/2006/relationships/customXml" Target="../ink/ink227.xml"/><Relationship Id="rId32" Type="http://schemas.openxmlformats.org/officeDocument/2006/relationships/customXml" Target="../ink/ink231.xml"/><Relationship Id="rId37" Type="http://schemas.openxmlformats.org/officeDocument/2006/relationships/image" Target="../media/image270.png"/><Relationship Id="rId40" Type="http://schemas.openxmlformats.org/officeDocument/2006/relationships/customXml" Target="../ink/ink235.xml"/><Relationship Id="rId45" Type="http://schemas.openxmlformats.org/officeDocument/2006/relationships/image" Target="../media/image274.png"/><Relationship Id="rId53" Type="http://schemas.openxmlformats.org/officeDocument/2006/relationships/image" Target="../media/image278.png"/><Relationship Id="rId58" Type="http://schemas.openxmlformats.org/officeDocument/2006/relationships/customXml" Target="../ink/ink244.xml"/><Relationship Id="rId66" Type="http://schemas.openxmlformats.org/officeDocument/2006/relationships/image" Target="../media/image285.png"/><Relationship Id="rId5" Type="http://schemas.openxmlformats.org/officeDocument/2006/relationships/image" Target="../media/image254.png"/><Relationship Id="rId61" Type="http://schemas.openxmlformats.org/officeDocument/2006/relationships/image" Target="../media/image282.png"/><Relationship Id="rId19" Type="http://schemas.openxmlformats.org/officeDocument/2006/relationships/image" Target="../media/image261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65.png"/><Relationship Id="rId30" Type="http://schemas.openxmlformats.org/officeDocument/2006/relationships/customXml" Target="../ink/ink230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239.xml"/><Relationship Id="rId56" Type="http://schemas.openxmlformats.org/officeDocument/2006/relationships/customXml" Target="../ink/ink243.xml"/><Relationship Id="rId64" Type="http://schemas.openxmlformats.org/officeDocument/2006/relationships/customXml" Target="../ink/ink247.xml"/><Relationship Id="rId8" Type="http://schemas.openxmlformats.org/officeDocument/2006/relationships/customXml" Target="../ink/ink219.xml"/><Relationship Id="rId51" Type="http://schemas.openxmlformats.org/officeDocument/2006/relationships/image" Target="../media/image277.png"/><Relationship Id="rId3" Type="http://schemas.openxmlformats.org/officeDocument/2006/relationships/image" Target="../media/image252.png"/><Relationship Id="rId12" Type="http://schemas.openxmlformats.org/officeDocument/2006/relationships/customXml" Target="../ink/ink221.xml"/><Relationship Id="rId17" Type="http://schemas.openxmlformats.org/officeDocument/2006/relationships/image" Target="../media/image260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34.xml"/><Relationship Id="rId46" Type="http://schemas.openxmlformats.org/officeDocument/2006/relationships/customXml" Target="../ink/ink238.xml"/><Relationship Id="rId59" Type="http://schemas.openxmlformats.org/officeDocument/2006/relationships/image" Target="../media/image281.png"/><Relationship Id="rId20" Type="http://schemas.openxmlformats.org/officeDocument/2006/relationships/customXml" Target="../ink/ink225.xml"/><Relationship Id="rId41" Type="http://schemas.openxmlformats.org/officeDocument/2006/relationships/image" Target="../media/image272.png"/><Relationship Id="rId54" Type="http://schemas.openxmlformats.org/officeDocument/2006/relationships/customXml" Target="../ink/ink242.xml"/><Relationship Id="rId62" Type="http://schemas.openxmlformats.org/officeDocument/2006/relationships/customXml" Target="../ink/ink2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15" Type="http://schemas.openxmlformats.org/officeDocument/2006/relationships/image" Target="../media/image259.png"/><Relationship Id="rId23" Type="http://schemas.openxmlformats.org/officeDocument/2006/relationships/image" Target="../media/image263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0" Type="http://schemas.openxmlformats.org/officeDocument/2006/relationships/customXml" Target="../ink/ink220.xml"/><Relationship Id="rId31" Type="http://schemas.openxmlformats.org/officeDocument/2006/relationships/image" Target="../media/image267.png"/><Relationship Id="rId44" Type="http://schemas.openxmlformats.org/officeDocument/2006/relationships/customXml" Target="../ink/ink237.xml"/><Relationship Id="rId52" Type="http://schemas.openxmlformats.org/officeDocument/2006/relationships/customXml" Target="../ink/ink241.xml"/><Relationship Id="rId60" Type="http://schemas.openxmlformats.org/officeDocument/2006/relationships/customXml" Target="../ink/ink245.xml"/><Relationship Id="rId65" Type="http://schemas.openxmlformats.org/officeDocument/2006/relationships/image" Target="../media/image284.png"/><Relationship Id="rId4" Type="http://schemas.openxmlformats.org/officeDocument/2006/relationships/image" Target="../media/image253.png"/><Relationship Id="rId9" Type="http://schemas.openxmlformats.org/officeDocument/2006/relationships/image" Target="../media/image256.png"/><Relationship Id="rId13" Type="http://schemas.openxmlformats.org/officeDocument/2006/relationships/image" Target="../media/image258.png"/><Relationship Id="rId18" Type="http://schemas.openxmlformats.org/officeDocument/2006/relationships/customXml" Target="../ink/ink224.xml"/><Relationship Id="rId39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customXml" Target="../ink/ink250.xml"/><Relationship Id="rId18" Type="http://schemas.openxmlformats.org/officeDocument/2006/relationships/customXml" Target="../ink/ink252.xml"/><Relationship Id="rId26" Type="http://schemas.openxmlformats.org/officeDocument/2006/relationships/customXml" Target="../ink/ink256.xml"/><Relationship Id="rId3" Type="http://schemas.openxmlformats.org/officeDocument/2006/relationships/image" Target="../media/image287.png"/><Relationship Id="rId21" Type="http://schemas.openxmlformats.org/officeDocument/2006/relationships/image" Target="../media/image298.png"/><Relationship Id="rId7" Type="http://schemas.openxmlformats.org/officeDocument/2006/relationships/image" Target="../media/image291.png"/><Relationship Id="rId12" Type="http://schemas.openxmlformats.org/officeDocument/2006/relationships/image" Target="../media/image293.png"/><Relationship Id="rId17" Type="http://schemas.openxmlformats.org/officeDocument/2006/relationships/image" Target="../media/image296.png"/><Relationship Id="rId25" Type="http://schemas.openxmlformats.org/officeDocument/2006/relationships/image" Target="../media/image300.png"/><Relationship Id="rId2" Type="http://schemas.openxmlformats.org/officeDocument/2006/relationships/image" Target="../media/image286.png"/><Relationship Id="rId16" Type="http://schemas.openxmlformats.org/officeDocument/2006/relationships/customXml" Target="../ink/ink251.xml"/><Relationship Id="rId20" Type="http://schemas.openxmlformats.org/officeDocument/2006/relationships/customXml" Target="../ink/ink253.xml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customXml" Target="../ink/ink249.xml"/><Relationship Id="rId24" Type="http://schemas.openxmlformats.org/officeDocument/2006/relationships/customXml" Target="../ink/ink255.xml"/><Relationship Id="rId5" Type="http://schemas.openxmlformats.org/officeDocument/2006/relationships/image" Target="../media/image289.png"/><Relationship Id="rId15" Type="http://schemas.openxmlformats.org/officeDocument/2006/relationships/image" Target="../media/image295.png"/><Relationship Id="rId23" Type="http://schemas.openxmlformats.org/officeDocument/2006/relationships/image" Target="../media/image299.png"/><Relationship Id="rId28" Type="http://schemas.openxmlformats.org/officeDocument/2006/relationships/customXml" Target="../ink/ink257.xml"/><Relationship Id="rId10" Type="http://schemas.openxmlformats.org/officeDocument/2006/relationships/image" Target="../media/image249.png"/><Relationship Id="rId19" Type="http://schemas.openxmlformats.org/officeDocument/2006/relationships/image" Target="../media/image297.png"/><Relationship Id="rId4" Type="http://schemas.openxmlformats.org/officeDocument/2006/relationships/image" Target="../media/image288.png"/><Relationship Id="rId9" Type="http://schemas.openxmlformats.org/officeDocument/2006/relationships/customXml" Target="../ink/ink248.xml"/><Relationship Id="rId14" Type="http://schemas.openxmlformats.org/officeDocument/2006/relationships/image" Target="../media/image294.png"/><Relationship Id="rId22" Type="http://schemas.openxmlformats.org/officeDocument/2006/relationships/customXml" Target="../ink/ink254.xml"/><Relationship Id="rId27" Type="http://schemas.openxmlformats.org/officeDocument/2006/relationships/image" Target="../media/image301.png"/><Relationship Id="rId30" Type="http://schemas.openxmlformats.org/officeDocument/2006/relationships/image" Target="../media/image30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22.xml"/><Relationship Id="rId7" Type="http://schemas.openxmlformats.org/officeDocument/2006/relationships/customXml" Target="../ink/ink2.xml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17.xml"/><Relationship Id="rId40" Type="http://schemas.openxmlformats.org/officeDocument/2006/relationships/image" Target="../media/image31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2.xml"/><Relationship Id="rId30" Type="http://schemas.openxmlformats.org/officeDocument/2006/relationships/image" Target="../media/image2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5.png"/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20" Type="http://schemas.openxmlformats.org/officeDocument/2006/relationships/image" Target="../media/image21.png"/><Relationship Id="rId41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31.xml"/><Relationship Id="rId34" Type="http://schemas.openxmlformats.org/officeDocument/2006/relationships/image" Target="../media/image55.png"/><Relationship Id="rId42" Type="http://schemas.openxmlformats.org/officeDocument/2006/relationships/image" Target="../media/image59.png"/><Relationship Id="rId47" Type="http://schemas.openxmlformats.org/officeDocument/2006/relationships/customXml" Target="../ink/ink44.xml"/><Relationship Id="rId50" Type="http://schemas.openxmlformats.org/officeDocument/2006/relationships/image" Target="../media/image63.png"/><Relationship Id="rId55" Type="http://schemas.openxmlformats.org/officeDocument/2006/relationships/customXml" Target="../ink/ink48.xml"/><Relationship Id="rId63" Type="http://schemas.openxmlformats.org/officeDocument/2006/relationships/customXml" Target="../ink/ink52.xml"/><Relationship Id="rId68" Type="http://schemas.openxmlformats.org/officeDocument/2006/relationships/image" Target="../media/image72.png"/><Relationship Id="rId7" Type="http://schemas.openxmlformats.org/officeDocument/2006/relationships/customXml" Target="../ink/ink24.xml"/><Relationship Id="rId2" Type="http://schemas.openxmlformats.org/officeDocument/2006/relationships/image" Target="../media/image38.png"/><Relationship Id="rId16" Type="http://schemas.openxmlformats.org/officeDocument/2006/relationships/image" Target="../media/image46.png"/><Relationship Id="rId29" Type="http://schemas.openxmlformats.org/officeDocument/2006/relationships/customXml" Target="../ink/ink35.xml"/><Relationship Id="rId11" Type="http://schemas.openxmlformats.org/officeDocument/2006/relationships/customXml" Target="../ink/ink26.xml"/><Relationship Id="rId24" Type="http://schemas.openxmlformats.org/officeDocument/2006/relationships/image" Target="../media/image50.png"/><Relationship Id="rId32" Type="http://schemas.openxmlformats.org/officeDocument/2006/relationships/image" Target="../media/image54.png"/><Relationship Id="rId37" Type="http://schemas.openxmlformats.org/officeDocument/2006/relationships/customXml" Target="../ink/ink39.xml"/><Relationship Id="rId40" Type="http://schemas.openxmlformats.org/officeDocument/2006/relationships/image" Target="../media/image58.png"/><Relationship Id="rId45" Type="http://schemas.openxmlformats.org/officeDocument/2006/relationships/customXml" Target="../ink/ink43.xml"/><Relationship Id="rId53" Type="http://schemas.openxmlformats.org/officeDocument/2006/relationships/customXml" Target="../ink/ink47.xml"/><Relationship Id="rId58" Type="http://schemas.openxmlformats.org/officeDocument/2006/relationships/image" Target="../media/image67.png"/><Relationship Id="rId66" Type="http://schemas.openxmlformats.org/officeDocument/2006/relationships/image" Target="../media/image71.png"/><Relationship Id="rId5" Type="http://schemas.openxmlformats.org/officeDocument/2006/relationships/customXml" Target="../ink/ink23.xml"/><Relationship Id="rId61" Type="http://schemas.openxmlformats.org/officeDocument/2006/relationships/customXml" Target="../ink/ink51.xml"/><Relationship Id="rId19" Type="http://schemas.openxmlformats.org/officeDocument/2006/relationships/customXml" Target="../ink/ink30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34.xml"/><Relationship Id="rId30" Type="http://schemas.openxmlformats.org/officeDocument/2006/relationships/image" Target="../media/image53.png"/><Relationship Id="rId35" Type="http://schemas.openxmlformats.org/officeDocument/2006/relationships/customXml" Target="../ink/ink38.xml"/><Relationship Id="rId43" Type="http://schemas.openxmlformats.org/officeDocument/2006/relationships/customXml" Target="../ink/ink42.xml"/><Relationship Id="rId48" Type="http://schemas.openxmlformats.org/officeDocument/2006/relationships/image" Target="../media/image62.png"/><Relationship Id="rId56" Type="http://schemas.openxmlformats.org/officeDocument/2006/relationships/image" Target="../media/image66.png"/><Relationship Id="rId64" Type="http://schemas.openxmlformats.org/officeDocument/2006/relationships/image" Target="../media/image70.png"/><Relationship Id="rId8" Type="http://schemas.openxmlformats.org/officeDocument/2006/relationships/image" Target="../media/image42.png"/><Relationship Id="rId51" Type="http://schemas.openxmlformats.org/officeDocument/2006/relationships/customXml" Target="../ink/ink46.xml"/><Relationship Id="rId3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33" Type="http://schemas.openxmlformats.org/officeDocument/2006/relationships/customXml" Target="../ink/ink37.xml"/><Relationship Id="rId38" Type="http://schemas.openxmlformats.org/officeDocument/2006/relationships/image" Target="../media/image57.png"/><Relationship Id="rId46" Type="http://schemas.openxmlformats.org/officeDocument/2006/relationships/image" Target="../media/image61.png"/><Relationship Id="rId59" Type="http://schemas.openxmlformats.org/officeDocument/2006/relationships/customXml" Target="../ink/ink50.xml"/><Relationship Id="rId67" Type="http://schemas.openxmlformats.org/officeDocument/2006/relationships/customXml" Target="../ink/ink54.xml"/><Relationship Id="rId20" Type="http://schemas.openxmlformats.org/officeDocument/2006/relationships/image" Target="../media/image48.png"/><Relationship Id="rId41" Type="http://schemas.openxmlformats.org/officeDocument/2006/relationships/customXml" Target="../ink/ink41.xml"/><Relationship Id="rId54" Type="http://schemas.openxmlformats.org/officeDocument/2006/relationships/image" Target="../media/image65.png"/><Relationship Id="rId6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45.xml"/><Relationship Id="rId57" Type="http://schemas.openxmlformats.org/officeDocument/2006/relationships/customXml" Target="../ink/ink49.xml"/><Relationship Id="rId10" Type="http://schemas.openxmlformats.org/officeDocument/2006/relationships/image" Target="../media/image43.png"/><Relationship Id="rId31" Type="http://schemas.openxmlformats.org/officeDocument/2006/relationships/customXml" Target="../ink/ink36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60" Type="http://schemas.openxmlformats.org/officeDocument/2006/relationships/image" Target="../media/image68.png"/><Relationship Id="rId65" Type="http://schemas.openxmlformats.org/officeDocument/2006/relationships/customXml" Target="../ink/ink53.xml"/><Relationship Id="rId4" Type="http://schemas.openxmlformats.org/officeDocument/2006/relationships/image" Target="../media/image40.png"/><Relationship Id="rId9" Type="http://schemas.openxmlformats.org/officeDocument/2006/relationships/customXml" Target="../ink/ink25.xml"/><Relationship Id="rId13" Type="http://schemas.openxmlformats.org/officeDocument/2006/relationships/customXml" Target="../ink/ink27.xml"/><Relationship Id="rId18" Type="http://schemas.openxmlformats.org/officeDocument/2006/relationships/image" Target="../media/image47.png"/><Relationship Id="rId39" Type="http://schemas.openxmlformats.org/officeDocument/2006/relationships/customXml" Target="../ink/ink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graph exponential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Graph exponential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Graph transformations of exponential functions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328411" y="633765"/>
                <a:ext cx="1197091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Given the exponential function of the form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:b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the function transformation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sup>
                    </m:sSup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AU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represents a vertical translation,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units.</a:t>
                </a:r>
                <a:endParaRPr lang="en-A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A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 algn="ctr">
                  <a:buFont typeface="Wingdings" pitchFamily="2" charset="2"/>
                  <a:buChar char=""/>
                </a:pP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translation up (positive </a:t>
                </a:r>
                <a:r>
                  <a:rPr lang="en-AU" sz="2400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y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direction).</a:t>
                </a:r>
                <a:endParaRPr lang="en-A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 algn="ctr">
                  <a:buFont typeface="Wingdings" pitchFamily="2" charset="2"/>
                  <a:buChar char=""/>
                </a:pP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translation down (negative </a:t>
                </a:r>
                <a:r>
                  <a:rPr lang="en-AU" sz="2400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y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direction).</a:t>
                </a:r>
                <a:endParaRPr lang="en-A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 </a:t>
                </a:r>
                <a:endParaRPr lang="en-A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NOTE 1: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Given that the vertical translation shifts the whole function up or down,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units, it also </a:t>
                </a:r>
                <a:r>
                  <a:rPr lang="en-AU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translates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the </a:t>
                </a:r>
                <a:r>
                  <a:rPr lang="en-AU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horizontal asymptote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. (From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) </a:t>
                </a:r>
                <a:endParaRPr lang="en-A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 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1" y="633765"/>
                <a:ext cx="11970913" cy="3416320"/>
              </a:xfrm>
              <a:prstGeom prst="rect">
                <a:avLst/>
              </a:prstGeom>
              <a:blipFill>
                <a:blip r:embed="rId2"/>
                <a:stretch>
                  <a:fillRect l="-815" t="-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695676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 - Translation</a:t>
            </a:r>
          </a:p>
        </p:txBody>
      </p:sp>
    </p:spTree>
    <p:extLst>
      <p:ext uri="{BB962C8B-B14F-4D97-AF65-F5344CB8AC3E}">
        <p14:creationId xmlns:p14="http://schemas.microsoft.com/office/powerpoint/2010/main" val="402612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8400AF-841C-F319-7F9D-6E611180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1" y="1223070"/>
            <a:ext cx="8862496" cy="5564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and state the range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 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  <a:blipFill>
                <a:blip r:embed="rId3"/>
                <a:stretch>
                  <a:fillRect l="-764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0FDF-2067-4030-1028-17259455AB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20" y="1254013"/>
            <a:ext cx="8862497" cy="55644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9F7EA9C-8C8E-93D9-744F-25D12FED55A1}"/>
              </a:ext>
            </a:extLst>
          </p:cNvPr>
          <p:cNvGrpSpPr/>
          <p:nvPr/>
        </p:nvGrpSpPr>
        <p:grpSpPr>
          <a:xfrm>
            <a:off x="5301984" y="4543717"/>
            <a:ext cx="877320" cy="213120"/>
            <a:chOff x="5301984" y="4543717"/>
            <a:chExt cx="87732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63404C-590F-DBD6-A0A7-14B723528C98}"/>
                    </a:ext>
                  </a:extLst>
                </p14:cNvPr>
                <p14:cNvContentPartPr/>
                <p14:nvPr/>
              </p14:nvContentPartPr>
              <p14:xfrm>
                <a:off x="6104784" y="4543717"/>
                <a:ext cx="74520" cy="108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63404C-590F-DBD6-A0A7-14B723528C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5784" y="4534717"/>
                  <a:ext cx="9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749BC-DC79-F43F-A381-53AF453DCEDE}"/>
                    </a:ext>
                  </a:extLst>
                </p14:cNvPr>
                <p14:cNvContentPartPr/>
                <p14:nvPr/>
              </p14:nvContentPartPr>
              <p14:xfrm>
                <a:off x="5301984" y="4664677"/>
                <a:ext cx="83880" cy="1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749BC-DC79-F43F-A381-53AF453DCE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93344" y="4655677"/>
                  <a:ext cx="101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7D7AB8-BB59-7C20-BE0B-9DB675490EEC}"/>
                    </a:ext>
                  </a:extLst>
                </p14:cNvPr>
                <p14:cNvContentPartPr/>
                <p14:nvPr/>
              </p14:nvContentPartPr>
              <p14:xfrm>
                <a:off x="5515824" y="4627237"/>
                <a:ext cx="198360" cy="1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7D7AB8-BB59-7C20-BE0B-9DB675490EE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06824" y="4618597"/>
                  <a:ext cx="216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592AD5-DCCE-0216-6982-F0E46EA08193}"/>
                    </a:ext>
                  </a:extLst>
                </p14:cNvPr>
                <p14:cNvContentPartPr/>
                <p14:nvPr/>
              </p14:nvContentPartPr>
              <p14:xfrm>
                <a:off x="5782224" y="4635517"/>
                <a:ext cx="64080" cy="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592AD5-DCCE-0216-6982-F0E46EA081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73224" y="4626877"/>
                  <a:ext cx="81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2EC8C9-A3B7-C344-31EB-F67EB23ECB5C}"/>
                    </a:ext>
                  </a:extLst>
                </p14:cNvPr>
                <p14:cNvContentPartPr/>
                <p14:nvPr/>
              </p14:nvContentPartPr>
              <p14:xfrm>
                <a:off x="5840544" y="4584757"/>
                <a:ext cx="98640" cy="17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2EC8C9-A3B7-C344-31EB-F67EB23ECB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31544" y="4575757"/>
                  <a:ext cx="1162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BCD9F2-6F87-8D22-B993-1B8DD4F9730A}"/>
                  </a:ext>
                </a:extLst>
              </p14:cNvPr>
              <p14:cNvContentPartPr/>
              <p14:nvPr/>
            </p14:nvContentPartPr>
            <p14:xfrm>
              <a:off x="6075984" y="2685037"/>
              <a:ext cx="52200" cy="78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BCD9F2-6F87-8D22-B993-1B8DD4F973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66984" y="2676037"/>
                <a:ext cx="698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CCAAD4-2AD3-8377-1561-38EB7D305BA7}"/>
                  </a:ext>
                </a:extLst>
              </p14:cNvPr>
              <p14:cNvContentPartPr/>
              <p14:nvPr/>
            </p14:nvContentPartPr>
            <p14:xfrm>
              <a:off x="6113784" y="4322317"/>
              <a:ext cx="13320" cy="78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CCAAD4-2AD3-8377-1561-38EB7D305B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05144" y="4313317"/>
                <a:ext cx="30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2801B8-32BE-1118-266F-7D5EDE6762BD}"/>
                  </a:ext>
                </a:extLst>
              </p14:cNvPr>
              <p14:cNvContentPartPr/>
              <p14:nvPr/>
            </p14:nvContentPartPr>
            <p14:xfrm>
              <a:off x="6110544" y="3899677"/>
              <a:ext cx="21960" cy="27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2801B8-32BE-1118-266F-7D5EDE6762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01904" y="3891037"/>
                <a:ext cx="39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281CFCC-EAA8-ECD3-28A4-2EFECCB1B499}"/>
                  </a:ext>
                </a:extLst>
              </p14:cNvPr>
              <p14:cNvContentPartPr/>
              <p14:nvPr/>
            </p14:nvContentPartPr>
            <p14:xfrm>
              <a:off x="6126744" y="3139717"/>
              <a:ext cx="23760" cy="645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281CFCC-EAA8-ECD3-28A4-2EFECCB1B4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18104" y="3130717"/>
                <a:ext cx="41400" cy="66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487D63F-9E3B-841E-16AE-2F45DB9455F6}"/>
              </a:ext>
            </a:extLst>
          </p:cNvPr>
          <p:cNvGrpSpPr/>
          <p:nvPr/>
        </p:nvGrpSpPr>
        <p:grpSpPr>
          <a:xfrm>
            <a:off x="6042504" y="2789077"/>
            <a:ext cx="758160" cy="249840"/>
            <a:chOff x="6042504" y="2789077"/>
            <a:chExt cx="75816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F72308-B52A-7989-1D95-FE9CE901B08D}"/>
                    </a:ext>
                  </a:extLst>
                </p14:cNvPr>
                <p14:cNvContentPartPr/>
                <p14:nvPr/>
              </p14:nvContentPartPr>
              <p14:xfrm>
                <a:off x="6097584" y="2921197"/>
                <a:ext cx="7560" cy="93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F72308-B52A-7989-1D95-FE9CE901B0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8944" y="2912557"/>
                  <a:ext cx="25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B46AF5-4139-6B66-5D05-C5E7B257C3B0}"/>
                    </a:ext>
                  </a:extLst>
                </p14:cNvPr>
                <p14:cNvContentPartPr/>
                <p14:nvPr/>
              </p14:nvContentPartPr>
              <p14:xfrm>
                <a:off x="6042504" y="2857477"/>
                <a:ext cx="136080" cy="10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B46AF5-4139-6B66-5D05-C5E7B257C3B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33864" y="2848837"/>
                  <a:ext cx="153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16EB35-35EA-66E6-7E69-70612ED8B28A}"/>
                    </a:ext>
                  </a:extLst>
                </p14:cNvPr>
                <p14:cNvContentPartPr/>
                <p14:nvPr/>
              </p14:nvContentPartPr>
              <p14:xfrm>
                <a:off x="6237624" y="2797357"/>
                <a:ext cx="73440" cy="15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16EB35-35EA-66E6-7E69-70612ED8B2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8624" y="2788357"/>
                  <a:ext cx="91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F130C2-BE5F-EF7B-DB64-9FD1C33880FA}"/>
                    </a:ext>
                  </a:extLst>
                </p14:cNvPr>
                <p14:cNvContentPartPr/>
                <p14:nvPr/>
              </p14:nvContentPartPr>
              <p14:xfrm>
                <a:off x="6408984" y="2844157"/>
                <a:ext cx="29880" cy="104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F130C2-BE5F-EF7B-DB64-9FD1C33880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00344" y="2835157"/>
                  <a:ext cx="47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B7722F-BE65-AC9E-438D-FD1C3EC3A33F}"/>
                    </a:ext>
                  </a:extLst>
                </p14:cNvPr>
                <p14:cNvContentPartPr/>
                <p14:nvPr/>
              </p14:nvContentPartPr>
              <p14:xfrm>
                <a:off x="6499704" y="2924077"/>
                <a:ext cx="14760" cy="114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B7722F-BE65-AC9E-438D-FD1C3EC3A3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90704" y="2915077"/>
                  <a:ext cx="32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7E12AD-2218-6443-EA7A-DCB5FF361853}"/>
                    </a:ext>
                  </a:extLst>
                </p14:cNvPr>
                <p14:cNvContentPartPr/>
                <p14:nvPr/>
              </p14:nvContentPartPr>
              <p14:xfrm>
                <a:off x="6614904" y="2789077"/>
                <a:ext cx="76320" cy="179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7E12AD-2218-6443-EA7A-DCB5FF36185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06264" y="2780077"/>
                  <a:ext cx="93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D98703-F7EA-B19E-E515-62331D36AFFD}"/>
                    </a:ext>
                  </a:extLst>
                </p14:cNvPr>
                <p14:cNvContentPartPr/>
                <p14:nvPr/>
              </p14:nvContentPartPr>
              <p14:xfrm>
                <a:off x="6726864" y="2793757"/>
                <a:ext cx="73800" cy="24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D98703-F7EA-B19E-E515-62331D36AF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17864" y="2785117"/>
                  <a:ext cx="9144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0AF5D88-4CEB-6569-930D-777E2146B6D9}"/>
                  </a:ext>
                </a:extLst>
              </p14:cNvPr>
              <p14:cNvContentPartPr/>
              <p14:nvPr/>
            </p14:nvContentPartPr>
            <p14:xfrm>
              <a:off x="7083984" y="1684237"/>
              <a:ext cx="89280" cy="97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0AF5D88-4CEB-6569-930D-777E2146B6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75344" y="1675597"/>
                <a:ext cx="10692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C8B5DA8-05D9-EEED-9EA6-6BF4766EC622}"/>
              </a:ext>
            </a:extLst>
          </p:cNvPr>
          <p:cNvGrpSpPr/>
          <p:nvPr/>
        </p:nvGrpSpPr>
        <p:grpSpPr>
          <a:xfrm>
            <a:off x="7075344" y="1884037"/>
            <a:ext cx="182160" cy="1510200"/>
            <a:chOff x="7075344" y="1884037"/>
            <a:chExt cx="182160" cy="15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0B8917-F5C6-2603-9139-198193857AEE}"/>
                    </a:ext>
                  </a:extLst>
                </p14:cNvPr>
                <p14:cNvContentPartPr/>
                <p14:nvPr/>
              </p14:nvContentPartPr>
              <p14:xfrm>
                <a:off x="7077504" y="3208117"/>
                <a:ext cx="41040" cy="186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0B8917-F5C6-2603-9139-198193857A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68864" y="3199477"/>
                  <a:ext cx="58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1E884A-27D8-6C74-57BF-4166FA2EE657}"/>
                    </a:ext>
                  </a:extLst>
                </p14:cNvPr>
                <p14:cNvContentPartPr/>
                <p14:nvPr/>
              </p14:nvContentPartPr>
              <p14:xfrm>
                <a:off x="7075344" y="1884037"/>
                <a:ext cx="72360" cy="1229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1E884A-27D8-6C74-57BF-4166FA2EE6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66704" y="1875037"/>
                  <a:ext cx="90000" cy="12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B4A617-1897-21B8-5A8C-B3D99CEE92B0}"/>
                    </a:ext>
                  </a:extLst>
                </p14:cNvPr>
                <p14:cNvContentPartPr/>
                <p14:nvPr/>
              </p14:nvContentPartPr>
              <p14:xfrm>
                <a:off x="7137624" y="1901317"/>
                <a:ext cx="119880" cy="142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B4A617-1897-21B8-5A8C-B3D99CEE92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28984" y="1892677"/>
                  <a:ext cx="1375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F3DA6F-CB4D-64F9-0CDE-5219D25851A1}"/>
              </a:ext>
            </a:extLst>
          </p:cNvPr>
          <p:cNvGrpSpPr/>
          <p:nvPr/>
        </p:nvGrpSpPr>
        <p:grpSpPr>
          <a:xfrm>
            <a:off x="7482864" y="1571917"/>
            <a:ext cx="597960" cy="285840"/>
            <a:chOff x="7482864" y="1571917"/>
            <a:chExt cx="59796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086573-7D83-278A-AB6C-4C2551A36C20}"/>
                    </a:ext>
                  </a:extLst>
                </p14:cNvPr>
                <p14:cNvContentPartPr/>
                <p14:nvPr/>
              </p14:nvContentPartPr>
              <p14:xfrm>
                <a:off x="7482864" y="1648597"/>
                <a:ext cx="57240" cy="140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086573-7D83-278A-AB6C-4C2551A36C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74224" y="1639597"/>
                  <a:ext cx="74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E284D47-F520-4576-22DC-7533F5CC3517}"/>
                    </a:ext>
                  </a:extLst>
                </p14:cNvPr>
                <p14:cNvContentPartPr/>
                <p14:nvPr/>
              </p14:nvContentPartPr>
              <p14:xfrm>
                <a:off x="7605624" y="1650397"/>
                <a:ext cx="93960" cy="73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E284D47-F520-4576-22DC-7533F5CC35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96984" y="1641757"/>
                  <a:ext cx="111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FAA2C2-60DA-115A-9F20-2AFC0E3265E7}"/>
                    </a:ext>
                  </a:extLst>
                </p14:cNvPr>
                <p14:cNvContentPartPr/>
                <p14:nvPr/>
              </p14:nvContentPartPr>
              <p14:xfrm>
                <a:off x="7767624" y="1706197"/>
                <a:ext cx="7200" cy="109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FAA2C2-60DA-115A-9F20-2AFC0E3265E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58984" y="1697197"/>
                  <a:ext cx="24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D7EBAF-498C-DDE4-55BA-C3AA73A5565F}"/>
                    </a:ext>
                  </a:extLst>
                </p14:cNvPr>
                <p14:cNvContentPartPr/>
                <p14:nvPr/>
              </p14:nvContentPartPr>
              <p14:xfrm>
                <a:off x="7846464" y="1571917"/>
                <a:ext cx="234360" cy="28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D7EBAF-498C-DDE4-55BA-C3AA73A5565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37464" y="1562917"/>
                  <a:ext cx="2520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CFE4A0-0D17-84E5-685B-90A7D8921583}"/>
              </a:ext>
            </a:extLst>
          </p:cNvPr>
          <p:cNvGrpSpPr/>
          <p:nvPr/>
        </p:nvGrpSpPr>
        <p:grpSpPr>
          <a:xfrm>
            <a:off x="4205424" y="5036197"/>
            <a:ext cx="847800" cy="156960"/>
            <a:chOff x="4205424" y="5036197"/>
            <a:chExt cx="84780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A15D7E-A8AF-8172-77EE-8EF9434E12BB}"/>
                    </a:ext>
                  </a:extLst>
                </p14:cNvPr>
                <p14:cNvContentPartPr/>
                <p14:nvPr/>
              </p14:nvContentPartPr>
              <p14:xfrm>
                <a:off x="4205424" y="5104957"/>
                <a:ext cx="54000" cy="3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A15D7E-A8AF-8172-77EE-8EF9434E12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96784" y="5095957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F65330-AD32-01AF-7A25-AD2C17DCBC54}"/>
                    </a:ext>
                  </a:extLst>
                </p14:cNvPr>
                <p14:cNvContentPartPr/>
                <p14:nvPr/>
              </p14:nvContentPartPr>
              <p14:xfrm>
                <a:off x="4358064" y="5060677"/>
                <a:ext cx="159840" cy="15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F65330-AD32-01AF-7A25-AD2C17DCBC5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49424" y="5052037"/>
                  <a:ext cx="177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FA913B-CC29-8287-A8C7-1F660630E71E}"/>
                    </a:ext>
                  </a:extLst>
                </p14:cNvPr>
                <p14:cNvContentPartPr/>
                <p14:nvPr/>
              </p14:nvContentPartPr>
              <p14:xfrm>
                <a:off x="4558224" y="5044477"/>
                <a:ext cx="180000" cy="38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FA913B-CC29-8287-A8C7-1F660630E71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49224" y="5035477"/>
                  <a:ext cx="197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D7A959-2ACD-3F25-30BD-A26715C53D06}"/>
                    </a:ext>
                  </a:extLst>
                </p14:cNvPr>
                <p14:cNvContentPartPr/>
                <p14:nvPr/>
              </p14:nvContentPartPr>
              <p14:xfrm>
                <a:off x="4790784" y="5047717"/>
                <a:ext cx="125280" cy="24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D7A959-2ACD-3F25-30BD-A26715C53D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82144" y="5039077"/>
                  <a:ext cx="142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9E7E9B-E9AF-D4BB-C334-E07F83E27FB7}"/>
                    </a:ext>
                  </a:extLst>
                </p14:cNvPr>
                <p14:cNvContentPartPr/>
                <p14:nvPr/>
              </p14:nvContentPartPr>
              <p14:xfrm>
                <a:off x="4976544" y="5090557"/>
                <a:ext cx="12600" cy="1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9E7E9B-E9AF-D4BB-C334-E07F83E27F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67904" y="5081917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675F8C-33B3-EE70-9773-01263C0DD002}"/>
                    </a:ext>
                  </a:extLst>
                </p14:cNvPr>
                <p14:cNvContentPartPr/>
                <p14:nvPr/>
              </p14:nvContentPartPr>
              <p14:xfrm>
                <a:off x="4990944" y="5036197"/>
                <a:ext cx="62280" cy="156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675F8C-33B3-EE70-9773-01263C0DD0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81944" y="5027557"/>
                  <a:ext cx="7992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5414660-CB30-BA20-2EA5-33E76139528C}"/>
                  </a:ext>
                </a:extLst>
              </p14:cNvPr>
              <p14:cNvContentPartPr/>
              <p14:nvPr/>
            </p14:nvContentPartPr>
            <p14:xfrm>
              <a:off x="5067984" y="3172477"/>
              <a:ext cx="67680" cy="63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5414660-CB30-BA20-2EA5-33E76139528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59344" y="3163477"/>
                <a:ext cx="8532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7B9A2DBF-EB0E-108D-6A04-276209BC8A07}"/>
              </a:ext>
            </a:extLst>
          </p:cNvPr>
          <p:cNvGrpSpPr/>
          <p:nvPr/>
        </p:nvGrpSpPr>
        <p:grpSpPr>
          <a:xfrm>
            <a:off x="4307304" y="3033157"/>
            <a:ext cx="577440" cy="369360"/>
            <a:chOff x="4307304" y="3033157"/>
            <a:chExt cx="57744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BBE8AC-C5D8-5A20-9EFC-F7FD0421FEAC}"/>
                    </a:ext>
                  </a:extLst>
                </p14:cNvPr>
                <p14:cNvContentPartPr/>
                <p14:nvPr/>
              </p14:nvContentPartPr>
              <p14:xfrm>
                <a:off x="4307304" y="3106957"/>
                <a:ext cx="69480" cy="215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BBE8AC-C5D8-5A20-9EFC-F7FD0421FE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98304" y="3098317"/>
                  <a:ext cx="87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1E01F0-F701-0769-40C4-E6F15F6BCCAC}"/>
                    </a:ext>
                  </a:extLst>
                </p14:cNvPr>
                <p14:cNvContentPartPr/>
                <p14:nvPr/>
              </p14:nvContentPartPr>
              <p14:xfrm>
                <a:off x="4435104" y="3132157"/>
                <a:ext cx="54000" cy="11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1E01F0-F701-0769-40C4-E6F15F6BCC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26104" y="3123517"/>
                  <a:ext cx="71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35B32B-54D8-9B3F-02A1-8457F48CE2D8}"/>
                    </a:ext>
                  </a:extLst>
                </p14:cNvPr>
                <p14:cNvContentPartPr/>
                <p14:nvPr/>
              </p14:nvContentPartPr>
              <p14:xfrm>
                <a:off x="4583424" y="3250237"/>
                <a:ext cx="2520" cy="134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35B32B-54D8-9B3F-02A1-8457F48CE2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74424" y="3241237"/>
                  <a:ext cx="20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3FB9481-74DE-76E8-9E14-5C09349364C5}"/>
                    </a:ext>
                  </a:extLst>
                </p14:cNvPr>
                <p14:cNvContentPartPr/>
                <p14:nvPr/>
              </p14:nvContentPartPr>
              <p14:xfrm>
                <a:off x="4665864" y="3033877"/>
                <a:ext cx="36360" cy="1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3FB9481-74DE-76E8-9E14-5C09349364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57224" y="3024877"/>
                  <a:ext cx="54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B9A8D3-70C7-427D-2AFF-791C6BF55863}"/>
                    </a:ext>
                  </a:extLst>
                </p14:cNvPr>
                <p14:cNvContentPartPr/>
                <p14:nvPr/>
              </p14:nvContentPartPr>
              <p14:xfrm>
                <a:off x="4633464" y="3064477"/>
                <a:ext cx="79200" cy="18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B9A8D3-70C7-427D-2AFF-791C6BF558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24824" y="3055477"/>
                  <a:ext cx="96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4A16B1-0DD9-2F4E-E0B5-6A545E315CD0}"/>
                    </a:ext>
                  </a:extLst>
                </p14:cNvPr>
                <p14:cNvContentPartPr/>
                <p14:nvPr/>
              </p14:nvContentPartPr>
              <p14:xfrm>
                <a:off x="4693944" y="3310357"/>
                <a:ext cx="96120" cy="92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4A16B1-0DD9-2F4E-E0B5-6A545E315CD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84944" y="3301717"/>
                  <a:ext cx="113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E63B76-CF2B-5AD3-9EEE-18BCC96AFBF4}"/>
                    </a:ext>
                  </a:extLst>
                </p14:cNvPr>
                <p14:cNvContentPartPr/>
                <p14:nvPr/>
              </p14:nvContentPartPr>
              <p14:xfrm>
                <a:off x="4783224" y="3033157"/>
                <a:ext cx="101520" cy="369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E63B76-CF2B-5AD3-9EEE-18BCC96AFB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74584" y="3024517"/>
                  <a:ext cx="11916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F90C2EB-1C46-3C5B-5AE3-A52821175DB7}"/>
                  </a:ext>
                </a:extLst>
              </p14:cNvPr>
              <p14:cNvContentPartPr/>
              <p14:nvPr/>
            </p14:nvContentPartPr>
            <p14:xfrm>
              <a:off x="1072886" y="3638677"/>
              <a:ext cx="245880" cy="32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F90C2EB-1C46-3C5B-5AE3-A52821175DB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64246" y="3630037"/>
                <a:ext cx="263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D8A6D71-9A77-8CBB-6770-437EAE530A15}"/>
                  </a:ext>
                </a:extLst>
              </p14:cNvPr>
              <p14:cNvContentPartPr/>
              <p14:nvPr/>
            </p14:nvContentPartPr>
            <p14:xfrm>
              <a:off x="1546286" y="3622477"/>
              <a:ext cx="226080" cy="6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D8A6D71-9A77-8CBB-6770-437EAE530A1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537286" y="3613477"/>
                <a:ext cx="243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C0D8355-0E8C-B05D-91A7-5238198F290C}"/>
                  </a:ext>
                </a:extLst>
              </p14:cNvPr>
              <p14:cNvContentPartPr/>
              <p14:nvPr/>
            </p14:nvContentPartPr>
            <p14:xfrm>
              <a:off x="2137046" y="3664597"/>
              <a:ext cx="154800" cy="8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C0D8355-0E8C-B05D-91A7-5238198F290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128046" y="3655597"/>
                <a:ext cx="1724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D56D162-15C4-5848-83F9-62C02508FD3D}"/>
                  </a:ext>
                </a:extLst>
              </p14:cNvPr>
              <p14:cNvContentPartPr/>
              <p14:nvPr/>
            </p14:nvContentPartPr>
            <p14:xfrm>
              <a:off x="2648966" y="3667837"/>
              <a:ext cx="239040" cy="7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D56D162-15C4-5848-83F9-62C02508FD3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639966" y="3658837"/>
                <a:ext cx="256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AE0EAFD-5074-BA46-416B-819C03FD14A5}"/>
                  </a:ext>
                </a:extLst>
              </p14:cNvPr>
              <p14:cNvContentPartPr/>
              <p14:nvPr/>
            </p14:nvContentPartPr>
            <p14:xfrm>
              <a:off x="3197606" y="3652717"/>
              <a:ext cx="193680" cy="9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AE0EAFD-5074-BA46-416B-819C03FD14A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88606" y="3644077"/>
                <a:ext cx="2113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2D2E245-C2EA-1684-4D92-18389E279E3A}"/>
                  </a:ext>
                </a:extLst>
              </p14:cNvPr>
              <p14:cNvContentPartPr/>
              <p14:nvPr/>
            </p14:nvContentPartPr>
            <p14:xfrm>
              <a:off x="3610526" y="3657397"/>
              <a:ext cx="317880" cy="12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2D2E245-C2EA-1684-4D92-18389E279E3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01526" y="3648397"/>
                <a:ext cx="335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0CA200E-B43B-5935-F8F6-D73019B04D6B}"/>
                  </a:ext>
                </a:extLst>
              </p14:cNvPr>
              <p14:cNvContentPartPr/>
              <p14:nvPr/>
            </p14:nvContentPartPr>
            <p14:xfrm>
              <a:off x="4155566" y="3667837"/>
              <a:ext cx="328680" cy="15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0CA200E-B43B-5935-F8F6-D73019B04D6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146926" y="3659197"/>
                <a:ext cx="346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332962E-D080-036D-C5F2-85F2599B5824}"/>
                  </a:ext>
                </a:extLst>
              </p14:cNvPr>
              <p14:cNvContentPartPr/>
              <p14:nvPr/>
            </p14:nvContentPartPr>
            <p14:xfrm>
              <a:off x="4727966" y="3661717"/>
              <a:ext cx="262800" cy="16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332962E-D080-036D-C5F2-85F2599B582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719326" y="3653077"/>
                <a:ext cx="280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1CBCB9F-E1EB-F48D-C657-8E2E1BE2FB3E}"/>
                  </a:ext>
                </a:extLst>
              </p14:cNvPr>
              <p14:cNvContentPartPr/>
              <p14:nvPr/>
            </p14:nvContentPartPr>
            <p14:xfrm>
              <a:off x="5212886" y="3650917"/>
              <a:ext cx="262800" cy="19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1CBCB9F-E1EB-F48D-C657-8E2E1BE2FB3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03886" y="3642277"/>
                <a:ext cx="2804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CDC8195-CBA6-96BB-7BB8-7D11011BEC0A}"/>
              </a:ext>
            </a:extLst>
          </p:cNvPr>
          <p:cNvGrpSpPr/>
          <p:nvPr/>
        </p:nvGrpSpPr>
        <p:grpSpPr>
          <a:xfrm>
            <a:off x="5803646" y="3570277"/>
            <a:ext cx="1572840" cy="169200"/>
            <a:chOff x="5803646" y="3570277"/>
            <a:chExt cx="157284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B95846-B8F0-3715-3723-4661DC1A385B}"/>
                    </a:ext>
                  </a:extLst>
                </p14:cNvPr>
                <p14:cNvContentPartPr/>
                <p14:nvPr/>
              </p14:nvContentPartPr>
              <p14:xfrm>
                <a:off x="6313944" y="3692317"/>
                <a:ext cx="101520" cy="2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B95846-B8F0-3715-3723-4661DC1A385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04944" y="3683317"/>
                  <a:ext cx="119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D275FC-768A-B7B1-5EA9-BF5A4E2239EC}"/>
                    </a:ext>
                  </a:extLst>
                </p14:cNvPr>
                <p14:cNvContentPartPr/>
                <p14:nvPr/>
              </p14:nvContentPartPr>
              <p14:xfrm>
                <a:off x="6532104" y="3680797"/>
                <a:ext cx="257400" cy="52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D275FC-768A-B7B1-5EA9-BF5A4E2239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23464" y="3671797"/>
                  <a:ext cx="275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DECD16-08AC-7642-E402-7CA35E352282}"/>
                    </a:ext>
                  </a:extLst>
                </p14:cNvPr>
                <p14:cNvContentPartPr/>
                <p14:nvPr/>
              </p14:nvContentPartPr>
              <p14:xfrm>
                <a:off x="6874104" y="3674677"/>
                <a:ext cx="201600" cy="6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DECD16-08AC-7642-E402-7CA35E3522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65104" y="3665677"/>
                  <a:ext cx="219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91C184-AEE2-2E98-4236-A028DF6B1580}"/>
                    </a:ext>
                  </a:extLst>
                </p14:cNvPr>
                <p14:cNvContentPartPr/>
                <p14:nvPr/>
              </p14:nvContentPartPr>
              <p14:xfrm>
                <a:off x="7131144" y="3570277"/>
                <a:ext cx="3600" cy="65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91C184-AEE2-2E98-4236-A028DF6B15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22144" y="3561277"/>
                  <a:ext cx="21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AF7A0DA-9F64-426E-1A8E-2005061EB2A0}"/>
                    </a:ext>
                  </a:extLst>
                </p14:cNvPr>
                <p14:cNvContentPartPr/>
                <p14:nvPr/>
              </p14:nvContentPartPr>
              <p14:xfrm>
                <a:off x="5803646" y="3657757"/>
                <a:ext cx="359640" cy="2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AF7A0DA-9F64-426E-1A8E-2005061EB2A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94646" y="3649117"/>
                  <a:ext cx="377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DF7108-E7CE-2B25-043D-19A1002DBD3B}"/>
                    </a:ext>
                  </a:extLst>
                </p14:cNvPr>
                <p14:cNvContentPartPr/>
                <p14:nvPr/>
              </p14:nvContentPartPr>
              <p14:xfrm>
                <a:off x="6517526" y="3677917"/>
                <a:ext cx="376200" cy="1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DF7108-E7CE-2B25-043D-19A1002DBD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08886" y="3669277"/>
                  <a:ext cx="393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31790A-BC13-73E8-2BC5-6FCE72490B38}"/>
                    </a:ext>
                  </a:extLst>
                </p14:cNvPr>
                <p14:cNvContentPartPr/>
                <p14:nvPr/>
              </p14:nvContentPartPr>
              <p14:xfrm>
                <a:off x="7108286" y="3686917"/>
                <a:ext cx="268200" cy="20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31790A-BC13-73E8-2BC5-6FCE72490B3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99286" y="3678277"/>
                  <a:ext cx="28584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A481883-241C-6228-F592-7DC8970199BB}"/>
                  </a:ext>
                </a:extLst>
              </p14:cNvPr>
              <p14:cNvContentPartPr/>
              <p14:nvPr/>
            </p14:nvContentPartPr>
            <p14:xfrm>
              <a:off x="7596446" y="3659917"/>
              <a:ext cx="787680" cy="33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A481883-241C-6228-F592-7DC8970199B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87806" y="3650917"/>
                <a:ext cx="8053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717F824B-9BD0-191C-4E3A-3DF6BCBE609A}"/>
              </a:ext>
            </a:extLst>
          </p:cNvPr>
          <p:cNvGrpSpPr/>
          <p:nvPr/>
        </p:nvGrpSpPr>
        <p:grpSpPr>
          <a:xfrm>
            <a:off x="8604086" y="3650557"/>
            <a:ext cx="539280" cy="27720"/>
            <a:chOff x="8604086" y="3650557"/>
            <a:chExt cx="53928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597E28-5521-3F66-F1BF-DF0A836D0657}"/>
                    </a:ext>
                  </a:extLst>
                </p14:cNvPr>
                <p14:cNvContentPartPr/>
                <p14:nvPr/>
              </p14:nvContentPartPr>
              <p14:xfrm>
                <a:off x="8604086" y="3663157"/>
                <a:ext cx="249840" cy="15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597E28-5521-3F66-F1BF-DF0A836D065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95446" y="3654157"/>
                  <a:ext cx="267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412D216-F0DB-FD91-6710-572591162253}"/>
                    </a:ext>
                  </a:extLst>
                </p14:cNvPr>
                <p14:cNvContentPartPr/>
                <p14:nvPr/>
              </p14:nvContentPartPr>
              <p14:xfrm>
                <a:off x="8976326" y="3650557"/>
                <a:ext cx="167040" cy="11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412D216-F0DB-FD91-6710-5725911622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67686" y="3641557"/>
                  <a:ext cx="1846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BC0F907-F146-8618-79D5-77CB40F5C18A}"/>
              </a:ext>
            </a:extLst>
          </p:cNvPr>
          <p:cNvGrpSpPr/>
          <p:nvPr/>
        </p:nvGrpSpPr>
        <p:grpSpPr>
          <a:xfrm>
            <a:off x="9343166" y="3604117"/>
            <a:ext cx="303480" cy="274320"/>
            <a:chOff x="9343166" y="3604117"/>
            <a:chExt cx="3034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301B76-13F5-F81E-1E5F-6C30D5EB61D5}"/>
                    </a:ext>
                  </a:extLst>
                </p14:cNvPr>
                <p14:cNvContentPartPr/>
                <p14:nvPr/>
              </p14:nvContentPartPr>
              <p14:xfrm>
                <a:off x="9343166" y="3604117"/>
                <a:ext cx="156960" cy="274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301B76-13F5-F81E-1E5F-6C30D5EB61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34526" y="3595477"/>
                  <a:ext cx="174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B6A2A26-3B0B-E6D6-17BD-0D73EA7A0B2E}"/>
                    </a:ext>
                  </a:extLst>
                </p14:cNvPr>
                <p14:cNvContentPartPr/>
                <p14:nvPr/>
              </p14:nvContentPartPr>
              <p14:xfrm>
                <a:off x="9506606" y="3656317"/>
                <a:ext cx="140040" cy="72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B6A2A26-3B0B-E6D6-17BD-0D73EA7A0B2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97966" y="3647677"/>
                  <a:ext cx="15768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3315D98-EF69-6EED-D3DA-5093D812DF62}"/>
                  </a:ext>
                </a:extLst>
              </p14:cNvPr>
              <p14:cNvContentPartPr/>
              <p14:nvPr/>
            </p14:nvContentPartPr>
            <p14:xfrm>
              <a:off x="9807926" y="3617797"/>
              <a:ext cx="200160" cy="154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3315D98-EF69-6EED-D3DA-5093D812DF6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799286" y="3608797"/>
                <a:ext cx="217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47F60C0-80E5-4465-1097-1C69DCB42E59}"/>
                  </a:ext>
                </a:extLst>
              </p14:cNvPr>
              <p14:cNvContentPartPr/>
              <p14:nvPr/>
            </p14:nvContentPartPr>
            <p14:xfrm>
              <a:off x="1137326" y="3458317"/>
              <a:ext cx="86400" cy="118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47F60C0-80E5-4465-1097-1C69DCB42E5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28326" y="3449677"/>
                <a:ext cx="1040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A104EB-96E1-8E6B-83AE-155362CAA0A9}"/>
              </a:ext>
            </a:extLst>
          </p:cNvPr>
          <p:cNvGrpSpPr/>
          <p:nvPr/>
        </p:nvGrpSpPr>
        <p:grpSpPr>
          <a:xfrm>
            <a:off x="1179446" y="307237"/>
            <a:ext cx="7874640" cy="3255840"/>
            <a:chOff x="1179446" y="307237"/>
            <a:chExt cx="7874640" cy="325584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092A4FF-8638-1815-B851-A4D4FD52FC63}"/>
                </a:ext>
              </a:extLst>
            </p:cNvPr>
            <p:cNvGrpSpPr/>
            <p:nvPr/>
          </p:nvGrpSpPr>
          <p:grpSpPr>
            <a:xfrm>
              <a:off x="1179446" y="307237"/>
              <a:ext cx="6839280" cy="3255840"/>
              <a:chOff x="1179446" y="307237"/>
              <a:chExt cx="6839280" cy="325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B6C2EE4B-1E28-5DF2-63BC-CCA2291CE074}"/>
                      </a:ext>
                    </a:extLst>
                  </p14:cNvPr>
                  <p14:cNvContentPartPr/>
                  <p14:nvPr/>
                </p14:nvContentPartPr>
                <p14:xfrm>
                  <a:off x="1179446" y="307237"/>
                  <a:ext cx="6789600" cy="32558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B6C2EE4B-1E28-5DF2-63BC-CCA2291CE074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170446" y="298237"/>
                    <a:ext cx="6807240" cy="327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1500D25-1165-1CD2-30F2-304905C10D9D}"/>
                      </a:ext>
                    </a:extLst>
                  </p14:cNvPr>
                  <p14:cNvContentPartPr/>
                  <p14:nvPr/>
                </p14:nvContentPartPr>
                <p14:xfrm>
                  <a:off x="7941686" y="358717"/>
                  <a:ext cx="77040" cy="1569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1500D25-1165-1CD2-30F2-304905C10D9D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932686" y="349717"/>
                    <a:ext cx="9468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4F26883-F9FC-CFAE-BC9E-0959C5F47C6C}"/>
                </a:ext>
              </a:extLst>
            </p:cNvPr>
            <p:cNvGrpSpPr/>
            <p:nvPr/>
          </p:nvGrpSpPr>
          <p:grpSpPr>
            <a:xfrm>
              <a:off x="7695446" y="893677"/>
              <a:ext cx="1358640" cy="379080"/>
              <a:chOff x="7695446" y="893677"/>
              <a:chExt cx="1358640" cy="37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405DB513-C08D-540B-2F28-3A54DFFABA24}"/>
                      </a:ext>
                    </a:extLst>
                  </p14:cNvPr>
                  <p14:cNvContentPartPr/>
                  <p14:nvPr/>
                </p14:nvContentPartPr>
                <p14:xfrm>
                  <a:off x="7695446" y="1024357"/>
                  <a:ext cx="123840" cy="2484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405DB513-C08D-540B-2F28-3A54DFFABA2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7686806" y="1015357"/>
                    <a:ext cx="14148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349FD44E-22F0-06FB-2AA2-A628891978FD}"/>
                      </a:ext>
                    </a:extLst>
                  </p14:cNvPr>
                  <p14:cNvContentPartPr/>
                  <p14:nvPr/>
                </p14:nvContentPartPr>
                <p14:xfrm>
                  <a:off x="7882646" y="1059997"/>
                  <a:ext cx="73440" cy="316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349FD44E-22F0-06FB-2AA2-A628891978FD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7873646" y="1050997"/>
                    <a:ext cx="9108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EA2BB3D0-0B43-2F1B-2C60-16CF95129058}"/>
                      </a:ext>
                    </a:extLst>
                  </p14:cNvPr>
                  <p14:cNvContentPartPr/>
                  <p14:nvPr/>
                </p14:nvContentPartPr>
                <p14:xfrm>
                  <a:off x="7892006" y="1021837"/>
                  <a:ext cx="268200" cy="1494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EA2BB3D0-0B43-2F1B-2C60-16CF95129058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7883366" y="1013197"/>
                    <a:ext cx="28584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1AB9D974-E380-5194-2644-82F09E536742}"/>
                      </a:ext>
                    </a:extLst>
                  </p14:cNvPr>
                  <p14:cNvContentPartPr/>
                  <p14:nvPr/>
                </p14:nvContentPartPr>
                <p14:xfrm>
                  <a:off x="8201966" y="935797"/>
                  <a:ext cx="141480" cy="10332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1AB9D974-E380-5194-2644-82F09E536742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8193326" y="926797"/>
                    <a:ext cx="15912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F598E719-104E-84A6-CE33-58E660DC95CC}"/>
                      </a:ext>
                    </a:extLst>
                  </p14:cNvPr>
                  <p14:cNvContentPartPr/>
                  <p14:nvPr/>
                </p14:nvContentPartPr>
                <p14:xfrm>
                  <a:off x="8383766" y="893677"/>
                  <a:ext cx="179640" cy="79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F598E719-104E-84A6-CE33-58E660DC95CC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8374766" y="885037"/>
                    <a:ext cx="19728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45ADA9F3-8F29-D64D-4D24-7646023520E5}"/>
                      </a:ext>
                    </a:extLst>
                  </p14:cNvPr>
                  <p14:cNvContentPartPr/>
                  <p14:nvPr/>
                </p14:nvContentPartPr>
                <p14:xfrm>
                  <a:off x="8664566" y="992677"/>
                  <a:ext cx="106920" cy="11232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45ADA9F3-8F29-D64D-4D24-7646023520E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8655566" y="984037"/>
                    <a:ext cx="12456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DF2C6F91-BF4B-BDB4-C115-6B72D86CD5A1}"/>
                      </a:ext>
                    </a:extLst>
                  </p14:cNvPr>
                  <p14:cNvContentPartPr/>
                  <p14:nvPr/>
                </p14:nvContentPartPr>
                <p14:xfrm>
                  <a:off x="8857166" y="978277"/>
                  <a:ext cx="196920" cy="1731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DF2C6F91-BF4B-BDB4-C115-6B72D86CD5A1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8848166" y="969277"/>
                    <a:ext cx="214560" cy="190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132498-372D-AC17-2031-F63B28AFBFA1}"/>
              </a:ext>
            </a:extLst>
          </p:cNvPr>
          <p:cNvGrpSpPr/>
          <p:nvPr/>
        </p:nvGrpSpPr>
        <p:grpSpPr>
          <a:xfrm>
            <a:off x="9564206" y="1699357"/>
            <a:ext cx="1073160" cy="945000"/>
            <a:chOff x="9564206" y="1699357"/>
            <a:chExt cx="1073160" cy="9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B4B432-0584-E2F0-5DE9-FF9A56EF6C69}"/>
                    </a:ext>
                  </a:extLst>
                </p14:cNvPr>
                <p14:cNvContentPartPr/>
                <p14:nvPr/>
              </p14:nvContentPartPr>
              <p14:xfrm>
                <a:off x="9564206" y="1699357"/>
                <a:ext cx="173880" cy="205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B4B432-0584-E2F0-5DE9-FF9A56EF6C6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555566" y="1690357"/>
                  <a:ext cx="191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812BB97-573F-B9E4-B14F-B5540011AC14}"/>
                    </a:ext>
                  </a:extLst>
                </p14:cNvPr>
                <p14:cNvContentPartPr/>
                <p14:nvPr/>
              </p14:nvContentPartPr>
              <p14:xfrm>
                <a:off x="9747086" y="1774597"/>
                <a:ext cx="130680" cy="129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812BB97-573F-B9E4-B14F-B5540011AC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38086" y="1765957"/>
                  <a:ext cx="148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CA3D90-2988-DB27-C9CA-61B700B0F5BF}"/>
                    </a:ext>
                  </a:extLst>
                </p14:cNvPr>
                <p14:cNvContentPartPr/>
                <p14:nvPr/>
              </p14:nvContentPartPr>
              <p14:xfrm>
                <a:off x="9888566" y="1788997"/>
                <a:ext cx="130680" cy="115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CA3D90-2988-DB27-C9CA-61B700B0F5B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79566" y="1780357"/>
                  <a:ext cx="148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43DFCD-9541-87F1-0182-5E4A2B1A053B}"/>
                    </a:ext>
                  </a:extLst>
                </p14:cNvPr>
                <p14:cNvContentPartPr/>
                <p14:nvPr/>
              </p14:nvContentPartPr>
              <p14:xfrm>
                <a:off x="10050206" y="1783597"/>
                <a:ext cx="100440" cy="303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43DFCD-9541-87F1-0182-5E4A2B1A05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41566" y="1774957"/>
                  <a:ext cx="118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852AE1-39D9-A776-544A-59C2E0FD7ECB}"/>
                    </a:ext>
                  </a:extLst>
                </p14:cNvPr>
                <p14:cNvContentPartPr/>
                <p14:nvPr/>
              </p14:nvContentPartPr>
              <p14:xfrm>
                <a:off x="10165046" y="1735357"/>
                <a:ext cx="119880" cy="166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852AE1-39D9-A776-544A-59C2E0FD7E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56406" y="1726357"/>
                  <a:ext cx="137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E1A4A3-6E6B-A185-4805-7AA50748C903}"/>
                    </a:ext>
                  </a:extLst>
                </p14:cNvPr>
                <p14:cNvContentPartPr/>
                <p14:nvPr/>
              </p14:nvContentPartPr>
              <p14:xfrm>
                <a:off x="9618566" y="2231797"/>
                <a:ext cx="102960" cy="22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E1A4A3-6E6B-A185-4805-7AA50748C90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09926" y="2223157"/>
                  <a:ext cx="120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9776E1-8CBD-9753-5AF4-05DDFBA4035A}"/>
                    </a:ext>
                  </a:extLst>
                </p14:cNvPr>
                <p14:cNvContentPartPr/>
                <p14:nvPr/>
              </p14:nvContentPartPr>
              <p14:xfrm>
                <a:off x="9649886" y="2271757"/>
                <a:ext cx="119880" cy="14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9776E1-8CBD-9753-5AF4-05DDFBA4035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40886" y="2263117"/>
                  <a:ext cx="137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0C05775-E1CC-82EF-1404-39BDC5A80DF6}"/>
                    </a:ext>
                  </a:extLst>
                </p14:cNvPr>
                <p14:cNvContentPartPr/>
                <p14:nvPr/>
              </p14:nvContentPartPr>
              <p14:xfrm>
                <a:off x="9880646" y="2173117"/>
                <a:ext cx="107640" cy="349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0C05775-E1CC-82EF-1404-39BDC5A80DF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71646" y="2164477"/>
                  <a:ext cx="125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D84E82-0B66-BCDE-FA31-3AED954A6864}"/>
                    </a:ext>
                  </a:extLst>
                </p14:cNvPr>
                <p14:cNvContentPartPr/>
                <p14:nvPr/>
              </p14:nvContentPartPr>
              <p14:xfrm>
                <a:off x="10064966" y="2319277"/>
                <a:ext cx="119160" cy="325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9D84E82-0B66-BCDE-FA31-3AED954A686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55966" y="2310277"/>
                  <a:ext cx="136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CDC5281-059E-5696-E13E-B044159C9AA5}"/>
                    </a:ext>
                  </a:extLst>
                </p14:cNvPr>
                <p14:cNvContentPartPr/>
                <p14:nvPr/>
              </p14:nvContentPartPr>
              <p14:xfrm>
                <a:off x="10273766" y="2306677"/>
                <a:ext cx="88560" cy="128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CDC5281-059E-5696-E13E-B044159C9A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64766" y="2298037"/>
                  <a:ext cx="106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8A1F2AE-3DB4-D791-3D0A-B89734C5BA91}"/>
                    </a:ext>
                  </a:extLst>
                </p14:cNvPr>
                <p14:cNvContentPartPr/>
                <p14:nvPr/>
              </p14:nvContentPartPr>
              <p14:xfrm>
                <a:off x="10280966" y="2268157"/>
                <a:ext cx="194760" cy="191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8A1F2AE-3DB4-D791-3D0A-B89734C5BA9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72326" y="2259517"/>
                  <a:ext cx="212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26B443A-DDA9-B0FB-E526-F22EA7240D85}"/>
                    </a:ext>
                  </a:extLst>
                </p14:cNvPr>
                <p14:cNvContentPartPr/>
                <p14:nvPr/>
              </p14:nvContentPartPr>
              <p14:xfrm>
                <a:off x="10444406" y="2229637"/>
                <a:ext cx="192960" cy="209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26B443A-DDA9-B0FB-E526-F22EA7240D8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35766" y="2220997"/>
                  <a:ext cx="2106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925F33-9033-FE97-93B9-92CD34C5DECE}"/>
              </a:ext>
            </a:extLst>
          </p:cNvPr>
          <p:cNvGrpSpPr/>
          <p:nvPr/>
        </p:nvGrpSpPr>
        <p:grpSpPr>
          <a:xfrm>
            <a:off x="10817006" y="2290837"/>
            <a:ext cx="290880" cy="245880"/>
            <a:chOff x="10817006" y="2290837"/>
            <a:chExt cx="29088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FE53F2B-5DC5-5E53-55F6-1251710351F9}"/>
                    </a:ext>
                  </a:extLst>
                </p14:cNvPr>
                <p14:cNvContentPartPr/>
                <p14:nvPr/>
              </p14:nvContentPartPr>
              <p14:xfrm>
                <a:off x="10817006" y="2408557"/>
                <a:ext cx="13320" cy="124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FE53F2B-5DC5-5E53-55F6-1251710351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808006" y="2399917"/>
                  <a:ext cx="30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911C55-34DF-349A-E1BA-3B46E6F8359A}"/>
                    </a:ext>
                  </a:extLst>
                </p14:cNvPr>
                <p14:cNvContentPartPr/>
                <p14:nvPr/>
              </p14:nvContentPartPr>
              <p14:xfrm>
                <a:off x="10946966" y="2290837"/>
                <a:ext cx="160920" cy="245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911C55-34DF-349A-E1BA-3B46E6F8359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38326" y="2282197"/>
                  <a:ext cx="1785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83DD4D9-1725-D11E-4BBC-966FAAE6DC67}"/>
              </a:ext>
            </a:extLst>
          </p:cNvPr>
          <p:cNvGrpSpPr/>
          <p:nvPr/>
        </p:nvGrpSpPr>
        <p:grpSpPr>
          <a:xfrm>
            <a:off x="11219126" y="2015797"/>
            <a:ext cx="655560" cy="612360"/>
            <a:chOff x="11219126" y="2015797"/>
            <a:chExt cx="65556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F02AB5-EF34-C4E7-785D-1AFD7C09F0B5}"/>
                    </a:ext>
                  </a:extLst>
                </p14:cNvPr>
                <p14:cNvContentPartPr/>
                <p14:nvPr/>
              </p14:nvContentPartPr>
              <p14:xfrm>
                <a:off x="11219126" y="2229637"/>
                <a:ext cx="164880" cy="248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F02AB5-EF34-C4E7-785D-1AFD7C09F0B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210126" y="2220637"/>
                  <a:ext cx="182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8228BFB-01C5-696A-8D62-8A81969737E8}"/>
                    </a:ext>
                  </a:extLst>
                </p14:cNvPr>
                <p14:cNvContentPartPr/>
                <p14:nvPr/>
              </p14:nvContentPartPr>
              <p14:xfrm>
                <a:off x="11405966" y="2206597"/>
                <a:ext cx="273600" cy="238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8228BFB-01C5-696A-8D62-8A81969737E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397326" y="2197597"/>
                  <a:ext cx="291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48E87E5-6FF8-1B53-30BA-126643BC7941}"/>
                    </a:ext>
                  </a:extLst>
                </p14:cNvPr>
                <p14:cNvContentPartPr/>
                <p14:nvPr/>
              </p14:nvContentPartPr>
              <p14:xfrm>
                <a:off x="11705126" y="2015797"/>
                <a:ext cx="169560" cy="612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48E87E5-6FF8-1B53-30BA-126643BC7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96486" y="2006797"/>
                  <a:ext cx="187200" cy="63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C7EC53F-B381-0EB4-8DB0-74D4C09BE8BE}"/>
              </a:ext>
            </a:extLst>
          </p:cNvPr>
          <p:cNvGrpSpPr/>
          <p:nvPr/>
        </p:nvGrpSpPr>
        <p:grpSpPr>
          <a:xfrm>
            <a:off x="9721166" y="2783677"/>
            <a:ext cx="1233360" cy="444600"/>
            <a:chOff x="9721166" y="2783677"/>
            <a:chExt cx="123336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E09E38-B2C4-8B39-0070-F86E42FE275B}"/>
                    </a:ext>
                  </a:extLst>
                </p14:cNvPr>
                <p14:cNvContentPartPr/>
                <p14:nvPr/>
              </p14:nvContentPartPr>
              <p14:xfrm>
                <a:off x="9721166" y="2958637"/>
                <a:ext cx="99720" cy="61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E09E38-B2C4-8B39-0070-F86E42FE275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712526" y="2949637"/>
                  <a:ext cx="117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72C82FF-3FC8-801D-51BB-6880CB8F93FD}"/>
                    </a:ext>
                  </a:extLst>
                </p14:cNvPr>
                <p14:cNvContentPartPr/>
                <p14:nvPr/>
              </p14:nvContentPartPr>
              <p14:xfrm>
                <a:off x="9762566" y="2997877"/>
                <a:ext cx="111240" cy="22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72C82FF-3FC8-801D-51BB-6880CB8F93F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53926" y="2989237"/>
                  <a:ext cx="128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0B867A6-5B6E-1E56-FAE3-CF6303FBA82C}"/>
                    </a:ext>
                  </a:extLst>
                </p14:cNvPr>
                <p14:cNvContentPartPr/>
                <p14:nvPr/>
              </p14:nvContentPartPr>
              <p14:xfrm>
                <a:off x="9979646" y="2849557"/>
                <a:ext cx="322200" cy="28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0B867A6-5B6E-1E56-FAE3-CF6303FBA82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970646" y="2840557"/>
                  <a:ext cx="339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2EFA533-E171-18F5-21B7-41DDEDC7F9F6}"/>
                    </a:ext>
                  </a:extLst>
                </p14:cNvPr>
                <p14:cNvContentPartPr/>
                <p14:nvPr/>
              </p14:nvContentPartPr>
              <p14:xfrm>
                <a:off x="10413446" y="3063037"/>
                <a:ext cx="13320" cy="165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2EFA533-E171-18F5-21B7-41DDEDC7F9F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404446" y="3054037"/>
                  <a:ext cx="30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964A07-6577-E8B6-444B-3A0F67E75107}"/>
                    </a:ext>
                  </a:extLst>
                </p14:cNvPr>
                <p14:cNvContentPartPr/>
                <p14:nvPr/>
              </p14:nvContentPartPr>
              <p14:xfrm>
                <a:off x="10512446" y="2866117"/>
                <a:ext cx="315000" cy="169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964A07-6577-E8B6-444B-3A0F67E7510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03446" y="2857477"/>
                  <a:ext cx="33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E576D74-D9F0-30C1-F8DC-38A31F93002D}"/>
                    </a:ext>
                  </a:extLst>
                </p14:cNvPr>
                <p14:cNvContentPartPr/>
                <p14:nvPr/>
              </p14:nvContentPartPr>
              <p14:xfrm>
                <a:off x="10863086" y="2783677"/>
                <a:ext cx="91440" cy="365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E576D74-D9F0-30C1-F8DC-38A31F93002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54086" y="2774677"/>
                  <a:ext cx="109080" cy="38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794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AFF6F-E6FA-B120-DB14-FCF87913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" y="551008"/>
            <a:ext cx="10097037" cy="6295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/>
              <p:nvPr/>
            </p:nvSpPr>
            <p:spPr>
              <a:xfrm>
                <a:off x="0" y="741456"/>
                <a:ext cx="6870879" cy="13234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 an exponential function of the form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∙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the function is </a:t>
                </a:r>
                <a:r>
                  <a:rPr lang="en-AU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dilated</a:t>
                </a:r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parallel to the y-axis.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coordinates of image mapped by: </a:t>
                </a:r>
                <a:br>
                  <a:rPr lang="en-A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→(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56"/>
                <a:ext cx="6870879" cy="1323439"/>
              </a:xfrm>
              <a:prstGeom prst="rect">
                <a:avLst/>
              </a:prstGeom>
              <a:blipFill>
                <a:blip r:embed="rId3"/>
                <a:stretch>
                  <a:fillRect l="-887" t="-2304" b="-46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0C57EA-8983-6842-2306-4C15BEB6F10D}"/>
              </a:ext>
            </a:extLst>
          </p:cNvPr>
          <p:cNvSpPr txBox="1"/>
          <p:nvPr/>
        </p:nvSpPr>
        <p:spPr>
          <a:xfrm>
            <a:off x="0" y="11502"/>
            <a:ext cx="6411197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 - Dilation</a:t>
            </a:r>
          </a:p>
        </p:txBody>
      </p:sp>
    </p:spTree>
    <p:extLst>
      <p:ext uri="{BB962C8B-B14F-4D97-AF65-F5344CB8AC3E}">
        <p14:creationId xmlns:p14="http://schemas.microsoft.com/office/powerpoint/2010/main" val="135613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520585-EFB1-736C-E894-BF4A8F97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45" y="509735"/>
            <a:ext cx="9949768" cy="6245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/>
              <p:nvPr/>
            </p:nvSpPr>
            <p:spPr>
              <a:xfrm>
                <a:off x="0" y="741456"/>
                <a:ext cx="6870879" cy="15993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 an exponential function of the form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the function is </a:t>
                </a:r>
                <a:r>
                  <a:rPr lang="en-AU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dilated</a:t>
                </a:r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parallel to the x-axis.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coordinates of image mapped by: </a:t>
                </a:r>
                <a:br>
                  <a:rPr lang="en-A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→(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56"/>
                <a:ext cx="6870879" cy="1599349"/>
              </a:xfrm>
              <a:prstGeom prst="rect">
                <a:avLst/>
              </a:prstGeom>
              <a:blipFill>
                <a:blip r:embed="rId3"/>
                <a:stretch>
                  <a:fillRect l="-887" t="-19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0C57EA-8983-6842-2306-4C15BEB6F10D}"/>
              </a:ext>
            </a:extLst>
          </p:cNvPr>
          <p:cNvSpPr txBox="1"/>
          <p:nvPr/>
        </p:nvSpPr>
        <p:spPr>
          <a:xfrm>
            <a:off x="0" y="11502"/>
            <a:ext cx="6411197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 - Dilation</a:t>
            </a:r>
          </a:p>
        </p:txBody>
      </p:sp>
    </p:spTree>
    <p:extLst>
      <p:ext uri="{BB962C8B-B14F-4D97-AF65-F5344CB8AC3E}">
        <p14:creationId xmlns:p14="http://schemas.microsoft.com/office/powerpoint/2010/main" val="55339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FF991-9552-28B6-EBDB-7F8C681349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12" y="916113"/>
            <a:ext cx="9932563" cy="6047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E0DF4-BDF6-E945-0C81-41DEB33B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96" y="958375"/>
            <a:ext cx="9739380" cy="5996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0.2×3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AU" sz="2400" b="1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  <a:blipFill>
                <a:blip r:embed="rId4"/>
                <a:stretch>
                  <a:fillRect l="-764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838A86-2DB9-A86E-BBBC-F6867C12F2A5}"/>
                  </a:ext>
                </a:extLst>
              </p14:cNvPr>
              <p14:cNvContentPartPr/>
              <p14:nvPr/>
            </p14:nvContentPartPr>
            <p14:xfrm>
              <a:off x="5786006" y="5752957"/>
              <a:ext cx="48600" cy="4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838A86-2DB9-A86E-BBBC-F6867C12F2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7366" y="5744317"/>
                <a:ext cx="66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FE0E30-6521-4132-AB7D-1B689C2E6532}"/>
                  </a:ext>
                </a:extLst>
              </p14:cNvPr>
              <p14:cNvContentPartPr/>
              <p14:nvPr/>
            </p14:nvContentPartPr>
            <p14:xfrm>
              <a:off x="6512126" y="5393677"/>
              <a:ext cx="83160" cy="101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FE0E30-6521-4132-AB7D-1B689C2E65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3126" y="5385037"/>
                <a:ext cx="100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9ACACE-40B5-0CB8-26D3-F4F996E5C62B}"/>
                  </a:ext>
                </a:extLst>
              </p14:cNvPr>
              <p14:cNvContentPartPr/>
              <p14:nvPr/>
            </p14:nvContentPartPr>
            <p14:xfrm>
              <a:off x="5014526" y="5796877"/>
              <a:ext cx="25560" cy="47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9ACACE-40B5-0CB8-26D3-F4F996E5C6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5886" y="5787877"/>
                <a:ext cx="43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DD96BD-4B12-B993-6008-F43F3F445578}"/>
                  </a:ext>
                </a:extLst>
              </p14:cNvPr>
              <p14:cNvContentPartPr/>
              <p14:nvPr/>
            </p14:nvContentPartPr>
            <p14:xfrm>
              <a:off x="5023526" y="5796517"/>
              <a:ext cx="37080" cy="4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DD96BD-4B12-B993-6008-F43F3F4455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4886" y="5787517"/>
                <a:ext cx="547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557C760D-2F68-EF06-E481-583AACCEBF4C}"/>
              </a:ext>
            </a:extLst>
          </p:cNvPr>
          <p:cNvGrpSpPr/>
          <p:nvPr/>
        </p:nvGrpSpPr>
        <p:grpSpPr>
          <a:xfrm>
            <a:off x="6785726" y="5498077"/>
            <a:ext cx="639360" cy="329400"/>
            <a:chOff x="6785726" y="5498077"/>
            <a:chExt cx="63936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DDB8A0-02E4-8D8F-CC7C-F81FC31E0BD5}"/>
                    </a:ext>
                  </a:extLst>
                </p14:cNvPr>
                <p14:cNvContentPartPr/>
                <p14:nvPr/>
              </p14:nvContentPartPr>
              <p14:xfrm>
                <a:off x="6785726" y="5581597"/>
                <a:ext cx="70200" cy="179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DDB8A0-02E4-8D8F-CC7C-F81FC31E0B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77086" y="5572597"/>
                  <a:ext cx="87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858D29-F5E1-85FE-19E5-031A07EB58A5}"/>
                    </a:ext>
                  </a:extLst>
                </p14:cNvPr>
                <p14:cNvContentPartPr/>
                <p14:nvPr/>
              </p14:nvContentPartPr>
              <p14:xfrm>
                <a:off x="6915686" y="5615437"/>
                <a:ext cx="26280" cy="12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858D29-F5E1-85FE-19E5-031A07EB58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06686" y="5606437"/>
                  <a:ext cx="43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AE4061-7128-9B3F-33AD-F7295D0D054F}"/>
                    </a:ext>
                  </a:extLst>
                </p14:cNvPr>
                <p14:cNvContentPartPr/>
                <p14:nvPr/>
              </p14:nvContentPartPr>
              <p14:xfrm>
                <a:off x="7047806" y="5700037"/>
                <a:ext cx="14400" cy="84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AE4061-7128-9B3F-33AD-F7295D0D05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9166" y="5691397"/>
                  <a:ext cx="32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062E46-2BBA-14BE-1B45-B206449DEDFA}"/>
                    </a:ext>
                  </a:extLst>
                </p14:cNvPr>
                <p14:cNvContentPartPr/>
                <p14:nvPr/>
              </p14:nvContentPartPr>
              <p14:xfrm>
                <a:off x="7139246" y="5517877"/>
                <a:ext cx="65160" cy="9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062E46-2BBA-14BE-1B45-B206449DED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30606" y="5508877"/>
                  <a:ext cx="82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2A71C7-91DB-22A8-64C9-0358033D46DF}"/>
                    </a:ext>
                  </a:extLst>
                </p14:cNvPr>
                <p14:cNvContentPartPr/>
                <p14:nvPr/>
              </p14:nvContentPartPr>
              <p14:xfrm>
                <a:off x="7161926" y="5630197"/>
                <a:ext cx="87840" cy="54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2A71C7-91DB-22A8-64C9-0358033D46D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52926" y="5621557"/>
                  <a:ext cx="105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588879-7F45-8CC9-B98D-1BA31AA6D06E}"/>
                    </a:ext>
                  </a:extLst>
                </p14:cNvPr>
                <p14:cNvContentPartPr/>
                <p14:nvPr/>
              </p14:nvContentPartPr>
              <p14:xfrm>
                <a:off x="7212686" y="5695357"/>
                <a:ext cx="64800" cy="29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588879-7F45-8CC9-B98D-1BA31AA6D0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03686" y="5686717"/>
                  <a:ext cx="82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E0B5B8-71AC-E6BC-69B4-5F65B3981A4D}"/>
                    </a:ext>
                  </a:extLst>
                </p14:cNvPr>
                <p14:cNvContentPartPr/>
                <p14:nvPr/>
              </p14:nvContentPartPr>
              <p14:xfrm>
                <a:off x="7212326" y="5688517"/>
                <a:ext cx="75240" cy="13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E0B5B8-71AC-E6BC-69B4-5F65B3981A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3686" y="5679877"/>
                  <a:ext cx="92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53C2F9-6878-8BB3-BABF-F40159EDD9CD}"/>
                    </a:ext>
                  </a:extLst>
                </p14:cNvPr>
                <p14:cNvContentPartPr/>
                <p14:nvPr/>
              </p14:nvContentPartPr>
              <p14:xfrm>
                <a:off x="7319246" y="5498077"/>
                <a:ext cx="105840" cy="30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53C2F9-6878-8BB3-BABF-F40159EDD9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10246" y="5489437"/>
                  <a:ext cx="12348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0E68CBC-BB55-1E0E-E6F6-3B96E5ABBFA9}"/>
              </a:ext>
            </a:extLst>
          </p:cNvPr>
          <p:cNvGrpSpPr/>
          <p:nvPr/>
        </p:nvGrpSpPr>
        <p:grpSpPr>
          <a:xfrm>
            <a:off x="6069326" y="5751157"/>
            <a:ext cx="505800" cy="225360"/>
            <a:chOff x="6069326" y="5751157"/>
            <a:chExt cx="5058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52538F-6D83-7CAB-A7D3-2406D60A675D}"/>
                    </a:ext>
                  </a:extLst>
                </p14:cNvPr>
                <p14:cNvContentPartPr/>
                <p14:nvPr/>
              </p14:nvContentPartPr>
              <p14:xfrm>
                <a:off x="6069326" y="5778877"/>
                <a:ext cx="48600" cy="130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52538F-6D83-7CAB-A7D3-2406D60A675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60686" y="5769877"/>
                  <a:ext cx="66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25E255-0BAC-26FC-473F-425CF1495B79}"/>
                    </a:ext>
                  </a:extLst>
                </p14:cNvPr>
                <p14:cNvContentPartPr/>
                <p14:nvPr/>
              </p14:nvContentPartPr>
              <p14:xfrm>
                <a:off x="6156086" y="5766997"/>
                <a:ext cx="58680" cy="7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25E255-0BAC-26FC-473F-425CF1495B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47446" y="5758357"/>
                  <a:ext cx="7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D8D832-CE8F-9740-1C65-DE811EA7065C}"/>
                    </a:ext>
                  </a:extLst>
                </p14:cNvPr>
                <p14:cNvContentPartPr/>
                <p14:nvPr/>
              </p14:nvContentPartPr>
              <p14:xfrm>
                <a:off x="6304766" y="5822797"/>
                <a:ext cx="27360" cy="133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D8D832-CE8F-9740-1C65-DE811EA706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95766" y="5814157"/>
                  <a:ext cx="45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599AFA-3D38-B1D3-F7AF-9EEEC9D95184}"/>
                    </a:ext>
                  </a:extLst>
                </p14:cNvPr>
                <p14:cNvContentPartPr/>
                <p14:nvPr/>
              </p14:nvContentPartPr>
              <p14:xfrm>
                <a:off x="6380006" y="5751157"/>
                <a:ext cx="79200" cy="44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599AFA-3D38-B1D3-F7AF-9EEEC9D951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71006" y="5742157"/>
                  <a:ext cx="96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68F98C-DF54-81E3-08A6-F7A9EACF857B}"/>
                    </a:ext>
                  </a:extLst>
                </p14:cNvPr>
                <p14:cNvContentPartPr/>
                <p14:nvPr/>
              </p14:nvContentPartPr>
              <p14:xfrm>
                <a:off x="6440126" y="5827837"/>
                <a:ext cx="41760" cy="29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68F98C-DF54-81E3-08A6-F7A9EACF85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31486" y="5819197"/>
                  <a:ext cx="59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60C665-6325-FDF0-29C3-0066654638DD}"/>
                    </a:ext>
                  </a:extLst>
                </p14:cNvPr>
                <p14:cNvContentPartPr/>
                <p14:nvPr/>
              </p14:nvContentPartPr>
              <p14:xfrm>
                <a:off x="6450926" y="5844037"/>
                <a:ext cx="47160" cy="10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60C665-6325-FDF0-29C3-0066654638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42286" y="5835037"/>
                  <a:ext cx="64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2D26C13-FB90-07A5-D511-E5C07D9F9E76}"/>
                    </a:ext>
                  </a:extLst>
                </p14:cNvPr>
                <p14:cNvContentPartPr/>
                <p14:nvPr/>
              </p14:nvContentPartPr>
              <p14:xfrm>
                <a:off x="6526526" y="5766997"/>
                <a:ext cx="48600" cy="20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2D26C13-FB90-07A5-D511-E5C07D9F9E7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17526" y="5757997"/>
                  <a:ext cx="662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E6EA1F-8816-8EC1-C052-2595FB6F1618}"/>
              </a:ext>
            </a:extLst>
          </p:cNvPr>
          <p:cNvGrpSpPr/>
          <p:nvPr/>
        </p:nvGrpSpPr>
        <p:grpSpPr>
          <a:xfrm>
            <a:off x="5182646" y="6029797"/>
            <a:ext cx="571320" cy="322920"/>
            <a:chOff x="5182646" y="6029797"/>
            <a:chExt cx="57132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3EE83D-FDDF-F6B1-A69F-BFF2F0C9D191}"/>
                    </a:ext>
                  </a:extLst>
                </p14:cNvPr>
                <p14:cNvContentPartPr/>
                <p14:nvPr/>
              </p14:nvContentPartPr>
              <p14:xfrm>
                <a:off x="5182646" y="6105037"/>
                <a:ext cx="56520" cy="18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3EE83D-FDDF-F6B1-A69F-BFF2F0C9D19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73646" y="6096037"/>
                  <a:ext cx="74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3FE2458-DDAD-CF42-493B-22E1470D978B}"/>
                    </a:ext>
                  </a:extLst>
                </p14:cNvPr>
                <p14:cNvContentPartPr/>
                <p14:nvPr/>
              </p14:nvContentPartPr>
              <p14:xfrm>
                <a:off x="5269766" y="6189277"/>
                <a:ext cx="59040" cy="6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3FE2458-DDAD-CF42-493B-22E1470D9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61126" y="6180637"/>
                  <a:ext cx="76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8D09EA-CEFE-E7D9-DD3A-580E9FD92C23}"/>
                    </a:ext>
                  </a:extLst>
                </p14:cNvPr>
                <p14:cNvContentPartPr/>
                <p14:nvPr/>
              </p14:nvContentPartPr>
              <p14:xfrm>
                <a:off x="5384966" y="6109717"/>
                <a:ext cx="23400" cy="7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8D09EA-CEFE-E7D9-DD3A-580E9FD92C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76326" y="6101077"/>
                  <a:ext cx="41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A718FE-C8D0-A739-5CE8-85DC4AF895B9}"/>
                    </a:ext>
                  </a:extLst>
                </p14:cNvPr>
                <p14:cNvContentPartPr/>
                <p14:nvPr/>
              </p14:nvContentPartPr>
              <p14:xfrm>
                <a:off x="5478566" y="6177037"/>
                <a:ext cx="7920" cy="175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A718FE-C8D0-A739-5CE8-85DC4AF895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69926" y="6168037"/>
                  <a:ext cx="25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64FEEB-4843-712C-7A31-739FF95D0527}"/>
                    </a:ext>
                  </a:extLst>
                </p14:cNvPr>
                <p14:cNvContentPartPr/>
                <p14:nvPr/>
              </p14:nvContentPartPr>
              <p14:xfrm>
                <a:off x="5577926" y="6029797"/>
                <a:ext cx="22320" cy="62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64FEEB-4843-712C-7A31-739FF95D05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69286" y="6020797"/>
                  <a:ext cx="39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5E91E6-7E06-29A9-AA98-F2F939EE65E2}"/>
                    </a:ext>
                  </a:extLst>
                </p14:cNvPr>
                <p14:cNvContentPartPr/>
                <p14:nvPr/>
              </p14:nvContentPartPr>
              <p14:xfrm>
                <a:off x="5552006" y="6119797"/>
                <a:ext cx="77400" cy="2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5E91E6-7E06-29A9-AA98-F2F939EE65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43006" y="6111157"/>
                  <a:ext cx="95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2A506F-55D4-7CB7-5CF3-BB550B78376F}"/>
                    </a:ext>
                  </a:extLst>
                </p14:cNvPr>
                <p14:cNvContentPartPr/>
                <p14:nvPr/>
              </p14:nvContentPartPr>
              <p14:xfrm>
                <a:off x="5588366" y="6238597"/>
                <a:ext cx="20160" cy="75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2A506F-55D4-7CB7-5CF3-BB550B7837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79726" y="6229957"/>
                  <a:ext cx="37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2F20A0-D65F-0E0A-790D-89919BF8422E}"/>
                    </a:ext>
                  </a:extLst>
                </p14:cNvPr>
                <p14:cNvContentPartPr/>
                <p14:nvPr/>
              </p14:nvContentPartPr>
              <p14:xfrm>
                <a:off x="5612846" y="6171997"/>
                <a:ext cx="43920" cy="57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2F20A0-D65F-0E0A-790D-89919BF8422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04206" y="6163357"/>
                  <a:ext cx="61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F854AC-0737-4FF9-6864-C8BACC272029}"/>
                    </a:ext>
                  </a:extLst>
                </p14:cNvPr>
                <p14:cNvContentPartPr/>
                <p14:nvPr/>
              </p14:nvContentPartPr>
              <p14:xfrm>
                <a:off x="5622926" y="6033037"/>
                <a:ext cx="131040" cy="269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F854AC-0737-4FF9-6864-C8BACC2720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14286" y="6024037"/>
                  <a:ext cx="1486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98F5AC1-79E2-7FBD-0C87-BE851C175331}"/>
              </a:ext>
            </a:extLst>
          </p:cNvPr>
          <p:cNvGrpSpPr/>
          <p:nvPr/>
        </p:nvGrpSpPr>
        <p:grpSpPr>
          <a:xfrm>
            <a:off x="3674966" y="1469317"/>
            <a:ext cx="4547520" cy="4420800"/>
            <a:chOff x="3674966" y="1469317"/>
            <a:chExt cx="4547520" cy="44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30E332-178D-D563-F8B0-8A9CF6D5166F}"/>
                    </a:ext>
                  </a:extLst>
                </p14:cNvPr>
                <p14:cNvContentPartPr/>
                <p14:nvPr/>
              </p14:nvContentPartPr>
              <p14:xfrm>
                <a:off x="3674966" y="1510357"/>
                <a:ext cx="4435920" cy="437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30E332-178D-D563-F8B0-8A9CF6D516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5966" y="1501717"/>
                  <a:ext cx="4453560" cy="43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90F7391-917C-4C70-2435-3706C443BF20}"/>
                    </a:ext>
                  </a:extLst>
                </p14:cNvPr>
                <p14:cNvContentPartPr/>
                <p14:nvPr/>
              </p14:nvContentPartPr>
              <p14:xfrm>
                <a:off x="8049326" y="1469317"/>
                <a:ext cx="173160" cy="129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90F7391-917C-4C70-2435-3706C443BF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40686" y="1460317"/>
                  <a:ext cx="19080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2BB9878-66C1-2376-E19A-702F91F944A3}"/>
              </a:ext>
            </a:extLst>
          </p:cNvPr>
          <p:cNvGrpSpPr/>
          <p:nvPr/>
        </p:nvGrpSpPr>
        <p:grpSpPr>
          <a:xfrm>
            <a:off x="8282606" y="1971877"/>
            <a:ext cx="1289160" cy="549720"/>
            <a:chOff x="8282606" y="1971877"/>
            <a:chExt cx="128916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475CE0-1267-27F3-FBD0-40E3A14C5B57}"/>
                    </a:ext>
                  </a:extLst>
                </p14:cNvPr>
                <p14:cNvContentPartPr/>
                <p14:nvPr/>
              </p14:nvContentPartPr>
              <p14:xfrm>
                <a:off x="8282606" y="2126677"/>
                <a:ext cx="161640" cy="394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475CE0-1267-27F3-FBD0-40E3A14C5B5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73966" y="2117677"/>
                  <a:ext cx="1792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008AF0-F282-EB63-5446-AA245D508704}"/>
                    </a:ext>
                  </a:extLst>
                </p14:cNvPr>
                <p14:cNvContentPartPr/>
                <p14:nvPr/>
              </p14:nvContentPartPr>
              <p14:xfrm>
                <a:off x="8482766" y="2183557"/>
                <a:ext cx="125280" cy="5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008AF0-F282-EB63-5446-AA245D5087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3766" y="2174557"/>
                  <a:ext cx="142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DC3F29-D2FA-8C23-0189-070F26F375F2}"/>
                    </a:ext>
                  </a:extLst>
                </p14:cNvPr>
                <p14:cNvContentPartPr/>
                <p14:nvPr/>
              </p14:nvContentPartPr>
              <p14:xfrm>
                <a:off x="8671766" y="2144317"/>
                <a:ext cx="99720" cy="158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DC3F29-D2FA-8C23-0189-070F26F375F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62766" y="2135677"/>
                  <a:ext cx="11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E4E015-BA42-8E23-5AEB-3F4D9F4D7D5C}"/>
                    </a:ext>
                  </a:extLst>
                </p14:cNvPr>
                <p14:cNvContentPartPr/>
                <p14:nvPr/>
              </p14:nvContentPartPr>
              <p14:xfrm>
                <a:off x="8851766" y="2224237"/>
                <a:ext cx="5760" cy="11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E4E015-BA42-8E23-5AEB-3F4D9F4D7D5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42766" y="2215237"/>
                  <a:ext cx="23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EF257E-9B8E-2FA0-C0D5-E35AE0E9CB65}"/>
                    </a:ext>
                  </a:extLst>
                </p14:cNvPr>
                <p14:cNvContentPartPr/>
                <p14:nvPr/>
              </p14:nvContentPartPr>
              <p14:xfrm>
                <a:off x="8897846" y="2150437"/>
                <a:ext cx="118440" cy="133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EF257E-9B8E-2FA0-C0D5-E35AE0E9CB6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88846" y="2141797"/>
                  <a:ext cx="136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552902-B8F6-4A19-599A-8A787A81DC2B}"/>
                    </a:ext>
                  </a:extLst>
                </p14:cNvPr>
                <p14:cNvContentPartPr/>
                <p14:nvPr/>
              </p14:nvContentPartPr>
              <p14:xfrm>
                <a:off x="9069566" y="2134597"/>
                <a:ext cx="110520" cy="10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552902-B8F6-4A19-599A-8A787A81DC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60926" y="2125957"/>
                  <a:ext cx="128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159BE0-B87E-5177-35D2-49A640ACBDF4}"/>
                    </a:ext>
                  </a:extLst>
                </p14:cNvPr>
                <p14:cNvContentPartPr/>
                <p14:nvPr/>
              </p14:nvContentPartPr>
              <p14:xfrm>
                <a:off x="9194846" y="2118397"/>
                <a:ext cx="116640" cy="160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159BE0-B87E-5177-35D2-49A640ACBD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85846" y="2109397"/>
                  <a:ext cx="134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C3635BE-1D4B-053D-5499-DD084F4B958F}"/>
                    </a:ext>
                  </a:extLst>
                </p14:cNvPr>
                <p14:cNvContentPartPr/>
                <p14:nvPr/>
              </p14:nvContentPartPr>
              <p14:xfrm>
                <a:off x="9335966" y="1999597"/>
                <a:ext cx="78480" cy="107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C3635BE-1D4B-053D-5499-DD084F4B95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26966" y="1990597"/>
                  <a:ext cx="96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BBCB903-38B1-3300-8EBE-62D991B0D9AB}"/>
                    </a:ext>
                  </a:extLst>
                </p14:cNvPr>
                <p14:cNvContentPartPr/>
                <p14:nvPr/>
              </p14:nvContentPartPr>
              <p14:xfrm>
                <a:off x="9434246" y="1971877"/>
                <a:ext cx="137520" cy="137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BBCB903-38B1-3300-8EBE-62D991B0D9A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25246" y="1963237"/>
                  <a:ext cx="1551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15AD35E-4E11-787A-8DC9-350A9F6C3999}"/>
              </a:ext>
            </a:extLst>
          </p:cNvPr>
          <p:cNvGrpSpPr/>
          <p:nvPr/>
        </p:nvGrpSpPr>
        <p:grpSpPr>
          <a:xfrm>
            <a:off x="8581766" y="5884717"/>
            <a:ext cx="560880" cy="419400"/>
            <a:chOff x="8581766" y="5884717"/>
            <a:chExt cx="56088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7E9C13-9E4D-1604-F590-B4AF934E7359}"/>
                    </a:ext>
                  </a:extLst>
                </p14:cNvPr>
                <p14:cNvContentPartPr/>
                <p14:nvPr/>
              </p14:nvContentPartPr>
              <p14:xfrm>
                <a:off x="8581766" y="5969317"/>
                <a:ext cx="176760" cy="334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7E9C13-9E4D-1604-F590-B4AF934E73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72766" y="5960317"/>
                  <a:ext cx="194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77694B-91DB-9D8B-D376-F01D355733C7}"/>
                    </a:ext>
                  </a:extLst>
                </p14:cNvPr>
                <p14:cNvContentPartPr/>
                <p14:nvPr/>
              </p14:nvContentPartPr>
              <p14:xfrm>
                <a:off x="8802086" y="6028717"/>
                <a:ext cx="130680" cy="7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77694B-91DB-9D8B-D376-F01D355733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93446" y="6019717"/>
                  <a:ext cx="148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F123643-3C2A-04DD-9C08-EBA66F6D7139}"/>
                    </a:ext>
                  </a:extLst>
                </p14:cNvPr>
                <p14:cNvContentPartPr/>
                <p14:nvPr/>
              </p14:nvContentPartPr>
              <p14:xfrm>
                <a:off x="9012686" y="5884717"/>
                <a:ext cx="129960" cy="25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F123643-3C2A-04DD-9C08-EBA66F6D71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04046" y="5875717"/>
                  <a:ext cx="14760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/>
              <p:nvPr/>
            </p:nvSpPr>
            <p:spPr>
              <a:xfrm>
                <a:off x="4516375" y="242591"/>
                <a:ext cx="7412222" cy="985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is dilated parallel to the y-axis by 0.2.</a:t>
                </a:r>
              </a:p>
              <a:p>
                <a:r>
                  <a:rPr lang="en-AU" sz="2400" dirty="0"/>
                  <a:t>The coordinates are transformed: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5" y="242591"/>
                <a:ext cx="7412222" cy="985526"/>
              </a:xfrm>
              <a:prstGeom prst="rect">
                <a:avLst/>
              </a:prstGeom>
              <a:blipFill>
                <a:blip r:embed="rId89"/>
                <a:stretch>
                  <a:fillRect l="-1316" t="-4969" r="-247" b="-6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FF991-9552-28B6-EBDB-7F8C681349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12" y="916113"/>
            <a:ext cx="9932563" cy="6047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CFCB9-2C18-47DB-2205-32415BB615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45" y="833549"/>
            <a:ext cx="9790895" cy="6027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582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AU" sz="2400" b="1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582595"/>
              </a:xfrm>
              <a:prstGeom prst="rect">
                <a:avLst/>
              </a:prstGeom>
              <a:blipFill>
                <a:blip r:embed="rId4"/>
                <a:stretch>
                  <a:fillRect l="-764" b="-22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10824E-F37D-D0FF-1648-57A2B7CA8B05}"/>
                  </a:ext>
                </a:extLst>
              </p14:cNvPr>
              <p14:cNvContentPartPr/>
              <p14:nvPr/>
            </p14:nvContentPartPr>
            <p14:xfrm>
              <a:off x="7931966" y="2901397"/>
              <a:ext cx="68760" cy="8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10824E-F37D-D0FF-1648-57A2B7CA8B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3326" y="2892397"/>
                <a:ext cx="86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00BF8D-6F35-E819-3E3E-799169EE3C74}"/>
                  </a:ext>
                </a:extLst>
              </p14:cNvPr>
              <p14:cNvContentPartPr/>
              <p14:nvPr/>
            </p14:nvContentPartPr>
            <p14:xfrm>
              <a:off x="8312126" y="3008677"/>
              <a:ext cx="64440" cy="186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00BF8D-6F35-E819-3E3E-799169EE3C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03486" y="3000037"/>
                <a:ext cx="8208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D785366-073B-8194-70CA-7C8C28F1CD87}"/>
              </a:ext>
            </a:extLst>
          </p:cNvPr>
          <p:cNvGrpSpPr/>
          <p:nvPr/>
        </p:nvGrpSpPr>
        <p:grpSpPr>
          <a:xfrm>
            <a:off x="8488166" y="3012277"/>
            <a:ext cx="169200" cy="252000"/>
            <a:chOff x="8488166" y="3012277"/>
            <a:chExt cx="1692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F1438B-FAE7-A96B-2DA1-CB71D558A38E}"/>
                    </a:ext>
                  </a:extLst>
                </p14:cNvPr>
                <p14:cNvContentPartPr/>
                <p14:nvPr/>
              </p14:nvContentPartPr>
              <p14:xfrm>
                <a:off x="8488166" y="3012277"/>
                <a:ext cx="87480" cy="15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F1438B-FAE7-A96B-2DA1-CB71D558A3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79526" y="3003277"/>
                  <a:ext cx="105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6DF81D-BD80-6A4B-5456-B8B610426035}"/>
                    </a:ext>
                  </a:extLst>
                </p14:cNvPr>
                <p14:cNvContentPartPr/>
                <p14:nvPr/>
              </p14:nvContentPartPr>
              <p14:xfrm>
                <a:off x="8646206" y="3152677"/>
                <a:ext cx="11160" cy="11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6DF81D-BD80-6A4B-5456-B8B6104260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37206" y="3143677"/>
                  <a:ext cx="288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CC3E47-4FD4-1DB1-D1B3-3D7BBB1C8794}"/>
              </a:ext>
            </a:extLst>
          </p:cNvPr>
          <p:cNvGrpSpPr/>
          <p:nvPr/>
        </p:nvGrpSpPr>
        <p:grpSpPr>
          <a:xfrm>
            <a:off x="8781926" y="2893477"/>
            <a:ext cx="326520" cy="420840"/>
            <a:chOff x="8781926" y="2893477"/>
            <a:chExt cx="32652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EC5FAF-D7AC-61C8-04BB-91FEFDB7572C}"/>
                    </a:ext>
                  </a:extLst>
                </p14:cNvPr>
                <p14:cNvContentPartPr/>
                <p14:nvPr/>
              </p14:nvContentPartPr>
              <p14:xfrm>
                <a:off x="8781926" y="3019117"/>
                <a:ext cx="132480" cy="55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EC5FAF-D7AC-61C8-04BB-91FEFDB757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2926" y="3010117"/>
                  <a:ext cx="150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3343D1-8371-8AB7-1BA8-62104442DC46}"/>
                    </a:ext>
                  </a:extLst>
                </p14:cNvPr>
                <p14:cNvContentPartPr/>
                <p14:nvPr/>
              </p14:nvContentPartPr>
              <p14:xfrm>
                <a:off x="8864726" y="2893477"/>
                <a:ext cx="243720" cy="420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3343D1-8371-8AB7-1BA8-62104442DC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55726" y="2884837"/>
                  <a:ext cx="26136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6515CCF-00A7-2FEA-E5D1-3ADE60C69FEB}"/>
                  </a:ext>
                </a:extLst>
              </p14:cNvPr>
              <p14:cNvContentPartPr/>
              <p14:nvPr/>
            </p14:nvContentPartPr>
            <p14:xfrm>
              <a:off x="3484166" y="5610397"/>
              <a:ext cx="68400" cy="84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515CCF-00A7-2FEA-E5D1-3ADE60C69F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75166" y="5601397"/>
                <a:ext cx="8604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12461DC-5817-70BF-E56B-12B5FDFBA29D}"/>
              </a:ext>
            </a:extLst>
          </p:cNvPr>
          <p:cNvGrpSpPr/>
          <p:nvPr/>
        </p:nvGrpSpPr>
        <p:grpSpPr>
          <a:xfrm>
            <a:off x="2555726" y="5132677"/>
            <a:ext cx="698760" cy="475200"/>
            <a:chOff x="2555726" y="5132677"/>
            <a:chExt cx="69876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0772F1-FFBD-C522-BE88-2FDBA4FD9FD0}"/>
                    </a:ext>
                  </a:extLst>
                </p14:cNvPr>
                <p14:cNvContentPartPr/>
                <p14:nvPr/>
              </p14:nvContentPartPr>
              <p14:xfrm>
                <a:off x="2555726" y="5328517"/>
                <a:ext cx="13428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0772F1-FFBD-C522-BE88-2FDBA4FD9F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46726" y="5319877"/>
                  <a:ext cx="151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CF712E-BBE4-3C5E-D957-6D21302DD722}"/>
                    </a:ext>
                  </a:extLst>
                </p14:cNvPr>
                <p14:cNvContentPartPr/>
                <p14:nvPr/>
              </p14:nvContentPartPr>
              <p14:xfrm>
                <a:off x="2678846" y="5478277"/>
                <a:ext cx="47880" cy="1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CF712E-BBE4-3C5E-D957-6D21302DD7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9846" y="5469637"/>
                  <a:ext cx="65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244168-31DE-7F1F-9571-8962E587FC51}"/>
                    </a:ext>
                  </a:extLst>
                </p14:cNvPr>
                <p14:cNvContentPartPr/>
                <p14:nvPr/>
              </p14:nvContentPartPr>
              <p14:xfrm>
                <a:off x="2715206" y="5345437"/>
                <a:ext cx="12600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244168-31DE-7F1F-9571-8962E587FC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06566" y="5336437"/>
                  <a:ext cx="143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A58A75-C39A-72D0-2C9D-A88E6D8B2ABC}"/>
                    </a:ext>
                  </a:extLst>
                </p14:cNvPr>
                <p14:cNvContentPartPr/>
                <p14:nvPr/>
              </p14:nvContentPartPr>
              <p14:xfrm>
                <a:off x="2920766" y="5449117"/>
                <a:ext cx="26280" cy="11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A58A75-C39A-72D0-2C9D-A88E6D8B2A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12126" y="5440477"/>
                  <a:ext cx="43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27648F-EF94-05F0-BE42-3358EAF09FBA}"/>
                    </a:ext>
                  </a:extLst>
                </p14:cNvPr>
                <p14:cNvContentPartPr/>
                <p14:nvPr/>
              </p14:nvContentPartPr>
              <p14:xfrm>
                <a:off x="2962886" y="5184877"/>
                <a:ext cx="109440" cy="16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27648F-EF94-05F0-BE42-3358EAF09F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53886" y="5175877"/>
                  <a:ext cx="127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99C835-ECEF-9509-A88E-B9038F6C9C8D}"/>
                    </a:ext>
                  </a:extLst>
                </p14:cNvPr>
                <p14:cNvContentPartPr/>
                <p14:nvPr/>
              </p14:nvContentPartPr>
              <p14:xfrm>
                <a:off x="3054326" y="5361277"/>
                <a:ext cx="106920" cy="145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99C835-ECEF-9509-A88E-B9038F6C9C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45326" y="5352277"/>
                  <a:ext cx="124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7F5587-F2FE-197A-3322-59151BAD3111}"/>
                    </a:ext>
                  </a:extLst>
                </p14:cNvPr>
                <p14:cNvContentPartPr/>
                <p14:nvPr/>
              </p14:nvContentPartPr>
              <p14:xfrm>
                <a:off x="3116606" y="5132677"/>
                <a:ext cx="137880" cy="44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7F5587-F2FE-197A-3322-59151BAD31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07966" y="5123677"/>
                  <a:ext cx="15552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A65331-705D-9E92-D8C5-0B5BDD437A4D}"/>
              </a:ext>
            </a:extLst>
          </p:cNvPr>
          <p:cNvGrpSpPr/>
          <p:nvPr/>
        </p:nvGrpSpPr>
        <p:grpSpPr>
          <a:xfrm>
            <a:off x="1145606" y="1573357"/>
            <a:ext cx="7504560" cy="4210920"/>
            <a:chOff x="1145606" y="1573357"/>
            <a:chExt cx="7504560" cy="42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EFC0E4-5464-2A3C-3058-D7F5961D1846}"/>
                    </a:ext>
                  </a:extLst>
                </p14:cNvPr>
                <p14:cNvContentPartPr/>
                <p14:nvPr/>
              </p14:nvContentPartPr>
              <p14:xfrm>
                <a:off x="1283846" y="1606477"/>
                <a:ext cx="7261560" cy="4132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EFC0E4-5464-2A3C-3058-D7F5961D18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74846" y="1597477"/>
                  <a:ext cx="7279200" cy="41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D67F7F-10FE-E538-4CB5-8DE4EF988147}"/>
                    </a:ext>
                  </a:extLst>
                </p14:cNvPr>
                <p14:cNvContentPartPr/>
                <p14:nvPr/>
              </p14:nvContentPartPr>
              <p14:xfrm>
                <a:off x="1145606" y="5618677"/>
                <a:ext cx="173160" cy="165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D67F7F-10FE-E538-4CB5-8DE4EF9881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6966" y="5610037"/>
                  <a:ext cx="190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C801F6-D3B0-AC1B-8D3A-7814F13D8429}"/>
                    </a:ext>
                  </a:extLst>
                </p14:cNvPr>
                <p14:cNvContentPartPr/>
                <p14:nvPr/>
              </p14:nvContentPartPr>
              <p14:xfrm>
                <a:off x="8418326" y="1573357"/>
                <a:ext cx="231840" cy="27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C801F6-D3B0-AC1B-8D3A-7814F13D84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09686" y="1564357"/>
                  <a:ext cx="24948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799B94-B5B6-9ACC-3A5A-1C2D02FAC682}"/>
              </a:ext>
            </a:extLst>
          </p:cNvPr>
          <p:cNvGrpSpPr/>
          <p:nvPr/>
        </p:nvGrpSpPr>
        <p:grpSpPr>
          <a:xfrm>
            <a:off x="8860046" y="1632037"/>
            <a:ext cx="830160" cy="580320"/>
            <a:chOff x="8860046" y="1632037"/>
            <a:chExt cx="83016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5F54E8-1BAA-E9A6-CA16-ACA6C451626A}"/>
                    </a:ext>
                  </a:extLst>
                </p14:cNvPr>
                <p14:cNvContentPartPr/>
                <p14:nvPr/>
              </p14:nvContentPartPr>
              <p14:xfrm>
                <a:off x="8860046" y="1878277"/>
                <a:ext cx="158040" cy="334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5F54E8-1BAA-E9A6-CA16-ACA6C451626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51406" y="1869637"/>
                  <a:ext cx="175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19A75C-05F1-5243-BD6F-0A407179351F}"/>
                    </a:ext>
                  </a:extLst>
                </p14:cNvPr>
                <p14:cNvContentPartPr/>
                <p14:nvPr/>
              </p14:nvContentPartPr>
              <p14:xfrm>
                <a:off x="9082886" y="1901317"/>
                <a:ext cx="88560" cy="51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19A75C-05F1-5243-BD6F-0A40717935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4246" y="1892677"/>
                  <a:ext cx="106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16C46B-3EFD-AE91-2862-D5D437B3FE4C}"/>
                    </a:ext>
                  </a:extLst>
                </p14:cNvPr>
                <p14:cNvContentPartPr/>
                <p14:nvPr/>
              </p14:nvContentPartPr>
              <p14:xfrm>
                <a:off x="9105566" y="1948837"/>
                <a:ext cx="95040" cy="6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16C46B-3EFD-AE91-2862-D5D437B3FE4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96566" y="1940197"/>
                  <a:ext cx="112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19FFA9-9D6D-55AE-693C-7C15D012E5B2}"/>
                    </a:ext>
                  </a:extLst>
                </p14:cNvPr>
                <p14:cNvContentPartPr/>
                <p14:nvPr/>
              </p14:nvContentPartPr>
              <p14:xfrm>
                <a:off x="9335606" y="1809877"/>
                <a:ext cx="110520" cy="16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19FFA9-9D6D-55AE-693C-7C15D012E5B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26966" y="1800877"/>
                  <a:ext cx="12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3BF108-9770-5B23-66CC-54D5D49EE2EF}"/>
                    </a:ext>
                  </a:extLst>
                </p14:cNvPr>
                <p14:cNvContentPartPr/>
                <p14:nvPr/>
              </p14:nvContentPartPr>
              <p14:xfrm>
                <a:off x="9407606" y="1876837"/>
                <a:ext cx="16560" cy="21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3BF108-9770-5B23-66CC-54D5D49EE2E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98606" y="1868197"/>
                  <a:ext cx="34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B9A808-607B-3A97-E42C-D50764C86925}"/>
                    </a:ext>
                  </a:extLst>
                </p14:cNvPr>
                <p14:cNvContentPartPr/>
                <p14:nvPr/>
              </p14:nvContentPartPr>
              <p14:xfrm>
                <a:off x="9478526" y="1632037"/>
                <a:ext cx="155160" cy="8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B9A808-607B-3A97-E42C-D50764C869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69886" y="1623397"/>
                  <a:ext cx="172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6325CA-FD1E-5FE4-437F-80CEAD11F787}"/>
                    </a:ext>
                  </a:extLst>
                </p14:cNvPr>
                <p14:cNvContentPartPr/>
                <p14:nvPr/>
              </p14:nvContentPartPr>
              <p14:xfrm>
                <a:off x="9491846" y="1715557"/>
                <a:ext cx="165960" cy="9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6325CA-FD1E-5FE4-437F-80CEAD11F7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82846" y="1706917"/>
                  <a:ext cx="183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111FF0A-358E-9952-D21E-376E70D12AD1}"/>
                    </a:ext>
                  </a:extLst>
                </p14:cNvPr>
                <p14:cNvContentPartPr/>
                <p14:nvPr/>
              </p14:nvContentPartPr>
              <p14:xfrm>
                <a:off x="9571766" y="1809877"/>
                <a:ext cx="118440" cy="17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111FF0A-358E-9952-D21E-376E70D12A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62766" y="1801237"/>
                  <a:ext cx="136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A76552-BC6E-1262-B405-7A0EADCC0F35}"/>
                    </a:ext>
                  </a:extLst>
                </p14:cNvPr>
                <p14:cNvContentPartPr/>
                <p14:nvPr/>
              </p14:nvContentPartPr>
              <p14:xfrm>
                <a:off x="9478886" y="1974757"/>
                <a:ext cx="15120" cy="8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A76552-BC6E-1262-B405-7A0EADCC0F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70246" y="1965757"/>
                  <a:ext cx="32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13D1F9-DB3D-9CA2-4E7A-484220DD5813}"/>
                    </a:ext>
                  </a:extLst>
                </p14:cNvPr>
                <p14:cNvContentPartPr/>
                <p14:nvPr/>
              </p14:nvContentPartPr>
              <p14:xfrm>
                <a:off x="9415166" y="1845877"/>
                <a:ext cx="24120" cy="95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13D1F9-DB3D-9CA2-4E7A-484220DD58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06526" y="1836877"/>
                  <a:ext cx="4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E97709-BCF3-7098-4F33-0B04E2B41D66}"/>
                    </a:ext>
                  </a:extLst>
                </p14:cNvPr>
                <p14:cNvContentPartPr/>
                <p14:nvPr/>
              </p14:nvContentPartPr>
              <p14:xfrm>
                <a:off x="9425966" y="1940917"/>
                <a:ext cx="252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E97709-BCF3-7098-4F33-0B04E2B41D6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17326" y="1931917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8A944C-32C4-6041-80B3-91DA71A5B995}"/>
                  </a:ext>
                </a:extLst>
              </p:cNvPr>
              <p:cNvSpPr txBox="1"/>
              <p:nvPr/>
            </p:nvSpPr>
            <p:spPr>
              <a:xfrm>
                <a:off x="4516375" y="242591"/>
                <a:ext cx="71733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is dilated parallel to the x-axis by 3.</a:t>
                </a:r>
              </a:p>
              <a:p>
                <a:r>
                  <a:rPr lang="en-AU" sz="2400" dirty="0"/>
                  <a:t>The coordinates are transformed: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→(3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8A944C-32C4-6041-80B3-91DA71A5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5" y="242591"/>
                <a:ext cx="7173374" cy="830997"/>
              </a:xfrm>
              <a:prstGeom prst="rect">
                <a:avLst/>
              </a:prstGeom>
              <a:blipFill>
                <a:blip r:embed="rId61"/>
                <a:stretch>
                  <a:fillRect l="-1359" t="-5882" r="-255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and state the range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+3</m:t>
                    </m:r>
                  </m:oMath>
                </a14:m>
                <a:endParaRPr lang="en-AU" sz="2400" b="1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  <a:blipFill>
                <a:blip r:embed="rId2"/>
                <a:stretch>
                  <a:fillRect l="-764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8A944C-32C4-6041-80B3-91DA71A5B995}"/>
                  </a:ext>
                </a:extLst>
              </p:cNvPr>
              <p:cNvSpPr txBox="1"/>
              <p:nvPr/>
            </p:nvSpPr>
            <p:spPr>
              <a:xfrm>
                <a:off x="60284" y="1086158"/>
                <a:ext cx="11298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is reflected about the y-axis and translated vertically up by 3 units.</a:t>
                </a:r>
              </a:p>
              <a:p>
                <a:r>
                  <a:rPr lang="en-AU" sz="2400" dirty="0"/>
                  <a:t>The coordinates are transformed: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→(−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8A944C-32C4-6041-80B3-91DA71A5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" y="1086158"/>
                <a:ext cx="11298881" cy="830997"/>
              </a:xfrm>
              <a:prstGeom prst="rect">
                <a:avLst/>
              </a:prstGeom>
              <a:blipFill>
                <a:blip r:embed="rId3"/>
                <a:stretch>
                  <a:fillRect l="-863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265AF6C-368A-A586-6A47-557116CD080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721" y="1917155"/>
            <a:ext cx="8078005" cy="49185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F6DB71-652E-C904-4AFB-A1B1976B1086}"/>
              </a:ext>
            </a:extLst>
          </p:cNvPr>
          <p:cNvCxnSpPr/>
          <p:nvPr/>
        </p:nvCxnSpPr>
        <p:spPr>
          <a:xfrm>
            <a:off x="1899634" y="5048518"/>
            <a:ext cx="765005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9AF63-7A48-BA65-0F98-D306C96A71FD}"/>
                  </a:ext>
                </a:extLst>
              </p:cNvPr>
              <p:cNvSpPr txBox="1"/>
              <p:nvPr/>
            </p:nvSpPr>
            <p:spPr>
              <a:xfrm>
                <a:off x="9594944" y="4758610"/>
                <a:ext cx="1023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9AF63-7A48-BA65-0F98-D306C96A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944" y="4758610"/>
                <a:ext cx="1023687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E82839F7-9A95-87D6-C6AB-0E7B55900645}"/>
              </a:ext>
            </a:extLst>
          </p:cNvPr>
          <p:cNvSpPr/>
          <p:nvPr/>
        </p:nvSpPr>
        <p:spPr>
          <a:xfrm>
            <a:off x="6484512" y="5364053"/>
            <a:ext cx="96592" cy="9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860E88-4590-F7BB-75DC-E9BD7A0ED709}"/>
              </a:ext>
            </a:extLst>
          </p:cNvPr>
          <p:cNvSpPr/>
          <p:nvPr/>
        </p:nvSpPr>
        <p:spPr>
          <a:xfrm>
            <a:off x="4653566" y="5949053"/>
            <a:ext cx="96592" cy="9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3F65BB-0EA6-6BAB-AAA3-2F7BB7CBAA75}"/>
              </a:ext>
            </a:extLst>
          </p:cNvPr>
          <p:cNvSpPr/>
          <p:nvPr/>
        </p:nvSpPr>
        <p:spPr>
          <a:xfrm>
            <a:off x="5565818" y="5744882"/>
            <a:ext cx="96592" cy="9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9FC729-79BD-1572-3FC8-A3C49D2B66B2}"/>
              </a:ext>
            </a:extLst>
          </p:cNvPr>
          <p:cNvGrpSpPr/>
          <p:nvPr/>
        </p:nvGrpSpPr>
        <p:grpSpPr>
          <a:xfrm>
            <a:off x="3533846" y="2278597"/>
            <a:ext cx="5677560" cy="2805840"/>
            <a:chOff x="3533846" y="2278597"/>
            <a:chExt cx="5677560" cy="28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BB06D5-FBCB-390F-9891-354F00642994}"/>
                    </a:ext>
                  </a:extLst>
                </p14:cNvPr>
                <p14:cNvContentPartPr/>
                <p14:nvPr/>
              </p14:nvContentPartPr>
              <p14:xfrm>
                <a:off x="3609446" y="2310997"/>
                <a:ext cx="5601960" cy="2720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BB06D5-FBCB-390F-9891-354F006429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0446" y="2301997"/>
                  <a:ext cx="5619600" cy="27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D2DA45-85F1-32A1-CB5A-E3F2C89F5DC3}"/>
                    </a:ext>
                  </a:extLst>
                </p14:cNvPr>
                <p14:cNvContentPartPr/>
                <p14:nvPr/>
              </p14:nvContentPartPr>
              <p14:xfrm>
                <a:off x="3533846" y="2278597"/>
                <a:ext cx="244440" cy="143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D2DA45-85F1-32A1-CB5A-E3F2C89F5D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4846" y="2269957"/>
                  <a:ext cx="262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45DB0B-B425-A01D-158F-27EBB7FC84C1}"/>
                    </a:ext>
                  </a:extLst>
                </p14:cNvPr>
                <p14:cNvContentPartPr/>
                <p14:nvPr/>
              </p14:nvContentPartPr>
              <p14:xfrm>
                <a:off x="9059126" y="4974637"/>
                <a:ext cx="150840" cy="109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45DB0B-B425-A01D-158F-27EBB7FC84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50486" y="4965637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9B0FD48-C0BD-CA93-15CF-EC05D441B1FD}"/>
              </a:ext>
            </a:extLst>
          </p:cNvPr>
          <p:cNvGrpSpPr/>
          <p:nvPr/>
        </p:nvGrpSpPr>
        <p:grpSpPr>
          <a:xfrm>
            <a:off x="6853406" y="4584757"/>
            <a:ext cx="310320" cy="289080"/>
            <a:chOff x="6853406" y="4584757"/>
            <a:chExt cx="3103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C3BDCE-49B6-D5CD-87D6-4BD0EA2901B8}"/>
                    </a:ext>
                  </a:extLst>
                </p14:cNvPr>
                <p14:cNvContentPartPr/>
                <p14:nvPr/>
              </p14:nvContentPartPr>
              <p14:xfrm>
                <a:off x="6853406" y="4584757"/>
                <a:ext cx="60840" cy="18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C3BDCE-49B6-D5CD-87D6-4BD0EA2901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4406" y="4575757"/>
                  <a:ext cx="78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C968CF-8C91-E446-3356-A34D12B82D1E}"/>
                    </a:ext>
                  </a:extLst>
                </p14:cNvPr>
                <p14:cNvContentPartPr/>
                <p14:nvPr/>
              </p14:nvContentPartPr>
              <p14:xfrm>
                <a:off x="6999566" y="4610317"/>
                <a:ext cx="22320" cy="94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C968CF-8C91-E446-3356-A34D12B82D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90926" y="4601677"/>
                  <a:ext cx="39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8AB39E-E9A5-B921-9B00-5E7BB9586EC3}"/>
                    </a:ext>
                  </a:extLst>
                </p14:cNvPr>
                <p14:cNvContentPartPr/>
                <p14:nvPr/>
              </p14:nvContentPartPr>
              <p14:xfrm>
                <a:off x="7141406" y="4700677"/>
                <a:ext cx="22320" cy="173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8AB39E-E9A5-B921-9B00-5E7BB9586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32766" y="4691677"/>
                  <a:ext cx="39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09E873-1AA5-AA42-655C-9C909469B6BA}"/>
              </a:ext>
            </a:extLst>
          </p:cNvPr>
          <p:cNvGrpSpPr/>
          <p:nvPr/>
        </p:nvGrpSpPr>
        <p:grpSpPr>
          <a:xfrm>
            <a:off x="7260566" y="4379197"/>
            <a:ext cx="375120" cy="355680"/>
            <a:chOff x="7260566" y="4379197"/>
            <a:chExt cx="3751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2FDAA9-9E63-502A-2220-FE60D7C231AA}"/>
                    </a:ext>
                  </a:extLst>
                </p14:cNvPr>
                <p14:cNvContentPartPr/>
                <p14:nvPr/>
              </p14:nvContentPartPr>
              <p14:xfrm>
                <a:off x="7260566" y="4548397"/>
                <a:ext cx="81000" cy="13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2FDAA9-9E63-502A-2220-FE60D7C231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1926" y="4539757"/>
                  <a:ext cx="98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3183CF-2CE8-562A-1EDE-3158ECA1D13B}"/>
                    </a:ext>
                  </a:extLst>
                </p14:cNvPr>
                <p14:cNvContentPartPr/>
                <p14:nvPr/>
              </p14:nvContentPartPr>
              <p14:xfrm>
                <a:off x="7344806" y="4449037"/>
                <a:ext cx="54000" cy="9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3183CF-2CE8-562A-1EDE-3158ECA1D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36166" y="4440397"/>
                  <a:ext cx="71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801888-F85D-96B9-36FF-0C2C3696BCA1}"/>
                    </a:ext>
                  </a:extLst>
                </p14:cNvPr>
                <p14:cNvContentPartPr/>
                <p14:nvPr/>
              </p14:nvContentPartPr>
              <p14:xfrm>
                <a:off x="7355606" y="4560277"/>
                <a:ext cx="74160" cy="58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801888-F85D-96B9-36FF-0C2C3696BC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46966" y="4551637"/>
                  <a:ext cx="91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3F74CA-3CF8-0092-AFE4-302665C07CFB}"/>
                    </a:ext>
                  </a:extLst>
                </p14:cNvPr>
                <p14:cNvContentPartPr/>
                <p14:nvPr/>
              </p14:nvContentPartPr>
              <p14:xfrm>
                <a:off x="7414646" y="4379197"/>
                <a:ext cx="221040" cy="35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3F74CA-3CF8-0092-AFE4-302665C07C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6006" y="4370557"/>
                  <a:ext cx="23868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1B11032-E4FE-5F61-97F6-C003959E9FB1}"/>
              </a:ext>
            </a:extLst>
          </p:cNvPr>
          <p:cNvGrpSpPr/>
          <p:nvPr/>
        </p:nvGrpSpPr>
        <p:grpSpPr>
          <a:xfrm>
            <a:off x="4757846" y="3943957"/>
            <a:ext cx="384120" cy="226800"/>
            <a:chOff x="4757846" y="3943957"/>
            <a:chExt cx="38412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9B5783B-5B3A-AB43-6DC5-EFC407F1B390}"/>
                    </a:ext>
                  </a:extLst>
                </p14:cNvPr>
                <p14:cNvContentPartPr/>
                <p14:nvPr/>
              </p14:nvContentPartPr>
              <p14:xfrm>
                <a:off x="4757846" y="4003357"/>
                <a:ext cx="75600" cy="167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9B5783B-5B3A-AB43-6DC5-EFC407F1B3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846" y="3994717"/>
                  <a:ext cx="9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7B9E4A3-77E8-AD35-183B-FF63E4B43146}"/>
                    </a:ext>
                  </a:extLst>
                </p14:cNvPr>
                <p14:cNvContentPartPr/>
                <p14:nvPr/>
              </p14:nvContentPartPr>
              <p14:xfrm>
                <a:off x="4851446" y="4033237"/>
                <a:ext cx="73440" cy="49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7B9E4A3-77E8-AD35-183B-FF63E4B431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2446" y="4024597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B0C90C-59DB-04E0-EFF0-02C096B75A8A}"/>
                    </a:ext>
                  </a:extLst>
                </p14:cNvPr>
                <p14:cNvContentPartPr/>
                <p14:nvPr/>
              </p14:nvContentPartPr>
              <p14:xfrm>
                <a:off x="4961246" y="3943957"/>
                <a:ext cx="180720" cy="20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B0C90C-59DB-04E0-EFF0-02C096B75A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2606" y="3934957"/>
                  <a:ext cx="19836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AD92834-0B82-B08D-F5B1-23D708BFBEF5}"/>
              </a:ext>
            </a:extLst>
          </p:cNvPr>
          <p:cNvGrpSpPr/>
          <p:nvPr/>
        </p:nvGrpSpPr>
        <p:grpSpPr>
          <a:xfrm>
            <a:off x="5229086" y="3788437"/>
            <a:ext cx="255240" cy="318240"/>
            <a:chOff x="5229086" y="3788437"/>
            <a:chExt cx="2552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6B3FA2-FC5A-6CF5-1C9F-8A2564C3E79D}"/>
                    </a:ext>
                  </a:extLst>
                </p14:cNvPr>
                <p14:cNvContentPartPr/>
                <p14:nvPr/>
              </p14:nvContentPartPr>
              <p14:xfrm>
                <a:off x="5229086" y="3884917"/>
                <a:ext cx="60840" cy="43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6B3FA2-FC5A-6CF5-1C9F-8A2564C3E7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20446" y="3875917"/>
                  <a:ext cx="78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DE382E-9DB2-A56F-0834-75579F9E08F2}"/>
                    </a:ext>
                  </a:extLst>
                </p14:cNvPr>
                <p14:cNvContentPartPr/>
                <p14:nvPr/>
              </p14:nvContentPartPr>
              <p14:xfrm>
                <a:off x="5251406" y="3941797"/>
                <a:ext cx="85680" cy="12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DE382E-9DB2-A56F-0834-75579F9E08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42766" y="3933157"/>
                  <a:ext cx="103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28DAE5-2097-C767-7CCF-96864A0FC217}"/>
                    </a:ext>
                  </a:extLst>
                </p14:cNvPr>
                <p14:cNvContentPartPr/>
                <p14:nvPr/>
              </p14:nvContentPartPr>
              <p14:xfrm>
                <a:off x="5350406" y="3788437"/>
                <a:ext cx="133920" cy="318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28DAE5-2097-C767-7CCF-96864A0FC2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41766" y="3779797"/>
                  <a:ext cx="15156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D450A6E-9884-D034-CB6F-516C95506DED}"/>
              </a:ext>
            </a:extLst>
          </p:cNvPr>
          <p:cNvGrpSpPr/>
          <p:nvPr/>
        </p:nvGrpSpPr>
        <p:grpSpPr>
          <a:xfrm>
            <a:off x="4001846" y="2467597"/>
            <a:ext cx="1176120" cy="572040"/>
            <a:chOff x="4001846" y="2467597"/>
            <a:chExt cx="117612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EB71F0-A2B6-82DE-C210-8F162B211068}"/>
                    </a:ext>
                  </a:extLst>
                </p14:cNvPr>
                <p14:cNvContentPartPr/>
                <p14:nvPr/>
              </p14:nvContentPartPr>
              <p14:xfrm>
                <a:off x="4001846" y="2703037"/>
                <a:ext cx="189360" cy="336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EB71F0-A2B6-82DE-C210-8F162B2110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93206" y="2694397"/>
                  <a:ext cx="207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F8EE2A-296D-21D6-6C8C-AC16FB0AD3D1}"/>
                    </a:ext>
                  </a:extLst>
                </p14:cNvPr>
                <p14:cNvContentPartPr/>
                <p14:nvPr/>
              </p14:nvContentPartPr>
              <p14:xfrm>
                <a:off x="4186886" y="2733997"/>
                <a:ext cx="84240" cy="1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F8EE2A-296D-21D6-6C8C-AC16FB0AD3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7886" y="2725357"/>
                  <a:ext cx="101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858B63-F822-A82F-BEFF-4F82D05C805F}"/>
                    </a:ext>
                  </a:extLst>
                </p14:cNvPr>
                <p14:cNvContentPartPr/>
                <p14:nvPr/>
              </p14:nvContentPartPr>
              <p14:xfrm>
                <a:off x="4212446" y="2811397"/>
                <a:ext cx="90720" cy="14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858B63-F822-A82F-BEFF-4F82D05C80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03806" y="2802757"/>
                  <a:ext cx="108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1B9DFB-4DEE-47F9-B4FB-F8C244D790C7}"/>
                    </a:ext>
                  </a:extLst>
                </p14:cNvPr>
                <p14:cNvContentPartPr/>
                <p14:nvPr/>
              </p14:nvContentPartPr>
              <p14:xfrm>
                <a:off x="4381646" y="2628517"/>
                <a:ext cx="171360" cy="191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1B9DFB-4DEE-47F9-B4FB-F8C244D790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72646" y="2619877"/>
                  <a:ext cx="189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EC99CA-F001-94EE-67B9-2F316A5BDB54}"/>
                    </a:ext>
                  </a:extLst>
                </p14:cNvPr>
                <p14:cNvContentPartPr/>
                <p14:nvPr/>
              </p14:nvContentPartPr>
              <p14:xfrm>
                <a:off x="4509806" y="2610157"/>
                <a:ext cx="85680" cy="2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EC99CA-F001-94EE-67B9-2F316A5BDB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0806" y="2601517"/>
                  <a:ext cx="103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22340A-2E06-A1AF-43EB-05FC884D11B6}"/>
                    </a:ext>
                  </a:extLst>
                </p14:cNvPr>
                <p14:cNvContentPartPr/>
                <p14:nvPr/>
              </p14:nvContentPartPr>
              <p14:xfrm>
                <a:off x="4614926" y="2467597"/>
                <a:ext cx="154080" cy="14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22340A-2E06-A1AF-43EB-05FC884D11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5926" y="2458957"/>
                  <a:ext cx="171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1CEEE7-53B7-EB5D-B0C7-ED8C9A46DFF9}"/>
                    </a:ext>
                  </a:extLst>
                </p14:cNvPr>
                <p14:cNvContentPartPr/>
                <p14:nvPr/>
              </p14:nvContentPartPr>
              <p14:xfrm>
                <a:off x="4871246" y="2622397"/>
                <a:ext cx="79560" cy="27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1CEEE7-53B7-EB5D-B0C7-ED8C9A46DF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62246" y="2613397"/>
                  <a:ext cx="97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85FC57-B513-D1A2-74B8-ED448C63B55F}"/>
                    </a:ext>
                  </a:extLst>
                </p14:cNvPr>
                <p14:cNvContentPartPr/>
                <p14:nvPr/>
              </p14:nvContentPartPr>
              <p14:xfrm>
                <a:off x="4877006" y="2557237"/>
                <a:ext cx="72720" cy="15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85FC57-B513-D1A2-74B8-ED448C63B5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8366" y="2548237"/>
                  <a:ext cx="90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9A4B0C3-A945-A5EE-4FDF-66AAFF114260}"/>
                    </a:ext>
                  </a:extLst>
                </p14:cNvPr>
                <p14:cNvContentPartPr/>
                <p14:nvPr/>
              </p14:nvContentPartPr>
              <p14:xfrm>
                <a:off x="4987166" y="2483797"/>
                <a:ext cx="190800" cy="274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9A4B0C3-A945-A5EE-4FDF-66AAFF1142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78166" y="2475157"/>
                  <a:ext cx="2084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6E980A-3CD9-06A0-900F-8796E5275AA9}"/>
              </a:ext>
            </a:extLst>
          </p:cNvPr>
          <p:cNvGrpSpPr/>
          <p:nvPr/>
        </p:nvGrpSpPr>
        <p:grpSpPr>
          <a:xfrm>
            <a:off x="5757566" y="4233397"/>
            <a:ext cx="425160" cy="378720"/>
            <a:chOff x="5757566" y="4233397"/>
            <a:chExt cx="42516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119FF3-87E2-692C-96BB-D96A60D5A91F}"/>
                    </a:ext>
                  </a:extLst>
                </p14:cNvPr>
                <p14:cNvContentPartPr/>
                <p14:nvPr/>
              </p14:nvContentPartPr>
              <p14:xfrm>
                <a:off x="5757566" y="4408357"/>
                <a:ext cx="37440" cy="16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119FF3-87E2-692C-96BB-D96A60D5A9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48566" y="4399717"/>
                  <a:ext cx="55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FD7C9E-8C78-2DD8-CD06-8B749AA4984A}"/>
                    </a:ext>
                  </a:extLst>
                </p14:cNvPr>
                <p14:cNvContentPartPr/>
                <p14:nvPr/>
              </p14:nvContentPartPr>
              <p14:xfrm>
                <a:off x="5803646" y="4403677"/>
                <a:ext cx="85680" cy="14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FD7C9E-8C78-2DD8-CD06-8B749AA4984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94646" y="4395037"/>
                  <a:ext cx="103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4EC39-9F60-3A5B-F60C-1BB185E9A7CA}"/>
                    </a:ext>
                  </a:extLst>
                </p14:cNvPr>
                <p14:cNvContentPartPr/>
                <p14:nvPr/>
              </p14:nvContentPartPr>
              <p14:xfrm>
                <a:off x="5981846" y="4488277"/>
                <a:ext cx="25200" cy="123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4EC39-9F60-3A5B-F60C-1BB185E9A7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72846" y="4479637"/>
                  <a:ext cx="42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5D882D-9875-55F0-112E-F724C9CFF493}"/>
                    </a:ext>
                  </a:extLst>
                </p14:cNvPr>
                <p14:cNvContentPartPr/>
                <p14:nvPr/>
              </p14:nvContentPartPr>
              <p14:xfrm>
                <a:off x="6045566" y="4233397"/>
                <a:ext cx="137160" cy="29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5D882D-9875-55F0-112E-F724C9CFF4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6926" y="4224397"/>
                  <a:ext cx="154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B28324-C5D4-A75C-2DCB-51CAF6158544}"/>
                    </a:ext>
                  </a:extLst>
                </p14:cNvPr>
                <p14:cNvContentPartPr/>
                <p14:nvPr/>
              </p14:nvContentPartPr>
              <p14:xfrm>
                <a:off x="6008846" y="4405117"/>
                <a:ext cx="84960" cy="5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B28324-C5D4-A75C-2DCB-51CAF61585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00206" y="4396117"/>
                  <a:ext cx="10260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44E69B-3613-4A0C-A182-FCF6EBF827AC}"/>
                  </a:ext>
                </a:extLst>
              </p:cNvPr>
              <p:cNvSpPr txBox="1"/>
              <p:nvPr/>
            </p:nvSpPr>
            <p:spPr>
              <a:xfrm>
                <a:off x="8186279" y="1636211"/>
                <a:ext cx="3280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Range: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&gt;3}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44E69B-3613-4A0C-A182-FCF6EBF82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79" y="1636211"/>
                <a:ext cx="3280886" cy="461665"/>
              </a:xfrm>
              <a:prstGeom prst="rect">
                <a:avLst/>
              </a:prstGeom>
              <a:blipFill>
                <a:blip r:embed="rId66"/>
                <a:stretch>
                  <a:fillRect l="-297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8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15391 -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91 -3.7037E-7 L -0.15026 -0.159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15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4.44444E-6 L 0.15429 -0.1643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3 L 0.00117 -0.1657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" grpId="0"/>
      <p:bldP spid="12" grpId="0" animBg="1"/>
      <p:bldP spid="12" grpId="1" animBg="1"/>
      <p:bldP spid="12" grpId="2" animBg="1"/>
      <p:bldP spid="31" grpId="0" animBg="1"/>
      <p:bldP spid="31" grpId="1" animBg="1"/>
      <p:bldP spid="31" grpId="2" animBg="1"/>
      <p:bldP spid="37" grpId="0" animBg="1"/>
      <p:bldP spid="37" grpId="1" animBg="1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3DAFB-0334-FF2F-3A56-DA137E6857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84" y="1637725"/>
            <a:ext cx="8946068" cy="5447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2989744" y="105958"/>
                <a:ext cx="77273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and state the range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</m:t>
                    </m:r>
                  </m:oMath>
                </a14:m>
                <a:endParaRPr lang="en-AU" sz="2400" b="1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744" y="105958"/>
                <a:ext cx="7727324" cy="461665"/>
              </a:xfrm>
              <a:prstGeom prst="rect">
                <a:avLst/>
              </a:prstGeom>
              <a:blipFill>
                <a:blip r:embed="rId3"/>
                <a:stretch>
                  <a:fillRect l="-1183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8A944C-32C4-6041-80B3-91DA71A5B995}"/>
                  </a:ext>
                </a:extLst>
              </p:cNvPr>
              <p:cNvSpPr txBox="1"/>
              <p:nvPr/>
            </p:nvSpPr>
            <p:spPr>
              <a:xfrm>
                <a:off x="0" y="641588"/>
                <a:ext cx="11298881" cy="1226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is translated to the right by 1 unit, reflected about the x-axis and translated vertically down by 1 units.</a:t>
                </a:r>
              </a:p>
              <a:p>
                <a:r>
                  <a:rPr lang="en-AU" sz="2400" dirty="0"/>
                  <a:t>The coordinates are transformed: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+1, 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8A944C-32C4-6041-80B3-91DA71A5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1588"/>
                <a:ext cx="11298881" cy="1226746"/>
              </a:xfrm>
              <a:prstGeom prst="rect">
                <a:avLst/>
              </a:prstGeom>
              <a:blipFill>
                <a:blip r:embed="rId4"/>
                <a:stretch>
                  <a:fillRect l="-809" t="-3980" b="-84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F6DB71-652E-C904-4AFB-A1B1976B1086}"/>
              </a:ext>
            </a:extLst>
          </p:cNvPr>
          <p:cNvCxnSpPr>
            <a:cxnSpLocks/>
          </p:cNvCxnSpPr>
          <p:nvPr/>
        </p:nvCxnSpPr>
        <p:spPr>
          <a:xfrm>
            <a:off x="1397358" y="4687910"/>
            <a:ext cx="833263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9AF63-7A48-BA65-0F98-D306C96A71FD}"/>
                  </a:ext>
                </a:extLst>
              </p:cNvPr>
              <p:cNvSpPr txBox="1"/>
              <p:nvPr/>
            </p:nvSpPr>
            <p:spPr>
              <a:xfrm>
                <a:off x="9669887" y="4500135"/>
                <a:ext cx="1628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9AF63-7A48-BA65-0F98-D306C96A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887" y="4500135"/>
                <a:ext cx="162899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D3ECC8A-ABDB-FDE8-A314-1B3084DB0F9A}"/>
              </a:ext>
            </a:extLst>
          </p:cNvPr>
          <p:cNvSpPr/>
          <p:nvPr/>
        </p:nvSpPr>
        <p:spPr>
          <a:xfrm>
            <a:off x="6336355" y="3528266"/>
            <a:ext cx="90152" cy="9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3C056E-C2CC-FAEB-14CF-521D0F94F972}"/>
              </a:ext>
            </a:extLst>
          </p:cNvPr>
          <p:cNvSpPr/>
          <p:nvPr/>
        </p:nvSpPr>
        <p:spPr>
          <a:xfrm>
            <a:off x="7163253" y="3518452"/>
            <a:ext cx="90152" cy="9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103BC-E9F9-E560-A2E5-C48EA1DD38CE}"/>
                  </a:ext>
                </a:extLst>
              </p:cNvPr>
              <p:cNvSpPr txBox="1"/>
              <p:nvPr/>
            </p:nvSpPr>
            <p:spPr>
              <a:xfrm>
                <a:off x="7224898" y="5290428"/>
                <a:ext cx="1116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(2,−5)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103BC-E9F9-E560-A2E5-C48EA1DD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98" y="5290428"/>
                <a:ext cx="1116171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1805137-6E5F-0308-A4F7-13748B8D05C4}"/>
              </a:ext>
            </a:extLst>
          </p:cNvPr>
          <p:cNvSpPr/>
          <p:nvPr/>
        </p:nvSpPr>
        <p:spPr>
          <a:xfrm>
            <a:off x="5544353" y="4184310"/>
            <a:ext cx="90152" cy="9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306578-5394-6073-64CE-F51A0C2917F0}"/>
              </a:ext>
            </a:extLst>
          </p:cNvPr>
          <p:cNvSpPr/>
          <p:nvPr/>
        </p:nvSpPr>
        <p:spPr>
          <a:xfrm>
            <a:off x="6336355" y="4200574"/>
            <a:ext cx="90152" cy="9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1A4AF9-C65D-58A4-689B-2D6B58E14B96}"/>
              </a:ext>
            </a:extLst>
          </p:cNvPr>
          <p:cNvSpPr/>
          <p:nvPr/>
        </p:nvSpPr>
        <p:spPr>
          <a:xfrm>
            <a:off x="5544353" y="4766901"/>
            <a:ext cx="90152" cy="9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635B2D-E454-9A4E-DAE2-2BFB06254F24}"/>
                  </a:ext>
                </a:extLst>
              </p:cNvPr>
              <p:cNvSpPr txBox="1"/>
              <p:nvPr/>
            </p:nvSpPr>
            <p:spPr>
              <a:xfrm>
                <a:off x="6449559" y="4832730"/>
                <a:ext cx="1116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(1,−2)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635B2D-E454-9A4E-DAE2-2BFB0625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59" y="4832730"/>
                <a:ext cx="1116171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C09D39-4A9C-19F7-5B18-FD0907A89B42}"/>
                  </a:ext>
                </a:extLst>
              </p:cNvPr>
              <p:cNvSpPr txBox="1"/>
              <p:nvPr/>
            </p:nvSpPr>
            <p:spPr>
              <a:xfrm>
                <a:off x="4565559" y="4085393"/>
                <a:ext cx="1116171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(0,−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C09D39-4A9C-19F7-5B18-FD0907A8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59" y="4085393"/>
                <a:ext cx="1116171" cy="700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B953605-0784-E44D-559F-DA51AA73D423}"/>
              </a:ext>
            </a:extLst>
          </p:cNvPr>
          <p:cNvSpPr/>
          <p:nvPr/>
        </p:nvSpPr>
        <p:spPr>
          <a:xfrm>
            <a:off x="5123645" y="4316178"/>
            <a:ext cx="90152" cy="9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72C135-600C-CAA5-9AC1-4981D2866F1F}"/>
                  </a:ext>
                </a:extLst>
              </p14:cNvPr>
              <p14:cNvContentPartPr/>
              <p14:nvPr/>
            </p14:nvContentPartPr>
            <p14:xfrm>
              <a:off x="6002711" y="4930327"/>
              <a:ext cx="5760" cy="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72C135-600C-CAA5-9AC1-4981D2866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4071" y="4921327"/>
                <a:ext cx="234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D938AE-F79F-BD1B-16FC-747FC9E24949}"/>
                  </a:ext>
                </a:extLst>
              </p14:cNvPr>
              <p14:cNvContentPartPr/>
              <p14:nvPr/>
            </p14:nvContentPartPr>
            <p14:xfrm>
              <a:off x="6355511" y="5630167"/>
              <a:ext cx="25920" cy="16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D938AE-F79F-BD1B-16FC-747FC9E249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46511" y="5621167"/>
                <a:ext cx="435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E1769F4-8343-E9EA-0DCD-D1BDA2F9591B}"/>
                  </a:ext>
                </a:extLst>
              </p14:cNvPr>
              <p14:cNvContentPartPr/>
              <p14:nvPr/>
            </p14:nvContentPartPr>
            <p14:xfrm>
              <a:off x="1601351" y="4749247"/>
              <a:ext cx="41400" cy="46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E1769F4-8343-E9EA-0DCD-D1BDA2F959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2711" y="4740247"/>
                <a:ext cx="590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4AAB22-71E7-B7A2-4068-F9246D2E4E30}"/>
                  </a:ext>
                </a:extLst>
              </p:cNvPr>
              <p:cNvSpPr txBox="1"/>
              <p:nvPr/>
            </p:nvSpPr>
            <p:spPr>
              <a:xfrm>
                <a:off x="7620598" y="5831390"/>
                <a:ext cx="2566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4AAB22-71E7-B7A2-4068-F9246D2E4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598" y="5831390"/>
                <a:ext cx="2566114" cy="461665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093621-B424-FE91-1362-10BBD1E5E569}"/>
                  </a:ext>
                </a:extLst>
              </p14:cNvPr>
              <p14:cNvContentPartPr/>
              <p14:nvPr/>
            </p14:nvContentPartPr>
            <p14:xfrm>
              <a:off x="1622591" y="4759327"/>
              <a:ext cx="149040" cy="38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093621-B424-FE91-1362-10BBD1E5E5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3591" y="4750687"/>
                <a:ext cx="166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DC59CC-4DA5-89C3-D907-A89F95D143C3}"/>
                  </a:ext>
                </a:extLst>
              </p14:cNvPr>
              <p14:cNvContentPartPr/>
              <p14:nvPr/>
            </p14:nvContentPartPr>
            <p14:xfrm>
              <a:off x="7372151" y="6868207"/>
              <a:ext cx="43200" cy="10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DC59CC-4DA5-89C3-D907-A89F95D143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63151" y="6859567"/>
                <a:ext cx="6084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679005C-E040-9066-7C6D-DBEF234A8EFE}"/>
              </a:ext>
            </a:extLst>
          </p:cNvPr>
          <p:cNvGrpSpPr/>
          <p:nvPr/>
        </p:nvGrpSpPr>
        <p:grpSpPr>
          <a:xfrm>
            <a:off x="5516711" y="4804687"/>
            <a:ext cx="2145960" cy="2205720"/>
            <a:chOff x="5516711" y="4804687"/>
            <a:chExt cx="2145960" cy="22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48236A-4928-20B4-2050-EAC590D77795}"/>
                    </a:ext>
                  </a:extLst>
                </p14:cNvPr>
                <p14:cNvContentPartPr/>
                <p14:nvPr/>
              </p14:nvContentPartPr>
              <p14:xfrm>
                <a:off x="5516711" y="4804687"/>
                <a:ext cx="2069640" cy="212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48236A-4928-20B4-2050-EAC590D777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07711" y="4796047"/>
                  <a:ext cx="2087280" cy="21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3D6779-45D9-287C-8000-1A1E47321BBE}"/>
                    </a:ext>
                  </a:extLst>
                </p14:cNvPr>
                <p14:cNvContentPartPr/>
                <p14:nvPr/>
              </p14:nvContentPartPr>
              <p14:xfrm>
                <a:off x="7565111" y="6830407"/>
                <a:ext cx="97560" cy="180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3D6779-45D9-287C-8000-1A1E47321B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6471" y="6821407"/>
                  <a:ext cx="1152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195891-6092-E816-85E1-EDE67C840B09}"/>
              </a:ext>
            </a:extLst>
          </p:cNvPr>
          <p:cNvGrpSpPr/>
          <p:nvPr/>
        </p:nvGrpSpPr>
        <p:grpSpPr>
          <a:xfrm>
            <a:off x="1612151" y="4726207"/>
            <a:ext cx="4016520" cy="180360"/>
            <a:chOff x="1612151" y="4726207"/>
            <a:chExt cx="401652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CAF35F-7528-8F7E-A4FF-0A61BA5E8D5D}"/>
                    </a:ext>
                  </a:extLst>
                </p14:cNvPr>
                <p14:cNvContentPartPr/>
                <p14:nvPr/>
              </p14:nvContentPartPr>
              <p14:xfrm>
                <a:off x="1666871" y="4765087"/>
                <a:ext cx="396180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CAF35F-7528-8F7E-A4FF-0A61BA5E8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8231" y="4756087"/>
                  <a:ext cx="3979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D09CE0-2896-6330-29DF-5B3F2996425C}"/>
                    </a:ext>
                  </a:extLst>
                </p14:cNvPr>
                <p14:cNvContentPartPr/>
                <p14:nvPr/>
              </p14:nvContentPartPr>
              <p14:xfrm>
                <a:off x="1612151" y="4837447"/>
                <a:ext cx="99000" cy="69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D09CE0-2896-6330-29DF-5B3F299642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3151" y="4828447"/>
                  <a:ext cx="116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771D1E-6F6B-1966-0A0B-45C151FEC8FC}"/>
                    </a:ext>
                  </a:extLst>
                </p14:cNvPr>
                <p14:cNvContentPartPr/>
                <p14:nvPr/>
              </p14:nvContentPartPr>
              <p14:xfrm>
                <a:off x="1624751" y="4726207"/>
                <a:ext cx="150120" cy="88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771D1E-6F6B-1966-0A0B-45C151FEC8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16111" y="4717207"/>
                  <a:ext cx="16776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119355-27A2-864D-618E-2E7CACC9C851}"/>
                  </a:ext>
                </a:extLst>
              </p:cNvPr>
              <p:cNvSpPr txBox="1"/>
              <p:nvPr/>
            </p:nvSpPr>
            <p:spPr>
              <a:xfrm>
                <a:off x="8280226" y="1418934"/>
                <a:ext cx="3911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Range: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&lt;−1}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119355-27A2-864D-618E-2E7CACC9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26" y="1418934"/>
                <a:ext cx="3911774" cy="461665"/>
              </a:xfrm>
              <a:prstGeom prst="rect">
                <a:avLst/>
              </a:prstGeom>
              <a:blipFill>
                <a:blip r:embed="rId30"/>
                <a:stretch>
                  <a:fillRect l="-233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0377 0.30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13 0.1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" grpId="0"/>
      <p:bldP spid="8" grpId="0" animBg="1"/>
      <p:bldP spid="8" grpId="1" animBg="1"/>
      <p:bldP spid="9" grpId="0" animBg="1"/>
      <p:bldP spid="9" grpId="1" animBg="1"/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8" grpId="0"/>
      <p:bldP spid="19" grpId="0" animBg="1"/>
      <p:bldP spid="19" grpId="1" animBg="1"/>
      <p:bldP spid="32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AF0420-FE6C-0F48-89AB-47C8A47EC136}"/>
              </a:ext>
            </a:extLst>
          </p:cNvPr>
          <p:cNvSpPr/>
          <p:nvPr/>
        </p:nvSpPr>
        <p:spPr>
          <a:xfrm>
            <a:off x="240104" y="794978"/>
            <a:ext cx="7727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ea typeface="Times New Roman" panose="02020603050405020304" pitchFamily="18" charset="0"/>
              </a:rPr>
              <a:t>Cambridge Ex 2A</a:t>
            </a:r>
            <a:endParaRPr lang="en-AU" sz="2400" b="1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8426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2E6C03-BDE3-F844-9EBA-B510FF37FF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463093"/>
                <a:ext cx="8543925" cy="1325563"/>
              </a:xfrm>
            </p:spPr>
            <p:txBody>
              <a:bodyPr>
                <a:normAutofit/>
              </a:bodyPr>
              <a:lstStyle/>
              <a:p>
                <a:r>
                  <a:rPr lang="en-AU" sz="4000" b="1" dirty="0">
                    <a:solidFill>
                      <a:srgbClr val="002060"/>
                    </a:solidFill>
                  </a:rPr>
                  <a:t>The exponential Function: </a:t>
                </a:r>
                <a14:m>
                  <m:oMath xmlns:m="http://schemas.openxmlformats.org/officeDocument/2006/math">
                    <m:r>
                      <a:rPr lang="en-AU" sz="4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4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4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4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AU" sz="4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AU" sz="4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2E6C03-BDE3-F844-9EBA-B510FF37F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463093"/>
                <a:ext cx="8543925" cy="1325563"/>
              </a:xfrm>
              <a:blipFill>
                <a:blip r:embed="rId2"/>
                <a:stretch>
                  <a:fillRect l="-24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1DD90-A82B-6F42-B4FD-3A0332CC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543" y="1788656"/>
                <a:ext cx="8543925" cy="3479510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AU" dirty="0"/>
                  <a:t>, then it is an </a:t>
                </a:r>
                <a:r>
                  <a:rPr lang="en-AU" b="1" dirty="0"/>
                  <a:t>increasing function </a:t>
                </a:r>
                <a:r>
                  <a:rPr lang="en-AU" dirty="0"/>
                  <a:t>and can be considered an example of </a:t>
                </a:r>
                <a:r>
                  <a:rPr lang="en-AU" b="1" dirty="0"/>
                  <a:t>exponential growth.</a:t>
                </a:r>
                <a:br>
                  <a:rPr lang="en-AU" b="1" dirty="0"/>
                </a:br>
                <a:endParaRPr lang="en-AU" dirty="0"/>
              </a:p>
              <a:p>
                <a:pPr lvl="0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AU" dirty="0"/>
                  <a:t>, then it is a </a:t>
                </a:r>
                <a:r>
                  <a:rPr lang="en-AU" b="1" dirty="0"/>
                  <a:t>decreasing function </a:t>
                </a:r>
                <a:r>
                  <a:rPr lang="en-AU" dirty="0"/>
                  <a:t>and can be considered an example of </a:t>
                </a:r>
                <a:r>
                  <a:rPr lang="en-AU" b="1" dirty="0"/>
                  <a:t>exponential decay.</a:t>
                </a:r>
                <a:br>
                  <a:rPr lang="en-AU" b="1" dirty="0"/>
                </a:br>
                <a:endParaRPr lang="en-AU" b="1" dirty="0"/>
              </a:p>
              <a:p>
                <a:pPr lvl="0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≮0</m:t>
                    </m:r>
                  </m:oMath>
                </a14:m>
                <a:br>
                  <a:rPr lang="en-AU" b="0" dirty="0">
                    <a:ea typeface="Cambria Math" panose="02040503050406030204" pitchFamily="18" charset="0"/>
                  </a:rPr>
                </a:br>
                <a:endParaRPr lang="en-AU" b="0" dirty="0">
                  <a:ea typeface="Cambria Math" panose="02040503050406030204" pitchFamily="18" charset="0"/>
                </a:endParaRPr>
              </a:p>
              <a:p>
                <a:pPr lvl="0"/>
                <a:r>
                  <a:rPr lang="en-AU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A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1DD90-A82B-6F42-B4FD-3A0332C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543" y="1788656"/>
                <a:ext cx="8543925" cy="3479510"/>
              </a:xfrm>
              <a:blipFill>
                <a:blip r:embed="rId3"/>
                <a:stretch>
                  <a:fillRect l="-1142" t="-3503" b="-28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DF578-4359-41FA-C720-A4F9C0B655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82507" y="62294"/>
                <a:ext cx="3329190" cy="24812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/>
                  <a:t>In Year 11 Methods: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AU" dirty="0">
                    <a:ea typeface="Cambria Math" panose="02040503050406030204" pitchFamily="18" charset="0"/>
                  </a:rPr>
                  <a:t>In Year 12 methods: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br>
                  <a:rPr lang="en-AU" dirty="0">
                    <a:ea typeface="Cambria Math" panose="02040503050406030204" pitchFamily="18" charset="0"/>
                  </a:rPr>
                </a:br>
                <a:endParaRPr lang="en-A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DF578-4359-41FA-C720-A4F9C0B6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07" y="62294"/>
                <a:ext cx="3329190" cy="2481284"/>
              </a:xfrm>
              <a:prstGeom prst="rect">
                <a:avLst/>
              </a:prstGeom>
              <a:blipFill>
                <a:blip r:embed="rId4"/>
                <a:stretch>
                  <a:fillRect l="-3650" t="-3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4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752AC3-3731-BAE4-BF5E-23E6A852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41" y="760079"/>
            <a:ext cx="9023483" cy="5665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6314E-1594-D740-B332-ECB7988EC095}"/>
                  </a:ext>
                </a:extLst>
              </p:cNvPr>
              <p:cNvSpPr txBox="1"/>
              <p:nvPr/>
            </p:nvSpPr>
            <p:spPr>
              <a:xfrm>
                <a:off x="239952" y="760079"/>
                <a:ext cx="3517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6314E-1594-D740-B332-ECB7988EC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2" y="760079"/>
                <a:ext cx="351788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F778E-2235-834D-BEEB-3513947177FB}"/>
                  </a:ext>
                </a:extLst>
              </p:cNvPr>
              <p:cNvSpPr txBox="1"/>
              <p:nvPr/>
            </p:nvSpPr>
            <p:spPr>
              <a:xfrm>
                <a:off x="0" y="1355273"/>
                <a:ext cx="5877058" cy="35705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i="1" dirty="0"/>
                  <a:t>y </a:t>
                </a:r>
                <a:r>
                  <a:rPr lang="en-US" sz="2400" dirty="0"/>
                  <a:t>– intercept is always (0,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value is always greater than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is always the horizontal asymptote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Strictly increasing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F778E-2235-834D-BEEB-35139471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5273"/>
                <a:ext cx="5877058" cy="3570529"/>
              </a:xfrm>
              <a:prstGeom prst="rect">
                <a:avLst/>
              </a:prstGeom>
              <a:blipFill>
                <a:blip r:embed="rId4"/>
                <a:stretch>
                  <a:fillRect l="-1242" t="-1190" b="-2721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7" y="0"/>
            <a:ext cx="384924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Exponential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11343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2239E-FDA9-755E-BA9A-74D16A3F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6" y="1489381"/>
            <a:ext cx="8324499" cy="5226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6314E-1594-D740-B332-ECB7988EC095}"/>
                  </a:ext>
                </a:extLst>
              </p:cNvPr>
              <p:cNvSpPr txBox="1"/>
              <p:nvPr/>
            </p:nvSpPr>
            <p:spPr>
              <a:xfrm>
                <a:off x="239952" y="760079"/>
                <a:ext cx="43754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6314E-1594-D740-B332-ECB7988EC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2" y="760079"/>
                <a:ext cx="4375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F778E-2235-834D-BEEB-3513947177FB}"/>
                  </a:ext>
                </a:extLst>
              </p:cNvPr>
              <p:cNvSpPr txBox="1"/>
              <p:nvPr/>
            </p:nvSpPr>
            <p:spPr>
              <a:xfrm>
                <a:off x="6023021" y="1277312"/>
                <a:ext cx="5877058" cy="35705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i="1" dirty="0"/>
                  <a:t>y </a:t>
                </a:r>
                <a:r>
                  <a:rPr lang="en-US" sz="2400" dirty="0"/>
                  <a:t>– intercept is always (0,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value is always greater than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is always the horizontal asymptote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Strictly decreasing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F778E-2235-834D-BEEB-35139471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021" y="1277312"/>
                <a:ext cx="5877058" cy="3570529"/>
              </a:xfrm>
              <a:prstGeom prst="rect">
                <a:avLst/>
              </a:prstGeom>
              <a:blipFill>
                <a:blip r:embed="rId4"/>
                <a:stretch>
                  <a:fillRect l="-1242" t="-1193" b="-2896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7" y="0"/>
            <a:ext cx="384924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Exponential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55437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4956D6-89FF-7ED0-890D-E3575D68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18" y="2189409"/>
            <a:ext cx="7065166" cy="4435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/>
              <p:nvPr/>
            </p:nvSpPr>
            <p:spPr>
              <a:xfrm>
                <a:off x="0" y="712187"/>
                <a:ext cx="12192000" cy="12043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 an exponential function of the form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the function is </a:t>
                </a:r>
                <a:r>
                  <a:rPr lang="en-AU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reflected</a:t>
                </a:r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about the y-axis.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Equation is the same as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coordinates of image mapped by: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→(−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2187"/>
                <a:ext cx="12192000" cy="1204304"/>
              </a:xfrm>
              <a:prstGeom prst="rect">
                <a:avLst/>
              </a:prstGeom>
              <a:blipFill>
                <a:blip r:embed="rId3"/>
                <a:stretch>
                  <a:fillRect l="-500" t="-2538" b="-862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0C57EA-8983-6842-2306-4C15BEB6F10D}"/>
              </a:ext>
            </a:extLst>
          </p:cNvPr>
          <p:cNvSpPr txBox="1"/>
          <p:nvPr/>
        </p:nvSpPr>
        <p:spPr>
          <a:xfrm>
            <a:off x="0" y="11502"/>
            <a:ext cx="679453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 - Reflection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63D49-A444-C6DF-9F8F-B1F3B2A2D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70655" y="2243326"/>
            <a:ext cx="7331473" cy="46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7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FF991-9552-28B6-EBDB-7F8C681349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12" y="916113"/>
            <a:ext cx="9932563" cy="6047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B9972-835B-4EBF-D260-74B5724B2D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12" y="966134"/>
            <a:ext cx="9932563" cy="604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AU" sz="2400" b="1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  <a:blipFill>
                <a:blip r:embed="rId4"/>
                <a:stretch>
                  <a:fillRect l="-764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CC26C3-81DA-4D78-FEA6-07BB95D93A21}"/>
                  </a:ext>
                </a:extLst>
              </p14:cNvPr>
              <p14:cNvContentPartPr/>
              <p14:nvPr/>
            </p14:nvContentPartPr>
            <p14:xfrm>
              <a:off x="4201286" y="1517917"/>
              <a:ext cx="54360" cy="60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CC26C3-81DA-4D78-FEA6-07BB95D93A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2286" y="1509277"/>
                <a:ext cx="720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820B61-6D9B-1689-C918-50AC31802673}"/>
                  </a:ext>
                </a:extLst>
              </p14:cNvPr>
              <p14:cNvContentPartPr/>
              <p14:nvPr/>
            </p14:nvContentPartPr>
            <p14:xfrm>
              <a:off x="7192886" y="5785357"/>
              <a:ext cx="77400" cy="6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820B61-6D9B-1689-C918-50AC318026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84246" y="5776357"/>
                <a:ext cx="950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7420D8C-F958-2AA8-94D9-9C9A0114A461}"/>
              </a:ext>
            </a:extLst>
          </p:cNvPr>
          <p:cNvGrpSpPr/>
          <p:nvPr/>
        </p:nvGrpSpPr>
        <p:grpSpPr>
          <a:xfrm>
            <a:off x="4235486" y="1151437"/>
            <a:ext cx="674640" cy="282600"/>
            <a:chOff x="4235486" y="1151437"/>
            <a:chExt cx="6746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50703A-A133-DE57-1166-1064E6D41575}"/>
                    </a:ext>
                  </a:extLst>
                </p14:cNvPr>
                <p14:cNvContentPartPr/>
                <p14:nvPr/>
              </p14:nvContentPartPr>
              <p14:xfrm>
                <a:off x="4235486" y="1203637"/>
                <a:ext cx="52920" cy="18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50703A-A133-DE57-1166-1064E6D415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26486" y="1194997"/>
                  <a:ext cx="70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416D37-1CAD-8DA2-4037-298EA0521183}"/>
                    </a:ext>
                  </a:extLst>
                </p14:cNvPr>
                <p14:cNvContentPartPr/>
                <p14:nvPr/>
              </p14:nvContentPartPr>
              <p14:xfrm>
                <a:off x="4313606" y="1296517"/>
                <a:ext cx="90000" cy="2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416D37-1CAD-8DA2-4037-298EA05211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4966" y="1287517"/>
                  <a:ext cx="107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BEA172-EC71-4176-465E-210E97AA7A91}"/>
                    </a:ext>
                  </a:extLst>
                </p14:cNvPr>
                <p14:cNvContentPartPr/>
                <p14:nvPr/>
              </p14:nvContentPartPr>
              <p14:xfrm>
                <a:off x="4443926" y="1213717"/>
                <a:ext cx="138600" cy="21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BEA172-EC71-4176-465E-210E97AA7A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34926" y="1204717"/>
                  <a:ext cx="156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9F32D1-11E5-3CF4-7716-2D5D27E2AB3C}"/>
                    </a:ext>
                  </a:extLst>
                </p14:cNvPr>
                <p14:cNvContentPartPr/>
                <p14:nvPr/>
              </p14:nvContentPartPr>
              <p14:xfrm>
                <a:off x="4645886" y="1196797"/>
                <a:ext cx="81360" cy="194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9F32D1-11E5-3CF4-7716-2D5D27E2AB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37246" y="1188157"/>
                  <a:ext cx="99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49F6C8-74F6-7789-0B77-775F45221D6D}"/>
                    </a:ext>
                  </a:extLst>
                </p14:cNvPr>
                <p14:cNvContentPartPr/>
                <p14:nvPr/>
              </p14:nvContentPartPr>
              <p14:xfrm>
                <a:off x="4761086" y="1151437"/>
                <a:ext cx="149040" cy="282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49F6C8-74F6-7789-0B77-775F45221D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52446" y="1142437"/>
                  <a:ext cx="16668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AE7007-CCBE-3F88-E826-F656AF141DE3}"/>
              </a:ext>
            </a:extLst>
          </p:cNvPr>
          <p:cNvGrpSpPr/>
          <p:nvPr/>
        </p:nvGrpSpPr>
        <p:grpSpPr>
          <a:xfrm>
            <a:off x="7482326" y="5233117"/>
            <a:ext cx="770760" cy="426960"/>
            <a:chOff x="7482326" y="5233117"/>
            <a:chExt cx="77076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9A5B1B-DB25-9F8E-1879-61B00AADF305}"/>
                    </a:ext>
                  </a:extLst>
                </p14:cNvPr>
                <p14:cNvContentPartPr/>
                <p14:nvPr/>
              </p14:nvContentPartPr>
              <p14:xfrm>
                <a:off x="7482326" y="5406637"/>
                <a:ext cx="59760" cy="18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9A5B1B-DB25-9F8E-1879-61B00AADF3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73326" y="5397637"/>
                  <a:ext cx="77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004058-D6AC-3FF6-0AF3-A25A1583A0EF}"/>
                    </a:ext>
                  </a:extLst>
                </p14:cNvPr>
                <p14:cNvContentPartPr/>
                <p14:nvPr/>
              </p14:nvContentPartPr>
              <p14:xfrm>
                <a:off x="7602566" y="5392237"/>
                <a:ext cx="28800" cy="14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004058-D6AC-3FF6-0AF3-A25A1583A0E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93566" y="5383597"/>
                  <a:ext cx="46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DC2CBE-53AB-76F2-4A65-DA8960665819}"/>
                    </a:ext>
                  </a:extLst>
                </p14:cNvPr>
                <p14:cNvContentPartPr/>
                <p14:nvPr/>
              </p14:nvContentPartPr>
              <p14:xfrm>
                <a:off x="7719206" y="5477197"/>
                <a:ext cx="15120" cy="18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DC2CBE-53AB-76F2-4A65-DA89606658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10206" y="5468197"/>
                  <a:ext cx="32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CB8D97-8142-EF7D-EE15-2E13E9110E3F}"/>
                    </a:ext>
                  </a:extLst>
                </p14:cNvPr>
                <p14:cNvContentPartPr/>
                <p14:nvPr/>
              </p14:nvContentPartPr>
              <p14:xfrm>
                <a:off x="7829726" y="5286037"/>
                <a:ext cx="161640" cy="176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CB8D97-8142-EF7D-EE15-2E13E9110E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20726" y="5277037"/>
                  <a:ext cx="17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3E31A1-462B-9C21-6E6A-0469483F97D7}"/>
                    </a:ext>
                  </a:extLst>
                </p14:cNvPr>
                <p14:cNvContentPartPr/>
                <p14:nvPr/>
              </p14:nvContentPartPr>
              <p14:xfrm>
                <a:off x="7943486" y="5507437"/>
                <a:ext cx="72000" cy="12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3E31A1-462B-9C21-6E6A-0469483F97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34486" y="5498797"/>
                  <a:ext cx="89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36E4F67-3A73-1D25-915D-C82F1EBA597A}"/>
                    </a:ext>
                  </a:extLst>
                </p14:cNvPr>
                <p14:cNvContentPartPr/>
                <p14:nvPr/>
              </p14:nvContentPartPr>
              <p14:xfrm>
                <a:off x="8049326" y="5233117"/>
                <a:ext cx="203760" cy="33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36E4F67-3A73-1D25-915D-C82F1EBA59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40686" y="5224477"/>
                  <a:ext cx="2214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839B3B-2B72-9C67-36F2-6026104E6098}"/>
              </a:ext>
            </a:extLst>
          </p:cNvPr>
          <p:cNvGrpSpPr/>
          <p:nvPr/>
        </p:nvGrpSpPr>
        <p:grpSpPr>
          <a:xfrm>
            <a:off x="3188606" y="1337197"/>
            <a:ext cx="7139520" cy="4547160"/>
            <a:chOff x="3188606" y="1337197"/>
            <a:chExt cx="7139520" cy="45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E82FBF-783F-547C-B50F-2A3EBCE82DB9}"/>
                    </a:ext>
                  </a:extLst>
                </p14:cNvPr>
                <p14:cNvContentPartPr/>
                <p14:nvPr/>
              </p14:nvContentPartPr>
              <p14:xfrm>
                <a:off x="4111646" y="1337197"/>
                <a:ext cx="6178680" cy="4547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E82FBF-783F-547C-B50F-2A3EBCE82D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02646" y="1328557"/>
                  <a:ext cx="6196320" cy="45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C6C1C6-FC83-F1E2-AF67-79C5236567FD}"/>
                    </a:ext>
                  </a:extLst>
                </p14:cNvPr>
                <p14:cNvContentPartPr/>
                <p14:nvPr/>
              </p14:nvContentPartPr>
              <p14:xfrm>
                <a:off x="10216886" y="5744317"/>
                <a:ext cx="111240" cy="133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C6C1C6-FC83-F1E2-AF67-79C5236567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07886" y="5735317"/>
                  <a:ext cx="128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03C116-54DB-0297-C843-E7C98F13F11E}"/>
                    </a:ext>
                  </a:extLst>
                </p14:cNvPr>
                <p14:cNvContentPartPr/>
                <p14:nvPr/>
              </p14:nvContentPartPr>
              <p14:xfrm>
                <a:off x="4068806" y="1354837"/>
                <a:ext cx="113040" cy="82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03C116-54DB-0297-C843-E7C98F13F1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59806" y="1346197"/>
                  <a:ext cx="130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A6229D-6C0C-F30D-FE1A-DD26296291AC}"/>
                    </a:ext>
                  </a:extLst>
                </p14:cNvPr>
                <p14:cNvContentPartPr/>
                <p14:nvPr/>
              </p14:nvContentPartPr>
              <p14:xfrm>
                <a:off x="3188606" y="2208037"/>
                <a:ext cx="313920" cy="336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A6229D-6C0C-F30D-FE1A-DD26296291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79966" y="2199037"/>
                  <a:ext cx="331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DD9F52-5339-989D-8A8F-45EDAAEA55B9}"/>
                    </a:ext>
                  </a:extLst>
                </p14:cNvPr>
                <p14:cNvContentPartPr/>
                <p14:nvPr/>
              </p14:nvContentPartPr>
              <p14:xfrm>
                <a:off x="3495326" y="2195437"/>
                <a:ext cx="47160" cy="8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DD9F52-5339-989D-8A8F-45EDAAEA55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86326" y="2186437"/>
                  <a:ext cx="64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477E67-6644-A99D-99A7-C8BB88BFFE0C}"/>
                    </a:ext>
                  </a:extLst>
                </p14:cNvPr>
                <p14:cNvContentPartPr/>
                <p14:nvPr/>
              </p14:nvContentPartPr>
              <p14:xfrm>
                <a:off x="3581366" y="2302717"/>
                <a:ext cx="66240" cy="3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477E67-6644-A99D-99A7-C8BB88BFFE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72366" y="2294077"/>
                  <a:ext cx="83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75C5A3-636F-AB2B-B315-B7108DC31A45}"/>
                    </a:ext>
                  </a:extLst>
                </p14:cNvPr>
                <p14:cNvContentPartPr/>
                <p14:nvPr/>
              </p14:nvContentPartPr>
              <p14:xfrm>
                <a:off x="3654806" y="2017597"/>
                <a:ext cx="169200" cy="302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75C5A3-636F-AB2B-B315-B7108DC31A4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45806" y="2008957"/>
                  <a:ext cx="186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52050D-E93D-602B-A1E1-3C9C72E6B176}"/>
                    </a:ext>
                  </a:extLst>
                </p14:cNvPr>
                <p14:cNvContentPartPr/>
                <p14:nvPr/>
              </p14:nvContentPartPr>
              <p14:xfrm>
                <a:off x="3804926" y="1904917"/>
                <a:ext cx="68040" cy="9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52050D-E93D-602B-A1E1-3C9C72E6B1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6286" y="1895917"/>
                  <a:ext cx="85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BD3F73-7024-9439-4A60-69E330674FD3}"/>
                    </a:ext>
                  </a:extLst>
                </p14:cNvPr>
                <p14:cNvContentPartPr/>
                <p14:nvPr/>
              </p14:nvContentPartPr>
              <p14:xfrm>
                <a:off x="3851006" y="1814917"/>
                <a:ext cx="145440" cy="138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BD3F73-7024-9439-4A60-69E330674F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42366" y="1806277"/>
                  <a:ext cx="163080" cy="15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6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E7E7F-BCD4-934F-0F0F-58D400FB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26" y="596278"/>
            <a:ext cx="9968764" cy="6277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/>
              <p:nvPr/>
            </p:nvSpPr>
            <p:spPr>
              <a:xfrm>
                <a:off x="0" y="896003"/>
                <a:ext cx="6794536" cy="15696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 an exponential function of the form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=−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the function is </a:t>
                </a:r>
                <a:r>
                  <a:rPr lang="en-AU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reflected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about the x-axis.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coordinates of image mapped by: </a:t>
                </a:r>
                <a:br>
                  <a:rPr lang="en-A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F40FC2-A7E2-7243-9AC0-E8FE47AF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6003"/>
                <a:ext cx="6794536" cy="1569660"/>
              </a:xfrm>
              <a:prstGeom prst="rect">
                <a:avLst/>
              </a:prstGeom>
              <a:blipFill>
                <a:blip r:embed="rId3"/>
                <a:stretch>
                  <a:fillRect l="-1345" t="-2724" r="-1256" b="-54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0C57EA-8983-6842-2306-4C15BEB6F10D}"/>
              </a:ext>
            </a:extLst>
          </p:cNvPr>
          <p:cNvSpPr txBox="1"/>
          <p:nvPr/>
        </p:nvSpPr>
        <p:spPr>
          <a:xfrm>
            <a:off x="0" y="11502"/>
            <a:ext cx="679453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 - Reflection</a:t>
            </a:r>
          </a:p>
        </p:txBody>
      </p:sp>
    </p:spTree>
    <p:extLst>
      <p:ext uri="{BB962C8B-B14F-4D97-AF65-F5344CB8AC3E}">
        <p14:creationId xmlns:p14="http://schemas.microsoft.com/office/powerpoint/2010/main" val="328404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265E15-AC15-25B0-D0D7-0DB162E083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23" y="1018353"/>
            <a:ext cx="9571954" cy="5828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E08CE-5AEB-FC43-3EC5-A0F3761860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41" y="940681"/>
            <a:ext cx="9424518" cy="591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AU" sz="2400" b="1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  <a:blipFill>
                <a:blip r:embed="rId4"/>
                <a:stretch>
                  <a:fillRect l="-764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31CF02-63FA-65D6-BFFC-32320F03C7F5}"/>
                  </a:ext>
                </a:extLst>
              </p14:cNvPr>
              <p14:cNvContentPartPr/>
              <p14:nvPr/>
            </p14:nvContentPartPr>
            <p14:xfrm>
              <a:off x="4530686" y="4129357"/>
              <a:ext cx="8028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31CF02-63FA-65D6-BFFC-32320F03C7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1686" y="4120717"/>
                <a:ext cx="979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3F0E3B-F1F0-DF90-32F5-389E58D6B14C}"/>
                  </a:ext>
                </a:extLst>
              </p14:cNvPr>
              <p14:cNvContentPartPr/>
              <p14:nvPr/>
            </p14:nvContentPartPr>
            <p14:xfrm>
              <a:off x="5915246" y="4394677"/>
              <a:ext cx="101520" cy="79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3F0E3B-F1F0-DF90-32F5-389E58D6B1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6606" y="4386037"/>
                <a:ext cx="1191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4B6911-3C58-8496-92BE-44AB3C0BFFF2}"/>
                  </a:ext>
                </a:extLst>
              </p14:cNvPr>
              <p14:cNvContentPartPr/>
              <p14:nvPr/>
            </p14:nvContentPartPr>
            <p14:xfrm>
              <a:off x="7427606" y="5257597"/>
              <a:ext cx="61560" cy="60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4B6911-3C58-8496-92BE-44AB3C0BFF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8606" y="5248597"/>
                <a:ext cx="7920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AFB7B-C9A9-C789-8160-FD73460AAC9B}"/>
              </a:ext>
            </a:extLst>
          </p:cNvPr>
          <p:cNvGrpSpPr/>
          <p:nvPr/>
        </p:nvGrpSpPr>
        <p:grpSpPr>
          <a:xfrm>
            <a:off x="7612646" y="5354437"/>
            <a:ext cx="715680" cy="235080"/>
            <a:chOff x="7612646" y="5354437"/>
            <a:chExt cx="71568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69A49B-9CE0-0960-9754-7847FC209EA0}"/>
                    </a:ext>
                  </a:extLst>
                </p14:cNvPr>
                <p14:cNvContentPartPr/>
                <p14:nvPr/>
              </p14:nvContentPartPr>
              <p14:xfrm>
                <a:off x="7612646" y="5354437"/>
                <a:ext cx="54000" cy="15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69A49B-9CE0-0960-9754-7847FC209E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3646" y="5345437"/>
                  <a:ext cx="71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9BB7C0-AFE8-488F-01FB-52470D36F6CC}"/>
                    </a:ext>
                  </a:extLst>
                </p14:cNvPr>
                <p14:cNvContentPartPr/>
                <p14:nvPr/>
              </p14:nvContentPartPr>
              <p14:xfrm>
                <a:off x="7740086" y="5431117"/>
                <a:ext cx="14400" cy="8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9BB7C0-AFE8-488F-01FB-52470D36F6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31446" y="5422117"/>
                  <a:ext cx="32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38ACD5-5574-83B7-7BF6-ACA53662B54E}"/>
                    </a:ext>
                  </a:extLst>
                </p14:cNvPr>
                <p14:cNvContentPartPr/>
                <p14:nvPr/>
              </p14:nvContentPartPr>
              <p14:xfrm>
                <a:off x="7840886" y="5522557"/>
                <a:ext cx="8280" cy="6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38ACD5-5574-83B7-7BF6-ACA53662B54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32246" y="5513557"/>
                  <a:ext cx="25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87772D-CAF4-10C3-5F8A-24259F129C58}"/>
                    </a:ext>
                  </a:extLst>
                </p14:cNvPr>
                <p14:cNvContentPartPr/>
                <p14:nvPr/>
              </p14:nvContentPartPr>
              <p14:xfrm>
                <a:off x="7957886" y="5475037"/>
                <a:ext cx="71640" cy="1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87772D-CAF4-10C3-5F8A-24259F129C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49246" y="5466397"/>
                  <a:ext cx="89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7EAFC8-EEEF-9CE4-CDC3-F4C2BDC3DE73}"/>
                    </a:ext>
                  </a:extLst>
                </p14:cNvPr>
                <p14:cNvContentPartPr/>
                <p14:nvPr/>
              </p14:nvContentPartPr>
              <p14:xfrm>
                <a:off x="8106566" y="5408437"/>
                <a:ext cx="100800" cy="128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7EAFC8-EEEF-9CE4-CDC3-F4C2BDC3DE7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97566" y="5399797"/>
                  <a:ext cx="118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700EBA-D264-8F7F-1AF4-00FA06D8353A}"/>
                    </a:ext>
                  </a:extLst>
                </p14:cNvPr>
                <p14:cNvContentPartPr/>
                <p14:nvPr/>
              </p14:nvContentPartPr>
              <p14:xfrm>
                <a:off x="8264246" y="5413477"/>
                <a:ext cx="640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700EBA-D264-8F7F-1AF4-00FA06D835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55606" y="5404477"/>
                  <a:ext cx="817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5EA124-2D6B-B870-9702-B7232EFDEE13}"/>
              </a:ext>
            </a:extLst>
          </p:cNvPr>
          <p:cNvGrpSpPr/>
          <p:nvPr/>
        </p:nvGrpSpPr>
        <p:grpSpPr>
          <a:xfrm>
            <a:off x="6155726" y="4098397"/>
            <a:ext cx="653400" cy="181440"/>
            <a:chOff x="6155726" y="4098397"/>
            <a:chExt cx="6534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0700EF-39DC-F340-FB6D-0A07EA021332}"/>
                    </a:ext>
                  </a:extLst>
                </p14:cNvPr>
                <p14:cNvContentPartPr/>
                <p14:nvPr/>
              </p14:nvContentPartPr>
              <p14:xfrm>
                <a:off x="6155726" y="4130797"/>
                <a:ext cx="26640" cy="10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0700EF-39DC-F340-FB6D-0A07EA0213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46726" y="4121797"/>
                  <a:ext cx="4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F8AD88-076E-CED2-4B87-C8F4AC662D6B}"/>
                    </a:ext>
                  </a:extLst>
                </p14:cNvPr>
                <p14:cNvContentPartPr/>
                <p14:nvPr/>
              </p14:nvContentPartPr>
              <p14:xfrm>
                <a:off x="6196046" y="4139077"/>
                <a:ext cx="86760" cy="9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F8AD88-076E-CED2-4B87-C8F4AC662D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87406" y="4130437"/>
                  <a:ext cx="10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723474-797D-22F1-2860-78618B31B770}"/>
                    </a:ext>
                  </a:extLst>
                </p14:cNvPr>
                <p14:cNvContentPartPr/>
                <p14:nvPr/>
              </p14:nvContentPartPr>
              <p14:xfrm>
                <a:off x="6354086" y="4206397"/>
                <a:ext cx="18720" cy="6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723474-797D-22F1-2860-78618B31B7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5446" y="4197397"/>
                  <a:ext cx="36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1A86F6-0511-7170-4F53-2539BBC629D7}"/>
                    </a:ext>
                  </a:extLst>
                </p14:cNvPr>
                <p14:cNvContentPartPr/>
                <p14:nvPr/>
              </p14:nvContentPartPr>
              <p14:xfrm>
                <a:off x="6468206" y="4132957"/>
                <a:ext cx="17820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1A86F6-0511-7170-4F53-2539BBC629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59206" y="4124317"/>
                  <a:ext cx="195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76D442-0D1E-FCCA-9152-9FDAAFC74F4C}"/>
                    </a:ext>
                  </a:extLst>
                </p14:cNvPr>
                <p14:cNvContentPartPr/>
                <p14:nvPr/>
              </p14:nvContentPartPr>
              <p14:xfrm>
                <a:off x="6752246" y="4098397"/>
                <a:ext cx="56880" cy="181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76D442-0D1E-FCCA-9152-9FDAAFC74F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43246" y="4089757"/>
                  <a:ext cx="745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FACA01-3F0A-2B22-D8FD-2189A1F7F619}"/>
              </a:ext>
            </a:extLst>
          </p:cNvPr>
          <p:cNvGrpSpPr/>
          <p:nvPr/>
        </p:nvGrpSpPr>
        <p:grpSpPr>
          <a:xfrm>
            <a:off x="4926686" y="3859717"/>
            <a:ext cx="920160" cy="257400"/>
            <a:chOff x="4926686" y="3859717"/>
            <a:chExt cx="92016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3482055-34F3-2B51-27CE-8DC0805A5990}"/>
                    </a:ext>
                  </a:extLst>
                </p14:cNvPr>
                <p14:cNvContentPartPr/>
                <p14:nvPr/>
              </p14:nvContentPartPr>
              <p14:xfrm>
                <a:off x="4926686" y="3937117"/>
                <a:ext cx="44640" cy="173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3482055-34F3-2B51-27CE-8DC0805A599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17686" y="3928117"/>
                  <a:ext cx="62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01FC99-6A63-858B-807A-DA84F0276874}"/>
                    </a:ext>
                  </a:extLst>
                </p14:cNvPr>
                <p14:cNvContentPartPr/>
                <p14:nvPr/>
              </p14:nvContentPartPr>
              <p14:xfrm>
                <a:off x="5020286" y="4040077"/>
                <a:ext cx="100800" cy="18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01FC99-6A63-858B-807A-DA84F027687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11286" y="4031437"/>
                  <a:ext cx="118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598E22-C4AC-038D-6380-82BC0200B7FA}"/>
                    </a:ext>
                  </a:extLst>
                </p14:cNvPr>
                <p14:cNvContentPartPr/>
                <p14:nvPr/>
              </p14:nvContentPartPr>
              <p14:xfrm>
                <a:off x="5203526" y="3973117"/>
                <a:ext cx="124560" cy="144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598E22-C4AC-038D-6380-82BC0200B7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94526" y="3964117"/>
                  <a:ext cx="142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855297-E33F-F7B9-CFD6-886395ADB4CF}"/>
                    </a:ext>
                  </a:extLst>
                </p14:cNvPr>
                <p14:cNvContentPartPr/>
                <p14:nvPr/>
              </p14:nvContentPartPr>
              <p14:xfrm>
                <a:off x="5432486" y="4006957"/>
                <a:ext cx="74520" cy="13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855297-E33F-F7B9-CFD6-886395ADB4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23486" y="3997957"/>
                  <a:ext cx="92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87E1A71-BCAB-2C85-7831-285FC02EABEB}"/>
                    </a:ext>
                  </a:extLst>
                </p14:cNvPr>
                <p14:cNvContentPartPr/>
                <p14:nvPr/>
              </p14:nvContentPartPr>
              <p14:xfrm>
                <a:off x="5615726" y="3861517"/>
                <a:ext cx="33120" cy="51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87E1A71-BCAB-2C85-7831-285FC02EABE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06726" y="3852517"/>
                  <a:ext cx="50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48B8399-A8F4-1A2B-D01C-83628007C9EE}"/>
                    </a:ext>
                  </a:extLst>
                </p14:cNvPr>
                <p14:cNvContentPartPr/>
                <p14:nvPr/>
              </p14:nvContentPartPr>
              <p14:xfrm>
                <a:off x="5603486" y="3958717"/>
                <a:ext cx="87840" cy="2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48B8399-A8F4-1A2B-D01C-83628007C9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94486" y="3949717"/>
                  <a:ext cx="105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EC1C92D-B41F-188C-B160-5A31A7BF0485}"/>
                    </a:ext>
                  </a:extLst>
                </p14:cNvPr>
                <p14:cNvContentPartPr/>
                <p14:nvPr/>
              </p14:nvContentPartPr>
              <p14:xfrm>
                <a:off x="5612846" y="4002277"/>
                <a:ext cx="88920" cy="97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EC1C92D-B41F-188C-B160-5A31A7BF04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04206" y="3993277"/>
                  <a:ext cx="106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6A7BC1-5BE4-8AD5-DEB4-F8517242A597}"/>
                    </a:ext>
                  </a:extLst>
                </p14:cNvPr>
                <p14:cNvContentPartPr/>
                <p14:nvPr/>
              </p14:nvContentPartPr>
              <p14:xfrm>
                <a:off x="5761526" y="3859717"/>
                <a:ext cx="85320" cy="229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6A7BC1-5BE4-8AD5-DEB4-F8517242A5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2526" y="3851077"/>
                  <a:ext cx="10296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65A359E-15A1-91D3-1177-D1D4FEC7D9F8}"/>
                  </a:ext>
                </a:extLst>
              </p14:cNvPr>
              <p14:cNvContentPartPr/>
              <p14:nvPr/>
            </p14:nvContentPartPr>
            <p14:xfrm>
              <a:off x="1549526" y="4106317"/>
              <a:ext cx="50040" cy="53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65A359E-15A1-91D3-1177-D1D4FEC7D9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40886" y="4097677"/>
                <a:ext cx="6768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BDAD77D-66F9-8004-51E1-E89C93EF337F}"/>
              </a:ext>
            </a:extLst>
          </p:cNvPr>
          <p:cNvGrpSpPr/>
          <p:nvPr/>
        </p:nvGrpSpPr>
        <p:grpSpPr>
          <a:xfrm>
            <a:off x="1729886" y="4022437"/>
            <a:ext cx="7619040" cy="2644920"/>
            <a:chOff x="1729886" y="4022437"/>
            <a:chExt cx="7619040" cy="264492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B88BCCD-5A2B-F144-B595-96EB5B800477}"/>
                </a:ext>
              </a:extLst>
            </p:cNvPr>
            <p:cNvGrpSpPr/>
            <p:nvPr/>
          </p:nvGrpSpPr>
          <p:grpSpPr>
            <a:xfrm>
              <a:off x="1729886" y="4022437"/>
              <a:ext cx="6782400" cy="2644920"/>
              <a:chOff x="1729886" y="4022437"/>
              <a:chExt cx="6782400" cy="2644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03FEEECD-8EA0-55CD-F612-86B110F86676}"/>
                      </a:ext>
                    </a:extLst>
                  </p14:cNvPr>
                  <p14:cNvContentPartPr/>
                  <p14:nvPr/>
                </p14:nvContentPartPr>
                <p14:xfrm>
                  <a:off x="1729886" y="4046557"/>
                  <a:ext cx="6679800" cy="257472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03FEEECD-8EA0-55CD-F612-86B110F86676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721246" y="4037917"/>
                    <a:ext cx="6697440" cy="259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6ACFB698-7996-4380-D0B2-D3A37DEAA532}"/>
                      </a:ext>
                    </a:extLst>
                  </p14:cNvPr>
                  <p14:cNvContentPartPr/>
                  <p14:nvPr/>
                </p14:nvContentPartPr>
                <p14:xfrm>
                  <a:off x="1736366" y="4022437"/>
                  <a:ext cx="96480" cy="10548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6ACFB698-7996-4380-D0B2-D3A37DEAA532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727726" y="4013797"/>
                    <a:ext cx="11412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80735678-54BE-74B2-4B69-288CE57B68D4}"/>
                      </a:ext>
                    </a:extLst>
                  </p14:cNvPr>
                  <p14:cNvContentPartPr/>
                  <p14:nvPr/>
                </p14:nvContentPartPr>
                <p14:xfrm>
                  <a:off x="8280806" y="6560077"/>
                  <a:ext cx="231480" cy="10728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80735678-54BE-74B2-4B69-288CE57B68D4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271806" y="6551077"/>
                    <a:ext cx="249120" cy="12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3878FC2-CF96-1559-F8C1-90F18DAC3BCF}"/>
                </a:ext>
              </a:extLst>
            </p:cNvPr>
            <p:cNvGrpSpPr/>
            <p:nvPr/>
          </p:nvGrpSpPr>
          <p:grpSpPr>
            <a:xfrm>
              <a:off x="8436686" y="5784997"/>
              <a:ext cx="275760" cy="274320"/>
              <a:chOff x="8436686" y="5784997"/>
              <a:chExt cx="275760" cy="27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7914A180-E571-413A-0F84-09CD608ED1F5}"/>
                      </a:ext>
                    </a:extLst>
                  </p14:cNvPr>
                  <p14:cNvContentPartPr/>
                  <p14:nvPr/>
                </p14:nvContentPartPr>
                <p14:xfrm>
                  <a:off x="8436686" y="5786077"/>
                  <a:ext cx="149400" cy="27324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7914A180-E571-413A-0F84-09CD608ED1F5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427686" y="5777077"/>
                    <a:ext cx="16704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11C30E66-65CA-2815-0901-090B43AFDAA9}"/>
                      </a:ext>
                    </a:extLst>
                  </p14:cNvPr>
                  <p14:cNvContentPartPr/>
                  <p14:nvPr/>
                </p14:nvContentPartPr>
                <p14:xfrm>
                  <a:off x="8604086" y="5784997"/>
                  <a:ext cx="108360" cy="7092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11C30E66-65CA-2815-0901-090B43AFDAA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595446" y="5775997"/>
                    <a:ext cx="126000" cy="8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377859D-E0D8-3F72-D8F8-29D40994D043}"/>
                </a:ext>
              </a:extLst>
            </p:cNvPr>
            <p:cNvGrpSpPr/>
            <p:nvPr/>
          </p:nvGrpSpPr>
          <p:grpSpPr>
            <a:xfrm>
              <a:off x="8898926" y="5587717"/>
              <a:ext cx="450000" cy="332280"/>
              <a:chOff x="8898926" y="5587717"/>
              <a:chExt cx="450000" cy="33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A009C482-A8E7-EFAE-663E-81BBF36434D6}"/>
                      </a:ext>
                    </a:extLst>
                  </p14:cNvPr>
                  <p14:cNvContentPartPr/>
                  <p14:nvPr/>
                </p14:nvContentPartPr>
                <p14:xfrm>
                  <a:off x="8898926" y="5771677"/>
                  <a:ext cx="70920" cy="1908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A009C482-A8E7-EFAE-663E-81BBF36434D6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8889926" y="5763037"/>
                    <a:ext cx="8856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45DF5F1A-3469-FC61-9649-F78059B09752}"/>
                      </a:ext>
                    </a:extLst>
                  </p14:cNvPr>
                  <p14:cNvContentPartPr/>
                  <p14:nvPr/>
                </p14:nvContentPartPr>
                <p14:xfrm>
                  <a:off x="8992166" y="5711557"/>
                  <a:ext cx="121320" cy="2084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45DF5F1A-3469-FC61-9649-F78059B0975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983166" y="5702917"/>
                    <a:ext cx="13896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AE7CFB73-5DA9-81F0-2AAB-A703BBCE7641}"/>
                      </a:ext>
                    </a:extLst>
                  </p14:cNvPr>
                  <p14:cNvContentPartPr/>
                  <p14:nvPr/>
                </p14:nvContentPartPr>
                <p14:xfrm>
                  <a:off x="9137606" y="5592397"/>
                  <a:ext cx="90360" cy="1242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AE7CFB73-5DA9-81F0-2AAB-A703BBCE764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128966" y="5583397"/>
                    <a:ext cx="10800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63731BA3-2F2A-0294-6640-FC692E6AD69E}"/>
                      </a:ext>
                    </a:extLst>
                  </p14:cNvPr>
                  <p14:cNvContentPartPr/>
                  <p14:nvPr/>
                </p14:nvContentPartPr>
                <p14:xfrm>
                  <a:off x="9221126" y="5587717"/>
                  <a:ext cx="127800" cy="9936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63731BA3-2F2A-0294-6640-FC692E6AD69E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212486" y="5578717"/>
                    <a:ext cx="145440" cy="117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2322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C3C8C1-A22B-B94F-B4E1-038CC361EEFE}"/>
                  </a:ext>
                </a:extLst>
              </p:cNvPr>
              <p:cNvSpPr/>
              <p:nvPr/>
            </p:nvSpPr>
            <p:spPr>
              <a:xfrm>
                <a:off x="46007" y="877330"/>
                <a:ext cx="12122726" cy="495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Any exponential function of the form </a:t>
                </a:r>
                <a14:m>
                  <m:oMath xmlns:m="http://schemas.openxmlformats.org/officeDocument/2006/math">
                    <m:r>
                      <a:rPr lang="en-AU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AU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AU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AU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can be re-written in the form </a:t>
                </a:r>
                <a14:m>
                  <m:oMath xmlns:m="http://schemas.openxmlformats.org/officeDocument/2006/math">
                    <m:r>
                      <a:rPr lang="en-AU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AU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AU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AU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This could be generalised 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AU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AU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p>
                    </m:sSup>
                    <m:r>
                      <a:rPr lang="en-AU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sup>
                    </m:sSup>
                    <m:r>
                      <a:rPr lang="en-AU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A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</a:t>
                </a:r>
              </a:p>
              <a:p>
                <a:pPr algn="ctr"/>
                <a:b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represents a horizontal translation of </a:t>
                </a:r>
                <a:r>
                  <a:rPr lang="en-AU" sz="2800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units.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 algn="ctr">
                  <a:buFont typeface="Wingdings" pitchFamily="2" charset="2"/>
                  <a:buChar char=""/>
                </a:pPr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A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translation left (negative </a:t>
                </a:r>
                <a:r>
                  <a:rPr lang="en-AU" sz="2800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x</a:t>
                </a:r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direction).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 algn="ctr">
                  <a:buFont typeface="Wingdings" pitchFamily="2" charset="2"/>
                  <a:buChar char=""/>
                </a:pPr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A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translation right (positive </a:t>
                </a:r>
                <a:r>
                  <a:rPr lang="en-AU" sz="2800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x</a:t>
                </a:r>
                <a:r>
                  <a:rPr lang="en-AU" sz="28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direction).</a:t>
                </a:r>
                <a:endParaRPr lang="en-A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C3C8C1-A22B-B94F-B4E1-038CC361E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" y="877330"/>
                <a:ext cx="12122726" cy="4959178"/>
              </a:xfrm>
              <a:prstGeom prst="rect">
                <a:avLst/>
              </a:prstGeom>
              <a:blipFill>
                <a:blip r:embed="rId2"/>
                <a:stretch>
                  <a:fillRect l="-1056" t="-1353" b="-1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E4F8E3A-F1D2-E2EC-4949-634CE5E33CFF}"/>
              </a:ext>
            </a:extLst>
          </p:cNvPr>
          <p:cNvSpPr txBox="1"/>
          <p:nvPr/>
        </p:nvSpPr>
        <p:spPr>
          <a:xfrm>
            <a:off x="0" y="11502"/>
            <a:ext cx="695676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 - Translation</a:t>
            </a:r>
          </a:p>
        </p:txBody>
      </p:sp>
    </p:spTree>
    <p:extLst>
      <p:ext uri="{BB962C8B-B14F-4D97-AF65-F5344CB8AC3E}">
        <p14:creationId xmlns:p14="http://schemas.microsoft.com/office/powerpoint/2010/main" val="166149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891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The exponential Function: f(x)=k∙a^x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 Diep</dc:creator>
  <cp:lastModifiedBy>TAN Mei Yi [Harrisdale Senior High School]</cp:lastModifiedBy>
  <cp:revision>13</cp:revision>
  <dcterms:created xsi:type="dcterms:W3CDTF">2020-02-18T03:08:44Z</dcterms:created>
  <dcterms:modified xsi:type="dcterms:W3CDTF">2022-11-07T00:33:48Z</dcterms:modified>
</cp:coreProperties>
</file>