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92" r:id="rId2"/>
    <p:sldId id="442" r:id="rId3"/>
    <p:sldId id="443" r:id="rId4"/>
    <p:sldId id="259" r:id="rId5"/>
    <p:sldId id="444" r:id="rId6"/>
    <p:sldId id="262" r:id="rId7"/>
    <p:sldId id="263" r:id="rId8"/>
    <p:sldId id="445" r:id="rId9"/>
    <p:sldId id="448" r:id="rId10"/>
    <p:sldId id="446" r:id="rId11"/>
    <p:sldId id="447" r:id="rId12"/>
    <p:sldId id="28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D67F"/>
    <a:srgbClr val="E6B720"/>
    <a:srgbClr val="C80C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AF4459-8DDE-4F16-9CEC-D3C1244CC536}" v="1788" dt="2022-11-28T06:14:43.58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90" y="573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N Mei Yi [Harrisdale Senior High School]" userId="f9f029c9-d743-4d60-9f2c-e74bdec1ab07" providerId="ADAL" clId="{B63AD732-11C6-4435-9F96-F60B1B6975B3}"/>
    <pc:docChg chg="undo custSel addSld modSld">
      <pc:chgData name="TAN Mei Yi [Harrisdale Senior High School]" userId="f9f029c9-d743-4d60-9f2c-e74bdec1ab07" providerId="ADAL" clId="{B63AD732-11C6-4435-9F96-F60B1B6975B3}" dt="2022-09-13T03:28:56.534" v="677" actId="20577"/>
      <pc:docMkLst>
        <pc:docMk/>
      </pc:docMkLst>
      <pc:sldChg chg="delSp mod">
        <pc:chgData name="TAN Mei Yi [Harrisdale Senior High School]" userId="f9f029c9-d743-4d60-9f2c-e74bdec1ab07" providerId="ADAL" clId="{B63AD732-11C6-4435-9F96-F60B1B6975B3}" dt="2022-09-06T05:02:52.622" v="0" actId="478"/>
        <pc:sldMkLst>
          <pc:docMk/>
          <pc:sldMk cId="2226349418" sldId="292"/>
        </pc:sldMkLst>
        <pc:grpChg chg="del">
          <ac:chgData name="TAN Mei Yi [Harrisdale Senior High School]" userId="f9f029c9-d743-4d60-9f2c-e74bdec1ab07" providerId="ADAL" clId="{B63AD732-11C6-4435-9F96-F60B1B6975B3}" dt="2022-09-06T05:02:52.622" v="0" actId="478"/>
          <ac:grpSpMkLst>
            <pc:docMk/>
            <pc:sldMk cId="2226349418" sldId="292"/>
            <ac:grpSpMk id="23" creationId="{A4BEE6A2-556E-47EB-BE0D-1D5CA4374488}"/>
          </ac:grpSpMkLst>
        </pc:grpChg>
        <pc:grpChg chg="del">
          <ac:chgData name="TAN Mei Yi [Harrisdale Senior High School]" userId="f9f029c9-d743-4d60-9f2c-e74bdec1ab07" providerId="ADAL" clId="{B63AD732-11C6-4435-9F96-F60B1B6975B3}" dt="2022-09-06T05:02:52.622" v="0" actId="478"/>
          <ac:grpSpMkLst>
            <pc:docMk/>
            <pc:sldMk cId="2226349418" sldId="292"/>
            <ac:grpSpMk id="26" creationId="{ED8F7365-FCBE-4876-B626-49EB1AB0C0AF}"/>
          </ac:grpSpMkLst>
        </pc:grpChg>
      </pc:sldChg>
      <pc:sldChg chg="modSp">
        <pc:chgData name="TAN Mei Yi [Harrisdale Senior High School]" userId="f9f029c9-d743-4d60-9f2c-e74bdec1ab07" providerId="ADAL" clId="{B63AD732-11C6-4435-9F96-F60B1B6975B3}" dt="2022-09-13T03:28:56.534" v="677" actId="20577"/>
        <pc:sldMkLst>
          <pc:docMk/>
          <pc:sldMk cId="329112437" sldId="442"/>
        </pc:sldMkLst>
        <pc:graphicFrameChg chg="mod">
          <ac:chgData name="TAN Mei Yi [Harrisdale Senior High School]" userId="f9f029c9-d743-4d60-9f2c-e74bdec1ab07" providerId="ADAL" clId="{B63AD732-11C6-4435-9F96-F60B1B6975B3}" dt="2022-09-13T03:28:56.534" v="677" actId="20577"/>
          <ac:graphicFrameMkLst>
            <pc:docMk/>
            <pc:sldMk cId="329112437" sldId="442"/>
            <ac:graphicFrameMk id="4" creationId="{00000000-0000-0000-0000-000000000000}"/>
          </ac:graphicFrameMkLst>
        </pc:graphicFrameChg>
      </pc:sldChg>
      <pc:sldChg chg="addSp delSp modSp mod delAnim modAnim">
        <pc:chgData name="TAN Mei Yi [Harrisdale Senior High School]" userId="f9f029c9-d743-4d60-9f2c-e74bdec1ab07" providerId="ADAL" clId="{B63AD732-11C6-4435-9F96-F60B1B6975B3}" dt="2022-09-06T05:08:52.643" v="255" actId="478"/>
        <pc:sldMkLst>
          <pc:docMk/>
          <pc:sldMk cId="4129527274" sldId="446"/>
        </pc:sldMkLst>
        <pc:spChg chg="add mod">
          <ac:chgData name="TAN Mei Yi [Harrisdale Senior High School]" userId="f9f029c9-d743-4d60-9f2c-e74bdec1ab07" providerId="ADAL" clId="{B63AD732-11C6-4435-9F96-F60B1B6975B3}" dt="2022-09-06T05:06:33.976" v="155" actId="14100"/>
          <ac:spMkLst>
            <pc:docMk/>
            <pc:sldMk cId="4129527274" sldId="446"/>
            <ac:spMk id="2" creationId="{32710B5F-6866-70CC-1287-0070532D691E}"/>
          </ac:spMkLst>
        </pc:spChg>
        <pc:spChg chg="add mod">
          <ac:chgData name="TAN Mei Yi [Harrisdale Senior High School]" userId="f9f029c9-d743-4d60-9f2c-e74bdec1ab07" providerId="ADAL" clId="{B63AD732-11C6-4435-9F96-F60B1B6975B3}" dt="2022-09-06T05:07:38.785" v="212" actId="20577"/>
          <ac:spMkLst>
            <pc:docMk/>
            <pc:sldMk cId="4129527274" sldId="446"/>
            <ac:spMk id="4" creationId="{2FDFB9B2-E5CB-8D3D-9CFC-C99CB1E813B9}"/>
          </ac:spMkLst>
        </pc:spChg>
        <pc:spChg chg="add mod">
          <ac:chgData name="TAN Mei Yi [Harrisdale Senior High School]" userId="f9f029c9-d743-4d60-9f2c-e74bdec1ab07" providerId="ADAL" clId="{B63AD732-11C6-4435-9F96-F60B1B6975B3}" dt="2022-09-06T05:08:36.398" v="252" actId="20577"/>
          <ac:spMkLst>
            <pc:docMk/>
            <pc:sldMk cId="4129527274" sldId="446"/>
            <ac:spMk id="6" creationId="{0A5E89D9-6107-424F-72BC-2C14F855A414}"/>
          </ac:spMkLst>
        </pc:spChg>
        <pc:picChg chg="mod">
          <ac:chgData name="TAN Mei Yi [Harrisdale Senior High School]" userId="f9f029c9-d743-4d60-9f2c-e74bdec1ab07" providerId="ADAL" clId="{B63AD732-11C6-4435-9F96-F60B1B6975B3}" dt="2022-09-06T05:06:42.271" v="158" actId="1076"/>
          <ac:picMkLst>
            <pc:docMk/>
            <pc:sldMk cId="4129527274" sldId="446"/>
            <ac:picMk id="3" creationId="{00000000-0000-0000-0000-000000000000}"/>
          </ac:picMkLst>
        </pc:picChg>
        <pc:inkChg chg="del">
          <ac:chgData name="TAN Mei Yi [Harrisdale Senior High School]" userId="f9f029c9-d743-4d60-9f2c-e74bdec1ab07" providerId="ADAL" clId="{B63AD732-11C6-4435-9F96-F60B1B6975B3}" dt="2022-09-06T05:06:28.903" v="153" actId="478"/>
          <ac:inkMkLst>
            <pc:docMk/>
            <pc:sldMk cId="4129527274" sldId="446"/>
            <ac:inkMk id="70" creationId="{00000000-0000-0000-0000-000000000000}"/>
          </ac:inkMkLst>
        </pc:inkChg>
        <pc:inkChg chg="del">
          <ac:chgData name="TAN Mei Yi [Harrisdale Senior High School]" userId="f9f029c9-d743-4d60-9f2c-e74bdec1ab07" providerId="ADAL" clId="{B63AD732-11C6-4435-9F96-F60B1B6975B3}" dt="2022-09-06T05:07:41.084" v="213" actId="478"/>
          <ac:inkMkLst>
            <pc:docMk/>
            <pc:sldMk cId="4129527274" sldId="446"/>
            <ac:inkMk id="146" creationId="{00000000-0000-0000-0000-000000000000}"/>
          </ac:inkMkLst>
        </pc:inkChg>
        <pc:inkChg chg="del mod">
          <ac:chgData name="TAN Mei Yi [Harrisdale Senior High School]" userId="f9f029c9-d743-4d60-9f2c-e74bdec1ab07" providerId="ADAL" clId="{B63AD732-11C6-4435-9F96-F60B1B6975B3}" dt="2022-09-06T05:08:52.643" v="255" actId="478"/>
          <ac:inkMkLst>
            <pc:docMk/>
            <pc:sldMk cId="4129527274" sldId="446"/>
            <ac:inkMk id="203" creationId="{00000000-0000-0000-0000-000000000000}"/>
          </ac:inkMkLst>
        </pc:inkChg>
      </pc:sldChg>
      <pc:sldChg chg="delSp modSp mod">
        <pc:chgData name="TAN Mei Yi [Harrisdale Senior High School]" userId="f9f029c9-d743-4d60-9f2c-e74bdec1ab07" providerId="ADAL" clId="{B63AD732-11C6-4435-9F96-F60B1B6975B3}" dt="2022-09-06T05:09:38.634" v="259" actId="478"/>
        <pc:sldMkLst>
          <pc:docMk/>
          <pc:sldMk cId="4206733704" sldId="447"/>
        </pc:sldMkLst>
        <pc:picChg chg="mod">
          <ac:chgData name="TAN Mei Yi [Harrisdale Senior High School]" userId="f9f029c9-d743-4d60-9f2c-e74bdec1ab07" providerId="ADAL" clId="{B63AD732-11C6-4435-9F96-F60B1B6975B3}" dt="2022-09-06T05:09:34.610" v="257" actId="1076"/>
          <ac:picMkLst>
            <pc:docMk/>
            <pc:sldMk cId="4206733704" sldId="447"/>
            <ac:picMk id="3" creationId="{00000000-0000-0000-0000-000000000000}"/>
          </ac:picMkLst>
        </pc:picChg>
        <pc:inkChg chg="del mod">
          <ac:chgData name="TAN Mei Yi [Harrisdale Senior High School]" userId="f9f029c9-d743-4d60-9f2c-e74bdec1ab07" providerId="ADAL" clId="{B63AD732-11C6-4435-9F96-F60B1B6975B3}" dt="2022-09-06T05:09:38.634" v="259" actId="478"/>
          <ac:inkMkLst>
            <pc:docMk/>
            <pc:sldMk cId="4206733704" sldId="447"/>
            <ac:inkMk id="11" creationId="{00000000-0000-0000-0000-000000000000}"/>
          </ac:inkMkLst>
        </pc:inkChg>
      </pc:sldChg>
      <pc:sldChg chg="addSp delSp modSp add mod delAnim modAnim">
        <pc:chgData name="TAN Mei Yi [Harrisdale Senior High School]" userId="f9f029c9-d743-4d60-9f2c-e74bdec1ab07" providerId="ADAL" clId="{B63AD732-11C6-4435-9F96-F60B1B6975B3}" dt="2022-09-06T06:37:19.948" v="675"/>
        <pc:sldMkLst>
          <pc:docMk/>
          <pc:sldMk cId="28905832" sldId="453"/>
        </pc:sldMkLst>
        <pc:grpChg chg="mod">
          <ac:chgData name="TAN Mei Yi [Harrisdale Senior High School]" userId="f9f029c9-d743-4d60-9f2c-e74bdec1ab07" providerId="ADAL" clId="{B63AD732-11C6-4435-9F96-F60B1B6975B3}" dt="2022-09-06T06:36:32.023" v="637" actId="164"/>
          <ac:grpSpMkLst>
            <pc:docMk/>
            <pc:sldMk cId="28905832" sldId="453"/>
            <ac:grpSpMk id="12" creationId="{68CA8BDC-22F4-0D06-B894-0C78F19D5A90}"/>
          </ac:grpSpMkLst>
        </pc:grpChg>
        <pc:grpChg chg="add mod">
          <ac:chgData name="TAN Mei Yi [Harrisdale Senior High School]" userId="f9f029c9-d743-4d60-9f2c-e74bdec1ab07" providerId="ADAL" clId="{B63AD732-11C6-4435-9F96-F60B1B6975B3}" dt="2022-09-06T06:36:32.023" v="637" actId="164"/>
          <ac:grpSpMkLst>
            <pc:docMk/>
            <pc:sldMk cId="28905832" sldId="453"/>
            <ac:grpSpMk id="13" creationId="{FB2A6BF5-5AB1-7399-BCD3-60A485A84770}"/>
          </ac:grpSpMkLst>
        </pc:grpChg>
        <pc:grpChg chg="del mod">
          <ac:chgData name="TAN Mei Yi [Harrisdale Senior High School]" userId="f9f029c9-d743-4d60-9f2c-e74bdec1ab07" providerId="ADAL" clId="{B63AD732-11C6-4435-9F96-F60B1B6975B3}" dt="2022-09-06T05:16:51.922" v="290"/>
          <ac:grpSpMkLst>
            <pc:docMk/>
            <pc:sldMk cId="28905832" sldId="453"/>
            <ac:grpSpMk id="14" creationId="{1B91247B-A3EC-DAAA-2CDD-23872EA14818}"/>
          </ac:grpSpMkLst>
        </pc:grpChg>
        <pc:grpChg chg="mod">
          <ac:chgData name="TAN Mei Yi [Harrisdale Senior High School]" userId="f9f029c9-d743-4d60-9f2c-e74bdec1ab07" providerId="ADAL" clId="{B63AD732-11C6-4435-9F96-F60B1B6975B3}" dt="2022-09-06T06:36:50.027" v="645" actId="164"/>
          <ac:grpSpMkLst>
            <pc:docMk/>
            <pc:sldMk cId="28905832" sldId="453"/>
            <ac:grpSpMk id="19" creationId="{95996D07-FA5C-DA6F-3DDE-1C8E72D19CEB}"/>
          </ac:grpSpMkLst>
        </pc:grpChg>
        <pc:grpChg chg="add mod">
          <ac:chgData name="TAN Mei Yi [Harrisdale Senior High School]" userId="f9f029c9-d743-4d60-9f2c-e74bdec1ab07" providerId="ADAL" clId="{B63AD732-11C6-4435-9F96-F60B1B6975B3}" dt="2022-09-06T06:36:50.027" v="645" actId="164"/>
          <ac:grpSpMkLst>
            <pc:docMk/>
            <pc:sldMk cId="28905832" sldId="453"/>
            <ac:grpSpMk id="20" creationId="{4620202A-4994-94B2-EA60-FF65FE0AD12B}"/>
          </ac:grpSpMkLst>
        </pc:grpChg>
        <pc:grpChg chg="del mod">
          <ac:chgData name="TAN Mei Yi [Harrisdale Senior High School]" userId="f9f029c9-d743-4d60-9f2c-e74bdec1ab07" providerId="ADAL" clId="{B63AD732-11C6-4435-9F96-F60B1B6975B3}" dt="2022-09-06T05:16:58.437" v="304"/>
          <ac:grpSpMkLst>
            <pc:docMk/>
            <pc:sldMk cId="28905832" sldId="453"/>
            <ac:grpSpMk id="23" creationId="{442232B0-E40D-62D7-B2C4-36DF0F4BBA77}"/>
          </ac:grpSpMkLst>
        </pc:grpChg>
        <pc:grpChg chg="del mod">
          <ac:chgData name="TAN Mei Yi [Harrisdale Senior High School]" userId="f9f029c9-d743-4d60-9f2c-e74bdec1ab07" providerId="ADAL" clId="{B63AD732-11C6-4435-9F96-F60B1B6975B3}" dt="2022-09-06T05:16:58.437" v="313"/>
          <ac:grpSpMkLst>
            <pc:docMk/>
            <pc:sldMk cId="28905832" sldId="453"/>
            <ac:grpSpMk id="24" creationId="{E59DE915-C1A3-8569-4E32-7E5AEE5BD111}"/>
          </ac:grpSpMkLst>
        </pc:grpChg>
        <pc:grpChg chg="del mod">
          <ac:chgData name="TAN Mei Yi [Harrisdale Senior High School]" userId="f9f029c9-d743-4d60-9f2c-e74bdec1ab07" providerId="ADAL" clId="{B63AD732-11C6-4435-9F96-F60B1B6975B3}" dt="2022-09-06T05:16:58.437" v="306"/>
          <ac:grpSpMkLst>
            <pc:docMk/>
            <pc:sldMk cId="28905832" sldId="453"/>
            <ac:grpSpMk id="28" creationId="{539BB695-B8D1-1659-FE09-3EBB4DAE9D37}"/>
          </ac:grpSpMkLst>
        </pc:grpChg>
        <pc:grpChg chg="del mod">
          <ac:chgData name="TAN Mei Yi [Harrisdale Senior High School]" userId="f9f029c9-d743-4d60-9f2c-e74bdec1ab07" providerId="ADAL" clId="{B63AD732-11C6-4435-9F96-F60B1B6975B3}" dt="2022-09-06T06:37:04.221" v="664"/>
          <ac:grpSpMkLst>
            <pc:docMk/>
            <pc:sldMk cId="28905832" sldId="453"/>
            <ac:grpSpMk id="33" creationId="{6F935A5B-571E-8C26-7D6D-1B65477F6119}"/>
          </ac:grpSpMkLst>
        </pc:grpChg>
        <pc:grpChg chg="mod">
          <ac:chgData name="TAN Mei Yi [Harrisdale Senior High School]" userId="f9f029c9-d743-4d60-9f2c-e74bdec1ab07" providerId="ADAL" clId="{B63AD732-11C6-4435-9F96-F60B1B6975B3}" dt="2022-09-06T06:37:01.432" v="659"/>
          <ac:grpSpMkLst>
            <pc:docMk/>
            <pc:sldMk cId="28905832" sldId="453"/>
            <ac:grpSpMk id="34" creationId="{D5C16082-8DE6-2635-3E7A-3F8227B52737}"/>
          </ac:grpSpMkLst>
        </pc:grpChg>
        <pc:grpChg chg="mod">
          <ac:chgData name="TAN Mei Yi [Harrisdale Senior High School]" userId="f9f029c9-d743-4d60-9f2c-e74bdec1ab07" providerId="ADAL" clId="{B63AD732-11C6-4435-9F96-F60B1B6975B3}" dt="2022-09-06T06:37:04.221" v="664"/>
          <ac:grpSpMkLst>
            <pc:docMk/>
            <pc:sldMk cId="28905832" sldId="453"/>
            <ac:grpSpMk id="39" creationId="{FDD48441-772E-F432-83F5-EBEB925E1168}"/>
          </ac:grpSpMkLst>
        </pc:grpChg>
        <pc:grpChg chg="del mod">
          <ac:chgData name="TAN Mei Yi [Harrisdale Senior High School]" userId="f9f029c9-d743-4d60-9f2c-e74bdec1ab07" providerId="ADAL" clId="{B63AD732-11C6-4435-9F96-F60B1B6975B3}" dt="2022-09-06T05:17:10.459" v="339"/>
          <ac:grpSpMkLst>
            <pc:docMk/>
            <pc:sldMk cId="28905832" sldId="453"/>
            <ac:grpSpMk id="40" creationId="{64BEBF88-D6D8-613B-D379-8BA41E695EE6}"/>
          </ac:grpSpMkLst>
        </pc:grpChg>
        <pc:grpChg chg="del mod">
          <ac:chgData name="TAN Mei Yi [Harrisdale Senior High School]" userId="f9f029c9-d743-4d60-9f2c-e74bdec1ab07" providerId="ADAL" clId="{B63AD732-11C6-4435-9F96-F60B1B6975B3}" dt="2022-09-06T05:18:49.178" v="409"/>
          <ac:grpSpMkLst>
            <pc:docMk/>
            <pc:sldMk cId="28905832" sldId="453"/>
            <ac:grpSpMk id="50" creationId="{5FE7AB1E-464D-EEAD-3F00-5D9241EE7C54}"/>
          </ac:grpSpMkLst>
        </pc:grpChg>
        <pc:grpChg chg="del mod">
          <ac:chgData name="TAN Mei Yi [Harrisdale Senior High School]" userId="f9f029c9-d743-4d60-9f2c-e74bdec1ab07" providerId="ADAL" clId="{B63AD732-11C6-4435-9F96-F60B1B6975B3}" dt="2022-09-06T05:18:49.177" v="408"/>
          <ac:grpSpMkLst>
            <pc:docMk/>
            <pc:sldMk cId="28905832" sldId="453"/>
            <ac:grpSpMk id="61" creationId="{5DE3CB98-1ABA-4F47-63FA-0A14BB00E52B}"/>
          </ac:grpSpMkLst>
        </pc:grpChg>
        <pc:grpChg chg="del mod">
          <ac:chgData name="TAN Mei Yi [Harrisdale Senior High School]" userId="f9f029c9-d743-4d60-9f2c-e74bdec1ab07" providerId="ADAL" clId="{B63AD732-11C6-4435-9F96-F60B1B6975B3}" dt="2022-09-06T05:18:49.162" v="394"/>
          <ac:grpSpMkLst>
            <pc:docMk/>
            <pc:sldMk cId="28905832" sldId="453"/>
            <ac:grpSpMk id="67" creationId="{9E7C449E-BA2A-65A2-E358-FCF4594CBC22}"/>
          </ac:grpSpMkLst>
        </pc:grpChg>
        <pc:grpChg chg="add del mod">
          <ac:chgData name="TAN Mei Yi [Harrisdale Senior High School]" userId="f9f029c9-d743-4d60-9f2c-e74bdec1ab07" providerId="ADAL" clId="{B63AD732-11C6-4435-9F96-F60B1B6975B3}" dt="2022-09-06T05:18:11.562" v="368"/>
          <ac:grpSpMkLst>
            <pc:docMk/>
            <pc:sldMk cId="28905832" sldId="453"/>
            <ac:grpSpMk id="74" creationId="{E76165F7-D4D8-CAC0-F2E8-E3DA0286D5FD}"/>
          </ac:grpSpMkLst>
        </pc:grpChg>
        <pc:grpChg chg="del mod">
          <ac:chgData name="TAN Mei Yi [Harrisdale Senior High School]" userId="f9f029c9-d743-4d60-9f2c-e74bdec1ab07" providerId="ADAL" clId="{B63AD732-11C6-4435-9F96-F60B1B6975B3}" dt="2022-09-06T05:18:49.146" v="383"/>
          <ac:grpSpMkLst>
            <pc:docMk/>
            <pc:sldMk cId="28905832" sldId="453"/>
            <ac:grpSpMk id="83" creationId="{0FAC203A-B178-8896-C0AC-2BCD49B380BB}"/>
          </ac:grpSpMkLst>
        </pc:grpChg>
        <pc:grpChg chg="add del mod">
          <ac:chgData name="TAN Mei Yi [Harrisdale Senior High School]" userId="f9f029c9-d743-4d60-9f2c-e74bdec1ab07" providerId="ADAL" clId="{B63AD732-11C6-4435-9F96-F60B1B6975B3}" dt="2022-09-06T05:18:49.174" v="402"/>
          <ac:grpSpMkLst>
            <pc:docMk/>
            <pc:sldMk cId="28905832" sldId="453"/>
            <ac:grpSpMk id="84" creationId="{58EFF78A-D6ED-5D6B-652C-8B1822AD9ABB}"/>
          </ac:grpSpMkLst>
        </pc:grpChg>
        <pc:grpChg chg="add del mod">
          <ac:chgData name="TAN Mei Yi [Harrisdale Senior High School]" userId="f9f029c9-d743-4d60-9f2c-e74bdec1ab07" providerId="ADAL" clId="{B63AD732-11C6-4435-9F96-F60B1B6975B3}" dt="2022-09-06T05:20:37.893" v="485"/>
          <ac:grpSpMkLst>
            <pc:docMk/>
            <pc:sldMk cId="28905832" sldId="453"/>
            <ac:grpSpMk id="100" creationId="{FF760B0C-DF04-FD6D-59AA-72A2534E6CDE}"/>
          </ac:grpSpMkLst>
        </pc:grpChg>
        <pc:grpChg chg="del mod">
          <ac:chgData name="TAN Mei Yi [Harrisdale Senior High School]" userId="f9f029c9-d743-4d60-9f2c-e74bdec1ab07" providerId="ADAL" clId="{B63AD732-11C6-4435-9F96-F60B1B6975B3}" dt="2022-09-06T05:19:12.922" v="439"/>
          <ac:grpSpMkLst>
            <pc:docMk/>
            <pc:sldMk cId="28905832" sldId="453"/>
            <ac:grpSpMk id="118" creationId="{A6A63864-612F-6716-EA35-2A35CC8D9ABC}"/>
          </ac:grpSpMkLst>
        </pc:grpChg>
        <pc:grpChg chg="add del mod">
          <ac:chgData name="TAN Mei Yi [Harrisdale Senior High School]" userId="f9f029c9-d743-4d60-9f2c-e74bdec1ab07" providerId="ADAL" clId="{B63AD732-11C6-4435-9F96-F60B1B6975B3}" dt="2022-09-06T05:20:37.893" v="485"/>
          <ac:grpSpMkLst>
            <pc:docMk/>
            <pc:sldMk cId="28905832" sldId="453"/>
            <ac:grpSpMk id="125" creationId="{38D0FC3D-3A30-21F4-4390-469F151D2B3A}"/>
          </ac:grpSpMkLst>
        </pc:grpChg>
        <pc:grpChg chg="mod">
          <ac:chgData name="TAN Mei Yi [Harrisdale Senior High School]" userId="f9f029c9-d743-4d60-9f2c-e74bdec1ab07" providerId="ADAL" clId="{B63AD732-11C6-4435-9F96-F60B1B6975B3}" dt="2022-09-06T05:20:37.893" v="485"/>
          <ac:grpSpMkLst>
            <pc:docMk/>
            <pc:sldMk cId="28905832" sldId="453"/>
            <ac:grpSpMk id="134" creationId="{76D8C1F8-2C32-77A2-0AF5-5375423A6D5E}"/>
          </ac:grpSpMkLst>
        </pc:grpChg>
        <pc:grpChg chg="add del mod">
          <ac:chgData name="TAN Mei Yi [Harrisdale Senior High School]" userId="f9f029c9-d743-4d60-9f2c-e74bdec1ab07" providerId="ADAL" clId="{B63AD732-11C6-4435-9F96-F60B1B6975B3}" dt="2022-09-06T05:20:37.893" v="485"/>
          <ac:grpSpMkLst>
            <pc:docMk/>
            <pc:sldMk cId="28905832" sldId="453"/>
            <ac:grpSpMk id="135" creationId="{D7C2C8F3-BC09-7FC1-36DC-0E0A62481985}"/>
          </ac:grpSpMkLst>
        </pc:grpChg>
        <pc:grpChg chg="mod">
          <ac:chgData name="TAN Mei Yi [Harrisdale Senior High School]" userId="f9f029c9-d743-4d60-9f2c-e74bdec1ab07" providerId="ADAL" clId="{B63AD732-11C6-4435-9F96-F60B1B6975B3}" dt="2022-09-06T05:19:42.282" v="464"/>
          <ac:grpSpMkLst>
            <pc:docMk/>
            <pc:sldMk cId="28905832" sldId="453"/>
            <ac:grpSpMk id="153" creationId="{3BCA2E82-20F6-4EBF-F7EA-D88943C1B62E}"/>
          </ac:grpSpMkLst>
        </pc:grpChg>
        <pc:grpChg chg="mod">
          <ac:chgData name="TAN Mei Yi [Harrisdale Senior High School]" userId="f9f029c9-d743-4d60-9f2c-e74bdec1ab07" providerId="ADAL" clId="{B63AD732-11C6-4435-9F96-F60B1B6975B3}" dt="2022-09-06T05:20:18.313" v="479"/>
          <ac:grpSpMkLst>
            <pc:docMk/>
            <pc:sldMk cId="28905832" sldId="453"/>
            <ac:grpSpMk id="176" creationId="{AF887B6F-E0B5-F5F2-C8D5-9E1F1D917A7C}"/>
          </ac:grpSpMkLst>
        </pc:grpChg>
        <pc:grpChg chg="mod">
          <ac:chgData name="TAN Mei Yi [Harrisdale Senior High School]" userId="f9f029c9-d743-4d60-9f2c-e74bdec1ab07" providerId="ADAL" clId="{B63AD732-11C6-4435-9F96-F60B1B6975B3}" dt="2022-09-06T05:20:18.313" v="479"/>
          <ac:grpSpMkLst>
            <pc:docMk/>
            <pc:sldMk cId="28905832" sldId="453"/>
            <ac:grpSpMk id="177" creationId="{03028012-3C50-42B3-6476-49F09205CD80}"/>
          </ac:grpSpMkLst>
        </pc:grpChg>
        <pc:grpChg chg="mod">
          <ac:chgData name="TAN Mei Yi [Harrisdale Senior High School]" userId="f9f029c9-d743-4d60-9f2c-e74bdec1ab07" providerId="ADAL" clId="{B63AD732-11C6-4435-9F96-F60B1B6975B3}" dt="2022-09-06T05:20:37.893" v="485"/>
          <ac:grpSpMkLst>
            <pc:docMk/>
            <pc:sldMk cId="28905832" sldId="453"/>
            <ac:grpSpMk id="181" creationId="{87C5ECB3-A3C1-9FCA-64B7-1A7FC1ED46B8}"/>
          </ac:grpSpMkLst>
        </pc:grpChg>
        <pc:grpChg chg="del mod">
          <ac:chgData name="TAN Mei Yi [Harrisdale Senior High School]" userId="f9f029c9-d743-4d60-9f2c-e74bdec1ab07" providerId="ADAL" clId="{B63AD732-11C6-4435-9F96-F60B1B6975B3}" dt="2022-09-06T05:20:48.569" v="491"/>
          <ac:grpSpMkLst>
            <pc:docMk/>
            <pc:sldMk cId="28905832" sldId="453"/>
            <ac:grpSpMk id="184" creationId="{4F5BE223-4418-9EF7-55D8-E46BCBB63F42}"/>
          </ac:grpSpMkLst>
        </pc:grpChg>
        <pc:grpChg chg="mod">
          <ac:chgData name="TAN Mei Yi [Harrisdale Senior High School]" userId="f9f029c9-d743-4d60-9f2c-e74bdec1ab07" providerId="ADAL" clId="{B63AD732-11C6-4435-9F96-F60B1B6975B3}" dt="2022-09-06T05:20:48.569" v="491"/>
          <ac:grpSpMkLst>
            <pc:docMk/>
            <pc:sldMk cId="28905832" sldId="453"/>
            <ac:grpSpMk id="188" creationId="{4B5EC362-A5E4-056B-DFF5-3C003796CEC7}"/>
          </ac:grpSpMkLst>
        </pc:grpChg>
        <pc:grpChg chg="del mod">
          <ac:chgData name="TAN Mei Yi [Harrisdale Senior High School]" userId="f9f029c9-d743-4d60-9f2c-e74bdec1ab07" providerId="ADAL" clId="{B63AD732-11C6-4435-9F96-F60B1B6975B3}" dt="2022-09-06T05:21:05.359" v="503"/>
          <ac:grpSpMkLst>
            <pc:docMk/>
            <pc:sldMk cId="28905832" sldId="453"/>
            <ac:grpSpMk id="198" creationId="{A2CA73FF-C7C2-9C29-9C8F-ADF299871054}"/>
          </ac:grpSpMkLst>
        </pc:grpChg>
        <pc:grpChg chg="del mod">
          <ac:chgData name="TAN Mei Yi [Harrisdale Senior High School]" userId="f9f029c9-d743-4d60-9f2c-e74bdec1ab07" providerId="ADAL" clId="{B63AD732-11C6-4435-9F96-F60B1B6975B3}" dt="2022-09-06T05:21:12.866" v="514"/>
          <ac:grpSpMkLst>
            <pc:docMk/>
            <pc:sldMk cId="28905832" sldId="453"/>
            <ac:grpSpMk id="200" creationId="{ED7CBBFC-3EBB-F610-DD80-921E11E659D5}"/>
          </ac:grpSpMkLst>
        </pc:grpChg>
        <pc:grpChg chg="mod">
          <ac:chgData name="TAN Mei Yi [Harrisdale Senior High School]" userId="f9f029c9-d743-4d60-9f2c-e74bdec1ab07" providerId="ADAL" clId="{B63AD732-11C6-4435-9F96-F60B1B6975B3}" dt="2022-09-06T05:21:12.866" v="514"/>
          <ac:grpSpMkLst>
            <pc:docMk/>
            <pc:sldMk cId="28905832" sldId="453"/>
            <ac:grpSpMk id="216" creationId="{565E92A3-ED4A-B515-D1FA-66A6109E718B}"/>
          </ac:grpSpMkLst>
        </pc:grpChg>
        <pc:grpChg chg="mod">
          <ac:chgData name="TAN Mei Yi [Harrisdale Senior High School]" userId="f9f029c9-d743-4d60-9f2c-e74bdec1ab07" providerId="ADAL" clId="{B63AD732-11C6-4435-9F96-F60B1B6975B3}" dt="2022-09-06T05:21:18.109" v="525"/>
          <ac:grpSpMkLst>
            <pc:docMk/>
            <pc:sldMk cId="28905832" sldId="453"/>
            <ac:grpSpMk id="235" creationId="{0DD38FD5-DD75-A99C-FBD5-836E675D4921}"/>
          </ac:grpSpMkLst>
        </pc:grpChg>
        <pc:grpChg chg="mod">
          <ac:chgData name="TAN Mei Yi [Harrisdale Senior High School]" userId="f9f029c9-d743-4d60-9f2c-e74bdec1ab07" providerId="ADAL" clId="{B63AD732-11C6-4435-9F96-F60B1B6975B3}" dt="2022-09-06T05:21:18.109" v="525"/>
          <ac:grpSpMkLst>
            <pc:docMk/>
            <pc:sldMk cId="28905832" sldId="453"/>
            <ac:grpSpMk id="236" creationId="{3DEB4E9D-2971-A24D-D596-3B7E6F07CAB0}"/>
          </ac:grpSpMkLst>
        </pc:grpChg>
        <pc:grpChg chg="mod">
          <ac:chgData name="TAN Mei Yi [Harrisdale Senior High School]" userId="f9f029c9-d743-4d60-9f2c-e74bdec1ab07" providerId="ADAL" clId="{B63AD732-11C6-4435-9F96-F60B1B6975B3}" dt="2022-09-06T05:21:18.109" v="525"/>
          <ac:grpSpMkLst>
            <pc:docMk/>
            <pc:sldMk cId="28905832" sldId="453"/>
            <ac:grpSpMk id="237" creationId="{10B0D48C-58CB-1D12-BA20-E04268341328}"/>
          </ac:grpSpMkLst>
        </pc:grpChg>
        <pc:grpChg chg="mod">
          <ac:chgData name="TAN Mei Yi [Harrisdale Senior High School]" userId="f9f029c9-d743-4d60-9f2c-e74bdec1ab07" providerId="ADAL" clId="{B63AD732-11C6-4435-9F96-F60B1B6975B3}" dt="2022-09-06T05:21:22.102" v="531"/>
          <ac:grpSpMkLst>
            <pc:docMk/>
            <pc:sldMk cId="28905832" sldId="453"/>
            <ac:grpSpMk id="243" creationId="{EF3FFD2C-CC60-F946-62F2-3AF2B17C8A01}"/>
          </ac:grpSpMkLst>
        </pc:grpChg>
        <pc:grpChg chg="mod">
          <ac:chgData name="TAN Mei Yi [Harrisdale Senior High School]" userId="f9f029c9-d743-4d60-9f2c-e74bdec1ab07" providerId="ADAL" clId="{B63AD732-11C6-4435-9F96-F60B1B6975B3}" dt="2022-09-06T05:21:22.102" v="531"/>
          <ac:grpSpMkLst>
            <pc:docMk/>
            <pc:sldMk cId="28905832" sldId="453"/>
            <ac:grpSpMk id="244" creationId="{F3D4D119-58CA-D51D-C122-48EC102A8C91}"/>
          </ac:grpSpMkLst>
        </pc:grpChg>
        <pc:grpChg chg="del mod">
          <ac:chgData name="TAN Mei Yi [Harrisdale Senior High School]" userId="f9f029c9-d743-4d60-9f2c-e74bdec1ab07" providerId="ADAL" clId="{B63AD732-11C6-4435-9F96-F60B1B6975B3}" dt="2022-09-06T05:21:53.464" v="539"/>
          <ac:grpSpMkLst>
            <pc:docMk/>
            <pc:sldMk cId="28905832" sldId="453"/>
            <ac:grpSpMk id="247" creationId="{1A3F1F1D-D6FE-C38B-8724-8AD94658B31B}"/>
          </ac:grpSpMkLst>
        </pc:grpChg>
        <pc:grpChg chg="mod">
          <ac:chgData name="TAN Mei Yi [Harrisdale Senior High School]" userId="f9f029c9-d743-4d60-9f2c-e74bdec1ab07" providerId="ADAL" clId="{B63AD732-11C6-4435-9F96-F60B1B6975B3}" dt="2022-09-06T05:21:57.129" v="547"/>
          <ac:grpSpMkLst>
            <pc:docMk/>
            <pc:sldMk cId="28905832" sldId="453"/>
            <ac:grpSpMk id="254" creationId="{F768B57D-8FB2-3302-060B-08904A61A920}"/>
          </ac:grpSpMkLst>
        </pc:grpChg>
        <pc:grpChg chg="mod">
          <ac:chgData name="TAN Mei Yi [Harrisdale Senior High School]" userId="f9f029c9-d743-4d60-9f2c-e74bdec1ab07" providerId="ADAL" clId="{B63AD732-11C6-4435-9F96-F60B1B6975B3}" dt="2022-09-06T05:22:09.094" v="560"/>
          <ac:grpSpMkLst>
            <pc:docMk/>
            <pc:sldMk cId="28905832" sldId="453"/>
            <ac:grpSpMk id="266" creationId="{3158E709-53D0-38ED-EE16-1E727EC316E6}"/>
          </ac:grpSpMkLst>
        </pc:grpChg>
        <pc:grpChg chg="mod">
          <ac:chgData name="TAN Mei Yi [Harrisdale Senior High School]" userId="f9f029c9-d743-4d60-9f2c-e74bdec1ab07" providerId="ADAL" clId="{B63AD732-11C6-4435-9F96-F60B1B6975B3}" dt="2022-09-06T05:22:21.528" v="565"/>
          <ac:grpSpMkLst>
            <pc:docMk/>
            <pc:sldMk cId="28905832" sldId="453"/>
            <ac:grpSpMk id="270" creationId="{2E36FE4C-74A6-90A1-7431-3B3EC312AE22}"/>
          </ac:grpSpMkLst>
        </pc:grpChg>
        <pc:grpChg chg="del mod">
          <ac:chgData name="TAN Mei Yi [Harrisdale Senior High School]" userId="f9f029c9-d743-4d60-9f2c-e74bdec1ab07" providerId="ADAL" clId="{B63AD732-11C6-4435-9F96-F60B1B6975B3}" dt="2022-09-06T05:22:58.416" v="578"/>
          <ac:grpSpMkLst>
            <pc:docMk/>
            <pc:sldMk cId="28905832" sldId="453"/>
            <ac:grpSpMk id="274" creationId="{71205ABB-64CA-C436-6D48-DD70E2B85C09}"/>
          </ac:grpSpMkLst>
        </pc:grpChg>
        <pc:grpChg chg="add del mod">
          <ac:chgData name="TAN Mei Yi [Harrisdale Senior High School]" userId="f9f029c9-d743-4d60-9f2c-e74bdec1ab07" providerId="ADAL" clId="{B63AD732-11C6-4435-9F96-F60B1B6975B3}" dt="2022-09-06T05:23:50.613" v="622"/>
          <ac:grpSpMkLst>
            <pc:docMk/>
            <pc:sldMk cId="28905832" sldId="453"/>
            <ac:grpSpMk id="282" creationId="{609F168C-CE7E-F757-EE24-6D620C7CDABC}"/>
          </ac:grpSpMkLst>
        </pc:grpChg>
        <pc:grpChg chg="del mod">
          <ac:chgData name="TAN Mei Yi [Harrisdale Senior High School]" userId="f9f029c9-d743-4d60-9f2c-e74bdec1ab07" providerId="ADAL" clId="{B63AD732-11C6-4435-9F96-F60B1B6975B3}" dt="2022-09-06T05:23:13.070" v="585"/>
          <ac:grpSpMkLst>
            <pc:docMk/>
            <pc:sldMk cId="28905832" sldId="453"/>
            <ac:grpSpMk id="286" creationId="{2598D969-2A55-DAFF-2E75-6052EF7171A4}"/>
          </ac:grpSpMkLst>
        </pc:grpChg>
        <pc:grpChg chg="del mod">
          <ac:chgData name="TAN Mei Yi [Harrisdale Senior High School]" userId="f9f029c9-d743-4d60-9f2c-e74bdec1ab07" providerId="ADAL" clId="{B63AD732-11C6-4435-9F96-F60B1B6975B3}" dt="2022-09-06T05:23:14.119" v="588"/>
          <ac:grpSpMkLst>
            <pc:docMk/>
            <pc:sldMk cId="28905832" sldId="453"/>
            <ac:grpSpMk id="288" creationId="{A275C3E1-61A6-522C-101C-7B0C2DD11EB5}"/>
          </ac:grpSpMkLst>
        </pc:grpChg>
        <pc:grpChg chg="del mod">
          <ac:chgData name="TAN Mei Yi [Harrisdale Senior High School]" userId="f9f029c9-d743-4d60-9f2c-e74bdec1ab07" providerId="ADAL" clId="{B63AD732-11C6-4435-9F96-F60B1B6975B3}" dt="2022-09-06T05:23:19.316" v="600"/>
          <ac:grpSpMkLst>
            <pc:docMk/>
            <pc:sldMk cId="28905832" sldId="453"/>
            <ac:grpSpMk id="291" creationId="{48C7021F-A0A9-726E-45F3-A24F9CF59E60}"/>
          </ac:grpSpMkLst>
        </pc:grpChg>
        <pc:grpChg chg="del mod">
          <ac:chgData name="TAN Mei Yi [Harrisdale Senior High School]" userId="f9f029c9-d743-4d60-9f2c-e74bdec1ab07" providerId="ADAL" clId="{B63AD732-11C6-4435-9F96-F60B1B6975B3}" dt="2022-09-06T05:23:19.316" v="600"/>
          <ac:grpSpMkLst>
            <pc:docMk/>
            <pc:sldMk cId="28905832" sldId="453"/>
            <ac:grpSpMk id="303" creationId="{263D5311-8914-2ADA-5C16-57383A24D27C}"/>
          </ac:grpSpMkLst>
        </pc:grpChg>
        <pc:grpChg chg="mod">
          <ac:chgData name="TAN Mei Yi [Harrisdale Senior High School]" userId="f9f029c9-d743-4d60-9f2c-e74bdec1ab07" providerId="ADAL" clId="{B63AD732-11C6-4435-9F96-F60B1B6975B3}" dt="2022-09-06T05:23:19.316" v="600"/>
          <ac:grpSpMkLst>
            <pc:docMk/>
            <pc:sldMk cId="28905832" sldId="453"/>
            <ac:grpSpMk id="304" creationId="{192944A9-AA2C-8D27-8A02-567FA812DA7E}"/>
          </ac:grpSpMkLst>
        </pc:grpChg>
        <pc:grpChg chg="mod">
          <ac:chgData name="TAN Mei Yi [Harrisdale Senior High School]" userId="f9f029c9-d743-4d60-9f2c-e74bdec1ab07" providerId="ADAL" clId="{B63AD732-11C6-4435-9F96-F60B1B6975B3}" dt="2022-09-06T05:23:50.613" v="622"/>
          <ac:grpSpMkLst>
            <pc:docMk/>
            <pc:sldMk cId="28905832" sldId="453"/>
            <ac:grpSpMk id="311" creationId="{A70E1C84-8046-B7B7-2942-395E1E17FD79}"/>
          </ac:grpSpMkLst>
        </pc:grpChg>
        <pc:grpChg chg="mod">
          <ac:chgData name="TAN Mei Yi [Harrisdale Senior High School]" userId="f9f029c9-d743-4d60-9f2c-e74bdec1ab07" providerId="ADAL" clId="{B63AD732-11C6-4435-9F96-F60B1B6975B3}" dt="2022-09-06T05:23:47.422" v="616"/>
          <ac:grpSpMkLst>
            <pc:docMk/>
            <pc:sldMk cId="28905832" sldId="453"/>
            <ac:grpSpMk id="317" creationId="{0494F41C-E956-8C17-1E4B-29568DF0BB30}"/>
          </ac:grpSpMkLst>
        </pc:grpChg>
        <pc:picChg chg="del">
          <ac:chgData name="TAN Mei Yi [Harrisdale Senior High School]" userId="f9f029c9-d743-4d60-9f2c-e74bdec1ab07" providerId="ADAL" clId="{B63AD732-11C6-4435-9F96-F60B1B6975B3}" dt="2022-09-06T05:12:30.680" v="262" actId="478"/>
          <ac:picMkLst>
            <pc:docMk/>
            <pc:sldMk cId="28905832" sldId="453"/>
            <ac:picMk id="2" creationId="{00000000-0000-0000-0000-000000000000}"/>
          </ac:picMkLst>
        </pc:picChg>
        <pc:picChg chg="add mod ord">
          <ac:chgData name="TAN Mei Yi [Harrisdale Senior High School]" userId="f9f029c9-d743-4d60-9f2c-e74bdec1ab07" providerId="ADAL" clId="{B63AD732-11C6-4435-9F96-F60B1B6975B3}" dt="2022-09-06T05:16:20.249" v="274" actId="1037"/>
          <ac:picMkLst>
            <pc:docMk/>
            <pc:sldMk cId="28905832" sldId="453"/>
            <ac:picMk id="4" creationId="{7EB58D38-AB39-5608-4D28-E4B20E2A665B}"/>
          </ac:picMkLst>
        </pc:picChg>
        <pc:inkChg chg="add mod">
          <ac:chgData name="TAN Mei Yi [Harrisdale Senior High School]" userId="f9f029c9-d743-4d60-9f2c-e74bdec1ab07" providerId="ADAL" clId="{B63AD732-11C6-4435-9F96-F60B1B6975B3}" dt="2022-09-06T06:36:32.023" v="637" actId="164"/>
          <ac:inkMkLst>
            <pc:docMk/>
            <pc:sldMk cId="28905832" sldId="453"/>
            <ac:inkMk id="2" creationId="{53BC0CAC-E2DA-E6E1-574B-8D280EBD3CF3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6:36:32.023" v="637" actId="164"/>
          <ac:inkMkLst>
            <pc:docMk/>
            <pc:sldMk cId="28905832" sldId="453"/>
            <ac:inkMk id="3" creationId="{725F567E-54E3-3C80-C74A-C0CAF2A337B4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6:36:32.023" v="637" actId="164"/>
          <ac:inkMkLst>
            <pc:docMk/>
            <pc:sldMk cId="28905832" sldId="453"/>
            <ac:inkMk id="6" creationId="{95B1CCA2-D401-47F6-69C9-4E304473D467}"/>
          </ac:inkMkLst>
        </pc:inkChg>
        <pc:inkChg chg="add del mod">
          <ac:chgData name="TAN Mei Yi [Harrisdale Senior High School]" userId="f9f029c9-d743-4d60-9f2c-e74bdec1ab07" providerId="ADAL" clId="{B63AD732-11C6-4435-9F96-F60B1B6975B3}" dt="2022-09-06T05:16:58.437" v="305"/>
          <ac:inkMkLst>
            <pc:docMk/>
            <pc:sldMk cId="28905832" sldId="453"/>
            <ac:inkMk id="6" creationId="{BAD8C5EE-DDEC-7F75-5E68-809C3E03D1CC}"/>
          </ac:inkMkLst>
        </pc:inkChg>
        <pc:inkChg chg="del">
          <ac:chgData name="TAN Mei Yi [Harrisdale Senior High School]" userId="f9f029c9-d743-4d60-9f2c-e74bdec1ab07" providerId="ADAL" clId="{B63AD732-11C6-4435-9F96-F60B1B6975B3}" dt="2022-09-06T05:12:29.271" v="261" actId="478"/>
          <ac:inkMkLst>
            <pc:docMk/>
            <pc:sldMk cId="28905832" sldId="453"/>
            <ac:inkMk id="7" creationId="{00000000-0000-0000-0000-000000000000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6:36:32.023" v="637" actId="164"/>
          <ac:inkMkLst>
            <pc:docMk/>
            <pc:sldMk cId="28905832" sldId="453"/>
            <ac:inkMk id="7" creationId="{F4F89017-7D5E-05ED-BCD9-0CF90195128E}"/>
          </ac:inkMkLst>
        </pc:inkChg>
        <pc:inkChg chg="del">
          <ac:chgData name="TAN Mei Yi [Harrisdale Senior High School]" userId="f9f029c9-d743-4d60-9f2c-e74bdec1ab07" providerId="ADAL" clId="{B63AD732-11C6-4435-9F96-F60B1B6975B3}" dt="2022-09-06T05:12:29.271" v="261" actId="478"/>
          <ac:inkMkLst>
            <pc:docMk/>
            <pc:sldMk cId="28905832" sldId="453"/>
            <ac:inkMk id="8" creationId="{00000000-0000-0000-0000-000000000000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6:36:32.023" v="637" actId="164"/>
          <ac:inkMkLst>
            <pc:docMk/>
            <pc:sldMk cId="28905832" sldId="453"/>
            <ac:inkMk id="8" creationId="{BFA173A9-6BB8-802B-56D2-F25DA2383208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6:36:32.023" v="637" actId="164"/>
          <ac:inkMkLst>
            <pc:docMk/>
            <pc:sldMk cId="28905832" sldId="453"/>
            <ac:inkMk id="9" creationId="{9D79013B-101F-034E-DD95-D7E0BA6560C6}"/>
          </ac:inkMkLst>
        </pc:inkChg>
        <pc:inkChg chg="add del mod">
          <ac:chgData name="TAN Mei Yi [Harrisdale Senior High School]" userId="f9f029c9-d743-4d60-9f2c-e74bdec1ab07" providerId="ADAL" clId="{B63AD732-11C6-4435-9F96-F60B1B6975B3}" dt="2022-09-06T05:16:58.437" v="312"/>
          <ac:inkMkLst>
            <pc:docMk/>
            <pc:sldMk cId="28905832" sldId="453"/>
            <ac:inkMk id="9" creationId="{CBC99F48-943A-712B-C088-55CCDBE4BC2A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6:36:26.792" v="636"/>
          <ac:inkMkLst>
            <pc:docMk/>
            <pc:sldMk cId="28905832" sldId="453"/>
            <ac:inkMk id="10" creationId="{0569FB81-604A-50EF-840D-E64C66AE63CB}"/>
          </ac:inkMkLst>
        </pc:inkChg>
        <pc:inkChg chg="add del mod">
          <ac:chgData name="TAN Mei Yi [Harrisdale Senior High School]" userId="f9f029c9-d743-4d60-9f2c-e74bdec1ab07" providerId="ADAL" clId="{B63AD732-11C6-4435-9F96-F60B1B6975B3}" dt="2022-09-06T05:16:58.437" v="314"/>
          <ac:inkMkLst>
            <pc:docMk/>
            <pc:sldMk cId="28905832" sldId="453"/>
            <ac:inkMk id="10" creationId="{0702C747-1B6B-4DE6-77E1-529427278AA3}"/>
          </ac:inkMkLst>
        </pc:inkChg>
        <pc:inkChg chg="add del mod">
          <ac:chgData name="TAN Mei Yi [Harrisdale Senior High School]" userId="f9f029c9-d743-4d60-9f2c-e74bdec1ab07" providerId="ADAL" clId="{B63AD732-11C6-4435-9F96-F60B1B6975B3}" dt="2022-09-06T05:16:58.437" v="299"/>
          <ac:inkMkLst>
            <pc:docMk/>
            <pc:sldMk cId="28905832" sldId="453"/>
            <ac:inkMk id="11" creationId="{7FF030C0-698C-D6D2-0D89-A631B93FA727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6:36:26.792" v="636"/>
          <ac:inkMkLst>
            <pc:docMk/>
            <pc:sldMk cId="28905832" sldId="453"/>
            <ac:inkMk id="11" creationId="{C9389B65-C37D-8008-FF18-19975DBC5ADE}"/>
          </ac:inkMkLst>
        </pc:inkChg>
        <pc:inkChg chg="add del mod">
          <ac:chgData name="TAN Mei Yi [Harrisdale Senior High School]" userId="f9f029c9-d743-4d60-9f2c-e74bdec1ab07" providerId="ADAL" clId="{B63AD732-11C6-4435-9F96-F60B1B6975B3}" dt="2022-09-06T05:16:58.437" v="309"/>
          <ac:inkMkLst>
            <pc:docMk/>
            <pc:sldMk cId="28905832" sldId="453"/>
            <ac:inkMk id="12" creationId="{8783667E-ED16-81BC-7A71-C5F707B2C3A3}"/>
          </ac:inkMkLst>
        </pc:inkChg>
        <pc:inkChg chg="add del mod">
          <ac:chgData name="TAN Mei Yi [Harrisdale Senior High School]" userId="f9f029c9-d743-4d60-9f2c-e74bdec1ab07" providerId="ADAL" clId="{B63AD732-11C6-4435-9F96-F60B1B6975B3}" dt="2022-09-06T05:16:58.437" v="313"/>
          <ac:inkMkLst>
            <pc:docMk/>
            <pc:sldMk cId="28905832" sldId="453"/>
            <ac:inkMk id="13" creationId="{53207E17-B0F0-2A64-3F2F-9DF929809EFC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6:36:44.193" v="644"/>
          <ac:inkMkLst>
            <pc:docMk/>
            <pc:sldMk cId="28905832" sldId="453"/>
            <ac:inkMk id="14" creationId="{34703691-5798-DF54-1525-1BF4612D3370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6:36:44.193" v="644"/>
          <ac:inkMkLst>
            <pc:docMk/>
            <pc:sldMk cId="28905832" sldId="453"/>
            <ac:inkMk id="15" creationId="{4E209899-E256-39CA-2354-62B15AE8B774}"/>
          </ac:inkMkLst>
        </pc:inkChg>
        <pc:inkChg chg="add del mod">
          <ac:chgData name="TAN Mei Yi [Harrisdale Senior High School]" userId="f9f029c9-d743-4d60-9f2c-e74bdec1ab07" providerId="ADAL" clId="{B63AD732-11C6-4435-9F96-F60B1B6975B3}" dt="2022-09-06T05:16:58.437" v="310"/>
          <ac:inkMkLst>
            <pc:docMk/>
            <pc:sldMk cId="28905832" sldId="453"/>
            <ac:inkMk id="15" creationId="{600753EC-ED69-4A49-15FD-542D251EF978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6:36:50.027" v="645" actId="164"/>
          <ac:inkMkLst>
            <pc:docMk/>
            <pc:sldMk cId="28905832" sldId="453"/>
            <ac:inkMk id="16" creationId="{02659231-BA00-9701-C84A-734A92CFA28A}"/>
          </ac:inkMkLst>
        </pc:inkChg>
        <pc:inkChg chg="add del mod">
          <ac:chgData name="TAN Mei Yi [Harrisdale Senior High School]" userId="f9f029c9-d743-4d60-9f2c-e74bdec1ab07" providerId="ADAL" clId="{B63AD732-11C6-4435-9F96-F60B1B6975B3}" dt="2022-09-06T05:16:58.437" v="307"/>
          <ac:inkMkLst>
            <pc:docMk/>
            <pc:sldMk cId="28905832" sldId="453"/>
            <ac:inkMk id="16" creationId="{7C1427AF-82EB-A283-F393-B504BFEB7817}"/>
          </ac:inkMkLst>
        </pc:inkChg>
        <pc:inkChg chg="add del mod">
          <ac:chgData name="TAN Mei Yi [Harrisdale Senior High School]" userId="f9f029c9-d743-4d60-9f2c-e74bdec1ab07" providerId="ADAL" clId="{B63AD732-11C6-4435-9F96-F60B1B6975B3}" dt="2022-09-06T05:16:58.437" v="311"/>
          <ac:inkMkLst>
            <pc:docMk/>
            <pc:sldMk cId="28905832" sldId="453"/>
            <ac:inkMk id="17" creationId="{1B069DAC-1F3F-6B30-13F3-F4FC2A5237AD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6:36:50.027" v="645" actId="164"/>
          <ac:inkMkLst>
            <pc:docMk/>
            <pc:sldMk cId="28905832" sldId="453"/>
            <ac:inkMk id="17" creationId="{55DBCDF6-95D4-B3D5-3BFA-1A6853F4EBAB}"/>
          </ac:inkMkLst>
        </pc:inkChg>
        <pc:inkChg chg="add del mod">
          <ac:chgData name="TAN Mei Yi [Harrisdale Senior High School]" userId="f9f029c9-d743-4d60-9f2c-e74bdec1ab07" providerId="ADAL" clId="{B63AD732-11C6-4435-9F96-F60B1B6975B3}" dt="2022-09-06T05:16:58.437" v="304"/>
          <ac:inkMkLst>
            <pc:docMk/>
            <pc:sldMk cId="28905832" sldId="453"/>
            <ac:inkMk id="18" creationId="{BB5FD4FE-8FF2-FF79-A7EB-BBCE94FC13C7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6:36:50.027" v="645" actId="164"/>
          <ac:inkMkLst>
            <pc:docMk/>
            <pc:sldMk cId="28905832" sldId="453"/>
            <ac:inkMk id="18" creationId="{E4F6D67D-840D-0122-3249-9768EAA59E8C}"/>
          </ac:inkMkLst>
        </pc:inkChg>
        <pc:inkChg chg="add del mod">
          <ac:chgData name="TAN Mei Yi [Harrisdale Senior High School]" userId="f9f029c9-d743-4d60-9f2c-e74bdec1ab07" providerId="ADAL" clId="{B63AD732-11C6-4435-9F96-F60B1B6975B3}" dt="2022-09-06T05:16:58.437" v="316"/>
          <ac:inkMkLst>
            <pc:docMk/>
            <pc:sldMk cId="28905832" sldId="453"/>
            <ac:inkMk id="19" creationId="{8671FB93-C668-FC04-BF80-CB2FC5F74E9A}"/>
          </ac:inkMkLst>
        </pc:inkChg>
        <pc:inkChg chg="add del mod">
          <ac:chgData name="TAN Mei Yi [Harrisdale Senior High School]" userId="f9f029c9-d743-4d60-9f2c-e74bdec1ab07" providerId="ADAL" clId="{B63AD732-11C6-4435-9F96-F60B1B6975B3}" dt="2022-09-06T05:16:58.437" v="302"/>
          <ac:inkMkLst>
            <pc:docMk/>
            <pc:sldMk cId="28905832" sldId="453"/>
            <ac:inkMk id="20" creationId="{51C9CBF4-DDC6-E02E-4AD6-6EF735FEAEC4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6:37:01.432" v="659"/>
          <ac:inkMkLst>
            <pc:docMk/>
            <pc:sldMk cId="28905832" sldId="453"/>
            <ac:inkMk id="21" creationId="{32DA38B1-D2FF-3DEC-ACCD-DA9BDFB79FCC}"/>
          </ac:inkMkLst>
        </pc:inkChg>
        <pc:inkChg chg="add del mod">
          <ac:chgData name="TAN Mei Yi [Harrisdale Senior High School]" userId="f9f029c9-d743-4d60-9f2c-e74bdec1ab07" providerId="ADAL" clId="{B63AD732-11C6-4435-9F96-F60B1B6975B3}" dt="2022-09-06T05:16:58.437" v="301"/>
          <ac:inkMkLst>
            <pc:docMk/>
            <pc:sldMk cId="28905832" sldId="453"/>
            <ac:inkMk id="21" creationId="{AAA72015-C1A8-11E2-16E0-383CD52E7AA5}"/>
          </ac:inkMkLst>
        </pc:inkChg>
        <pc:inkChg chg="add del mod">
          <ac:chgData name="TAN Mei Yi [Harrisdale Senior High School]" userId="f9f029c9-d743-4d60-9f2c-e74bdec1ab07" providerId="ADAL" clId="{B63AD732-11C6-4435-9F96-F60B1B6975B3}" dt="2022-09-06T05:16:58.437" v="298"/>
          <ac:inkMkLst>
            <pc:docMk/>
            <pc:sldMk cId="28905832" sldId="453"/>
            <ac:inkMk id="22" creationId="{9283DA73-1504-9DF4-465A-75BE3FAE3E43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6:37:01.432" v="659"/>
          <ac:inkMkLst>
            <pc:docMk/>
            <pc:sldMk cId="28905832" sldId="453"/>
            <ac:inkMk id="22" creationId="{D4CAC675-F43B-4F23-18D1-CC7BBE676051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6:37:01.432" v="659"/>
          <ac:inkMkLst>
            <pc:docMk/>
            <pc:sldMk cId="28905832" sldId="453"/>
            <ac:inkMk id="23" creationId="{F96FF18A-0625-F83E-F86D-BA3F3FC36C13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6:37:01.432" v="659"/>
          <ac:inkMkLst>
            <pc:docMk/>
            <pc:sldMk cId="28905832" sldId="453"/>
            <ac:inkMk id="24" creationId="{33148F6F-7A45-B738-5797-431B586D5472}"/>
          </ac:inkMkLst>
        </pc:inkChg>
        <pc:inkChg chg="add del mod">
          <ac:chgData name="TAN Mei Yi [Harrisdale Senior High School]" userId="f9f029c9-d743-4d60-9f2c-e74bdec1ab07" providerId="ADAL" clId="{B63AD732-11C6-4435-9F96-F60B1B6975B3}" dt="2022-09-06T05:16:58.437" v="303"/>
          <ac:inkMkLst>
            <pc:docMk/>
            <pc:sldMk cId="28905832" sldId="453"/>
            <ac:inkMk id="25" creationId="{8AB568D9-0B1B-9970-C42E-477BAABFE576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6:37:01.432" v="659"/>
          <ac:inkMkLst>
            <pc:docMk/>
            <pc:sldMk cId="28905832" sldId="453"/>
            <ac:inkMk id="25" creationId="{ABAB4480-FDD5-12ED-663A-14E6F20BF111}"/>
          </ac:inkMkLst>
        </pc:inkChg>
        <pc:inkChg chg="add del mod">
          <ac:chgData name="TAN Mei Yi [Harrisdale Senior High School]" userId="f9f029c9-d743-4d60-9f2c-e74bdec1ab07" providerId="ADAL" clId="{B63AD732-11C6-4435-9F96-F60B1B6975B3}" dt="2022-09-06T05:16:58.437" v="306"/>
          <ac:inkMkLst>
            <pc:docMk/>
            <pc:sldMk cId="28905832" sldId="453"/>
            <ac:inkMk id="26" creationId="{A330DD05-E539-4056-3BC5-8149F2137FA6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6:37:01.432" v="659"/>
          <ac:inkMkLst>
            <pc:docMk/>
            <pc:sldMk cId="28905832" sldId="453"/>
            <ac:inkMk id="26" creationId="{AE565A1F-85CE-3515-60B4-88A954105D87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6:37:01.432" v="659"/>
          <ac:inkMkLst>
            <pc:docMk/>
            <pc:sldMk cId="28905832" sldId="453"/>
            <ac:inkMk id="27" creationId="{5BE233C9-2985-7646-AC5A-94BDDB9FBDDF}"/>
          </ac:inkMkLst>
        </pc:inkChg>
        <pc:inkChg chg="add del mod">
          <ac:chgData name="TAN Mei Yi [Harrisdale Senior High School]" userId="f9f029c9-d743-4d60-9f2c-e74bdec1ab07" providerId="ADAL" clId="{B63AD732-11C6-4435-9F96-F60B1B6975B3}" dt="2022-09-06T05:16:58.437" v="308"/>
          <ac:inkMkLst>
            <pc:docMk/>
            <pc:sldMk cId="28905832" sldId="453"/>
            <ac:inkMk id="27" creationId="{C623F767-2867-AA09-863E-E67BDC37A664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6:37:01.432" v="659"/>
          <ac:inkMkLst>
            <pc:docMk/>
            <pc:sldMk cId="28905832" sldId="453"/>
            <ac:inkMk id="28" creationId="{B7E6FD9D-CAC8-BF43-6F6F-BAB2F5810520}"/>
          </ac:inkMkLst>
        </pc:inkChg>
        <pc:inkChg chg="add del">
          <ac:chgData name="TAN Mei Yi [Harrisdale Senior High School]" userId="f9f029c9-d743-4d60-9f2c-e74bdec1ab07" providerId="ADAL" clId="{B63AD732-11C6-4435-9F96-F60B1B6975B3}" dt="2022-09-06T05:16:58.437" v="315"/>
          <ac:inkMkLst>
            <pc:docMk/>
            <pc:sldMk cId="28905832" sldId="453"/>
            <ac:inkMk id="29" creationId="{052EC0BF-83E1-6AC4-387A-D845861CD491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6:37:01.432" v="659"/>
          <ac:inkMkLst>
            <pc:docMk/>
            <pc:sldMk cId="28905832" sldId="453"/>
            <ac:inkMk id="29" creationId="{3A3501C2-107A-19AA-62AA-0B2AA82A1BB8}"/>
          </ac:inkMkLst>
        </pc:inkChg>
        <pc:inkChg chg="add del">
          <ac:chgData name="TAN Mei Yi [Harrisdale Senior High School]" userId="f9f029c9-d743-4d60-9f2c-e74bdec1ab07" providerId="ADAL" clId="{B63AD732-11C6-4435-9F96-F60B1B6975B3}" dt="2022-09-06T05:16:58.437" v="317"/>
          <ac:inkMkLst>
            <pc:docMk/>
            <pc:sldMk cId="28905832" sldId="453"/>
            <ac:inkMk id="30" creationId="{69B67620-FBA9-182A-3C51-811CD9482FBD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6:37:04.221" v="664"/>
          <ac:inkMkLst>
            <pc:docMk/>
            <pc:sldMk cId="28905832" sldId="453"/>
            <ac:inkMk id="30" creationId="{D18B0BF7-6700-F2FA-7EB6-5D24BD464DDF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6:37:04.221" v="664"/>
          <ac:inkMkLst>
            <pc:docMk/>
            <pc:sldMk cId="28905832" sldId="453"/>
            <ac:inkMk id="31" creationId="{7E5A7BA8-5F92-39A3-DD1D-5C48606419EB}"/>
          </ac:inkMkLst>
        </pc:inkChg>
        <pc:inkChg chg="add del">
          <ac:chgData name="TAN Mei Yi [Harrisdale Senior High School]" userId="f9f029c9-d743-4d60-9f2c-e74bdec1ab07" providerId="ADAL" clId="{B63AD732-11C6-4435-9F96-F60B1B6975B3}" dt="2022-09-06T05:16:58.437" v="300"/>
          <ac:inkMkLst>
            <pc:docMk/>
            <pc:sldMk cId="28905832" sldId="453"/>
            <ac:inkMk id="31" creationId="{D39C7482-ABF0-C8D3-0263-C27AF84EF61B}"/>
          </ac:inkMkLst>
        </pc:inkChg>
        <pc:inkChg chg="del">
          <ac:chgData name="TAN Mei Yi [Harrisdale Senior High School]" userId="f9f029c9-d743-4d60-9f2c-e74bdec1ab07" providerId="ADAL" clId="{B63AD732-11C6-4435-9F96-F60B1B6975B3}" dt="2022-09-06T05:12:29.271" v="261" actId="478"/>
          <ac:inkMkLst>
            <pc:docMk/>
            <pc:sldMk cId="28905832" sldId="453"/>
            <ac:inkMk id="32" creationId="{00000000-0000-0000-0000-000000000000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6:37:04.221" v="664"/>
          <ac:inkMkLst>
            <pc:docMk/>
            <pc:sldMk cId="28905832" sldId="453"/>
            <ac:inkMk id="32" creationId="{AD10B94A-3514-D4A7-941E-8B0FAB47D2C8}"/>
          </ac:inkMkLst>
        </pc:inkChg>
        <pc:inkChg chg="add del mod">
          <ac:chgData name="TAN Mei Yi [Harrisdale Senior High School]" userId="f9f029c9-d743-4d60-9f2c-e74bdec1ab07" providerId="ADAL" clId="{B63AD732-11C6-4435-9F96-F60B1B6975B3}" dt="2022-09-06T05:18:49.178" v="409"/>
          <ac:inkMkLst>
            <pc:docMk/>
            <pc:sldMk cId="28905832" sldId="453"/>
            <ac:inkMk id="33" creationId="{1A15C442-513F-825B-DDE0-C6590F0963EE}"/>
          </ac:inkMkLst>
        </pc:inkChg>
        <pc:inkChg chg="add del mod">
          <ac:chgData name="TAN Mei Yi [Harrisdale Senior High School]" userId="f9f029c9-d743-4d60-9f2c-e74bdec1ab07" providerId="ADAL" clId="{B63AD732-11C6-4435-9F96-F60B1B6975B3}" dt="2022-09-06T05:18:49.176" v="406"/>
          <ac:inkMkLst>
            <pc:docMk/>
            <pc:sldMk cId="28905832" sldId="453"/>
            <ac:inkMk id="34" creationId="{D0CC03E7-E81E-EF1D-316B-C49652506BB2}"/>
          </ac:inkMkLst>
        </pc:inkChg>
        <pc:inkChg chg="add del mod">
          <ac:chgData name="TAN Mei Yi [Harrisdale Senior High School]" userId="f9f029c9-d743-4d60-9f2c-e74bdec1ab07" providerId="ADAL" clId="{B63AD732-11C6-4435-9F96-F60B1B6975B3}" dt="2022-09-06T05:18:49.162" v="396"/>
          <ac:inkMkLst>
            <pc:docMk/>
            <pc:sldMk cId="28905832" sldId="453"/>
            <ac:inkMk id="35" creationId="{4EAFFC45-E854-74D2-54C1-769F0823B44A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6:37:04.221" v="664"/>
          <ac:inkMkLst>
            <pc:docMk/>
            <pc:sldMk cId="28905832" sldId="453"/>
            <ac:inkMk id="35" creationId="{B8F88B4A-DA88-6996-1EA6-9FA50143B09B}"/>
          </ac:inkMkLst>
        </pc:inkChg>
        <pc:inkChg chg="add del mod">
          <ac:chgData name="TAN Mei Yi [Harrisdale Senior High School]" userId="f9f029c9-d743-4d60-9f2c-e74bdec1ab07" providerId="ADAL" clId="{B63AD732-11C6-4435-9F96-F60B1B6975B3}" dt="2022-09-06T05:17:05.016" v="329"/>
          <ac:inkMkLst>
            <pc:docMk/>
            <pc:sldMk cId="28905832" sldId="453"/>
            <ac:inkMk id="36" creationId="{01904727-3E86-4A32-29B7-42BBF3378D4C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6:37:04.221" v="664"/>
          <ac:inkMkLst>
            <pc:docMk/>
            <pc:sldMk cId="28905832" sldId="453"/>
            <ac:inkMk id="36" creationId="{24C1A1AB-5A35-5A9B-6612-5AEFFE135E0D}"/>
          </ac:inkMkLst>
        </pc:inkChg>
        <pc:inkChg chg="add del mod">
          <ac:chgData name="TAN Mei Yi [Harrisdale Senior High School]" userId="f9f029c9-d743-4d60-9f2c-e74bdec1ab07" providerId="ADAL" clId="{B63AD732-11C6-4435-9F96-F60B1B6975B3}" dt="2022-09-06T05:17:05.013" v="326"/>
          <ac:inkMkLst>
            <pc:docMk/>
            <pc:sldMk cId="28905832" sldId="453"/>
            <ac:inkMk id="37" creationId="{8B131D9C-CF92-CF3F-833B-3839E4349EBD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6:37:04.221" v="664"/>
          <ac:inkMkLst>
            <pc:docMk/>
            <pc:sldMk cId="28905832" sldId="453"/>
            <ac:inkMk id="37" creationId="{D72F938C-79C3-947A-24CE-3A2D79CB9E8F}"/>
          </ac:inkMkLst>
        </pc:inkChg>
        <pc:inkChg chg="add del mod">
          <ac:chgData name="TAN Mei Yi [Harrisdale Senior High School]" userId="f9f029c9-d743-4d60-9f2c-e74bdec1ab07" providerId="ADAL" clId="{B63AD732-11C6-4435-9F96-F60B1B6975B3}" dt="2022-09-06T05:17:05.015" v="328"/>
          <ac:inkMkLst>
            <pc:docMk/>
            <pc:sldMk cId="28905832" sldId="453"/>
            <ac:inkMk id="38" creationId="{274AD35C-9015-AA2C-3654-42B6FE8BD767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6:37:04.221" v="664"/>
          <ac:inkMkLst>
            <pc:docMk/>
            <pc:sldMk cId="28905832" sldId="453"/>
            <ac:inkMk id="38" creationId="{3EA4BCD9-AF9C-4B13-D66D-52470AFC8726}"/>
          </ac:inkMkLst>
        </pc:inkChg>
        <pc:inkChg chg="add del mod">
          <ac:chgData name="TAN Mei Yi [Harrisdale Senior High School]" userId="f9f029c9-d743-4d60-9f2c-e74bdec1ab07" providerId="ADAL" clId="{B63AD732-11C6-4435-9F96-F60B1B6975B3}" dt="2022-09-06T05:17:05.014" v="327"/>
          <ac:inkMkLst>
            <pc:docMk/>
            <pc:sldMk cId="28905832" sldId="453"/>
            <ac:inkMk id="39" creationId="{B68C77B4-4C73-E898-BD1B-F1FB3C890158}"/>
          </ac:inkMkLst>
        </pc:inkChg>
        <pc:inkChg chg="add del">
          <ac:chgData name="TAN Mei Yi [Harrisdale Senior High School]" userId="f9f029c9-d743-4d60-9f2c-e74bdec1ab07" providerId="ADAL" clId="{B63AD732-11C6-4435-9F96-F60B1B6975B3}" dt="2022-09-06T06:37:16.920" v="674"/>
          <ac:inkMkLst>
            <pc:docMk/>
            <pc:sldMk cId="28905832" sldId="453"/>
            <ac:inkMk id="40" creationId="{AC93C537-8E2A-7743-A301-35E077ABF2DC}"/>
          </ac:inkMkLst>
        </pc:inkChg>
        <pc:inkChg chg="add del mod">
          <ac:chgData name="TAN Mei Yi [Harrisdale Senior High School]" userId="f9f029c9-d743-4d60-9f2c-e74bdec1ab07" providerId="ADAL" clId="{B63AD732-11C6-4435-9F96-F60B1B6975B3}" dt="2022-09-06T05:18:49.146" v="387"/>
          <ac:inkMkLst>
            <pc:docMk/>
            <pc:sldMk cId="28905832" sldId="453"/>
            <ac:inkMk id="41" creationId="{128B2CB3-87E7-30F7-0141-1E111AA302A1}"/>
          </ac:inkMkLst>
        </pc:inkChg>
        <pc:inkChg chg="add del">
          <ac:chgData name="TAN Mei Yi [Harrisdale Senior High School]" userId="f9f029c9-d743-4d60-9f2c-e74bdec1ab07" providerId="ADAL" clId="{B63AD732-11C6-4435-9F96-F60B1B6975B3}" dt="2022-09-06T06:37:16.918" v="670"/>
          <ac:inkMkLst>
            <pc:docMk/>
            <pc:sldMk cId="28905832" sldId="453"/>
            <ac:inkMk id="41" creationId="{2ED8339F-714B-F3E8-75C3-5D150C8609E5}"/>
          </ac:inkMkLst>
        </pc:inkChg>
        <pc:inkChg chg="add del mod">
          <ac:chgData name="TAN Mei Yi [Harrisdale Senior High School]" userId="f9f029c9-d743-4d60-9f2c-e74bdec1ab07" providerId="ADAL" clId="{B63AD732-11C6-4435-9F96-F60B1B6975B3}" dt="2022-09-06T06:37:19.948" v="675"/>
          <ac:inkMkLst>
            <pc:docMk/>
            <pc:sldMk cId="28905832" sldId="453"/>
            <ac:inkMk id="42" creationId="{925495AD-8F9F-266F-594A-B4BE7E7B3E8D}"/>
          </ac:inkMkLst>
        </pc:inkChg>
        <pc:inkChg chg="add del mod">
          <ac:chgData name="TAN Mei Yi [Harrisdale Senior High School]" userId="f9f029c9-d743-4d60-9f2c-e74bdec1ab07" providerId="ADAL" clId="{B63AD732-11C6-4435-9F96-F60B1B6975B3}" dt="2022-09-06T05:18:49.162" v="390"/>
          <ac:inkMkLst>
            <pc:docMk/>
            <pc:sldMk cId="28905832" sldId="453"/>
            <ac:inkMk id="42" creationId="{E53EFA8F-4FB5-B973-9719-985F81A814F6}"/>
          </ac:inkMkLst>
        </pc:inkChg>
        <pc:inkChg chg="add del mod">
          <ac:chgData name="TAN Mei Yi [Harrisdale Senior High School]" userId="f9f029c9-d743-4d60-9f2c-e74bdec1ab07" providerId="ADAL" clId="{B63AD732-11C6-4435-9F96-F60B1B6975B3}" dt="2022-09-06T05:18:49.162" v="395"/>
          <ac:inkMkLst>
            <pc:docMk/>
            <pc:sldMk cId="28905832" sldId="453"/>
            <ac:inkMk id="43" creationId="{3B8AE238-7195-0AFF-B46E-D8F8B371076D}"/>
          </ac:inkMkLst>
        </pc:inkChg>
        <pc:inkChg chg="add del">
          <ac:chgData name="TAN Mei Yi [Harrisdale Senior High School]" userId="f9f029c9-d743-4d60-9f2c-e74bdec1ab07" providerId="ADAL" clId="{B63AD732-11C6-4435-9F96-F60B1B6975B3}" dt="2022-09-06T06:37:16.919" v="672"/>
          <ac:inkMkLst>
            <pc:docMk/>
            <pc:sldMk cId="28905832" sldId="453"/>
            <ac:inkMk id="43" creationId="{C6F9D724-3275-3344-90D6-5EB3A005B955}"/>
          </ac:inkMkLst>
        </pc:inkChg>
        <pc:inkChg chg="add del">
          <ac:chgData name="TAN Mei Yi [Harrisdale Senior High School]" userId="f9f029c9-d743-4d60-9f2c-e74bdec1ab07" providerId="ADAL" clId="{B63AD732-11C6-4435-9F96-F60B1B6975B3}" dt="2022-09-06T06:37:16.918" v="671"/>
          <ac:inkMkLst>
            <pc:docMk/>
            <pc:sldMk cId="28905832" sldId="453"/>
            <ac:inkMk id="44" creationId="{9165D999-3843-2BDF-A3EC-B21B2CBDEC87}"/>
          </ac:inkMkLst>
        </pc:inkChg>
        <pc:inkChg chg="add del mod">
          <ac:chgData name="TAN Mei Yi [Harrisdale Senior High School]" userId="f9f029c9-d743-4d60-9f2c-e74bdec1ab07" providerId="ADAL" clId="{B63AD732-11C6-4435-9F96-F60B1B6975B3}" dt="2022-09-06T05:18:49.176" v="405"/>
          <ac:inkMkLst>
            <pc:docMk/>
            <pc:sldMk cId="28905832" sldId="453"/>
            <ac:inkMk id="44" creationId="{935425C7-85F2-FDD9-C332-AAAB2A4BCFBA}"/>
          </ac:inkMkLst>
        </pc:inkChg>
        <pc:inkChg chg="add del mod">
          <ac:chgData name="TAN Mei Yi [Harrisdale Senior High School]" userId="f9f029c9-d743-4d60-9f2c-e74bdec1ab07" providerId="ADAL" clId="{B63AD732-11C6-4435-9F96-F60B1B6975B3}" dt="2022-09-06T05:18:49.178" v="410"/>
          <ac:inkMkLst>
            <pc:docMk/>
            <pc:sldMk cId="28905832" sldId="453"/>
            <ac:inkMk id="45" creationId="{AC342A22-174D-149A-5E23-1AC197243D69}"/>
          </ac:inkMkLst>
        </pc:inkChg>
        <pc:inkChg chg="add del mod">
          <ac:chgData name="TAN Mei Yi [Harrisdale Senior High School]" userId="f9f029c9-d743-4d60-9f2c-e74bdec1ab07" providerId="ADAL" clId="{B63AD732-11C6-4435-9F96-F60B1B6975B3}" dt="2022-09-06T05:18:49.146" v="381"/>
          <ac:inkMkLst>
            <pc:docMk/>
            <pc:sldMk cId="28905832" sldId="453"/>
            <ac:inkMk id="46" creationId="{1EF777FB-8E67-3026-6C5F-B01602491A40}"/>
          </ac:inkMkLst>
        </pc:inkChg>
        <pc:inkChg chg="add del mod">
          <ac:chgData name="TAN Mei Yi [Harrisdale Senior High School]" userId="f9f029c9-d743-4d60-9f2c-e74bdec1ab07" providerId="ADAL" clId="{B63AD732-11C6-4435-9F96-F60B1B6975B3}" dt="2022-09-06T05:18:49.146" v="382"/>
          <ac:inkMkLst>
            <pc:docMk/>
            <pc:sldMk cId="28905832" sldId="453"/>
            <ac:inkMk id="47" creationId="{EBAA822A-1A62-7287-E4C5-00F94F38EE4D}"/>
          </ac:inkMkLst>
        </pc:inkChg>
        <pc:inkChg chg="add del mod">
          <ac:chgData name="TAN Mei Yi [Harrisdale Senior High School]" userId="f9f029c9-d743-4d60-9f2c-e74bdec1ab07" providerId="ADAL" clId="{B63AD732-11C6-4435-9F96-F60B1B6975B3}" dt="2022-09-06T05:18:49.162" v="401"/>
          <ac:inkMkLst>
            <pc:docMk/>
            <pc:sldMk cId="28905832" sldId="453"/>
            <ac:inkMk id="48" creationId="{E54D2156-7BFB-7981-B943-97E21784BF7F}"/>
          </ac:inkMkLst>
        </pc:inkChg>
        <pc:inkChg chg="add del mod">
          <ac:chgData name="TAN Mei Yi [Harrisdale Senior High School]" userId="f9f029c9-d743-4d60-9f2c-e74bdec1ab07" providerId="ADAL" clId="{B63AD732-11C6-4435-9F96-F60B1B6975B3}" dt="2022-09-06T05:18:49.162" v="391"/>
          <ac:inkMkLst>
            <pc:docMk/>
            <pc:sldMk cId="28905832" sldId="453"/>
            <ac:inkMk id="49" creationId="{EC488108-8E15-242E-910F-3AABB5CE3E7E}"/>
          </ac:inkMkLst>
        </pc:inkChg>
        <pc:inkChg chg="del">
          <ac:chgData name="TAN Mei Yi [Harrisdale Senior High School]" userId="f9f029c9-d743-4d60-9f2c-e74bdec1ab07" providerId="ADAL" clId="{B63AD732-11C6-4435-9F96-F60B1B6975B3}" dt="2022-09-06T05:12:29.271" v="261" actId="478"/>
          <ac:inkMkLst>
            <pc:docMk/>
            <pc:sldMk cId="28905832" sldId="453"/>
            <ac:inkMk id="51" creationId="{00000000-0000-0000-0000-000000000000}"/>
          </ac:inkMkLst>
        </pc:inkChg>
        <pc:inkChg chg="del">
          <ac:chgData name="TAN Mei Yi [Harrisdale Senior High School]" userId="f9f029c9-d743-4d60-9f2c-e74bdec1ab07" providerId="ADAL" clId="{B63AD732-11C6-4435-9F96-F60B1B6975B3}" dt="2022-09-06T05:12:29.271" v="261" actId="478"/>
          <ac:inkMkLst>
            <pc:docMk/>
            <pc:sldMk cId="28905832" sldId="453"/>
            <ac:inkMk id="52" creationId="{00000000-0000-0000-0000-000000000000}"/>
          </ac:inkMkLst>
        </pc:inkChg>
        <pc:inkChg chg="add del mod">
          <ac:chgData name="TAN Mei Yi [Harrisdale Senior High School]" userId="f9f029c9-d743-4d60-9f2c-e74bdec1ab07" providerId="ADAL" clId="{B63AD732-11C6-4435-9F96-F60B1B6975B3}" dt="2022-09-06T05:18:49.175" v="404"/>
          <ac:inkMkLst>
            <pc:docMk/>
            <pc:sldMk cId="28905832" sldId="453"/>
            <ac:inkMk id="53" creationId="{B1B730B2-4D62-C7B1-BCE1-74E18BBAD98B}"/>
          </ac:inkMkLst>
        </pc:inkChg>
        <pc:inkChg chg="add del mod">
          <ac:chgData name="TAN Mei Yi [Harrisdale Senior High School]" userId="f9f029c9-d743-4d60-9f2c-e74bdec1ab07" providerId="ADAL" clId="{B63AD732-11C6-4435-9F96-F60B1B6975B3}" dt="2022-09-06T05:18:49.146" v="388"/>
          <ac:inkMkLst>
            <pc:docMk/>
            <pc:sldMk cId="28905832" sldId="453"/>
            <ac:inkMk id="54" creationId="{743F08CE-C779-541B-7148-E139657D05C5}"/>
          </ac:inkMkLst>
        </pc:inkChg>
        <pc:inkChg chg="add del mod">
          <ac:chgData name="TAN Mei Yi [Harrisdale Senior High School]" userId="f9f029c9-d743-4d60-9f2c-e74bdec1ab07" providerId="ADAL" clId="{B63AD732-11C6-4435-9F96-F60B1B6975B3}" dt="2022-09-06T05:18:49.177" v="408"/>
          <ac:inkMkLst>
            <pc:docMk/>
            <pc:sldMk cId="28905832" sldId="453"/>
            <ac:inkMk id="55" creationId="{D2769B79-7A7C-85C3-C878-21427837C22B}"/>
          </ac:inkMkLst>
        </pc:inkChg>
        <pc:inkChg chg="add del mod">
          <ac:chgData name="TAN Mei Yi [Harrisdale Senior High School]" userId="f9f029c9-d743-4d60-9f2c-e74bdec1ab07" providerId="ADAL" clId="{B63AD732-11C6-4435-9F96-F60B1B6975B3}" dt="2022-09-06T05:18:49.146" v="379"/>
          <ac:inkMkLst>
            <pc:docMk/>
            <pc:sldMk cId="28905832" sldId="453"/>
            <ac:inkMk id="56" creationId="{43B5F489-1928-A7C3-1EF8-BD48C57CBAB3}"/>
          </ac:inkMkLst>
        </pc:inkChg>
        <pc:inkChg chg="add del mod">
          <ac:chgData name="TAN Mei Yi [Harrisdale Senior High School]" userId="f9f029c9-d743-4d60-9f2c-e74bdec1ab07" providerId="ADAL" clId="{B63AD732-11C6-4435-9F96-F60B1B6975B3}" dt="2022-09-06T05:18:49.146" v="384"/>
          <ac:inkMkLst>
            <pc:docMk/>
            <pc:sldMk cId="28905832" sldId="453"/>
            <ac:inkMk id="57" creationId="{BF14C603-AE60-C208-8D85-DFBDF94F7D25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18:49.177" v="408"/>
          <ac:inkMkLst>
            <pc:docMk/>
            <pc:sldMk cId="28905832" sldId="453"/>
            <ac:inkMk id="58" creationId="{0363A41B-CC35-EC91-8A4F-752D5E453D4D}"/>
          </ac:inkMkLst>
        </pc:inkChg>
        <pc:inkChg chg="add del mod">
          <ac:chgData name="TAN Mei Yi [Harrisdale Senior High School]" userId="f9f029c9-d743-4d60-9f2c-e74bdec1ab07" providerId="ADAL" clId="{B63AD732-11C6-4435-9F96-F60B1B6975B3}" dt="2022-09-06T05:18:49.162" v="393"/>
          <ac:inkMkLst>
            <pc:docMk/>
            <pc:sldMk cId="28905832" sldId="453"/>
            <ac:inkMk id="59" creationId="{AE405FB6-89C4-2DAF-8D6E-3132D46273DF}"/>
          </ac:inkMkLst>
        </pc:inkChg>
        <pc:inkChg chg="add del mod">
          <ac:chgData name="TAN Mei Yi [Harrisdale Senior High School]" userId="f9f029c9-d743-4d60-9f2c-e74bdec1ab07" providerId="ADAL" clId="{B63AD732-11C6-4435-9F96-F60B1B6975B3}" dt="2022-09-06T05:18:49.146" v="385"/>
          <ac:inkMkLst>
            <pc:docMk/>
            <pc:sldMk cId="28905832" sldId="453"/>
            <ac:inkMk id="60" creationId="{447DE77C-3427-7F79-5F34-49B832F90055}"/>
          </ac:inkMkLst>
        </pc:inkChg>
        <pc:inkChg chg="add del mod">
          <ac:chgData name="TAN Mei Yi [Harrisdale Senior High School]" userId="f9f029c9-d743-4d60-9f2c-e74bdec1ab07" providerId="ADAL" clId="{B63AD732-11C6-4435-9F96-F60B1B6975B3}" dt="2022-09-06T05:18:49.162" v="398"/>
          <ac:inkMkLst>
            <pc:docMk/>
            <pc:sldMk cId="28905832" sldId="453"/>
            <ac:inkMk id="62" creationId="{BBEAF6EB-1E74-593F-CDC5-250812A18F9E}"/>
          </ac:inkMkLst>
        </pc:inkChg>
        <pc:inkChg chg="del">
          <ac:chgData name="TAN Mei Yi [Harrisdale Senior High School]" userId="f9f029c9-d743-4d60-9f2c-e74bdec1ab07" providerId="ADAL" clId="{B63AD732-11C6-4435-9F96-F60B1B6975B3}" dt="2022-09-06T05:12:29.271" v="261" actId="478"/>
          <ac:inkMkLst>
            <pc:docMk/>
            <pc:sldMk cId="28905832" sldId="453"/>
            <ac:inkMk id="63" creationId="{00000000-0000-0000-0000-000000000000}"/>
          </ac:inkMkLst>
        </pc:inkChg>
        <pc:inkChg chg="add del mod">
          <ac:chgData name="TAN Mei Yi [Harrisdale Senior High School]" userId="f9f029c9-d743-4d60-9f2c-e74bdec1ab07" providerId="ADAL" clId="{B63AD732-11C6-4435-9F96-F60B1B6975B3}" dt="2022-09-06T05:18:49.162" v="394"/>
          <ac:inkMkLst>
            <pc:docMk/>
            <pc:sldMk cId="28905832" sldId="453"/>
            <ac:inkMk id="64" creationId="{996C9DD0-89DD-0308-A2B5-897B5DB81116}"/>
          </ac:inkMkLst>
        </pc:inkChg>
        <pc:inkChg chg="add del mod">
          <ac:chgData name="TAN Mei Yi [Harrisdale Senior High School]" userId="f9f029c9-d743-4d60-9f2c-e74bdec1ab07" providerId="ADAL" clId="{B63AD732-11C6-4435-9F96-F60B1B6975B3}" dt="2022-09-06T05:18:49.162" v="389"/>
          <ac:inkMkLst>
            <pc:docMk/>
            <pc:sldMk cId="28905832" sldId="453"/>
            <ac:inkMk id="65" creationId="{BF01DE7C-7020-E362-DCE3-7AF5D5D5D235}"/>
          </ac:inkMkLst>
        </pc:inkChg>
        <pc:inkChg chg="add del mod">
          <ac:chgData name="TAN Mei Yi [Harrisdale Senior High School]" userId="f9f029c9-d743-4d60-9f2c-e74bdec1ab07" providerId="ADAL" clId="{B63AD732-11C6-4435-9F96-F60B1B6975B3}" dt="2022-09-06T05:18:49.146" v="386"/>
          <ac:inkMkLst>
            <pc:docMk/>
            <pc:sldMk cId="28905832" sldId="453"/>
            <ac:inkMk id="66" creationId="{B905CAA8-CA92-C7B1-659E-762DD98BF85C}"/>
          </ac:inkMkLst>
        </pc:inkChg>
        <pc:inkChg chg="add del mod">
          <ac:chgData name="TAN Mei Yi [Harrisdale Senior High School]" userId="f9f029c9-d743-4d60-9f2c-e74bdec1ab07" providerId="ADAL" clId="{B63AD732-11C6-4435-9F96-F60B1B6975B3}" dt="2022-09-06T05:18:49.162" v="399"/>
          <ac:inkMkLst>
            <pc:docMk/>
            <pc:sldMk cId="28905832" sldId="453"/>
            <ac:inkMk id="68" creationId="{8E8BA919-4145-8F25-3B91-9A7FC500C8AF}"/>
          </ac:inkMkLst>
        </pc:inkChg>
        <pc:inkChg chg="add del mod">
          <ac:chgData name="TAN Mei Yi [Harrisdale Senior High School]" userId="f9f029c9-d743-4d60-9f2c-e74bdec1ab07" providerId="ADAL" clId="{B63AD732-11C6-4435-9F96-F60B1B6975B3}" dt="2022-09-06T05:18:11.552" v="367"/>
          <ac:inkMkLst>
            <pc:docMk/>
            <pc:sldMk cId="28905832" sldId="453"/>
            <ac:inkMk id="69" creationId="{795BA02D-8C2A-A563-93D1-421C6B8C5EB6}"/>
          </ac:inkMkLst>
        </pc:inkChg>
        <pc:inkChg chg="add del mod">
          <ac:chgData name="TAN Mei Yi [Harrisdale Senior High School]" userId="f9f029c9-d743-4d60-9f2c-e74bdec1ab07" providerId="ADAL" clId="{B63AD732-11C6-4435-9F96-F60B1B6975B3}" dt="2022-09-06T05:18:11.552" v="364"/>
          <ac:inkMkLst>
            <pc:docMk/>
            <pc:sldMk cId="28905832" sldId="453"/>
            <ac:inkMk id="70" creationId="{AA3496FB-FF21-3911-5B02-3E57131A654E}"/>
          </ac:inkMkLst>
        </pc:inkChg>
        <pc:inkChg chg="add del mod">
          <ac:chgData name="TAN Mei Yi [Harrisdale Senior High School]" userId="f9f029c9-d743-4d60-9f2c-e74bdec1ab07" providerId="ADAL" clId="{B63AD732-11C6-4435-9F96-F60B1B6975B3}" dt="2022-09-06T05:18:11.552" v="365"/>
          <ac:inkMkLst>
            <pc:docMk/>
            <pc:sldMk cId="28905832" sldId="453"/>
            <ac:inkMk id="71" creationId="{A4A1B6CE-00A6-852F-6447-D7A2B38B29E1}"/>
          </ac:inkMkLst>
        </pc:inkChg>
        <pc:inkChg chg="add del mod">
          <ac:chgData name="TAN Mei Yi [Harrisdale Senior High School]" userId="f9f029c9-d743-4d60-9f2c-e74bdec1ab07" providerId="ADAL" clId="{B63AD732-11C6-4435-9F96-F60B1B6975B3}" dt="2022-09-06T05:18:11.552" v="366"/>
          <ac:inkMkLst>
            <pc:docMk/>
            <pc:sldMk cId="28905832" sldId="453"/>
            <ac:inkMk id="72" creationId="{FD59477A-17E4-3E0A-EDBE-FBB5A96537B7}"/>
          </ac:inkMkLst>
        </pc:inkChg>
        <pc:inkChg chg="add del mod">
          <ac:chgData name="TAN Mei Yi [Harrisdale Senior High School]" userId="f9f029c9-d743-4d60-9f2c-e74bdec1ab07" providerId="ADAL" clId="{B63AD732-11C6-4435-9F96-F60B1B6975B3}" dt="2022-09-06T05:18:11.562" v="368"/>
          <ac:inkMkLst>
            <pc:docMk/>
            <pc:sldMk cId="28905832" sldId="453"/>
            <ac:inkMk id="73" creationId="{A7DD91DB-A9FF-B16B-1517-DC8F80FCCA2B}"/>
          </ac:inkMkLst>
        </pc:inkChg>
        <pc:inkChg chg="add del mod">
          <ac:chgData name="TAN Mei Yi [Harrisdale Senior High School]" userId="f9f029c9-d743-4d60-9f2c-e74bdec1ab07" providerId="ADAL" clId="{B63AD732-11C6-4435-9F96-F60B1B6975B3}" dt="2022-09-06T05:18:49.146" v="380"/>
          <ac:inkMkLst>
            <pc:docMk/>
            <pc:sldMk cId="28905832" sldId="453"/>
            <ac:inkMk id="75" creationId="{587BB967-F391-2687-7510-6525DF6D180D}"/>
          </ac:inkMkLst>
        </pc:inkChg>
        <pc:inkChg chg="add del mod">
          <ac:chgData name="TAN Mei Yi [Harrisdale Senior High School]" userId="f9f029c9-d743-4d60-9f2c-e74bdec1ab07" providerId="ADAL" clId="{B63AD732-11C6-4435-9F96-F60B1B6975B3}" dt="2022-09-06T05:18:49.162" v="397"/>
          <ac:inkMkLst>
            <pc:docMk/>
            <pc:sldMk cId="28905832" sldId="453"/>
            <ac:inkMk id="76" creationId="{BB7C3C1C-DCC1-57FC-1446-0371AA581BE9}"/>
          </ac:inkMkLst>
        </pc:inkChg>
        <pc:inkChg chg="add del mod">
          <ac:chgData name="TAN Mei Yi [Harrisdale Senior High School]" userId="f9f029c9-d743-4d60-9f2c-e74bdec1ab07" providerId="ADAL" clId="{B63AD732-11C6-4435-9F96-F60B1B6975B3}" dt="2022-09-06T05:18:49.162" v="392"/>
          <ac:inkMkLst>
            <pc:docMk/>
            <pc:sldMk cId="28905832" sldId="453"/>
            <ac:inkMk id="77" creationId="{22BE31D2-8A8E-B515-4B5F-702EDA63C5A1}"/>
          </ac:inkMkLst>
        </pc:inkChg>
        <pc:inkChg chg="add del mod">
          <ac:chgData name="TAN Mei Yi [Harrisdale Senior High School]" userId="f9f029c9-d743-4d60-9f2c-e74bdec1ab07" providerId="ADAL" clId="{B63AD732-11C6-4435-9F96-F60B1B6975B3}" dt="2022-09-06T05:18:49.162" v="400"/>
          <ac:inkMkLst>
            <pc:docMk/>
            <pc:sldMk cId="28905832" sldId="453"/>
            <ac:inkMk id="78" creationId="{5231FE4D-5FF5-8769-1AA2-82A6DD25E9FA}"/>
          </ac:inkMkLst>
        </pc:inkChg>
        <pc:inkChg chg="del">
          <ac:chgData name="TAN Mei Yi [Harrisdale Senior High School]" userId="f9f029c9-d743-4d60-9f2c-e74bdec1ab07" providerId="ADAL" clId="{B63AD732-11C6-4435-9F96-F60B1B6975B3}" dt="2022-09-06T05:12:29.271" v="261" actId="478"/>
          <ac:inkMkLst>
            <pc:docMk/>
            <pc:sldMk cId="28905832" sldId="453"/>
            <ac:inkMk id="79" creationId="{00000000-0000-0000-0000-000000000000}"/>
          </ac:inkMkLst>
        </pc:inkChg>
        <pc:inkChg chg="add del mod">
          <ac:chgData name="TAN Mei Yi [Harrisdale Senior High School]" userId="f9f029c9-d743-4d60-9f2c-e74bdec1ab07" providerId="ADAL" clId="{B63AD732-11C6-4435-9F96-F60B1B6975B3}" dt="2022-09-06T05:18:49.176" v="407"/>
          <ac:inkMkLst>
            <pc:docMk/>
            <pc:sldMk cId="28905832" sldId="453"/>
            <ac:inkMk id="80" creationId="{34BAD153-91DF-65B5-89A5-214648BB6159}"/>
          </ac:inkMkLst>
        </pc:inkChg>
        <pc:inkChg chg="add del mod">
          <ac:chgData name="TAN Mei Yi [Harrisdale Senior High School]" userId="f9f029c9-d743-4d60-9f2c-e74bdec1ab07" providerId="ADAL" clId="{B63AD732-11C6-4435-9F96-F60B1B6975B3}" dt="2022-09-06T05:18:49.174" v="402"/>
          <ac:inkMkLst>
            <pc:docMk/>
            <pc:sldMk cId="28905832" sldId="453"/>
            <ac:inkMk id="81" creationId="{3FA2DFEF-3951-45E3-7142-105C4C774F81}"/>
          </ac:inkMkLst>
        </pc:inkChg>
        <pc:inkChg chg="add del mod">
          <ac:chgData name="TAN Mei Yi [Harrisdale Senior High School]" userId="f9f029c9-d743-4d60-9f2c-e74bdec1ab07" providerId="ADAL" clId="{B63AD732-11C6-4435-9F96-F60B1B6975B3}" dt="2022-09-06T05:18:49.146" v="383"/>
          <ac:inkMkLst>
            <pc:docMk/>
            <pc:sldMk cId="28905832" sldId="453"/>
            <ac:inkMk id="82" creationId="{8661F81B-7258-C314-F5E2-A73085C08D6E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0:37.893" v="485"/>
          <ac:inkMkLst>
            <pc:docMk/>
            <pc:sldMk cId="28905832" sldId="453"/>
            <ac:inkMk id="85" creationId="{C263712A-7BDE-5CE3-AF6D-E679D98DE06C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0:37.893" v="485"/>
          <ac:inkMkLst>
            <pc:docMk/>
            <pc:sldMk cId="28905832" sldId="453"/>
            <ac:inkMk id="86" creationId="{3C8EBC39-E4FD-80B0-D680-A949F66D9C45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0:37.893" v="485"/>
          <ac:inkMkLst>
            <pc:docMk/>
            <pc:sldMk cId="28905832" sldId="453"/>
            <ac:inkMk id="87" creationId="{9521BDD1-537E-7D88-2218-1E3659D57BAB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0:37.893" v="485"/>
          <ac:inkMkLst>
            <pc:docMk/>
            <pc:sldMk cId="28905832" sldId="453"/>
            <ac:inkMk id="88" creationId="{666176AB-FDAF-0008-E06B-514F4AF9CB14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0:37.893" v="485"/>
          <ac:inkMkLst>
            <pc:docMk/>
            <pc:sldMk cId="28905832" sldId="453"/>
            <ac:inkMk id="89" creationId="{12EC480A-2C33-4505-68F5-67DA58E11A5C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0:37.893" v="485"/>
          <ac:inkMkLst>
            <pc:docMk/>
            <pc:sldMk cId="28905832" sldId="453"/>
            <ac:inkMk id="90" creationId="{BD303754-CB83-8328-6E3E-59F9655A1039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0:37.893" v="485"/>
          <ac:inkMkLst>
            <pc:docMk/>
            <pc:sldMk cId="28905832" sldId="453"/>
            <ac:inkMk id="91" creationId="{8A5E085A-542E-1E02-6D89-6CFC01F15CDB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0:37.893" v="485"/>
          <ac:inkMkLst>
            <pc:docMk/>
            <pc:sldMk cId="28905832" sldId="453"/>
            <ac:inkMk id="92" creationId="{57C0AA6B-FA84-2EFE-455F-DA8A7C277A02}"/>
          </ac:inkMkLst>
        </pc:inkChg>
        <pc:inkChg chg="del">
          <ac:chgData name="TAN Mei Yi [Harrisdale Senior High School]" userId="f9f029c9-d743-4d60-9f2c-e74bdec1ab07" providerId="ADAL" clId="{B63AD732-11C6-4435-9F96-F60B1B6975B3}" dt="2022-09-06T05:12:29.271" v="261" actId="478"/>
          <ac:inkMkLst>
            <pc:docMk/>
            <pc:sldMk cId="28905832" sldId="453"/>
            <ac:inkMk id="93" creationId="{00000000-0000-0000-0000-000000000000}"/>
          </ac:inkMkLst>
        </pc:inkChg>
        <pc:inkChg chg="del">
          <ac:chgData name="TAN Mei Yi [Harrisdale Senior High School]" userId="f9f029c9-d743-4d60-9f2c-e74bdec1ab07" providerId="ADAL" clId="{B63AD732-11C6-4435-9F96-F60B1B6975B3}" dt="2022-09-06T05:12:29.271" v="261" actId="478"/>
          <ac:inkMkLst>
            <pc:docMk/>
            <pc:sldMk cId="28905832" sldId="453"/>
            <ac:inkMk id="94" creationId="{00000000-0000-0000-0000-000000000000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0:37.893" v="485"/>
          <ac:inkMkLst>
            <pc:docMk/>
            <pc:sldMk cId="28905832" sldId="453"/>
            <ac:inkMk id="95" creationId="{BBA9792A-1DAA-7201-D791-E62E3161F52E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0:37.893" v="485"/>
          <ac:inkMkLst>
            <pc:docMk/>
            <pc:sldMk cId="28905832" sldId="453"/>
            <ac:inkMk id="96" creationId="{295154EB-DABF-345E-7310-46A634124AFB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0:37.893" v="485"/>
          <ac:inkMkLst>
            <pc:docMk/>
            <pc:sldMk cId="28905832" sldId="453"/>
            <ac:inkMk id="97" creationId="{E5592C93-C071-4A47-C4D6-A787C7B28443}"/>
          </ac:inkMkLst>
        </pc:inkChg>
        <pc:inkChg chg="del">
          <ac:chgData name="TAN Mei Yi [Harrisdale Senior High School]" userId="f9f029c9-d743-4d60-9f2c-e74bdec1ab07" providerId="ADAL" clId="{B63AD732-11C6-4435-9F96-F60B1B6975B3}" dt="2022-09-06T05:12:29.271" v="261" actId="478"/>
          <ac:inkMkLst>
            <pc:docMk/>
            <pc:sldMk cId="28905832" sldId="453"/>
            <ac:inkMk id="98" creationId="{00000000-0000-0000-0000-000000000000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0:37.893" v="485"/>
          <ac:inkMkLst>
            <pc:docMk/>
            <pc:sldMk cId="28905832" sldId="453"/>
            <ac:inkMk id="99" creationId="{D7BF5694-91BB-6444-33DB-08C7D7FF16AB}"/>
          </ac:inkMkLst>
        </pc:inkChg>
        <pc:inkChg chg="del">
          <ac:chgData name="TAN Mei Yi [Harrisdale Senior High School]" userId="f9f029c9-d743-4d60-9f2c-e74bdec1ab07" providerId="ADAL" clId="{B63AD732-11C6-4435-9F96-F60B1B6975B3}" dt="2022-09-06T05:12:29.271" v="261" actId="478"/>
          <ac:inkMkLst>
            <pc:docMk/>
            <pc:sldMk cId="28905832" sldId="453"/>
            <ac:inkMk id="101" creationId="{00000000-0000-0000-0000-000000000000}"/>
          </ac:inkMkLst>
        </pc:inkChg>
        <pc:inkChg chg="del">
          <ac:chgData name="TAN Mei Yi [Harrisdale Senior High School]" userId="f9f029c9-d743-4d60-9f2c-e74bdec1ab07" providerId="ADAL" clId="{B63AD732-11C6-4435-9F96-F60B1B6975B3}" dt="2022-09-06T05:12:29.271" v="261" actId="478"/>
          <ac:inkMkLst>
            <pc:docMk/>
            <pc:sldMk cId="28905832" sldId="453"/>
            <ac:inkMk id="102" creationId="{00000000-0000-0000-0000-000000000000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0:37.893" v="485"/>
          <ac:inkMkLst>
            <pc:docMk/>
            <pc:sldMk cId="28905832" sldId="453"/>
            <ac:inkMk id="103" creationId="{C97FD6C3-19F6-A23A-F031-F17510E10BE8}"/>
          </ac:inkMkLst>
        </pc:inkChg>
        <pc:inkChg chg="del">
          <ac:chgData name="TAN Mei Yi [Harrisdale Senior High School]" userId="f9f029c9-d743-4d60-9f2c-e74bdec1ab07" providerId="ADAL" clId="{B63AD732-11C6-4435-9F96-F60B1B6975B3}" dt="2022-09-06T05:12:29.271" v="261" actId="478"/>
          <ac:inkMkLst>
            <pc:docMk/>
            <pc:sldMk cId="28905832" sldId="453"/>
            <ac:inkMk id="104" creationId="{00000000-0000-0000-0000-000000000000}"/>
          </ac:inkMkLst>
        </pc:inkChg>
        <pc:inkChg chg="del">
          <ac:chgData name="TAN Mei Yi [Harrisdale Senior High School]" userId="f9f029c9-d743-4d60-9f2c-e74bdec1ab07" providerId="ADAL" clId="{B63AD732-11C6-4435-9F96-F60B1B6975B3}" dt="2022-09-06T05:12:29.271" v="261" actId="478"/>
          <ac:inkMkLst>
            <pc:docMk/>
            <pc:sldMk cId="28905832" sldId="453"/>
            <ac:inkMk id="105" creationId="{00000000-0000-0000-0000-000000000000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0:37.893" v="485"/>
          <ac:inkMkLst>
            <pc:docMk/>
            <pc:sldMk cId="28905832" sldId="453"/>
            <ac:inkMk id="106" creationId="{E6ABB93D-8668-B2F2-6F84-F570754A316D}"/>
          </ac:inkMkLst>
        </pc:inkChg>
        <pc:inkChg chg="del">
          <ac:chgData name="TAN Mei Yi [Harrisdale Senior High School]" userId="f9f029c9-d743-4d60-9f2c-e74bdec1ab07" providerId="ADAL" clId="{B63AD732-11C6-4435-9F96-F60B1B6975B3}" dt="2022-09-06T05:12:29.271" v="261" actId="478"/>
          <ac:inkMkLst>
            <pc:docMk/>
            <pc:sldMk cId="28905832" sldId="453"/>
            <ac:inkMk id="107" creationId="{00000000-0000-0000-0000-000000000000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0:37.893" v="485"/>
          <ac:inkMkLst>
            <pc:docMk/>
            <pc:sldMk cId="28905832" sldId="453"/>
            <ac:inkMk id="108" creationId="{4C3BE6B3-62E5-DA26-4005-B0ED363E1E15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0:37.893" v="485"/>
          <ac:inkMkLst>
            <pc:docMk/>
            <pc:sldMk cId="28905832" sldId="453"/>
            <ac:inkMk id="109" creationId="{149EBE94-CF36-BC21-52E5-936342FE6B13}"/>
          </ac:inkMkLst>
        </pc:inkChg>
        <pc:inkChg chg="del">
          <ac:chgData name="TAN Mei Yi [Harrisdale Senior High School]" userId="f9f029c9-d743-4d60-9f2c-e74bdec1ab07" providerId="ADAL" clId="{B63AD732-11C6-4435-9F96-F60B1B6975B3}" dt="2022-09-06T05:12:29.271" v="261" actId="478"/>
          <ac:inkMkLst>
            <pc:docMk/>
            <pc:sldMk cId="28905832" sldId="453"/>
            <ac:inkMk id="110" creationId="{00000000-0000-0000-0000-000000000000}"/>
          </ac:inkMkLst>
        </pc:inkChg>
        <pc:inkChg chg="del">
          <ac:chgData name="TAN Mei Yi [Harrisdale Senior High School]" userId="f9f029c9-d743-4d60-9f2c-e74bdec1ab07" providerId="ADAL" clId="{B63AD732-11C6-4435-9F96-F60B1B6975B3}" dt="2022-09-06T05:12:29.271" v="261" actId="478"/>
          <ac:inkMkLst>
            <pc:docMk/>
            <pc:sldMk cId="28905832" sldId="453"/>
            <ac:inkMk id="111" creationId="{00000000-0000-0000-0000-000000000000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0:37.893" v="485"/>
          <ac:inkMkLst>
            <pc:docMk/>
            <pc:sldMk cId="28905832" sldId="453"/>
            <ac:inkMk id="112" creationId="{6A9B47AB-CC52-9AF7-A2D1-AEBA4A898B80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0:37.893" v="485"/>
          <ac:inkMkLst>
            <pc:docMk/>
            <pc:sldMk cId="28905832" sldId="453"/>
            <ac:inkMk id="113" creationId="{892B09B5-C4EC-01B5-A6A8-55509A461481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0:37.893" v="485"/>
          <ac:inkMkLst>
            <pc:docMk/>
            <pc:sldMk cId="28905832" sldId="453"/>
            <ac:inkMk id="114" creationId="{345D0A95-3CA2-ACCF-F2A0-9C4A900BACAF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0:37.893" v="485"/>
          <ac:inkMkLst>
            <pc:docMk/>
            <pc:sldMk cId="28905832" sldId="453"/>
            <ac:inkMk id="115" creationId="{447527E5-F873-B60A-3EEB-4D2CA0E4CD57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0:37.893" v="485"/>
          <ac:inkMkLst>
            <pc:docMk/>
            <pc:sldMk cId="28905832" sldId="453"/>
            <ac:inkMk id="116" creationId="{DF17FC1E-20B4-EAB1-C308-B3C7FD14BAFD}"/>
          </ac:inkMkLst>
        </pc:inkChg>
        <pc:inkChg chg="del">
          <ac:chgData name="TAN Mei Yi [Harrisdale Senior High School]" userId="f9f029c9-d743-4d60-9f2c-e74bdec1ab07" providerId="ADAL" clId="{B63AD732-11C6-4435-9F96-F60B1B6975B3}" dt="2022-09-06T05:12:29.271" v="261" actId="478"/>
          <ac:inkMkLst>
            <pc:docMk/>
            <pc:sldMk cId="28905832" sldId="453"/>
            <ac:inkMk id="117" creationId="{00000000-0000-0000-0000-000000000000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0:37.893" v="485"/>
          <ac:inkMkLst>
            <pc:docMk/>
            <pc:sldMk cId="28905832" sldId="453"/>
            <ac:inkMk id="119" creationId="{ED0CB5F6-BF73-8527-0C0D-4D41E5DCCD26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0:37.893" v="485"/>
          <ac:inkMkLst>
            <pc:docMk/>
            <pc:sldMk cId="28905832" sldId="453"/>
            <ac:inkMk id="120" creationId="{18201FF6-DA16-B103-97DB-BAB4F2B100DC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0:37.893" v="485"/>
          <ac:inkMkLst>
            <pc:docMk/>
            <pc:sldMk cId="28905832" sldId="453"/>
            <ac:inkMk id="121" creationId="{0003C37D-2BBE-B587-EC10-4C10DC4181C5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0:37.893" v="485"/>
          <ac:inkMkLst>
            <pc:docMk/>
            <pc:sldMk cId="28905832" sldId="453"/>
            <ac:inkMk id="122" creationId="{EB0EF2D5-3D2D-B510-F814-D7B84365EB39}"/>
          </ac:inkMkLst>
        </pc:inkChg>
        <pc:inkChg chg="del">
          <ac:chgData name="TAN Mei Yi [Harrisdale Senior High School]" userId="f9f029c9-d743-4d60-9f2c-e74bdec1ab07" providerId="ADAL" clId="{B63AD732-11C6-4435-9F96-F60B1B6975B3}" dt="2022-09-06T05:12:29.271" v="261" actId="478"/>
          <ac:inkMkLst>
            <pc:docMk/>
            <pc:sldMk cId="28905832" sldId="453"/>
            <ac:inkMk id="123" creationId="{00000000-0000-0000-0000-000000000000}"/>
          </ac:inkMkLst>
        </pc:inkChg>
        <pc:inkChg chg="del">
          <ac:chgData name="TAN Mei Yi [Harrisdale Senior High School]" userId="f9f029c9-d743-4d60-9f2c-e74bdec1ab07" providerId="ADAL" clId="{B63AD732-11C6-4435-9F96-F60B1B6975B3}" dt="2022-09-06T05:12:29.271" v="261" actId="478"/>
          <ac:inkMkLst>
            <pc:docMk/>
            <pc:sldMk cId="28905832" sldId="453"/>
            <ac:inkMk id="124" creationId="{00000000-0000-0000-0000-000000000000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0:37.893" v="485"/>
          <ac:inkMkLst>
            <pc:docMk/>
            <pc:sldMk cId="28905832" sldId="453"/>
            <ac:inkMk id="126" creationId="{D7568744-34B4-C995-09C5-EDFF6763D422}"/>
          </ac:inkMkLst>
        </pc:inkChg>
        <pc:inkChg chg="del">
          <ac:chgData name="TAN Mei Yi [Harrisdale Senior High School]" userId="f9f029c9-d743-4d60-9f2c-e74bdec1ab07" providerId="ADAL" clId="{B63AD732-11C6-4435-9F96-F60B1B6975B3}" dt="2022-09-06T05:12:29.271" v="261" actId="478"/>
          <ac:inkMkLst>
            <pc:docMk/>
            <pc:sldMk cId="28905832" sldId="453"/>
            <ac:inkMk id="127" creationId="{00000000-0000-0000-0000-000000000000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0:37.893" v="485"/>
          <ac:inkMkLst>
            <pc:docMk/>
            <pc:sldMk cId="28905832" sldId="453"/>
            <ac:inkMk id="128" creationId="{14207228-9843-9CE3-7174-DBF0CC7DBA2F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0:37.893" v="485"/>
          <ac:inkMkLst>
            <pc:docMk/>
            <pc:sldMk cId="28905832" sldId="453"/>
            <ac:inkMk id="129" creationId="{0821F2FF-587D-B7FA-BBC7-8CB4A7CFAFB6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0:37.893" v="485"/>
          <ac:inkMkLst>
            <pc:docMk/>
            <pc:sldMk cId="28905832" sldId="453"/>
            <ac:inkMk id="130" creationId="{4696B070-E10A-91ED-3CF9-C33887F65C22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0:37.893" v="485"/>
          <ac:inkMkLst>
            <pc:docMk/>
            <pc:sldMk cId="28905832" sldId="453"/>
            <ac:inkMk id="131" creationId="{F24075D3-6E61-A132-2581-BC1A265C3046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0:37.893" v="485"/>
          <ac:inkMkLst>
            <pc:docMk/>
            <pc:sldMk cId="28905832" sldId="453"/>
            <ac:inkMk id="132" creationId="{CBA6FE18-6144-6971-259A-7C2EE4CE7BE8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0:37.893" v="485"/>
          <ac:inkMkLst>
            <pc:docMk/>
            <pc:sldMk cId="28905832" sldId="453"/>
            <ac:inkMk id="133" creationId="{44A6781E-E83C-BE75-3CFC-290E19593A7B}"/>
          </ac:inkMkLst>
        </pc:inkChg>
        <pc:inkChg chg="del">
          <ac:chgData name="TAN Mei Yi [Harrisdale Senior High School]" userId="f9f029c9-d743-4d60-9f2c-e74bdec1ab07" providerId="ADAL" clId="{B63AD732-11C6-4435-9F96-F60B1B6975B3}" dt="2022-09-06T05:12:29.271" v="261" actId="478"/>
          <ac:inkMkLst>
            <pc:docMk/>
            <pc:sldMk cId="28905832" sldId="453"/>
            <ac:inkMk id="136" creationId="{00000000-0000-0000-0000-000000000000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19:42.282" v="464"/>
          <ac:inkMkLst>
            <pc:docMk/>
            <pc:sldMk cId="28905832" sldId="453"/>
            <ac:inkMk id="137" creationId="{6E0CD460-103A-513F-248B-E3F99294C11F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19:42.282" v="464"/>
          <ac:inkMkLst>
            <pc:docMk/>
            <pc:sldMk cId="28905832" sldId="453"/>
            <ac:inkMk id="138" creationId="{8F47BBD1-4C92-6D1D-2744-8954280CF54B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19:42.282" v="464"/>
          <ac:inkMkLst>
            <pc:docMk/>
            <pc:sldMk cId="28905832" sldId="453"/>
            <ac:inkMk id="139" creationId="{14951795-6826-3B3E-F484-C1670AF0F7BD}"/>
          </ac:inkMkLst>
        </pc:inkChg>
        <pc:inkChg chg="del">
          <ac:chgData name="TAN Mei Yi [Harrisdale Senior High School]" userId="f9f029c9-d743-4d60-9f2c-e74bdec1ab07" providerId="ADAL" clId="{B63AD732-11C6-4435-9F96-F60B1B6975B3}" dt="2022-09-06T05:12:29.271" v="261" actId="478"/>
          <ac:inkMkLst>
            <pc:docMk/>
            <pc:sldMk cId="28905832" sldId="453"/>
            <ac:inkMk id="140" creationId="{00000000-0000-0000-0000-000000000000}"/>
          </ac:inkMkLst>
        </pc:inkChg>
        <pc:inkChg chg="del">
          <ac:chgData name="TAN Mei Yi [Harrisdale Senior High School]" userId="f9f029c9-d743-4d60-9f2c-e74bdec1ab07" providerId="ADAL" clId="{B63AD732-11C6-4435-9F96-F60B1B6975B3}" dt="2022-09-06T05:12:29.271" v="261" actId="478"/>
          <ac:inkMkLst>
            <pc:docMk/>
            <pc:sldMk cId="28905832" sldId="453"/>
            <ac:inkMk id="141" creationId="{00000000-0000-0000-0000-000000000000}"/>
          </ac:inkMkLst>
        </pc:inkChg>
        <pc:inkChg chg="del">
          <ac:chgData name="TAN Mei Yi [Harrisdale Senior High School]" userId="f9f029c9-d743-4d60-9f2c-e74bdec1ab07" providerId="ADAL" clId="{B63AD732-11C6-4435-9F96-F60B1B6975B3}" dt="2022-09-06T05:12:29.271" v="261" actId="478"/>
          <ac:inkMkLst>
            <pc:docMk/>
            <pc:sldMk cId="28905832" sldId="453"/>
            <ac:inkMk id="142" creationId="{00000000-0000-0000-0000-000000000000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19:42.282" v="464"/>
          <ac:inkMkLst>
            <pc:docMk/>
            <pc:sldMk cId="28905832" sldId="453"/>
            <ac:inkMk id="143" creationId="{EC4173BB-E0BA-674D-EEAE-A960A9E69623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19:42.282" v="464"/>
          <ac:inkMkLst>
            <pc:docMk/>
            <pc:sldMk cId="28905832" sldId="453"/>
            <ac:inkMk id="144" creationId="{95072D1F-81DA-42B6-A22D-E2088CDBE025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19:42.282" v="464"/>
          <ac:inkMkLst>
            <pc:docMk/>
            <pc:sldMk cId="28905832" sldId="453"/>
            <ac:inkMk id="145" creationId="{752D787B-C96D-C8BE-C93A-5CF03EE90119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19:42.282" v="464"/>
          <ac:inkMkLst>
            <pc:docMk/>
            <pc:sldMk cId="28905832" sldId="453"/>
            <ac:inkMk id="146" creationId="{38A99EFE-6855-95F9-AA8D-CF876ECD9831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19:42.282" v="464"/>
          <ac:inkMkLst>
            <pc:docMk/>
            <pc:sldMk cId="28905832" sldId="453"/>
            <ac:inkMk id="147" creationId="{821D5C11-BE62-11EB-E0BB-E31B31905522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19:42.282" v="464"/>
          <ac:inkMkLst>
            <pc:docMk/>
            <pc:sldMk cId="28905832" sldId="453"/>
            <ac:inkMk id="148" creationId="{9F38C080-A1C5-E9DB-FABC-4F8DD3341CDD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19:42.282" v="464"/>
          <ac:inkMkLst>
            <pc:docMk/>
            <pc:sldMk cId="28905832" sldId="453"/>
            <ac:inkMk id="149" creationId="{D69AB68F-FEF7-08CC-DEBC-0BA0D455758B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19:42.282" v="464"/>
          <ac:inkMkLst>
            <pc:docMk/>
            <pc:sldMk cId="28905832" sldId="453"/>
            <ac:inkMk id="150" creationId="{A613996D-3487-D43B-A072-AA255028FC52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19:42.282" v="464"/>
          <ac:inkMkLst>
            <pc:docMk/>
            <pc:sldMk cId="28905832" sldId="453"/>
            <ac:inkMk id="151" creationId="{578AA3F0-0D9A-B8F8-3FA7-4006EB4E0035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19:42.282" v="464"/>
          <ac:inkMkLst>
            <pc:docMk/>
            <pc:sldMk cId="28905832" sldId="453"/>
            <ac:inkMk id="152" creationId="{2CABEAC4-9BC9-E66E-75AE-55434AE2434B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0:18.313" v="479"/>
          <ac:inkMkLst>
            <pc:docMk/>
            <pc:sldMk cId="28905832" sldId="453"/>
            <ac:inkMk id="154" creationId="{D83E5568-B103-584F-9B74-3F657CCC4CFC}"/>
          </ac:inkMkLst>
        </pc:inkChg>
        <pc:inkChg chg="del">
          <ac:chgData name="TAN Mei Yi [Harrisdale Senior High School]" userId="f9f029c9-d743-4d60-9f2c-e74bdec1ab07" providerId="ADAL" clId="{B63AD732-11C6-4435-9F96-F60B1B6975B3}" dt="2022-09-06T05:12:29.271" v="261" actId="478"/>
          <ac:inkMkLst>
            <pc:docMk/>
            <pc:sldMk cId="28905832" sldId="453"/>
            <ac:inkMk id="155" creationId="{00000000-0000-0000-0000-000000000000}"/>
          </ac:inkMkLst>
        </pc:inkChg>
        <pc:inkChg chg="del">
          <ac:chgData name="TAN Mei Yi [Harrisdale Senior High School]" userId="f9f029c9-d743-4d60-9f2c-e74bdec1ab07" providerId="ADAL" clId="{B63AD732-11C6-4435-9F96-F60B1B6975B3}" dt="2022-09-06T05:12:29.271" v="261" actId="478"/>
          <ac:inkMkLst>
            <pc:docMk/>
            <pc:sldMk cId="28905832" sldId="453"/>
            <ac:inkMk id="156" creationId="{00000000-0000-0000-0000-000000000000}"/>
          </ac:inkMkLst>
        </pc:inkChg>
        <pc:inkChg chg="del">
          <ac:chgData name="TAN Mei Yi [Harrisdale Senior High School]" userId="f9f029c9-d743-4d60-9f2c-e74bdec1ab07" providerId="ADAL" clId="{B63AD732-11C6-4435-9F96-F60B1B6975B3}" dt="2022-09-06T05:12:29.271" v="261" actId="478"/>
          <ac:inkMkLst>
            <pc:docMk/>
            <pc:sldMk cId="28905832" sldId="453"/>
            <ac:inkMk id="157" creationId="{00000000-0000-0000-0000-000000000000}"/>
          </ac:inkMkLst>
        </pc:inkChg>
        <pc:inkChg chg="del">
          <ac:chgData name="TAN Mei Yi [Harrisdale Senior High School]" userId="f9f029c9-d743-4d60-9f2c-e74bdec1ab07" providerId="ADAL" clId="{B63AD732-11C6-4435-9F96-F60B1B6975B3}" dt="2022-09-06T05:12:29.271" v="261" actId="478"/>
          <ac:inkMkLst>
            <pc:docMk/>
            <pc:sldMk cId="28905832" sldId="453"/>
            <ac:inkMk id="158" creationId="{00000000-0000-0000-0000-000000000000}"/>
          </ac:inkMkLst>
        </pc:inkChg>
        <pc:inkChg chg="del">
          <ac:chgData name="TAN Mei Yi [Harrisdale Senior High School]" userId="f9f029c9-d743-4d60-9f2c-e74bdec1ab07" providerId="ADAL" clId="{B63AD732-11C6-4435-9F96-F60B1B6975B3}" dt="2022-09-06T05:12:29.271" v="261" actId="478"/>
          <ac:inkMkLst>
            <pc:docMk/>
            <pc:sldMk cId="28905832" sldId="453"/>
            <ac:inkMk id="159" creationId="{00000000-0000-0000-0000-000000000000}"/>
          </ac:inkMkLst>
        </pc:inkChg>
        <pc:inkChg chg="del">
          <ac:chgData name="TAN Mei Yi [Harrisdale Senior High School]" userId="f9f029c9-d743-4d60-9f2c-e74bdec1ab07" providerId="ADAL" clId="{B63AD732-11C6-4435-9F96-F60B1B6975B3}" dt="2022-09-06T05:12:29.271" v="261" actId="478"/>
          <ac:inkMkLst>
            <pc:docMk/>
            <pc:sldMk cId="28905832" sldId="453"/>
            <ac:inkMk id="160" creationId="{00000000-0000-0000-0000-000000000000}"/>
          </ac:inkMkLst>
        </pc:inkChg>
        <pc:inkChg chg="del">
          <ac:chgData name="TAN Mei Yi [Harrisdale Senior High School]" userId="f9f029c9-d743-4d60-9f2c-e74bdec1ab07" providerId="ADAL" clId="{B63AD732-11C6-4435-9F96-F60B1B6975B3}" dt="2022-09-06T05:12:29.271" v="261" actId="478"/>
          <ac:inkMkLst>
            <pc:docMk/>
            <pc:sldMk cId="28905832" sldId="453"/>
            <ac:inkMk id="161" creationId="{00000000-0000-0000-0000-000000000000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0:18.313" v="479"/>
          <ac:inkMkLst>
            <pc:docMk/>
            <pc:sldMk cId="28905832" sldId="453"/>
            <ac:inkMk id="162" creationId="{FE419837-28C3-9C60-8D0B-7CF075E0789A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0:18.313" v="479"/>
          <ac:inkMkLst>
            <pc:docMk/>
            <pc:sldMk cId="28905832" sldId="453"/>
            <ac:inkMk id="163" creationId="{337343AA-642D-55E4-A100-596B980EA0C6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0:18.313" v="479"/>
          <ac:inkMkLst>
            <pc:docMk/>
            <pc:sldMk cId="28905832" sldId="453"/>
            <ac:inkMk id="164" creationId="{9748E91F-44A3-293E-65C5-01FD888F4024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0:18.313" v="479"/>
          <ac:inkMkLst>
            <pc:docMk/>
            <pc:sldMk cId="28905832" sldId="453"/>
            <ac:inkMk id="165" creationId="{A8C5E766-626B-FE4C-AC57-4B379BFE3E3F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0:18.313" v="479"/>
          <ac:inkMkLst>
            <pc:docMk/>
            <pc:sldMk cId="28905832" sldId="453"/>
            <ac:inkMk id="166" creationId="{6E126BE1-FDC2-EEAC-7A1B-AC502BDAAAC8}"/>
          </ac:inkMkLst>
        </pc:inkChg>
        <pc:inkChg chg="del">
          <ac:chgData name="TAN Mei Yi [Harrisdale Senior High School]" userId="f9f029c9-d743-4d60-9f2c-e74bdec1ab07" providerId="ADAL" clId="{B63AD732-11C6-4435-9F96-F60B1B6975B3}" dt="2022-09-06T05:12:29.271" v="261" actId="478"/>
          <ac:inkMkLst>
            <pc:docMk/>
            <pc:sldMk cId="28905832" sldId="453"/>
            <ac:inkMk id="167" creationId="{00000000-0000-0000-0000-000000000000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0:18.313" v="479"/>
          <ac:inkMkLst>
            <pc:docMk/>
            <pc:sldMk cId="28905832" sldId="453"/>
            <ac:inkMk id="168" creationId="{7AE81C8E-E5FE-1CAA-635E-ACBD39796DC7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0:18.313" v="479"/>
          <ac:inkMkLst>
            <pc:docMk/>
            <pc:sldMk cId="28905832" sldId="453"/>
            <ac:inkMk id="169" creationId="{4DE1D61E-9654-E680-FCF9-2DC146D8AB53}"/>
          </ac:inkMkLst>
        </pc:inkChg>
        <pc:inkChg chg="del">
          <ac:chgData name="TAN Mei Yi [Harrisdale Senior High School]" userId="f9f029c9-d743-4d60-9f2c-e74bdec1ab07" providerId="ADAL" clId="{B63AD732-11C6-4435-9F96-F60B1B6975B3}" dt="2022-09-06T05:12:29.271" v="261" actId="478"/>
          <ac:inkMkLst>
            <pc:docMk/>
            <pc:sldMk cId="28905832" sldId="453"/>
            <ac:inkMk id="170" creationId="{00000000-0000-0000-0000-000000000000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0:18.313" v="479"/>
          <ac:inkMkLst>
            <pc:docMk/>
            <pc:sldMk cId="28905832" sldId="453"/>
            <ac:inkMk id="171" creationId="{25C27E98-53C9-FB36-DDE1-B1208B5629E0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0:18.313" v="479"/>
          <ac:inkMkLst>
            <pc:docMk/>
            <pc:sldMk cId="28905832" sldId="453"/>
            <ac:inkMk id="172" creationId="{E494F140-407D-0735-A17C-3F57E9FEE6EE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0:18.313" v="479"/>
          <ac:inkMkLst>
            <pc:docMk/>
            <pc:sldMk cId="28905832" sldId="453"/>
            <ac:inkMk id="173" creationId="{D9452052-9721-A814-02C6-3664F75E269D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0:18.313" v="479"/>
          <ac:inkMkLst>
            <pc:docMk/>
            <pc:sldMk cId="28905832" sldId="453"/>
            <ac:inkMk id="174" creationId="{04BA17C0-AD96-74D5-1AC0-6BB5F2A68C71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0:18.313" v="479"/>
          <ac:inkMkLst>
            <pc:docMk/>
            <pc:sldMk cId="28905832" sldId="453"/>
            <ac:inkMk id="175" creationId="{859DAB9C-7915-2AFF-6806-2DB62259BD93}"/>
          </ac:inkMkLst>
        </pc:inkChg>
        <pc:inkChg chg="del">
          <ac:chgData name="TAN Mei Yi [Harrisdale Senior High School]" userId="f9f029c9-d743-4d60-9f2c-e74bdec1ab07" providerId="ADAL" clId="{B63AD732-11C6-4435-9F96-F60B1B6975B3}" dt="2022-09-06T05:12:29.271" v="261" actId="478"/>
          <ac:inkMkLst>
            <pc:docMk/>
            <pc:sldMk cId="28905832" sldId="453"/>
            <ac:inkMk id="178" creationId="{00000000-0000-0000-0000-000000000000}"/>
          </ac:inkMkLst>
        </pc:inkChg>
        <pc:inkChg chg="add del mod">
          <ac:chgData name="TAN Mei Yi [Harrisdale Senior High School]" userId="f9f029c9-d743-4d60-9f2c-e74bdec1ab07" providerId="ADAL" clId="{B63AD732-11C6-4435-9F96-F60B1B6975B3}" dt="2022-09-06T05:20:38.922" v="486" actId="9405"/>
          <ac:inkMkLst>
            <pc:docMk/>
            <pc:sldMk cId="28905832" sldId="453"/>
            <ac:inkMk id="179" creationId="{46FC0793-6496-B7E8-D92A-E153C4E6762D}"/>
          </ac:inkMkLst>
        </pc:inkChg>
        <pc:inkChg chg="add del mod">
          <ac:chgData name="TAN Mei Yi [Harrisdale Senior High School]" userId="f9f029c9-d743-4d60-9f2c-e74bdec1ab07" providerId="ADAL" clId="{B63AD732-11C6-4435-9F96-F60B1B6975B3}" dt="2022-09-06T05:20:37.893" v="485"/>
          <ac:inkMkLst>
            <pc:docMk/>
            <pc:sldMk cId="28905832" sldId="453"/>
            <ac:inkMk id="180" creationId="{C6B3D851-4BF8-C39F-1B41-431281DCD7F1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0:48.569" v="491"/>
          <ac:inkMkLst>
            <pc:docMk/>
            <pc:sldMk cId="28905832" sldId="453"/>
            <ac:inkMk id="182" creationId="{1202A0D8-C22D-9A10-CF2F-B0B485E8F221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0:48.569" v="491"/>
          <ac:inkMkLst>
            <pc:docMk/>
            <pc:sldMk cId="28905832" sldId="453"/>
            <ac:inkMk id="183" creationId="{8DE387A5-59A3-3DFD-057E-7B4D29BABDBB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0:48.569" v="491"/>
          <ac:inkMkLst>
            <pc:docMk/>
            <pc:sldMk cId="28905832" sldId="453"/>
            <ac:inkMk id="185" creationId="{F5544FA2-E9E3-3955-E5FC-E9A0046478EC}"/>
          </ac:inkMkLst>
        </pc:inkChg>
        <pc:inkChg chg="del">
          <ac:chgData name="TAN Mei Yi [Harrisdale Senior High School]" userId="f9f029c9-d743-4d60-9f2c-e74bdec1ab07" providerId="ADAL" clId="{B63AD732-11C6-4435-9F96-F60B1B6975B3}" dt="2022-09-06T05:12:29.271" v="261" actId="478"/>
          <ac:inkMkLst>
            <pc:docMk/>
            <pc:sldMk cId="28905832" sldId="453"/>
            <ac:inkMk id="186" creationId="{00000000-0000-0000-0000-000000000000}"/>
          </ac:inkMkLst>
        </pc:inkChg>
        <pc:inkChg chg="del">
          <ac:chgData name="TAN Mei Yi [Harrisdale Senior High School]" userId="f9f029c9-d743-4d60-9f2c-e74bdec1ab07" providerId="ADAL" clId="{B63AD732-11C6-4435-9F96-F60B1B6975B3}" dt="2022-09-06T05:12:29.271" v="261" actId="478"/>
          <ac:inkMkLst>
            <pc:docMk/>
            <pc:sldMk cId="28905832" sldId="453"/>
            <ac:inkMk id="187" creationId="{00000000-0000-0000-0000-000000000000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1:12.866" v="514"/>
          <ac:inkMkLst>
            <pc:docMk/>
            <pc:sldMk cId="28905832" sldId="453"/>
            <ac:inkMk id="189" creationId="{3BCF0739-1721-7AC1-34AD-20A5B7A8F707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1:12.866" v="514"/>
          <ac:inkMkLst>
            <pc:docMk/>
            <pc:sldMk cId="28905832" sldId="453"/>
            <ac:inkMk id="190" creationId="{FF219B5C-6771-0CD2-56DC-AAD8BEC7D802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1:12.866" v="514"/>
          <ac:inkMkLst>
            <pc:docMk/>
            <pc:sldMk cId="28905832" sldId="453"/>
            <ac:inkMk id="191" creationId="{9767B578-4492-68B9-E1D3-D52E0AEE9978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1:12.866" v="514"/>
          <ac:inkMkLst>
            <pc:docMk/>
            <pc:sldMk cId="28905832" sldId="453"/>
            <ac:inkMk id="192" creationId="{CDB40449-1BE9-EF48-B76D-6B4CD62266A4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1:12.866" v="514"/>
          <ac:inkMkLst>
            <pc:docMk/>
            <pc:sldMk cId="28905832" sldId="453"/>
            <ac:inkMk id="193" creationId="{6240DDF5-080C-6385-4EC8-A1CD1799FFD2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1:12.866" v="514"/>
          <ac:inkMkLst>
            <pc:docMk/>
            <pc:sldMk cId="28905832" sldId="453"/>
            <ac:inkMk id="194" creationId="{3BE7758E-F3F4-BFDF-2A92-5E14252D33C6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1:12.866" v="514"/>
          <ac:inkMkLst>
            <pc:docMk/>
            <pc:sldMk cId="28905832" sldId="453"/>
            <ac:inkMk id="195" creationId="{7C0F3036-619D-D6CD-9B19-A3C4A58ED6E1}"/>
          </ac:inkMkLst>
        </pc:inkChg>
        <pc:inkChg chg="del">
          <ac:chgData name="TAN Mei Yi [Harrisdale Senior High School]" userId="f9f029c9-d743-4d60-9f2c-e74bdec1ab07" providerId="ADAL" clId="{B63AD732-11C6-4435-9F96-F60B1B6975B3}" dt="2022-09-06T05:12:29.271" v="261" actId="478"/>
          <ac:inkMkLst>
            <pc:docMk/>
            <pc:sldMk cId="28905832" sldId="453"/>
            <ac:inkMk id="196" creationId="{00000000-0000-0000-0000-000000000000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1:12.866" v="514"/>
          <ac:inkMkLst>
            <pc:docMk/>
            <pc:sldMk cId="28905832" sldId="453"/>
            <ac:inkMk id="197" creationId="{A154FB3C-25D3-E978-5F9B-90DC885451F7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1:12.866" v="514"/>
          <ac:inkMkLst>
            <pc:docMk/>
            <pc:sldMk cId="28905832" sldId="453"/>
            <ac:inkMk id="199" creationId="{FC14948D-FC1C-C2A8-F71F-EA970C6C8D60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1:12.866" v="514"/>
          <ac:inkMkLst>
            <pc:docMk/>
            <pc:sldMk cId="28905832" sldId="453"/>
            <ac:inkMk id="201" creationId="{CB9D1311-F628-7F17-728C-6E9A52885B53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1:12.866" v="514"/>
          <ac:inkMkLst>
            <pc:docMk/>
            <pc:sldMk cId="28905832" sldId="453"/>
            <ac:inkMk id="202" creationId="{36469474-361F-2256-A8C3-ACA69F83A112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1:12.866" v="514"/>
          <ac:inkMkLst>
            <pc:docMk/>
            <pc:sldMk cId="28905832" sldId="453"/>
            <ac:inkMk id="203" creationId="{2D993A4A-A292-A037-2C32-A1FDFE18A9AA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1:12.866" v="514"/>
          <ac:inkMkLst>
            <pc:docMk/>
            <pc:sldMk cId="28905832" sldId="453"/>
            <ac:inkMk id="204" creationId="{76940E66-6853-A7F5-395D-175958BAF7D0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1:12.866" v="514"/>
          <ac:inkMkLst>
            <pc:docMk/>
            <pc:sldMk cId="28905832" sldId="453"/>
            <ac:inkMk id="205" creationId="{AEDC58EA-45EE-0650-2407-50CB262CF27B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1:12.866" v="514"/>
          <ac:inkMkLst>
            <pc:docMk/>
            <pc:sldMk cId="28905832" sldId="453"/>
            <ac:inkMk id="206" creationId="{3F545F53-3FF3-2C52-4A3E-A77807191C78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1:12.866" v="514"/>
          <ac:inkMkLst>
            <pc:docMk/>
            <pc:sldMk cId="28905832" sldId="453"/>
            <ac:inkMk id="207" creationId="{095F4439-3B42-595E-F9D1-A4A9B2FC2AEF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1:12.866" v="514"/>
          <ac:inkMkLst>
            <pc:docMk/>
            <pc:sldMk cId="28905832" sldId="453"/>
            <ac:inkMk id="208" creationId="{2E6C70C0-4736-12C4-AA78-31CF81C51A1D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1:12.866" v="514"/>
          <ac:inkMkLst>
            <pc:docMk/>
            <pc:sldMk cId="28905832" sldId="453"/>
            <ac:inkMk id="209" creationId="{18FB2BEC-B114-C16E-FC24-4440747E7DCB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1:12.866" v="514"/>
          <ac:inkMkLst>
            <pc:docMk/>
            <pc:sldMk cId="28905832" sldId="453"/>
            <ac:inkMk id="210" creationId="{1BB09E8D-221C-F768-66D0-7DDAE34046A6}"/>
          </ac:inkMkLst>
        </pc:inkChg>
        <pc:inkChg chg="del">
          <ac:chgData name="TAN Mei Yi [Harrisdale Senior High School]" userId="f9f029c9-d743-4d60-9f2c-e74bdec1ab07" providerId="ADAL" clId="{B63AD732-11C6-4435-9F96-F60B1B6975B3}" dt="2022-09-06T05:12:29.271" v="261" actId="478"/>
          <ac:inkMkLst>
            <pc:docMk/>
            <pc:sldMk cId="28905832" sldId="453"/>
            <ac:inkMk id="211" creationId="{00000000-0000-0000-0000-000000000000}"/>
          </ac:inkMkLst>
        </pc:inkChg>
        <pc:inkChg chg="del">
          <ac:chgData name="TAN Mei Yi [Harrisdale Senior High School]" userId="f9f029c9-d743-4d60-9f2c-e74bdec1ab07" providerId="ADAL" clId="{B63AD732-11C6-4435-9F96-F60B1B6975B3}" dt="2022-09-06T05:12:29.271" v="261" actId="478"/>
          <ac:inkMkLst>
            <pc:docMk/>
            <pc:sldMk cId="28905832" sldId="453"/>
            <ac:inkMk id="212" creationId="{00000000-0000-0000-0000-000000000000}"/>
          </ac:inkMkLst>
        </pc:inkChg>
        <pc:inkChg chg="del">
          <ac:chgData name="TAN Mei Yi [Harrisdale Senior High School]" userId="f9f029c9-d743-4d60-9f2c-e74bdec1ab07" providerId="ADAL" clId="{B63AD732-11C6-4435-9F96-F60B1B6975B3}" dt="2022-09-06T05:12:29.271" v="261" actId="478"/>
          <ac:inkMkLst>
            <pc:docMk/>
            <pc:sldMk cId="28905832" sldId="453"/>
            <ac:inkMk id="213" creationId="{00000000-0000-0000-0000-000000000000}"/>
          </ac:inkMkLst>
        </pc:inkChg>
        <pc:inkChg chg="del">
          <ac:chgData name="TAN Mei Yi [Harrisdale Senior High School]" userId="f9f029c9-d743-4d60-9f2c-e74bdec1ab07" providerId="ADAL" clId="{B63AD732-11C6-4435-9F96-F60B1B6975B3}" dt="2022-09-06T05:12:29.271" v="261" actId="478"/>
          <ac:inkMkLst>
            <pc:docMk/>
            <pc:sldMk cId="28905832" sldId="453"/>
            <ac:inkMk id="214" creationId="{00000000-0000-0000-0000-000000000000}"/>
          </ac:inkMkLst>
        </pc:inkChg>
        <pc:inkChg chg="del">
          <ac:chgData name="TAN Mei Yi [Harrisdale Senior High School]" userId="f9f029c9-d743-4d60-9f2c-e74bdec1ab07" providerId="ADAL" clId="{B63AD732-11C6-4435-9F96-F60B1B6975B3}" dt="2022-09-06T05:12:29.271" v="261" actId="478"/>
          <ac:inkMkLst>
            <pc:docMk/>
            <pc:sldMk cId="28905832" sldId="453"/>
            <ac:inkMk id="215" creationId="{00000000-0000-0000-0000-000000000000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1:18.109" v="525"/>
          <ac:inkMkLst>
            <pc:docMk/>
            <pc:sldMk cId="28905832" sldId="453"/>
            <ac:inkMk id="217" creationId="{577DEC5E-BEC4-B38D-231A-9990DF6DBB88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1:18.109" v="525"/>
          <ac:inkMkLst>
            <pc:docMk/>
            <pc:sldMk cId="28905832" sldId="453"/>
            <ac:inkMk id="218" creationId="{0CE4F9FF-C039-7B51-FC9B-15F03C41AFC3}"/>
          </ac:inkMkLst>
        </pc:inkChg>
        <pc:inkChg chg="del">
          <ac:chgData name="TAN Mei Yi [Harrisdale Senior High School]" userId="f9f029c9-d743-4d60-9f2c-e74bdec1ab07" providerId="ADAL" clId="{B63AD732-11C6-4435-9F96-F60B1B6975B3}" dt="2022-09-06T05:12:29.271" v="261" actId="478"/>
          <ac:inkMkLst>
            <pc:docMk/>
            <pc:sldMk cId="28905832" sldId="453"/>
            <ac:inkMk id="219" creationId="{00000000-0000-0000-0000-000000000000}"/>
          </ac:inkMkLst>
        </pc:inkChg>
        <pc:inkChg chg="del">
          <ac:chgData name="TAN Mei Yi [Harrisdale Senior High School]" userId="f9f029c9-d743-4d60-9f2c-e74bdec1ab07" providerId="ADAL" clId="{B63AD732-11C6-4435-9F96-F60B1B6975B3}" dt="2022-09-06T05:12:29.271" v="261" actId="478"/>
          <ac:inkMkLst>
            <pc:docMk/>
            <pc:sldMk cId="28905832" sldId="453"/>
            <ac:inkMk id="220" creationId="{00000000-0000-0000-0000-000000000000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1:18.109" v="525"/>
          <ac:inkMkLst>
            <pc:docMk/>
            <pc:sldMk cId="28905832" sldId="453"/>
            <ac:inkMk id="221" creationId="{F811D638-9733-D0CB-79A4-325BCEA0A52A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1:18.109" v="525"/>
          <ac:inkMkLst>
            <pc:docMk/>
            <pc:sldMk cId="28905832" sldId="453"/>
            <ac:inkMk id="222" creationId="{FF5554D4-A1B6-52F6-C0AD-6999818D913C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1:18.109" v="525"/>
          <ac:inkMkLst>
            <pc:docMk/>
            <pc:sldMk cId="28905832" sldId="453"/>
            <ac:inkMk id="223" creationId="{924140BA-9490-9318-0D99-37433B61CEE9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1:18.109" v="525"/>
          <ac:inkMkLst>
            <pc:docMk/>
            <pc:sldMk cId="28905832" sldId="453"/>
            <ac:inkMk id="224" creationId="{A6DAD551-E2BE-2260-FD28-81607F505628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1:18.109" v="525"/>
          <ac:inkMkLst>
            <pc:docMk/>
            <pc:sldMk cId="28905832" sldId="453"/>
            <ac:inkMk id="225" creationId="{6C8DC45C-F26C-01FE-6365-E33821A8AAF8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1:18.109" v="525"/>
          <ac:inkMkLst>
            <pc:docMk/>
            <pc:sldMk cId="28905832" sldId="453"/>
            <ac:inkMk id="226" creationId="{37DAD6CF-3F8A-00AC-6EF1-C96731A5F3AC}"/>
          </ac:inkMkLst>
        </pc:inkChg>
        <pc:inkChg chg="del">
          <ac:chgData name="TAN Mei Yi [Harrisdale Senior High School]" userId="f9f029c9-d743-4d60-9f2c-e74bdec1ab07" providerId="ADAL" clId="{B63AD732-11C6-4435-9F96-F60B1B6975B3}" dt="2022-09-06T05:12:29.271" v="261" actId="478"/>
          <ac:inkMkLst>
            <pc:docMk/>
            <pc:sldMk cId="28905832" sldId="453"/>
            <ac:inkMk id="227" creationId="{00000000-0000-0000-0000-000000000000}"/>
          </ac:inkMkLst>
        </pc:inkChg>
        <pc:inkChg chg="del">
          <ac:chgData name="TAN Mei Yi [Harrisdale Senior High School]" userId="f9f029c9-d743-4d60-9f2c-e74bdec1ab07" providerId="ADAL" clId="{B63AD732-11C6-4435-9F96-F60B1B6975B3}" dt="2022-09-06T05:12:29.271" v="261" actId="478"/>
          <ac:inkMkLst>
            <pc:docMk/>
            <pc:sldMk cId="28905832" sldId="453"/>
            <ac:inkMk id="228" creationId="{00000000-0000-0000-0000-000000000000}"/>
          </ac:inkMkLst>
        </pc:inkChg>
        <pc:inkChg chg="del">
          <ac:chgData name="TAN Mei Yi [Harrisdale Senior High School]" userId="f9f029c9-d743-4d60-9f2c-e74bdec1ab07" providerId="ADAL" clId="{B63AD732-11C6-4435-9F96-F60B1B6975B3}" dt="2022-09-06T05:12:29.271" v="261" actId="478"/>
          <ac:inkMkLst>
            <pc:docMk/>
            <pc:sldMk cId="28905832" sldId="453"/>
            <ac:inkMk id="229" creationId="{00000000-0000-0000-0000-000000000000}"/>
          </ac:inkMkLst>
        </pc:inkChg>
        <pc:inkChg chg="del">
          <ac:chgData name="TAN Mei Yi [Harrisdale Senior High School]" userId="f9f029c9-d743-4d60-9f2c-e74bdec1ab07" providerId="ADAL" clId="{B63AD732-11C6-4435-9F96-F60B1B6975B3}" dt="2022-09-06T05:12:29.271" v="261" actId="478"/>
          <ac:inkMkLst>
            <pc:docMk/>
            <pc:sldMk cId="28905832" sldId="453"/>
            <ac:inkMk id="230" creationId="{00000000-0000-0000-0000-000000000000}"/>
          </ac:inkMkLst>
        </pc:inkChg>
        <pc:inkChg chg="del">
          <ac:chgData name="TAN Mei Yi [Harrisdale Senior High School]" userId="f9f029c9-d743-4d60-9f2c-e74bdec1ab07" providerId="ADAL" clId="{B63AD732-11C6-4435-9F96-F60B1B6975B3}" dt="2022-09-06T05:12:29.271" v="261" actId="478"/>
          <ac:inkMkLst>
            <pc:docMk/>
            <pc:sldMk cId="28905832" sldId="453"/>
            <ac:inkMk id="231" creationId="{00000000-0000-0000-0000-000000000000}"/>
          </ac:inkMkLst>
        </pc:inkChg>
        <pc:inkChg chg="del">
          <ac:chgData name="TAN Mei Yi [Harrisdale Senior High School]" userId="f9f029c9-d743-4d60-9f2c-e74bdec1ab07" providerId="ADAL" clId="{B63AD732-11C6-4435-9F96-F60B1B6975B3}" dt="2022-09-06T05:12:29.271" v="261" actId="478"/>
          <ac:inkMkLst>
            <pc:docMk/>
            <pc:sldMk cId="28905832" sldId="453"/>
            <ac:inkMk id="232" creationId="{00000000-0000-0000-0000-000000000000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1:18.109" v="525"/>
          <ac:inkMkLst>
            <pc:docMk/>
            <pc:sldMk cId="28905832" sldId="453"/>
            <ac:inkMk id="233" creationId="{D000FFBC-5503-83E4-057F-56A5B0F59E2B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1:22.102" v="531"/>
          <ac:inkMkLst>
            <pc:docMk/>
            <pc:sldMk cId="28905832" sldId="453"/>
            <ac:inkMk id="234" creationId="{A8814899-A64F-0AE7-A8B9-B73937CC74F9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1:22.102" v="531"/>
          <ac:inkMkLst>
            <pc:docMk/>
            <pc:sldMk cId="28905832" sldId="453"/>
            <ac:inkMk id="238" creationId="{D355DF1A-AB82-9598-0529-421500375FC4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1:22.102" v="531"/>
          <ac:inkMkLst>
            <pc:docMk/>
            <pc:sldMk cId="28905832" sldId="453"/>
            <ac:inkMk id="239" creationId="{72EFF2C8-BC8D-C4EE-FA9E-26C2ACC45C0A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1:22.102" v="531"/>
          <ac:inkMkLst>
            <pc:docMk/>
            <pc:sldMk cId="28905832" sldId="453"/>
            <ac:inkMk id="240" creationId="{D25D4344-8B0A-7DAA-4ACB-5C4A9C40A817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1:22.102" v="531"/>
          <ac:inkMkLst>
            <pc:docMk/>
            <pc:sldMk cId="28905832" sldId="453"/>
            <ac:inkMk id="241" creationId="{86911B9A-9447-4539-61FA-7D6304E17181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1:22.102" v="531"/>
          <ac:inkMkLst>
            <pc:docMk/>
            <pc:sldMk cId="28905832" sldId="453"/>
            <ac:inkMk id="242" creationId="{C1F550A4-0F11-4BC5-7031-73E0F8600C8B}"/>
          </ac:inkMkLst>
        </pc:inkChg>
        <pc:inkChg chg="add del mod">
          <ac:chgData name="TAN Mei Yi [Harrisdale Senior High School]" userId="f9f029c9-d743-4d60-9f2c-e74bdec1ab07" providerId="ADAL" clId="{B63AD732-11C6-4435-9F96-F60B1B6975B3}" dt="2022-09-06T05:21:53.465" v="541"/>
          <ac:inkMkLst>
            <pc:docMk/>
            <pc:sldMk cId="28905832" sldId="453"/>
            <ac:inkMk id="245" creationId="{6D7ADFC1-4DA2-D00C-5773-60B62E284D08}"/>
          </ac:inkMkLst>
        </pc:inkChg>
        <pc:inkChg chg="add del mod">
          <ac:chgData name="TAN Mei Yi [Harrisdale Senior High School]" userId="f9f029c9-d743-4d60-9f2c-e74bdec1ab07" providerId="ADAL" clId="{B63AD732-11C6-4435-9F96-F60B1B6975B3}" dt="2022-09-06T05:21:53.464" v="539"/>
          <ac:inkMkLst>
            <pc:docMk/>
            <pc:sldMk cId="28905832" sldId="453"/>
            <ac:inkMk id="246" creationId="{37080CF0-30F4-6676-323A-110BCD03CB4B}"/>
          </ac:inkMkLst>
        </pc:inkChg>
        <pc:inkChg chg="add del">
          <ac:chgData name="TAN Mei Yi [Harrisdale Senior High School]" userId="f9f029c9-d743-4d60-9f2c-e74bdec1ab07" providerId="ADAL" clId="{B63AD732-11C6-4435-9F96-F60B1B6975B3}" dt="2022-09-06T05:21:53.465" v="540"/>
          <ac:inkMkLst>
            <pc:docMk/>
            <pc:sldMk cId="28905832" sldId="453"/>
            <ac:inkMk id="248" creationId="{5CC9D131-AA6B-4CFE-720A-EB5E0A6FC3E0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1:57.129" v="547"/>
          <ac:inkMkLst>
            <pc:docMk/>
            <pc:sldMk cId="28905832" sldId="453"/>
            <ac:inkMk id="249" creationId="{92FE4C18-8E92-52E8-4412-5B06722E11FD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1:57.129" v="547"/>
          <ac:inkMkLst>
            <pc:docMk/>
            <pc:sldMk cId="28905832" sldId="453"/>
            <ac:inkMk id="250" creationId="{F4C9AE6E-E394-3D06-FC1F-9250796776CC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1:57.129" v="547"/>
          <ac:inkMkLst>
            <pc:docMk/>
            <pc:sldMk cId="28905832" sldId="453"/>
            <ac:inkMk id="251" creationId="{6BB9AAC5-35BF-F007-060D-E53290039DAA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1:57.129" v="547"/>
          <ac:inkMkLst>
            <pc:docMk/>
            <pc:sldMk cId="28905832" sldId="453"/>
            <ac:inkMk id="252" creationId="{2F220F61-464C-AC3E-6AF0-BD84368D8F96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1:57.129" v="547"/>
          <ac:inkMkLst>
            <pc:docMk/>
            <pc:sldMk cId="28905832" sldId="453"/>
            <ac:inkMk id="253" creationId="{0CE4EAD8-6142-EA98-78F8-BB9C5823F948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2:09.094" v="560"/>
          <ac:inkMkLst>
            <pc:docMk/>
            <pc:sldMk cId="28905832" sldId="453"/>
            <ac:inkMk id="255" creationId="{8FA31C4F-30AF-C889-4063-5C2272DF8B2C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2:09.094" v="560"/>
          <ac:inkMkLst>
            <pc:docMk/>
            <pc:sldMk cId="28905832" sldId="453"/>
            <ac:inkMk id="256" creationId="{22160897-B836-D035-D4F3-0FB27BA41FBD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2:09.094" v="560"/>
          <ac:inkMkLst>
            <pc:docMk/>
            <pc:sldMk cId="28905832" sldId="453"/>
            <ac:inkMk id="257" creationId="{EEC4150F-E84A-D315-1803-61F37B839833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2:09.094" v="560"/>
          <ac:inkMkLst>
            <pc:docMk/>
            <pc:sldMk cId="28905832" sldId="453"/>
            <ac:inkMk id="258" creationId="{6F02A738-28EB-B1DD-4156-C246A86BE0A7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2:09.094" v="560"/>
          <ac:inkMkLst>
            <pc:docMk/>
            <pc:sldMk cId="28905832" sldId="453"/>
            <ac:inkMk id="259" creationId="{8584E69C-7960-073D-AF36-9907295D5A48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2:09.094" v="560"/>
          <ac:inkMkLst>
            <pc:docMk/>
            <pc:sldMk cId="28905832" sldId="453"/>
            <ac:inkMk id="260" creationId="{59530F22-577E-FD01-76D6-693523785668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2:09.094" v="560"/>
          <ac:inkMkLst>
            <pc:docMk/>
            <pc:sldMk cId="28905832" sldId="453"/>
            <ac:inkMk id="261" creationId="{2F4802B2-2F57-C2A6-1E2F-4E65891EFF39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2:09.094" v="560"/>
          <ac:inkMkLst>
            <pc:docMk/>
            <pc:sldMk cId="28905832" sldId="453"/>
            <ac:inkMk id="262" creationId="{86C23134-B9EC-5599-4F1F-74407D2800ED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2:09.094" v="560"/>
          <ac:inkMkLst>
            <pc:docMk/>
            <pc:sldMk cId="28905832" sldId="453"/>
            <ac:inkMk id="263" creationId="{4A345D5C-751B-6699-B61B-A6DF86227555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2:09.094" v="560"/>
          <ac:inkMkLst>
            <pc:docMk/>
            <pc:sldMk cId="28905832" sldId="453"/>
            <ac:inkMk id="264" creationId="{23645FF0-ED22-EE0E-C7F3-3F297F73B1EB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2:09.094" v="560"/>
          <ac:inkMkLst>
            <pc:docMk/>
            <pc:sldMk cId="28905832" sldId="453"/>
            <ac:inkMk id="265" creationId="{3953D52F-AEE4-1ECA-11B4-CD63F574990A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2:21.528" v="565"/>
          <ac:inkMkLst>
            <pc:docMk/>
            <pc:sldMk cId="28905832" sldId="453"/>
            <ac:inkMk id="267" creationId="{BDDE17B4-CB0A-7960-C019-38C6373ED075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2:21.528" v="565"/>
          <ac:inkMkLst>
            <pc:docMk/>
            <pc:sldMk cId="28905832" sldId="453"/>
            <ac:inkMk id="268" creationId="{CD8F9F51-1B94-6DE3-D60D-F61C941BB6A0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2:21.528" v="565"/>
          <ac:inkMkLst>
            <pc:docMk/>
            <pc:sldMk cId="28905832" sldId="453"/>
            <ac:inkMk id="269" creationId="{FABA89D7-4B97-1C03-F3AF-DE389F7BAC27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3:50.613" v="622"/>
          <ac:inkMkLst>
            <pc:docMk/>
            <pc:sldMk cId="28905832" sldId="453"/>
            <ac:inkMk id="271" creationId="{95C00F44-D8B9-506D-03FD-FC4A44DA0006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3:50.613" v="622"/>
          <ac:inkMkLst>
            <pc:docMk/>
            <pc:sldMk cId="28905832" sldId="453"/>
            <ac:inkMk id="272" creationId="{560737C9-DB99-3F2A-A17E-3C4C92AB8FF0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3:50.613" v="622"/>
          <ac:inkMkLst>
            <pc:docMk/>
            <pc:sldMk cId="28905832" sldId="453"/>
            <ac:inkMk id="273" creationId="{88186FA0-60EF-9706-F81C-519A687D77BA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3:50.613" v="622"/>
          <ac:inkMkLst>
            <pc:docMk/>
            <pc:sldMk cId="28905832" sldId="453"/>
            <ac:inkMk id="275" creationId="{D16E8072-F6CE-CDB5-0CA5-5D652C28AFA3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3:50.613" v="622"/>
          <ac:inkMkLst>
            <pc:docMk/>
            <pc:sldMk cId="28905832" sldId="453"/>
            <ac:inkMk id="276" creationId="{71995A41-0B69-1877-C94D-DE46900DE590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3:50.613" v="622"/>
          <ac:inkMkLst>
            <pc:docMk/>
            <pc:sldMk cId="28905832" sldId="453"/>
            <ac:inkMk id="277" creationId="{E2D9D83F-81EB-7717-B1E3-1DE669BBE31C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3:50.613" v="622"/>
          <ac:inkMkLst>
            <pc:docMk/>
            <pc:sldMk cId="28905832" sldId="453"/>
            <ac:inkMk id="278" creationId="{EDBB1CCB-2863-375B-26E1-105BDCC99053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3:50.613" v="622"/>
          <ac:inkMkLst>
            <pc:docMk/>
            <pc:sldMk cId="28905832" sldId="453"/>
            <ac:inkMk id="279" creationId="{201A1175-1E1E-6744-67AF-09B08C714507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3:50.613" v="622"/>
          <ac:inkMkLst>
            <pc:docMk/>
            <pc:sldMk cId="28905832" sldId="453"/>
            <ac:inkMk id="280" creationId="{10C698A1-1EB1-1071-F3B7-72EB1C508BC3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3:50.613" v="622"/>
          <ac:inkMkLst>
            <pc:docMk/>
            <pc:sldMk cId="28905832" sldId="453"/>
            <ac:inkMk id="281" creationId="{AD69A705-F2F1-F05B-7A06-8933CBE781D1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3:19.316" v="600"/>
          <ac:inkMkLst>
            <pc:docMk/>
            <pc:sldMk cId="28905832" sldId="453"/>
            <ac:inkMk id="283" creationId="{6A0560EE-6C16-9B61-01CF-2103BC3CDDD3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3:19.316" v="600"/>
          <ac:inkMkLst>
            <pc:docMk/>
            <pc:sldMk cId="28905832" sldId="453"/>
            <ac:inkMk id="284" creationId="{A9FC7FC6-DB24-C3C4-71E4-C1C86EC70268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3:19.316" v="600"/>
          <ac:inkMkLst>
            <pc:docMk/>
            <pc:sldMk cId="28905832" sldId="453"/>
            <ac:inkMk id="285" creationId="{EEFF8FE6-8B45-3FE2-F318-DFA2824875DB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3:19.316" v="600"/>
          <ac:inkMkLst>
            <pc:docMk/>
            <pc:sldMk cId="28905832" sldId="453"/>
            <ac:inkMk id="287" creationId="{F380E3A7-39D3-70C2-3F6A-73AB47F242EE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3:19.316" v="600"/>
          <ac:inkMkLst>
            <pc:docMk/>
            <pc:sldMk cId="28905832" sldId="453"/>
            <ac:inkMk id="289" creationId="{90E4AFE6-AA8A-7EDA-8B8F-C8DC6891E617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3:19.316" v="600"/>
          <ac:inkMkLst>
            <pc:docMk/>
            <pc:sldMk cId="28905832" sldId="453"/>
            <ac:inkMk id="290" creationId="{9D0961DF-7558-925C-9C7E-5E4AD93479FB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3:19.316" v="600"/>
          <ac:inkMkLst>
            <pc:docMk/>
            <pc:sldMk cId="28905832" sldId="453"/>
            <ac:inkMk id="292" creationId="{FECD1317-8FE7-0BEE-076A-BCD6218DE9C5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3:19.316" v="600"/>
          <ac:inkMkLst>
            <pc:docMk/>
            <pc:sldMk cId="28905832" sldId="453"/>
            <ac:inkMk id="293" creationId="{C1400777-75AF-DA85-02BD-65DEB3AC3D61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3:19.316" v="600"/>
          <ac:inkMkLst>
            <pc:docMk/>
            <pc:sldMk cId="28905832" sldId="453"/>
            <ac:inkMk id="294" creationId="{EFE88C43-EBA1-DDE3-8D7D-48D16AD18EE5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3:19.316" v="600"/>
          <ac:inkMkLst>
            <pc:docMk/>
            <pc:sldMk cId="28905832" sldId="453"/>
            <ac:inkMk id="295" creationId="{83F2D4FD-03FE-D297-03A9-D7DFE8395A8D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3:19.316" v="600"/>
          <ac:inkMkLst>
            <pc:docMk/>
            <pc:sldMk cId="28905832" sldId="453"/>
            <ac:inkMk id="296" creationId="{C558146B-0CF4-E619-6050-D572B36BC2F6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3:19.316" v="600"/>
          <ac:inkMkLst>
            <pc:docMk/>
            <pc:sldMk cId="28905832" sldId="453"/>
            <ac:inkMk id="297" creationId="{FEB44F50-7184-107B-17FE-A53797A20E91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3:19.316" v="600"/>
          <ac:inkMkLst>
            <pc:docMk/>
            <pc:sldMk cId="28905832" sldId="453"/>
            <ac:inkMk id="298" creationId="{8FDB5B18-270D-C523-B8DD-6E731438AE5E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3:19.316" v="600"/>
          <ac:inkMkLst>
            <pc:docMk/>
            <pc:sldMk cId="28905832" sldId="453"/>
            <ac:inkMk id="299" creationId="{271B9173-702F-7990-5E10-F1642539A177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3:19.316" v="600"/>
          <ac:inkMkLst>
            <pc:docMk/>
            <pc:sldMk cId="28905832" sldId="453"/>
            <ac:inkMk id="300" creationId="{F3BD180F-1407-03D3-081E-94DC8EAABC51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3:19.316" v="600"/>
          <ac:inkMkLst>
            <pc:docMk/>
            <pc:sldMk cId="28905832" sldId="453"/>
            <ac:inkMk id="301" creationId="{92DA5C8E-0CD2-4008-9EE5-CCF5ADBC0759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3:19.316" v="600"/>
          <ac:inkMkLst>
            <pc:docMk/>
            <pc:sldMk cId="28905832" sldId="453"/>
            <ac:inkMk id="302" creationId="{B7BBCF10-F49A-E907-FF04-33B26CD23285}"/>
          </ac:inkMkLst>
        </pc:inkChg>
        <pc:inkChg chg="add del">
          <ac:chgData name="TAN Mei Yi [Harrisdale Senior High School]" userId="f9f029c9-d743-4d60-9f2c-e74bdec1ab07" providerId="ADAL" clId="{B63AD732-11C6-4435-9F96-F60B1B6975B3}" dt="2022-09-06T05:23:52.587" v="627" actId="9405"/>
          <ac:inkMkLst>
            <pc:docMk/>
            <pc:sldMk cId="28905832" sldId="453"/>
            <ac:inkMk id="305" creationId="{A90EFF16-E691-500F-30D5-2F15ECF6F648}"/>
          </ac:inkMkLst>
        </pc:inkChg>
        <pc:inkChg chg="add del">
          <ac:chgData name="TAN Mei Yi [Harrisdale Senior High School]" userId="f9f029c9-d743-4d60-9f2c-e74bdec1ab07" providerId="ADAL" clId="{B63AD732-11C6-4435-9F96-F60B1B6975B3}" dt="2022-09-06T05:23:52.054" v="626" actId="9405"/>
          <ac:inkMkLst>
            <pc:docMk/>
            <pc:sldMk cId="28905832" sldId="453"/>
            <ac:inkMk id="306" creationId="{8A9278AF-18D9-07F5-34CD-E2B424B522B4}"/>
          </ac:inkMkLst>
        </pc:inkChg>
        <pc:inkChg chg="add del">
          <ac:chgData name="TAN Mei Yi [Harrisdale Senior High School]" userId="f9f029c9-d743-4d60-9f2c-e74bdec1ab07" providerId="ADAL" clId="{B63AD732-11C6-4435-9F96-F60B1B6975B3}" dt="2022-09-06T05:23:51.500" v="625" actId="9405"/>
          <ac:inkMkLst>
            <pc:docMk/>
            <pc:sldMk cId="28905832" sldId="453"/>
            <ac:inkMk id="307" creationId="{0DE8E21D-6A0B-F5C5-70A3-B95746777A2D}"/>
          </ac:inkMkLst>
        </pc:inkChg>
        <pc:inkChg chg="add del mod">
          <ac:chgData name="TAN Mei Yi [Harrisdale Senior High School]" userId="f9f029c9-d743-4d60-9f2c-e74bdec1ab07" providerId="ADAL" clId="{B63AD732-11C6-4435-9F96-F60B1B6975B3}" dt="2022-09-06T05:23:51.299" v="624" actId="9405"/>
          <ac:inkMkLst>
            <pc:docMk/>
            <pc:sldMk cId="28905832" sldId="453"/>
            <ac:inkMk id="308" creationId="{EF4AAEFC-F89C-FDB6-C27D-EA01857FE7F7}"/>
          </ac:inkMkLst>
        </pc:inkChg>
        <pc:inkChg chg="add del mod">
          <ac:chgData name="TAN Mei Yi [Harrisdale Senior High School]" userId="f9f029c9-d743-4d60-9f2c-e74bdec1ab07" providerId="ADAL" clId="{B63AD732-11C6-4435-9F96-F60B1B6975B3}" dt="2022-09-06T05:23:50.849" v="623" actId="9405"/>
          <ac:inkMkLst>
            <pc:docMk/>
            <pc:sldMk cId="28905832" sldId="453"/>
            <ac:inkMk id="309" creationId="{B5FB8BC1-A7A1-D181-0945-B14F07821C49}"/>
          </ac:inkMkLst>
        </pc:inkChg>
        <pc:inkChg chg="add del mod">
          <ac:chgData name="TAN Mei Yi [Harrisdale Senior High School]" userId="f9f029c9-d743-4d60-9f2c-e74bdec1ab07" providerId="ADAL" clId="{B63AD732-11C6-4435-9F96-F60B1B6975B3}" dt="2022-09-06T05:23:50.613" v="622"/>
          <ac:inkMkLst>
            <pc:docMk/>
            <pc:sldMk cId="28905832" sldId="453"/>
            <ac:inkMk id="310" creationId="{52967A71-C3A5-5E96-C2DB-6C4833ACE08C}"/>
          </ac:inkMkLst>
        </pc:inkChg>
        <pc:inkChg chg="add del">
          <ac:chgData name="TAN Mei Yi [Harrisdale Senior High School]" userId="f9f029c9-d743-4d60-9f2c-e74bdec1ab07" providerId="ADAL" clId="{B63AD732-11C6-4435-9F96-F60B1B6975B3}" dt="2022-09-06T05:23:50.197" v="620" actId="9405"/>
          <ac:inkMkLst>
            <pc:docMk/>
            <pc:sldMk cId="28905832" sldId="453"/>
            <ac:inkMk id="312" creationId="{D44C612F-5110-4D19-681F-D72B9EDE64BC}"/>
          </ac:inkMkLst>
        </pc:inkChg>
        <pc:inkChg chg="add del">
          <ac:chgData name="TAN Mei Yi [Harrisdale Senior High School]" userId="f9f029c9-d743-4d60-9f2c-e74bdec1ab07" providerId="ADAL" clId="{B63AD732-11C6-4435-9F96-F60B1B6975B3}" dt="2022-09-06T05:23:49.695" v="619" actId="9405"/>
          <ac:inkMkLst>
            <pc:docMk/>
            <pc:sldMk cId="28905832" sldId="453"/>
            <ac:inkMk id="313" creationId="{4B0DCA94-BB5F-0E64-AD39-1D31F300EB69}"/>
          </ac:inkMkLst>
        </pc:inkChg>
        <pc:inkChg chg="add del">
          <ac:chgData name="TAN Mei Yi [Harrisdale Senior High School]" userId="f9f029c9-d743-4d60-9f2c-e74bdec1ab07" providerId="ADAL" clId="{B63AD732-11C6-4435-9F96-F60B1B6975B3}" dt="2022-09-06T05:23:48.657" v="618" actId="9405"/>
          <ac:inkMkLst>
            <pc:docMk/>
            <pc:sldMk cId="28905832" sldId="453"/>
            <ac:inkMk id="314" creationId="{F01B691D-4FDB-C960-A0D0-B975010C2B0E}"/>
          </ac:inkMkLst>
        </pc:inkChg>
        <pc:inkChg chg="add del mod">
          <ac:chgData name="TAN Mei Yi [Harrisdale Senior High School]" userId="f9f029c9-d743-4d60-9f2c-e74bdec1ab07" providerId="ADAL" clId="{B63AD732-11C6-4435-9F96-F60B1B6975B3}" dt="2022-09-06T05:23:48.108" v="617" actId="9405"/>
          <ac:inkMkLst>
            <pc:docMk/>
            <pc:sldMk cId="28905832" sldId="453"/>
            <ac:inkMk id="315" creationId="{65BECB85-5CA9-65A5-786C-4554721147B5}"/>
          </ac:inkMkLst>
        </pc:inkChg>
        <pc:inkChg chg="add del mod">
          <ac:chgData name="TAN Mei Yi [Harrisdale Senior High School]" userId="f9f029c9-d743-4d60-9f2c-e74bdec1ab07" providerId="ADAL" clId="{B63AD732-11C6-4435-9F96-F60B1B6975B3}" dt="2022-09-06T05:23:47.422" v="616"/>
          <ac:inkMkLst>
            <pc:docMk/>
            <pc:sldMk cId="28905832" sldId="453"/>
            <ac:inkMk id="316" creationId="{404039B6-D059-E7AF-14F2-D54ABE4297AB}"/>
          </ac:inkMkLst>
        </pc:inkChg>
      </pc:sldChg>
    </pc:docChg>
  </pc:docChgLst>
  <pc:docChgLst>
    <pc:chgData name="TAN Mei Yi [Harrisdale Senior High School]" userId="f9f029c9-d743-4d60-9f2c-e74bdec1ab07" providerId="ADAL" clId="{00AF4459-8DDE-4F16-9CEC-D3C1244CC536}"/>
    <pc:docChg chg="undo custSel addSld delSld modSld sldOrd">
      <pc:chgData name="TAN Mei Yi [Harrisdale Senior High School]" userId="f9f029c9-d743-4d60-9f2c-e74bdec1ab07" providerId="ADAL" clId="{00AF4459-8DDE-4F16-9CEC-D3C1244CC536}" dt="2022-11-28T06:14:43.581" v="2307"/>
      <pc:docMkLst>
        <pc:docMk/>
      </pc:docMkLst>
      <pc:sldChg chg="modSp add mod ord modAnim">
        <pc:chgData name="TAN Mei Yi [Harrisdale Senior High School]" userId="f9f029c9-d743-4d60-9f2c-e74bdec1ab07" providerId="ADAL" clId="{00AF4459-8DDE-4F16-9CEC-D3C1244CC536}" dt="2022-11-23T23:57:06.920" v="897" actId="113"/>
        <pc:sldMkLst>
          <pc:docMk/>
          <pc:sldMk cId="4218244209" sldId="259"/>
        </pc:sldMkLst>
        <pc:spChg chg="mod">
          <ac:chgData name="TAN Mei Yi [Harrisdale Senior High School]" userId="f9f029c9-d743-4d60-9f2c-e74bdec1ab07" providerId="ADAL" clId="{00AF4459-8DDE-4F16-9CEC-D3C1244CC536}" dt="2022-11-23T23:57:03.778" v="896" actId="113"/>
          <ac:spMkLst>
            <pc:docMk/>
            <pc:sldMk cId="4218244209" sldId="259"/>
            <ac:spMk id="3" creationId="{00000000-0000-0000-0000-000000000000}"/>
          </ac:spMkLst>
        </pc:spChg>
        <pc:spChg chg="mod">
          <ac:chgData name="TAN Mei Yi [Harrisdale Senior High School]" userId="f9f029c9-d743-4d60-9f2c-e74bdec1ab07" providerId="ADAL" clId="{00AF4459-8DDE-4F16-9CEC-D3C1244CC536}" dt="2022-11-23T23:42:03.393" v="835" actId="207"/>
          <ac:spMkLst>
            <pc:docMk/>
            <pc:sldMk cId="4218244209" sldId="259"/>
            <ac:spMk id="4" creationId="{00000000-0000-0000-0000-000000000000}"/>
          </ac:spMkLst>
        </pc:spChg>
        <pc:spChg chg="mod">
          <ac:chgData name="TAN Mei Yi [Harrisdale Senior High School]" userId="f9f029c9-d743-4d60-9f2c-e74bdec1ab07" providerId="ADAL" clId="{00AF4459-8DDE-4F16-9CEC-D3C1244CC536}" dt="2022-11-23T23:40:51.124" v="825" actId="208"/>
          <ac:spMkLst>
            <pc:docMk/>
            <pc:sldMk cId="4218244209" sldId="259"/>
            <ac:spMk id="7" creationId="{B3D32C5B-5BB7-4910-B291-CEB72D7C34B4}"/>
          </ac:spMkLst>
        </pc:spChg>
        <pc:spChg chg="mod">
          <ac:chgData name="TAN Mei Yi [Harrisdale Senior High School]" userId="f9f029c9-d743-4d60-9f2c-e74bdec1ab07" providerId="ADAL" clId="{00AF4459-8DDE-4F16-9CEC-D3C1244CC536}" dt="2022-11-23T23:57:06.920" v="897" actId="113"/>
          <ac:spMkLst>
            <pc:docMk/>
            <pc:sldMk cId="4218244209" sldId="259"/>
            <ac:spMk id="9" creationId="{0A72C093-E211-41D5-BE7E-0F9ABB5D0841}"/>
          </ac:spMkLst>
        </pc:spChg>
        <pc:spChg chg="mod">
          <ac:chgData name="TAN Mei Yi [Harrisdale Senior High School]" userId="f9f029c9-d743-4d60-9f2c-e74bdec1ab07" providerId="ADAL" clId="{00AF4459-8DDE-4F16-9CEC-D3C1244CC536}" dt="2022-11-23T23:57:06.920" v="897" actId="113"/>
          <ac:spMkLst>
            <pc:docMk/>
            <pc:sldMk cId="4218244209" sldId="259"/>
            <ac:spMk id="10" creationId="{F8CE181F-AAC6-4BCC-9BC8-007BB7F027FC}"/>
          </ac:spMkLst>
        </pc:spChg>
        <pc:spChg chg="mod">
          <ac:chgData name="TAN Mei Yi [Harrisdale Senior High School]" userId="f9f029c9-d743-4d60-9f2c-e74bdec1ab07" providerId="ADAL" clId="{00AF4459-8DDE-4F16-9CEC-D3C1244CC536}" dt="2022-11-23T23:57:06.920" v="897" actId="113"/>
          <ac:spMkLst>
            <pc:docMk/>
            <pc:sldMk cId="4218244209" sldId="259"/>
            <ac:spMk id="11" creationId="{3EAA2CAC-33EE-4645-82CA-E7E5E35FE04D}"/>
          </ac:spMkLst>
        </pc:spChg>
      </pc:sldChg>
      <pc:sldChg chg="addSp delSp modSp add mod delAnim modAnim">
        <pc:chgData name="TAN Mei Yi [Harrisdale Senior High School]" userId="f9f029c9-d743-4d60-9f2c-e74bdec1ab07" providerId="ADAL" clId="{00AF4459-8DDE-4F16-9CEC-D3C1244CC536}" dt="2022-11-23T23:59:24.251" v="961" actId="478"/>
        <pc:sldMkLst>
          <pc:docMk/>
          <pc:sldMk cId="1789702948" sldId="262"/>
        </pc:sldMkLst>
        <pc:spChg chg="add mod">
          <ac:chgData name="TAN Mei Yi [Harrisdale Senior High School]" userId="f9f029c9-d743-4d60-9f2c-e74bdec1ab07" providerId="ADAL" clId="{00AF4459-8DDE-4F16-9CEC-D3C1244CC536}" dt="2022-11-23T23:55:53.603" v="891" actId="2711"/>
          <ac:spMkLst>
            <pc:docMk/>
            <pc:sldMk cId="1789702948" sldId="262"/>
            <ac:spMk id="2" creationId="{E6AFDEE2-BEC7-D860-ED2E-A3EB190ABCB0}"/>
          </ac:spMkLst>
        </pc:spChg>
        <pc:spChg chg="mod">
          <ac:chgData name="TAN Mei Yi [Harrisdale Senior High School]" userId="f9f029c9-d743-4d60-9f2c-e74bdec1ab07" providerId="ADAL" clId="{00AF4459-8DDE-4F16-9CEC-D3C1244CC536}" dt="2022-11-23T23:57:55.037" v="907" actId="20577"/>
          <ac:spMkLst>
            <pc:docMk/>
            <pc:sldMk cId="1789702948" sldId="262"/>
            <ac:spMk id="3" creationId="{9D0096C5-85AB-4061-80F6-9E7B86F6B588}"/>
          </ac:spMkLst>
        </pc:spChg>
        <pc:spChg chg="mod">
          <ac:chgData name="TAN Mei Yi [Harrisdale Senior High School]" userId="f9f029c9-d743-4d60-9f2c-e74bdec1ab07" providerId="ADAL" clId="{00AF4459-8DDE-4F16-9CEC-D3C1244CC536}" dt="2022-11-23T23:42:39.062" v="854" actId="208"/>
          <ac:spMkLst>
            <pc:docMk/>
            <pc:sldMk cId="1789702948" sldId="262"/>
            <ac:spMk id="4" creationId="{6DC0F136-A391-4799-B823-EB68DBD8EE0C}"/>
          </ac:spMkLst>
        </pc:spChg>
        <pc:spChg chg="del">
          <ac:chgData name="TAN Mei Yi [Harrisdale Senior High School]" userId="f9f029c9-d743-4d60-9f2c-e74bdec1ab07" providerId="ADAL" clId="{00AF4459-8DDE-4F16-9CEC-D3C1244CC536}" dt="2022-11-23T23:47:13.699" v="861" actId="478"/>
          <ac:spMkLst>
            <pc:docMk/>
            <pc:sldMk cId="1789702948" sldId="262"/>
            <ac:spMk id="5" creationId="{C2B3E2AD-0E81-489A-9867-66D51A15B852}"/>
          </ac:spMkLst>
        </pc:spChg>
        <pc:spChg chg="del">
          <ac:chgData name="TAN Mei Yi [Harrisdale Senior High School]" userId="f9f029c9-d743-4d60-9f2c-e74bdec1ab07" providerId="ADAL" clId="{00AF4459-8DDE-4F16-9CEC-D3C1244CC536}" dt="2022-11-23T23:47:13.699" v="861" actId="478"/>
          <ac:spMkLst>
            <pc:docMk/>
            <pc:sldMk cId="1789702948" sldId="262"/>
            <ac:spMk id="6" creationId="{25A4A5D7-0201-41EE-AB22-6FDF09E1CD2A}"/>
          </ac:spMkLst>
        </pc:spChg>
        <pc:spChg chg="del">
          <ac:chgData name="TAN Mei Yi [Harrisdale Senior High School]" userId="f9f029c9-d743-4d60-9f2c-e74bdec1ab07" providerId="ADAL" clId="{00AF4459-8DDE-4F16-9CEC-D3C1244CC536}" dt="2022-11-23T23:47:13.699" v="861" actId="478"/>
          <ac:spMkLst>
            <pc:docMk/>
            <pc:sldMk cId="1789702948" sldId="262"/>
            <ac:spMk id="7" creationId="{24298FB0-B9FB-4C4C-9E3A-5CC55FEF729B}"/>
          </ac:spMkLst>
        </pc:spChg>
        <pc:spChg chg="del mod">
          <ac:chgData name="TAN Mei Yi [Harrisdale Senior High School]" userId="f9f029c9-d743-4d60-9f2c-e74bdec1ab07" providerId="ADAL" clId="{00AF4459-8DDE-4F16-9CEC-D3C1244CC536}" dt="2022-11-23T23:59:24.251" v="961" actId="478"/>
          <ac:spMkLst>
            <pc:docMk/>
            <pc:sldMk cId="1789702948" sldId="262"/>
            <ac:spMk id="8" creationId="{A1C4FE81-7A4D-45D8-B7B6-23949801A21D}"/>
          </ac:spMkLst>
        </pc:spChg>
        <pc:spChg chg="add mod">
          <ac:chgData name="TAN Mei Yi [Harrisdale Senior High School]" userId="f9f029c9-d743-4d60-9f2c-e74bdec1ab07" providerId="ADAL" clId="{00AF4459-8DDE-4F16-9CEC-D3C1244CC536}" dt="2022-11-23T23:58:59.036" v="949" actId="1076"/>
          <ac:spMkLst>
            <pc:docMk/>
            <pc:sldMk cId="1789702948" sldId="262"/>
            <ac:spMk id="9" creationId="{80910312-950D-64A3-81D0-BD23D391C9F4}"/>
          </ac:spMkLst>
        </pc:spChg>
        <pc:spChg chg="add mod">
          <ac:chgData name="TAN Mei Yi [Harrisdale Senior High School]" userId="f9f029c9-d743-4d60-9f2c-e74bdec1ab07" providerId="ADAL" clId="{00AF4459-8DDE-4F16-9CEC-D3C1244CC536}" dt="2022-11-23T23:59:01.874" v="950" actId="1076"/>
          <ac:spMkLst>
            <pc:docMk/>
            <pc:sldMk cId="1789702948" sldId="262"/>
            <ac:spMk id="10" creationId="{79E19AD8-AD7A-AA0F-70D8-C4D6648319ED}"/>
          </ac:spMkLst>
        </pc:spChg>
        <pc:spChg chg="add mod">
          <ac:chgData name="TAN Mei Yi [Harrisdale Senior High School]" userId="f9f029c9-d743-4d60-9f2c-e74bdec1ab07" providerId="ADAL" clId="{00AF4459-8DDE-4F16-9CEC-D3C1244CC536}" dt="2022-11-23T23:59:19.799" v="959" actId="1076"/>
          <ac:spMkLst>
            <pc:docMk/>
            <pc:sldMk cId="1789702948" sldId="262"/>
            <ac:spMk id="11" creationId="{91B07EA9-D0DA-CFCC-807F-0C7F05D2F61A}"/>
          </ac:spMkLst>
        </pc:spChg>
      </pc:sldChg>
      <pc:sldChg chg="addSp modSp add mod modAnim">
        <pc:chgData name="TAN Mei Yi [Harrisdale Senior High School]" userId="f9f029c9-d743-4d60-9f2c-e74bdec1ab07" providerId="ADAL" clId="{00AF4459-8DDE-4F16-9CEC-D3C1244CC536}" dt="2022-11-28T06:14:43.581" v="2307"/>
        <pc:sldMkLst>
          <pc:docMk/>
          <pc:sldMk cId="1827135797" sldId="263"/>
        </pc:sldMkLst>
        <pc:spChg chg="add mod">
          <ac:chgData name="TAN Mei Yi [Harrisdale Senior High School]" userId="f9f029c9-d743-4d60-9f2c-e74bdec1ab07" providerId="ADAL" clId="{00AF4459-8DDE-4F16-9CEC-D3C1244CC536}" dt="2022-11-28T06:14:07.128" v="2289" actId="20577"/>
          <ac:spMkLst>
            <pc:docMk/>
            <pc:sldMk cId="1827135797" sldId="263"/>
            <ac:spMk id="2" creationId="{940B8DB7-2BA4-D664-53C1-6DC1D2F11D15}"/>
          </ac:spMkLst>
        </pc:spChg>
        <pc:spChg chg="mod">
          <ac:chgData name="TAN Mei Yi [Harrisdale Senior High School]" userId="f9f029c9-d743-4d60-9f2c-e74bdec1ab07" providerId="ADAL" clId="{00AF4459-8DDE-4F16-9CEC-D3C1244CC536}" dt="2022-11-23T23:59:44.786" v="978" actId="208"/>
          <ac:spMkLst>
            <pc:docMk/>
            <pc:sldMk cId="1827135797" sldId="263"/>
            <ac:spMk id="4" creationId="{DAD2CA77-1049-4FE7-BDFF-639B995E2D17}"/>
          </ac:spMkLst>
        </pc:spChg>
        <pc:spChg chg="mod">
          <ac:chgData name="TAN Mei Yi [Harrisdale Senior High School]" userId="f9f029c9-d743-4d60-9f2c-e74bdec1ab07" providerId="ADAL" clId="{00AF4459-8DDE-4F16-9CEC-D3C1244CC536}" dt="2022-11-28T06:13:42.447" v="2271" actId="1076"/>
          <ac:spMkLst>
            <pc:docMk/>
            <pc:sldMk cId="1827135797" sldId="263"/>
            <ac:spMk id="5" creationId="{E813212A-5009-4150-B63F-B7CE6D1493A7}"/>
          </ac:spMkLst>
        </pc:spChg>
        <pc:spChg chg="mod">
          <ac:chgData name="TAN Mei Yi [Harrisdale Senior High School]" userId="f9f029c9-d743-4d60-9f2c-e74bdec1ab07" providerId="ADAL" clId="{00AF4459-8DDE-4F16-9CEC-D3C1244CC536}" dt="2022-11-28T06:13:42.447" v="2271" actId="1076"/>
          <ac:spMkLst>
            <pc:docMk/>
            <pc:sldMk cId="1827135797" sldId="263"/>
            <ac:spMk id="6" creationId="{0E5F5D32-02D8-4E0F-B30A-251FC8148317}"/>
          </ac:spMkLst>
        </pc:spChg>
        <pc:spChg chg="mod">
          <ac:chgData name="TAN Mei Yi [Harrisdale Senior High School]" userId="f9f029c9-d743-4d60-9f2c-e74bdec1ab07" providerId="ADAL" clId="{00AF4459-8DDE-4F16-9CEC-D3C1244CC536}" dt="2022-11-23T23:59:53.682" v="980" actId="113"/>
          <ac:spMkLst>
            <pc:docMk/>
            <pc:sldMk cId="1827135797" sldId="263"/>
            <ac:spMk id="7" creationId="{B4F50948-A77C-4CF1-8932-2A9E6CC6922D}"/>
          </ac:spMkLst>
        </pc:spChg>
        <pc:spChg chg="mod">
          <ac:chgData name="TAN Mei Yi [Harrisdale Senior High School]" userId="f9f029c9-d743-4d60-9f2c-e74bdec1ab07" providerId="ADAL" clId="{00AF4459-8DDE-4F16-9CEC-D3C1244CC536}" dt="2022-11-23T23:59:53.682" v="980" actId="113"/>
          <ac:spMkLst>
            <pc:docMk/>
            <pc:sldMk cId="1827135797" sldId="263"/>
            <ac:spMk id="8" creationId="{B66AA1D9-0931-4FF6-8544-C21C93BE75EF}"/>
          </ac:spMkLst>
        </pc:spChg>
        <pc:spChg chg="add mod">
          <ac:chgData name="TAN Mei Yi [Harrisdale Senior High School]" userId="f9f029c9-d743-4d60-9f2c-e74bdec1ab07" providerId="ADAL" clId="{00AF4459-8DDE-4F16-9CEC-D3C1244CC536}" dt="2022-11-28T06:14:20.221" v="2306" actId="20577"/>
          <ac:spMkLst>
            <pc:docMk/>
            <pc:sldMk cId="1827135797" sldId="263"/>
            <ac:spMk id="9" creationId="{4BB58F26-5C5A-E841-93DB-C1448B738816}"/>
          </ac:spMkLst>
        </pc:spChg>
      </pc:sldChg>
      <pc:sldChg chg="modSp mod">
        <pc:chgData name="TAN Mei Yi [Harrisdale Senior High School]" userId="f9f029c9-d743-4d60-9f2c-e74bdec1ab07" providerId="ADAL" clId="{00AF4459-8DDE-4F16-9CEC-D3C1244CC536}" dt="2022-11-24T00:16:52.905" v="1445" actId="20577"/>
        <pc:sldMkLst>
          <pc:docMk/>
          <pc:sldMk cId="3000480193" sldId="288"/>
        </pc:sldMkLst>
        <pc:spChg chg="mod">
          <ac:chgData name="TAN Mei Yi [Harrisdale Senior High School]" userId="f9f029c9-d743-4d60-9f2c-e74bdec1ab07" providerId="ADAL" clId="{00AF4459-8DDE-4F16-9CEC-D3C1244CC536}" dt="2022-11-24T00:16:52.905" v="1445" actId="20577"/>
          <ac:spMkLst>
            <pc:docMk/>
            <pc:sldMk cId="3000480193" sldId="288"/>
            <ac:spMk id="5" creationId="{00000000-0000-0000-0000-000000000000}"/>
          </ac:spMkLst>
        </pc:spChg>
      </pc:sldChg>
      <pc:sldChg chg="modSp mod">
        <pc:chgData name="TAN Mei Yi [Harrisdale Senior High School]" userId="f9f029c9-d743-4d60-9f2c-e74bdec1ab07" providerId="ADAL" clId="{00AF4459-8DDE-4F16-9CEC-D3C1244CC536}" dt="2022-11-23T04:05:36.922" v="23" actId="20577"/>
        <pc:sldMkLst>
          <pc:docMk/>
          <pc:sldMk cId="2226349418" sldId="292"/>
        </pc:sldMkLst>
        <pc:spChg chg="mod">
          <ac:chgData name="TAN Mei Yi [Harrisdale Senior High School]" userId="f9f029c9-d743-4d60-9f2c-e74bdec1ab07" providerId="ADAL" clId="{00AF4459-8DDE-4F16-9CEC-D3C1244CC536}" dt="2022-11-23T04:05:36.922" v="23" actId="20577"/>
          <ac:spMkLst>
            <pc:docMk/>
            <pc:sldMk cId="2226349418" sldId="292"/>
            <ac:spMk id="21" creationId="{8E7845BC-DC72-44E1-BABF-6AFB4DC3022D}"/>
          </ac:spMkLst>
        </pc:spChg>
        <pc:spChg chg="mod">
          <ac:chgData name="TAN Mei Yi [Harrisdale Senior High School]" userId="f9f029c9-d743-4d60-9f2c-e74bdec1ab07" providerId="ADAL" clId="{00AF4459-8DDE-4F16-9CEC-D3C1244CC536}" dt="2022-11-23T04:05:22.997" v="9" actId="14100"/>
          <ac:spMkLst>
            <pc:docMk/>
            <pc:sldMk cId="2226349418" sldId="292"/>
            <ac:spMk id="22" creationId="{046BE2BE-401B-43B6-9F59-E6AE635E14BD}"/>
          </ac:spMkLst>
        </pc:spChg>
      </pc:sldChg>
      <pc:sldChg chg="addSp delSp modSp mod delAnim modAnim">
        <pc:chgData name="TAN Mei Yi [Harrisdale Senior High School]" userId="f9f029c9-d743-4d60-9f2c-e74bdec1ab07" providerId="ADAL" clId="{00AF4459-8DDE-4F16-9CEC-D3C1244CC536}" dt="2022-11-23T04:11:10.493" v="245" actId="478"/>
        <pc:sldMkLst>
          <pc:docMk/>
          <pc:sldMk cId="329112437" sldId="442"/>
        </pc:sldMkLst>
        <pc:spChg chg="mod">
          <ac:chgData name="TAN Mei Yi [Harrisdale Senior High School]" userId="f9f029c9-d743-4d60-9f2c-e74bdec1ab07" providerId="ADAL" clId="{00AF4459-8DDE-4F16-9CEC-D3C1244CC536}" dt="2022-11-23T04:06:03.943" v="43" actId="20577"/>
          <ac:spMkLst>
            <pc:docMk/>
            <pc:sldMk cId="329112437" sldId="442"/>
            <ac:spMk id="2" creationId="{18EDC5D1-9C77-5649-B9DF-42B841A46ADB}"/>
          </ac:spMkLst>
        </pc:spChg>
        <pc:spChg chg="del">
          <ac:chgData name="TAN Mei Yi [Harrisdale Senior High School]" userId="f9f029c9-d743-4d60-9f2c-e74bdec1ab07" providerId="ADAL" clId="{00AF4459-8DDE-4F16-9CEC-D3C1244CC536}" dt="2022-11-23T04:08:35.468" v="44" actId="478"/>
          <ac:spMkLst>
            <pc:docMk/>
            <pc:sldMk cId="329112437" sldId="442"/>
            <ac:spMk id="5" creationId="{00000000-0000-0000-0000-000000000000}"/>
          </ac:spMkLst>
        </pc:spChg>
        <pc:spChg chg="add mod">
          <ac:chgData name="TAN Mei Yi [Harrisdale Senior High School]" userId="f9f029c9-d743-4d60-9f2c-e74bdec1ab07" providerId="ADAL" clId="{00AF4459-8DDE-4F16-9CEC-D3C1244CC536}" dt="2022-11-23T04:09:08.725" v="151" actId="1076"/>
          <ac:spMkLst>
            <pc:docMk/>
            <pc:sldMk cId="329112437" sldId="442"/>
            <ac:spMk id="7" creationId="{D8C49F42-3AAF-0625-8A51-84E0FE979EC4}"/>
          </ac:spMkLst>
        </pc:spChg>
        <pc:spChg chg="add mod">
          <ac:chgData name="TAN Mei Yi [Harrisdale Senior High School]" userId="f9f029c9-d743-4d60-9f2c-e74bdec1ab07" providerId="ADAL" clId="{00AF4459-8DDE-4F16-9CEC-D3C1244CC536}" dt="2022-11-23T04:10:19.004" v="201" actId="113"/>
          <ac:spMkLst>
            <pc:docMk/>
            <pc:sldMk cId="329112437" sldId="442"/>
            <ac:spMk id="10" creationId="{3C778E5D-00B1-061E-B28A-A93D83A3B762}"/>
          </ac:spMkLst>
        </pc:spChg>
        <pc:spChg chg="add mod">
          <ac:chgData name="TAN Mei Yi [Harrisdale Senior High School]" userId="f9f029c9-d743-4d60-9f2c-e74bdec1ab07" providerId="ADAL" clId="{00AF4459-8DDE-4F16-9CEC-D3C1244CC536}" dt="2022-11-23T04:10:50.734" v="228" actId="20577"/>
          <ac:spMkLst>
            <pc:docMk/>
            <pc:sldMk cId="329112437" sldId="442"/>
            <ac:spMk id="11" creationId="{796CD352-414A-B321-8D04-459F7FE802D9}"/>
          </ac:spMkLst>
        </pc:spChg>
        <pc:spChg chg="del">
          <ac:chgData name="TAN Mei Yi [Harrisdale Senior High School]" userId="f9f029c9-d743-4d60-9f2c-e74bdec1ab07" providerId="ADAL" clId="{00AF4459-8DDE-4F16-9CEC-D3C1244CC536}" dt="2022-11-23T04:08:35.468" v="44" actId="478"/>
          <ac:spMkLst>
            <pc:docMk/>
            <pc:sldMk cId="329112437" sldId="442"/>
            <ac:spMk id="14" creationId="{00000000-0000-0000-0000-000000000000}"/>
          </ac:spMkLst>
        </pc:spChg>
        <pc:spChg chg="del">
          <ac:chgData name="TAN Mei Yi [Harrisdale Senior High School]" userId="f9f029c9-d743-4d60-9f2c-e74bdec1ab07" providerId="ADAL" clId="{00AF4459-8DDE-4F16-9CEC-D3C1244CC536}" dt="2022-11-23T04:08:35.468" v="44" actId="478"/>
          <ac:spMkLst>
            <pc:docMk/>
            <pc:sldMk cId="329112437" sldId="442"/>
            <ac:spMk id="18" creationId="{00000000-0000-0000-0000-000000000000}"/>
          </ac:spMkLst>
        </pc:spChg>
        <pc:spChg chg="del">
          <ac:chgData name="TAN Mei Yi [Harrisdale Senior High School]" userId="f9f029c9-d743-4d60-9f2c-e74bdec1ab07" providerId="ADAL" clId="{00AF4459-8DDE-4F16-9CEC-D3C1244CC536}" dt="2022-11-23T04:08:35.468" v="44" actId="478"/>
          <ac:spMkLst>
            <pc:docMk/>
            <pc:sldMk cId="329112437" sldId="442"/>
            <ac:spMk id="19" creationId="{00000000-0000-0000-0000-000000000000}"/>
          </ac:spMkLst>
        </pc:spChg>
        <pc:spChg chg="add mod">
          <ac:chgData name="TAN Mei Yi [Harrisdale Senior High School]" userId="f9f029c9-d743-4d60-9f2c-e74bdec1ab07" providerId="ADAL" clId="{00AF4459-8DDE-4F16-9CEC-D3C1244CC536}" dt="2022-11-23T04:10:56.576" v="230" actId="1076"/>
          <ac:spMkLst>
            <pc:docMk/>
            <pc:sldMk cId="329112437" sldId="442"/>
            <ac:spMk id="20" creationId="{5AF3AE65-0CE1-7908-9DBD-2153D9FC1A31}"/>
          </ac:spMkLst>
        </pc:spChg>
        <pc:spChg chg="add mod">
          <ac:chgData name="TAN Mei Yi [Harrisdale Senior High School]" userId="f9f029c9-d743-4d60-9f2c-e74bdec1ab07" providerId="ADAL" clId="{00AF4459-8DDE-4F16-9CEC-D3C1244CC536}" dt="2022-11-23T04:11:09.130" v="244" actId="1076"/>
          <ac:spMkLst>
            <pc:docMk/>
            <pc:sldMk cId="329112437" sldId="442"/>
            <ac:spMk id="21" creationId="{26567220-2502-9EF0-98FA-36F98C251423}"/>
          </ac:spMkLst>
        </pc:spChg>
        <pc:spChg chg="del">
          <ac:chgData name="TAN Mei Yi [Harrisdale Senior High School]" userId="f9f029c9-d743-4d60-9f2c-e74bdec1ab07" providerId="ADAL" clId="{00AF4459-8DDE-4F16-9CEC-D3C1244CC536}" dt="2022-11-23T04:08:35.468" v="44" actId="478"/>
          <ac:spMkLst>
            <pc:docMk/>
            <pc:sldMk cId="329112437" sldId="442"/>
            <ac:spMk id="63" creationId="{00000000-0000-0000-0000-000000000000}"/>
          </ac:spMkLst>
        </pc:spChg>
        <pc:spChg chg="del">
          <ac:chgData name="TAN Mei Yi [Harrisdale Senior High School]" userId="f9f029c9-d743-4d60-9f2c-e74bdec1ab07" providerId="ADAL" clId="{00AF4459-8DDE-4F16-9CEC-D3C1244CC536}" dt="2022-11-23T04:08:35.468" v="44" actId="478"/>
          <ac:spMkLst>
            <pc:docMk/>
            <pc:sldMk cId="329112437" sldId="442"/>
            <ac:spMk id="64" creationId="{00000000-0000-0000-0000-000000000000}"/>
          </ac:spMkLst>
        </pc:spChg>
        <pc:spChg chg="del">
          <ac:chgData name="TAN Mei Yi [Harrisdale Senior High School]" userId="f9f029c9-d743-4d60-9f2c-e74bdec1ab07" providerId="ADAL" clId="{00AF4459-8DDE-4F16-9CEC-D3C1244CC536}" dt="2022-11-23T04:08:35.468" v="44" actId="478"/>
          <ac:spMkLst>
            <pc:docMk/>
            <pc:sldMk cId="329112437" sldId="442"/>
            <ac:spMk id="65" creationId="{00000000-0000-0000-0000-000000000000}"/>
          </ac:spMkLst>
        </pc:spChg>
        <pc:spChg chg="del">
          <ac:chgData name="TAN Mei Yi [Harrisdale Senior High School]" userId="f9f029c9-d743-4d60-9f2c-e74bdec1ab07" providerId="ADAL" clId="{00AF4459-8DDE-4F16-9CEC-D3C1244CC536}" dt="2022-11-23T04:08:35.468" v="44" actId="478"/>
          <ac:spMkLst>
            <pc:docMk/>
            <pc:sldMk cId="329112437" sldId="442"/>
            <ac:spMk id="66" creationId="{00000000-0000-0000-0000-000000000000}"/>
          </ac:spMkLst>
        </pc:spChg>
        <pc:graphicFrameChg chg="del">
          <ac:chgData name="TAN Mei Yi [Harrisdale Senior High School]" userId="f9f029c9-d743-4d60-9f2c-e74bdec1ab07" providerId="ADAL" clId="{00AF4459-8DDE-4F16-9CEC-D3C1244CC536}" dt="2022-11-23T04:08:35.468" v="44" actId="478"/>
          <ac:graphicFrameMkLst>
            <pc:docMk/>
            <pc:sldMk cId="329112437" sldId="442"/>
            <ac:graphicFrameMk id="4" creationId="{00000000-0000-0000-0000-000000000000}"/>
          </ac:graphicFrameMkLst>
        </pc:graphicFrameChg>
        <pc:picChg chg="add mod modCrop">
          <ac:chgData name="TAN Mei Yi [Harrisdale Senior High School]" userId="f9f029c9-d743-4d60-9f2c-e74bdec1ab07" providerId="ADAL" clId="{00AF4459-8DDE-4F16-9CEC-D3C1244CC536}" dt="2022-11-23T04:09:19.888" v="153" actId="1076"/>
          <ac:picMkLst>
            <pc:docMk/>
            <pc:sldMk cId="329112437" sldId="442"/>
            <ac:picMk id="6" creationId="{CBD382C7-B0AE-BB10-1572-1CC5C4641A72}"/>
          </ac:picMkLst>
        </pc:picChg>
        <pc:picChg chg="add del mod">
          <ac:chgData name="TAN Mei Yi [Harrisdale Senior High School]" userId="f9f029c9-d743-4d60-9f2c-e74bdec1ab07" providerId="ADAL" clId="{00AF4459-8DDE-4F16-9CEC-D3C1244CC536}" dt="2022-11-23T04:11:10.493" v="245" actId="478"/>
          <ac:picMkLst>
            <pc:docMk/>
            <pc:sldMk cId="329112437" sldId="442"/>
            <ac:picMk id="9" creationId="{6554EF59-0993-BBE2-7670-7D021B677F0E}"/>
          </ac:picMkLst>
        </pc:picChg>
        <pc:inkChg chg="del">
          <ac:chgData name="TAN Mei Yi [Harrisdale Senior High School]" userId="f9f029c9-d743-4d60-9f2c-e74bdec1ab07" providerId="ADAL" clId="{00AF4459-8DDE-4F16-9CEC-D3C1244CC536}" dt="2022-11-23T04:08:35.468" v="44" actId="478"/>
          <ac:inkMkLst>
            <pc:docMk/>
            <pc:sldMk cId="329112437" sldId="442"/>
            <ac:inkMk id="13" creationId="{00000000-0000-0000-0000-000000000000}"/>
          </ac:inkMkLst>
        </pc:inkChg>
        <pc:inkChg chg="del">
          <ac:chgData name="TAN Mei Yi [Harrisdale Senior High School]" userId="f9f029c9-d743-4d60-9f2c-e74bdec1ab07" providerId="ADAL" clId="{00AF4459-8DDE-4F16-9CEC-D3C1244CC536}" dt="2022-11-23T04:08:35.468" v="44" actId="478"/>
          <ac:inkMkLst>
            <pc:docMk/>
            <pc:sldMk cId="329112437" sldId="442"/>
            <ac:inkMk id="15" creationId="{00000000-0000-0000-0000-000000000000}"/>
          </ac:inkMkLst>
        </pc:inkChg>
        <pc:inkChg chg="del">
          <ac:chgData name="TAN Mei Yi [Harrisdale Senior High School]" userId="f9f029c9-d743-4d60-9f2c-e74bdec1ab07" providerId="ADAL" clId="{00AF4459-8DDE-4F16-9CEC-D3C1244CC536}" dt="2022-11-23T04:08:35.468" v="44" actId="478"/>
          <ac:inkMkLst>
            <pc:docMk/>
            <pc:sldMk cId="329112437" sldId="442"/>
            <ac:inkMk id="16" creationId="{00000000-0000-0000-0000-000000000000}"/>
          </ac:inkMkLst>
        </pc:inkChg>
        <pc:inkChg chg="del">
          <ac:chgData name="TAN Mei Yi [Harrisdale Senior High School]" userId="f9f029c9-d743-4d60-9f2c-e74bdec1ab07" providerId="ADAL" clId="{00AF4459-8DDE-4F16-9CEC-D3C1244CC536}" dt="2022-11-23T04:08:35.468" v="44" actId="478"/>
          <ac:inkMkLst>
            <pc:docMk/>
            <pc:sldMk cId="329112437" sldId="442"/>
            <ac:inkMk id="17" creationId="{00000000-0000-0000-0000-000000000000}"/>
          </ac:inkMkLst>
        </pc:inkChg>
        <pc:inkChg chg="del">
          <ac:chgData name="TAN Mei Yi [Harrisdale Senior High School]" userId="f9f029c9-d743-4d60-9f2c-e74bdec1ab07" providerId="ADAL" clId="{00AF4459-8DDE-4F16-9CEC-D3C1244CC536}" dt="2022-11-23T04:08:35.468" v="44" actId="478"/>
          <ac:inkMkLst>
            <pc:docMk/>
            <pc:sldMk cId="329112437" sldId="442"/>
            <ac:inkMk id="22" creationId="{00000000-0000-0000-0000-000000000000}"/>
          </ac:inkMkLst>
        </pc:inkChg>
        <pc:inkChg chg="del">
          <ac:chgData name="TAN Mei Yi [Harrisdale Senior High School]" userId="f9f029c9-d743-4d60-9f2c-e74bdec1ab07" providerId="ADAL" clId="{00AF4459-8DDE-4F16-9CEC-D3C1244CC536}" dt="2022-11-23T04:08:35.468" v="44" actId="478"/>
          <ac:inkMkLst>
            <pc:docMk/>
            <pc:sldMk cId="329112437" sldId="442"/>
            <ac:inkMk id="31" creationId="{00000000-0000-0000-0000-000000000000}"/>
          </ac:inkMkLst>
        </pc:inkChg>
        <pc:inkChg chg="del">
          <ac:chgData name="TAN Mei Yi [Harrisdale Senior High School]" userId="f9f029c9-d743-4d60-9f2c-e74bdec1ab07" providerId="ADAL" clId="{00AF4459-8DDE-4F16-9CEC-D3C1244CC536}" dt="2022-11-23T04:08:35.468" v="44" actId="478"/>
          <ac:inkMkLst>
            <pc:docMk/>
            <pc:sldMk cId="329112437" sldId="442"/>
            <ac:inkMk id="32" creationId="{00000000-0000-0000-0000-000000000000}"/>
          </ac:inkMkLst>
        </pc:inkChg>
        <pc:inkChg chg="del">
          <ac:chgData name="TAN Mei Yi [Harrisdale Senior High School]" userId="f9f029c9-d743-4d60-9f2c-e74bdec1ab07" providerId="ADAL" clId="{00AF4459-8DDE-4F16-9CEC-D3C1244CC536}" dt="2022-11-23T04:08:35.468" v="44" actId="478"/>
          <ac:inkMkLst>
            <pc:docMk/>
            <pc:sldMk cId="329112437" sldId="442"/>
            <ac:inkMk id="33" creationId="{00000000-0000-0000-0000-000000000000}"/>
          </ac:inkMkLst>
        </pc:inkChg>
        <pc:inkChg chg="del">
          <ac:chgData name="TAN Mei Yi [Harrisdale Senior High School]" userId="f9f029c9-d743-4d60-9f2c-e74bdec1ab07" providerId="ADAL" clId="{00AF4459-8DDE-4F16-9CEC-D3C1244CC536}" dt="2022-11-23T04:08:35.468" v="44" actId="478"/>
          <ac:inkMkLst>
            <pc:docMk/>
            <pc:sldMk cId="329112437" sldId="442"/>
            <ac:inkMk id="34" creationId="{00000000-0000-0000-0000-000000000000}"/>
          </ac:inkMkLst>
        </pc:inkChg>
        <pc:inkChg chg="del">
          <ac:chgData name="TAN Mei Yi [Harrisdale Senior High School]" userId="f9f029c9-d743-4d60-9f2c-e74bdec1ab07" providerId="ADAL" clId="{00AF4459-8DDE-4F16-9CEC-D3C1244CC536}" dt="2022-11-23T04:08:35.468" v="44" actId="478"/>
          <ac:inkMkLst>
            <pc:docMk/>
            <pc:sldMk cId="329112437" sldId="442"/>
            <ac:inkMk id="35" creationId="{00000000-0000-0000-0000-000000000000}"/>
          </ac:inkMkLst>
        </pc:inkChg>
        <pc:inkChg chg="del">
          <ac:chgData name="TAN Mei Yi [Harrisdale Senior High School]" userId="f9f029c9-d743-4d60-9f2c-e74bdec1ab07" providerId="ADAL" clId="{00AF4459-8DDE-4F16-9CEC-D3C1244CC536}" dt="2022-11-23T04:08:35.468" v="44" actId="478"/>
          <ac:inkMkLst>
            <pc:docMk/>
            <pc:sldMk cId="329112437" sldId="442"/>
            <ac:inkMk id="36" creationId="{00000000-0000-0000-0000-000000000000}"/>
          </ac:inkMkLst>
        </pc:inkChg>
        <pc:inkChg chg="del">
          <ac:chgData name="TAN Mei Yi [Harrisdale Senior High School]" userId="f9f029c9-d743-4d60-9f2c-e74bdec1ab07" providerId="ADAL" clId="{00AF4459-8DDE-4F16-9CEC-D3C1244CC536}" dt="2022-11-23T04:08:35.468" v="44" actId="478"/>
          <ac:inkMkLst>
            <pc:docMk/>
            <pc:sldMk cId="329112437" sldId="442"/>
            <ac:inkMk id="41" creationId="{00000000-0000-0000-0000-000000000000}"/>
          </ac:inkMkLst>
        </pc:inkChg>
        <pc:inkChg chg="del">
          <ac:chgData name="TAN Mei Yi [Harrisdale Senior High School]" userId="f9f029c9-d743-4d60-9f2c-e74bdec1ab07" providerId="ADAL" clId="{00AF4459-8DDE-4F16-9CEC-D3C1244CC536}" dt="2022-11-23T04:08:35.468" v="44" actId="478"/>
          <ac:inkMkLst>
            <pc:docMk/>
            <pc:sldMk cId="329112437" sldId="442"/>
            <ac:inkMk id="42" creationId="{00000000-0000-0000-0000-000000000000}"/>
          </ac:inkMkLst>
        </pc:inkChg>
        <pc:inkChg chg="del">
          <ac:chgData name="TAN Mei Yi [Harrisdale Senior High School]" userId="f9f029c9-d743-4d60-9f2c-e74bdec1ab07" providerId="ADAL" clId="{00AF4459-8DDE-4F16-9CEC-D3C1244CC536}" dt="2022-11-23T04:08:35.468" v="44" actId="478"/>
          <ac:inkMkLst>
            <pc:docMk/>
            <pc:sldMk cId="329112437" sldId="442"/>
            <ac:inkMk id="43" creationId="{00000000-0000-0000-0000-000000000000}"/>
          </ac:inkMkLst>
        </pc:inkChg>
        <pc:inkChg chg="del">
          <ac:chgData name="TAN Mei Yi [Harrisdale Senior High School]" userId="f9f029c9-d743-4d60-9f2c-e74bdec1ab07" providerId="ADAL" clId="{00AF4459-8DDE-4F16-9CEC-D3C1244CC536}" dt="2022-11-23T04:08:35.468" v="44" actId="478"/>
          <ac:inkMkLst>
            <pc:docMk/>
            <pc:sldMk cId="329112437" sldId="442"/>
            <ac:inkMk id="44" creationId="{00000000-0000-0000-0000-000000000000}"/>
          </ac:inkMkLst>
        </pc:inkChg>
        <pc:inkChg chg="del">
          <ac:chgData name="TAN Mei Yi [Harrisdale Senior High School]" userId="f9f029c9-d743-4d60-9f2c-e74bdec1ab07" providerId="ADAL" clId="{00AF4459-8DDE-4F16-9CEC-D3C1244CC536}" dt="2022-11-23T04:08:35.468" v="44" actId="478"/>
          <ac:inkMkLst>
            <pc:docMk/>
            <pc:sldMk cId="329112437" sldId="442"/>
            <ac:inkMk id="47" creationId="{00000000-0000-0000-0000-000000000000}"/>
          </ac:inkMkLst>
        </pc:inkChg>
        <pc:inkChg chg="del">
          <ac:chgData name="TAN Mei Yi [Harrisdale Senior High School]" userId="f9f029c9-d743-4d60-9f2c-e74bdec1ab07" providerId="ADAL" clId="{00AF4459-8DDE-4F16-9CEC-D3C1244CC536}" dt="2022-11-23T04:08:35.468" v="44" actId="478"/>
          <ac:inkMkLst>
            <pc:docMk/>
            <pc:sldMk cId="329112437" sldId="442"/>
            <ac:inkMk id="48" creationId="{00000000-0000-0000-0000-000000000000}"/>
          </ac:inkMkLst>
        </pc:inkChg>
        <pc:inkChg chg="del">
          <ac:chgData name="TAN Mei Yi [Harrisdale Senior High School]" userId="f9f029c9-d743-4d60-9f2c-e74bdec1ab07" providerId="ADAL" clId="{00AF4459-8DDE-4F16-9CEC-D3C1244CC536}" dt="2022-11-23T04:08:35.468" v="44" actId="478"/>
          <ac:inkMkLst>
            <pc:docMk/>
            <pc:sldMk cId="329112437" sldId="442"/>
            <ac:inkMk id="52" creationId="{00000000-0000-0000-0000-000000000000}"/>
          </ac:inkMkLst>
        </pc:inkChg>
        <pc:inkChg chg="del">
          <ac:chgData name="TAN Mei Yi [Harrisdale Senior High School]" userId="f9f029c9-d743-4d60-9f2c-e74bdec1ab07" providerId="ADAL" clId="{00AF4459-8DDE-4F16-9CEC-D3C1244CC536}" dt="2022-11-23T04:08:35.468" v="44" actId="478"/>
          <ac:inkMkLst>
            <pc:docMk/>
            <pc:sldMk cId="329112437" sldId="442"/>
            <ac:inkMk id="56" creationId="{00000000-0000-0000-0000-000000000000}"/>
          </ac:inkMkLst>
        </pc:inkChg>
        <pc:inkChg chg="del">
          <ac:chgData name="TAN Mei Yi [Harrisdale Senior High School]" userId="f9f029c9-d743-4d60-9f2c-e74bdec1ab07" providerId="ADAL" clId="{00AF4459-8DDE-4F16-9CEC-D3C1244CC536}" dt="2022-11-23T04:08:35.468" v="44" actId="478"/>
          <ac:inkMkLst>
            <pc:docMk/>
            <pc:sldMk cId="329112437" sldId="442"/>
            <ac:inkMk id="57" creationId="{00000000-0000-0000-0000-000000000000}"/>
          </ac:inkMkLst>
        </pc:inkChg>
        <pc:inkChg chg="del">
          <ac:chgData name="TAN Mei Yi [Harrisdale Senior High School]" userId="f9f029c9-d743-4d60-9f2c-e74bdec1ab07" providerId="ADAL" clId="{00AF4459-8DDE-4F16-9CEC-D3C1244CC536}" dt="2022-11-23T04:08:35.468" v="44" actId="478"/>
          <ac:inkMkLst>
            <pc:docMk/>
            <pc:sldMk cId="329112437" sldId="442"/>
            <ac:inkMk id="58" creationId="{00000000-0000-0000-0000-000000000000}"/>
          </ac:inkMkLst>
        </pc:inkChg>
        <pc:inkChg chg="del">
          <ac:chgData name="TAN Mei Yi [Harrisdale Senior High School]" userId="f9f029c9-d743-4d60-9f2c-e74bdec1ab07" providerId="ADAL" clId="{00AF4459-8DDE-4F16-9CEC-D3C1244CC536}" dt="2022-11-23T04:08:35.468" v="44" actId="478"/>
          <ac:inkMkLst>
            <pc:docMk/>
            <pc:sldMk cId="329112437" sldId="442"/>
            <ac:inkMk id="59" creationId="{00000000-0000-0000-0000-000000000000}"/>
          </ac:inkMkLst>
        </pc:inkChg>
        <pc:inkChg chg="del">
          <ac:chgData name="TAN Mei Yi [Harrisdale Senior High School]" userId="f9f029c9-d743-4d60-9f2c-e74bdec1ab07" providerId="ADAL" clId="{00AF4459-8DDE-4F16-9CEC-D3C1244CC536}" dt="2022-11-23T04:08:35.468" v="44" actId="478"/>
          <ac:inkMkLst>
            <pc:docMk/>
            <pc:sldMk cId="329112437" sldId="442"/>
            <ac:inkMk id="60" creationId="{00000000-0000-0000-0000-000000000000}"/>
          </ac:inkMkLst>
        </pc:inkChg>
        <pc:inkChg chg="del">
          <ac:chgData name="TAN Mei Yi [Harrisdale Senior High School]" userId="f9f029c9-d743-4d60-9f2c-e74bdec1ab07" providerId="ADAL" clId="{00AF4459-8DDE-4F16-9CEC-D3C1244CC536}" dt="2022-11-23T04:08:35.468" v="44" actId="478"/>
          <ac:inkMkLst>
            <pc:docMk/>
            <pc:sldMk cId="329112437" sldId="442"/>
            <ac:inkMk id="62" creationId="{00000000-0000-0000-0000-000000000000}"/>
          </ac:inkMkLst>
        </pc:inkChg>
        <pc:inkChg chg="del">
          <ac:chgData name="TAN Mei Yi [Harrisdale Senior High School]" userId="f9f029c9-d743-4d60-9f2c-e74bdec1ab07" providerId="ADAL" clId="{00AF4459-8DDE-4F16-9CEC-D3C1244CC536}" dt="2022-11-23T04:08:35.468" v="44" actId="478"/>
          <ac:inkMkLst>
            <pc:docMk/>
            <pc:sldMk cId="329112437" sldId="442"/>
            <ac:inkMk id="74" creationId="{00000000-0000-0000-0000-000000000000}"/>
          </ac:inkMkLst>
        </pc:inkChg>
        <pc:inkChg chg="del">
          <ac:chgData name="TAN Mei Yi [Harrisdale Senior High School]" userId="f9f029c9-d743-4d60-9f2c-e74bdec1ab07" providerId="ADAL" clId="{00AF4459-8DDE-4F16-9CEC-D3C1244CC536}" dt="2022-11-23T04:08:35.468" v="44" actId="478"/>
          <ac:inkMkLst>
            <pc:docMk/>
            <pc:sldMk cId="329112437" sldId="442"/>
            <ac:inkMk id="75" creationId="{00000000-0000-0000-0000-000000000000}"/>
          </ac:inkMkLst>
        </pc:inkChg>
        <pc:inkChg chg="del">
          <ac:chgData name="TAN Mei Yi [Harrisdale Senior High School]" userId="f9f029c9-d743-4d60-9f2c-e74bdec1ab07" providerId="ADAL" clId="{00AF4459-8DDE-4F16-9CEC-D3C1244CC536}" dt="2022-11-23T04:08:35.468" v="44" actId="478"/>
          <ac:inkMkLst>
            <pc:docMk/>
            <pc:sldMk cId="329112437" sldId="442"/>
            <ac:inkMk id="76" creationId="{00000000-0000-0000-0000-000000000000}"/>
          </ac:inkMkLst>
        </pc:inkChg>
        <pc:inkChg chg="del">
          <ac:chgData name="TAN Mei Yi [Harrisdale Senior High School]" userId="f9f029c9-d743-4d60-9f2c-e74bdec1ab07" providerId="ADAL" clId="{00AF4459-8DDE-4F16-9CEC-D3C1244CC536}" dt="2022-11-23T04:08:35.468" v="44" actId="478"/>
          <ac:inkMkLst>
            <pc:docMk/>
            <pc:sldMk cId="329112437" sldId="442"/>
            <ac:inkMk id="77" creationId="{00000000-0000-0000-0000-000000000000}"/>
          </ac:inkMkLst>
        </pc:inkChg>
        <pc:inkChg chg="del">
          <ac:chgData name="TAN Mei Yi [Harrisdale Senior High School]" userId="f9f029c9-d743-4d60-9f2c-e74bdec1ab07" providerId="ADAL" clId="{00AF4459-8DDE-4F16-9CEC-D3C1244CC536}" dt="2022-11-23T04:08:35.468" v="44" actId="478"/>
          <ac:inkMkLst>
            <pc:docMk/>
            <pc:sldMk cId="329112437" sldId="442"/>
            <ac:inkMk id="78" creationId="{00000000-0000-0000-0000-000000000000}"/>
          </ac:inkMkLst>
        </pc:inkChg>
        <pc:inkChg chg="del">
          <ac:chgData name="TAN Mei Yi [Harrisdale Senior High School]" userId="f9f029c9-d743-4d60-9f2c-e74bdec1ab07" providerId="ADAL" clId="{00AF4459-8DDE-4F16-9CEC-D3C1244CC536}" dt="2022-11-23T04:08:35.468" v="44" actId="478"/>
          <ac:inkMkLst>
            <pc:docMk/>
            <pc:sldMk cId="329112437" sldId="442"/>
            <ac:inkMk id="79" creationId="{00000000-0000-0000-0000-000000000000}"/>
          </ac:inkMkLst>
        </pc:inkChg>
        <pc:inkChg chg="del">
          <ac:chgData name="TAN Mei Yi [Harrisdale Senior High School]" userId="f9f029c9-d743-4d60-9f2c-e74bdec1ab07" providerId="ADAL" clId="{00AF4459-8DDE-4F16-9CEC-D3C1244CC536}" dt="2022-11-23T04:08:35.468" v="44" actId="478"/>
          <ac:inkMkLst>
            <pc:docMk/>
            <pc:sldMk cId="329112437" sldId="442"/>
            <ac:inkMk id="91" creationId="{00000000-0000-0000-0000-000000000000}"/>
          </ac:inkMkLst>
        </pc:inkChg>
        <pc:inkChg chg="del">
          <ac:chgData name="TAN Mei Yi [Harrisdale Senior High School]" userId="f9f029c9-d743-4d60-9f2c-e74bdec1ab07" providerId="ADAL" clId="{00AF4459-8DDE-4F16-9CEC-D3C1244CC536}" dt="2022-11-23T04:08:35.468" v="44" actId="478"/>
          <ac:inkMkLst>
            <pc:docMk/>
            <pc:sldMk cId="329112437" sldId="442"/>
            <ac:inkMk id="94" creationId="{00000000-0000-0000-0000-000000000000}"/>
          </ac:inkMkLst>
        </pc:inkChg>
        <pc:inkChg chg="del">
          <ac:chgData name="TAN Mei Yi [Harrisdale Senior High School]" userId="f9f029c9-d743-4d60-9f2c-e74bdec1ab07" providerId="ADAL" clId="{00AF4459-8DDE-4F16-9CEC-D3C1244CC536}" dt="2022-11-23T04:08:35.468" v="44" actId="478"/>
          <ac:inkMkLst>
            <pc:docMk/>
            <pc:sldMk cId="329112437" sldId="442"/>
            <ac:inkMk id="108" creationId="{00000000-0000-0000-0000-000000000000}"/>
          </ac:inkMkLst>
        </pc:inkChg>
        <pc:inkChg chg="del">
          <ac:chgData name="TAN Mei Yi [Harrisdale Senior High School]" userId="f9f029c9-d743-4d60-9f2c-e74bdec1ab07" providerId="ADAL" clId="{00AF4459-8DDE-4F16-9CEC-D3C1244CC536}" dt="2022-11-23T04:08:35.468" v="44" actId="478"/>
          <ac:inkMkLst>
            <pc:docMk/>
            <pc:sldMk cId="329112437" sldId="442"/>
            <ac:inkMk id="109" creationId="{00000000-0000-0000-0000-000000000000}"/>
          </ac:inkMkLst>
        </pc:inkChg>
        <pc:inkChg chg="del">
          <ac:chgData name="TAN Mei Yi [Harrisdale Senior High School]" userId="f9f029c9-d743-4d60-9f2c-e74bdec1ab07" providerId="ADAL" clId="{00AF4459-8DDE-4F16-9CEC-D3C1244CC536}" dt="2022-11-23T04:08:35.468" v="44" actId="478"/>
          <ac:inkMkLst>
            <pc:docMk/>
            <pc:sldMk cId="329112437" sldId="442"/>
            <ac:inkMk id="110" creationId="{00000000-0000-0000-0000-000000000000}"/>
          </ac:inkMkLst>
        </pc:inkChg>
        <pc:inkChg chg="del">
          <ac:chgData name="TAN Mei Yi [Harrisdale Senior High School]" userId="f9f029c9-d743-4d60-9f2c-e74bdec1ab07" providerId="ADAL" clId="{00AF4459-8DDE-4F16-9CEC-D3C1244CC536}" dt="2022-11-23T04:08:35.468" v="44" actId="478"/>
          <ac:inkMkLst>
            <pc:docMk/>
            <pc:sldMk cId="329112437" sldId="442"/>
            <ac:inkMk id="111" creationId="{00000000-0000-0000-0000-000000000000}"/>
          </ac:inkMkLst>
        </pc:inkChg>
        <pc:inkChg chg="del">
          <ac:chgData name="TAN Mei Yi [Harrisdale Senior High School]" userId="f9f029c9-d743-4d60-9f2c-e74bdec1ab07" providerId="ADAL" clId="{00AF4459-8DDE-4F16-9CEC-D3C1244CC536}" dt="2022-11-23T04:08:35.468" v="44" actId="478"/>
          <ac:inkMkLst>
            <pc:docMk/>
            <pc:sldMk cId="329112437" sldId="442"/>
            <ac:inkMk id="112" creationId="{00000000-0000-0000-0000-000000000000}"/>
          </ac:inkMkLst>
        </pc:inkChg>
        <pc:inkChg chg="del">
          <ac:chgData name="TAN Mei Yi [Harrisdale Senior High School]" userId="f9f029c9-d743-4d60-9f2c-e74bdec1ab07" providerId="ADAL" clId="{00AF4459-8DDE-4F16-9CEC-D3C1244CC536}" dt="2022-11-23T04:08:35.468" v="44" actId="478"/>
          <ac:inkMkLst>
            <pc:docMk/>
            <pc:sldMk cId="329112437" sldId="442"/>
            <ac:inkMk id="113" creationId="{00000000-0000-0000-0000-000000000000}"/>
          </ac:inkMkLst>
        </pc:inkChg>
      </pc:sldChg>
      <pc:sldChg chg="addSp delSp modSp add mod modAnim">
        <pc:chgData name="TAN Mei Yi [Harrisdale Senior High School]" userId="f9f029c9-d743-4d60-9f2c-e74bdec1ab07" providerId="ADAL" clId="{00AF4459-8DDE-4F16-9CEC-D3C1244CC536}" dt="2022-11-23T23:56:47.932" v="895" actId="1076"/>
        <pc:sldMkLst>
          <pc:docMk/>
          <pc:sldMk cId="1864836273" sldId="443"/>
        </pc:sldMkLst>
        <pc:spChg chg="del">
          <ac:chgData name="TAN Mei Yi [Harrisdale Senior High School]" userId="f9f029c9-d743-4d60-9f2c-e74bdec1ab07" providerId="ADAL" clId="{00AF4459-8DDE-4F16-9CEC-D3C1244CC536}" dt="2022-11-23T04:12:02.913" v="255" actId="478"/>
          <ac:spMkLst>
            <pc:docMk/>
            <pc:sldMk cId="1864836273" sldId="443"/>
            <ac:spMk id="2" creationId="{18EDC5D1-9C77-5649-B9DF-42B841A46ADB}"/>
          </ac:spMkLst>
        </pc:spChg>
        <pc:spChg chg="del">
          <ac:chgData name="TAN Mei Yi [Harrisdale Senior High School]" userId="f9f029c9-d743-4d60-9f2c-e74bdec1ab07" providerId="ADAL" clId="{00AF4459-8DDE-4F16-9CEC-D3C1244CC536}" dt="2022-11-23T04:12:02.913" v="255" actId="478"/>
          <ac:spMkLst>
            <pc:docMk/>
            <pc:sldMk cId="1864836273" sldId="443"/>
            <ac:spMk id="7" creationId="{D8C49F42-3AAF-0625-8A51-84E0FE979EC4}"/>
          </ac:spMkLst>
        </pc:spChg>
        <pc:spChg chg="add del mod">
          <ac:chgData name="TAN Mei Yi [Harrisdale Senior High School]" userId="f9f029c9-d743-4d60-9f2c-e74bdec1ab07" providerId="ADAL" clId="{00AF4459-8DDE-4F16-9CEC-D3C1244CC536}" dt="2022-11-23T04:12:05.331" v="256" actId="478"/>
          <ac:spMkLst>
            <pc:docMk/>
            <pc:sldMk cId="1864836273" sldId="443"/>
            <ac:spMk id="8" creationId="{5C040152-0144-62FC-6E10-F3CDA42B67BA}"/>
          </ac:spMkLst>
        </pc:spChg>
        <pc:spChg chg="add mod">
          <ac:chgData name="TAN Mei Yi [Harrisdale Senior High School]" userId="f9f029c9-d743-4d60-9f2c-e74bdec1ab07" providerId="ADAL" clId="{00AF4459-8DDE-4F16-9CEC-D3C1244CC536}" dt="2022-11-23T04:25:33.678" v="804" actId="1076"/>
          <ac:spMkLst>
            <pc:docMk/>
            <pc:sldMk cId="1864836273" sldId="443"/>
            <ac:spMk id="9" creationId="{188225E0-667B-AC24-EAEA-34F3C378C4FD}"/>
          </ac:spMkLst>
        </pc:spChg>
        <pc:spChg chg="mod">
          <ac:chgData name="TAN Mei Yi [Harrisdale Senior High School]" userId="f9f029c9-d743-4d60-9f2c-e74bdec1ab07" providerId="ADAL" clId="{00AF4459-8DDE-4F16-9CEC-D3C1244CC536}" dt="2022-11-23T04:13:57.825" v="388" actId="20577"/>
          <ac:spMkLst>
            <pc:docMk/>
            <pc:sldMk cId="1864836273" sldId="443"/>
            <ac:spMk id="10" creationId="{3C778E5D-00B1-061E-B28A-A93D83A3B762}"/>
          </ac:spMkLst>
        </pc:spChg>
        <pc:spChg chg="mod">
          <ac:chgData name="TAN Mei Yi [Harrisdale Senior High School]" userId="f9f029c9-d743-4d60-9f2c-e74bdec1ab07" providerId="ADAL" clId="{00AF4459-8DDE-4F16-9CEC-D3C1244CC536}" dt="2022-11-23T04:20:14.313" v="613" actId="6549"/>
          <ac:spMkLst>
            <pc:docMk/>
            <pc:sldMk cId="1864836273" sldId="443"/>
            <ac:spMk id="11" creationId="{796CD352-414A-B321-8D04-459F7FE802D9}"/>
          </ac:spMkLst>
        </pc:spChg>
        <pc:spChg chg="mod">
          <ac:chgData name="TAN Mei Yi [Harrisdale Senior High School]" userId="f9f029c9-d743-4d60-9f2c-e74bdec1ab07" providerId="ADAL" clId="{00AF4459-8DDE-4F16-9CEC-D3C1244CC536}" dt="2022-11-23T04:21:01.811" v="638" actId="20577"/>
          <ac:spMkLst>
            <pc:docMk/>
            <pc:sldMk cId="1864836273" sldId="443"/>
            <ac:spMk id="12" creationId="{B4B07689-760D-4D71-9448-AFF1CCEB30E0}"/>
          </ac:spMkLst>
        </pc:spChg>
        <pc:spChg chg="add mod">
          <ac:chgData name="TAN Mei Yi [Harrisdale Senior High School]" userId="f9f029c9-d743-4d60-9f2c-e74bdec1ab07" providerId="ADAL" clId="{00AF4459-8DDE-4F16-9CEC-D3C1244CC536}" dt="2022-11-23T04:25:33.678" v="804" actId="1076"/>
          <ac:spMkLst>
            <pc:docMk/>
            <pc:sldMk cId="1864836273" sldId="443"/>
            <ac:spMk id="13" creationId="{4F8C8BA5-57EA-72DF-C90B-2280E3226935}"/>
          </ac:spMkLst>
        </pc:spChg>
        <pc:spChg chg="add mod">
          <ac:chgData name="TAN Mei Yi [Harrisdale Senior High School]" userId="f9f029c9-d743-4d60-9f2c-e74bdec1ab07" providerId="ADAL" clId="{00AF4459-8DDE-4F16-9CEC-D3C1244CC536}" dt="2022-11-23T04:25:38.986" v="805" actId="1076"/>
          <ac:spMkLst>
            <pc:docMk/>
            <pc:sldMk cId="1864836273" sldId="443"/>
            <ac:spMk id="14" creationId="{915F7D26-4B07-9E0E-DF81-A183EAF30CA9}"/>
          </ac:spMkLst>
        </pc:spChg>
        <pc:spChg chg="add mod">
          <ac:chgData name="TAN Mei Yi [Harrisdale Senior High School]" userId="f9f029c9-d743-4d60-9f2c-e74bdec1ab07" providerId="ADAL" clId="{00AF4459-8DDE-4F16-9CEC-D3C1244CC536}" dt="2022-11-23T23:56:43.616" v="894" actId="1076"/>
          <ac:spMkLst>
            <pc:docMk/>
            <pc:sldMk cId="1864836273" sldId="443"/>
            <ac:spMk id="15" creationId="{2BF66950-FABF-3439-ECEF-9314EF9A2121}"/>
          </ac:spMkLst>
        </pc:spChg>
        <pc:spChg chg="add mod">
          <ac:chgData name="TAN Mei Yi [Harrisdale Senior High School]" userId="f9f029c9-d743-4d60-9f2c-e74bdec1ab07" providerId="ADAL" clId="{00AF4459-8DDE-4F16-9CEC-D3C1244CC536}" dt="2022-11-23T23:56:47.932" v="895" actId="1076"/>
          <ac:spMkLst>
            <pc:docMk/>
            <pc:sldMk cId="1864836273" sldId="443"/>
            <ac:spMk id="16" creationId="{5AA7816D-645E-8380-8465-0720F69BA233}"/>
          </ac:spMkLst>
        </pc:spChg>
        <pc:spChg chg="add mod">
          <ac:chgData name="TAN Mei Yi [Harrisdale Senior High School]" userId="f9f029c9-d743-4d60-9f2c-e74bdec1ab07" providerId="ADAL" clId="{00AF4459-8DDE-4F16-9CEC-D3C1244CC536}" dt="2022-11-23T04:25:38.986" v="805" actId="1076"/>
          <ac:spMkLst>
            <pc:docMk/>
            <pc:sldMk cId="1864836273" sldId="443"/>
            <ac:spMk id="17" creationId="{28D0DE98-B094-F7FD-B14B-A6F2B2EBDED1}"/>
          </ac:spMkLst>
        </pc:spChg>
        <pc:spChg chg="mod">
          <ac:chgData name="TAN Mei Yi [Harrisdale Senior High School]" userId="f9f029c9-d743-4d60-9f2c-e74bdec1ab07" providerId="ADAL" clId="{00AF4459-8DDE-4F16-9CEC-D3C1244CC536}" dt="2022-11-23T04:18:07.866" v="509" actId="1076"/>
          <ac:spMkLst>
            <pc:docMk/>
            <pc:sldMk cId="1864836273" sldId="443"/>
            <ac:spMk id="20" creationId="{5AF3AE65-0CE1-7908-9DBD-2153D9FC1A31}"/>
          </ac:spMkLst>
        </pc:spChg>
        <pc:spChg chg="mod">
          <ac:chgData name="TAN Mei Yi [Harrisdale Senior High School]" userId="f9f029c9-d743-4d60-9f2c-e74bdec1ab07" providerId="ADAL" clId="{00AF4459-8DDE-4F16-9CEC-D3C1244CC536}" dt="2022-11-23T04:25:33.678" v="804" actId="1076"/>
          <ac:spMkLst>
            <pc:docMk/>
            <pc:sldMk cId="1864836273" sldId="443"/>
            <ac:spMk id="21" creationId="{26567220-2502-9EF0-98FA-36F98C251423}"/>
          </ac:spMkLst>
        </pc:spChg>
        <pc:picChg chg="add del mod">
          <ac:chgData name="TAN Mei Yi [Harrisdale Senior High School]" userId="f9f029c9-d743-4d60-9f2c-e74bdec1ab07" providerId="ADAL" clId="{00AF4459-8DDE-4F16-9CEC-D3C1244CC536}" dt="2022-11-23T04:22:02.284" v="645" actId="478"/>
          <ac:picMkLst>
            <pc:docMk/>
            <pc:sldMk cId="1864836273" sldId="443"/>
            <ac:picMk id="4" creationId="{5406F83C-F142-03D6-B417-605DCF2F258D}"/>
          </ac:picMkLst>
        </pc:picChg>
        <pc:picChg chg="del">
          <ac:chgData name="TAN Mei Yi [Harrisdale Senior High School]" userId="f9f029c9-d743-4d60-9f2c-e74bdec1ab07" providerId="ADAL" clId="{00AF4459-8DDE-4F16-9CEC-D3C1244CC536}" dt="2022-11-23T04:12:02.913" v="255" actId="478"/>
          <ac:picMkLst>
            <pc:docMk/>
            <pc:sldMk cId="1864836273" sldId="443"/>
            <ac:picMk id="6" creationId="{CBD382C7-B0AE-BB10-1572-1CC5C4641A72}"/>
          </ac:picMkLst>
        </pc:picChg>
      </pc:sldChg>
      <pc:sldChg chg="addSp delSp modSp add mod delAnim modAnim">
        <pc:chgData name="TAN Mei Yi [Harrisdale Senior High School]" userId="f9f029c9-d743-4d60-9f2c-e74bdec1ab07" providerId="ADAL" clId="{00AF4459-8DDE-4F16-9CEC-D3C1244CC536}" dt="2022-11-23T23:57:29.227" v="900"/>
        <pc:sldMkLst>
          <pc:docMk/>
          <pc:sldMk cId="3490676387" sldId="444"/>
        </pc:sldMkLst>
        <pc:spChg chg="add mod">
          <ac:chgData name="TAN Mei Yi [Harrisdale Senior High School]" userId="f9f029c9-d743-4d60-9f2c-e74bdec1ab07" providerId="ADAL" clId="{00AF4459-8DDE-4F16-9CEC-D3C1244CC536}" dt="2022-11-23T04:25:48.202" v="806" actId="1076"/>
          <ac:spMkLst>
            <pc:docMk/>
            <pc:sldMk cId="3490676387" sldId="444"/>
            <ac:spMk id="2" creationId="{F0B765FF-0457-519B-3496-3F9A6B5924A3}"/>
          </ac:spMkLst>
        </pc:spChg>
        <pc:spChg chg="add mod">
          <ac:chgData name="TAN Mei Yi [Harrisdale Senior High School]" userId="f9f029c9-d743-4d60-9f2c-e74bdec1ab07" providerId="ADAL" clId="{00AF4459-8DDE-4F16-9CEC-D3C1244CC536}" dt="2022-11-23T04:25:52.188" v="807" actId="1076"/>
          <ac:spMkLst>
            <pc:docMk/>
            <pc:sldMk cId="3490676387" sldId="444"/>
            <ac:spMk id="3" creationId="{DBA0D1FB-C4AA-375A-E920-BD6C1CAEDC2C}"/>
          </ac:spMkLst>
        </pc:spChg>
        <pc:spChg chg="del">
          <ac:chgData name="TAN Mei Yi [Harrisdale Senior High School]" userId="f9f029c9-d743-4d60-9f2c-e74bdec1ab07" providerId="ADAL" clId="{00AF4459-8DDE-4F16-9CEC-D3C1244CC536}" dt="2022-11-23T04:23:17.576" v="706" actId="478"/>
          <ac:spMkLst>
            <pc:docMk/>
            <pc:sldMk cId="3490676387" sldId="444"/>
            <ac:spMk id="9" creationId="{188225E0-667B-AC24-EAEA-34F3C378C4FD}"/>
          </ac:spMkLst>
        </pc:spChg>
        <pc:spChg chg="mod">
          <ac:chgData name="TAN Mei Yi [Harrisdale Senior High School]" userId="f9f029c9-d743-4d60-9f2c-e74bdec1ab07" providerId="ADAL" clId="{00AF4459-8DDE-4F16-9CEC-D3C1244CC536}" dt="2022-11-23T04:22:19.524" v="654" actId="20577"/>
          <ac:spMkLst>
            <pc:docMk/>
            <pc:sldMk cId="3490676387" sldId="444"/>
            <ac:spMk id="11" creationId="{796CD352-414A-B321-8D04-459F7FE802D9}"/>
          </ac:spMkLst>
        </pc:spChg>
        <pc:spChg chg="mod">
          <ac:chgData name="TAN Mei Yi [Harrisdale Senior High School]" userId="f9f029c9-d743-4d60-9f2c-e74bdec1ab07" providerId="ADAL" clId="{00AF4459-8DDE-4F16-9CEC-D3C1244CC536}" dt="2022-11-23T04:21:58.886" v="644" actId="20577"/>
          <ac:spMkLst>
            <pc:docMk/>
            <pc:sldMk cId="3490676387" sldId="444"/>
            <ac:spMk id="12" creationId="{B4B07689-760D-4D71-9448-AFF1CCEB30E0}"/>
          </ac:spMkLst>
        </pc:spChg>
        <pc:spChg chg="del">
          <ac:chgData name="TAN Mei Yi [Harrisdale Senior High School]" userId="f9f029c9-d743-4d60-9f2c-e74bdec1ab07" providerId="ADAL" clId="{00AF4459-8DDE-4F16-9CEC-D3C1244CC536}" dt="2022-11-23T04:23:37.971" v="707" actId="478"/>
          <ac:spMkLst>
            <pc:docMk/>
            <pc:sldMk cId="3490676387" sldId="444"/>
            <ac:spMk id="13" creationId="{4F8C8BA5-57EA-72DF-C90B-2280E3226935}"/>
          </ac:spMkLst>
        </pc:spChg>
        <pc:spChg chg="mod">
          <ac:chgData name="TAN Mei Yi [Harrisdale Senior High School]" userId="f9f029c9-d743-4d60-9f2c-e74bdec1ab07" providerId="ADAL" clId="{00AF4459-8DDE-4F16-9CEC-D3C1244CC536}" dt="2022-11-23T04:25:52.188" v="807" actId="1076"/>
          <ac:spMkLst>
            <pc:docMk/>
            <pc:sldMk cId="3490676387" sldId="444"/>
            <ac:spMk id="14" creationId="{915F7D26-4B07-9E0E-DF81-A183EAF30CA9}"/>
          </ac:spMkLst>
        </pc:spChg>
        <pc:spChg chg="del">
          <ac:chgData name="TAN Mei Yi [Harrisdale Senior High School]" userId="f9f029c9-d743-4d60-9f2c-e74bdec1ab07" providerId="ADAL" clId="{00AF4459-8DDE-4F16-9CEC-D3C1244CC536}" dt="2022-11-23T04:24:24.549" v="742" actId="478"/>
          <ac:spMkLst>
            <pc:docMk/>
            <pc:sldMk cId="3490676387" sldId="444"/>
            <ac:spMk id="15" creationId="{2BF66950-FABF-3439-ECEF-9314EF9A2121}"/>
          </ac:spMkLst>
        </pc:spChg>
        <pc:spChg chg="del">
          <ac:chgData name="TAN Mei Yi [Harrisdale Senior High School]" userId="f9f029c9-d743-4d60-9f2c-e74bdec1ab07" providerId="ADAL" clId="{00AF4459-8DDE-4F16-9CEC-D3C1244CC536}" dt="2022-11-23T04:24:24.549" v="742" actId="478"/>
          <ac:spMkLst>
            <pc:docMk/>
            <pc:sldMk cId="3490676387" sldId="444"/>
            <ac:spMk id="16" creationId="{5AA7816D-645E-8380-8465-0720F69BA233}"/>
          </ac:spMkLst>
        </pc:spChg>
        <pc:spChg chg="del">
          <ac:chgData name="TAN Mei Yi [Harrisdale Senior High School]" userId="f9f029c9-d743-4d60-9f2c-e74bdec1ab07" providerId="ADAL" clId="{00AF4459-8DDE-4F16-9CEC-D3C1244CC536}" dt="2022-11-23T04:24:24.549" v="742" actId="478"/>
          <ac:spMkLst>
            <pc:docMk/>
            <pc:sldMk cId="3490676387" sldId="444"/>
            <ac:spMk id="17" creationId="{28D0DE98-B094-F7FD-B14B-A6F2B2EBDED1}"/>
          </ac:spMkLst>
        </pc:spChg>
        <pc:spChg chg="mod">
          <ac:chgData name="TAN Mei Yi [Harrisdale Senior High School]" userId="f9f029c9-d743-4d60-9f2c-e74bdec1ab07" providerId="ADAL" clId="{00AF4459-8DDE-4F16-9CEC-D3C1244CC536}" dt="2022-11-23T04:25:52.188" v="807" actId="1076"/>
          <ac:spMkLst>
            <pc:docMk/>
            <pc:sldMk cId="3490676387" sldId="444"/>
            <ac:spMk id="20" creationId="{5AF3AE65-0CE1-7908-9DBD-2153D9FC1A31}"/>
          </ac:spMkLst>
        </pc:spChg>
        <pc:spChg chg="mod">
          <ac:chgData name="TAN Mei Yi [Harrisdale Senior High School]" userId="f9f029c9-d743-4d60-9f2c-e74bdec1ab07" providerId="ADAL" clId="{00AF4459-8DDE-4F16-9CEC-D3C1244CC536}" dt="2022-11-23T04:25:48.202" v="806" actId="1076"/>
          <ac:spMkLst>
            <pc:docMk/>
            <pc:sldMk cId="3490676387" sldId="444"/>
            <ac:spMk id="21" creationId="{26567220-2502-9EF0-98FA-36F98C251423}"/>
          </ac:spMkLst>
        </pc:spChg>
        <pc:picChg chg="del mod">
          <ac:chgData name="TAN Mei Yi [Harrisdale Senior High School]" userId="f9f029c9-d743-4d60-9f2c-e74bdec1ab07" providerId="ADAL" clId="{00AF4459-8DDE-4F16-9CEC-D3C1244CC536}" dt="2022-11-23T04:25:23.178" v="803" actId="478"/>
          <ac:picMkLst>
            <pc:docMk/>
            <pc:sldMk cId="3490676387" sldId="444"/>
            <ac:picMk id="4" creationId="{5406F83C-F142-03D6-B417-605DCF2F258D}"/>
          </ac:picMkLst>
        </pc:picChg>
      </pc:sldChg>
      <pc:sldChg chg="addSp delSp modSp add mod modAnim">
        <pc:chgData name="TAN Mei Yi [Harrisdale Senior High School]" userId="f9f029c9-d743-4d60-9f2c-e74bdec1ab07" providerId="ADAL" clId="{00AF4459-8DDE-4F16-9CEC-D3C1244CC536}" dt="2022-11-24T00:14:43.822" v="1253"/>
        <pc:sldMkLst>
          <pc:docMk/>
          <pc:sldMk cId="938455355" sldId="445"/>
        </pc:sldMkLst>
        <pc:spChg chg="mod">
          <ac:chgData name="TAN Mei Yi [Harrisdale Senior High School]" userId="f9f029c9-d743-4d60-9f2c-e74bdec1ab07" providerId="ADAL" clId="{00AF4459-8DDE-4F16-9CEC-D3C1244CC536}" dt="2022-11-24T00:11:41.087" v="1102" actId="1076"/>
          <ac:spMkLst>
            <pc:docMk/>
            <pc:sldMk cId="938455355" sldId="445"/>
            <ac:spMk id="2" creationId="{E6AFDEE2-BEC7-D860-ED2E-A3EB190ABCB0}"/>
          </ac:spMkLst>
        </pc:spChg>
        <pc:spChg chg="mod">
          <ac:chgData name="TAN Mei Yi [Harrisdale Senior High School]" userId="f9f029c9-d743-4d60-9f2c-e74bdec1ab07" providerId="ADAL" clId="{00AF4459-8DDE-4F16-9CEC-D3C1244CC536}" dt="2022-11-24T00:07:45.633" v="1003" actId="27636"/>
          <ac:spMkLst>
            <pc:docMk/>
            <pc:sldMk cId="938455355" sldId="445"/>
            <ac:spMk id="3" creationId="{9D0096C5-85AB-4061-80F6-9E7B86F6B588}"/>
          </ac:spMkLst>
        </pc:spChg>
        <pc:spChg chg="add mod">
          <ac:chgData name="TAN Mei Yi [Harrisdale Senior High School]" userId="f9f029c9-d743-4d60-9f2c-e74bdec1ab07" providerId="ADAL" clId="{00AF4459-8DDE-4F16-9CEC-D3C1244CC536}" dt="2022-11-24T00:12:38.119" v="1127" actId="1076"/>
          <ac:spMkLst>
            <pc:docMk/>
            <pc:sldMk cId="938455355" sldId="445"/>
            <ac:spMk id="7" creationId="{BBE34779-3B44-9287-AC1D-25B6ECC363B9}"/>
          </ac:spMkLst>
        </pc:spChg>
        <pc:spChg chg="add mod">
          <ac:chgData name="TAN Mei Yi [Harrisdale Senior High School]" userId="f9f029c9-d743-4d60-9f2c-e74bdec1ab07" providerId="ADAL" clId="{00AF4459-8DDE-4F16-9CEC-D3C1244CC536}" dt="2022-11-24T00:13:14.337" v="1148" actId="1076"/>
          <ac:spMkLst>
            <pc:docMk/>
            <pc:sldMk cId="938455355" sldId="445"/>
            <ac:spMk id="8" creationId="{8B3833E1-B01A-0E22-DEFA-B8C5A82D7B4C}"/>
          </ac:spMkLst>
        </pc:spChg>
        <pc:spChg chg="mod">
          <ac:chgData name="TAN Mei Yi [Harrisdale Senior High School]" userId="f9f029c9-d743-4d60-9f2c-e74bdec1ab07" providerId="ADAL" clId="{00AF4459-8DDE-4F16-9CEC-D3C1244CC536}" dt="2022-11-24T00:11:44.806" v="1103" actId="1076"/>
          <ac:spMkLst>
            <pc:docMk/>
            <pc:sldMk cId="938455355" sldId="445"/>
            <ac:spMk id="9" creationId="{80910312-950D-64A3-81D0-BD23D391C9F4}"/>
          </ac:spMkLst>
        </pc:spChg>
        <pc:spChg chg="mod">
          <ac:chgData name="TAN Mei Yi [Harrisdale Senior High School]" userId="f9f029c9-d743-4d60-9f2c-e74bdec1ab07" providerId="ADAL" clId="{00AF4459-8DDE-4F16-9CEC-D3C1244CC536}" dt="2022-11-24T00:11:50.794" v="1104" actId="255"/>
          <ac:spMkLst>
            <pc:docMk/>
            <pc:sldMk cId="938455355" sldId="445"/>
            <ac:spMk id="10" creationId="{79E19AD8-AD7A-AA0F-70D8-C4D6648319ED}"/>
          </ac:spMkLst>
        </pc:spChg>
        <pc:spChg chg="mod">
          <ac:chgData name="TAN Mei Yi [Harrisdale Senior High School]" userId="f9f029c9-d743-4d60-9f2c-e74bdec1ab07" providerId="ADAL" clId="{00AF4459-8DDE-4F16-9CEC-D3C1244CC536}" dt="2022-11-24T00:11:50.794" v="1104" actId="255"/>
          <ac:spMkLst>
            <pc:docMk/>
            <pc:sldMk cId="938455355" sldId="445"/>
            <ac:spMk id="11" creationId="{91B07EA9-D0DA-CFCC-807F-0C7F05D2F61A}"/>
          </ac:spMkLst>
        </pc:spChg>
        <pc:spChg chg="add mod">
          <ac:chgData name="TAN Mei Yi [Harrisdale Senior High School]" userId="f9f029c9-d743-4d60-9f2c-e74bdec1ab07" providerId="ADAL" clId="{00AF4459-8DDE-4F16-9CEC-D3C1244CC536}" dt="2022-11-24T00:13:30.722" v="1175" actId="1076"/>
          <ac:spMkLst>
            <pc:docMk/>
            <pc:sldMk cId="938455355" sldId="445"/>
            <ac:spMk id="12" creationId="{F602E732-B7BE-6E7F-D993-DBAA31FA2AD5}"/>
          </ac:spMkLst>
        </pc:spChg>
        <pc:spChg chg="add mod">
          <ac:chgData name="TAN Mei Yi [Harrisdale Senior High School]" userId="f9f029c9-d743-4d60-9f2c-e74bdec1ab07" providerId="ADAL" clId="{00AF4459-8DDE-4F16-9CEC-D3C1244CC536}" dt="2022-11-24T00:13:43.034" v="1191" actId="20577"/>
          <ac:spMkLst>
            <pc:docMk/>
            <pc:sldMk cId="938455355" sldId="445"/>
            <ac:spMk id="13" creationId="{ADDE12A6-79CA-16EB-A57A-ED3FA9326432}"/>
          </ac:spMkLst>
        </pc:spChg>
        <pc:spChg chg="add mod">
          <ac:chgData name="TAN Mei Yi [Harrisdale Senior High School]" userId="f9f029c9-d743-4d60-9f2c-e74bdec1ab07" providerId="ADAL" clId="{00AF4459-8DDE-4F16-9CEC-D3C1244CC536}" dt="2022-11-24T00:14:05.648" v="1236" actId="1076"/>
          <ac:spMkLst>
            <pc:docMk/>
            <pc:sldMk cId="938455355" sldId="445"/>
            <ac:spMk id="14" creationId="{F2E2409E-BE22-1FED-4733-EEE3BE959530}"/>
          </ac:spMkLst>
        </pc:spChg>
        <pc:spChg chg="add mod">
          <ac:chgData name="TAN Mei Yi [Harrisdale Senior High School]" userId="f9f029c9-d743-4d60-9f2c-e74bdec1ab07" providerId="ADAL" clId="{00AF4459-8DDE-4F16-9CEC-D3C1244CC536}" dt="2022-11-24T00:14:25.717" v="1248" actId="1076"/>
          <ac:spMkLst>
            <pc:docMk/>
            <pc:sldMk cId="938455355" sldId="445"/>
            <ac:spMk id="15" creationId="{BAC9D8B1-B12E-B496-DA8E-0AF2C23E5498}"/>
          </ac:spMkLst>
        </pc:spChg>
        <pc:spChg chg="add del mod">
          <ac:chgData name="TAN Mei Yi [Harrisdale Senior High School]" userId="f9f029c9-d743-4d60-9f2c-e74bdec1ab07" providerId="ADAL" clId="{00AF4459-8DDE-4F16-9CEC-D3C1244CC536}" dt="2022-11-24T00:14:08.434" v="1239"/>
          <ac:spMkLst>
            <pc:docMk/>
            <pc:sldMk cId="938455355" sldId="445"/>
            <ac:spMk id="16" creationId="{558B36BA-D21F-E406-4563-4D104B5A2CC6}"/>
          </ac:spMkLst>
        </pc:spChg>
        <pc:spChg chg="add mod">
          <ac:chgData name="TAN Mei Yi [Harrisdale Senior High School]" userId="f9f029c9-d743-4d60-9f2c-e74bdec1ab07" providerId="ADAL" clId="{00AF4459-8DDE-4F16-9CEC-D3C1244CC536}" dt="2022-11-24T00:14:43.822" v="1253"/>
          <ac:spMkLst>
            <pc:docMk/>
            <pc:sldMk cId="938455355" sldId="445"/>
            <ac:spMk id="17" creationId="{16E5B537-7CAC-31D3-B363-E3DC3E7F2206}"/>
          </ac:spMkLst>
        </pc:spChg>
        <pc:cxnChg chg="add mod">
          <ac:chgData name="TAN Mei Yi [Harrisdale Senior High School]" userId="f9f029c9-d743-4d60-9f2c-e74bdec1ab07" providerId="ADAL" clId="{00AF4459-8DDE-4F16-9CEC-D3C1244CC536}" dt="2022-11-24T00:12:08.644" v="1108" actId="1582"/>
          <ac:cxnSpMkLst>
            <pc:docMk/>
            <pc:sldMk cId="938455355" sldId="445"/>
            <ac:cxnSpMk id="6" creationId="{553C421D-1B12-141B-310E-BE1F2175DFF8}"/>
          </ac:cxnSpMkLst>
        </pc:cxnChg>
      </pc:sldChg>
      <pc:sldChg chg="addSp delSp modSp add mod delAnim modAnim">
        <pc:chgData name="TAN Mei Yi [Harrisdale Senior High School]" userId="f9f029c9-d743-4d60-9f2c-e74bdec1ab07" providerId="ADAL" clId="{00AF4459-8DDE-4F16-9CEC-D3C1244CC536}" dt="2022-11-24T01:32:55.211" v="2101" actId="1076"/>
        <pc:sldMkLst>
          <pc:docMk/>
          <pc:sldMk cId="218224237" sldId="446"/>
        </pc:sldMkLst>
        <pc:spChg chg="del mod">
          <ac:chgData name="TAN Mei Yi [Harrisdale Senior High School]" userId="f9f029c9-d743-4d60-9f2c-e74bdec1ab07" providerId="ADAL" clId="{00AF4459-8DDE-4F16-9CEC-D3C1244CC536}" dt="2022-11-24T01:29:51.298" v="2021" actId="478"/>
          <ac:spMkLst>
            <pc:docMk/>
            <pc:sldMk cId="218224237" sldId="446"/>
            <ac:spMk id="2" creationId="{E6AFDEE2-BEC7-D860-ED2E-A3EB190ABCB0}"/>
          </ac:spMkLst>
        </pc:spChg>
        <pc:spChg chg="mod">
          <ac:chgData name="TAN Mei Yi [Harrisdale Senior High School]" userId="f9f029c9-d743-4d60-9f2c-e74bdec1ab07" providerId="ADAL" clId="{00AF4459-8DDE-4F16-9CEC-D3C1244CC536}" dt="2022-11-24T00:34:40.463" v="1875" actId="1076"/>
          <ac:spMkLst>
            <pc:docMk/>
            <pc:sldMk cId="218224237" sldId="446"/>
            <ac:spMk id="3" creationId="{9D0096C5-85AB-4061-80F6-9E7B86F6B588}"/>
          </ac:spMkLst>
        </pc:spChg>
        <pc:spChg chg="add mod">
          <ac:chgData name="TAN Mei Yi [Harrisdale Senior High School]" userId="f9f029c9-d743-4d60-9f2c-e74bdec1ab07" providerId="ADAL" clId="{00AF4459-8DDE-4F16-9CEC-D3C1244CC536}" dt="2022-11-24T01:30:08.217" v="2033" actId="20577"/>
          <ac:spMkLst>
            <pc:docMk/>
            <pc:sldMk cId="218224237" sldId="446"/>
            <ac:spMk id="5" creationId="{8FB8AAD2-CB62-3407-0666-CAABBD68E92E}"/>
          </ac:spMkLst>
        </pc:spChg>
        <pc:spChg chg="del">
          <ac:chgData name="TAN Mei Yi [Harrisdale Senior High School]" userId="f9f029c9-d743-4d60-9f2c-e74bdec1ab07" providerId="ADAL" clId="{00AF4459-8DDE-4F16-9CEC-D3C1244CC536}" dt="2022-11-24T00:15:11.295" v="1256" actId="478"/>
          <ac:spMkLst>
            <pc:docMk/>
            <pc:sldMk cId="218224237" sldId="446"/>
            <ac:spMk id="7" creationId="{BBE34779-3B44-9287-AC1D-25B6ECC363B9}"/>
          </ac:spMkLst>
        </pc:spChg>
        <pc:spChg chg="del">
          <ac:chgData name="TAN Mei Yi [Harrisdale Senior High School]" userId="f9f029c9-d743-4d60-9f2c-e74bdec1ab07" providerId="ADAL" clId="{00AF4459-8DDE-4F16-9CEC-D3C1244CC536}" dt="2022-11-24T00:15:05.503" v="1255" actId="478"/>
          <ac:spMkLst>
            <pc:docMk/>
            <pc:sldMk cId="218224237" sldId="446"/>
            <ac:spMk id="8" creationId="{8B3833E1-B01A-0E22-DEFA-B8C5A82D7B4C}"/>
          </ac:spMkLst>
        </pc:spChg>
        <pc:spChg chg="del mod">
          <ac:chgData name="TAN Mei Yi [Harrisdale Senior High School]" userId="f9f029c9-d743-4d60-9f2c-e74bdec1ab07" providerId="ADAL" clId="{00AF4459-8DDE-4F16-9CEC-D3C1244CC536}" dt="2022-11-24T00:16:03.634" v="1385" actId="478"/>
          <ac:spMkLst>
            <pc:docMk/>
            <pc:sldMk cId="218224237" sldId="446"/>
            <ac:spMk id="9" creationId="{80910312-950D-64A3-81D0-BD23D391C9F4}"/>
          </ac:spMkLst>
        </pc:spChg>
        <pc:spChg chg="del">
          <ac:chgData name="TAN Mei Yi [Harrisdale Senior High School]" userId="f9f029c9-d743-4d60-9f2c-e74bdec1ab07" providerId="ADAL" clId="{00AF4459-8DDE-4F16-9CEC-D3C1244CC536}" dt="2022-11-24T00:15:11.295" v="1256" actId="478"/>
          <ac:spMkLst>
            <pc:docMk/>
            <pc:sldMk cId="218224237" sldId="446"/>
            <ac:spMk id="10" creationId="{79E19AD8-AD7A-AA0F-70D8-C4D6648319ED}"/>
          </ac:spMkLst>
        </pc:spChg>
        <pc:spChg chg="del">
          <ac:chgData name="TAN Mei Yi [Harrisdale Senior High School]" userId="f9f029c9-d743-4d60-9f2c-e74bdec1ab07" providerId="ADAL" clId="{00AF4459-8DDE-4F16-9CEC-D3C1244CC536}" dt="2022-11-24T00:15:11.295" v="1256" actId="478"/>
          <ac:spMkLst>
            <pc:docMk/>
            <pc:sldMk cId="218224237" sldId="446"/>
            <ac:spMk id="11" creationId="{91B07EA9-D0DA-CFCC-807F-0C7F05D2F61A}"/>
          </ac:spMkLst>
        </pc:spChg>
        <pc:spChg chg="del">
          <ac:chgData name="TAN Mei Yi [Harrisdale Senior High School]" userId="f9f029c9-d743-4d60-9f2c-e74bdec1ab07" providerId="ADAL" clId="{00AF4459-8DDE-4F16-9CEC-D3C1244CC536}" dt="2022-11-24T00:15:05.503" v="1255" actId="478"/>
          <ac:spMkLst>
            <pc:docMk/>
            <pc:sldMk cId="218224237" sldId="446"/>
            <ac:spMk id="12" creationId="{F602E732-B7BE-6E7F-D993-DBAA31FA2AD5}"/>
          </ac:spMkLst>
        </pc:spChg>
        <pc:spChg chg="del">
          <ac:chgData name="TAN Mei Yi [Harrisdale Senior High School]" userId="f9f029c9-d743-4d60-9f2c-e74bdec1ab07" providerId="ADAL" clId="{00AF4459-8DDE-4F16-9CEC-D3C1244CC536}" dt="2022-11-24T00:15:05.503" v="1255" actId="478"/>
          <ac:spMkLst>
            <pc:docMk/>
            <pc:sldMk cId="218224237" sldId="446"/>
            <ac:spMk id="13" creationId="{ADDE12A6-79CA-16EB-A57A-ED3FA9326432}"/>
          </ac:spMkLst>
        </pc:spChg>
        <pc:spChg chg="del">
          <ac:chgData name="TAN Mei Yi [Harrisdale Senior High School]" userId="f9f029c9-d743-4d60-9f2c-e74bdec1ab07" providerId="ADAL" clId="{00AF4459-8DDE-4F16-9CEC-D3C1244CC536}" dt="2022-11-24T00:15:05.503" v="1255" actId="478"/>
          <ac:spMkLst>
            <pc:docMk/>
            <pc:sldMk cId="218224237" sldId="446"/>
            <ac:spMk id="14" creationId="{F2E2409E-BE22-1FED-4733-EEE3BE959530}"/>
          </ac:spMkLst>
        </pc:spChg>
        <pc:spChg chg="del">
          <ac:chgData name="TAN Mei Yi [Harrisdale Senior High School]" userId="f9f029c9-d743-4d60-9f2c-e74bdec1ab07" providerId="ADAL" clId="{00AF4459-8DDE-4F16-9CEC-D3C1244CC536}" dt="2022-11-24T00:15:05.503" v="1255" actId="478"/>
          <ac:spMkLst>
            <pc:docMk/>
            <pc:sldMk cId="218224237" sldId="446"/>
            <ac:spMk id="15" creationId="{BAC9D8B1-B12E-B496-DA8E-0AF2C23E5498}"/>
          </ac:spMkLst>
        </pc:spChg>
        <pc:spChg chg="add mod">
          <ac:chgData name="TAN Mei Yi [Harrisdale Senior High School]" userId="f9f029c9-d743-4d60-9f2c-e74bdec1ab07" providerId="ADAL" clId="{00AF4459-8DDE-4F16-9CEC-D3C1244CC536}" dt="2022-11-24T01:30:27.747" v="2040" actId="20577"/>
          <ac:spMkLst>
            <pc:docMk/>
            <pc:sldMk cId="218224237" sldId="446"/>
            <ac:spMk id="16" creationId="{3F313358-50A4-A46E-8399-1217948F5DB9}"/>
          </ac:spMkLst>
        </pc:spChg>
        <pc:spChg chg="del">
          <ac:chgData name="TAN Mei Yi [Harrisdale Senior High School]" userId="f9f029c9-d743-4d60-9f2c-e74bdec1ab07" providerId="ADAL" clId="{00AF4459-8DDE-4F16-9CEC-D3C1244CC536}" dt="2022-11-24T00:15:05.503" v="1255" actId="478"/>
          <ac:spMkLst>
            <pc:docMk/>
            <pc:sldMk cId="218224237" sldId="446"/>
            <ac:spMk id="17" creationId="{16E5B537-7CAC-31D3-B363-E3DC3E7F2206}"/>
          </ac:spMkLst>
        </pc:spChg>
        <pc:spChg chg="add mod">
          <ac:chgData name="TAN Mei Yi [Harrisdale Senior High School]" userId="f9f029c9-d743-4d60-9f2c-e74bdec1ab07" providerId="ADAL" clId="{00AF4459-8DDE-4F16-9CEC-D3C1244CC536}" dt="2022-11-24T01:31:43.002" v="2058" actId="14100"/>
          <ac:spMkLst>
            <pc:docMk/>
            <pc:sldMk cId="218224237" sldId="446"/>
            <ac:spMk id="18" creationId="{239E70F4-A945-29DD-FD31-04755DF86870}"/>
          </ac:spMkLst>
        </pc:spChg>
        <pc:spChg chg="add mod">
          <ac:chgData name="TAN Mei Yi [Harrisdale Senior High School]" userId="f9f029c9-d743-4d60-9f2c-e74bdec1ab07" providerId="ADAL" clId="{00AF4459-8DDE-4F16-9CEC-D3C1244CC536}" dt="2022-11-24T01:32:22.443" v="2086" actId="20577"/>
          <ac:spMkLst>
            <pc:docMk/>
            <pc:sldMk cId="218224237" sldId="446"/>
            <ac:spMk id="19" creationId="{FBC91BB8-D9C1-822A-3638-B4059F287BAC}"/>
          </ac:spMkLst>
        </pc:spChg>
        <pc:spChg chg="add mod">
          <ac:chgData name="TAN Mei Yi [Harrisdale Senior High School]" userId="f9f029c9-d743-4d60-9f2c-e74bdec1ab07" providerId="ADAL" clId="{00AF4459-8DDE-4F16-9CEC-D3C1244CC536}" dt="2022-11-24T01:32:48.356" v="2097" actId="1076"/>
          <ac:spMkLst>
            <pc:docMk/>
            <pc:sldMk cId="218224237" sldId="446"/>
            <ac:spMk id="20" creationId="{38F352F6-1322-A4D2-983C-BDAC7FAF5431}"/>
          </ac:spMkLst>
        </pc:spChg>
        <pc:spChg chg="add mod">
          <ac:chgData name="TAN Mei Yi [Harrisdale Senior High School]" userId="f9f029c9-d743-4d60-9f2c-e74bdec1ab07" providerId="ADAL" clId="{00AF4459-8DDE-4F16-9CEC-D3C1244CC536}" dt="2022-11-24T01:32:55.211" v="2101" actId="1076"/>
          <ac:spMkLst>
            <pc:docMk/>
            <pc:sldMk cId="218224237" sldId="446"/>
            <ac:spMk id="21" creationId="{DAE8DEAE-01E2-10D5-AF9C-74CB95B52598}"/>
          </ac:spMkLst>
        </pc:spChg>
        <pc:cxnChg chg="del">
          <ac:chgData name="TAN Mei Yi [Harrisdale Senior High School]" userId="f9f029c9-d743-4d60-9f2c-e74bdec1ab07" providerId="ADAL" clId="{00AF4459-8DDE-4F16-9CEC-D3C1244CC536}" dt="2022-11-24T00:15:05.503" v="1255" actId="478"/>
          <ac:cxnSpMkLst>
            <pc:docMk/>
            <pc:sldMk cId="218224237" sldId="446"/>
            <ac:cxnSpMk id="6" creationId="{553C421D-1B12-141B-310E-BE1F2175DFF8}"/>
          </ac:cxnSpMkLst>
        </pc:cxnChg>
      </pc:sldChg>
      <pc:sldChg chg="addSp delSp modSp add mod delAnim modAnim">
        <pc:chgData name="TAN Mei Yi [Harrisdale Senior High School]" userId="f9f029c9-d743-4d60-9f2c-e74bdec1ab07" providerId="ADAL" clId="{00AF4459-8DDE-4F16-9CEC-D3C1244CC536}" dt="2022-11-24T01:37:45.154" v="2270" actId="1076"/>
        <pc:sldMkLst>
          <pc:docMk/>
          <pc:sldMk cId="3032679825" sldId="447"/>
        </pc:sldMkLst>
        <pc:spChg chg="del">
          <ac:chgData name="TAN Mei Yi [Harrisdale Senior High School]" userId="f9f029c9-d743-4d60-9f2c-e74bdec1ab07" providerId="ADAL" clId="{00AF4459-8DDE-4F16-9CEC-D3C1244CC536}" dt="2022-11-24T01:33:54.680" v="2105" actId="478"/>
          <ac:spMkLst>
            <pc:docMk/>
            <pc:sldMk cId="3032679825" sldId="447"/>
            <ac:spMk id="2" creationId="{E6AFDEE2-BEC7-D860-ED2E-A3EB190ABCB0}"/>
          </ac:spMkLst>
        </pc:spChg>
        <pc:spChg chg="mod">
          <ac:chgData name="TAN Mei Yi [Harrisdale Senior High School]" userId="f9f029c9-d743-4d60-9f2c-e74bdec1ab07" providerId="ADAL" clId="{00AF4459-8DDE-4F16-9CEC-D3C1244CC536}" dt="2022-11-24T01:34:48.075" v="2108" actId="20577"/>
          <ac:spMkLst>
            <pc:docMk/>
            <pc:sldMk cId="3032679825" sldId="447"/>
            <ac:spMk id="3" creationId="{9D0096C5-85AB-4061-80F6-9E7B86F6B588}"/>
          </ac:spMkLst>
        </pc:spChg>
        <pc:spChg chg="add mod">
          <ac:chgData name="TAN Mei Yi [Harrisdale Senior High School]" userId="f9f029c9-d743-4d60-9f2c-e74bdec1ab07" providerId="ADAL" clId="{00AF4459-8DDE-4F16-9CEC-D3C1244CC536}" dt="2022-11-24T01:33:40.526" v="2103" actId="1076"/>
          <ac:spMkLst>
            <pc:docMk/>
            <pc:sldMk cId="3032679825" sldId="447"/>
            <ac:spMk id="5" creationId="{30906955-415E-77CD-0EB1-BFA5D39B1CA1}"/>
          </ac:spMkLst>
        </pc:spChg>
        <pc:spChg chg="add mod">
          <ac:chgData name="TAN Mei Yi [Harrisdale Senior High School]" userId="f9f029c9-d743-4d60-9f2c-e74bdec1ab07" providerId="ADAL" clId="{00AF4459-8DDE-4F16-9CEC-D3C1244CC536}" dt="2022-11-24T01:35:09.149" v="2142" actId="20577"/>
          <ac:spMkLst>
            <pc:docMk/>
            <pc:sldMk cId="3032679825" sldId="447"/>
            <ac:spMk id="6" creationId="{0F1F4A8F-3D33-7DCB-F5FF-4BEDA590DD6D}"/>
          </ac:spMkLst>
        </pc:spChg>
        <pc:spChg chg="add mod">
          <ac:chgData name="TAN Mei Yi [Harrisdale Senior High School]" userId="f9f029c9-d743-4d60-9f2c-e74bdec1ab07" providerId="ADAL" clId="{00AF4459-8DDE-4F16-9CEC-D3C1244CC536}" dt="2022-11-24T01:35:24.851" v="2157" actId="1076"/>
          <ac:spMkLst>
            <pc:docMk/>
            <pc:sldMk cId="3032679825" sldId="447"/>
            <ac:spMk id="7" creationId="{304FBD57-6BD0-C996-3E80-786979830D4C}"/>
          </ac:spMkLst>
        </pc:spChg>
        <pc:spChg chg="add mod">
          <ac:chgData name="TAN Mei Yi [Harrisdale Senior High School]" userId="f9f029c9-d743-4d60-9f2c-e74bdec1ab07" providerId="ADAL" clId="{00AF4459-8DDE-4F16-9CEC-D3C1244CC536}" dt="2022-11-24T01:35:39.232" v="2168" actId="1076"/>
          <ac:spMkLst>
            <pc:docMk/>
            <pc:sldMk cId="3032679825" sldId="447"/>
            <ac:spMk id="8" creationId="{F57E259D-B6E4-BACC-B22A-78E4BF323A5E}"/>
          </ac:spMkLst>
        </pc:spChg>
        <pc:spChg chg="add mod">
          <ac:chgData name="TAN Mei Yi [Harrisdale Senior High School]" userId="f9f029c9-d743-4d60-9f2c-e74bdec1ab07" providerId="ADAL" clId="{00AF4459-8DDE-4F16-9CEC-D3C1244CC536}" dt="2022-11-24T01:37:20.416" v="2262" actId="20577"/>
          <ac:spMkLst>
            <pc:docMk/>
            <pc:sldMk cId="3032679825" sldId="447"/>
            <ac:spMk id="9" creationId="{374CF3E2-CF75-F797-831A-0FAC9FB0052C}"/>
          </ac:spMkLst>
        </pc:spChg>
        <pc:spChg chg="add mod">
          <ac:chgData name="TAN Mei Yi [Harrisdale Senior High School]" userId="f9f029c9-d743-4d60-9f2c-e74bdec1ab07" providerId="ADAL" clId="{00AF4459-8DDE-4F16-9CEC-D3C1244CC536}" dt="2022-11-24T01:37:45.154" v="2270" actId="1076"/>
          <ac:spMkLst>
            <pc:docMk/>
            <pc:sldMk cId="3032679825" sldId="447"/>
            <ac:spMk id="10" creationId="{4177B3AA-99F4-BAD2-F148-069B70446186}"/>
          </ac:spMkLst>
        </pc:spChg>
        <pc:spChg chg="add del mod">
          <ac:chgData name="TAN Mei Yi [Harrisdale Senior High School]" userId="f9f029c9-d743-4d60-9f2c-e74bdec1ab07" providerId="ADAL" clId="{00AF4459-8DDE-4F16-9CEC-D3C1244CC536}" dt="2022-11-24T01:37:23.845" v="2263" actId="478"/>
          <ac:spMkLst>
            <pc:docMk/>
            <pc:sldMk cId="3032679825" sldId="447"/>
            <ac:spMk id="11" creationId="{0114DF67-9795-FC64-0DF9-12C3DA02C92B}"/>
          </ac:spMkLst>
        </pc:spChg>
      </pc:sldChg>
      <pc:sldChg chg="add del">
        <pc:chgData name="TAN Mei Yi [Harrisdale Senior High School]" userId="f9f029c9-d743-4d60-9f2c-e74bdec1ab07" providerId="ADAL" clId="{00AF4459-8DDE-4F16-9CEC-D3C1244CC536}" dt="2022-11-24T00:16:50.040" v="1443"/>
        <pc:sldMkLst>
          <pc:docMk/>
          <pc:sldMk cId="2735813285" sldId="448"/>
        </pc:sldMkLst>
      </pc:sldChg>
      <pc:sldChg chg="addSp modSp add mod modAnim">
        <pc:chgData name="TAN Mei Yi [Harrisdale Senior High School]" userId="f9f029c9-d743-4d60-9f2c-e74bdec1ab07" providerId="ADAL" clId="{00AF4459-8DDE-4F16-9CEC-D3C1244CC536}" dt="2022-11-24T00:39:14.687" v="2020" actId="1076"/>
        <pc:sldMkLst>
          <pc:docMk/>
          <pc:sldMk cId="4065532693" sldId="448"/>
        </pc:sldMkLst>
        <pc:spChg chg="mod">
          <ac:chgData name="TAN Mei Yi [Harrisdale Senior High School]" userId="f9f029c9-d743-4d60-9f2c-e74bdec1ab07" providerId="ADAL" clId="{00AF4459-8DDE-4F16-9CEC-D3C1244CC536}" dt="2022-11-24T00:23:22.248" v="1711" actId="1076"/>
          <ac:spMkLst>
            <pc:docMk/>
            <pc:sldMk cId="4065532693" sldId="448"/>
            <ac:spMk id="2" creationId="{E6AFDEE2-BEC7-D860-ED2E-A3EB190ABCB0}"/>
          </ac:spMkLst>
        </pc:spChg>
        <pc:spChg chg="mod">
          <ac:chgData name="TAN Mei Yi [Harrisdale Senior High School]" userId="f9f029c9-d743-4d60-9f2c-e74bdec1ab07" providerId="ADAL" clId="{00AF4459-8DDE-4F16-9CEC-D3C1244CC536}" dt="2022-11-24T00:22:49.525" v="1704" actId="20577"/>
          <ac:spMkLst>
            <pc:docMk/>
            <pc:sldMk cId="4065532693" sldId="448"/>
            <ac:spMk id="3" creationId="{9D0096C5-85AB-4061-80F6-9E7B86F6B588}"/>
          </ac:spMkLst>
        </pc:spChg>
        <pc:spChg chg="add mod">
          <ac:chgData name="TAN Mei Yi [Harrisdale Senior High School]" userId="f9f029c9-d743-4d60-9f2c-e74bdec1ab07" providerId="ADAL" clId="{00AF4459-8DDE-4F16-9CEC-D3C1244CC536}" dt="2022-11-24T00:29:07.051" v="1874" actId="207"/>
          <ac:spMkLst>
            <pc:docMk/>
            <pc:sldMk cId="4065532693" sldId="448"/>
            <ac:spMk id="5" creationId="{0855F4F4-02D1-EA9C-A7EB-64943779A58A}"/>
          </ac:spMkLst>
        </pc:spChg>
        <pc:spChg chg="add mod">
          <ac:chgData name="TAN Mei Yi [Harrisdale Senior High School]" userId="f9f029c9-d743-4d60-9f2c-e74bdec1ab07" providerId="ADAL" clId="{00AF4459-8DDE-4F16-9CEC-D3C1244CC536}" dt="2022-11-24T00:29:07.051" v="1874" actId="207"/>
          <ac:spMkLst>
            <pc:docMk/>
            <pc:sldMk cId="4065532693" sldId="448"/>
            <ac:spMk id="6" creationId="{12B26B09-769E-D590-4C5C-C353D11C1528}"/>
          </ac:spMkLst>
        </pc:spChg>
        <pc:spChg chg="add mod">
          <ac:chgData name="TAN Mei Yi [Harrisdale Senior High School]" userId="f9f029c9-d743-4d60-9f2c-e74bdec1ab07" providerId="ADAL" clId="{00AF4459-8DDE-4F16-9CEC-D3C1244CC536}" dt="2022-11-24T00:29:07.051" v="1874" actId="207"/>
          <ac:spMkLst>
            <pc:docMk/>
            <pc:sldMk cId="4065532693" sldId="448"/>
            <ac:spMk id="7" creationId="{D26F86A7-F56C-ECB3-3153-8B8FD5A3F54A}"/>
          </ac:spMkLst>
        </pc:spChg>
        <pc:spChg chg="add mod">
          <ac:chgData name="TAN Mei Yi [Harrisdale Senior High School]" userId="f9f029c9-d743-4d60-9f2c-e74bdec1ab07" providerId="ADAL" clId="{00AF4459-8DDE-4F16-9CEC-D3C1244CC536}" dt="2022-11-24T00:29:07.051" v="1874" actId="207"/>
          <ac:spMkLst>
            <pc:docMk/>
            <pc:sldMk cId="4065532693" sldId="448"/>
            <ac:spMk id="8" creationId="{521641E0-8EB5-2B26-8B86-BEE32A40F074}"/>
          </ac:spMkLst>
        </pc:spChg>
        <pc:spChg chg="add mod">
          <ac:chgData name="TAN Mei Yi [Harrisdale Senior High School]" userId="f9f029c9-d743-4d60-9f2c-e74bdec1ab07" providerId="ADAL" clId="{00AF4459-8DDE-4F16-9CEC-D3C1244CC536}" dt="2022-11-24T00:29:07.051" v="1874" actId="207"/>
          <ac:spMkLst>
            <pc:docMk/>
            <pc:sldMk cId="4065532693" sldId="448"/>
            <ac:spMk id="9" creationId="{6315B2C0-8A58-AC7E-9F59-0AB7CAEE3544}"/>
          </ac:spMkLst>
        </pc:spChg>
        <pc:spChg chg="add mod">
          <ac:chgData name="TAN Mei Yi [Harrisdale Senior High School]" userId="f9f029c9-d743-4d60-9f2c-e74bdec1ab07" providerId="ADAL" clId="{00AF4459-8DDE-4F16-9CEC-D3C1244CC536}" dt="2022-11-24T00:29:07.051" v="1874" actId="207"/>
          <ac:spMkLst>
            <pc:docMk/>
            <pc:sldMk cId="4065532693" sldId="448"/>
            <ac:spMk id="10" creationId="{CC0FA183-E421-F490-933B-044FFCF9D061}"/>
          </ac:spMkLst>
        </pc:spChg>
        <pc:spChg chg="add mod">
          <ac:chgData name="TAN Mei Yi [Harrisdale Senior High School]" userId="f9f029c9-d743-4d60-9f2c-e74bdec1ab07" providerId="ADAL" clId="{00AF4459-8DDE-4F16-9CEC-D3C1244CC536}" dt="2022-11-24T00:35:13.574" v="1895" actId="1076"/>
          <ac:spMkLst>
            <pc:docMk/>
            <pc:sldMk cId="4065532693" sldId="448"/>
            <ac:spMk id="11" creationId="{419B5F93-AD75-7F67-04B5-8118812DFCEB}"/>
          </ac:spMkLst>
        </pc:spChg>
        <pc:spChg chg="add mod">
          <ac:chgData name="TAN Mei Yi [Harrisdale Senior High School]" userId="f9f029c9-d743-4d60-9f2c-e74bdec1ab07" providerId="ADAL" clId="{00AF4459-8DDE-4F16-9CEC-D3C1244CC536}" dt="2022-11-24T00:35:42.646" v="1937" actId="1076"/>
          <ac:spMkLst>
            <pc:docMk/>
            <pc:sldMk cId="4065532693" sldId="448"/>
            <ac:spMk id="12" creationId="{745D2468-C870-6DBA-5BB5-FA46918E7FD5}"/>
          </ac:spMkLst>
        </pc:spChg>
        <pc:spChg chg="add mod">
          <ac:chgData name="TAN Mei Yi [Harrisdale Senior High School]" userId="f9f029c9-d743-4d60-9f2c-e74bdec1ab07" providerId="ADAL" clId="{00AF4459-8DDE-4F16-9CEC-D3C1244CC536}" dt="2022-11-24T00:38:52.487" v="2004" actId="20577"/>
          <ac:spMkLst>
            <pc:docMk/>
            <pc:sldMk cId="4065532693" sldId="448"/>
            <ac:spMk id="13" creationId="{AAB00BAC-541D-E383-9056-362733CF8CCA}"/>
          </ac:spMkLst>
        </pc:spChg>
        <pc:spChg chg="add mod">
          <ac:chgData name="TAN Mei Yi [Harrisdale Senior High School]" userId="f9f029c9-d743-4d60-9f2c-e74bdec1ab07" providerId="ADAL" clId="{00AF4459-8DDE-4F16-9CEC-D3C1244CC536}" dt="2022-11-24T00:38:55.725" v="2006" actId="20577"/>
          <ac:spMkLst>
            <pc:docMk/>
            <pc:sldMk cId="4065532693" sldId="448"/>
            <ac:spMk id="14" creationId="{41342D5E-D112-5711-DB6E-1C76E8C08E5C}"/>
          </ac:spMkLst>
        </pc:spChg>
        <pc:spChg chg="add mod">
          <ac:chgData name="TAN Mei Yi [Harrisdale Senior High School]" userId="f9f029c9-d743-4d60-9f2c-e74bdec1ab07" providerId="ADAL" clId="{00AF4459-8DDE-4F16-9CEC-D3C1244CC536}" dt="2022-11-24T00:39:14.687" v="2020" actId="1076"/>
          <ac:spMkLst>
            <pc:docMk/>
            <pc:sldMk cId="4065532693" sldId="448"/>
            <ac:spMk id="15" creationId="{4F2F62FF-2BA3-B74D-275F-2975C7555158}"/>
          </ac:spMkLst>
        </pc:spChg>
      </pc:sldChg>
      <pc:sldChg chg="del">
        <pc:chgData name="TAN Mei Yi [Harrisdale Senior High School]" userId="f9f029c9-d743-4d60-9f2c-e74bdec1ab07" providerId="ADAL" clId="{00AF4459-8DDE-4F16-9CEC-D3C1244CC536}" dt="2022-11-23T04:05:43.920" v="24" actId="47"/>
        <pc:sldMkLst>
          <pc:docMk/>
          <pc:sldMk cId="28905832" sldId="453"/>
        </pc:sldMkLst>
      </pc:sldChg>
      <pc:sldChg chg="del">
        <pc:chgData name="TAN Mei Yi [Harrisdale Senior High School]" userId="f9f029c9-d743-4d60-9f2c-e74bdec1ab07" providerId="ADAL" clId="{00AF4459-8DDE-4F16-9CEC-D3C1244CC536}" dt="2022-11-23T04:05:43.920" v="24" actId="47"/>
        <pc:sldMkLst>
          <pc:docMk/>
          <pc:sldMk cId="514844345" sldId="454"/>
        </pc:sldMkLst>
      </pc:sldChg>
      <pc:sldChg chg="del">
        <pc:chgData name="TAN Mei Yi [Harrisdale Senior High School]" userId="f9f029c9-d743-4d60-9f2c-e74bdec1ab07" providerId="ADAL" clId="{00AF4459-8DDE-4F16-9CEC-D3C1244CC536}" dt="2022-11-23T04:05:43.920" v="24" actId="47"/>
        <pc:sldMkLst>
          <pc:docMk/>
          <pc:sldMk cId="3696355329" sldId="456"/>
        </pc:sldMkLst>
      </pc:sldChg>
      <pc:sldChg chg="del">
        <pc:chgData name="TAN Mei Yi [Harrisdale Senior High School]" userId="f9f029c9-d743-4d60-9f2c-e74bdec1ab07" providerId="ADAL" clId="{00AF4459-8DDE-4F16-9CEC-D3C1244CC536}" dt="2022-11-23T04:05:43.920" v="24" actId="47"/>
        <pc:sldMkLst>
          <pc:docMk/>
          <pc:sldMk cId="1773063023" sldId="457"/>
        </pc:sldMkLst>
      </pc:sldChg>
      <pc:sldChg chg="del">
        <pc:chgData name="TAN Mei Yi [Harrisdale Senior High School]" userId="f9f029c9-d743-4d60-9f2c-e74bdec1ab07" providerId="ADAL" clId="{00AF4459-8DDE-4F16-9CEC-D3C1244CC536}" dt="2022-11-23T04:05:43.920" v="24" actId="47"/>
        <pc:sldMkLst>
          <pc:docMk/>
          <pc:sldMk cId="1891587386" sldId="458"/>
        </pc:sldMkLst>
      </pc:sldChg>
      <pc:sldChg chg="del">
        <pc:chgData name="TAN Mei Yi [Harrisdale Senior High School]" userId="f9f029c9-d743-4d60-9f2c-e74bdec1ab07" providerId="ADAL" clId="{00AF4459-8DDE-4F16-9CEC-D3C1244CC536}" dt="2022-11-23T04:05:43.920" v="24" actId="47"/>
        <pc:sldMkLst>
          <pc:docMk/>
          <pc:sldMk cId="2122518291" sldId="459"/>
        </pc:sldMkLst>
      </pc:sldChg>
      <pc:sldMasterChg chg="delSldLayout">
        <pc:chgData name="TAN Mei Yi [Harrisdale Senior High School]" userId="f9f029c9-d743-4d60-9f2c-e74bdec1ab07" providerId="ADAL" clId="{00AF4459-8DDE-4F16-9CEC-D3C1244CC536}" dt="2022-11-23T04:05:43.920" v="24" actId="47"/>
        <pc:sldMasterMkLst>
          <pc:docMk/>
          <pc:sldMasterMk cId="3957524511" sldId="2147483648"/>
        </pc:sldMasterMkLst>
        <pc:sldLayoutChg chg="del">
          <pc:chgData name="TAN Mei Yi [Harrisdale Senior High School]" userId="f9f029c9-d743-4d60-9f2c-e74bdec1ab07" providerId="ADAL" clId="{00AF4459-8DDE-4F16-9CEC-D3C1244CC536}" dt="2022-11-23T04:05:43.920" v="24" actId="47"/>
          <pc:sldLayoutMkLst>
            <pc:docMk/>
            <pc:sldMasterMk cId="3957524511" sldId="2147483648"/>
            <pc:sldLayoutMk cId="2451826033" sldId="2147483663"/>
          </pc:sldLayoutMkLst>
        </pc:sldLayoutChg>
      </pc:sldMasterChg>
    </pc:docChg>
  </pc:docChgLst>
  <pc:docChgLst>
    <pc:chgData name="TAN Mei Yi [Harrisdale Senior High School]" userId="f9f029c9-d743-4d60-9f2c-e74bdec1ab07" providerId="ADAL" clId="{B0100A4F-C664-4D41-B3BE-0A26D62D4954}"/>
    <pc:docChg chg="undo custSel addSld delSld modSld">
      <pc:chgData name="TAN Mei Yi [Harrisdale Senior High School]" userId="f9f029c9-d743-4d60-9f2c-e74bdec1ab07" providerId="ADAL" clId="{B0100A4F-C664-4D41-B3BE-0A26D62D4954}" dt="2022-11-23T03:35:05.666" v="745"/>
      <pc:docMkLst>
        <pc:docMk/>
      </pc:docMkLst>
      <pc:sldChg chg="modSp mod">
        <pc:chgData name="TAN Mei Yi [Harrisdale Senior High School]" userId="f9f029c9-d743-4d60-9f2c-e74bdec1ab07" providerId="ADAL" clId="{B0100A4F-C664-4D41-B3BE-0A26D62D4954}" dt="2022-11-23T01:21:21.060" v="32" actId="20577"/>
        <pc:sldMkLst>
          <pc:docMk/>
          <pc:sldMk cId="3000480193" sldId="288"/>
        </pc:sldMkLst>
        <pc:spChg chg="mod">
          <ac:chgData name="TAN Mei Yi [Harrisdale Senior High School]" userId="f9f029c9-d743-4d60-9f2c-e74bdec1ab07" providerId="ADAL" clId="{B0100A4F-C664-4D41-B3BE-0A26D62D4954}" dt="2022-11-23T01:21:21.060" v="32" actId="20577"/>
          <ac:spMkLst>
            <pc:docMk/>
            <pc:sldMk cId="3000480193" sldId="288"/>
            <ac:spMk id="5" creationId="{00000000-0000-0000-0000-000000000000}"/>
          </ac:spMkLst>
        </pc:spChg>
      </pc:sldChg>
      <pc:sldChg chg="modSp mod">
        <pc:chgData name="TAN Mei Yi [Harrisdale Senior High School]" userId="f9f029c9-d743-4d60-9f2c-e74bdec1ab07" providerId="ADAL" clId="{B0100A4F-C664-4D41-B3BE-0A26D62D4954}" dt="2022-11-23T01:20:38.012" v="17" actId="12"/>
        <pc:sldMkLst>
          <pc:docMk/>
          <pc:sldMk cId="2226349418" sldId="292"/>
        </pc:sldMkLst>
        <pc:spChg chg="mod">
          <ac:chgData name="TAN Mei Yi [Harrisdale Senior High School]" userId="f9f029c9-d743-4d60-9f2c-e74bdec1ab07" providerId="ADAL" clId="{B0100A4F-C664-4D41-B3BE-0A26D62D4954}" dt="2022-11-23T01:20:38.012" v="17" actId="12"/>
          <ac:spMkLst>
            <pc:docMk/>
            <pc:sldMk cId="2226349418" sldId="292"/>
            <ac:spMk id="21" creationId="{8E7845BC-DC72-44E1-BABF-6AFB4DC3022D}"/>
          </ac:spMkLst>
        </pc:spChg>
        <pc:spChg chg="mod">
          <ac:chgData name="TAN Mei Yi [Harrisdale Senior High School]" userId="f9f029c9-d743-4d60-9f2c-e74bdec1ab07" providerId="ADAL" clId="{B0100A4F-C664-4D41-B3BE-0A26D62D4954}" dt="2022-11-23T01:20:31.112" v="16" actId="20577"/>
          <ac:spMkLst>
            <pc:docMk/>
            <pc:sldMk cId="2226349418" sldId="292"/>
            <ac:spMk id="22" creationId="{046BE2BE-401B-43B6-9F59-E6AE635E14BD}"/>
          </ac:spMkLst>
        </pc:spChg>
      </pc:sldChg>
      <pc:sldChg chg="del">
        <pc:chgData name="TAN Mei Yi [Harrisdale Senior High School]" userId="f9f029c9-d743-4d60-9f2c-e74bdec1ab07" providerId="ADAL" clId="{B0100A4F-C664-4D41-B3BE-0A26D62D4954}" dt="2022-11-23T01:20:45.993" v="18" actId="47"/>
        <pc:sldMkLst>
          <pc:docMk/>
          <pc:sldMk cId="3786763847" sldId="429"/>
        </pc:sldMkLst>
      </pc:sldChg>
      <pc:sldChg chg="del">
        <pc:chgData name="TAN Mei Yi [Harrisdale Senior High School]" userId="f9f029c9-d743-4d60-9f2c-e74bdec1ab07" providerId="ADAL" clId="{B0100A4F-C664-4D41-B3BE-0A26D62D4954}" dt="2022-11-23T01:20:49.569" v="20" actId="47"/>
        <pc:sldMkLst>
          <pc:docMk/>
          <pc:sldMk cId="4235649175" sldId="443"/>
        </pc:sldMkLst>
      </pc:sldChg>
      <pc:sldChg chg="del">
        <pc:chgData name="TAN Mei Yi [Harrisdale Senior High School]" userId="f9f029c9-d743-4d60-9f2c-e74bdec1ab07" providerId="ADAL" clId="{B0100A4F-C664-4D41-B3BE-0A26D62D4954}" dt="2022-11-23T01:20:47.277" v="19" actId="47"/>
        <pc:sldMkLst>
          <pc:docMk/>
          <pc:sldMk cId="1343260044" sldId="444"/>
        </pc:sldMkLst>
      </pc:sldChg>
      <pc:sldChg chg="del">
        <pc:chgData name="TAN Mei Yi [Harrisdale Senior High School]" userId="f9f029c9-d743-4d60-9f2c-e74bdec1ab07" providerId="ADAL" clId="{B0100A4F-C664-4D41-B3BE-0A26D62D4954}" dt="2022-11-23T01:20:50.712" v="21" actId="47"/>
        <pc:sldMkLst>
          <pc:docMk/>
          <pc:sldMk cId="2160530030" sldId="445"/>
        </pc:sldMkLst>
      </pc:sldChg>
      <pc:sldChg chg="del">
        <pc:chgData name="TAN Mei Yi [Harrisdale Senior High School]" userId="f9f029c9-d743-4d60-9f2c-e74bdec1ab07" providerId="ADAL" clId="{B0100A4F-C664-4D41-B3BE-0A26D62D4954}" dt="2022-11-23T01:20:52.421" v="22" actId="47"/>
        <pc:sldMkLst>
          <pc:docMk/>
          <pc:sldMk cId="4129527274" sldId="446"/>
        </pc:sldMkLst>
      </pc:sldChg>
      <pc:sldChg chg="del">
        <pc:chgData name="TAN Mei Yi [Harrisdale Senior High School]" userId="f9f029c9-d743-4d60-9f2c-e74bdec1ab07" providerId="ADAL" clId="{B0100A4F-C664-4D41-B3BE-0A26D62D4954}" dt="2022-11-23T01:21:02.931" v="23" actId="47"/>
        <pc:sldMkLst>
          <pc:docMk/>
          <pc:sldMk cId="4206733704" sldId="447"/>
        </pc:sldMkLst>
      </pc:sldChg>
      <pc:sldChg chg="addSp delSp modSp del mod">
        <pc:chgData name="TAN Mei Yi [Harrisdale Senior High School]" userId="f9f029c9-d743-4d60-9f2c-e74bdec1ab07" providerId="ADAL" clId="{B0100A4F-C664-4D41-B3BE-0A26D62D4954}" dt="2022-11-23T01:27:28.312" v="130" actId="47"/>
        <pc:sldMkLst>
          <pc:docMk/>
          <pc:sldMk cId="2562935074" sldId="448"/>
        </pc:sldMkLst>
        <pc:spChg chg="add mod">
          <ac:chgData name="TAN Mei Yi [Harrisdale Senior High School]" userId="f9f029c9-d743-4d60-9f2c-e74bdec1ab07" providerId="ADAL" clId="{B0100A4F-C664-4D41-B3BE-0A26D62D4954}" dt="2022-11-23T01:27:26.157" v="129" actId="1076"/>
          <ac:spMkLst>
            <pc:docMk/>
            <pc:sldMk cId="2562935074" sldId="448"/>
            <ac:spMk id="6" creationId="{10ABBEAC-00EA-1760-5A23-F9EE694AC3A4}"/>
          </ac:spMkLst>
        </pc:spChg>
        <pc:picChg chg="del">
          <ac:chgData name="TAN Mei Yi [Harrisdale Senior High School]" userId="f9f029c9-d743-4d60-9f2c-e74bdec1ab07" providerId="ADAL" clId="{B0100A4F-C664-4D41-B3BE-0A26D62D4954}" dt="2022-11-23T01:27:23.290" v="127" actId="478"/>
          <ac:picMkLst>
            <pc:docMk/>
            <pc:sldMk cId="2562935074" sldId="448"/>
            <ac:picMk id="2" creationId="{00000000-0000-0000-0000-000000000000}"/>
          </ac:picMkLst>
        </pc:picChg>
      </pc:sldChg>
      <pc:sldChg chg="del">
        <pc:chgData name="TAN Mei Yi [Harrisdale Senior High School]" userId="f9f029c9-d743-4d60-9f2c-e74bdec1ab07" providerId="ADAL" clId="{B0100A4F-C664-4D41-B3BE-0A26D62D4954}" dt="2022-11-23T01:21:11.470" v="24" actId="47"/>
        <pc:sldMkLst>
          <pc:docMk/>
          <pc:sldMk cId="3376336306" sldId="449"/>
        </pc:sldMkLst>
      </pc:sldChg>
      <pc:sldChg chg="del">
        <pc:chgData name="TAN Mei Yi [Harrisdale Senior High School]" userId="f9f029c9-d743-4d60-9f2c-e74bdec1ab07" providerId="ADAL" clId="{B0100A4F-C664-4D41-B3BE-0A26D62D4954}" dt="2022-11-23T01:21:14.090" v="26" actId="47"/>
        <pc:sldMkLst>
          <pc:docMk/>
          <pc:sldMk cId="3965504682" sldId="450"/>
        </pc:sldMkLst>
      </pc:sldChg>
      <pc:sldChg chg="del">
        <pc:chgData name="TAN Mei Yi [Harrisdale Senior High School]" userId="f9f029c9-d743-4d60-9f2c-e74bdec1ab07" providerId="ADAL" clId="{B0100A4F-C664-4D41-B3BE-0A26D62D4954}" dt="2022-11-23T01:21:15.172" v="27" actId="47"/>
        <pc:sldMkLst>
          <pc:docMk/>
          <pc:sldMk cId="403140998" sldId="451"/>
        </pc:sldMkLst>
      </pc:sldChg>
      <pc:sldChg chg="del">
        <pc:chgData name="TAN Mei Yi [Harrisdale Senior High School]" userId="f9f029c9-d743-4d60-9f2c-e74bdec1ab07" providerId="ADAL" clId="{B0100A4F-C664-4D41-B3BE-0A26D62D4954}" dt="2022-11-23T01:21:16.995" v="29" actId="47"/>
        <pc:sldMkLst>
          <pc:docMk/>
          <pc:sldMk cId="21263811" sldId="452"/>
        </pc:sldMkLst>
      </pc:sldChg>
      <pc:sldChg chg="addSp modSp mod">
        <pc:chgData name="TAN Mei Yi [Harrisdale Senior High School]" userId="f9f029c9-d743-4d60-9f2c-e74bdec1ab07" providerId="ADAL" clId="{B0100A4F-C664-4D41-B3BE-0A26D62D4954}" dt="2022-11-23T01:27:20.376" v="126" actId="1076"/>
        <pc:sldMkLst>
          <pc:docMk/>
          <pc:sldMk cId="28905832" sldId="453"/>
        </pc:sldMkLst>
        <pc:spChg chg="add mod">
          <ac:chgData name="TAN Mei Yi [Harrisdale Senior High School]" userId="f9f029c9-d743-4d60-9f2c-e74bdec1ab07" providerId="ADAL" clId="{B0100A4F-C664-4D41-B3BE-0A26D62D4954}" dt="2022-11-23T01:27:20.376" v="126" actId="1076"/>
          <ac:spMkLst>
            <pc:docMk/>
            <pc:sldMk cId="28905832" sldId="453"/>
            <ac:spMk id="53" creationId="{540BA92F-105F-B0CF-7779-ABA6735509C8}"/>
          </ac:spMkLst>
        </pc:spChg>
        <pc:picChg chg="mod modCrop">
          <ac:chgData name="TAN Mei Yi [Harrisdale Senior High School]" userId="f9f029c9-d743-4d60-9f2c-e74bdec1ab07" providerId="ADAL" clId="{B0100A4F-C664-4D41-B3BE-0A26D62D4954}" dt="2022-11-23T01:26:46.725" v="66" actId="732"/>
          <ac:picMkLst>
            <pc:docMk/>
            <pc:sldMk cId="28905832" sldId="453"/>
            <ac:picMk id="4" creationId="{7EB58D38-AB39-5608-4D28-E4B20E2A665B}"/>
          </ac:picMkLst>
        </pc:picChg>
      </pc:sldChg>
      <pc:sldChg chg="addSp delSp modSp mod">
        <pc:chgData name="TAN Mei Yi [Harrisdale Senior High School]" userId="f9f029c9-d743-4d60-9f2c-e74bdec1ab07" providerId="ADAL" clId="{B0100A4F-C664-4D41-B3BE-0A26D62D4954}" dt="2022-11-23T01:27:38.506" v="134" actId="1076"/>
        <pc:sldMkLst>
          <pc:docMk/>
          <pc:sldMk cId="514844345" sldId="454"/>
        </pc:sldMkLst>
        <pc:spChg chg="add mod">
          <ac:chgData name="TAN Mei Yi [Harrisdale Senior High School]" userId="f9f029c9-d743-4d60-9f2c-e74bdec1ab07" providerId="ADAL" clId="{B0100A4F-C664-4D41-B3BE-0A26D62D4954}" dt="2022-11-23T01:27:38.506" v="134" actId="1076"/>
          <ac:spMkLst>
            <pc:docMk/>
            <pc:sldMk cId="514844345" sldId="454"/>
            <ac:spMk id="3" creationId="{308F875A-C14C-B5D4-E8FA-6527A0FC9900}"/>
          </ac:spMkLst>
        </pc:spChg>
        <pc:picChg chg="del">
          <ac:chgData name="TAN Mei Yi [Harrisdale Senior High School]" userId="f9f029c9-d743-4d60-9f2c-e74bdec1ab07" providerId="ADAL" clId="{B0100A4F-C664-4D41-B3BE-0A26D62D4954}" dt="2022-11-23T01:27:30.455" v="131" actId="478"/>
          <ac:picMkLst>
            <pc:docMk/>
            <pc:sldMk cId="514844345" sldId="454"/>
            <ac:picMk id="2" creationId="{00000000-0000-0000-0000-000000000000}"/>
          </ac:picMkLst>
        </pc:picChg>
      </pc:sldChg>
      <pc:sldChg chg="add del">
        <pc:chgData name="TAN Mei Yi [Harrisdale Senior High School]" userId="f9f029c9-d743-4d60-9f2c-e74bdec1ab07" providerId="ADAL" clId="{B0100A4F-C664-4D41-B3BE-0A26D62D4954}" dt="2022-11-23T01:27:43.471" v="135" actId="47"/>
        <pc:sldMkLst>
          <pc:docMk/>
          <pc:sldMk cId="655016677" sldId="455"/>
        </pc:sldMkLst>
      </pc:sldChg>
      <pc:sldChg chg="del">
        <pc:chgData name="TAN Mei Yi [Harrisdale Senior High School]" userId="f9f029c9-d743-4d60-9f2c-e74bdec1ab07" providerId="ADAL" clId="{B0100A4F-C664-4D41-B3BE-0A26D62D4954}" dt="2022-11-23T01:21:13.012" v="25" actId="47"/>
        <pc:sldMkLst>
          <pc:docMk/>
          <pc:sldMk cId="3951337087" sldId="455"/>
        </pc:sldMkLst>
      </pc:sldChg>
      <pc:sldChg chg="addSp delSp modSp add mod delAnim modAnim">
        <pc:chgData name="TAN Mei Yi [Harrisdale Senior High School]" userId="f9f029c9-d743-4d60-9f2c-e74bdec1ab07" providerId="ADAL" clId="{B0100A4F-C664-4D41-B3BE-0A26D62D4954}" dt="2022-11-23T01:35:32.086" v="359" actId="1076"/>
        <pc:sldMkLst>
          <pc:docMk/>
          <pc:sldMk cId="3696355329" sldId="456"/>
        </pc:sldMkLst>
        <pc:spChg chg="add mod">
          <ac:chgData name="TAN Mei Yi [Harrisdale Senior High School]" userId="f9f029c9-d743-4d60-9f2c-e74bdec1ab07" providerId="ADAL" clId="{B0100A4F-C664-4D41-B3BE-0A26D62D4954}" dt="2022-11-23T01:27:53.242" v="139"/>
          <ac:spMkLst>
            <pc:docMk/>
            <pc:sldMk cId="3696355329" sldId="456"/>
            <ac:spMk id="13" creationId="{C3F10412-52C3-3106-92BD-452E8508CB2C}"/>
          </ac:spMkLst>
        </pc:spChg>
        <pc:grpChg chg="del mod">
          <ac:chgData name="TAN Mei Yi [Harrisdale Senior High School]" userId="f9f029c9-d743-4d60-9f2c-e74bdec1ab07" providerId="ADAL" clId="{B0100A4F-C664-4D41-B3BE-0A26D62D4954}" dt="2022-11-23T01:31:14.123" v="159"/>
          <ac:grpSpMkLst>
            <pc:docMk/>
            <pc:sldMk cId="3696355329" sldId="456"/>
            <ac:grpSpMk id="10" creationId="{E4AC5136-EEE2-AB11-81C6-DD31FC726D39}"/>
          </ac:grpSpMkLst>
        </pc:grpChg>
        <pc:grpChg chg="del mod">
          <ac:chgData name="TAN Mei Yi [Harrisdale Senior High School]" userId="f9f029c9-d743-4d60-9f2c-e74bdec1ab07" providerId="ADAL" clId="{B0100A4F-C664-4D41-B3BE-0A26D62D4954}" dt="2022-11-23T01:31:21.181" v="167"/>
          <ac:grpSpMkLst>
            <pc:docMk/>
            <pc:sldMk cId="3696355329" sldId="456"/>
            <ac:grpSpMk id="15" creationId="{CF1DDAE9-EB10-B3F1-6A4E-F6892BF42B23}"/>
          </ac:grpSpMkLst>
        </pc:grpChg>
        <pc:grpChg chg="del mod">
          <ac:chgData name="TAN Mei Yi [Harrisdale Senior High School]" userId="f9f029c9-d743-4d60-9f2c-e74bdec1ab07" providerId="ADAL" clId="{B0100A4F-C664-4D41-B3BE-0A26D62D4954}" dt="2022-11-23T01:32:08.679" v="246"/>
          <ac:grpSpMkLst>
            <pc:docMk/>
            <pc:sldMk cId="3696355329" sldId="456"/>
            <ac:grpSpMk id="21" creationId="{83B2A400-CF5C-B1EA-E6FA-D906B1B5D523}"/>
          </ac:grpSpMkLst>
        </pc:grpChg>
        <pc:grpChg chg="del">
          <ac:chgData name="TAN Mei Yi [Harrisdale Senior High School]" userId="f9f029c9-d743-4d60-9f2c-e74bdec1ab07" providerId="ADAL" clId="{B0100A4F-C664-4D41-B3BE-0A26D62D4954}" dt="2022-11-23T01:23:20.539" v="42" actId="478"/>
          <ac:grpSpMkLst>
            <pc:docMk/>
            <pc:sldMk cId="3696355329" sldId="456"/>
            <ac:grpSpMk id="28" creationId="{D4F8786D-BE21-32AE-F2E5-D3F90EE56989}"/>
          </ac:grpSpMkLst>
        </pc:grpChg>
        <pc:grpChg chg="del mod">
          <ac:chgData name="TAN Mei Yi [Harrisdale Senior High School]" userId="f9f029c9-d743-4d60-9f2c-e74bdec1ab07" providerId="ADAL" clId="{B0100A4F-C664-4D41-B3BE-0A26D62D4954}" dt="2022-11-23T01:32:08.679" v="246"/>
          <ac:grpSpMkLst>
            <pc:docMk/>
            <pc:sldMk cId="3696355329" sldId="456"/>
            <ac:grpSpMk id="31" creationId="{F40E8BE3-39F9-C76B-4971-4762162C8E88}"/>
          </ac:grpSpMkLst>
        </pc:grpChg>
        <pc:grpChg chg="del">
          <ac:chgData name="TAN Mei Yi [Harrisdale Senior High School]" userId="f9f029c9-d743-4d60-9f2c-e74bdec1ab07" providerId="ADAL" clId="{B0100A4F-C664-4D41-B3BE-0A26D62D4954}" dt="2022-11-23T01:23:00.485" v="36" actId="478"/>
          <ac:grpSpMkLst>
            <pc:docMk/>
            <pc:sldMk cId="3696355329" sldId="456"/>
            <ac:grpSpMk id="36" creationId="{555E5EF6-B2E8-5D27-87FF-A01B85B91985}"/>
          </ac:grpSpMkLst>
        </pc:grpChg>
        <pc:grpChg chg="del mod">
          <ac:chgData name="TAN Mei Yi [Harrisdale Senior High School]" userId="f9f029c9-d743-4d60-9f2c-e74bdec1ab07" providerId="ADAL" clId="{B0100A4F-C664-4D41-B3BE-0A26D62D4954}" dt="2022-11-23T01:31:33.442" v="188"/>
          <ac:grpSpMkLst>
            <pc:docMk/>
            <pc:sldMk cId="3696355329" sldId="456"/>
            <ac:grpSpMk id="38" creationId="{F0420B81-F5AB-0D85-850D-9B2D7828F500}"/>
          </ac:grpSpMkLst>
        </pc:grpChg>
        <pc:grpChg chg="del mod">
          <ac:chgData name="TAN Mei Yi [Harrisdale Senior High School]" userId="f9f029c9-d743-4d60-9f2c-e74bdec1ab07" providerId="ADAL" clId="{B0100A4F-C664-4D41-B3BE-0A26D62D4954}" dt="2022-11-23T01:31:38.429" v="199"/>
          <ac:grpSpMkLst>
            <pc:docMk/>
            <pc:sldMk cId="3696355329" sldId="456"/>
            <ac:grpSpMk id="42" creationId="{A4AD4CA3-A87E-1C23-7D03-94A920B6773A}"/>
          </ac:grpSpMkLst>
        </pc:grpChg>
        <pc:grpChg chg="del">
          <ac:chgData name="TAN Mei Yi [Harrisdale Senior High School]" userId="f9f029c9-d743-4d60-9f2c-e74bdec1ab07" providerId="ADAL" clId="{B0100A4F-C664-4D41-B3BE-0A26D62D4954}" dt="2022-11-23T01:22:58.849" v="35" actId="478"/>
          <ac:grpSpMkLst>
            <pc:docMk/>
            <pc:sldMk cId="3696355329" sldId="456"/>
            <ac:grpSpMk id="43" creationId="{77134666-B5C2-2636-E067-FAE65809249B}"/>
          </ac:grpSpMkLst>
        </pc:grpChg>
        <pc:grpChg chg="del mod">
          <ac:chgData name="TAN Mei Yi [Harrisdale Senior High School]" userId="f9f029c9-d743-4d60-9f2c-e74bdec1ab07" providerId="ADAL" clId="{B0100A4F-C664-4D41-B3BE-0A26D62D4954}" dt="2022-11-23T01:32:00.378" v="230"/>
          <ac:grpSpMkLst>
            <pc:docMk/>
            <pc:sldMk cId="3696355329" sldId="456"/>
            <ac:grpSpMk id="53" creationId="{66AD8A91-6E85-AE71-C40E-1B5B7C95E025}"/>
          </ac:grpSpMkLst>
        </pc:grpChg>
        <pc:grpChg chg="del mod">
          <ac:chgData name="TAN Mei Yi [Harrisdale Senior High School]" userId="f9f029c9-d743-4d60-9f2c-e74bdec1ab07" providerId="ADAL" clId="{B0100A4F-C664-4D41-B3BE-0A26D62D4954}" dt="2022-11-23T01:32:02.748" v="235"/>
          <ac:grpSpMkLst>
            <pc:docMk/>
            <pc:sldMk cId="3696355329" sldId="456"/>
            <ac:grpSpMk id="64" creationId="{36E82886-57C8-789D-8ABA-4C3A0E0F90C5}"/>
          </ac:grpSpMkLst>
        </pc:grpChg>
        <pc:grpChg chg="del mod">
          <ac:chgData name="TAN Mei Yi [Harrisdale Senior High School]" userId="f9f029c9-d743-4d60-9f2c-e74bdec1ab07" providerId="ADAL" clId="{B0100A4F-C664-4D41-B3BE-0A26D62D4954}" dt="2022-11-23T01:32:08.679" v="246"/>
          <ac:grpSpMkLst>
            <pc:docMk/>
            <pc:sldMk cId="3696355329" sldId="456"/>
            <ac:grpSpMk id="66" creationId="{E6CB32FA-0A66-1EBF-BDE9-02F2DBF793AA}"/>
          </ac:grpSpMkLst>
        </pc:grpChg>
        <pc:grpChg chg="del">
          <ac:chgData name="TAN Mei Yi [Harrisdale Senior High School]" userId="f9f029c9-d743-4d60-9f2c-e74bdec1ab07" providerId="ADAL" clId="{B0100A4F-C664-4D41-B3BE-0A26D62D4954}" dt="2022-11-23T01:23:24.786" v="44" actId="478"/>
          <ac:grpSpMkLst>
            <pc:docMk/>
            <pc:sldMk cId="3696355329" sldId="456"/>
            <ac:grpSpMk id="75" creationId="{1FCE677C-8AC7-F2B6-7271-DE98F291BF47}"/>
          </ac:grpSpMkLst>
        </pc:grpChg>
        <pc:grpChg chg="mod">
          <ac:chgData name="TAN Mei Yi [Harrisdale Senior High School]" userId="f9f029c9-d743-4d60-9f2c-e74bdec1ab07" providerId="ADAL" clId="{B0100A4F-C664-4D41-B3BE-0A26D62D4954}" dt="2022-11-23T01:32:08.679" v="246"/>
          <ac:grpSpMkLst>
            <pc:docMk/>
            <pc:sldMk cId="3696355329" sldId="456"/>
            <ac:grpSpMk id="77" creationId="{83B433C9-9310-A6C7-0DFC-9E205D2496DC}"/>
          </ac:grpSpMkLst>
        </pc:grpChg>
        <pc:grpChg chg="del">
          <ac:chgData name="TAN Mei Yi [Harrisdale Senior High School]" userId="f9f029c9-d743-4d60-9f2c-e74bdec1ab07" providerId="ADAL" clId="{B0100A4F-C664-4D41-B3BE-0A26D62D4954}" dt="2022-11-23T01:23:24.786" v="44" actId="478"/>
          <ac:grpSpMkLst>
            <pc:docMk/>
            <pc:sldMk cId="3696355329" sldId="456"/>
            <ac:grpSpMk id="89" creationId="{BDB2BD44-B262-0585-AF98-D5DEBB980E77}"/>
          </ac:grpSpMkLst>
        </pc:grpChg>
        <pc:grpChg chg="del">
          <ac:chgData name="TAN Mei Yi [Harrisdale Senior High School]" userId="f9f029c9-d743-4d60-9f2c-e74bdec1ab07" providerId="ADAL" clId="{B0100A4F-C664-4D41-B3BE-0A26D62D4954}" dt="2022-11-23T01:23:24.786" v="44" actId="478"/>
          <ac:grpSpMkLst>
            <pc:docMk/>
            <pc:sldMk cId="3696355329" sldId="456"/>
            <ac:grpSpMk id="105" creationId="{D1CDE6DC-FB1A-9606-BCA0-5B4DF9913E1D}"/>
          </ac:grpSpMkLst>
        </pc:grpChg>
        <pc:grpChg chg="del">
          <ac:chgData name="TAN Mei Yi [Harrisdale Senior High School]" userId="f9f029c9-d743-4d60-9f2c-e74bdec1ab07" providerId="ADAL" clId="{B0100A4F-C664-4D41-B3BE-0A26D62D4954}" dt="2022-11-23T01:23:24.786" v="44" actId="478"/>
          <ac:grpSpMkLst>
            <pc:docMk/>
            <pc:sldMk cId="3696355329" sldId="456"/>
            <ac:grpSpMk id="116" creationId="{3BD0FA10-BC01-8527-C878-377480EA5EEB}"/>
          </ac:grpSpMkLst>
        </pc:grpChg>
        <pc:grpChg chg="mod">
          <ac:chgData name="TAN Mei Yi [Harrisdale Senior High School]" userId="f9f029c9-d743-4d60-9f2c-e74bdec1ab07" providerId="ADAL" clId="{B0100A4F-C664-4D41-B3BE-0A26D62D4954}" dt="2022-11-23T01:32:48.702" v="292"/>
          <ac:grpSpMkLst>
            <pc:docMk/>
            <pc:sldMk cId="3696355329" sldId="456"/>
            <ac:grpSpMk id="121" creationId="{3572BAAA-0F34-0880-761A-E50A9561E9A0}"/>
          </ac:grpSpMkLst>
        </pc:grpChg>
        <pc:grpChg chg="mod">
          <ac:chgData name="TAN Mei Yi [Harrisdale Senior High School]" userId="f9f029c9-d743-4d60-9f2c-e74bdec1ab07" providerId="ADAL" clId="{B0100A4F-C664-4D41-B3BE-0A26D62D4954}" dt="2022-11-23T01:32:48.702" v="292"/>
          <ac:grpSpMkLst>
            <pc:docMk/>
            <pc:sldMk cId="3696355329" sldId="456"/>
            <ac:grpSpMk id="122" creationId="{8232701E-1994-268A-13CE-901036B262AA}"/>
          </ac:grpSpMkLst>
        </pc:grpChg>
        <pc:grpChg chg="mod">
          <ac:chgData name="TAN Mei Yi [Harrisdale Senior High School]" userId="f9f029c9-d743-4d60-9f2c-e74bdec1ab07" providerId="ADAL" clId="{B0100A4F-C664-4D41-B3BE-0A26D62D4954}" dt="2022-11-23T01:32:48.702" v="292"/>
          <ac:grpSpMkLst>
            <pc:docMk/>
            <pc:sldMk cId="3696355329" sldId="456"/>
            <ac:grpSpMk id="123" creationId="{545F27AF-CB21-CA5E-7837-9D27AD2FAA86}"/>
          </ac:grpSpMkLst>
        </pc:grpChg>
        <pc:grpChg chg="del mod">
          <ac:chgData name="TAN Mei Yi [Harrisdale Senior High School]" userId="f9f029c9-d743-4d60-9f2c-e74bdec1ab07" providerId="ADAL" clId="{B0100A4F-C664-4D41-B3BE-0A26D62D4954}" dt="2022-11-23T01:32:48.702" v="292"/>
          <ac:grpSpMkLst>
            <pc:docMk/>
            <pc:sldMk cId="3696355329" sldId="456"/>
            <ac:grpSpMk id="124" creationId="{BBEB7BCE-FAE0-9E8F-E05D-2C29710512D8}"/>
          </ac:grpSpMkLst>
        </pc:grpChg>
        <pc:grpChg chg="del">
          <ac:chgData name="TAN Mei Yi [Harrisdale Senior High School]" userId="f9f029c9-d743-4d60-9f2c-e74bdec1ab07" providerId="ADAL" clId="{B0100A4F-C664-4D41-B3BE-0A26D62D4954}" dt="2022-11-23T01:23:24.786" v="44" actId="478"/>
          <ac:grpSpMkLst>
            <pc:docMk/>
            <pc:sldMk cId="3696355329" sldId="456"/>
            <ac:grpSpMk id="125" creationId="{3B43BDAC-D8ED-78BC-3A53-14D7F9D0802E}"/>
          </ac:grpSpMkLst>
        </pc:grpChg>
        <pc:grpChg chg="mod">
          <ac:chgData name="TAN Mei Yi [Harrisdale Senior High School]" userId="f9f029c9-d743-4d60-9f2c-e74bdec1ab07" providerId="ADAL" clId="{B0100A4F-C664-4D41-B3BE-0A26D62D4954}" dt="2022-11-23T01:32:48.702" v="292"/>
          <ac:grpSpMkLst>
            <pc:docMk/>
            <pc:sldMk cId="3696355329" sldId="456"/>
            <ac:grpSpMk id="125" creationId="{3D9BDE98-81DD-A35F-0E48-30DDDC129F49}"/>
          </ac:grpSpMkLst>
        </pc:grpChg>
        <pc:grpChg chg="mod">
          <ac:chgData name="TAN Mei Yi [Harrisdale Senior High School]" userId="f9f029c9-d743-4d60-9f2c-e74bdec1ab07" providerId="ADAL" clId="{B0100A4F-C664-4D41-B3BE-0A26D62D4954}" dt="2022-11-23T01:32:48.702" v="292"/>
          <ac:grpSpMkLst>
            <pc:docMk/>
            <pc:sldMk cId="3696355329" sldId="456"/>
            <ac:grpSpMk id="126" creationId="{05181CE3-83D2-4CEF-0E59-D82631357C43}"/>
          </ac:grpSpMkLst>
        </pc:grpChg>
        <pc:grpChg chg="mod">
          <ac:chgData name="TAN Mei Yi [Harrisdale Senior High School]" userId="f9f029c9-d743-4d60-9f2c-e74bdec1ab07" providerId="ADAL" clId="{B0100A4F-C664-4D41-B3BE-0A26D62D4954}" dt="2022-11-23T01:32:48.702" v="292"/>
          <ac:grpSpMkLst>
            <pc:docMk/>
            <pc:sldMk cId="3696355329" sldId="456"/>
            <ac:grpSpMk id="127" creationId="{48DA0C27-55D8-5CD8-6726-83AE12E53DE7}"/>
          </ac:grpSpMkLst>
        </pc:grpChg>
        <pc:grpChg chg="del mod">
          <ac:chgData name="TAN Mei Yi [Harrisdale Senior High School]" userId="f9f029c9-d743-4d60-9f2c-e74bdec1ab07" providerId="ADAL" clId="{B0100A4F-C664-4D41-B3BE-0A26D62D4954}" dt="2022-11-23T01:33:03.452" v="299"/>
          <ac:grpSpMkLst>
            <pc:docMk/>
            <pc:sldMk cId="3696355329" sldId="456"/>
            <ac:grpSpMk id="131" creationId="{5DD00250-2226-843C-802A-1D7A733923D7}"/>
          </ac:grpSpMkLst>
        </pc:grpChg>
        <pc:grpChg chg="del">
          <ac:chgData name="TAN Mei Yi [Harrisdale Senior High School]" userId="f9f029c9-d743-4d60-9f2c-e74bdec1ab07" providerId="ADAL" clId="{B0100A4F-C664-4D41-B3BE-0A26D62D4954}" dt="2022-11-23T01:23:24.786" v="44" actId="478"/>
          <ac:grpSpMkLst>
            <pc:docMk/>
            <pc:sldMk cId="3696355329" sldId="456"/>
            <ac:grpSpMk id="133" creationId="{9D784569-FDF5-8769-1B35-F5A0A6DF9CFC}"/>
          </ac:grpSpMkLst>
        </pc:grpChg>
        <pc:grpChg chg="del">
          <ac:chgData name="TAN Mei Yi [Harrisdale Senior High School]" userId="f9f029c9-d743-4d60-9f2c-e74bdec1ab07" providerId="ADAL" clId="{B0100A4F-C664-4D41-B3BE-0A26D62D4954}" dt="2022-11-23T01:23:24.786" v="44" actId="478"/>
          <ac:grpSpMkLst>
            <pc:docMk/>
            <pc:sldMk cId="3696355329" sldId="456"/>
            <ac:grpSpMk id="142" creationId="{E72A4B61-27D6-F358-819C-014B4BC41AD2}"/>
          </ac:grpSpMkLst>
        </pc:grpChg>
        <pc:grpChg chg="mod">
          <ac:chgData name="TAN Mei Yi [Harrisdale Senior High School]" userId="f9f029c9-d743-4d60-9f2c-e74bdec1ab07" providerId="ADAL" clId="{B0100A4F-C664-4D41-B3BE-0A26D62D4954}" dt="2022-11-23T01:33:11.625" v="317"/>
          <ac:grpSpMkLst>
            <pc:docMk/>
            <pc:sldMk cId="3696355329" sldId="456"/>
            <ac:grpSpMk id="146" creationId="{04759425-B577-1525-A0F3-B6B80A0EB899}"/>
          </ac:grpSpMkLst>
        </pc:grpChg>
        <pc:grpChg chg="mod">
          <ac:chgData name="TAN Mei Yi [Harrisdale Senior High School]" userId="f9f029c9-d743-4d60-9f2c-e74bdec1ab07" providerId="ADAL" clId="{B0100A4F-C664-4D41-B3BE-0A26D62D4954}" dt="2022-11-23T01:33:10.492" v="315"/>
          <ac:grpSpMkLst>
            <pc:docMk/>
            <pc:sldMk cId="3696355329" sldId="456"/>
            <ac:grpSpMk id="147" creationId="{2BF02AB8-EBE6-24B8-67CD-AF72AD7536C7}"/>
          </ac:grpSpMkLst>
        </pc:grpChg>
        <pc:grpChg chg="mod">
          <ac:chgData name="TAN Mei Yi [Harrisdale Senior High School]" userId="f9f029c9-d743-4d60-9f2c-e74bdec1ab07" providerId="ADAL" clId="{B0100A4F-C664-4D41-B3BE-0A26D62D4954}" dt="2022-11-23T01:33:14.118" v="321"/>
          <ac:grpSpMkLst>
            <pc:docMk/>
            <pc:sldMk cId="3696355329" sldId="456"/>
            <ac:grpSpMk id="151" creationId="{2D19AE62-74AD-D721-9809-F5F6DC3299D1}"/>
          </ac:grpSpMkLst>
        </pc:grpChg>
        <pc:grpChg chg="del">
          <ac:chgData name="TAN Mei Yi [Harrisdale Senior High School]" userId="f9f029c9-d743-4d60-9f2c-e74bdec1ab07" providerId="ADAL" clId="{B0100A4F-C664-4D41-B3BE-0A26D62D4954}" dt="2022-11-23T01:23:24.786" v="44" actId="478"/>
          <ac:grpSpMkLst>
            <pc:docMk/>
            <pc:sldMk cId="3696355329" sldId="456"/>
            <ac:grpSpMk id="152" creationId="{5E5974C7-49B0-53DB-4FC3-3FDECD6965DA}"/>
          </ac:grpSpMkLst>
        </pc:grpChg>
        <pc:grpChg chg="del">
          <ac:chgData name="TAN Mei Yi [Harrisdale Senior High School]" userId="f9f029c9-d743-4d60-9f2c-e74bdec1ab07" providerId="ADAL" clId="{B0100A4F-C664-4D41-B3BE-0A26D62D4954}" dt="2022-11-23T01:23:24.786" v="44" actId="478"/>
          <ac:grpSpMkLst>
            <pc:docMk/>
            <pc:sldMk cId="3696355329" sldId="456"/>
            <ac:grpSpMk id="153" creationId="{21C2A47B-E053-746F-138D-391848A37E5C}"/>
          </ac:grpSpMkLst>
        </pc:grpChg>
        <pc:grpChg chg="del mod">
          <ac:chgData name="TAN Mei Yi [Harrisdale Senior High School]" userId="f9f029c9-d743-4d60-9f2c-e74bdec1ab07" providerId="ADAL" clId="{B0100A4F-C664-4D41-B3BE-0A26D62D4954}" dt="2022-11-23T01:33:30.964" v="329"/>
          <ac:grpSpMkLst>
            <pc:docMk/>
            <pc:sldMk cId="3696355329" sldId="456"/>
            <ac:grpSpMk id="155" creationId="{13011561-807D-E27A-185B-B5A479E4C9CF}"/>
          </ac:grpSpMkLst>
        </pc:grpChg>
        <pc:grpChg chg="del mod">
          <ac:chgData name="TAN Mei Yi [Harrisdale Senior High School]" userId="f9f029c9-d743-4d60-9f2c-e74bdec1ab07" providerId="ADAL" clId="{B0100A4F-C664-4D41-B3BE-0A26D62D4954}" dt="2022-11-23T01:33:39.862" v="340"/>
          <ac:grpSpMkLst>
            <pc:docMk/>
            <pc:sldMk cId="3696355329" sldId="456"/>
            <ac:grpSpMk id="158" creationId="{AA5F997A-0D1A-95AE-7962-A4677F0530A4}"/>
          </ac:grpSpMkLst>
        </pc:grpChg>
        <pc:grpChg chg="del">
          <ac:chgData name="TAN Mei Yi [Harrisdale Senior High School]" userId="f9f029c9-d743-4d60-9f2c-e74bdec1ab07" providerId="ADAL" clId="{B0100A4F-C664-4D41-B3BE-0A26D62D4954}" dt="2022-11-23T01:23:24.786" v="44" actId="478"/>
          <ac:grpSpMkLst>
            <pc:docMk/>
            <pc:sldMk cId="3696355329" sldId="456"/>
            <ac:grpSpMk id="158" creationId="{FFCA06C3-2DA0-95BD-E538-A49DF30198F9}"/>
          </ac:grpSpMkLst>
        </pc:grpChg>
        <pc:grpChg chg="del">
          <ac:chgData name="TAN Mei Yi [Harrisdale Senior High School]" userId="f9f029c9-d743-4d60-9f2c-e74bdec1ab07" providerId="ADAL" clId="{B0100A4F-C664-4D41-B3BE-0A26D62D4954}" dt="2022-11-23T01:23:24.786" v="44" actId="478"/>
          <ac:grpSpMkLst>
            <pc:docMk/>
            <pc:sldMk cId="3696355329" sldId="456"/>
            <ac:grpSpMk id="164" creationId="{E66098D0-A0B7-6B56-A646-7D9956E01B3F}"/>
          </ac:grpSpMkLst>
        </pc:grpChg>
        <pc:grpChg chg="del mod">
          <ac:chgData name="TAN Mei Yi [Harrisdale Senior High School]" userId="f9f029c9-d743-4d60-9f2c-e74bdec1ab07" providerId="ADAL" clId="{B0100A4F-C664-4D41-B3BE-0A26D62D4954}" dt="2022-11-23T01:33:42.353" v="343"/>
          <ac:grpSpMkLst>
            <pc:docMk/>
            <pc:sldMk cId="3696355329" sldId="456"/>
            <ac:grpSpMk id="165" creationId="{FA06F53A-E152-4AC4-FF3F-709412C16B3A}"/>
          </ac:grpSpMkLst>
        </pc:grpChg>
        <pc:grpChg chg="del">
          <ac:chgData name="TAN Mei Yi [Harrisdale Senior High School]" userId="f9f029c9-d743-4d60-9f2c-e74bdec1ab07" providerId="ADAL" clId="{B0100A4F-C664-4D41-B3BE-0A26D62D4954}" dt="2022-11-23T01:23:24.786" v="44" actId="478"/>
          <ac:grpSpMkLst>
            <pc:docMk/>
            <pc:sldMk cId="3696355329" sldId="456"/>
            <ac:grpSpMk id="168" creationId="{960212FE-4755-2033-E184-26EBF61765FC}"/>
          </ac:grpSpMkLst>
        </pc:grpChg>
        <pc:grpChg chg="del mod">
          <ac:chgData name="TAN Mei Yi [Harrisdale Senior High School]" userId="f9f029c9-d743-4d60-9f2c-e74bdec1ab07" providerId="ADAL" clId="{B0100A4F-C664-4D41-B3BE-0A26D62D4954}" dt="2022-11-23T01:34:13.365" v="348"/>
          <ac:grpSpMkLst>
            <pc:docMk/>
            <pc:sldMk cId="3696355329" sldId="456"/>
            <ac:grpSpMk id="168" creationId="{E0833C0F-353F-55F9-A60C-EB9DE5AC1A3C}"/>
          </ac:grpSpMkLst>
        </pc:grpChg>
        <pc:grpChg chg="mod">
          <ac:chgData name="TAN Mei Yi [Harrisdale Senior High School]" userId="f9f029c9-d743-4d60-9f2c-e74bdec1ab07" providerId="ADAL" clId="{B0100A4F-C664-4D41-B3BE-0A26D62D4954}" dt="2022-11-23T01:34:13.365" v="348"/>
          <ac:grpSpMkLst>
            <pc:docMk/>
            <pc:sldMk cId="3696355329" sldId="456"/>
            <ac:grpSpMk id="171" creationId="{753611AC-BACC-C2E7-0439-F16A6AFDB418}"/>
          </ac:grpSpMkLst>
        </pc:grpChg>
        <pc:grpChg chg="add mod">
          <ac:chgData name="TAN Mei Yi [Harrisdale Senior High School]" userId="f9f029c9-d743-4d60-9f2c-e74bdec1ab07" providerId="ADAL" clId="{B0100A4F-C664-4D41-B3BE-0A26D62D4954}" dt="2022-11-23T01:34:45.946" v="351" actId="1076"/>
          <ac:grpSpMkLst>
            <pc:docMk/>
            <pc:sldMk cId="3696355329" sldId="456"/>
            <ac:grpSpMk id="173" creationId="{E229FC8D-0742-AABF-E1D4-52B9809B1569}"/>
          </ac:grpSpMkLst>
        </pc:grpChg>
        <pc:grpChg chg="add del mod">
          <ac:chgData name="TAN Mei Yi [Harrisdale Senior High School]" userId="f9f029c9-d743-4d60-9f2c-e74bdec1ab07" providerId="ADAL" clId="{B0100A4F-C664-4D41-B3BE-0A26D62D4954}" dt="2022-11-23T01:35:16.895" v="355" actId="478"/>
          <ac:grpSpMkLst>
            <pc:docMk/>
            <pc:sldMk cId="3696355329" sldId="456"/>
            <ac:grpSpMk id="215" creationId="{1028F6D8-D626-DCC8-9149-551EA0054450}"/>
          </ac:grpSpMkLst>
        </pc:grpChg>
        <pc:grpChg chg="add mod">
          <ac:chgData name="TAN Mei Yi [Harrisdale Senior High School]" userId="f9f029c9-d743-4d60-9f2c-e74bdec1ab07" providerId="ADAL" clId="{B0100A4F-C664-4D41-B3BE-0A26D62D4954}" dt="2022-11-23T01:35:13.884" v="354" actId="1076"/>
          <ac:grpSpMkLst>
            <pc:docMk/>
            <pc:sldMk cId="3696355329" sldId="456"/>
            <ac:grpSpMk id="218" creationId="{345806C1-99A9-11F2-8900-151BAB4D6623}"/>
          </ac:grpSpMkLst>
        </pc:grpChg>
        <pc:grpChg chg="add mod">
          <ac:chgData name="TAN Mei Yi [Harrisdale Senior High School]" userId="f9f029c9-d743-4d60-9f2c-e74bdec1ab07" providerId="ADAL" clId="{B0100A4F-C664-4D41-B3BE-0A26D62D4954}" dt="2022-11-23T01:35:13.884" v="354" actId="1076"/>
          <ac:grpSpMkLst>
            <pc:docMk/>
            <pc:sldMk cId="3696355329" sldId="456"/>
            <ac:grpSpMk id="222" creationId="{19759D02-9C2B-2965-8C57-0D6FA3307966}"/>
          </ac:grpSpMkLst>
        </pc:grpChg>
        <pc:grpChg chg="add mod">
          <ac:chgData name="TAN Mei Yi [Harrisdale Senior High School]" userId="f9f029c9-d743-4d60-9f2c-e74bdec1ab07" providerId="ADAL" clId="{B0100A4F-C664-4D41-B3BE-0A26D62D4954}" dt="2022-11-23T01:35:13.884" v="354" actId="1076"/>
          <ac:grpSpMkLst>
            <pc:docMk/>
            <pc:sldMk cId="3696355329" sldId="456"/>
            <ac:grpSpMk id="239" creationId="{522E50BF-8BD5-4BF5-BAD3-267FA3605562}"/>
          </ac:grpSpMkLst>
        </pc:grpChg>
        <pc:grpChg chg="add mod">
          <ac:chgData name="TAN Mei Yi [Harrisdale Senior High School]" userId="f9f029c9-d743-4d60-9f2c-e74bdec1ab07" providerId="ADAL" clId="{B0100A4F-C664-4D41-B3BE-0A26D62D4954}" dt="2022-11-23T01:35:13.884" v="354" actId="1076"/>
          <ac:grpSpMkLst>
            <pc:docMk/>
            <pc:sldMk cId="3696355329" sldId="456"/>
            <ac:grpSpMk id="250" creationId="{BD007F47-C4AB-82F5-43AA-5E5DC33F4E98}"/>
          </ac:grpSpMkLst>
        </pc:grpChg>
        <pc:grpChg chg="add mod">
          <ac:chgData name="TAN Mei Yi [Harrisdale Senior High School]" userId="f9f029c9-d743-4d60-9f2c-e74bdec1ab07" providerId="ADAL" clId="{B0100A4F-C664-4D41-B3BE-0A26D62D4954}" dt="2022-11-23T01:34:57.932" v="353" actId="1076"/>
          <ac:grpSpMkLst>
            <pc:docMk/>
            <pc:sldMk cId="3696355329" sldId="456"/>
            <ac:grpSpMk id="256" creationId="{297E0661-AFCF-0BDC-60BE-57B44CAEF330}"/>
          </ac:grpSpMkLst>
        </pc:grpChg>
        <pc:grpChg chg="add mod">
          <ac:chgData name="TAN Mei Yi [Harrisdale Senior High School]" userId="f9f029c9-d743-4d60-9f2c-e74bdec1ab07" providerId="ADAL" clId="{B0100A4F-C664-4D41-B3BE-0A26D62D4954}" dt="2022-11-23T01:35:25.273" v="357" actId="1076"/>
          <ac:grpSpMkLst>
            <pc:docMk/>
            <pc:sldMk cId="3696355329" sldId="456"/>
            <ac:grpSpMk id="260" creationId="{520A70E9-DBE0-6A1B-DB04-B62987C8D90D}"/>
          </ac:grpSpMkLst>
        </pc:grpChg>
        <pc:picChg chg="del mod modCrop">
          <ac:chgData name="TAN Mei Yi [Harrisdale Senior High School]" userId="f9f029c9-d743-4d60-9f2c-e74bdec1ab07" providerId="ADAL" clId="{B0100A4F-C664-4D41-B3BE-0A26D62D4954}" dt="2022-11-23T01:27:52.906" v="138" actId="478"/>
          <ac:picMkLst>
            <pc:docMk/>
            <pc:sldMk cId="3696355329" sldId="456"/>
            <ac:picMk id="2" creationId="{00000000-0000-0000-0000-000000000000}"/>
          </ac:picMkLst>
        </pc:picChg>
        <pc:picChg chg="add mod">
          <ac:chgData name="TAN Mei Yi [Harrisdale Senior High School]" userId="f9f029c9-d743-4d60-9f2c-e74bdec1ab07" providerId="ADAL" clId="{B0100A4F-C664-4D41-B3BE-0A26D62D4954}" dt="2022-11-23T01:29:54.503" v="149" actId="1076"/>
          <ac:picMkLst>
            <pc:docMk/>
            <pc:sldMk cId="3696355329" sldId="456"/>
            <ac:picMk id="4" creationId="{D1DD7DC5-58F5-85E8-6680-30812B6FB5EF}"/>
          </ac:picMkLst>
        </pc:picChg>
        <pc:picChg chg="del">
          <ac:chgData name="TAN Mei Yi [Harrisdale Senior High School]" userId="f9f029c9-d743-4d60-9f2c-e74bdec1ab07" providerId="ADAL" clId="{B0100A4F-C664-4D41-B3BE-0A26D62D4954}" dt="2022-11-23T01:23:22.114" v="43" actId="478"/>
          <ac:picMkLst>
            <pc:docMk/>
            <pc:sldMk cId="3696355329" sldId="456"/>
            <ac:picMk id="6" creationId="{9EF35928-FD80-FAE6-D05A-DF97958041AF}"/>
          </ac:picMkLst>
        </pc:picChg>
        <pc:picChg chg="del">
          <ac:chgData name="TAN Mei Yi [Harrisdale Senior High School]" userId="f9f029c9-d743-4d60-9f2c-e74bdec1ab07" providerId="ADAL" clId="{B0100A4F-C664-4D41-B3BE-0A26D62D4954}" dt="2022-11-23T01:23:03.240" v="37" actId="478"/>
          <ac:picMkLst>
            <pc:docMk/>
            <pc:sldMk cId="3696355329" sldId="456"/>
            <ac:picMk id="7" creationId="{777D8C91-3172-BF80-9B69-479D17841576}"/>
          </ac:picMkLst>
        </pc:picChg>
        <pc:picChg chg="add mod ord">
          <ac:chgData name="TAN Mei Yi [Harrisdale Senior High School]" userId="f9f029c9-d743-4d60-9f2c-e74bdec1ab07" providerId="ADAL" clId="{B0100A4F-C664-4D41-B3BE-0A26D62D4954}" dt="2022-11-23T01:29:50.535" v="147" actId="1076"/>
          <ac:picMkLst>
            <pc:docMk/>
            <pc:sldMk cId="3696355329" sldId="456"/>
            <ac:picMk id="12" creationId="{A4C43E80-E539-F95B-5CBE-8C6E454534B4}"/>
          </ac:picMkLst>
        </pc:picChg>
        <pc:inkChg chg="add">
          <ac:chgData name="TAN Mei Yi [Harrisdale Senior High School]" userId="f9f029c9-d743-4d60-9f2c-e74bdec1ab07" providerId="ADAL" clId="{B0100A4F-C664-4D41-B3BE-0A26D62D4954}" dt="2022-11-23T01:31:07.972" v="150" actId="9405"/>
          <ac:inkMkLst>
            <pc:docMk/>
            <pc:sldMk cId="3696355329" sldId="456"/>
            <ac:inkMk id="2" creationId="{1666EAAF-1E10-B318-3EE8-6862A7C236F6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2:08.679" v="246"/>
          <ac:inkMkLst>
            <pc:docMk/>
            <pc:sldMk cId="3696355329" sldId="456"/>
            <ac:inkMk id="3" creationId="{F3EFA4BF-41B2-F1B6-2DD0-F7C2016BA8C2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2:08.679" v="246"/>
          <ac:inkMkLst>
            <pc:docMk/>
            <pc:sldMk cId="3696355329" sldId="456"/>
            <ac:inkMk id="6" creationId="{9A5893C6-803A-ED22-E43E-F41D939FC98E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2:08.679" v="246"/>
          <ac:inkMkLst>
            <pc:docMk/>
            <pc:sldMk cId="3696355329" sldId="456"/>
            <ac:inkMk id="7" creationId="{07DCE0B6-BB98-A148-4A26-C63BC096A513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2:08.679" v="246"/>
          <ac:inkMkLst>
            <pc:docMk/>
            <pc:sldMk cId="3696355329" sldId="456"/>
            <ac:inkMk id="8" creationId="{66DC07AC-DC73-17E9-454A-4B59E461567E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2:08.679" v="246"/>
          <ac:inkMkLst>
            <pc:docMk/>
            <pc:sldMk cId="3696355329" sldId="456"/>
            <ac:inkMk id="9" creationId="{7B896BF1-5170-923E-7E76-162266BBAFE0}"/>
          </ac:inkMkLst>
        </pc:inkChg>
        <pc:inkChg chg="add del mod">
          <ac:chgData name="TAN Mei Yi [Harrisdale Senior High School]" userId="f9f029c9-d743-4d60-9f2c-e74bdec1ab07" providerId="ADAL" clId="{B0100A4F-C664-4D41-B3BE-0A26D62D4954}" dt="2022-11-23T01:31:16.718" v="161"/>
          <ac:inkMkLst>
            <pc:docMk/>
            <pc:sldMk cId="3696355329" sldId="456"/>
            <ac:inkMk id="11" creationId="{E850A4AA-A453-0374-4728-65ADEEB749B3}"/>
          </ac:inkMkLst>
        </pc:inkChg>
        <pc:inkChg chg="add del mod">
          <ac:chgData name="TAN Mei Yi [Harrisdale Senior High School]" userId="f9f029c9-d743-4d60-9f2c-e74bdec1ab07" providerId="ADAL" clId="{B0100A4F-C664-4D41-B3BE-0A26D62D4954}" dt="2022-11-23T01:31:16.715" v="160"/>
          <ac:inkMkLst>
            <pc:docMk/>
            <pc:sldMk cId="3696355329" sldId="456"/>
            <ac:inkMk id="14" creationId="{CD396E82-25DA-1188-DE1A-1D11B1772249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2:08.679" v="246"/>
          <ac:inkMkLst>
            <pc:docMk/>
            <pc:sldMk cId="3696355329" sldId="456"/>
            <ac:inkMk id="16" creationId="{DDC15BD2-07AD-0C08-6F64-C0BFDF2A6A42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2:08.679" v="246"/>
          <ac:inkMkLst>
            <pc:docMk/>
            <pc:sldMk cId="3696355329" sldId="456"/>
            <ac:inkMk id="17" creationId="{11C83847-2F08-F212-760C-74E0CC37361E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2:08.679" v="246"/>
          <ac:inkMkLst>
            <pc:docMk/>
            <pc:sldMk cId="3696355329" sldId="456"/>
            <ac:inkMk id="18" creationId="{80DE41D0-9E08-DE0A-225A-76482C30B521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2:08.679" v="246"/>
          <ac:inkMkLst>
            <pc:docMk/>
            <pc:sldMk cId="3696355329" sldId="456"/>
            <ac:inkMk id="19" creationId="{E7CA29FE-B5B2-C739-9360-CE492E485816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2:08.679" v="246"/>
          <ac:inkMkLst>
            <pc:docMk/>
            <pc:sldMk cId="3696355329" sldId="456"/>
            <ac:inkMk id="20" creationId="{188B9752-C80B-474A-D4F8-72C8B216BFA4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2:08.679" v="246"/>
          <ac:inkMkLst>
            <pc:docMk/>
            <pc:sldMk cId="3696355329" sldId="456"/>
            <ac:inkMk id="22" creationId="{D8949750-3447-3798-DC09-2CECE896E25D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2:08.679" v="246"/>
          <ac:inkMkLst>
            <pc:docMk/>
            <pc:sldMk cId="3696355329" sldId="456"/>
            <ac:inkMk id="23" creationId="{70A7A2F9-F726-420A-1D47-F92EA8BD1229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2:08.679" v="246"/>
          <ac:inkMkLst>
            <pc:docMk/>
            <pc:sldMk cId="3696355329" sldId="456"/>
            <ac:inkMk id="24" creationId="{9E149EAE-7F50-CB8A-273D-7743CD330753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2:08.679" v="246"/>
          <ac:inkMkLst>
            <pc:docMk/>
            <pc:sldMk cId="3696355329" sldId="456"/>
            <ac:inkMk id="25" creationId="{77259753-523D-BBFD-8BC2-453A41175FAE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2:08.679" v="246"/>
          <ac:inkMkLst>
            <pc:docMk/>
            <pc:sldMk cId="3696355329" sldId="456"/>
            <ac:inkMk id="26" creationId="{A7569311-65CB-0DF3-62FA-F206007C44B3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2:08.679" v="246"/>
          <ac:inkMkLst>
            <pc:docMk/>
            <pc:sldMk cId="3696355329" sldId="456"/>
            <ac:inkMk id="27" creationId="{36AD5109-09A4-2D6A-947F-998640FC9DCC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2:08.679" v="246"/>
          <ac:inkMkLst>
            <pc:docMk/>
            <pc:sldMk cId="3696355329" sldId="456"/>
            <ac:inkMk id="28" creationId="{E8D2FCCF-9B5D-CC7D-D37C-A00DF8D8D909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2:08.679" v="246"/>
          <ac:inkMkLst>
            <pc:docMk/>
            <pc:sldMk cId="3696355329" sldId="456"/>
            <ac:inkMk id="29" creationId="{FC172391-219C-59E5-1B3F-E55E034D37A4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2:08.679" v="246"/>
          <ac:inkMkLst>
            <pc:docMk/>
            <pc:sldMk cId="3696355329" sldId="456"/>
            <ac:inkMk id="30" creationId="{194E3755-2D05-522C-A698-210D0A8C87CC}"/>
          </ac:inkMkLst>
        </pc:inkChg>
        <pc:inkChg chg="add del mod">
          <ac:chgData name="TAN Mei Yi [Harrisdale Senior High School]" userId="f9f029c9-d743-4d60-9f2c-e74bdec1ab07" providerId="ADAL" clId="{B0100A4F-C664-4D41-B3BE-0A26D62D4954}" dt="2022-11-23T01:31:52.778" v="204"/>
          <ac:inkMkLst>
            <pc:docMk/>
            <pc:sldMk cId="3696355329" sldId="456"/>
            <ac:inkMk id="32" creationId="{8669667B-8EB4-2188-3CE1-0716B092BFD8}"/>
          </ac:inkMkLst>
        </pc:inkChg>
        <pc:inkChg chg="add del mod">
          <ac:chgData name="TAN Mei Yi [Harrisdale Senior High School]" userId="f9f029c9-d743-4d60-9f2c-e74bdec1ab07" providerId="ADAL" clId="{B0100A4F-C664-4D41-B3BE-0A26D62D4954}" dt="2022-11-23T01:31:52.780" v="205"/>
          <ac:inkMkLst>
            <pc:docMk/>
            <pc:sldMk cId="3696355329" sldId="456"/>
            <ac:inkMk id="33" creationId="{B4B1896D-307A-DED3-E749-C77DABE38C30}"/>
          </ac:inkMkLst>
        </pc:inkChg>
        <pc:inkChg chg="add del mod">
          <ac:chgData name="TAN Mei Yi [Harrisdale Senior High School]" userId="f9f029c9-d743-4d60-9f2c-e74bdec1ab07" providerId="ADAL" clId="{B0100A4F-C664-4D41-B3BE-0A26D62D4954}" dt="2022-11-23T01:31:52.794" v="216"/>
          <ac:inkMkLst>
            <pc:docMk/>
            <pc:sldMk cId="3696355329" sldId="456"/>
            <ac:inkMk id="34" creationId="{6C93F84C-FDBD-BE5F-24B3-C825A255DD6D}"/>
          </ac:inkMkLst>
        </pc:inkChg>
        <pc:inkChg chg="add del mod">
          <ac:chgData name="TAN Mei Yi [Harrisdale Senior High School]" userId="f9f029c9-d743-4d60-9f2c-e74bdec1ab07" providerId="ADAL" clId="{B0100A4F-C664-4D41-B3BE-0A26D62D4954}" dt="2022-11-23T01:31:52.782" v="207"/>
          <ac:inkMkLst>
            <pc:docMk/>
            <pc:sldMk cId="3696355329" sldId="456"/>
            <ac:inkMk id="35" creationId="{D3E3474E-526B-7CEE-C601-08DB1BEFF888}"/>
          </ac:inkMkLst>
        </pc:inkChg>
        <pc:inkChg chg="add del mod">
          <ac:chgData name="TAN Mei Yi [Harrisdale Senior High School]" userId="f9f029c9-d743-4d60-9f2c-e74bdec1ab07" providerId="ADAL" clId="{B0100A4F-C664-4D41-B3BE-0A26D62D4954}" dt="2022-11-23T01:31:52.790" v="212"/>
          <ac:inkMkLst>
            <pc:docMk/>
            <pc:sldMk cId="3696355329" sldId="456"/>
            <ac:inkMk id="36" creationId="{AA9669A2-2E8A-F66B-D159-BB3717E97FB3}"/>
          </ac:inkMkLst>
        </pc:inkChg>
        <pc:inkChg chg="add del mod">
          <ac:chgData name="TAN Mei Yi [Harrisdale Senior High School]" userId="f9f029c9-d743-4d60-9f2c-e74bdec1ab07" providerId="ADAL" clId="{B0100A4F-C664-4D41-B3BE-0A26D62D4954}" dt="2022-11-23T01:31:52.793" v="215"/>
          <ac:inkMkLst>
            <pc:docMk/>
            <pc:sldMk cId="3696355329" sldId="456"/>
            <ac:inkMk id="37" creationId="{497DC2E7-D0F5-0A8B-67BA-057098E5206D}"/>
          </ac:inkMkLst>
        </pc:inkChg>
        <pc:inkChg chg="add del mod">
          <ac:chgData name="TAN Mei Yi [Harrisdale Senior High School]" userId="f9f029c9-d743-4d60-9f2c-e74bdec1ab07" providerId="ADAL" clId="{B0100A4F-C664-4D41-B3BE-0A26D62D4954}" dt="2022-11-23T01:32:00.964" v="232"/>
          <ac:inkMkLst>
            <pc:docMk/>
            <pc:sldMk cId="3696355329" sldId="456"/>
            <ac:inkMk id="39" creationId="{7C4CA47A-607C-D94C-C7D3-283654F75769}"/>
          </ac:inkMkLst>
        </pc:inkChg>
        <pc:inkChg chg="add del mod">
          <ac:chgData name="TAN Mei Yi [Harrisdale Senior High School]" userId="f9f029c9-d743-4d60-9f2c-e74bdec1ab07" providerId="ADAL" clId="{B0100A4F-C664-4D41-B3BE-0A26D62D4954}" dt="2022-11-23T01:31:52.789" v="210"/>
          <ac:inkMkLst>
            <pc:docMk/>
            <pc:sldMk cId="3696355329" sldId="456"/>
            <ac:inkMk id="40" creationId="{BDD1D161-7184-49A1-23A3-F07B3619C9F4}"/>
          </ac:inkMkLst>
        </pc:inkChg>
        <pc:inkChg chg="add del mod">
          <ac:chgData name="TAN Mei Yi [Harrisdale Senior High School]" userId="f9f029c9-d743-4d60-9f2c-e74bdec1ab07" providerId="ADAL" clId="{B0100A4F-C664-4D41-B3BE-0A26D62D4954}" dt="2022-11-23T01:31:52.792" v="214"/>
          <ac:inkMkLst>
            <pc:docMk/>
            <pc:sldMk cId="3696355329" sldId="456"/>
            <ac:inkMk id="41" creationId="{C387A081-A8CE-167A-FE2F-D8946BB70F02}"/>
          </ac:inkMkLst>
        </pc:inkChg>
        <pc:inkChg chg="add del mod">
          <ac:chgData name="TAN Mei Yi [Harrisdale Senior High School]" userId="f9f029c9-d743-4d60-9f2c-e74bdec1ab07" providerId="ADAL" clId="{B0100A4F-C664-4D41-B3BE-0A26D62D4954}" dt="2022-11-23T01:31:52.775" v="203"/>
          <ac:inkMkLst>
            <pc:docMk/>
            <pc:sldMk cId="3696355329" sldId="456"/>
            <ac:inkMk id="43" creationId="{0814D0FF-697D-77BA-B1DE-20E4CC218106}"/>
          </ac:inkMkLst>
        </pc:inkChg>
        <pc:inkChg chg="add del mod">
          <ac:chgData name="TAN Mei Yi [Harrisdale Senior High School]" userId="f9f029c9-d743-4d60-9f2c-e74bdec1ab07" providerId="ADAL" clId="{B0100A4F-C664-4D41-B3BE-0A26D62D4954}" dt="2022-11-23T01:31:52.770" v="200"/>
          <ac:inkMkLst>
            <pc:docMk/>
            <pc:sldMk cId="3696355329" sldId="456"/>
            <ac:inkMk id="44" creationId="{CBAB4531-7AC4-96C0-0C48-69530FF2A51C}"/>
          </ac:inkMkLst>
        </pc:inkChg>
        <pc:inkChg chg="del">
          <ac:chgData name="TAN Mei Yi [Harrisdale Senior High School]" userId="f9f029c9-d743-4d60-9f2c-e74bdec1ab07" providerId="ADAL" clId="{B0100A4F-C664-4D41-B3BE-0A26D62D4954}" dt="2022-11-23T01:23:20.539" v="42" actId="478"/>
          <ac:inkMkLst>
            <pc:docMk/>
            <pc:sldMk cId="3696355329" sldId="456"/>
            <ac:inkMk id="45" creationId="{19970675-FCBF-C67D-36E0-8DCC8736BD34}"/>
          </ac:inkMkLst>
        </pc:inkChg>
        <pc:inkChg chg="add del mod">
          <ac:chgData name="TAN Mei Yi [Harrisdale Senior High School]" userId="f9f029c9-d743-4d60-9f2c-e74bdec1ab07" providerId="ADAL" clId="{B0100A4F-C664-4D41-B3BE-0A26D62D4954}" dt="2022-11-23T01:31:52.791" v="213"/>
          <ac:inkMkLst>
            <pc:docMk/>
            <pc:sldMk cId="3696355329" sldId="456"/>
            <ac:inkMk id="45" creationId="{1E14B28C-1A15-25C5-872E-5A49A3E3396F}"/>
          </ac:inkMkLst>
        </pc:inkChg>
        <pc:inkChg chg="add del mod">
          <ac:chgData name="TAN Mei Yi [Harrisdale Senior High School]" userId="f9f029c9-d743-4d60-9f2c-e74bdec1ab07" providerId="ADAL" clId="{B0100A4F-C664-4D41-B3BE-0A26D62D4954}" dt="2022-11-23T01:31:52.789" v="211"/>
          <ac:inkMkLst>
            <pc:docMk/>
            <pc:sldMk cId="3696355329" sldId="456"/>
            <ac:inkMk id="46" creationId="{BE9923B9-2A28-8E3F-E1C1-DABA5838B56B}"/>
          </ac:inkMkLst>
        </pc:inkChg>
        <pc:inkChg chg="add del mod">
          <ac:chgData name="TAN Mei Yi [Harrisdale Senior High School]" userId="f9f029c9-d743-4d60-9f2c-e74bdec1ab07" providerId="ADAL" clId="{B0100A4F-C664-4D41-B3BE-0A26D62D4954}" dt="2022-11-23T01:32:00.378" v="230"/>
          <ac:inkMkLst>
            <pc:docMk/>
            <pc:sldMk cId="3696355329" sldId="456"/>
            <ac:inkMk id="47" creationId="{EC389223-2D14-B8B3-8F48-AF25C0929B01}"/>
          </ac:inkMkLst>
        </pc:inkChg>
        <pc:inkChg chg="add del mod">
          <ac:chgData name="TAN Mei Yi [Harrisdale Senior High School]" userId="f9f029c9-d743-4d60-9f2c-e74bdec1ab07" providerId="ADAL" clId="{B0100A4F-C664-4D41-B3BE-0A26D62D4954}" dt="2022-11-23T01:31:52.794" v="217"/>
          <ac:inkMkLst>
            <pc:docMk/>
            <pc:sldMk cId="3696355329" sldId="456"/>
            <ac:inkMk id="48" creationId="{1E8C2F20-AD27-F78D-0F7C-B766FE90BAB7}"/>
          </ac:inkMkLst>
        </pc:inkChg>
        <pc:inkChg chg="add del mod">
          <ac:chgData name="TAN Mei Yi [Harrisdale Senior High School]" userId="f9f029c9-d743-4d60-9f2c-e74bdec1ab07" providerId="ADAL" clId="{B0100A4F-C664-4D41-B3BE-0A26D62D4954}" dt="2022-11-23T01:31:52.773" v="202"/>
          <ac:inkMkLst>
            <pc:docMk/>
            <pc:sldMk cId="3696355329" sldId="456"/>
            <ac:inkMk id="49" creationId="{BCB413F1-B494-5785-9FE5-60811E6ED269}"/>
          </ac:inkMkLst>
        </pc:inkChg>
        <pc:inkChg chg="add del mod">
          <ac:chgData name="TAN Mei Yi [Harrisdale Senior High School]" userId="f9f029c9-d743-4d60-9f2c-e74bdec1ab07" providerId="ADAL" clId="{B0100A4F-C664-4D41-B3BE-0A26D62D4954}" dt="2022-11-23T01:31:52.781" v="206"/>
          <ac:inkMkLst>
            <pc:docMk/>
            <pc:sldMk cId="3696355329" sldId="456"/>
            <ac:inkMk id="50" creationId="{55ED579A-AFA7-E56B-8F49-4F9443472177}"/>
          </ac:inkMkLst>
        </pc:inkChg>
        <pc:inkChg chg="add del mod">
          <ac:chgData name="TAN Mei Yi [Harrisdale Senior High School]" userId="f9f029c9-d743-4d60-9f2c-e74bdec1ab07" providerId="ADAL" clId="{B0100A4F-C664-4D41-B3BE-0A26D62D4954}" dt="2022-11-23T01:31:52.771" v="201"/>
          <ac:inkMkLst>
            <pc:docMk/>
            <pc:sldMk cId="3696355329" sldId="456"/>
            <ac:inkMk id="51" creationId="{F36B6938-ACCE-F3F5-3F50-E94488DA542B}"/>
          </ac:inkMkLst>
        </pc:inkChg>
        <pc:inkChg chg="add del">
          <ac:chgData name="TAN Mei Yi [Harrisdale Senior High School]" userId="f9f029c9-d743-4d60-9f2c-e74bdec1ab07" providerId="ADAL" clId="{B0100A4F-C664-4D41-B3BE-0A26D62D4954}" dt="2022-11-23T01:31:52.783" v="208"/>
          <ac:inkMkLst>
            <pc:docMk/>
            <pc:sldMk cId="3696355329" sldId="456"/>
            <ac:inkMk id="52" creationId="{2A1F3813-F64C-22AA-FE22-DA3F2CCBAAC9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2:08.679" v="246"/>
          <ac:inkMkLst>
            <pc:docMk/>
            <pc:sldMk cId="3696355329" sldId="456"/>
            <ac:inkMk id="54" creationId="{DE4DEECC-2254-FF25-5A62-EE446BC4F900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2:08.679" v="246"/>
          <ac:inkMkLst>
            <pc:docMk/>
            <pc:sldMk cId="3696355329" sldId="456"/>
            <ac:inkMk id="55" creationId="{46D82257-17B1-1534-6C0E-333F7B0E8C40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2:08.679" v="246"/>
          <ac:inkMkLst>
            <pc:docMk/>
            <pc:sldMk cId="3696355329" sldId="456"/>
            <ac:inkMk id="56" creationId="{4184B505-4AF2-8B42-457E-42B240CA1DEF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2:08.679" v="246"/>
          <ac:inkMkLst>
            <pc:docMk/>
            <pc:sldMk cId="3696355329" sldId="456"/>
            <ac:inkMk id="57" creationId="{4440B338-E704-9BE7-7CE7-B266E28EEA4D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2:08.679" v="246"/>
          <ac:inkMkLst>
            <pc:docMk/>
            <pc:sldMk cId="3696355329" sldId="456"/>
            <ac:inkMk id="58" creationId="{6244CB9F-B3DC-C343-580E-1D9A1F52B6A3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2:08.679" v="246"/>
          <ac:inkMkLst>
            <pc:docMk/>
            <pc:sldMk cId="3696355329" sldId="456"/>
            <ac:inkMk id="59" creationId="{D41248C0-DE60-DD1B-15E8-CE8C771D4A6B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2:08.679" v="246"/>
          <ac:inkMkLst>
            <pc:docMk/>
            <pc:sldMk cId="3696355329" sldId="456"/>
            <ac:inkMk id="60" creationId="{E0B014A5-F9A4-1EC6-5512-D23EAF35E53D}"/>
          </ac:inkMkLst>
        </pc:inkChg>
        <pc:inkChg chg="add del mod">
          <ac:chgData name="TAN Mei Yi [Harrisdale Senior High School]" userId="f9f029c9-d743-4d60-9f2c-e74bdec1ab07" providerId="ADAL" clId="{B0100A4F-C664-4D41-B3BE-0A26D62D4954}" dt="2022-11-23T01:32:00.965" v="233"/>
          <ac:inkMkLst>
            <pc:docMk/>
            <pc:sldMk cId="3696355329" sldId="456"/>
            <ac:inkMk id="61" creationId="{42391B51-5D56-FB85-A1EB-480B16D52EAE}"/>
          </ac:inkMkLst>
        </pc:inkChg>
        <pc:inkChg chg="add del mod">
          <ac:chgData name="TAN Mei Yi [Harrisdale Senior High School]" userId="f9f029c9-d743-4d60-9f2c-e74bdec1ab07" providerId="ADAL" clId="{B0100A4F-C664-4D41-B3BE-0A26D62D4954}" dt="2022-11-23T01:32:00.379" v="231"/>
          <ac:inkMkLst>
            <pc:docMk/>
            <pc:sldMk cId="3696355329" sldId="456"/>
            <ac:inkMk id="62" creationId="{A7046550-599A-8A77-0EBA-AC0DFB89EC98}"/>
          </ac:inkMkLst>
        </pc:inkChg>
        <pc:inkChg chg="add del mod">
          <ac:chgData name="TAN Mei Yi [Harrisdale Senior High School]" userId="f9f029c9-d743-4d60-9f2c-e74bdec1ab07" providerId="ADAL" clId="{B0100A4F-C664-4D41-B3BE-0A26D62D4954}" dt="2022-11-23T01:32:00.378" v="229"/>
          <ac:inkMkLst>
            <pc:docMk/>
            <pc:sldMk cId="3696355329" sldId="456"/>
            <ac:inkMk id="63" creationId="{C0CE02A9-A246-3FF0-33B3-7C45B3E3D241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2:08.679" v="246"/>
          <ac:inkMkLst>
            <pc:docMk/>
            <pc:sldMk cId="3696355329" sldId="456"/>
            <ac:inkMk id="65" creationId="{542D8240-86F3-40A9-8CD3-6673A43523C8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2:08.679" v="246"/>
          <ac:inkMkLst>
            <pc:docMk/>
            <pc:sldMk cId="3696355329" sldId="456"/>
            <ac:inkMk id="67" creationId="{D4F30E38-8A59-F251-B277-774A1221492E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2:08.679" v="246"/>
          <ac:inkMkLst>
            <pc:docMk/>
            <pc:sldMk cId="3696355329" sldId="456"/>
            <ac:inkMk id="68" creationId="{730032E9-3496-7102-AA17-3FFCEDA0C2E6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2:08.679" v="246"/>
          <ac:inkMkLst>
            <pc:docMk/>
            <pc:sldMk cId="3696355329" sldId="456"/>
            <ac:inkMk id="69" creationId="{C2E34CCB-928B-2102-730B-C685A0300F77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2:08.679" v="246"/>
          <ac:inkMkLst>
            <pc:docMk/>
            <pc:sldMk cId="3696355329" sldId="456"/>
            <ac:inkMk id="70" creationId="{E3DF29F7-4FF9-7CBE-E1B6-7DA5B0731852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2:08.679" v="246"/>
          <ac:inkMkLst>
            <pc:docMk/>
            <pc:sldMk cId="3696355329" sldId="456"/>
            <ac:inkMk id="71" creationId="{682C102E-279B-ED9C-627E-487FFB2652D1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2:08.679" v="246"/>
          <ac:inkMkLst>
            <pc:docMk/>
            <pc:sldMk cId="3696355329" sldId="456"/>
            <ac:inkMk id="72" creationId="{75B0AE92-BC59-043B-9366-EBA7CD33FC08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2:08.679" v="246"/>
          <ac:inkMkLst>
            <pc:docMk/>
            <pc:sldMk cId="3696355329" sldId="456"/>
            <ac:inkMk id="73" creationId="{8C5E9E09-419A-513E-13A9-B450491CD183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2:08.679" v="246"/>
          <ac:inkMkLst>
            <pc:docMk/>
            <pc:sldMk cId="3696355329" sldId="456"/>
            <ac:inkMk id="74" creationId="{2F81C5A9-05D4-BF2B-F80E-4158FEB6B4B8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2:08.679" v="246"/>
          <ac:inkMkLst>
            <pc:docMk/>
            <pc:sldMk cId="3696355329" sldId="456"/>
            <ac:inkMk id="75" creationId="{2A906FC9-27BA-904E-B397-46881BEFD421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2:08.679" v="246"/>
          <ac:inkMkLst>
            <pc:docMk/>
            <pc:sldMk cId="3696355329" sldId="456"/>
            <ac:inkMk id="76" creationId="{6F65830D-738C-F846-A976-284490C22A69}"/>
          </ac:inkMkLst>
        </pc:inkChg>
        <pc:inkChg chg="add">
          <ac:chgData name="TAN Mei Yi [Harrisdale Senior High School]" userId="f9f029c9-d743-4d60-9f2c-e74bdec1ab07" providerId="ADAL" clId="{B0100A4F-C664-4D41-B3BE-0A26D62D4954}" dt="2022-11-23T01:32:22.759" v="248" actId="9405"/>
          <ac:inkMkLst>
            <pc:docMk/>
            <pc:sldMk cId="3696355329" sldId="456"/>
            <ac:inkMk id="78" creationId="{893ABDEB-DDD1-DFA8-386B-C932AE8C2486}"/>
          </ac:inkMkLst>
        </pc:inkChg>
        <pc:inkChg chg="add">
          <ac:chgData name="TAN Mei Yi [Harrisdale Senior High School]" userId="f9f029c9-d743-4d60-9f2c-e74bdec1ab07" providerId="ADAL" clId="{B0100A4F-C664-4D41-B3BE-0A26D62D4954}" dt="2022-11-23T01:32:23.152" v="249" actId="9405"/>
          <ac:inkMkLst>
            <pc:docMk/>
            <pc:sldMk cId="3696355329" sldId="456"/>
            <ac:inkMk id="79" creationId="{6D58F3F7-4E75-98DD-5955-5737E787AFD2}"/>
          </ac:inkMkLst>
        </pc:inkChg>
        <pc:inkChg chg="add">
          <ac:chgData name="TAN Mei Yi [Harrisdale Senior High School]" userId="f9f029c9-d743-4d60-9f2c-e74bdec1ab07" providerId="ADAL" clId="{B0100A4F-C664-4D41-B3BE-0A26D62D4954}" dt="2022-11-23T01:32:23.529" v="250" actId="9405"/>
          <ac:inkMkLst>
            <pc:docMk/>
            <pc:sldMk cId="3696355329" sldId="456"/>
            <ac:inkMk id="80" creationId="{4C2DD938-A16F-70D4-74C6-B66EC01B3F2B}"/>
          </ac:inkMkLst>
        </pc:inkChg>
        <pc:inkChg chg="add">
          <ac:chgData name="TAN Mei Yi [Harrisdale Senior High School]" userId="f9f029c9-d743-4d60-9f2c-e74bdec1ab07" providerId="ADAL" clId="{B0100A4F-C664-4D41-B3BE-0A26D62D4954}" dt="2022-11-23T01:32:23.895" v="251" actId="9405"/>
          <ac:inkMkLst>
            <pc:docMk/>
            <pc:sldMk cId="3696355329" sldId="456"/>
            <ac:inkMk id="81" creationId="{203A5345-6D15-37D7-C4B3-34786441E988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2:48.702" v="292"/>
          <ac:inkMkLst>
            <pc:docMk/>
            <pc:sldMk cId="3696355329" sldId="456"/>
            <ac:inkMk id="82" creationId="{B241F3A8-FE88-D916-7F49-804030D57EEE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2:48.702" v="292"/>
          <ac:inkMkLst>
            <pc:docMk/>
            <pc:sldMk cId="3696355329" sldId="456"/>
            <ac:inkMk id="83" creationId="{6BC69F45-A76D-D9A9-07A3-BCC6C89D909C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2:48.702" v="292"/>
          <ac:inkMkLst>
            <pc:docMk/>
            <pc:sldMk cId="3696355329" sldId="456"/>
            <ac:inkMk id="84" creationId="{0CF90B72-35A3-FBC3-D019-4D771B900708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2:48.702" v="292"/>
          <ac:inkMkLst>
            <pc:docMk/>
            <pc:sldMk cId="3696355329" sldId="456"/>
            <ac:inkMk id="85" creationId="{A551C5D9-8550-5FD9-DF48-6B7715DFAE68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2:48.702" v="292"/>
          <ac:inkMkLst>
            <pc:docMk/>
            <pc:sldMk cId="3696355329" sldId="456"/>
            <ac:inkMk id="86" creationId="{B036385F-2E9A-4EF5-6A5D-D8E2508FD426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2:48.702" v="292"/>
          <ac:inkMkLst>
            <pc:docMk/>
            <pc:sldMk cId="3696355329" sldId="456"/>
            <ac:inkMk id="87" creationId="{41253052-487D-BCF4-F9B6-59F1DB4CEFCA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2:48.702" v="292"/>
          <ac:inkMkLst>
            <pc:docMk/>
            <pc:sldMk cId="3696355329" sldId="456"/>
            <ac:inkMk id="88" creationId="{4CC9F785-573A-CC1F-38AA-69E405570370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2:48.702" v="292"/>
          <ac:inkMkLst>
            <pc:docMk/>
            <pc:sldMk cId="3696355329" sldId="456"/>
            <ac:inkMk id="89" creationId="{08B4B35D-4EDC-16DC-B4B2-B8A3BFD93162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2:48.702" v="292"/>
          <ac:inkMkLst>
            <pc:docMk/>
            <pc:sldMk cId="3696355329" sldId="456"/>
            <ac:inkMk id="90" creationId="{1E0C8F55-52F1-5CD2-AE4F-B8B5385F536D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2:48.702" v="292"/>
          <ac:inkMkLst>
            <pc:docMk/>
            <pc:sldMk cId="3696355329" sldId="456"/>
            <ac:inkMk id="91" creationId="{8D26DACC-144B-AA19-7D7A-A29CB6A72772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2:48.702" v="292"/>
          <ac:inkMkLst>
            <pc:docMk/>
            <pc:sldMk cId="3696355329" sldId="456"/>
            <ac:inkMk id="92" creationId="{38A59C02-C798-6384-EEE1-9B086782977A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2:48.702" v="292"/>
          <ac:inkMkLst>
            <pc:docMk/>
            <pc:sldMk cId="3696355329" sldId="456"/>
            <ac:inkMk id="93" creationId="{0322882C-BC37-1F10-475E-BE8E7D0D55AB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2:48.702" v="292"/>
          <ac:inkMkLst>
            <pc:docMk/>
            <pc:sldMk cId="3696355329" sldId="456"/>
            <ac:inkMk id="94" creationId="{F0661B0B-264A-AA4C-1BFB-62ECD2686425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2:48.702" v="292"/>
          <ac:inkMkLst>
            <pc:docMk/>
            <pc:sldMk cId="3696355329" sldId="456"/>
            <ac:inkMk id="95" creationId="{80560AC8-8CA9-1999-1BD4-4AE8C7BF41FD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2:48.702" v="292"/>
          <ac:inkMkLst>
            <pc:docMk/>
            <pc:sldMk cId="3696355329" sldId="456"/>
            <ac:inkMk id="96" creationId="{B671AB54-F4B6-05D7-3BBB-497BD9B9F1DC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2:48.702" v="292"/>
          <ac:inkMkLst>
            <pc:docMk/>
            <pc:sldMk cId="3696355329" sldId="456"/>
            <ac:inkMk id="97" creationId="{C06B26B5-1665-A33C-B1C4-C5B9B65CB3DF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2:48.702" v="292"/>
          <ac:inkMkLst>
            <pc:docMk/>
            <pc:sldMk cId="3696355329" sldId="456"/>
            <ac:inkMk id="98" creationId="{F8BD9676-F5E7-39DF-24A6-5402AFC15313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2:48.702" v="292"/>
          <ac:inkMkLst>
            <pc:docMk/>
            <pc:sldMk cId="3696355329" sldId="456"/>
            <ac:inkMk id="99" creationId="{0237FCAB-47E4-5C7C-4E5B-92EB8105E23E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2:48.702" v="292"/>
          <ac:inkMkLst>
            <pc:docMk/>
            <pc:sldMk cId="3696355329" sldId="456"/>
            <ac:inkMk id="100" creationId="{3EB41531-BFED-79CB-3569-D6AEBE73A3C6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2:48.702" v="292"/>
          <ac:inkMkLst>
            <pc:docMk/>
            <pc:sldMk cId="3696355329" sldId="456"/>
            <ac:inkMk id="101" creationId="{6CF862B3-013F-E09C-7672-263F10E99792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2:48.702" v="292"/>
          <ac:inkMkLst>
            <pc:docMk/>
            <pc:sldMk cId="3696355329" sldId="456"/>
            <ac:inkMk id="102" creationId="{34B1CC28-BA9A-DA3A-01DD-2610A0154C38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2:48.702" v="292"/>
          <ac:inkMkLst>
            <pc:docMk/>
            <pc:sldMk cId="3696355329" sldId="456"/>
            <ac:inkMk id="103" creationId="{ABA0CDEC-1692-5CF8-EF83-D886BE1CFF7E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2:48.702" v="292"/>
          <ac:inkMkLst>
            <pc:docMk/>
            <pc:sldMk cId="3696355329" sldId="456"/>
            <ac:inkMk id="104" creationId="{C558CD74-81BD-38CC-7D9F-2B4966DA3AB7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2:48.702" v="292"/>
          <ac:inkMkLst>
            <pc:docMk/>
            <pc:sldMk cId="3696355329" sldId="456"/>
            <ac:inkMk id="105" creationId="{1E3F51D6-EA07-95EE-521B-283AD9F8ED49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2:48.702" v="292"/>
          <ac:inkMkLst>
            <pc:docMk/>
            <pc:sldMk cId="3696355329" sldId="456"/>
            <ac:inkMk id="106" creationId="{D098D813-DE62-FBF7-154E-5769B0D2A8D5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2:48.702" v="292"/>
          <ac:inkMkLst>
            <pc:docMk/>
            <pc:sldMk cId="3696355329" sldId="456"/>
            <ac:inkMk id="107" creationId="{FA4BBED5-A16B-62A6-EB0F-530D83F37293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2:48.702" v="292"/>
          <ac:inkMkLst>
            <pc:docMk/>
            <pc:sldMk cId="3696355329" sldId="456"/>
            <ac:inkMk id="108" creationId="{E6E5543C-24A7-4C73-45EB-26CA7CF70C62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2:48.702" v="292"/>
          <ac:inkMkLst>
            <pc:docMk/>
            <pc:sldMk cId="3696355329" sldId="456"/>
            <ac:inkMk id="109" creationId="{0A18D5B2-8056-F6BA-6B86-39C0140F473E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2:48.702" v="292"/>
          <ac:inkMkLst>
            <pc:docMk/>
            <pc:sldMk cId="3696355329" sldId="456"/>
            <ac:inkMk id="110" creationId="{A208C3A2-64A4-A47D-2933-2962D32CF0F0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2:48.702" v="292"/>
          <ac:inkMkLst>
            <pc:docMk/>
            <pc:sldMk cId="3696355329" sldId="456"/>
            <ac:inkMk id="111" creationId="{54C9F35D-0A6A-7B9B-4A12-1A1E446C292A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2:48.702" v="292"/>
          <ac:inkMkLst>
            <pc:docMk/>
            <pc:sldMk cId="3696355329" sldId="456"/>
            <ac:inkMk id="112" creationId="{1EC1B89E-375A-B4DB-B963-4D69E289C96F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2:48.702" v="292"/>
          <ac:inkMkLst>
            <pc:docMk/>
            <pc:sldMk cId="3696355329" sldId="456"/>
            <ac:inkMk id="113" creationId="{C2372BB1-8FA9-D1E7-DF2F-4979A5C1FD4E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2:48.702" v="292"/>
          <ac:inkMkLst>
            <pc:docMk/>
            <pc:sldMk cId="3696355329" sldId="456"/>
            <ac:inkMk id="114" creationId="{473FD76F-08ED-B0DB-2B3D-27A134197D79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2:48.702" v="292"/>
          <ac:inkMkLst>
            <pc:docMk/>
            <pc:sldMk cId="3696355329" sldId="456"/>
            <ac:inkMk id="115" creationId="{282F5CCD-D708-DA4A-830A-6BBD4EC94422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2:48.702" v="292"/>
          <ac:inkMkLst>
            <pc:docMk/>
            <pc:sldMk cId="3696355329" sldId="456"/>
            <ac:inkMk id="116" creationId="{D04594BC-B859-B563-4538-51492B5793CC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2:48.702" v="292"/>
          <ac:inkMkLst>
            <pc:docMk/>
            <pc:sldMk cId="3696355329" sldId="456"/>
            <ac:inkMk id="117" creationId="{B7FEA6F3-B35D-E9FA-7899-377E4E8B0F03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2:48.702" v="292"/>
          <ac:inkMkLst>
            <pc:docMk/>
            <pc:sldMk cId="3696355329" sldId="456"/>
            <ac:inkMk id="118" creationId="{871A1FC2-F77A-14FF-6459-D82F1362DEAD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2:48.702" v="292"/>
          <ac:inkMkLst>
            <pc:docMk/>
            <pc:sldMk cId="3696355329" sldId="456"/>
            <ac:inkMk id="119" creationId="{37F02AEC-D1F2-FA9D-BE35-C13D5AEA95B3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2:48.702" v="292"/>
          <ac:inkMkLst>
            <pc:docMk/>
            <pc:sldMk cId="3696355329" sldId="456"/>
            <ac:inkMk id="120" creationId="{72A29564-2426-9066-8BFF-1C16DB06DE07}"/>
          </ac:inkMkLst>
        </pc:inkChg>
        <pc:inkChg chg="add del mod">
          <ac:chgData name="TAN Mei Yi [Harrisdale Senior High School]" userId="f9f029c9-d743-4d60-9f2c-e74bdec1ab07" providerId="ADAL" clId="{B0100A4F-C664-4D41-B3BE-0A26D62D4954}" dt="2022-11-23T01:33:03.452" v="299"/>
          <ac:inkMkLst>
            <pc:docMk/>
            <pc:sldMk cId="3696355329" sldId="456"/>
            <ac:inkMk id="128" creationId="{8E7C86E1-9F7B-B364-8E65-A3690D90B3E4}"/>
          </ac:inkMkLst>
        </pc:inkChg>
        <pc:inkChg chg="add del mod">
          <ac:chgData name="TAN Mei Yi [Harrisdale Senior High School]" userId="f9f029c9-d743-4d60-9f2c-e74bdec1ab07" providerId="ADAL" clId="{B0100A4F-C664-4D41-B3BE-0A26D62D4954}" dt="2022-11-23T01:33:03.451" v="298"/>
          <ac:inkMkLst>
            <pc:docMk/>
            <pc:sldMk cId="3696355329" sldId="456"/>
            <ac:inkMk id="129" creationId="{897B7F1E-41CC-BBC8-223D-EA5DC8494671}"/>
          </ac:inkMkLst>
        </pc:inkChg>
        <pc:inkChg chg="add del mod">
          <ac:chgData name="TAN Mei Yi [Harrisdale Senior High School]" userId="f9f029c9-d743-4d60-9f2c-e74bdec1ab07" providerId="ADAL" clId="{B0100A4F-C664-4D41-B3BE-0A26D62D4954}" dt="2022-11-23T01:33:03.452" v="300"/>
          <ac:inkMkLst>
            <pc:docMk/>
            <pc:sldMk cId="3696355329" sldId="456"/>
            <ac:inkMk id="130" creationId="{CF0B2139-8338-510E-4139-D06B6DD1FF91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3:10.492" v="315"/>
          <ac:inkMkLst>
            <pc:docMk/>
            <pc:sldMk cId="3696355329" sldId="456"/>
            <ac:inkMk id="132" creationId="{9EEB7AB5-FE76-DC4F-0AE3-03852ABB79D8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3:10.492" v="315"/>
          <ac:inkMkLst>
            <pc:docMk/>
            <pc:sldMk cId="3696355329" sldId="456"/>
            <ac:inkMk id="133" creationId="{26F16CA9-FC7F-2DF3-6E17-605D4B6DFC52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3:10.492" v="315"/>
          <ac:inkMkLst>
            <pc:docMk/>
            <pc:sldMk cId="3696355329" sldId="456"/>
            <ac:inkMk id="134" creationId="{F9FAB3D3-7638-B232-D66D-E2A864AED1E0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3:10.492" v="315"/>
          <ac:inkMkLst>
            <pc:docMk/>
            <pc:sldMk cId="3696355329" sldId="456"/>
            <ac:inkMk id="135" creationId="{0FA0D537-4A27-0DBE-277A-57AD254961C7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3:10.492" v="315"/>
          <ac:inkMkLst>
            <pc:docMk/>
            <pc:sldMk cId="3696355329" sldId="456"/>
            <ac:inkMk id="136" creationId="{83FAD945-0EFD-F080-3736-E8D7FC9D6B20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3:10.492" v="315"/>
          <ac:inkMkLst>
            <pc:docMk/>
            <pc:sldMk cId="3696355329" sldId="456"/>
            <ac:inkMk id="137" creationId="{C010240E-BE28-84C5-9C84-CB4BAD51D872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3:10.492" v="315"/>
          <ac:inkMkLst>
            <pc:docMk/>
            <pc:sldMk cId="3696355329" sldId="456"/>
            <ac:inkMk id="138" creationId="{14382362-9494-BE0B-18D9-7D4439599B8F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3:11.625" v="317"/>
          <ac:inkMkLst>
            <pc:docMk/>
            <pc:sldMk cId="3696355329" sldId="456"/>
            <ac:inkMk id="139" creationId="{B26EB5A0-5DB7-FB85-0B29-6AFB13C09C73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3:11.625" v="317"/>
          <ac:inkMkLst>
            <pc:docMk/>
            <pc:sldMk cId="3696355329" sldId="456"/>
            <ac:inkMk id="140" creationId="{735F89E1-14BA-93B4-C49C-49CCE8B9A3D8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3:11.625" v="317"/>
          <ac:inkMkLst>
            <pc:docMk/>
            <pc:sldMk cId="3696355329" sldId="456"/>
            <ac:inkMk id="141" creationId="{4025727A-E4D3-C462-D052-8F194D9FE097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3:11.625" v="317"/>
          <ac:inkMkLst>
            <pc:docMk/>
            <pc:sldMk cId="3696355329" sldId="456"/>
            <ac:inkMk id="142" creationId="{FD3E0169-5D1C-F4B6-2501-CD63C02C75F9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3:11.625" v="317"/>
          <ac:inkMkLst>
            <pc:docMk/>
            <pc:sldMk cId="3696355329" sldId="456"/>
            <ac:inkMk id="143" creationId="{52F4381A-0433-9A44-F73C-BD2C1CAE662F}"/>
          </ac:inkMkLst>
        </pc:inkChg>
        <pc:inkChg chg="add del mod">
          <ac:chgData name="TAN Mei Yi [Harrisdale Senior High School]" userId="f9f029c9-d743-4d60-9f2c-e74bdec1ab07" providerId="ADAL" clId="{B0100A4F-C664-4D41-B3BE-0A26D62D4954}" dt="2022-11-23T01:33:11.625" v="317"/>
          <ac:inkMkLst>
            <pc:docMk/>
            <pc:sldMk cId="3696355329" sldId="456"/>
            <ac:inkMk id="144" creationId="{77D20F31-4E1A-5125-1DD7-05147D8A981B}"/>
          </ac:inkMkLst>
        </pc:inkChg>
        <pc:inkChg chg="add del mod">
          <ac:chgData name="TAN Mei Yi [Harrisdale Senior High School]" userId="f9f029c9-d743-4d60-9f2c-e74bdec1ab07" providerId="ADAL" clId="{B0100A4F-C664-4D41-B3BE-0A26D62D4954}" dt="2022-11-23T01:33:11.623" v="316"/>
          <ac:inkMkLst>
            <pc:docMk/>
            <pc:sldMk cId="3696355329" sldId="456"/>
            <ac:inkMk id="145" creationId="{EFA78296-8092-B84C-DBCF-8AE4C1C47E90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3:14.118" v="321"/>
          <ac:inkMkLst>
            <pc:docMk/>
            <pc:sldMk cId="3696355329" sldId="456"/>
            <ac:inkMk id="148" creationId="{739802C9-34DA-E37E-0EBB-B90710E32CFB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3:14.118" v="321"/>
          <ac:inkMkLst>
            <pc:docMk/>
            <pc:sldMk cId="3696355329" sldId="456"/>
            <ac:inkMk id="149" creationId="{BB4E39F2-F90B-70E5-2EA2-93EFAF2A41AC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3:14.118" v="321"/>
          <ac:inkMkLst>
            <pc:docMk/>
            <pc:sldMk cId="3696355329" sldId="456"/>
            <ac:inkMk id="150" creationId="{3A78A814-75AF-A34C-A2D9-248339D1434A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4:13.365" v="348"/>
          <ac:inkMkLst>
            <pc:docMk/>
            <pc:sldMk cId="3696355329" sldId="456"/>
            <ac:inkMk id="152" creationId="{96A65B16-DF82-DEC7-C0BE-AB5FC1F5D788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4:13.365" v="348"/>
          <ac:inkMkLst>
            <pc:docMk/>
            <pc:sldMk cId="3696355329" sldId="456"/>
            <ac:inkMk id="153" creationId="{F74704FB-8549-1728-E6C0-A20089BBA8A8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4:13.365" v="348"/>
          <ac:inkMkLst>
            <pc:docMk/>
            <pc:sldMk cId="3696355329" sldId="456"/>
            <ac:inkMk id="154" creationId="{010251C9-ECC6-ACFD-3C18-FAD157FFB539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4:13.365" v="348"/>
          <ac:inkMkLst>
            <pc:docMk/>
            <pc:sldMk cId="3696355329" sldId="456"/>
            <ac:inkMk id="156" creationId="{6B1EA9C8-46D4-160A-B29D-ED26F82EC8D3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4:13.365" v="348"/>
          <ac:inkMkLst>
            <pc:docMk/>
            <pc:sldMk cId="3696355329" sldId="456"/>
            <ac:inkMk id="157" creationId="{278BD322-2F19-B071-213F-403616169DEE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4:13.365" v="348"/>
          <ac:inkMkLst>
            <pc:docMk/>
            <pc:sldMk cId="3696355329" sldId="456"/>
            <ac:inkMk id="159" creationId="{08A274A5-CEA3-D553-AB4E-4731C2BAAEF8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4:13.365" v="348"/>
          <ac:inkMkLst>
            <pc:docMk/>
            <pc:sldMk cId="3696355329" sldId="456"/>
            <ac:inkMk id="160" creationId="{3D6B9349-CBDF-00A4-1052-0789EEC327AA}"/>
          </ac:inkMkLst>
        </pc:inkChg>
        <pc:inkChg chg="add del">
          <ac:chgData name="TAN Mei Yi [Harrisdale Senior High School]" userId="f9f029c9-d743-4d60-9f2c-e74bdec1ab07" providerId="ADAL" clId="{B0100A4F-C664-4D41-B3BE-0A26D62D4954}" dt="2022-11-23T01:33:39.628" v="339"/>
          <ac:inkMkLst>
            <pc:docMk/>
            <pc:sldMk cId="3696355329" sldId="456"/>
            <ac:inkMk id="161" creationId="{9B3BE783-207A-C0A0-B05B-1603BEBFE570}"/>
          </ac:inkMkLst>
        </pc:inkChg>
        <pc:inkChg chg="add del">
          <ac:chgData name="TAN Mei Yi [Harrisdale Senior High School]" userId="f9f029c9-d743-4d60-9f2c-e74bdec1ab07" providerId="ADAL" clId="{B0100A4F-C664-4D41-B3BE-0A26D62D4954}" dt="2022-11-23T01:33:39.622" v="336"/>
          <ac:inkMkLst>
            <pc:docMk/>
            <pc:sldMk cId="3696355329" sldId="456"/>
            <ac:inkMk id="162" creationId="{04F47590-D63C-118D-6556-4C9A0401EE5B}"/>
          </ac:inkMkLst>
        </pc:inkChg>
        <pc:inkChg chg="add del">
          <ac:chgData name="TAN Mei Yi [Harrisdale Senior High School]" userId="f9f029c9-d743-4d60-9f2c-e74bdec1ab07" providerId="ADAL" clId="{B0100A4F-C664-4D41-B3BE-0A26D62D4954}" dt="2022-11-23T01:33:39.623" v="337"/>
          <ac:inkMkLst>
            <pc:docMk/>
            <pc:sldMk cId="3696355329" sldId="456"/>
            <ac:inkMk id="163" creationId="{DDE9BBE0-7EA2-409A-B428-78E3A1662CEC}"/>
          </ac:inkMkLst>
        </pc:inkChg>
        <pc:inkChg chg="add del">
          <ac:chgData name="TAN Mei Yi [Harrisdale Senior High School]" userId="f9f029c9-d743-4d60-9f2c-e74bdec1ab07" providerId="ADAL" clId="{B0100A4F-C664-4D41-B3BE-0A26D62D4954}" dt="2022-11-23T01:33:39.625" v="338"/>
          <ac:inkMkLst>
            <pc:docMk/>
            <pc:sldMk cId="3696355329" sldId="456"/>
            <ac:inkMk id="164" creationId="{ED179E30-8E7D-5BCA-379D-53CB8EAB27FE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4:13.365" v="348"/>
          <ac:inkMkLst>
            <pc:docMk/>
            <pc:sldMk cId="3696355329" sldId="456"/>
            <ac:inkMk id="166" creationId="{B3474C72-9ACD-B99E-6FFA-CB209EB433AC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4:13.365" v="348"/>
          <ac:inkMkLst>
            <pc:docMk/>
            <pc:sldMk cId="3696355329" sldId="456"/>
            <ac:inkMk id="167" creationId="{A3E7E2A3-C25B-887A-4BCF-B01EA1D14CE9}"/>
          </ac:inkMkLst>
        </pc:inkChg>
        <pc:inkChg chg="add">
          <ac:chgData name="TAN Mei Yi [Harrisdale Senior High School]" userId="f9f029c9-d743-4d60-9f2c-e74bdec1ab07" providerId="ADAL" clId="{B0100A4F-C664-4D41-B3BE-0A26D62D4954}" dt="2022-11-23T01:33:55.184" v="345" actId="9405"/>
          <ac:inkMkLst>
            <pc:docMk/>
            <pc:sldMk cId="3696355329" sldId="456"/>
            <ac:inkMk id="169" creationId="{13D846BA-4710-5C2F-FA6F-EDC742731BAF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4:13.365" v="348"/>
          <ac:inkMkLst>
            <pc:docMk/>
            <pc:sldMk cId="3696355329" sldId="456"/>
            <ac:inkMk id="170" creationId="{E0EE4AC7-F3B4-2D86-5F81-10DD1F145A4F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4:45.946" v="351" actId="1076"/>
          <ac:inkMkLst>
            <pc:docMk/>
            <pc:sldMk cId="3696355329" sldId="456"/>
            <ac:inkMk id="172" creationId="{C6E494CD-3D0A-2AF7-4AF6-21C0992D9123}"/>
          </ac:inkMkLst>
        </pc:inkChg>
        <pc:inkChg chg="mod">
          <ac:chgData name="TAN Mei Yi [Harrisdale Senior High School]" userId="f9f029c9-d743-4d60-9f2c-e74bdec1ab07" providerId="ADAL" clId="{B0100A4F-C664-4D41-B3BE-0A26D62D4954}" dt="2022-11-23T01:34:41.226" v="350"/>
          <ac:inkMkLst>
            <pc:docMk/>
            <pc:sldMk cId="3696355329" sldId="456"/>
            <ac:inkMk id="174" creationId="{FFDB546D-463E-0C52-F403-72490C89BBEC}"/>
          </ac:inkMkLst>
        </pc:inkChg>
        <pc:inkChg chg="mod">
          <ac:chgData name="TAN Mei Yi [Harrisdale Senior High School]" userId="f9f029c9-d743-4d60-9f2c-e74bdec1ab07" providerId="ADAL" clId="{B0100A4F-C664-4D41-B3BE-0A26D62D4954}" dt="2022-11-23T01:34:41.226" v="350"/>
          <ac:inkMkLst>
            <pc:docMk/>
            <pc:sldMk cId="3696355329" sldId="456"/>
            <ac:inkMk id="175" creationId="{D36C5967-1CA6-47E1-F5CD-5101B1E9614F}"/>
          </ac:inkMkLst>
        </pc:inkChg>
        <pc:inkChg chg="mod">
          <ac:chgData name="TAN Mei Yi [Harrisdale Senior High School]" userId="f9f029c9-d743-4d60-9f2c-e74bdec1ab07" providerId="ADAL" clId="{B0100A4F-C664-4D41-B3BE-0A26D62D4954}" dt="2022-11-23T01:34:41.226" v="350"/>
          <ac:inkMkLst>
            <pc:docMk/>
            <pc:sldMk cId="3696355329" sldId="456"/>
            <ac:inkMk id="176" creationId="{B6AB6CBD-E008-76EF-8FCA-0B2DEE3AAF97}"/>
          </ac:inkMkLst>
        </pc:inkChg>
        <pc:inkChg chg="mod">
          <ac:chgData name="TAN Mei Yi [Harrisdale Senior High School]" userId="f9f029c9-d743-4d60-9f2c-e74bdec1ab07" providerId="ADAL" clId="{B0100A4F-C664-4D41-B3BE-0A26D62D4954}" dt="2022-11-23T01:34:41.226" v="350"/>
          <ac:inkMkLst>
            <pc:docMk/>
            <pc:sldMk cId="3696355329" sldId="456"/>
            <ac:inkMk id="177" creationId="{15AD9C4D-EEFD-AC9A-F3DA-7A68197B50B6}"/>
          </ac:inkMkLst>
        </pc:inkChg>
        <pc:inkChg chg="mod">
          <ac:chgData name="TAN Mei Yi [Harrisdale Senior High School]" userId="f9f029c9-d743-4d60-9f2c-e74bdec1ab07" providerId="ADAL" clId="{B0100A4F-C664-4D41-B3BE-0A26D62D4954}" dt="2022-11-23T01:34:41.226" v="350"/>
          <ac:inkMkLst>
            <pc:docMk/>
            <pc:sldMk cId="3696355329" sldId="456"/>
            <ac:inkMk id="178" creationId="{3112783A-0E89-06A8-AD2B-FD1B752C7631}"/>
          </ac:inkMkLst>
        </pc:inkChg>
        <pc:inkChg chg="mod">
          <ac:chgData name="TAN Mei Yi [Harrisdale Senior High School]" userId="f9f029c9-d743-4d60-9f2c-e74bdec1ab07" providerId="ADAL" clId="{B0100A4F-C664-4D41-B3BE-0A26D62D4954}" dt="2022-11-23T01:34:41.226" v="350"/>
          <ac:inkMkLst>
            <pc:docMk/>
            <pc:sldMk cId="3696355329" sldId="456"/>
            <ac:inkMk id="179" creationId="{CD5DCBBD-B5A8-F84F-2F7C-F6CFBBFD25F8}"/>
          </ac:inkMkLst>
        </pc:inkChg>
        <pc:inkChg chg="mod">
          <ac:chgData name="TAN Mei Yi [Harrisdale Senior High School]" userId="f9f029c9-d743-4d60-9f2c-e74bdec1ab07" providerId="ADAL" clId="{B0100A4F-C664-4D41-B3BE-0A26D62D4954}" dt="2022-11-23T01:34:41.226" v="350"/>
          <ac:inkMkLst>
            <pc:docMk/>
            <pc:sldMk cId="3696355329" sldId="456"/>
            <ac:inkMk id="180" creationId="{90AF3F6C-11BC-94F6-707F-B8D74FCBF044}"/>
          </ac:inkMkLst>
        </pc:inkChg>
        <pc:inkChg chg="mod">
          <ac:chgData name="TAN Mei Yi [Harrisdale Senior High School]" userId="f9f029c9-d743-4d60-9f2c-e74bdec1ab07" providerId="ADAL" clId="{B0100A4F-C664-4D41-B3BE-0A26D62D4954}" dt="2022-11-23T01:34:41.226" v="350"/>
          <ac:inkMkLst>
            <pc:docMk/>
            <pc:sldMk cId="3696355329" sldId="456"/>
            <ac:inkMk id="181" creationId="{6C73E8D8-9B66-9E2E-7B6F-06F902B6DE8C}"/>
          </ac:inkMkLst>
        </pc:inkChg>
        <pc:inkChg chg="mod">
          <ac:chgData name="TAN Mei Yi [Harrisdale Senior High School]" userId="f9f029c9-d743-4d60-9f2c-e74bdec1ab07" providerId="ADAL" clId="{B0100A4F-C664-4D41-B3BE-0A26D62D4954}" dt="2022-11-23T01:34:41.226" v="350"/>
          <ac:inkMkLst>
            <pc:docMk/>
            <pc:sldMk cId="3696355329" sldId="456"/>
            <ac:inkMk id="182" creationId="{5C856B58-EFD5-BCB0-0DC8-6048D697311C}"/>
          </ac:inkMkLst>
        </pc:inkChg>
        <pc:inkChg chg="mod">
          <ac:chgData name="TAN Mei Yi [Harrisdale Senior High School]" userId="f9f029c9-d743-4d60-9f2c-e74bdec1ab07" providerId="ADAL" clId="{B0100A4F-C664-4D41-B3BE-0A26D62D4954}" dt="2022-11-23T01:34:41.226" v="350"/>
          <ac:inkMkLst>
            <pc:docMk/>
            <pc:sldMk cId="3696355329" sldId="456"/>
            <ac:inkMk id="183" creationId="{E28C0F8F-0852-3AEB-3648-5967DD88AB4D}"/>
          </ac:inkMkLst>
        </pc:inkChg>
        <pc:inkChg chg="mod">
          <ac:chgData name="TAN Mei Yi [Harrisdale Senior High School]" userId="f9f029c9-d743-4d60-9f2c-e74bdec1ab07" providerId="ADAL" clId="{B0100A4F-C664-4D41-B3BE-0A26D62D4954}" dt="2022-11-23T01:34:41.226" v="350"/>
          <ac:inkMkLst>
            <pc:docMk/>
            <pc:sldMk cId="3696355329" sldId="456"/>
            <ac:inkMk id="184" creationId="{4C8CCC72-59B8-B2BC-F94B-155F3D7B27AD}"/>
          </ac:inkMkLst>
        </pc:inkChg>
        <pc:inkChg chg="mod">
          <ac:chgData name="TAN Mei Yi [Harrisdale Senior High School]" userId="f9f029c9-d743-4d60-9f2c-e74bdec1ab07" providerId="ADAL" clId="{B0100A4F-C664-4D41-B3BE-0A26D62D4954}" dt="2022-11-23T01:34:41.226" v="350"/>
          <ac:inkMkLst>
            <pc:docMk/>
            <pc:sldMk cId="3696355329" sldId="456"/>
            <ac:inkMk id="185" creationId="{9F676B14-E4B4-F54E-7702-8D4B302DD594}"/>
          </ac:inkMkLst>
        </pc:inkChg>
        <pc:inkChg chg="mod">
          <ac:chgData name="TAN Mei Yi [Harrisdale Senior High School]" userId="f9f029c9-d743-4d60-9f2c-e74bdec1ab07" providerId="ADAL" clId="{B0100A4F-C664-4D41-B3BE-0A26D62D4954}" dt="2022-11-23T01:34:41.226" v="350"/>
          <ac:inkMkLst>
            <pc:docMk/>
            <pc:sldMk cId="3696355329" sldId="456"/>
            <ac:inkMk id="186" creationId="{5D4CB801-8155-C5B7-FABD-D1A780FD86C3}"/>
          </ac:inkMkLst>
        </pc:inkChg>
        <pc:inkChg chg="mod">
          <ac:chgData name="TAN Mei Yi [Harrisdale Senior High School]" userId="f9f029c9-d743-4d60-9f2c-e74bdec1ab07" providerId="ADAL" clId="{B0100A4F-C664-4D41-B3BE-0A26D62D4954}" dt="2022-11-23T01:34:41.226" v="350"/>
          <ac:inkMkLst>
            <pc:docMk/>
            <pc:sldMk cId="3696355329" sldId="456"/>
            <ac:inkMk id="187" creationId="{724D82BB-6069-3CDD-0EE9-899AC97679C2}"/>
          </ac:inkMkLst>
        </pc:inkChg>
        <pc:inkChg chg="mod">
          <ac:chgData name="TAN Mei Yi [Harrisdale Senior High School]" userId="f9f029c9-d743-4d60-9f2c-e74bdec1ab07" providerId="ADAL" clId="{B0100A4F-C664-4D41-B3BE-0A26D62D4954}" dt="2022-11-23T01:34:41.226" v="350"/>
          <ac:inkMkLst>
            <pc:docMk/>
            <pc:sldMk cId="3696355329" sldId="456"/>
            <ac:inkMk id="188" creationId="{DE319DEE-45DC-14F8-2642-D5F46C64A3F4}"/>
          </ac:inkMkLst>
        </pc:inkChg>
        <pc:inkChg chg="mod">
          <ac:chgData name="TAN Mei Yi [Harrisdale Senior High School]" userId="f9f029c9-d743-4d60-9f2c-e74bdec1ab07" providerId="ADAL" clId="{B0100A4F-C664-4D41-B3BE-0A26D62D4954}" dt="2022-11-23T01:34:41.226" v="350"/>
          <ac:inkMkLst>
            <pc:docMk/>
            <pc:sldMk cId="3696355329" sldId="456"/>
            <ac:inkMk id="189" creationId="{AB9F775D-E618-3337-3CD7-82910E18EC32}"/>
          </ac:inkMkLst>
        </pc:inkChg>
        <pc:inkChg chg="mod">
          <ac:chgData name="TAN Mei Yi [Harrisdale Senior High School]" userId="f9f029c9-d743-4d60-9f2c-e74bdec1ab07" providerId="ADAL" clId="{B0100A4F-C664-4D41-B3BE-0A26D62D4954}" dt="2022-11-23T01:34:41.226" v="350"/>
          <ac:inkMkLst>
            <pc:docMk/>
            <pc:sldMk cId="3696355329" sldId="456"/>
            <ac:inkMk id="190" creationId="{5DC165AC-C846-3225-EDAA-654EFF530E2D}"/>
          </ac:inkMkLst>
        </pc:inkChg>
        <pc:inkChg chg="mod">
          <ac:chgData name="TAN Mei Yi [Harrisdale Senior High School]" userId="f9f029c9-d743-4d60-9f2c-e74bdec1ab07" providerId="ADAL" clId="{B0100A4F-C664-4D41-B3BE-0A26D62D4954}" dt="2022-11-23T01:34:41.226" v="350"/>
          <ac:inkMkLst>
            <pc:docMk/>
            <pc:sldMk cId="3696355329" sldId="456"/>
            <ac:inkMk id="191" creationId="{DF355261-B231-A38F-DA17-F8A8E1F8E1B0}"/>
          </ac:inkMkLst>
        </pc:inkChg>
        <pc:inkChg chg="mod">
          <ac:chgData name="TAN Mei Yi [Harrisdale Senior High School]" userId="f9f029c9-d743-4d60-9f2c-e74bdec1ab07" providerId="ADAL" clId="{B0100A4F-C664-4D41-B3BE-0A26D62D4954}" dt="2022-11-23T01:34:41.226" v="350"/>
          <ac:inkMkLst>
            <pc:docMk/>
            <pc:sldMk cId="3696355329" sldId="456"/>
            <ac:inkMk id="192" creationId="{4CB8784D-EF15-907A-6EFF-76B7F1E20AB8}"/>
          </ac:inkMkLst>
        </pc:inkChg>
        <pc:inkChg chg="mod">
          <ac:chgData name="TAN Mei Yi [Harrisdale Senior High School]" userId="f9f029c9-d743-4d60-9f2c-e74bdec1ab07" providerId="ADAL" clId="{B0100A4F-C664-4D41-B3BE-0A26D62D4954}" dt="2022-11-23T01:34:41.226" v="350"/>
          <ac:inkMkLst>
            <pc:docMk/>
            <pc:sldMk cId="3696355329" sldId="456"/>
            <ac:inkMk id="193" creationId="{14E1A6B8-411B-D509-E393-BE8D49CC6641}"/>
          </ac:inkMkLst>
        </pc:inkChg>
        <pc:inkChg chg="mod">
          <ac:chgData name="TAN Mei Yi [Harrisdale Senior High School]" userId="f9f029c9-d743-4d60-9f2c-e74bdec1ab07" providerId="ADAL" clId="{B0100A4F-C664-4D41-B3BE-0A26D62D4954}" dt="2022-11-23T01:34:41.226" v="350"/>
          <ac:inkMkLst>
            <pc:docMk/>
            <pc:sldMk cId="3696355329" sldId="456"/>
            <ac:inkMk id="194" creationId="{3C853D64-794A-5F31-41D9-FDAF60419663}"/>
          </ac:inkMkLst>
        </pc:inkChg>
        <pc:inkChg chg="mod">
          <ac:chgData name="TAN Mei Yi [Harrisdale Senior High School]" userId="f9f029c9-d743-4d60-9f2c-e74bdec1ab07" providerId="ADAL" clId="{B0100A4F-C664-4D41-B3BE-0A26D62D4954}" dt="2022-11-23T01:34:41.226" v="350"/>
          <ac:inkMkLst>
            <pc:docMk/>
            <pc:sldMk cId="3696355329" sldId="456"/>
            <ac:inkMk id="195" creationId="{DECACE1E-8CDD-C2CA-15D8-48CEB1ED3939}"/>
          </ac:inkMkLst>
        </pc:inkChg>
        <pc:inkChg chg="mod">
          <ac:chgData name="TAN Mei Yi [Harrisdale Senior High School]" userId="f9f029c9-d743-4d60-9f2c-e74bdec1ab07" providerId="ADAL" clId="{B0100A4F-C664-4D41-B3BE-0A26D62D4954}" dt="2022-11-23T01:34:41.226" v="350"/>
          <ac:inkMkLst>
            <pc:docMk/>
            <pc:sldMk cId="3696355329" sldId="456"/>
            <ac:inkMk id="196" creationId="{1292AAB5-B70B-BAF6-81BC-0830CB2F1C60}"/>
          </ac:inkMkLst>
        </pc:inkChg>
        <pc:inkChg chg="mod">
          <ac:chgData name="TAN Mei Yi [Harrisdale Senior High School]" userId="f9f029c9-d743-4d60-9f2c-e74bdec1ab07" providerId="ADAL" clId="{B0100A4F-C664-4D41-B3BE-0A26D62D4954}" dt="2022-11-23T01:34:41.226" v="350"/>
          <ac:inkMkLst>
            <pc:docMk/>
            <pc:sldMk cId="3696355329" sldId="456"/>
            <ac:inkMk id="197" creationId="{8E879006-AFE9-7CFE-BE5E-9F4F587ADBA1}"/>
          </ac:inkMkLst>
        </pc:inkChg>
        <pc:inkChg chg="mod">
          <ac:chgData name="TAN Mei Yi [Harrisdale Senior High School]" userId="f9f029c9-d743-4d60-9f2c-e74bdec1ab07" providerId="ADAL" clId="{B0100A4F-C664-4D41-B3BE-0A26D62D4954}" dt="2022-11-23T01:34:41.226" v="350"/>
          <ac:inkMkLst>
            <pc:docMk/>
            <pc:sldMk cId="3696355329" sldId="456"/>
            <ac:inkMk id="198" creationId="{C4E0A5AD-3284-A2E8-9253-31A2FDE033B4}"/>
          </ac:inkMkLst>
        </pc:inkChg>
        <pc:inkChg chg="mod">
          <ac:chgData name="TAN Mei Yi [Harrisdale Senior High School]" userId="f9f029c9-d743-4d60-9f2c-e74bdec1ab07" providerId="ADAL" clId="{B0100A4F-C664-4D41-B3BE-0A26D62D4954}" dt="2022-11-23T01:34:41.226" v="350"/>
          <ac:inkMkLst>
            <pc:docMk/>
            <pc:sldMk cId="3696355329" sldId="456"/>
            <ac:inkMk id="199" creationId="{CE711563-936F-EF2F-6020-8637539DC8AD}"/>
          </ac:inkMkLst>
        </pc:inkChg>
        <pc:inkChg chg="mod">
          <ac:chgData name="TAN Mei Yi [Harrisdale Senior High School]" userId="f9f029c9-d743-4d60-9f2c-e74bdec1ab07" providerId="ADAL" clId="{B0100A4F-C664-4D41-B3BE-0A26D62D4954}" dt="2022-11-23T01:34:41.226" v="350"/>
          <ac:inkMkLst>
            <pc:docMk/>
            <pc:sldMk cId="3696355329" sldId="456"/>
            <ac:inkMk id="200" creationId="{FC5199CA-DFC4-8E78-E0BC-BBA3D80CACEF}"/>
          </ac:inkMkLst>
        </pc:inkChg>
        <pc:inkChg chg="mod">
          <ac:chgData name="TAN Mei Yi [Harrisdale Senior High School]" userId="f9f029c9-d743-4d60-9f2c-e74bdec1ab07" providerId="ADAL" clId="{B0100A4F-C664-4D41-B3BE-0A26D62D4954}" dt="2022-11-23T01:34:41.226" v="350"/>
          <ac:inkMkLst>
            <pc:docMk/>
            <pc:sldMk cId="3696355329" sldId="456"/>
            <ac:inkMk id="201" creationId="{70F1FAC1-A985-9B3E-4B21-379AEFAE661A}"/>
          </ac:inkMkLst>
        </pc:inkChg>
        <pc:inkChg chg="mod">
          <ac:chgData name="TAN Mei Yi [Harrisdale Senior High School]" userId="f9f029c9-d743-4d60-9f2c-e74bdec1ab07" providerId="ADAL" clId="{B0100A4F-C664-4D41-B3BE-0A26D62D4954}" dt="2022-11-23T01:34:41.226" v="350"/>
          <ac:inkMkLst>
            <pc:docMk/>
            <pc:sldMk cId="3696355329" sldId="456"/>
            <ac:inkMk id="202" creationId="{1F4A2EE2-88FC-57A9-5252-C467EF9ECD20}"/>
          </ac:inkMkLst>
        </pc:inkChg>
        <pc:inkChg chg="mod">
          <ac:chgData name="TAN Mei Yi [Harrisdale Senior High School]" userId="f9f029c9-d743-4d60-9f2c-e74bdec1ab07" providerId="ADAL" clId="{B0100A4F-C664-4D41-B3BE-0A26D62D4954}" dt="2022-11-23T01:34:41.226" v="350"/>
          <ac:inkMkLst>
            <pc:docMk/>
            <pc:sldMk cId="3696355329" sldId="456"/>
            <ac:inkMk id="203" creationId="{19B86355-0DA0-ACC4-C046-EE94919D7201}"/>
          </ac:inkMkLst>
        </pc:inkChg>
        <pc:inkChg chg="mod">
          <ac:chgData name="TAN Mei Yi [Harrisdale Senior High School]" userId="f9f029c9-d743-4d60-9f2c-e74bdec1ab07" providerId="ADAL" clId="{B0100A4F-C664-4D41-B3BE-0A26D62D4954}" dt="2022-11-23T01:34:41.226" v="350"/>
          <ac:inkMkLst>
            <pc:docMk/>
            <pc:sldMk cId="3696355329" sldId="456"/>
            <ac:inkMk id="204" creationId="{F43E1AC7-5CC9-EAAE-FA3A-D97B2494CF98}"/>
          </ac:inkMkLst>
        </pc:inkChg>
        <pc:inkChg chg="mod">
          <ac:chgData name="TAN Mei Yi [Harrisdale Senior High School]" userId="f9f029c9-d743-4d60-9f2c-e74bdec1ab07" providerId="ADAL" clId="{B0100A4F-C664-4D41-B3BE-0A26D62D4954}" dt="2022-11-23T01:34:41.226" v="350"/>
          <ac:inkMkLst>
            <pc:docMk/>
            <pc:sldMk cId="3696355329" sldId="456"/>
            <ac:inkMk id="205" creationId="{8D420FF9-A9AE-B64F-DB4A-0946AA661754}"/>
          </ac:inkMkLst>
        </pc:inkChg>
        <pc:inkChg chg="mod">
          <ac:chgData name="TAN Mei Yi [Harrisdale Senior High School]" userId="f9f029c9-d743-4d60-9f2c-e74bdec1ab07" providerId="ADAL" clId="{B0100A4F-C664-4D41-B3BE-0A26D62D4954}" dt="2022-11-23T01:34:41.226" v="350"/>
          <ac:inkMkLst>
            <pc:docMk/>
            <pc:sldMk cId="3696355329" sldId="456"/>
            <ac:inkMk id="206" creationId="{CC799685-070E-FC04-A703-27B80C707F15}"/>
          </ac:inkMkLst>
        </pc:inkChg>
        <pc:inkChg chg="mod">
          <ac:chgData name="TAN Mei Yi [Harrisdale Senior High School]" userId="f9f029c9-d743-4d60-9f2c-e74bdec1ab07" providerId="ADAL" clId="{B0100A4F-C664-4D41-B3BE-0A26D62D4954}" dt="2022-11-23T01:34:41.226" v="350"/>
          <ac:inkMkLst>
            <pc:docMk/>
            <pc:sldMk cId="3696355329" sldId="456"/>
            <ac:inkMk id="207" creationId="{75CF5A45-F068-58FF-1C59-3FFE6DB2EA42}"/>
          </ac:inkMkLst>
        </pc:inkChg>
        <pc:inkChg chg="mod">
          <ac:chgData name="TAN Mei Yi [Harrisdale Senior High School]" userId="f9f029c9-d743-4d60-9f2c-e74bdec1ab07" providerId="ADAL" clId="{B0100A4F-C664-4D41-B3BE-0A26D62D4954}" dt="2022-11-23T01:34:41.226" v="350"/>
          <ac:inkMkLst>
            <pc:docMk/>
            <pc:sldMk cId="3696355329" sldId="456"/>
            <ac:inkMk id="208" creationId="{36551911-B5AD-854E-28F4-124DB2ABAC16}"/>
          </ac:inkMkLst>
        </pc:inkChg>
        <pc:inkChg chg="mod">
          <ac:chgData name="TAN Mei Yi [Harrisdale Senior High School]" userId="f9f029c9-d743-4d60-9f2c-e74bdec1ab07" providerId="ADAL" clId="{B0100A4F-C664-4D41-B3BE-0A26D62D4954}" dt="2022-11-23T01:34:41.226" v="350"/>
          <ac:inkMkLst>
            <pc:docMk/>
            <pc:sldMk cId="3696355329" sldId="456"/>
            <ac:inkMk id="209" creationId="{B3936E3C-5DCF-30EA-A990-8C8B0436236A}"/>
          </ac:inkMkLst>
        </pc:inkChg>
        <pc:inkChg chg="mod">
          <ac:chgData name="TAN Mei Yi [Harrisdale Senior High School]" userId="f9f029c9-d743-4d60-9f2c-e74bdec1ab07" providerId="ADAL" clId="{B0100A4F-C664-4D41-B3BE-0A26D62D4954}" dt="2022-11-23T01:34:41.226" v="350"/>
          <ac:inkMkLst>
            <pc:docMk/>
            <pc:sldMk cId="3696355329" sldId="456"/>
            <ac:inkMk id="210" creationId="{B8E1BD6B-33F3-8D91-67EA-CD77CDAAAD23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4:57.932" v="353" actId="1076"/>
          <ac:inkMkLst>
            <pc:docMk/>
            <pc:sldMk cId="3696355329" sldId="456"/>
            <ac:inkMk id="211" creationId="{E73CE31F-6A6F-5F01-ED06-05FC8C67C08B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4:57.932" v="353" actId="1076"/>
          <ac:inkMkLst>
            <pc:docMk/>
            <pc:sldMk cId="3696355329" sldId="456"/>
            <ac:inkMk id="212" creationId="{8D4C522D-8F3B-AD74-4FBC-655902C044D8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4:57.932" v="353" actId="1076"/>
          <ac:inkMkLst>
            <pc:docMk/>
            <pc:sldMk cId="3696355329" sldId="456"/>
            <ac:inkMk id="213" creationId="{06611748-1835-3F65-2DC4-945EFE774097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4:57.932" v="353" actId="1076"/>
          <ac:inkMkLst>
            <pc:docMk/>
            <pc:sldMk cId="3696355329" sldId="456"/>
            <ac:inkMk id="214" creationId="{66178C05-F576-BA48-95C0-D440D7A2A154}"/>
          </ac:inkMkLst>
        </pc:inkChg>
        <pc:inkChg chg="mod">
          <ac:chgData name="TAN Mei Yi [Harrisdale Senior High School]" userId="f9f029c9-d743-4d60-9f2c-e74bdec1ab07" providerId="ADAL" clId="{B0100A4F-C664-4D41-B3BE-0A26D62D4954}" dt="2022-11-23T01:34:53.119" v="352"/>
          <ac:inkMkLst>
            <pc:docMk/>
            <pc:sldMk cId="3696355329" sldId="456"/>
            <ac:inkMk id="216" creationId="{09C8992C-E8CA-A806-B275-9D9D4615971A}"/>
          </ac:inkMkLst>
        </pc:inkChg>
        <pc:inkChg chg="mod">
          <ac:chgData name="TAN Mei Yi [Harrisdale Senior High School]" userId="f9f029c9-d743-4d60-9f2c-e74bdec1ab07" providerId="ADAL" clId="{B0100A4F-C664-4D41-B3BE-0A26D62D4954}" dt="2022-11-23T01:34:53.119" v="352"/>
          <ac:inkMkLst>
            <pc:docMk/>
            <pc:sldMk cId="3696355329" sldId="456"/>
            <ac:inkMk id="217" creationId="{08F22FE7-A8BA-03AD-1768-CE69185BA317}"/>
          </ac:inkMkLst>
        </pc:inkChg>
        <pc:inkChg chg="mod">
          <ac:chgData name="TAN Mei Yi [Harrisdale Senior High School]" userId="f9f029c9-d743-4d60-9f2c-e74bdec1ab07" providerId="ADAL" clId="{B0100A4F-C664-4D41-B3BE-0A26D62D4954}" dt="2022-11-23T01:34:53.119" v="352"/>
          <ac:inkMkLst>
            <pc:docMk/>
            <pc:sldMk cId="3696355329" sldId="456"/>
            <ac:inkMk id="219" creationId="{2677BE1E-351F-1EE6-7895-5FE85233645F}"/>
          </ac:inkMkLst>
        </pc:inkChg>
        <pc:inkChg chg="mod">
          <ac:chgData name="TAN Mei Yi [Harrisdale Senior High School]" userId="f9f029c9-d743-4d60-9f2c-e74bdec1ab07" providerId="ADAL" clId="{B0100A4F-C664-4D41-B3BE-0A26D62D4954}" dt="2022-11-23T01:34:53.119" v="352"/>
          <ac:inkMkLst>
            <pc:docMk/>
            <pc:sldMk cId="3696355329" sldId="456"/>
            <ac:inkMk id="220" creationId="{A79700C2-9485-792F-DB50-B545C2B61C69}"/>
          </ac:inkMkLst>
        </pc:inkChg>
        <pc:inkChg chg="mod">
          <ac:chgData name="TAN Mei Yi [Harrisdale Senior High School]" userId="f9f029c9-d743-4d60-9f2c-e74bdec1ab07" providerId="ADAL" clId="{B0100A4F-C664-4D41-B3BE-0A26D62D4954}" dt="2022-11-23T01:34:53.119" v="352"/>
          <ac:inkMkLst>
            <pc:docMk/>
            <pc:sldMk cId="3696355329" sldId="456"/>
            <ac:inkMk id="221" creationId="{C4182CE6-5879-32CC-1CAD-19B0784DD77B}"/>
          </ac:inkMkLst>
        </pc:inkChg>
        <pc:inkChg chg="mod">
          <ac:chgData name="TAN Mei Yi [Harrisdale Senior High School]" userId="f9f029c9-d743-4d60-9f2c-e74bdec1ab07" providerId="ADAL" clId="{B0100A4F-C664-4D41-B3BE-0A26D62D4954}" dt="2022-11-23T01:34:53.119" v="352"/>
          <ac:inkMkLst>
            <pc:docMk/>
            <pc:sldMk cId="3696355329" sldId="456"/>
            <ac:inkMk id="223" creationId="{313A3C40-2BCB-9C10-0B76-34CB2CD84B33}"/>
          </ac:inkMkLst>
        </pc:inkChg>
        <pc:inkChg chg="mod">
          <ac:chgData name="TAN Mei Yi [Harrisdale Senior High School]" userId="f9f029c9-d743-4d60-9f2c-e74bdec1ab07" providerId="ADAL" clId="{B0100A4F-C664-4D41-B3BE-0A26D62D4954}" dt="2022-11-23T01:34:53.119" v="352"/>
          <ac:inkMkLst>
            <pc:docMk/>
            <pc:sldMk cId="3696355329" sldId="456"/>
            <ac:inkMk id="224" creationId="{6805BEE2-2D80-BFDB-0A71-14E5DB29A649}"/>
          </ac:inkMkLst>
        </pc:inkChg>
        <pc:inkChg chg="mod">
          <ac:chgData name="TAN Mei Yi [Harrisdale Senior High School]" userId="f9f029c9-d743-4d60-9f2c-e74bdec1ab07" providerId="ADAL" clId="{B0100A4F-C664-4D41-B3BE-0A26D62D4954}" dt="2022-11-23T01:34:53.119" v="352"/>
          <ac:inkMkLst>
            <pc:docMk/>
            <pc:sldMk cId="3696355329" sldId="456"/>
            <ac:inkMk id="225" creationId="{C0E60856-39AE-E8F2-A71E-F77CBB3E7BAF}"/>
          </ac:inkMkLst>
        </pc:inkChg>
        <pc:inkChg chg="mod">
          <ac:chgData name="TAN Mei Yi [Harrisdale Senior High School]" userId="f9f029c9-d743-4d60-9f2c-e74bdec1ab07" providerId="ADAL" clId="{B0100A4F-C664-4D41-B3BE-0A26D62D4954}" dt="2022-11-23T01:34:53.119" v="352"/>
          <ac:inkMkLst>
            <pc:docMk/>
            <pc:sldMk cId="3696355329" sldId="456"/>
            <ac:inkMk id="226" creationId="{684B043A-7524-6430-A936-E4004CDE72E4}"/>
          </ac:inkMkLst>
        </pc:inkChg>
        <pc:inkChg chg="mod">
          <ac:chgData name="TAN Mei Yi [Harrisdale Senior High School]" userId="f9f029c9-d743-4d60-9f2c-e74bdec1ab07" providerId="ADAL" clId="{B0100A4F-C664-4D41-B3BE-0A26D62D4954}" dt="2022-11-23T01:34:53.119" v="352"/>
          <ac:inkMkLst>
            <pc:docMk/>
            <pc:sldMk cId="3696355329" sldId="456"/>
            <ac:inkMk id="227" creationId="{BE25CF61-FA24-5288-4272-2E44EA6446F7}"/>
          </ac:inkMkLst>
        </pc:inkChg>
        <pc:inkChg chg="mod">
          <ac:chgData name="TAN Mei Yi [Harrisdale Senior High School]" userId="f9f029c9-d743-4d60-9f2c-e74bdec1ab07" providerId="ADAL" clId="{B0100A4F-C664-4D41-B3BE-0A26D62D4954}" dt="2022-11-23T01:34:53.119" v="352"/>
          <ac:inkMkLst>
            <pc:docMk/>
            <pc:sldMk cId="3696355329" sldId="456"/>
            <ac:inkMk id="228" creationId="{4F715ED7-FC66-8DC6-CE27-BFA6F77C8E59}"/>
          </ac:inkMkLst>
        </pc:inkChg>
        <pc:inkChg chg="mod">
          <ac:chgData name="TAN Mei Yi [Harrisdale Senior High School]" userId="f9f029c9-d743-4d60-9f2c-e74bdec1ab07" providerId="ADAL" clId="{B0100A4F-C664-4D41-B3BE-0A26D62D4954}" dt="2022-11-23T01:34:53.119" v="352"/>
          <ac:inkMkLst>
            <pc:docMk/>
            <pc:sldMk cId="3696355329" sldId="456"/>
            <ac:inkMk id="229" creationId="{290BC6EC-B58A-3185-A67F-A52336C828D8}"/>
          </ac:inkMkLst>
        </pc:inkChg>
        <pc:inkChg chg="mod">
          <ac:chgData name="TAN Mei Yi [Harrisdale Senior High School]" userId="f9f029c9-d743-4d60-9f2c-e74bdec1ab07" providerId="ADAL" clId="{B0100A4F-C664-4D41-B3BE-0A26D62D4954}" dt="2022-11-23T01:34:53.119" v="352"/>
          <ac:inkMkLst>
            <pc:docMk/>
            <pc:sldMk cId="3696355329" sldId="456"/>
            <ac:inkMk id="230" creationId="{9B5AA46B-9346-72E0-42D2-5D8F9C7B7E38}"/>
          </ac:inkMkLst>
        </pc:inkChg>
        <pc:inkChg chg="mod">
          <ac:chgData name="TAN Mei Yi [Harrisdale Senior High School]" userId="f9f029c9-d743-4d60-9f2c-e74bdec1ab07" providerId="ADAL" clId="{B0100A4F-C664-4D41-B3BE-0A26D62D4954}" dt="2022-11-23T01:34:53.119" v="352"/>
          <ac:inkMkLst>
            <pc:docMk/>
            <pc:sldMk cId="3696355329" sldId="456"/>
            <ac:inkMk id="231" creationId="{14D74EF8-8E47-FFE9-BB10-27C2282EF68A}"/>
          </ac:inkMkLst>
        </pc:inkChg>
        <pc:inkChg chg="mod">
          <ac:chgData name="TAN Mei Yi [Harrisdale Senior High School]" userId="f9f029c9-d743-4d60-9f2c-e74bdec1ab07" providerId="ADAL" clId="{B0100A4F-C664-4D41-B3BE-0A26D62D4954}" dt="2022-11-23T01:34:53.119" v="352"/>
          <ac:inkMkLst>
            <pc:docMk/>
            <pc:sldMk cId="3696355329" sldId="456"/>
            <ac:inkMk id="232" creationId="{1E104B5A-B3BA-8138-66DB-EC5CB770CC57}"/>
          </ac:inkMkLst>
        </pc:inkChg>
        <pc:inkChg chg="mod">
          <ac:chgData name="TAN Mei Yi [Harrisdale Senior High School]" userId="f9f029c9-d743-4d60-9f2c-e74bdec1ab07" providerId="ADAL" clId="{B0100A4F-C664-4D41-B3BE-0A26D62D4954}" dt="2022-11-23T01:34:53.119" v="352"/>
          <ac:inkMkLst>
            <pc:docMk/>
            <pc:sldMk cId="3696355329" sldId="456"/>
            <ac:inkMk id="233" creationId="{D7675A9F-4693-9B35-0350-D88CFFDBFF64}"/>
          </ac:inkMkLst>
        </pc:inkChg>
        <pc:inkChg chg="mod">
          <ac:chgData name="TAN Mei Yi [Harrisdale Senior High School]" userId="f9f029c9-d743-4d60-9f2c-e74bdec1ab07" providerId="ADAL" clId="{B0100A4F-C664-4D41-B3BE-0A26D62D4954}" dt="2022-11-23T01:34:53.119" v="352"/>
          <ac:inkMkLst>
            <pc:docMk/>
            <pc:sldMk cId="3696355329" sldId="456"/>
            <ac:inkMk id="234" creationId="{AA745E68-30DC-9A2E-4C9D-EA07EB04E8D4}"/>
          </ac:inkMkLst>
        </pc:inkChg>
        <pc:inkChg chg="mod">
          <ac:chgData name="TAN Mei Yi [Harrisdale Senior High School]" userId="f9f029c9-d743-4d60-9f2c-e74bdec1ab07" providerId="ADAL" clId="{B0100A4F-C664-4D41-B3BE-0A26D62D4954}" dt="2022-11-23T01:34:53.119" v="352"/>
          <ac:inkMkLst>
            <pc:docMk/>
            <pc:sldMk cId="3696355329" sldId="456"/>
            <ac:inkMk id="235" creationId="{420CFAD9-195D-A29F-BEE7-F2C9A71FBF8C}"/>
          </ac:inkMkLst>
        </pc:inkChg>
        <pc:inkChg chg="mod">
          <ac:chgData name="TAN Mei Yi [Harrisdale Senior High School]" userId="f9f029c9-d743-4d60-9f2c-e74bdec1ab07" providerId="ADAL" clId="{B0100A4F-C664-4D41-B3BE-0A26D62D4954}" dt="2022-11-23T01:34:53.119" v="352"/>
          <ac:inkMkLst>
            <pc:docMk/>
            <pc:sldMk cId="3696355329" sldId="456"/>
            <ac:inkMk id="236" creationId="{D358F13A-0681-C57F-4C57-D8C0D54F851F}"/>
          </ac:inkMkLst>
        </pc:inkChg>
        <pc:inkChg chg="mod">
          <ac:chgData name="TAN Mei Yi [Harrisdale Senior High School]" userId="f9f029c9-d743-4d60-9f2c-e74bdec1ab07" providerId="ADAL" clId="{B0100A4F-C664-4D41-B3BE-0A26D62D4954}" dt="2022-11-23T01:34:53.119" v="352"/>
          <ac:inkMkLst>
            <pc:docMk/>
            <pc:sldMk cId="3696355329" sldId="456"/>
            <ac:inkMk id="237" creationId="{F4736F0A-3F20-101E-5B4A-73975BB0847A}"/>
          </ac:inkMkLst>
        </pc:inkChg>
        <pc:inkChg chg="mod">
          <ac:chgData name="TAN Mei Yi [Harrisdale Senior High School]" userId="f9f029c9-d743-4d60-9f2c-e74bdec1ab07" providerId="ADAL" clId="{B0100A4F-C664-4D41-B3BE-0A26D62D4954}" dt="2022-11-23T01:34:53.119" v="352"/>
          <ac:inkMkLst>
            <pc:docMk/>
            <pc:sldMk cId="3696355329" sldId="456"/>
            <ac:inkMk id="238" creationId="{5542BDA6-16E3-AE5E-C5A6-7ADCBE569815}"/>
          </ac:inkMkLst>
        </pc:inkChg>
        <pc:inkChg chg="mod">
          <ac:chgData name="TAN Mei Yi [Harrisdale Senior High School]" userId="f9f029c9-d743-4d60-9f2c-e74bdec1ab07" providerId="ADAL" clId="{B0100A4F-C664-4D41-B3BE-0A26D62D4954}" dt="2022-11-23T01:34:53.119" v="352"/>
          <ac:inkMkLst>
            <pc:docMk/>
            <pc:sldMk cId="3696355329" sldId="456"/>
            <ac:inkMk id="240" creationId="{6204823E-B550-817A-10D6-2458D1B05468}"/>
          </ac:inkMkLst>
        </pc:inkChg>
        <pc:inkChg chg="mod">
          <ac:chgData name="TAN Mei Yi [Harrisdale Senior High School]" userId="f9f029c9-d743-4d60-9f2c-e74bdec1ab07" providerId="ADAL" clId="{B0100A4F-C664-4D41-B3BE-0A26D62D4954}" dt="2022-11-23T01:34:53.119" v="352"/>
          <ac:inkMkLst>
            <pc:docMk/>
            <pc:sldMk cId="3696355329" sldId="456"/>
            <ac:inkMk id="241" creationId="{3F98DFC3-7B5F-B288-3520-E4CCF8BEF288}"/>
          </ac:inkMkLst>
        </pc:inkChg>
        <pc:inkChg chg="mod">
          <ac:chgData name="TAN Mei Yi [Harrisdale Senior High School]" userId="f9f029c9-d743-4d60-9f2c-e74bdec1ab07" providerId="ADAL" clId="{B0100A4F-C664-4D41-B3BE-0A26D62D4954}" dt="2022-11-23T01:34:53.119" v="352"/>
          <ac:inkMkLst>
            <pc:docMk/>
            <pc:sldMk cId="3696355329" sldId="456"/>
            <ac:inkMk id="242" creationId="{6E92EE4C-A866-167E-68A1-0626CC8D98FF}"/>
          </ac:inkMkLst>
        </pc:inkChg>
        <pc:inkChg chg="mod">
          <ac:chgData name="TAN Mei Yi [Harrisdale Senior High School]" userId="f9f029c9-d743-4d60-9f2c-e74bdec1ab07" providerId="ADAL" clId="{B0100A4F-C664-4D41-B3BE-0A26D62D4954}" dt="2022-11-23T01:34:53.119" v="352"/>
          <ac:inkMkLst>
            <pc:docMk/>
            <pc:sldMk cId="3696355329" sldId="456"/>
            <ac:inkMk id="243" creationId="{5BB4EB2A-4737-1414-7DD2-B0E449A6C5C7}"/>
          </ac:inkMkLst>
        </pc:inkChg>
        <pc:inkChg chg="mod">
          <ac:chgData name="TAN Mei Yi [Harrisdale Senior High School]" userId="f9f029c9-d743-4d60-9f2c-e74bdec1ab07" providerId="ADAL" clId="{B0100A4F-C664-4D41-B3BE-0A26D62D4954}" dt="2022-11-23T01:34:53.119" v="352"/>
          <ac:inkMkLst>
            <pc:docMk/>
            <pc:sldMk cId="3696355329" sldId="456"/>
            <ac:inkMk id="244" creationId="{E28E5106-8C2A-9E04-C94E-828C71830772}"/>
          </ac:inkMkLst>
        </pc:inkChg>
        <pc:inkChg chg="mod">
          <ac:chgData name="TAN Mei Yi [Harrisdale Senior High School]" userId="f9f029c9-d743-4d60-9f2c-e74bdec1ab07" providerId="ADAL" clId="{B0100A4F-C664-4D41-B3BE-0A26D62D4954}" dt="2022-11-23T01:34:53.119" v="352"/>
          <ac:inkMkLst>
            <pc:docMk/>
            <pc:sldMk cId="3696355329" sldId="456"/>
            <ac:inkMk id="245" creationId="{DFCD8CE8-3F1E-2177-E4BB-39820A187063}"/>
          </ac:inkMkLst>
        </pc:inkChg>
        <pc:inkChg chg="mod">
          <ac:chgData name="TAN Mei Yi [Harrisdale Senior High School]" userId="f9f029c9-d743-4d60-9f2c-e74bdec1ab07" providerId="ADAL" clId="{B0100A4F-C664-4D41-B3BE-0A26D62D4954}" dt="2022-11-23T01:34:53.119" v="352"/>
          <ac:inkMkLst>
            <pc:docMk/>
            <pc:sldMk cId="3696355329" sldId="456"/>
            <ac:inkMk id="246" creationId="{AA959540-8B56-26B2-28D2-7E87E14D6DDE}"/>
          </ac:inkMkLst>
        </pc:inkChg>
        <pc:inkChg chg="mod">
          <ac:chgData name="TAN Mei Yi [Harrisdale Senior High School]" userId="f9f029c9-d743-4d60-9f2c-e74bdec1ab07" providerId="ADAL" clId="{B0100A4F-C664-4D41-B3BE-0A26D62D4954}" dt="2022-11-23T01:34:53.119" v="352"/>
          <ac:inkMkLst>
            <pc:docMk/>
            <pc:sldMk cId="3696355329" sldId="456"/>
            <ac:inkMk id="247" creationId="{C934E420-8DDC-AD8A-D4D7-9035AEF49FAC}"/>
          </ac:inkMkLst>
        </pc:inkChg>
        <pc:inkChg chg="mod">
          <ac:chgData name="TAN Mei Yi [Harrisdale Senior High School]" userId="f9f029c9-d743-4d60-9f2c-e74bdec1ab07" providerId="ADAL" clId="{B0100A4F-C664-4D41-B3BE-0A26D62D4954}" dt="2022-11-23T01:34:53.119" v="352"/>
          <ac:inkMkLst>
            <pc:docMk/>
            <pc:sldMk cId="3696355329" sldId="456"/>
            <ac:inkMk id="248" creationId="{CD19ACE3-5FC0-9245-9E84-31F58BE4A4E7}"/>
          </ac:inkMkLst>
        </pc:inkChg>
        <pc:inkChg chg="mod">
          <ac:chgData name="TAN Mei Yi [Harrisdale Senior High School]" userId="f9f029c9-d743-4d60-9f2c-e74bdec1ab07" providerId="ADAL" clId="{B0100A4F-C664-4D41-B3BE-0A26D62D4954}" dt="2022-11-23T01:34:53.119" v="352"/>
          <ac:inkMkLst>
            <pc:docMk/>
            <pc:sldMk cId="3696355329" sldId="456"/>
            <ac:inkMk id="249" creationId="{03B95267-C072-4778-5EAC-807DC5A4E018}"/>
          </ac:inkMkLst>
        </pc:inkChg>
        <pc:inkChg chg="mod">
          <ac:chgData name="TAN Mei Yi [Harrisdale Senior High School]" userId="f9f029c9-d743-4d60-9f2c-e74bdec1ab07" providerId="ADAL" clId="{B0100A4F-C664-4D41-B3BE-0A26D62D4954}" dt="2022-11-23T01:34:53.119" v="352"/>
          <ac:inkMkLst>
            <pc:docMk/>
            <pc:sldMk cId="3696355329" sldId="456"/>
            <ac:inkMk id="251" creationId="{C385EDA0-AF03-1FFF-EED8-B3EDF64906A8}"/>
          </ac:inkMkLst>
        </pc:inkChg>
        <pc:inkChg chg="mod">
          <ac:chgData name="TAN Mei Yi [Harrisdale Senior High School]" userId="f9f029c9-d743-4d60-9f2c-e74bdec1ab07" providerId="ADAL" clId="{B0100A4F-C664-4D41-B3BE-0A26D62D4954}" dt="2022-11-23T01:34:53.119" v="352"/>
          <ac:inkMkLst>
            <pc:docMk/>
            <pc:sldMk cId="3696355329" sldId="456"/>
            <ac:inkMk id="252" creationId="{7BD038DB-BE0B-5145-8E8A-D6EBEAB4A3B3}"/>
          </ac:inkMkLst>
        </pc:inkChg>
        <pc:inkChg chg="mod">
          <ac:chgData name="TAN Mei Yi [Harrisdale Senior High School]" userId="f9f029c9-d743-4d60-9f2c-e74bdec1ab07" providerId="ADAL" clId="{B0100A4F-C664-4D41-B3BE-0A26D62D4954}" dt="2022-11-23T01:34:53.119" v="352"/>
          <ac:inkMkLst>
            <pc:docMk/>
            <pc:sldMk cId="3696355329" sldId="456"/>
            <ac:inkMk id="253" creationId="{9AD77312-0D3C-4EE3-B851-0CF1CED1946A}"/>
          </ac:inkMkLst>
        </pc:inkChg>
        <pc:inkChg chg="mod">
          <ac:chgData name="TAN Mei Yi [Harrisdale Senior High School]" userId="f9f029c9-d743-4d60-9f2c-e74bdec1ab07" providerId="ADAL" clId="{B0100A4F-C664-4D41-B3BE-0A26D62D4954}" dt="2022-11-23T01:34:53.119" v="352"/>
          <ac:inkMkLst>
            <pc:docMk/>
            <pc:sldMk cId="3696355329" sldId="456"/>
            <ac:inkMk id="254" creationId="{6651B46E-4B15-B6EA-69ED-D9186DFB1B21}"/>
          </ac:inkMkLst>
        </pc:inkChg>
        <pc:inkChg chg="mod">
          <ac:chgData name="TAN Mei Yi [Harrisdale Senior High School]" userId="f9f029c9-d743-4d60-9f2c-e74bdec1ab07" providerId="ADAL" clId="{B0100A4F-C664-4D41-B3BE-0A26D62D4954}" dt="2022-11-23T01:34:53.119" v="352"/>
          <ac:inkMkLst>
            <pc:docMk/>
            <pc:sldMk cId="3696355329" sldId="456"/>
            <ac:inkMk id="255" creationId="{28C2C4B5-07BC-70F8-1967-C882D0DF9ACE}"/>
          </ac:inkMkLst>
        </pc:inkChg>
        <pc:inkChg chg="mod">
          <ac:chgData name="TAN Mei Yi [Harrisdale Senior High School]" userId="f9f029c9-d743-4d60-9f2c-e74bdec1ab07" providerId="ADAL" clId="{B0100A4F-C664-4D41-B3BE-0A26D62D4954}" dt="2022-11-23T01:34:53.119" v="352"/>
          <ac:inkMkLst>
            <pc:docMk/>
            <pc:sldMk cId="3696355329" sldId="456"/>
            <ac:inkMk id="257" creationId="{EC28AA8D-0FAC-07E9-3D4D-A9A9712E9E62}"/>
          </ac:inkMkLst>
        </pc:inkChg>
        <pc:inkChg chg="mod">
          <ac:chgData name="TAN Mei Yi [Harrisdale Senior High School]" userId="f9f029c9-d743-4d60-9f2c-e74bdec1ab07" providerId="ADAL" clId="{B0100A4F-C664-4D41-B3BE-0A26D62D4954}" dt="2022-11-23T01:34:53.119" v="352"/>
          <ac:inkMkLst>
            <pc:docMk/>
            <pc:sldMk cId="3696355329" sldId="456"/>
            <ac:inkMk id="258" creationId="{C1C15792-1317-0601-8941-09978176A4A2}"/>
          </ac:inkMkLst>
        </pc:inkChg>
        <pc:inkChg chg="mod">
          <ac:chgData name="TAN Mei Yi [Harrisdale Senior High School]" userId="f9f029c9-d743-4d60-9f2c-e74bdec1ab07" providerId="ADAL" clId="{B0100A4F-C664-4D41-B3BE-0A26D62D4954}" dt="2022-11-23T01:34:53.119" v="352"/>
          <ac:inkMkLst>
            <pc:docMk/>
            <pc:sldMk cId="3696355329" sldId="456"/>
            <ac:inkMk id="259" creationId="{A335384C-A72D-00E7-D5C6-54DE06061D48}"/>
          </ac:inkMkLst>
        </pc:inkChg>
        <pc:inkChg chg="mod">
          <ac:chgData name="TAN Mei Yi [Harrisdale Senior High School]" userId="f9f029c9-d743-4d60-9f2c-e74bdec1ab07" providerId="ADAL" clId="{B0100A4F-C664-4D41-B3BE-0A26D62D4954}" dt="2022-11-23T01:35:21.534" v="356"/>
          <ac:inkMkLst>
            <pc:docMk/>
            <pc:sldMk cId="3696355329" sldId="456"/>
            <ac:inkMk id="261" creationId="{3A33DE27-257F-4AF2-2AE3-C748ED23180D}"/>
          </ac:inkMkLst>
        </pc:inkChg>
        <pc:inkChg chg="mod">
          <ac:chgData name="TAN Mei Yi [Harrisdale Senior High School]" userId="f9f029c9-d743-4d60-9f2c-e74bdec1ab07" providerId="ADAL" clId="{B0100A4F-C664-4D41-B3BE-0A26D62D4954}" dt="2022-11-23T01:35:21.534" v="356"/>
          <ac:inkMkLst>
            <pc:docMk/>
            <pc:sldMk cId="3696355329" sldId="456"/>
            <ac:inkMk id="262" creationId="{167693F6-ACB0-B9D9-94C9-D079400D5BFF}"/>
          </ac:inkMkLst>
        </pc:inkChg>
        <pc:inkChg chg="mod">
          <ac:chgData name="TAN Mei Yi [Harrisdale Senior High School]" userId="f9f029c9-d743-4d60-9f2c-e74bdec1ab07" providerId="ADAL" clId="{B0100A4F-C664-4D41-B3BE-0A26D62D4954}" dt="2022-11-23T01:35:21.534" v="356"/>
          <ac:inkMkLst>
            <pc:docMk/>
            <pc:sldMk cId="3696355329" sldId="456"/>
            <ac:inkMk id="263" creationId="{2D529CFA-4421-8164-2477-F5BA0D40A454}"/>
          </ac:inkMkLst>
        </pc:inkChg>
        <pc:inkChg chg="mod">
          <ac:chgData name="TAN Mei Yi [Harrisdale Senior High School]" userId="f9f029c9-d743-4d60-9f2c-e74bdec1ab07" providerId="ADAL" clId="{B0100A4F-C664-4D41-B3BE-0A26D62D4954}" dt="2022-11-23T01:35:21.534" v="356"/>
          <ac:inkMkLst>
            <pc:docMk/>
            <pc:sldMk cId="3696355329" sldId="456"/>
            <ac:inkMk id="264" creationId="{0C4B24C2-ACCE-AB71-6172-CD34CB7BBAE2}"/>
          </ac:inkMkLst>
        </pc:inkChg>
        <pc:inkChg chg="mod">
          <ac:chgData name="TAN Mei Yi [Harrisdale Senior High School]" userId="f9f029c9-d743-4d60-9f2c-e74bdec1ab07" providerId="ADAL" clId="{B0100A4F-C664-4D41-B3BE-0A26D62D4954}" dt="2022-11-23T01:35:21.534" v="356"/>
          <ac:inkMkLst>
            <pc:docMk/>
            <pc:sldMk cId="3696355329" sldId="456"/>
            <ac:inkMk id="265" creationId="{57E0F06E-F6C0-4F21-5221-C59C53F8E71E}"/>
          </ac:inkMkLst>
        </pc:inkChg>
        <pc:inkChg chg="mod">
          <ac:chgData name="TAN Mei Yi [Harrisdale Senior High School]" userId="f9f029c9-d743-4d60-9f2c-e74bdec1ab07" providerId="ADAL" clId="{B0100A4F-C664-4D41-B3BE-0A26D62D4954}" dt="2022-11-23T01:35:21.534" v="356"/>
          <ac:inkMkLst>
            <pc:docMk/>
            <pc:sldMk cId="3696355329" sldId="456"/>
            <ac:inkMk id="266" creationId="{26FAA241-EDBD-523A-0FC4-E63C7DE4DDAA}"/>
          </ac:inkMkLst>
        </pc:inkChg>
        <pc:inkChg chg="mod">
          <ac:chgData name="TAN Mei Yi [Harrisdale Senior High School]" userId="f9f029c9-d743-4d60-9f2c-e74bdec1ab07" providerId="ADAL" clId="{B0100A4F-C664-4D41-B3BE-0A26D62D4954}" dt="2022-11-23T01:35:21.534" v="356"/>
          <ac:inkMkLst>
            <pc:docMk/>
            <pc:sldMk cId="3696355329" sldId="456"/>
            <ac:inkMk id="267" creationId="{D48FB47A-934F-3CFC-5B14-D61C3FAAA185}"/>
          </ac:inkMkLst>
        </pc:inkChg>
        <pc:inkChg chg="mod">
          <ac:chgData name="TAN Mei Yi [Harrisdale Senior High School]" userId="f9f029c9-d743-4d60-9f2c-e74bdec1ab07" providerId="ADAL" clId="{B0100A4F-C664-4D41-B3BE-0A26D62D4954}" dt="2022-11-23T01:35:21.534" v="356"/>
          <ac:inkMkLst>
            <pc:docMk/>
            <pc:sldMk cId="3696355329" sldId="456"/>
            <ac:inkMk id="268" creationId="{9C09E83F-E58A-0AD1-81DA-324D7FF8F6E7}"/>
          </ac:inkMkLst>
        </pc:inkChg>
        <pc:inkChg chg="mod">
          <ac:chgData name="TAN Mei Yi [Harrisdale Senior High School]" userId="f9f029c9-d743-4d60-9f2c-e74bdec1ab07" providerId="ADAL" clId="{B0100A4F-C664-4D41-B3BE-0A26D62D4954}" dt="2022-11-23T01:35:21.534" v="356"/>
          <ac:inkMkLst>
            <pc:docMk/>
            <pc:sldMk cId="3696355329" sldId="456"/>
            <ac:inkMk id="269" creationId="{CEF35AFD-076E-FA36-AA74-54055D11A249}"/>
          </ac:inkMkLst>
        </pc:inkChg>
        <pc:inkChg chg="mod">
          <ac:chgData name="TAN Mei Yi [Harrisdale Senior High School]" userId="f9f029c9-d743-4d60-9f2c-e74bdec1ab07" providerId="ADAL" clId="{B0100A4F-C664-4D41-B3BE-0A26D62D4954}" dt="2022-11-23T01:35:21.534" v="356"/>
          <ac:inkMkLst>
            <pc:docMk/>
            <pc:sldMk cId="3696355329" sldId="456"/>
            <ac:inkMk id="270" creationId="{4036D047-5B84-FECD-9805-9309D7CDAE60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5:32.086" v="359" actId="1076"/>
          <ac:inkMkLst>
            <pc:docMk/>
            <pc:sldMk cId="3696355329" sldId="456"/>
            <ac:inkMk id="271" creationId="{C3D1DFFD-5CAB-D0BE-3FB6-C838C0E91893}"/>
          </ac:inkMkLst>
        </pc:inkChg>
      </pc:sldChg>
      <pc:sldChg chg="del">
        <pc:chgData name="TAN Mei Yi [Harrisdale Senior High School]" userId="f9f029c9-d743-4d60-9f2c-e74bdec1ab07" providerId="ADAL" clId="{B0100A4F-C664-4D41-B3BE-0A26D62D4954}" dt="2022-11-23T01:21:16.215" v="28" actId="47"/>
        <pc:sldMkLst>
          <pc:docMk/>
          <pc:sldMk cId="1541472671" sldId="457"/>
        </pc:sldMkLst>
      </pc:sldChg>
      <pc:sldChg chg="addSp delSp modSp add mod delAnim modAnim">
        <pc:chgData name="TAN Mei Yi [Harrisdale Senior High School]" userId="f9f029c9-d743-4d60-9f2c-e74bdec1ab07" providerId="ADAL" clId="{B0100A4F-C664-4D41-B3BE-0A26D62D4954}" dt="2022-11-23T02:37:50.953" v="456"/>
        <pc:sldMkLst>
          <pc:docMk/>
          <pc:sldMk cId="1773063023" sldId="457"/>
        </pc:sldMkLst>
        <pc:grpChg chg="del mod">
          <ac:chgData name="TAN Mei Yi [Harrisdale Senior High School]" userId="f9f029c9-d743-4d60-9f2c-e74bdec1ab07" providerId="ADAL" clId="{B0100A4F-C664-4D41-B3BE-0A26D62D4954}" dt="2022-11-23T01:38:27" v="382"/>
          <ac:grpSpMkLst>
            <pc:docMk/>
            <pc:sldMk cId="1773063023" sldId="457"/>
            <ac:grpSpMk id="9" creationId="{045692A6-9F95-C57E-E485-CF1C9ADF5859}"/>
          </ac:grpSpMkLst>
        </pc:grpChg>
        <pc:grpChg chg="del mod">
          <ac:chgData name="TAN Mei Yi [Harrisdale Senior High School]" userId="f9f029c9-d743-4d60-9f2c-e74bdec1ab07" providerId="ADAL" clId="{B0100A4F-C664-4D41-B3BE-0A26D62D4954}" dt="2022-11-23T01:38:28.588" v="385"/>
          <ac:grpSpMkLst>
            <pc:docMk/>
            <pc:sldMk cId="1773063023" sldId="457"/>
            <ac:grpSpMk id="14" creationId="{474D8196-8D54-3FEF-CE54-7EF35124A164}"/>
          </ac:grpSpMkLst>
        </pc:grpChg>
        <pc:grpChg chg="del mod">
          <ac:chgData name="TAN Mei Yi [Harrisdale Senior High School]" userId="f9f029c9-d743-4d60-9f2c-e74bdec1ab07" providerId="ADAL" clId="{B0100A4F-C664-4D41-B3BE-0A26D62D4954}" dt="2022-11-23T02:25:40.850" v="395"/>
          <ac:grpSpMkLst>
            <pc:docMk/>
            <pc:sldMk cId="1773063023" sldId="457"/>
            <ac:grpSpMk id="17" creationId="{4E90DBC5-9293-A52F-564D-C89454C55CBA}"/>
          </ac:grpSpMkLst>
        </pc:grpChg>
        <pc:grpChg chg="del mod">
          <ac:chgData name="TAN Mei Yi [Harrisdale Senior High School]" userId="f9f029c9-d743-4d60-9f2c-e74bdec1ab07" providerId="ADAL" clId="{B0100A4F-C664-4D41-B3BE-0A26D62D4954}" dt="2022-11-23T02:26:05.783" v="401"/>
          <ac:grpSpMkLst>
            <pc:docMk/>
            <pc:sldMk cId="1773063023" sldId="457"/>
            <ac:grpSpMk id="24" creationId="{CE74AFC1-F54F-A7EF-F385-56FED93241D8}"/>
          </ac:grpSpMkLst>
        </pc:grpChg>
        <pc:grpChg chg="mod">
          <ac:chgData name="TAN Mei Yi [Harrisdale Senior High School]" userId="f9f029c9-d743-4d60-9f2c-e74bdec1ab07" providerId="ADAL" clId="{B0100A4F-C664-4D41-B3BE-0A26D62D4954}" dt="2022-11-23T02:25:40.850" v="395"/>
          <ac:grpSpMkLst>
            <pc:docMk/>
            <pc:sldMk cId="1773063023" sldId="457"/>
            <ac:grpSpMk id="26" creationId="{F99E0374-1987-16F8-42BE-BD9A8AF3166E}"/>
          </ac:grpSpMkLst>
        </pc:grpChg>
        <pc:grpChg chg="mod">
          <ac:chgData name="TAN Mei Yi [Harrisdale Senior High School]" userId="f9f029c9-d743-4d60-9f2c-e74bdec1ab07" providerId="ADAL" clId="{B0100A4F-C664-4D41-B3BE-0A26D62D4954}" dt="2022-11-23T02:37:24.128" v="450"/>
          <ac:grpSpMkLst>
            <pc:docMk/>
            <pc:sldMk cId="1773063023" sldId="457"/>
            <ac:grpSpMk id="27" creationId="{21854F57-F6B1-0B64-BCCE-9B6AFDDE4D1B}"/>
          </ac:grpSpMkLst>
        </pc:grpChg>
        <pc:grpChg chg="del mod">
          <ac:chgData name="TAN Mei Yi [Harrisdale Senior High School]" userId="f9f029c9-d743-4d60-9f2c-e74bdec1ab07" providerId="ADAL" clId="{B0100A4F-C664-4D41-B3BE-0A26D62D4954}" dt="2022-11-23T02:26:13.641" v="404"/>
          <ac:grpSpMkLst>
            <pc:docMk/>
            <pc:sldMk cId="1773063023" sldId="457"/>
            <ac:grpSpMk id="29" creationId="{FDE40032-C367-8BA9-9435-D0B4ADC07A71}"/>
          </ac:grpSpMkLst>
        </pc:grpChg>
        <pc:grpChg chg="mod">
          <ac:chgData name="TAN Mei Yi [Harrisdale Senior High School]" userId="f9f029c9-d743-4d60-9f2c-e74bdec1ab07" providerId="ADAL" clId="{B0100A4F-C664-4D41-B3BE-0A26D62D4954}" dt="2022-11-23T02:37:25.579" v="453"/>
          <ac:grpSpMkLst>
            <pc:docMk/>
            <pc:sldMk cId="1773063023" sldId="457"/>
            <ac:grpSpMk id="30" creationId="{B57649AE-59A4-2E6F-0F13-9DEE7714FF26}"/>
          </ac:grpSpMkLst>
        </pc:grpChg>
        <pc:grpChg chg="del mod">
          <ac:chgData name="TAN Mei Yi [Harrisdale Senior High School]" userId="f9f029c9-d743-4d60-9f2c-e74bdec1ab07" providerId="ADAL" clId="{B0100A4F-C664-4D41-B3BE-0A26D62D4954}" dt="2022-11-23T02:26:43.800" v="407"/>
          <ac:grpSpMkLst>
            <pc:docMk/>
            <pc:sldMk cId="1773063023" sldId="457"/>
            <ac:grpSpMk id="31" creationId="{946343C7-3ADA-1D1B-0814-A16D5648F732}"/>
          </ac:grpSpMkLst>
        </pc:grpChg>
        <pc:grpChg chg="del mod">
          <ac:chgData name="TAN Mei Yi [Harrisdale Senior High School]" userId="f9f029c9-d743-4d60-9f2c-e74bdec1ab07" providerId="ADAL" clId="{B0100A4F-C664-4D41-B3BE-0A26D62D4954}" dt="2022-11-23T02:26:46.803" v="409"/>
          <ac:grpSpMkLst>
            <pc:docMk/>
            <pc:sldMk cId="1773063023" sldId="457"/>
            <ac:grpSpMk id="33" creationId="{1FC0E850-2623-0CD7-69A0-2A6F916E73D5}"/>
          </ac:grpSpMkLst>
        </pc:grpChg>
        <pc:grpChg chg="mod">
          <ac:chgData name="TAN Mei Yi [Harrisdale Senior High School]" userId="f9f029c9-d743-4d60-9f2c-e74bdec1ab07" providerId="ADAL" clId="{B0100A4F-C664-4D41-B3BE-0A26D62D4954}" dt="2022-11-23T02:26:47.337" v="410"/>
          <ac:grpSpMkLst>
            <pc:docMk/>
            <pc:sldMk cId="1773063023" sldId="457"/>
            <ac:grpSpMk id="35" creationId="{C1CF26E5-938B-4E05-8D00-D4D65FEC663B}"/>
          </ac:grpSpMkLst>
        </pc:grpChg>
        <pc:grpChg chg="del mod">
          <ac:chgData name="TAN Mei Yi [Harrisdale Senior High School]" userId="f9f029c9-d743-4d60-9f2c-e74bdec1ab07" providerId="ADAL" clId="{B0100A4F-C664-4D41-B3BE-0A26D62D4954}" dt="2022-11-23T02:27:25.505" v="414"/>
          <ac:grpSpMkLst>
            <pc:docMk/>
            <pc:sldMk cId="1773063023" sldId="457"/>
            <ac:grpSpMk id="38" creationId="{91AB582A-EDD6-3672-6D51-EC86731F7D2A}"/>
          </ac:grpSpMkLst>
        </pc:grpChg>
        <pc:grpChg chg="add del mod">
          <ac:chgData name="TAN Mei Yi [Harrisdale Senior High School]" userId="f9f029c9-d743-4d60-9f2c-e74bdec1ab07" providerId="ADAL" clId="{B0100A4F-C664-4D41-B3BE-0A26D62D4954}" dt="2022-11-23T02:31:07.021" v="435" actId="478"/>
          <ac:grpSpMkLst>
            <pc:docMk/>
            <pc:sldMk cId="1773063023" sldId="457"/>
            <ac:grpSpMk id="40" creationId="{BD852EA8-A62E-A596-E4CC-EC6FF1AF76DC}"/>
          </ac:grpSpMkLst>
        </pc:grpChg>
        <pc:grpChg chg="del mod">
          <ac:chgData name="TAN Mei Yi [Harrisdale Senior High School]" userId="f9f029c9-d743-4d60-9f2c-e74bdec1ab07" providerId="ADAL" clId="{B0100A4F-C664-4D41-B3BE-0A26D62D4954}" dt="2022-11-23T02:30:39.984" v="426"/>
          <ac:grpSpMkLst>
            <pc:docMk/>
            <pc:sldMk cId="1773063023" sldId="457"/>
            <ac:grpSpMk id="55" creationId="{73B29895-9CF8-12E7-9EF0-6BF83904ED8C}"/>
          </ac:grpSpMkLst>
        </pc:grpChg>
        <pc:grpChg chg="del mod">
          <ac:chgData name="TAN Mei Yi [Harrisdale Senior High School]" userId="f9f029c9-d743-4d60-9f2c-e74bdec1ab07" providerId="ADAL" clId="{B0100A4F-C664-4D41-B3BE-0A26D62D4954}" dt="2022-11-23T02:30:53.128" v="429"/>
          <ac:grpSpMkLst>
            <pc:docMk/>
            <pc:sldMk cId="1773063023" sldId="457"/>
            <ac:grpSpMk id="57" creationId="{859FA424-6D20-FB0D-D7ED-18309C6C3476}"/>
          </ac:grpSpMkLst>
        </pc:grpChg>
        <pc:grpChg chg="del mod">
          <ac:chgData name="TAN Mei Yi [Harrisdale Senior High School]" userId="f9f029c9-d743-4d60-9f2c-e74bdec1ab07" providerId="ADAL" clId="{B0100A4F-C664-4D41-B3BE-0A26D62D4954}" dt="2022-11-23T02:30:54.377" v="431"/>
          <ac:grpSpMkLst>
            <pc:docMk/>
            <pc:sldMk cId="1773063023" sldId="457"/>
            <ac:grpSpMk id="60" creationId="{14E04939-D8B4-0D43-6199-291CF06951BF}"/>
          </ac:grpSpMkLst>
        </pc:grpChg>
        <pc:grpChg chg="del mod">
          <ac:chgData name="TAN Mei Yi [Harrisdale Senior High School]" userId="f9f029c9-d743-4d60-9f2c-e74bdec1ab07" providerId="ADAL" clId="{B0100A4F-C664-4D41-B3BE-0A26D62D4954}" dt="2022-11-23T02:31:01.217" v="433" actId="478"/>
          <ac:grpSpMkLst>
            <pc:docMk/>
            <pc:sldMk cId="1773063023" sldId="457"/>
            <ac:grpSpMk id="62" creationId="{65583B80-5914-C736-DEF1-1AE54BB8A09C}"/>
          </ac:grpSpMkLst>
        </pc:grpChg>
        <pc:grpChg chg="mod">
          <ac:chgData name="TAN Mei Yi [Harrisdale Senior High School]" userId="f9f029c9-d743-4d60-9f2c-e74bdec1ab07" providerId="ADAL" clId="{B0100A4F-C664-4D41-B3BE-0A26D62D4954}" dt="2022-11-23T02:32:41.555" v="440"/>
          <ac:grpSpMkLst>
            <pc:docMk/>
            <pc:sldMk cId="1773063023" sldId="457"/>
            <ac:grpSpMk id="66" creationId="{936ABA58-1B6D-E125-0D49-56106CFD0AF1}"/>
          </ac:grpSpMkLst>
        </pc:grpChg>
        <pc:picChg chg="mod">
          <ac:chgData name="TAN Mei Yi [Harrisdale Senior High School]" userId="f9f029c9-d743-4d60-9f2c-e74bdec1ab07" providerId="ADAL" clId="{B0100A4F-C664-4D41-B3BE-0A26D62D4954}" dt="2022-11-23T01:36:37.550" v="367" actId="14100"/>
          <ac:picMkLst>
            <pc:docMk/>
            <pc:sldMk cId="1773063023" sldId="457"/>
            <ac:picMk id="2" creationId="{00000000-0000-0000-0000-000000000000}"/>
          </ac:picMkLst>
        </pc:picChg>
        <pc:picChg chg="del">
          <ac:chgData name="TAN Mei Yi [Harrisdale Senior High School]" userId="f9f029c9-d743-4d60-9f2c-e74bdec1ab07" providerId="ADAL" clId="{B0100A4F-C664-4D41-B3BE-0A26D62D4954}" dt="2022-11-23T01:24:56.473" v="48" actId="478"/>
          <ac:picMkLst>
            <pc:docMk/>
            <pc:sldMk cId="1773063023" sldId="457"/>
            <ac:picMk id="4" creationId="{D1DD7DC5-58F5-85E8-6680-30812B6FB5EF}"/>
          </ac:picMkLst>
        </pc:picChg>
        <pc:picChg chg="add mod">
          <ac:chgData name="TAN Mei Yi [Harrisdale Senior High School]" userId="f9f029c9-d743-4d60-9f2c-e74bdec1ab07" providerId="ADAL" clId="{B0100A4F-C664-4D41-B3BE-0A26D62D4954}" dt="2022-11-23T01:36:41.964" v="369" actId="14100"/>
          <ac:picMkLst>
            <pc:docMk/>
            <pc:sldMk cId="1773063023" sldId="457"/>
            <ac:picMk id="6" creationId="{6CEF16C7-E674-7907-544E-209872543A0E}"/>
          </ac:picMkLst>
        </pc:picChg>
        <pc:picChg chg="add mod modCrop">
          <ac:chgData name="TAN Mei Yi [Harrisdale Senior High School]" userId="f9f029c9-d743-4d60-9f2c-e74bdec1ab07" providerId="ADAL" clId="{B0100A4F-C664-4D41-B3BE-0A26D62D4954}" dt="2022-11-23T02:31:16.532" v="436" actId="18131"/>
          <ac:picMkLst>
            <pc:docMk/>
            <pc:sldMk cId="1773063023" sldId="457"/>
            <ac:picMk id="8" creationId="{14713A25-75BF-3E81-69C0-DA4FB0309F52}"/>
          </ac:picMkLst>
        </pc:picChg>
        <pc:picChg chg="del">
          <ac:chgData name="TAN Mei Yi [Harrisdale Senior High School]" userId="f9f029c9-d743-4d60-9f2c-e74bdec1ab07" providerId="ADAL" clId="{B0100A4F-C664-4D41-B3BE-0A26D62D4954}" dt="2022-11-23T01:25:13.047" v="52" actId="478"/>
          <ac:picMkLst>
            <pc:docMk/>
            <pc:sldMk cId="1773063023" sldId="457"/>
            <ac:picMk id="12" creationId="{A4C43E80-E539-F95B-5CBE-8C6E454534B4}"/>
          </ac:picMkLst>
        </pc:picChg>
        <pc:inkChg chg="add mod">
          <ac:chgData name="TAN Mei Yi [Harrisdale Senior High School]" userId="f9f029c9-d743-4d60-9f2c-e74bdec1ab07" providerId="ADAL" clId="{B0100A4F-C664-4D41-B3BE-0A26D62D4954}" dt="2022-11-23T02:25:40.850" v="395"/>
          <ac:inkMkLst>
            <pc:docMk/>
            <pc:sldMk cId="1773063023" sldId="457"/>
            <ac:inkMk id="3" creationId="{82D401E1-AB0F-612B-D522-019F9DFB0458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2:25:40.850" v="395"/>
          <ac:inkMkLst>
            <pc:docMk/>
            <pc:sldMk cId="1773063023" sldId="457"/>
            <ac:inkMk id="4" creationId="{F1B90CC7-6AF7-A27A-43FD-E61AB669EA24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2:25:40.850" v="395"/>
          <ac:inkMkLst>
            <pc:docMk/>
            <pc:sldMk cId="1773063023" sldId="457"/>
            <ac:inkMk id="7" creationId="{693962D2-75C1-3B1A-D772-52383E096DAF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2:37:24.128" v="450"/>
          <ac:inkMkLst>
            <pc:docMk/>
            <pc:sldMk cId="1773063023" sldId="457"/>
            <ac:inkMk id="9" creationId="{5D51474C-F28A-5F35-43C8-9FA15668A40A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2:25:40.850" v="395"/>
          <ac:inkMkLst>
            <pc:docMk/>
            <pc:sldMk cId="1773063023" sldId="457"/>
            <ac:inkMk id="10" creationId="{DECB6346-D853-2252-1619-35479ED9929D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2:25:40.850" v="395"/>
          <ac:inkMkLst>
            <pc:docMk/>
            <pc:sldMk cId="1773063023" sldId="457"/>
            <ac:inkMk id="11" creationId="{1CDF67C2-81F1-A9F8-2806-3E7A40DC5644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2:25:40.850" v="395"/>
          <ac:inkMkLst>
            <pc:docMk/>
            <pc:sldMk cId="1773063023" sldId="457"/>
            <ac:inkMk id="12" creationId="{7589E346-B1B8-208D-06BD-5A953686F90D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2:25:40.850" v="395"/>
          <ac:inkMkLst>
            <pc:docMk/>
            <pc:sldMk cId="1773063023" sldId="457"/>
            <ac:inkMk id="13" creationId="{64CE33FA-095C-D515-AF68-60289720D353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2:37:24.128" v="450"/>
          <ac:inkMkLst>
            <pc:docMk/>
            <pc:sldMk cId="1773063023" sldId="457"/>
            <ac:inkMk id="14" creationId="{DAC5EBCD-DAA3-36A2-3377-AEF629224EB2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2:25:40.850" v="395"/>
          <ac:inkMkLst>
            <pc:docMk/>
            <pc:sldMk cId="1773063023" sldId="457"/>
            <ac:inkMk id="15" creationId="{88B5A604-1C54-73C0-03CC-043F348290E5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2:25:40.850" v="395"/>
          <ac:inkMkLst>
            <pc:docMk/>
            <pc:sldMk cId="1773063023" sldId="457"/>
            <ac:inkMk id="16" creationId="{1B1AD3A2-1163-26A8-432A-FC54D169C749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2:37:24.128" v="450"/>
          <ac:inkMkLst>
            <pc:docMk/>
            <pc:sldMk cId="1773063023" sldId="457"/>
            <ac:inkMk id="17" creationId="{D6B86F6C-9EAC-738E-E4EE-BABEF44E124B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2:26:47.337" v="410"/>
          <ac:inkMkLst>
            <pc:docMk/>
            <pc:sldMk cId="1773063023" sldId="457"/>
            <ac:inkMk id="18" creationId="{A04E8999-9ED9-A8ED-0D1F-4F455F5D545B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2:26:47.337" v="410"/>
          <ac:inkMkLst>
            <pc:docMk/>
            <pc:sldMk cId="1773063023" sldId="457"/>
            <ac:inkMk id="19" creationId="{E1F45194-3596-F40D-1E6D-8FEE5321A0A4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2:26:47.337" v="410"/>
          <ac:inkMkLst>
            <pc:docMk/>
            <pc:sldMk cId="1773063023" sldId="457"/>
            <ac:inkMk id="20" creationId="{1BE735DA-3296-0CDE-B9F4-D0B56B079993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2:26:47.337" v="410"/>
          <ac:inkMkLst>
            <pc:docMk/>
            <pc:sldMk cId="1773063023" sldId="457"/>
            <ac:inkMk id="21" creationId="{53BEC4CF-38AF-D0AD-9455-231A9914A43D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2:26:47.337" v="410"/>
          <ac:inkMkLst>
            <pc:docMk/>
            <pc:sldMk cId="1773063023" sldId="457"/>
            <ac:inkMk id="22" creationId="{E37A2919-A477-3241-FCAF-20B930081111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2:26:47.337" v="410"/>
          <ac:inkMkLst>
            <pc:docMk/>
            <pc:sldMk cId="1773063023" sldId="457"/>
            <ac:inkMk id="23" creationId="{DE44C7E5-8823-0CF3-7507-C0ABFC9587B2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2:37:24.128" v="450"/>
          <ac:inkMkLst>
            <pc:docMk/>
            <pc:sldMk cId="1773063023" sldId="457"/>
            <ac:inkMk id="24" creationId="{E556FCF7-46FB-BDB1-5DE0-33429B21C527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2:25:40.850" v="395"/>
          <ac:inkMkLst>
            <pc:docMk/>
            <pc:sldMk cId="1773063023" sldId="457"/>
            <ac:inkMk id="25" creationId="{0FE8EF65-14B4-F880-157D-86D59973B3CF}"/>
          </ac:inkMkLst>
        </pc:inkChg>
        <pc:inkChg chg="add del">
          <ac:chgData name="TAN Mei Yi [Harrisdale Senior High School]" userId="f9f029c9-d743-4d60-9f2c-e74bdec1ab07" providerId="ADAL" clId="{B0100A4F-C664-4D41-B3BE-0A26D62D4954}" dt="2022-11-23T02:25:57.748" v="399"/>
          <ac:inkMkLst>
            <pc:docMk/>
            <pc:sldMk cId="1773063023" sldId="457"/>
            <ac:inkMk id="27" creationId="{96C81553-5779-A117-C1D0-5E336DACDB14}"/>
          </ac:inkMkLst>
        </pc:inkChg>
        <pc:inkChg chg="add del mod">
          <ac:chgData name="TAN Mei Yi [Harrisdale Senior High School]" userId="f9f029c9-d743-4d60-9f2c-e74bdec1ab07" providerId="ADAL" clId="{B0100A4F-C664-4D41-B3BE-0A26D62D4954}" dt="2022-11-23T02:26:06.400" v="402"/>
          <ac:inkMkLst>
            <pc:docMk/>
            <pc:sldMk cId="1773063023" sldId="457"/>
            <ac:inkMk id="28" creationId="{85F88743-9ED9-5CCE-8771-FA6FA5F00EA4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2:37:25.579" v="453"/>
          <ac:inkMkLst>
            <pc:docMk/>
            <pc:sldMk cId="1773063023" sldId="457"/>
            <ac:inkMk id="28" creationId="{D7D1E6A3-9E5E-54C9-D989-C85F604979D2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2:37:25.579" v="453"/>
          <ac:inkMkLst>
            <pc:docMk/>
            <pc:sldMk cId="1773063023" sldId="457"/>
            <ac:inkMk id="29" creationId="{BC5CC023-DBB0-7C71-F9AA-276EAACA1B07}"/>
          </ac:inkMkLst>
        </pc:inkChg>
        <pc:inkChg chg="add del mod">
          <ac:chgData name="TAN Mei Yi [Harrisdale Senior High School]" userId="f9f029c9-d743-4d60-9f2c-e74bdec1ab07" providerId="ADAL" clId="{B0100A4F-C664-4D41-B3BE-0A26D62D4954}" dt="2022-11-23T02:26:34.921" v="405"/>
          <ac:inkMkLst>
            <pc:docMk/>
            <pc:sldMk cId="1773063023" sldId="457"/>
            <ac:inkMk id="30" creationId="{18D8361B-DA21-69B1-20A6-A21FE5D56682}"/>
          </ac:inkMkLst>
        </pc:inkChg>
        <pc:inkChg chg="add">
          <ac:chgData name="TAN Mei Yi [Harrisdale Senior High School]" userId="f9f029c9-d743-4d60-9f2c-e74bdec1ab07" providerId="ADAL" clId="{B0100A4F-C664-4D41-B3BE-0A26D62D4954}" dt="2022-11-23T02:37:35.792" v="455" actId="9405"/>
          <ac:inkMkLst>
            <pc:docMk/>
            <pc:sldMk cId="1773063023" sldId="457"/>
            <ac:inkMk id="31" creationId="{90E79218-C355-874D-9E39-5D0C58ADD79C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2:26:47.337" v="410"/>
          <ac:inkMkLst>
            <pc:docMk/>
            <pc:sldMk cId="1773063023" sldId="457"/>
            <ac:inkMk id="32" creationId="{BE9B48C2-359E-53C9-4F27-2A24BA47E43C}"/>
          </ac:inkMkLst>
        </pc:inkChg>
        <pc:inkChg chg="add del mod">
          <ac:chgData name="TAN Mei Yi [Harrisdale Senior High School]" userId="f9f029c9-d743-4d60-9f2c-e74bdec1ab07" providerId="ADAL" clId="{B0100A4F-C664-4D41-B3BE-0A26D62D4954}" dt="2022-11-23T02:26:47.337" v="410"/>
          <ac:inkMkLst>
            <pc:docMk/>
            <pc:sldMk cId="1773063023" sldId="457"/>
            <ac:inkMk id="34" creationId="{5E25AF7F-D95B-A094-7ACC-18851011FD0D}"/>
          </ac:inkMkLst>
        </pc:inkChg>
        <pc:inkChg chg="add del mod">
          <ac:chgData name="TAN Mei Yi [Harrisdale Senior High School]" userId="f9f029c9-d743-4d60-9f2c-e74bdec1ab07" providerId="ADAL" clId="{B0100A4F-C664-4D41-B3BE-0A26D62D4954}" dt="2022-11-23T02:27:27.953" v="415"/>
          <ac:inkMkLst>
            <pc:docMk/>
            <pc:sldMk cId="1773063023" sldId="457"/>
            <ac:inkMk id="36" creationId="{CCD03928-AF64-9FE7-07D7-63E75AB6179A}"/>
          </ac:inkMkLst>
        </pc:inkChg>
        <pc:inkChg chg="add del mod">
          <ac:chgData name="TAN Mei Yi [Harrisdale Senior High School]" userId="f9f029c9-d743-4d60-9f2c-e74bdec1ab07" providerId="ADAL" clId="{B0100A4F-C664-4D41-B3BE-0A26D62D4954}" dt="2022-11-23T02:27:25.505" v="414"/>
          <ac:inkMkLst>
            <pc:docMk/>
            <pc:sldMk cId="1773063023" sldId="457"/>
            <ac:inkMk id="37" creationId="{6439B9FA-8A28-BDC9-2E6F-CA5F38813CF2}"/>
          </ac:inkMkLst>
        </pc:inkChg>
        <pc:inkChg chg="add">
          <ac:chgData name="TAN Mei Yi [Harrisdale Senior High School]" userId="f9f029c9-d743-4d60-9f2c-e74bdec1ab07" providerId="ADAL" clId="{B0100A4F-C664-4D41-B3BE-0A26D62D4954}" dt="2022-11-23T02:29:43.038" v="416" actId="9405"/>
          <ac:inkMkLst>
            <pc:docMk/>
            <pc:sldMk cId="1773063023" sldId="457"/>
            <ac:inkMk id="39" creationId="{29B1F708-8F5F-69F3-2811-84C37EEB6BF1}"/>
          </ac:inkMkLst>
        </pc:inkChg>
        <pc:inkChg chg="mod">
          <ac:chgData name="TAN Mei Yi [Harrisdale Senior High School]" userId="f9f029c9-d743-4d60-9f2c-e74bdec1ab07" providerId="ADAL" clId="{B0100A4F-C664-4D41-B3BE-0A26D62D4954}" dt="2022-11-23T02:30:10.397" v="418"/>
          <ac:inkMkLst>
            <pc:docMk/>
            <pc:sldMk cId="1773063023" sldId="457"/>
            <ac:inkMk id="41" creationId="{E18C5564-4CAE-BF43-E159-7F3FED93B3C9}"/>
          </ac:inkMkLst>
        </pc:inkChg>
        <pc:inkChg chg="mod">
          <ac:chgData name="TAN Mei Yi [Harrisdale Senior High School]" userId="f9f029c9-d743-4d60-9f2c-e74bdec1ab07" providerId="ADAL" clId="{B0100A4F-C664-4D41-B3BE-0A26D62D4954}" dt="2022-11-23T02:30:10.397" v="418"/>
          <ac:inkMkLst>
            <pc:docMk/>
            <pc:sldMk cId="1773063023" sldId="457"/>
            <ac:inkMk id="42" creationId="{E59A5B38-873B-063A-B8C1-C3401C0DA483}"/>
          </ac:inkMkLst>
        </pc:inkChg>
        <pc:inkChg chg="mod">
          <ac:chgData name="TAN Mei Yi [Harrisdale Senior High School]" userId="f9f029c9-d743-4d60-9f2c-e74bdec1ab07" providerId="ADAL" clId="{B0100A4F-C664-4D41-B3BE-0A26D62D4954}" dt="2022-11-23T02:30:10.397" v="418"/>
          <ac:inkMkLst>
            <pc:docMk/>
            <pc:sldMk cId="1773063023" sldId="457"/>
            <ac:inkMk id="43" creationId="{96E8C26C-97B8-3EE0-A8CD-5C40FDA05598}"/>
          </ac:inkMkLst>
        </pc:inkChg>
        <pc:inkChg chg="mod">
          <ac:chgData name="TAN Mei Yi [Harrisdale Senior High School]" userId="f9f029c9-d743-4d60-9f2c-e74bdec1ab07" providerId="ADAL" clId="{B0100A4F-C664-4D41-B3BE-0A26D62D4954}" dt="2022-11-23T02:30:10.397" v="418"/>
          <ac:inkMkLst>
            <pc:docMk/>
            <pc:sldMk cId="1773063023" sldId="457"/>
            <ac:inkMk id="44" creationId="{C7BF8183-3439-952A-45FB-310428F9581E}"/>
          </ac:inkMkLst>
        </pc:inkChg>
        <pc:inkChg chg="mod">
          <ac:chgData name="TAN Mei Yi [Harrisdale Senior High School]" userId="f9f029c9-d743-4d60-9f2c-e74bdec1ab07" providerId="ADAL" clId="{B0100A4F-C664-4D41-B3BE-0A26D62D4954}" dt="2022-11-23T02:30:10.397" v="418"/>
          <ac:inkMkLst>
            <pc:docMk/>
            <pc:sldMk cId="1773063023" sldId="457"/>
            <ac:inkMk id="45" creationId="{EE64829E-F47E-B05D-562B-BD04630F5252}"/>
          </ac:inkMkLst>
        </pc:inkChg>
        <pc:inkChg chg="mod">
          <ac:chgData name="TAN Mei Yi [Harrisdale Senior High School]" userId="f9f029c9-d743-4d60-9f2c-e74bdec1ab07" providerId="ADAL" clId="{B0100A4F-C664-4D41-B3BE-0A26D62D4954}" dt="2022-11-23T02:30:10.397" v="418"/>
          <ac:inkMkLst>
            <pc:docMk/>
            <pc:sldMk cId="1773063023" sldId="457"/>
            <ac:inkMk id="46" creationId="{F0612AB9-BD08-1856-7D59-11CBAC696729}"/>
          </ac:inkMkLst>
        </pc:inkChg>
        <pc:inkChg chg="mod">
          <ac:chgData name="TAN Mei Yi [Harrisdale Senior High School]" userId="f9f029c9-d743-4d60-9f2c-e74bdec1ab07" providerId="ADAL" clId="{B0100A4F-C664-4D41-B3BE-0A26D62D4954}" dt="2022-11-23T02:30:10.397" v="418"/>
          <ac:inkMkLst>
            <pc:docMk/>
            <pc:sldMk cId="1773063023" sldId="457"/>
            <ac:inkMk id="47" creationId="{E9CA9FB6-EE6A-0A86-7246-2FC30DE4F754}"/>
          </ac:inkMkLst>
        </pc:inkChg>
        <pc:inkChg chg="mod">
          <ac:chgData name="TAN Mei Yi [Harrisdale Senior High School]" userId="f9f029c9-d743-4d60-9f2c-e74bdec1ab07" providerId="ADAL" clId="{B0100A4F-C664-4D41-B3BE-0A26D62D4954}" dt="2022-11-23T02:30:10.397" v="418"/>
          <ac:inkMkLst>
            <pc:docMk/>
            <pc:sldMk cId="1773063023" sldId="457"/>
            <ac:inkMk id="48" creationId="{98E359BC-B618-A1D9-C813-00B86AE28534}"/>
          </ac:inkMkLst>
        </pc:inkChg>
        <pc:inkChg chg="mod">
          <ac:chgData name="TAN Mei Yi [Harrisdale Senior High School]" userId="f9f029c9-d743-4d60-9f2c-e74bdec1ab07" providerId="ADAL" clId="{B0100A4F-C664-4D41-B3BE-0A26D62D4954}" dt="2022-11-23T02:30:10.397" v="418"/>
          <ac:inkMkLst>
            <pc:docMk/>
            <pc:sldMk cId="1773063023" sldId="457"/>
            <ac:inkMk id="49" creationId="{75A60B20-5DDF-CA3C-C848-F0152C6EF707}"/>
          </ac:inkMkLst>
        </pc:inkChg>
        <pc:inkChg chg="mod">
          <ac:chgData name="TAN Mei Yi [Harrisdale Senior High School]" userId="f9f029c9-d743-4d60-9f2c-e74bdec1ab07" providerId="ADAL" clId="{B0100A4F-C664-4D41-B3BE-0A26D62D4954}" dt="2022-11-23T02:30:10.397" v="418"/>
          <ac:inkMkLst>
            <pc:docMk/>
            <pc:sldMk cId="1773063023" sldId="457"/>
            <ac:inkMk id="50" creationId="{2F695A69-A452-BE86-BBF1-CA4618730414}"/>
          </ac:inkMkLst>
        </pc:inkChg>
        <pc:inkChg chg="add del mod">
          <ac:chgData name="TAN Mei Yi [Harrisdale Senior High School]" userId="f9f029c9-d743-4d60-9f2c-e74bdec1ab07" providerId="ADAL" clId="{B0100A4F-C664-4D41-B3BE-0A26D62D4954}" dt="2022-11-23T02:31:07.021" v="435" actId="478"/>
          <ac:inkMkLst>
            <pc:docMk/>
            <pc:sldMk cId="1773063023" sldId="457"/>
            <ac:inkMk id="51" creationId="{45103DCC-9FA9-624B-E893-D4F6181B83B9}"/>
          </ac:inkMkLst>
        </pc:inkChg>
        <pc:inkChg chg="add del mod">
          <ac:chgData name="TAN Mei Yi [Harrisdale Senior High School]" userId="f9f029c9-d743-4d60-9f2c-e74bdec1ab07" providerId="ADAL" clId="{B0100A4F-C664-4D41-B3BE-0A26D62D4954}" dt="2022-11-23T02:31:03.201" v="434" actId="478"/>
          <ac:inkMkLst>
            <pc:docMk/>
            <pc:sldMk cId="1773063023" sldId="457"/>
            <ac:inkMk id="52" creationId="{15C56F27-4F68-F5B6-33CF-4A4B9E0BCAE4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2:30:54.377" v="431"/>
          <ac:inkMkLst>
            <pc:docMk/>
            <pc:sldMk cId="1773063023" sldId="457"/>
            <ac:inkMk id="53" creationId="{18D3B0C4-5202-7D1C-2EDE-A085FC11F54C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2:30:54.377" v="431"/>
          <ac:inkMkLst>
            <pc:docMk/>
            <pc:sldMk cId="1773063023" sldId="457"/>
            <ac:inkMk id="54" creationId="{2D3A82A8-EC55-5A71-04A6-94E3AF702943}"/>
          </ac:inkMkLst>
        </pc:inkChg>
        <pc:inkChg chg="add del mod">
          <ac:chgData name="TAN Mei Yi [Harrisdale Senior High School]" userId="f9f029c9-d743-4d60-9f2c-e74bdec1ab07" providerId="ADAL" clId="{B0100A4F-C664-4D41-B3BE-0A26D62D4954}" dt="2022-11-23T02:30:58.818" v="432" actId="478"/>
          <ac:inkMkLst>
            <pc:docMk/>
            <pc:sldMk cId="1773063023" sldId="457"/>
            <ac:inkMk id="56" creationId="{38CBDF37-D04A-910E-0518-59A60EC53254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2:30:54.377" v="431"/>
          <ac:inkMkLst>
            <pc:docMk/>
            <pc:sldMk cId="1773063023" sldId="457"/>
            <ac:inkMk id="58" creationId="{3479B2EC-B086-6CF6-45E1-85CE430EAE4C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2:30:54.377" v="431"/>
          <ac:inkMkLst>
            <pc:docMk/>
            <pc:sldMk cId="1773063023" sldId="457"/>
            <ac:inkMk id="59" creationId="{34342BC0-D122-4B27-C2A1-46667D8CB856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2:30:54.377" v="431"/>
          <ac:inkMkLst>
            <pc:docMk/>
            <pc:sldMk cId="1773063023" sldId="457"/>
            <ac:inkMk id="61" creationId="{049DE205-0E80-9AFF-6F72-FB4C14D911D8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2:32:41.555" v="440"/>
          <ac:inkMkLst>
            <pc:docMk/>
            <pc:sldMk cId="1773063023" sldId="457"/>
            <ac:inkMk id="63" creationId="{4CF2291F-07C9-1D27-7B2F-F9585CEAFF6D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2:32:41.555" v="440"/>
          <ac:inkMkLst>
            <pc:docMk/>
            <pc:sldMk cId="1773063023" sldId="457"/>
            <ac:inkMk id="64" creationId="{6282E821-1C41-5DD6-2BD9-3B19E416F468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2:32:41.555" v="440"/>
          <ac:inkMkLst>
            <pc:docMk/>
            <pc:sldMk cId="1773063023" sldId="457"/>
            <ac:inkMk id="65" creationId="{C0B0626D-3519-0A86-B156-2FC8BC74A1FE}"/>
          </ac:inkMkLst>
        </pc:inkChg>
        <pc:inkChg chg="add del">
          <ac:chgData name="TAN Mei Yi [Harrisdale Senior High School]" userId="f9f029c9-d743-4d60-9f2c-e74bdec1ab07" providerId="ADAL" clId="{B0100A4F-C664-4D41-B3BE-0A26D62D4954}" dt="2022-11-23T02:32:52.515" v="444"/>
          <ac:inkMkLst>
            <pc:docMk/>
            <pc:sldMk cId="1773063023" sldId="457"/>
            <ac:inkMk id="67" creationId="{623D076D-8FA9-E216-3DAA-A976B89654D3}"/>
          </ac:inkMkLst>
        </pc:inkChg>
        <pc:inkChg chg="add del">
          <ac:chgData name="TAN Mei Yi [Harrisdale Senior High School]" userId="f9f029c9-d743-4d60-9f2c-e74bdec1ab07" providerId="ADAL" clId="{B0100A4F-C664-4D41-B3BE-0A26D62D4954}" dt="2022-11-23T02:32:47.485" v="443" actId="9405"/>
          <ac:inkMkLst>
            <pc:docMk/>
            <pc:sldMk cId="1773063023" sldId="457"/>
            <ac:inkMk id="68" creationId="{28D52078-CD54-2F27-342F-DDC1C48EDF21}"/>
          </ac:inkMkLst>
        </pc:inkChg>
      </pc:sldChg>
      <pc:sldChg chg="addSp delSp modSp add mod modAnim">
        <pc:chgData name="TAN Mei Yi [Harrisdale Senior High School]" userId="f9f029c9-d743-4d60-9f2c-e74bdec1ab07" providerId="ADAL" clId="{B0100A4F-C664-4D41-B3BE-0A26D62D4954}" dt="2022-11-23T03:28:23.521" v="553"/>
        <pc:sldMkLst>
          <pc:docMk/>
          <pc:sldMk cId="1891587386" sldId="458"/>
        </pc:sldMkLst>
        <pc:grpChg chg="del mod">
          <ac:chgData name="TAN Mei Yi [Harrisdale Senior High School]" userId="f9f029c9-d743-4d60-9f2c-e74bdec1ab07" providerId="ADAL" clId="{B0100A4F-C664-4D41-B3BE-0A26D62D4954}" dt="2022-11-23T02:39:48.566" v="470"/>
          <ac:grpSpMkLst>
            <pc:docMk/>
            <pc:sldMk cId="1891587386" sldId="458"/>
            <ac:grpSpMk id="8" creationId="{03182F3D-17CC-9C87-5D74-D6E310A9F4AE}"/>
          </ac:grpSpMkLst>
        </pc:grpChg>
        <pc:grpChg chg="del mod">
          <ac:chgData name="TAN Mei Yi [Harrisdale Senior High School]" userId="f9f029c9-d743-4d60-9f2c-e74bdec1ab07" providerId="ADAL" clId="{B0100A4F-C664-4D41-B3BE-0A26D62D4954}" dt="2022-11-23T02:39:48.566" v="470"/>
          <ac:grpSpMkLst>
            <pc:docMk/>
            <pc:sldMk cId="1891587386" sldId="458"/>
            <ac:grpSpMk id="12" creationId="{AE68B515-92FD-3CFE-57E6-5DBB7155289A}"/>
          </ac:grpSpMkLst>
        </pc:grpChg>
        <pc:grpChg chg="mod">
          <ac:chgData name="TAN Mei Yi [Harrisdale Senior High School]" userId="f9f029c9-d743-4d60-9f2c-e74bdec1ab07" providerId="ADAL" clId="{B0100A4F-C664-4D41-B3BE-0A26D62D4954}" dt="2022-11-23T02:39:48.566" v="470"/>
          <ac:grpSpMkLst>
            <pc:docMk/>
            <pc:sldMk cId="1891587386" sldId="458"/>
            <ac:grpSpMk id="17" creationId="{A4EAF8D3-FCD4-69FD-2046-D4BD2D307B1A}"/>
          </ac:grpSpMkLst>
        </pc:grpChg>
        <pc:grpChg chg="mod">
          <ac:chgData name="TAN Mei Yi [Harrisdale Senior High School]" userId="f9f029c9-d743-4d60-9f2c-e74bdec1ab07" providerId="ADAL" clId="{B0100A4F-C664-4D41-B3BE-0A26D62D4954}" dt="2022-11-23T02:39:48.566" v="470"/>
          <ac:grpSpMkLst>
            <pc:docMk/>
            <pc:sldMk cId="1891587386" sldId="458"/>
            <ac:grpSpMk id="18" creationId="{9F6184DA-97A7-800E-9FC6-F74E12406823}"/>
          </ac:grpSpMkLst>
        </pc:grpChg>
        <pc:grpChg chg="del mod">
          <ac:chgData name="TAN Mei Yi [Harrisdale Senior High School]" userId="f9f029c9-d743-4d60-9f2c-e74bdec1ab07" providerId="ADAL" clId="{B0100A4F-C664-4D41-B3BE-0A26D62D4954}" dt="2022-11-23T02:40:16.817" v="484"/>
          <ac:grpSpMkLst>
            <pc:docMk/>
            <pc:sldMk cId="1891587386" sldId="458"/>
            <ac:grpSpMk id="23" creationId="{E3AD7594-0DE8-1434-5CDD-99DA63BE89FD}"/>
          </ac:grpSpMkLst>
        </pc:grpChg>
        <pc:grpChg chg="mod">
          <ac:chgData name="TAN Mei Yi [Harrisdale Senior High School]" userId="f9f029c9-d743-4d60-9f2c-e74bdec1ab07" providerId="ADAL" clId="{B0100A4F-C664-4D41-B3BE-0A26D62D4954}" dt="2022-11-23T02:40:16.817" v="484"/>
          <ac:grpSpMkLst>
            <pc:docMk/>
            <pc:sldMk cId="1891587386" sldId="458"/>
            <ac:grpSpMk id="31" creationId="{87A81A8F-97AC-FCB5-C45D-B6E12EBC6D04}"/>
          </ac:grpSpMkLst>
        </pc:grpChg>
        <pc:grpChg chg="mod">
          <ac:chgData name="TAN Mei Yi [Harrisdale Senior High School]" userId="f9f029c9-d743-4d60-9f2c-e74bdec1ab07" providerId="ADAL" clId="{B0100A4F-C664-4D41-B3BE-0A26D62D4954}" dt="2022-11-23T02:40:21.183" v="492"/>
          <ac:grpSpMkLst>
            <pc:docMk/>
            <pc:sldMk cId="1891587386" sldId="458"/>
            <ac:grpSpMk id="39" creationId="{CBB13E8A-3FFD-1781-7017-0C2FA7236C1F}"/>
          </ac:grpSpMkLst>
        </pc:grpChg>
        <pc:grpChg chg="del mod">
          <ac:chgData name="TAN Mei Yi [Harrisdale Senior High School]" userId="f9f029c9-d743-4d60-9f2c-e74bdec1ab07" providerId="ADAL" clId="{B0100A4F-C664-4D41-B3BE-0A26D62D4954}" dt="2022-11-23T03:26:24.858" v="524"/>
          <ac:grpSpMkLst>
            <pc:docMk/>
            <pc:sldMk cId="1891587386" sldId="458"/>
            <ac:grpSpMk id="49" creationId="{930844FA-C3BC-AEEC-75BF-E63AC6C89AA6}"/>
          </ac:grpSpMkLst>
        </pc:grpChg>
        <pc:grpChg chg="del mod">
          <ac:chgData name="TAN Mei Yi [Harrisdale Senior High School]" userId="f9f029c9-d743-4d60-9f2c-e74bdec1ab07" providerId="ADAL" clId="{B0100A4F-C664-4D41-B3BE-0A26D62D4954}" dt="2022-11-23T03:26:24.858" v="524"/>
          <ac:grpSpMkLst>
            <pc:docMk/>
            <pc:sldMk cId="1891587386" sldId="458"/>
            <ac:grpSpMk id="50" creationId="{5E764A5E-DE7B-AE86-33D8-D2813128E558}"/>
          </ac:grpSpMkLst>
        </pc:grpChg>
        <pc:grpChg chg="del mod">
          <ac:chgData name="TAN Mei Yi [Harrisdale Senior High School]" userId="f9f029c9-d743-4d60-9f2c-e74bdec1ab07" providerId="ADAL" clId="{B0100A4F-C664-4D41-B3BE-0A26D62D4954}" dt="2022-11-23T03:26:05.848" v="516"/>
          <ac:grpSpMkLst>
            <pc:docMk/>
            <pc:sldMk cId="1891587386" sldId="458"/>
            <ac:grpSpMk id="53" creationId="{60E2F8A8-E792-77AD-5D22-4D3C686D9FE9}"/>
          </ac:grpSpMkLst>
        </pc:grpChg>
        <pc:grpChg chg="del mod">
          <ac:chgData name="TAN Mei Yi [Harrisdale Senior High School]" userId="f9f029c9-d743-4d60-9f2c-e74bdec1ab07" providerId="ADAL" clId="{B0100A4F-C664-4D41-B3BE-0A26D62D4954}" dt="2022-11-23T03:26:24.858" v="524"/>
          <ac:grpSpMkLst>
            <pc:docMk/>
            <pc:sldMk cId="1891587386" sldId="458"/>
            <ac:grpSpMk id="57" creationId="{A4184ACE-6B9B-3E6E-AE3D-CD5201EDEA1B}"/>
          </ac:grpSpMkLst>
        </pc:grpChg>
        <pc:grpChg chg="mod">
          <ac:chgData name="TAN Mei Yi [Harrisdale Senior High School]" userId="f9f029c9-d743-4d60-9f2c-e74bdec1ab07" providerId="ADAL" clId="{B0100A4F-C664-4D41-B3BE-0A26D62D4954}" dt="2022-11-23T03:26:24.858" v="524"/>
          <ac:grpSpMkLst>
            <pc:docMk/>
            <pc:sldMk cId="1891587386" sldId="458"/>
            <ac:grpSpMk id="59" creationId="{55FFDF06-E90A-88C6-A6E3-5022D982D277}"/>
          </ac:grpSpMkLst>
        </pc:grpChg>
        <pc:grpChg chg="del mod">
          <ac:chgData name="TAN Mei Yi [Harrisdale Senior High School]" userId="f9f029c9-d743-4d60-9f2c-e74bdec1ab07" providerId="ADAL" clId="{B0100A4F-C664-4D41-B3BE-0A26D62D4954}" dt="2022-11-23T03:27:04.366" v="534"/>
          <ac:grpSpMkLst>
            <pc:docMk/>
            <pc:sldMk cId="1891587386" sldId="458"/>
            <ac:grpSpMk id="63" creationId="{CB81552F-11ED-D867-313E-72A903F92147}"/>
          </ac:grpSpMkLst>
        </pc:grpChg>
        <pc:grpChg chg="del mod">
          <ac:chgData name="TAN Mei Yi [Harrisdale Senior High School]" userId="f9f029c9-d743-4d60-9f2c-e74bdec1ab07" providerId="ADAL" clId="{B0100A4F-C664-4D41-B3BE-0A26D62D4954}" dt="2022-11-23T03:27:05.724" v="537"/>
          <ac:grpSpMkLst>
            <pc:docMk/>
            <pc:sldMk cId="1891587386" sldId="458"/>
            <ac:grpSpMk id="68" creationId="{D45D8A65-19C5-19BB-F96C-D5DB43001156}"/>
          </ac:grpSpMkLst>
        </pc:grpChg>
        <pc:grpChg chg="mod">
          <ac:chgData name="TAN Mei Yi [Harrisdale Senior High School]" userId="f9f029c9-d743-4d60-9f2c-e74bdec1ab07" providerId="ADAL" clId="{B0100A4F-C664-4D41-B3BE-0A26D62D4954}" dt="2022-11-23T03:27:05.724" v="537"/>
          <ac:grpSpMkLst>
            <pc:docMk/>
            <pc:sldMk cId="1891587386" sldId="458"/>
            <ac:grpSpMk id="71" creationId="{64FD6C9E-78AB-91E8-30E6-33B15DCE2D1F}"/>
          </ac:grpSpMkLst>
        </pc:grpChg>
        <pc:grpChg chg="del mod">
          <ac:chgData name="TAN Mei Yi [Harrisdale Senior High School]" userId="f9f029c9-d743-4d60-9f2c-e74bdec1ab07" providerId="ADAL" clId="{B0100A4F-C664-4D41-B3BE-0A26D62D4954}" dt="2022-11-23T03:28:12.804" v="552"/>
          <ac:grpSpMkLst>
            <pc:docMk/>
            <pc:sldMk cId="1891587386" sldId="458"/>
            <ac:grpSpMk id="75" creationId="{6DAE7F45-6451-E29E-9A6D-2781168F5830}"/>
          </ac:grpSpMkLst>
        </pc:grpChg>
        <pc:grpChg chg="del mod">
          <ac:chgData name="TAN Mei Yi [Harrisdale Senior High School]" userId="f9f029c9-d743-4d60-9f2c-e74bdec1ab07" providerId="ADAL" clId="{B0100A4F-C664-4D41-B3BE-0A26D62D4954}" dt="2022-11-23T03:28:12.804" v="552"/>
          <ac:grpSpMkLst>
            <pc:docMk/>
            <pc:sldMk cId="1891587386" sldId="458"/>
            <ac:grpSpMk id="78" creationId="{A3DE9F97-752A-F2D7-8F65-B2706D205F49}"/>
          </ac:grpSpMkLst>
        </pc:grpChg>
        <pc:grpChg chg="del mod">
          <ac:chgData name="TAN Mei Yi [Harrisdale Senior High School]" userId="f9f029c9-d743-4d60-9f2c-e74bdec1ab07" providerId="ADAL" clId="{B0100A4F-C664-4D41-B3BE-0A26D62D4954}" dt="2022-11-23T03:28:12.804" v="552"/>
          <ac:grpSpMkLst>
            <pc:docMk/>
            <pc:sldMk cId="1891587386" sldId="458"/>
            <ac:grpSpMk id="81" creationId="{9152B3B0-919D-8285-7D8E-8807C15DDB23}"/>
          </ac:grpSpMkLst>
        </pc:grpChg>
        <pc:grpChg chg="mod">
          <ac:chgData name="TAN Mei Yi [Harrisdale Senior High School]" userId="f9f029c9-d743-4d60-9f2c-e74bdec1ab07" providerId="ADAL" clId="{B0100A4F-C664-4D41-B3BE-0A26D62D4954}" dt="2022-11-23T03:28:12.804" v="552"/>
          <ac:grpSpMkLst>
            <pc:docMk/>
            <pc:sldMk cId="1891587386" sldId="458"/>
            <ac:grpSpMk id="83" creationId="{D5969844-B836-2E68-ECAA-7C2CC71032A0}"/>
          </ac:grpSpMkLst>
        </pc:grpChg>
        <pc:picChg chg="add mod">
          <ac:chgData name="TAN Mei Yi [Harrisdale Senior High School]" userId="f9f029c9-d743-4d60-9f2c-e74bdec1ab07" providerId="ADAL" clId="{B0100A4F-C664-4D41-B3BE-0A26D62D4954}" dt="2022-11-23T02:37:59.898" v="458" actId="14100"/>
          <ac:picMkLst>
            <pc:docMk/>
            <pc:sldMk cId="1891587386" sldId="458"/>
            <ac:picMk id="4" creationId="{3849C615-CF18-443D-5A66-9CA5765BA113}"/>
          </ac:picMkLst>
        </pc:picChg>
        <pc:picChg chg="del">
          <ac:chgData name="TAN Mei Yi [Harrisdale Senior High School]" userId="f9f029c9-d743-4d60-9f2c-e74bdec1ab07" providerId="ADAL" clId="{B0100A4F-C664-4D41-B3BE-0A26D62D4954}" dt="2022-11-23T01:25:31.287" v="55" actId="478"/>
          <ac:picMkLst>
            <pc:docMk/>
            <pc:sldMk cId="1891587386" sldId="458"/>
            <ac:picMk id="6" creationId="{6CEF16C7-E674-7907-544E-209872543A0E}"/>
          </ac:picMkLst>
        </pc:picChg>
        <pc:picChg chg="del">
          <ac:chgData name="TAN Mei Yi [Harrisdale Senior High School]" userId="f9f029c9-d743-4d60-9f2c-e74bdec1ab07" providerId="ADAL" clId="{B0100A4F-C664-4D41-B3BE-0A26D62D4954}" dt="2022-11-23T01:25:34.857" v="58" actId="478"/>
          <ac:picMkLst>
            <pc:docMk/>
            <pc:sldMk cId="1891587386" sldId="458"/>
            <ac:picMk id="8" creationId="{14713A25-75BF-3E81-69C0-DA4FB0309F52}"/>
          </ac:picMkLst>
        </pc:picChg>
        <pc:picChg chg="add mod">
          <ac:chgData name="TAN Mei Yi [Harrisdale Senior High School]" userId="f9f029c9-d743-4d60-9f2c-e74bdec1ab07" providerId="ADAL" clId="{B0100A4F-C664-4D41-B3BE-0A26D62D4954}" dt="2022-11-23T02:37:57.527" v="457" actId="1076"/>
          <ac:picMkLst>
            <pc:docMk/>
            <pc:sldMk cId="1891587386" sldId="458"/>
            <ac:picMk id="9" creationId="{6A8C3A69-17AC-CC68-2392-8C7F9DE48D11}"/>
          </ac:picMkLst>
        </pc:picChg>
        <pc:inkChg chg="add mod">
          <ac:chgData name="TAN Mei Yi [Harrisdale Senior High School]" userId="f9f029c9-d743-4d60-9f2c-e74bdec1ab07" providerId="ADAL" clId="{B0100A4F-C664-4D41-B3BE-0A26D62D4954}" dt="2022-11-23T02:39:48.566" v="470"/>
          <ac:inkMkLst>
            <pc:docMk/>
            <pc:sldMk cId="1891587386" sldId="458"/>
            <ac:inkMk id="3" creationId="{8C7E1FC2-0F24-FA30-E6A0-BE1844808765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2:39:48.566" v="470"/>
          <ac:inkMkLst>
            <pc:docMk/>
            <pc:sldMk cId="1891587386" sldId="458"/>
            <ac:inkMk id="6" creationId="{42D12663-7F2D-B9DE-8FD2-C6C9CE7A0A33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2:39:48.566" v="470"/>
          <ac:inkMkLst>
            <pc:docMk/>
            <pc:sldMk cId="1891587386" sldId="458"/>
            <ac:inkMk id="7" creationId="{DD5EA382-2559-D355-0D0C-2F6FE591AA48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26:24.858" v="524"/>
          <ac:inkMkLst>
            <pc:docMk/>
            <pc:sldMk cId="1891587386" sldId="458"/>
            <ac:inkMk id="8" creationId="{260FAFA0-C8CA-13BB-59E4-499511A62739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2:39:48.566" v="470"/>
          <ac:inkMkLst>
            <pc:docMk/>
            <pc:sldMk cId="1891587386" sldId="458"/>
            <ac:inkMk id="10" creationId="{56AD71C2-E6A7-0699-0B91-2C2E1AA3F259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2:39:48.566" v="470"/>
          <ac:inkMkLst>
            <pc:docMk/>
            <pc:sldMk cId="1891587386" sldId="458"/>
            <ac:inkMk id="11" creationId="{C6827CFD-278B-AD8E-0318-6E994F634F04}"/>
          </ac:inkMkLst>
        </pc:inkChg>
        <pc:inkChg chg="add">
          <ac:chgData name="TAN Mei Yi [Harrisdale Senior High School]" userId="f9f029c9-d743-4d60-9f2c-e74bdec1ab07" providerId="ADAL" clId="{B0100A4F-C664-4D41-B3BE-0A26D62D4954}" dt="2022-11-23T03:25:10.100" v="498" actId="9405"/>
          <ac:inkMkLst>
            <pc:docMk/>
            <pc:sldMk cId="1891587386" sldId="458"/>
            <ac:inkMk id="12" creationId="{51DC1783-CA26-DFC7-EC41-F20184B95FAC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2:39:48.566" v="470"/>
          <ac:inkMkLst>
            <pc:docMk/>
            <pc:sldMk cId="1891587386" sldId="458"/>
            <ac:inkMk id="13" creationId="{372BEC02-1981-7908-8D59-98C92BAE5FBC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2:39:48.566" v="470"/>
          <ac:inkMkLst>
            <pc:docMk/>
            <pc:sldMk cId="1891587386" sldId="458"/>
            <ac:inkMk id="14" creationId="{F32F472C-B014-CCD0-23C3-42B51EF8B2B3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2:39:48.566" v="470"/>
          <ac:inkMkLst>
            <pc:docMk/>
            <pc:sldMk cId="1891587386" sldId="458"/>
            <ac:inkMk id="15" creationId="{8343D49E-7A04-226D-73CA-F3B16547C2B5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2:39:48.566" v="470"/>
          <ac:inkMkLst>
            <pc:docMk/>
            <pc:sldMk cId="1891587386" sldId="458"/>
            <ac:inkMk id="16" creationId="{5DE28E08-CAA4-FE64-70A0-97C7D7F3E94F}"/>
          </ac:inkMkLst>
        </pc:inkChg>
        <pc:inkChg chg="add del">
          <ac:chgData name="TAN Mei Yi [Harrisdale Senior High School]" userId="f9f029c9-d743-4d60-9f2c-e74bdec1ab07" providerId="ADAL" clId="{B0100A4F-C664-4D41-B3BE-0A26D62D4954}" dt="2022-11-23T03:25:46.407" v="510"/>
          <ac:inkMkLst>
            <pc:docMk/>
            <pc:sldMk cId="1891587386" sldId="458"/>
            <ac:inkMk id="19" creationId="{AD553EF4-8C62-1AF1-600F-80C54A339688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2:40:16.817" v="484"/>
          <ac:inkMkLst>
            <pc:docMk/>
            <pc:sldMk cId="1891587386" sldId="458"/>
            <ac:inkMk id="20" creationId="{3DD9D8B0-9DA8-C59F-1E3D-B37688BADAB2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2:40:16.817" v="484"/>
          <ac:inkMkLst>
            <pc:docMk/>
            <pc:sldMk cId="1891587386" sldId="458"/>
            <ac:inkMk id="21" creationId="{BEB870A6-FC03-ACBC-0691-74556CC751FB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2:40:16.817" v="484"/>
          <ac:inkMkLst>
            <pc:docMk/>
            <pc:sldMk cId="1891587386" sldId="458"/>
            <ac:inkMk id="22" creationId="{466FF38D-AFF1-F025-372A-A8408D716FDA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26:24.858" v="524"/>
          <ac:inkMkLst>
            <pc:docMk/>
            <pc:sldMk cId="1891587386" sldId="458"/>
            <ac:inkMk id="23" creationId="{97FDDB67-B315-6EFB-627C-B857C8D6B936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2:40:16.817" v="484"/>
          <ac:inkMkLst>
            <pc:docMk/>
            <pc:sldMk cId="1891587386" sldId="458"/>
            <ac:inkMk id="24" creationId="{0F980EBB-DD24-CF33-E338-FC22116D1A63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2:40:16.817" v="484"/>
          <ac:inkMkLst>
            <pc:docMk/>
            <pc:sldMk cId="1891587386" sldId="458"/>
            <ac:inkMk id="25" creationId="{6689E929-598E-2A9C-270B-2C92EC74E04A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2:40:16.817" v="484"/>
          <ac:inkMkLst>
            <pc:docMk/>
            <pc:sldMk cId="1891587386" sldId="458"/>
            <ac:inkMk id="26" creationId="{15BBE08C-A7A9-B936-BB83-9EC050841D43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2:40:16.817" v="484"/>
          <ac:inkMkLst>
            <pc:docMk/>
            <pc:sldMk cId="1891587386" sldId="458"/>
            <ac:inkMk id="27" creationId="{17A5AE26-0834-FDE8-BD75-3CCA8EF5FEA0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2:40:16.817" v="484"/>
          <ac:inkMkLst>
            <pc:docMk/>
            <pc:sldMk cId="1891587386" sldId="458"/>
            <ac:inkMk id="28" creationId="{3E5321A3-209D-1260-08A6-67C9A6D53D51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2:40:16.817" v="484"/>
          <ac:inkMkLst>
            <pc:docMk/>
            <pc:sldMk cId="1891587386" sldId="458"/>
            <ac:inkMk id="29" creationId="{22B0FD5A-6D76-8BD6-F742-CE2466611176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2:40:16.817" v="484"/>
          <ac:inkMkLst>
            <pc:docMk/>
            <pc:sldMk cId="1891587386" sldId="458"/>
            <ac:inkMk id="30" creationId="{C2DB10E0-5A7E-9CE8-43F1-E7AAEF74ED87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2:40:21.183" v="492"/>
          <ac:inkMkLst>
            <pc:docMk/>
            <pc:sldMk cId="1891587386" sldId="458"/>
            <ac:inkMk id="32" creationId="{3E2D807C-4674-3737-C99B-6EE00EC7B669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2:40:21.183" v="492"/>
          <ac:inkMkLst>
            <pc:docMk/>
            <pc:sldMk cId="1891587386" sldId="458"/>
            <ac:inkMk id="33" creationId="{2653BD2C-DE8F-8356-D2D5-3CD32264CAE5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2:40:21.183" v="492"/>
          <ac:inkMkLst>
            <pc:docMk/>
            <pc:sldMk cId="1891587386" sldId="458"/>
            <ac:inkMk id="34" creationId="{3E9DD39D-F68C-7F2D-E194-4FBF91842DB4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2:40:21.183" v="492"/>
          <ac:inkMkLst>
            <pc:docMk/>
            <pc:sldMk cId="1891587386" sldId="458"/>
            <ac:inkMk id="35" creationId="{90DB3088-5444-700C-A0FB-E8AB3E215E50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2:40:21.183" v="492"/>
          <ac:inkMkLst>
            <pc:docMk/>
            <pc:sldMk cId="1891587386" sldId="458"/>
            <ac:inkMk id="36" creationId="{237D143F-2D5A-8EEF-066E-6F9649597BAB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2:40:21.183" v="492"/>
          <ac:inkMkLst>
            <pc:docMk/>
            <pc:sldMk cId="1891587386" sldId="458"/>
            <ac:inkMk id="37" creationId="{9FA24D46-6235-A256-9DE4-3FA057C8A9D5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2:40:21.183" v="492"/>
          <ac:inkMkLst>
            <pc:docMk/>
            <pc:sldMk cId="1891587386" sldId="458"/>
            <ac:inkMk id="38" creationId="{718056C5-C6A2-9108-6E97-85A8DE64FBD1}"/>
          </ac:inkMkLst>
        </pc:inkChg>
        <pc:inkChg chg="add">
          <ac:chgData name="TAN Mei Yi [Harrisdale Senior High School]" userId="f9f029c9-d743-4d60-9f2c-e74bdec1ab07" providerId="ADAL" clId="{B0100A4F-C664-4D41-B3BE-0A26D62D4954}" dt="2022-11-23T02:40:24.885" v="493" actId="9405"/>
          <ac:inkMkLst>
            <pc:docMk/>
            <pc:sldMk cId="1891587386" sldId="458"/>
            <ac:inkMk id="40" creationId="{6050253A-9F13-2844-2AB5-EC511B436139}"/>
          </ac:inkMkLst>
        </pc:inkChg>
        <pc:inkChg chg="add del">
          <ac:chgData name="TAN Mei Yi [Harrisdale Senior High School]" userId="f9f029c9-d743-4d60-9f2c-e74bdec1ab07" providerId="ADAL" clId="{B0100A4F-C664-4D41-B3BE-0A26D62D4954}" dt="2022-11-23T03:25:43.761" v="509"/>
          <ac:inkMkLst>
            <pc:docMk/>
            <pc:sldMk cId="1891587386" sldId="458"/>
            <ac:inkMk id="41" creationId="{893D0687-154F-7554-2D0C-8BC59723DD35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26:24.858" v="524"/>
          <ac:inkMkLst>
            <pc:docMk/>
            <pc:sldMk cId="1891587386" sldId="458"/>
            <ac:inkMk id="42" creationId="{A3F7ED53-8B29-6D00-A5CB-F76D4BE8FD05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26:24.858" v="524"/>
          <ac:inkMkLst>
            <pc:docMk/>
            <pc:sldMk cId="1891587386" sldId="458"/>
            <ac:inkMk id="43" creationId="{BC754D7B-ED07-6880-CA9A-2B3295177987}"/>
          </ac:inkMkLst>
        </pc:inkChg>
        <pc:inkChg chg="add">
          <ac:chgData name="TAN Mei Yi [Harrisdale Senior High School]" userId="f9f029c9-d743-4d60-9f2c-e74bdec1ab07" providerId="ADAL" clId="{B0100A4F-C664-4D41-B3BE-0A26D62D4954}" dt="2022-11-23T03:25:11.515" v="502" actId="9405"/>
          <ac:inkMkLst>
            <pc:docMk/>
            <pc:sldMk cId="1891587386" sldId="458"/>
            <ac:inkMk id="44" creationId="{2B55DA17-C75A-F3D4-28A3-173DBB8CDB2F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26:24.858" v="524"/>
          <ac:inkMkLst>
            <pc:docMk/>
            <pc:sldMk cId="1891587386" sldId="458"/>
            <ac:inkMk id="45" creationId="{91CA6693-4370-AF6C-9646-0E08C695B24B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26:24.858" v="524"/>
          <ac:inkMkLst>
            <pc:docMk/>
            <pc:sldMk cId="1891587386" sldId="458"/>
            <ac:inkMk id="46" creationId="{335AF1D6-42C5-53DF-1824-9412B3BC62AB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26:24.858" v="524"/>
          <ac:inkMkLst>
            <pc:docMk/>
            <pc:sldMk cId="1891587386" sldId="458"/>
            <ac:inkMk id="47" creationId="{594B8553-8FBC-AD35-D1AB-3231A686605C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26:24.858" v="524"/>
          <ac:inkMkLst>
            <pc:docMk/>
            <pc:sldMk cId="1891587386" sldId="458"/>
            <ac:inkMk id="48" creationId="{ED471CD7-3028-06EC-12E9-FB456C47E8D7}"/>
          </ac:inkMkLst>
        </pc:inkChg>
        <pc:inkChg chg="add del mod">
          <ac:chgData name="TAN Mei Yi [Harrisdale Senior High School]" userId="f9f029c9-d743-4d60-9f2c-e74bdec1ab07" providerId="ADAL" clId="{B0100A4F-C664-4D41-B3BE-0A26D62D4954}" dt="2022-11-23T03:26:07.545" v="517"/>
          <ac:inkMkLst>
            <pc:docMk/>
            <pc:sldMk cId="1891587386" sldId="458"/>
            <ac:inkMk id="51" creationId="{2A2D5F33-94A2-2BFE-C76D-FEA1E0EB9649}"/>
          </ac:inkMkLst>
        </pc:inkChg>
        <pc:inkChg chg="add del mod">
          <ac:chgData name="TAN Mei Yi [Harrisdale Senior High School]" userId="f9f029c9-d743-4d60-9f2c-e74bdec1ab07" providerId="ADAL" clId="{B0100A4F-C664-4D41-B3BE-0A26D62D4954}" dt="2022-11-23T03:26:05.848" v="516"/>
          <ac:inkMkLst>
            <pc:docMk/>
            <pc:sldMk cId="1891587386" sldId="458"/>
            <ac:inkMk id="52" creationId="{9535F739-AD07-F068-9305-D42096E91383}"/>
          </ac:inkMkLst>
        </pc:inkChg>
        <pc:inkChg chg="add del">
          <ac:chgData name="TAN Mei Yi [Harrisdale Senior High School]" userId="f9f029c9-d743-4d60-9f2c-e74bdec1ab07" providerId="ADAL" clId="{B0100A4F-C664-4D41-B3BE-0A26D62D4954}" dt="2022-11-23T03:26:07.545" v="518"/>
          <ac:inkMkLst>
            <pc:docMk/>
            <pc:sldMk cId="1891587386" sldId="458"/>
            <ac:inkMk id="54" creationId="{693CC21C-9453-69C0-503D-944EEA36F04B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26:24.858" v="524"/>
          <ac:inkMkLst>
            <pc:docMk/>
            <pc:sldMk cId="1891587386" sldId="458"/>
            <ac:inkMk id="55" creationId="{1F080542-08F6-0ADC-0338-12D2087487C5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26:24.858" v="524"/>
          <ac:inkMkLst>
            <pc:docMk/>
            <pc:sldMk cId="1891587386" sldId="458"/>
            <ac:inkMk id="56" creationId="{89298F71-42AE-6343-E7DB-6BD30C9F5162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26:24.858" v="524"/>
          <ac:inkMkLst>
            <pc:docMk/>
            <pc:sldMk cId="1891587386" sldId="458"/>
            <ac:inkMk id="58" creationId="{EEA3A5CE-8D90-61B0-3016-46A716B533B6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27:05.724" v="537"/>
          <ac:inkMkLst>
            <pc:docMk/>
            <pc:sldMk cId="1891587386" sldId="458"/>
            <ac:inkMk id="60" creationId="{7948AD73-2AC6-A7C1-240E-1C4F5FA65254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27:05.724" v="537"/>
          <ac:inkMkLst>
            <pc:docMk/>
            <pc:sldMk cId="1891587386" sldId="458"/>
            <ac:inkMk id="61" creationId="{0C612F01-FEE0-30AC-D22A-E68A592F24D2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27:05.724" v="537"/>
          <ac:inkMkLst>
            <pc:docMk/>
            <pc:sldMk cId="1891587386" sldId="458"/>
            <ac:inkMk id="62" creationId="{47FB9778-A932-7C84-90A7-D2AD09C61986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27:05.724" v="537"/>
          <ac:inkMkLst>
            <pc:docMk/>
            <pc:sldMk cId="1891587386" sldId="458"/>
            <ac:inkMk id="64" creationId="{3FFD4303-4954-D206-53DC-7C676CFC4D4C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27:05.724" v="537"/>
          <ac:inkMkLst>
            <pc:docMk/>
            <pc:sldMk cId="1891587386" sldId="458"/>
            <ac:inkMk id="65" creationId="{290B94F2-7FF0-2900-6F58-5F5F39871172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27:05.724" v="537"/>
          <ac:inkMkLst>
            <pc:docMk/>
            <pc:sldMk cId="1891587386" sldId="458"/>
            <ac:inkMk id="66" creationId="{DD334B03-1A88-E579-2B67-6D86256339E3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27:05.724" v="537"/>
          <ac:inkMkLst>
            <pc:docMk/>
            <pc:sldMk cId="1891587386" sldId="458"/>
            <ac:inkMk id="67" creationId="{33F0F6DB-AC63-E96A-87DC-80288315D407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27:05.724" v="537"/>
          <ac:inkMkLst>
            <pc:docMk/>
            <pc:sldMk cId="1891587386" sldId="458"/>
            <ac:inkMk id="69" creationId="{C796C75A-DBFB-6A89-7AA7-B442375BEAA4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27:05.724" v="537"/>
          <ac:inkMkLst>
            <pc:docMk/>
            <pc:sldMk cId="1891587386" sldId="458"/>
            <ac:inkMk id="70" creationId="{64D77FC4-2FCA-F301-34CB-DF75804E36E3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28:12.804" v="552"/>
          <ac:inkMkLst>
            <pc:docMk/>
            <pc:sldMk cId="1891587386" sldId="458"/>
            <ac:inkMk id="72" creationId="{959DFD79-7535-2948-91AF-DCA7AE217FA0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28:12.804" v="552"/>
          <ac:inkMkLst>
            <pc:docMk/>
            <pc:sldMk cId="1891587386" sldId="458"/>
            <ac:inkMk id="73" creationId="{DC405CF0-FAE7-F50C-51AC-6231B3693CC1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28:12.804" v="552"/>
          <ac:inkMkLst>
            <pc:docMk/>
            <pc:sldMk cId="1891587386" sldId="458"/>
            <ac:inkMk id="74" creationId="{5F36BD3E-B240-24FB-4DEA-47B38A663CB0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28:12.804" v="552"/>
          <ac:inkMkLst>
            <pc:docMk/>
            <pc:sldMk cId="1891587386" sldId="458"/>
            <ac:inkMk id="76" creationId="{A7504D8A-B9DE-65F1-0719-849D48EF15A5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28:12.804" v="552"/>
          <ac:inkMkLst>
            <pc:docMk/>
            <pc:sldMk cId="1891587386" sldId="458"/>
            <ac:inkMk id="77" creationId="{14E52D95-3E72-52F4-BC84-7AE328CC498B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28:12.804" v="552"/>
          <ac:inkMkLst>
            <pc:docMk/>
            <pc:sldMk cId="1891587386" sldId="458"/>
            <ac:inkMk id="79" creationId="{A499FE43-9BC8-3A6C-A96A-4A4202C7BDBC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28:12.804" v="552"/>
          <ac:inkMkLst>
            <pc:docMk/>
            <pc:sldMk cId="1891587386" sldId="458"/>
            <ac:inkMk id="80" creationId="{3A6BB0EC-74F1-082F-07B4-4AB480CDFE8C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28:12.804" v="552"/>
          <ac:inkMkLst>
            <pc:docMk/>
            <pc:sldMk cId="1891587386" sldId="458"/>
            <ac:inkMk id="82" creationId="{456914B9-CB6D-278A-D2B9-E9B5DBCB5180}"/>
          </ac:inkMkLst>
        </pc:inkChg>
      </pc:sldChg>
      <pc:sldChg chg="addSp delSp modSp add mod modAnim">
        <pc:chgData name="TAN Mei Yi [Harrisdale Senior High School]" userId="f9f029c9-d743-4d60-9f2c-e74bdec1ab07" providerId="ADAL" clId="{B0100A4F-C664-4D41-B3BE-0A26D62D4954}" dt="2022-11-23T03:35:05.666" v="745"/>
        <pc:sldMkLst>
          <pc:docMk/>
          <pc:sldMk cId="2122518291" sldId="459"/>
        </pc:sldMkLst>
        <pc:grpChg chg="del mod">
          <ac:chgData name="TAN Mei Yi [Harrisdale Senior High School]" userId="f9f029c9-d743-4d60-9f2c-e74bdec1ab07" providerId="ADAL" clId="{B0100A4F-C664-4D41-B3BE-0A26D62D4954}" dt="2022-11-23T03:29:47.762" v="568"/>
          <ac:grpSpMkLst>
            <pc:docMk/>
            <pc:sldMk cId="2122518291" sldId="459"/>
            <ac:grpSpMk id="8" creationId="{9562F35D-6739-50F1-76E3-427336A0553F}"/>
          </ac:grpSpMkLst>
        </pc:grpChg>
        <pc:grpChg chg="del mod">
          <ac:chgData name="TAN Mei Yi [Harrisdale Senior High School]" userId="f9f029c9-d743-4d60-9f2c-e74bdec1ab07" providerId="ADAL" clId="{B0100A4F-C664-4D41-B3BE-0A26D62D4954}" dt="2022-11-23T03:29:54.485" v="580"/>
          <ac:grpSpMkLst>
            <pc:docMk/>
            <pc:sldMk cId="2122518291" sldId="459"/>
            <ac:grpSpMk id="13" creationId="{A5EC0D80-5B84-E2AD-B7B1-24DA66E23EAB}"/>
          </ac:grpSpMkLst>
        </pc:grpChg>
        <pc:grpChg chg="del mod">
          <ac:chgData name="TAN Mei Yi [Harrisdale Senior High School]" userId="f9f029c9-d743-4d60-9f2c-e74bdec1ab07" providerId="ADAL" clId="{B0100A4F-C664-4D41-B3BE-0A26D62D4954}" dt="2022-11-23T03:30:06.841" v="588"/>
          <ac:grpSpMkLst>
            <pc:docMk/>
            <pc:sldMk cId="2122518291" sldId="459"/>
            <ac:grpSpMk id="19" creationId="{A12A252F-F616-BEEE-C0B3-4ECEC5F98A06}"/>
          </ac:grpSpMkLst>
        </pc:grpChg>
        <pc:grpChg chg="mod">
          <ac:chgData name="TAN Mei Yi [Harrisdale Senior High School]" userId="f9f029c9-d743-4d60-9f2c-e74bdec1ab07" providerId="ADAL" clId="{B0100A4F-C664-4D41-B3BE-0A26D62D4954}" dt="2022-11-23T03:30:11.154" v="593"/>
          <ac:grpSpMkLst>
            <pc:docMk/>
            <pc:sldMk cId="2122518291" sldId="459"/>
            <ac:grpSpMk id="23" creationId="{16869F4E-0184-C918-442F-7DF5F9E3081E}"/>
          </ac:grpSpMkLst>
        </pc:grpChg>
        <pc:grpChg chg="del mod">
          <ac:chgData name="TAN Mei Yi [Harrisdale Senior High School]" userId="f9f029c9-d743-4d60-9f2c-e74bdec1ab07" providerId="ADAL" clId="{B0100A4F-C664-4D41-B3BE-0A26D62D4954}" dt="2022-11-23T03:30:38.447" v="608"/>
          <ac:grpSpMkLst>
            <pc:docMk/>
            <pc:sldMk cId="2122518291" sldId="459"/>
            <ac:grpSpMk id="26" creationId="{0B20A6BC-9C4C-D709-AB41-8D057163EAA8}"/>
          </ac:grpSpMkLst>
        </pc:grpChg>
        <pc:grpChg chg="mod">
          <ac:chgData name="TAN Mei Yi [Harrisdale Senior High School]" userId="f9f029c9-d743-4d60-9f2c-e74bdec1ab07" providerId="ADAL" clId="{B0100A4F-C664-4D41-B3BE-0A26D62D4954}" dt="2022-11-23T03:30:38.447" v="608"/>
          <ac:grpSpMkLst>
            <pc:docMk/>
            <pc:sldMk cId="2122518291" sldId="459"/>
            <ac:grpSpMk id="37" creationId="{927895F0-EDCD-06D9-65A3-68BAF29D5691}"/>
          </ac:grpSpMkLst>
        </pc:grpChg>
        <pc:grpChg chg="mod">
          <ac:chgData name="TAN Mei Yi [Harrisdale Senior High School]" userId="f9f029c9-d743-4d60-9f2c-e74bdec1ab07" providerId="ADAL" clId="{B0100A4F-C664-4D41-B3BE-0A26D62D4954}" dt="2022-11-23T03:31:03.786" v="624"/>
          <ac:grpSpMkLst>
            <pc:docMk/>
            <pc:sldMk cId="2122518291" sldId="459"/>
            <ac:grpSpMk id="50" creationId="{65A0814A-3133-8E83-3E61-7F291212DC48}"/>
          </ac:grpSpMkLst>
        </pc:grpChg>
        <pc:grpChg chg="mod">
          <ac:chgData name="TAN Mei Yi [Harrisdale Senior High School]" userId="f9f029c9-d743-4d60-9f2c-e74bdec1ab07" providerId="ADAL" clId="{B0100A4F-C664-4D41-B3BE-0A26D62D4954}" dt="2022-11-23T03:32:29.339" v="649"/>
          <ac:grpSpMkLst>
            <pc:docMk/>
            <pc:sldMk cId="2122518291" sldId="459"/>
            <ac:grpSpMk id="71" creationId="{0F496AB3-204D-03BC-C53A-7705B1B926B8}"/>
          </ac:grpSpMkLst>
        </pc:grpChg>
        <pc:grpChg chg="mod">
          <ac:chgData name="TAN Mei Yi [Harrisdale Senior High School]" userId="f9f029c9-d743-4d60-9f2c-e74bdec1ab07" providerId="ADAL" clId="{B0100A4F-C664-4D41-B3BE-0A26D62D4954}" dt="2022-11-23T03:32:29.339" v="649"/>
          <ac:grpSpMkLst>
            <pc:docMk/>
            <pc:sldMk cId="2122518291" sldId="459"/>
            <ac:grpSpMk id="72" creationId="{E34F6965-7D6F-C6BA-1578-E96EACB80177}"/>
          </ac:grpSpMkLst>
        </pc:grpChg>
        <pc:grpChg chg="mod">
          <ac:chgData name="TAN Mei Yi [Harrisdale Senior High School]" userId="f9f029c9-d743-4d60-9f2c-e74bdec1ab07" providerId="ADAL" clId="{B0100A4F-C664-4D41-B3BE-0A26D62D4954}" dt="2022-11-23T03:33:30.386" v="665"/>
          <ac:grpSpMkLst>
            <pc:docMk/>
            <pc:sldMk cId="2122518291" sldId="459"/>
            <ac:grpSpMk id="84" creationId="{9E026468-7750-96BE-419A-84E2CEED67CD}"/>
          </ac:grpSpMkLst>
        </pc:grpChg>
        <pc:grpChg chg="mod">
          <ac:chgData name="TAN Mei Yi [Harrisdale Senior High School]" userId="f9f029c9-d743-4d60-9f2c-e74bdec1ab07" providerId="ADAL" clId="{B0100A4F-C664-4D41-B3BE-0A26D62D4954}" dt="2022-11-23T03:33:30.386" v="665"/>
          <ac:grpSpMkLst>
            <pc:docMk/>
            <pc:sldMk cId="2122518291" sldId="459"/>
            <ac:grpSpMk id="85" creationId="{A7B0E969-0BBF-9372-AA4C-1FC4A544FBF2}"/>
          </ac:grpSpMkLst>
        </pc:grpChg>
        <pc:grpChg chg="del mod">
          <ac:chgData name="TAN Mei Yi [Harrisdale Senior High School]" userId="f9f029c9-d743-4d60-9f2c-e74bdec1ab07" providerId="ADAL" clId="{B0100A4F-C664-4D41-B3BE-0A26D62D4954}" dt="2022-11-23T03:34:10.315" v="690"/>
          <ac:grpSpMkLst>
            <pc:docMk/>
            <pc:sldMk cId="2122518291" sldId="459"/>
            <ac:grpSpMk id="105" creationId="{6685CEE8-37BD-81A1-9957-E3CC927560FA}"/>
          </ac:grpSpMkLst>
        </pc:grpChg>
        <pc:grpChg chg="mod">
          <ac:chgData name="TAN Mei Yi [Harrisdale Senior High School]" userId="f9f029c9-d743-4d60-9f2c-e74bdec1ab07" providerId="ADAL" clId="{B0100A4F-C664-4D41-B3BE-0A26D62D4954}" dt="2022-11-23T03:34:42.194" v="716" actId="164"/>
          <ac:grpSpMkLst>
            <pc:docMk/>
            <pc:sldMk cId="2122518291" sldId="459"/>
            <ac:grpSpMk id="106" creationId="{F679D785-EED5-560F-593C-64B618FF2F85}"/>
          </ac:grpSpMkLst>
        </pc:grpChg>
        <pc:grpChg chg="mod">
          <ac:chgData name="TAN Mei Yi [Harrisdale Senior High School]" userId="f9f029c9-d743-4d60-9f2c-e74bdec1ab07" providerId="ADAL" clId="{B0100A4F-C664-4D41-B3BE-0A26D62D4954}" dt="2022-11-23T03:34:42.194" v="716" actId="164"/>
          <ac:grpSpMkLst>
            <pc:docMk/>
            <pc:sldMk cId="2122518291" sldId="459"/>
            <ac:grpSpMk id="107" creationId="{BEEDE0A3-62FE-EAF8-B548-F98A0A7F6534}"/>
          </ac:grpSpMkLst>
        </pc:grpChg>
        <pc:grpChg chg="mod">
          <ac:chgData name="TAN Mei Yi [Harrisdale Senior High School]" userId="f9f029c9-d743-4d60-9f2c-e74bdec1ab07" providerId="ADAL" clId="{B0100A4F-C664-4D41-B3BE-0A26D62D4954}" dt="2022-11-23T03:34:42.194" v="716" actId="164"/>
          <ac:grpSpMkLst>
            <pc:docMk/>
            <pc:sldMk cId="2122518291" sldId="459"/>
            <ac:grpSpMk id="108" creationId="{6B9EF1A6-424F-5FEC-2470-BBCCDF0A8779}"/>
          </ac:grpSpMkLst>
        </pc:grpChg>
        <pc:grpChg chg="del mod">
          <ac:chgData name="TAN Mei Yi [Harrisdale Senior High School]" userId="f9f029c9-d743-4d60-9f2c-e74bdec1ab07" providerId="ADAL" clId="{B0100A4F-C664-4D41-B3BE-0A26D62D4954}" dt="2022-11-23T03:34:13.559" v="696"/>
          <ac:grpSpMkLst>
            <pc:docMk/>
            <pc:sldMk cId="2122518291" sldId="459"/>
            <ac:grpSpMk id="111" creationId="{184CC7AE-6240-0DB5-B0C9-B2CB8E8B09BE}"/>
          </ac:grpSpMkLst>
        </pc:grpChg>
        <pc:grpChg chg="mod">
          <ac:chgData name="TAN Mei Yi [Harrisdale Senior High School]" userId="f9f029c9-d743-4d60-9f2c-e74bdec1ab07" providerId="ADAL" clId="{B0100A4F-C664-4D41-B3BE-0A26D62D4954}" dt="2022-11-23T03:34:42.194" v="716" actId="164"/>
          <ac:grpSpMkLst>
            <pc:docMk/>
            <pc:sldMk cId="2122518291" sldId="459"/>
            <ac:grpSpMk id="114" creationId="{6575E0AA-4D8E-D49B-BEA3-5B97922BA406}"/>
          </ac:grpSpMkLst>
        </pc:grpChg>
        <pc:grpChg chg="mod">
          <ac:chgData name="TAN Mei Yi [Harrisdale Senior High School]" userId="f9f029c9-d743-4d60-9f2c-e74bdec1ab07" providerId="ADAL" clId="{B0100A4F-C664-4D41-B3BE-0A26D62D4954}" dt="2022-11-23T03:34:42.194" v="716" actId="164"/>
          <ac:grpSpMkLst>
            <pc:docMk/>
            <pc:sldMk cId="2122518291" sldId="459"/>
            <ac:grpSpMk id="117" creationId="{2358747F-D0FD-99C3-5916-86C8A77CFDC4}"/>
          </ac:grpSpMkLst>
        </pc:grpChg>
        <pc:grpChg chg="mod">
          <ac:chgData name="TAN Mei Yi [Harrisdale Senior High School]" userId="f9f029c9-d743-4d60-9f2c-e74bdec1ab07" providerId="ADAL" clId="{B0100A4F-C664-4D41-B3BE-0A26D62D4954}" dt="2022-11-23T03:34:42.194" v="716" actId="164"/>
          <ac:grpSpMkLst>
            <pc:docMk/>
            <pc:sldMk cId="2122518291" sldId="459"/>
            <ac:grpSpMk id="133" creationId="{B7E963A3-1DD0-C6B9-D2F4-7433B724B0D6}"/>
          </ac:grpSpMkLst>
        </pc:grpChg>
        <pc:grpChg chg="mod">
          <ac:chgData name="TAN Mei Yi [Harrisdale Senior High School]" userId="f9f029c9-d743-4d60-9f2c-e74bdec1ab07" providerId="ADAL" clId="{B0100A4F-C664-4D41-B3BE-0A26D62D4954}" dt="2022-11-23T03:34:42.194" v="716" actId="164"/>
          <ac:grpSpMkLst>
            <pc:docMk/>
            <pc:sldMk cId="2122518291" sldId="459"/>
            <ac:grpSpMk id="134" creationId="{BDB27787-EB1E-D893-8164-965FFE9B3A9A}"/>
          </ac:grpSpMkLst>
        </pc:grpChg>
        <pc:grpChg chg="mod">
          <ac:chgData name="TAN Mei Yi [Harrisdale Senior High School]" userId="f9f029c9-d743-4d60-9f2c-e74bdec1ab07" providerId="ADAL" clId="{B0100A4F-C664-4D41-B3BE-0A26D62D4954}" dt="2022-11-23T03:34:42.194" v="716" actId="164"/>
          <ac:grpSpMkLst>
            <pc:docMk/>
            <pc:sldMk cId="2122518291" sldId="459"/>
            <ac:grpSpMk id="135" creationId="{B171102C-38F1-8C61-F0F2-BBDFFB1C0259}"/>
          </ac:grpSpMkLst>
        </pc:grpChg>
        <pc:grpChg chg="mod">
          <ac:chgData name="TAN Mei Yi [Harrisdale Senior High School]" userId="f9f029c9-d743-4d60-9f2c-e74bdec1ab07" providerId="ADAL" clId="{B0100A4F-C664-4D41-B3BE-0A26D62D4954}" dt="2022-11-23T03:34:42.194" v="716" actId="164"/>
          <ac:grpSpMkLst>
            <pc:docMk/>
            <pc:sldMk cId="2122518291" sldId="459"/>
            <ac:grpSpMk id="136" creationId="{795BFC34-C185-3DD2-605E-0F1B5DD23806}"/>
          </ac:grpSpMkLst>
        </pc:grpChg>
        <pc:grpChg chg="add mod">
          <ac:chgData name="TAN Mei Yi [Harrisdale Senior High School]" userId="f9f029c9-d743-4d60-9f2c-e74bdec1ab07" providerId="ADAL" clId="{B0100A4F-C664-4D41-B3BE-0A26D62D4954}" dt="2022-11-23T03:34:42.194" v="716" actId="164"/>
          <ac:grpSpMkLst>
            <pc:docMk/>
            <pc:sldMk cId="2122518291" sldId="459"/>
            <ac:grpSpMk id="138" creationId="{52B7A4CE-8C12-464A-B75A-C7C7AD8FBDE7}"/>
          </ac:grpSpMkLst>
        </pc:grpChg>
        <pc:grpChg chg="mod">
          <ac:chgData name="TAN Mei Yi [Harrisdale Senior High School]" userId="f9f029c9-d743-4d60-9f2c-e74bdec1ab07" providerId="ADAL" clId="{B0100A4F-C664-4D41-B3BE-0A26D62D4954}" dt="2022-11-23T03:34:54.153" v="734"/>
          <ac:grpSpMkLst>
            <pc:docMk/>
            <pc:sldMk cId="2122518291" sldId="459"/>
            <ac:grpSpMk id="155" creationId="{559EEDD4-174E-BFE9-A2BF-FCF7DCD47CBA}"/>
          </ac:grpSpMkLst>
        </pc:grpChg>
        <pc:grpChg chg="mod">
          <ac:chgData name="TAN Mei Yi [Harrisdale Senior High School]" userId="f9f029c9-d743-4d60-9f2c-e74bdec1ab07" providerId="ADAL" clId="{B0100A4F-C664-4D41-B3BE-0A26D62D4954}" dt="2022-11-23T03:35:01.226" v="744"/>
          <ac:grpSpMkLst>
            <pc:docMk/>
            <pc:sldMk cId="2122518291" sldId="459"/>
            <ac:grpSpMk id="165" creationId="{18ECDE42-D6EA-E864-081A-85E164E773DE}"/>
          </ac:grpSpMkLst>
        </pc:grpChg>
        <pc:grpChg chg="mod">
          <ac:chgData name="TAN Mei Yi [Harrisdale Senior High School]" userId="f9f029c9-d743-4d60-9f2c-e74bdec1ab07" providerId="ADAL" clId="{B0100A4F-C664-4D41-B3BE-0A26D62D4954}" dt="2022-11-23T03:35:01.226" v="744"/>
          <ac:grpSpMkLst>
            <pc:docMk/>
            <pc:sldMk cId="2122518291" sldId="459"/>
            <ac:grpSpMk id="166" creationId="{00FCB10F-9F85-FBE6-2F85-FF89EE25B688}"/>
          </ac:grpSpMkLst>
        </pc:grpChg>
        <pc:picChg chg="del">
          <ac:chgData name="TAN Mei Yi [Harrisdale Senior High School]" userId="f9f029c9-d743-4d60-9f2c-e74bdec1ab07" providerId="ADAL" clId="{B0100A4F-C664-4D41-B3BE-0A26D62D4954}" dt="2022-11-23T01:26:25.301" v="64" actId="478"/>
          <ac:picMkLst>
            <pc:docMk/>
            <pc:sldMk cId="2122518291" sldId="459"/>
            <ac:picMk id="2" creationId="{00000000-0000-0000-0000-000000000000}"/>
          </ac:picMkLst>
        </pc:picChg>
        <pc:picChg chg="add mod modCrop">
          <ac:chgData name="TAN Mei Yi [Harrisdale Senior High School]" userId="f9f029c9-d743-4d60-9f2c-e74bdec1ab07" providerId="ADAL" clId="{B0100A4F-C664-4D41-B3BE-0A26D62D4954}" dt="2022-11-23T03:29:33.351" v="562" actId="18131"/>
          <ac:picMkLst>
            <pc:docMk/>
            <pc:sldMk cId="2122518291" sldId="459"/>
            <ac:picMk id="2" creationId="{54AA0CDE-BF95-E87D-0858-9D673ABC8EF2}"/>
          </ac:picMkLst>
        </pc:picChg>
        <pc:picChg chg="del">
          <ac:chgData name="TAN Mei Yi [Harrisdale Senior High School]" userId="f9f029c9-d743-4d60-9f2c-e74bdec1ab07" providerId="ADAL" clId="{B0100A4F-C664-4D41-B3BE-0A26D62D4954}" dt="2022-11-23T01:26:22.323" v="62" actId="478"/>
          <ac:picMkLst>
            <pc:docMk/>
            <pc:sldMk cId="2122518291" sldId="459"/>
            <ac:picMk id="4" creationId="{3849C615-CF18-443D-5A66-9CA5765BA113}"/>
          </ac:picMkLst>
        </pc:picChg>
        <pc:picChg chg="add mod modCrop">
          <ac:chgData name="TAN Mei Yi [Harrisdale Senior High School]" userId="f9f029c9-d743-4d60-9f2c-e74bdec1ab07" providerId="ADAL" clId="{B0100A4F-C664-4D41-B3BE-0A26D62D4954}" dt="2022-11-23T03:32:32.107" v="651" actId="1076"/>
          <ac:picMkLst>
            <pc:docMk/>
            <pc:sldMk cId="2122518291" sldId="459"/>
            <ac:picMk id="6" creationId="{54A75099-A67B-BF08-CEC7-33FB110C5CED}"/>
          </ac:picMkLst>
        </pc:picChg>
        <pc:picChg chg="del">
          <ac:chgData name="TAN Mei Yi [Harrisdale Senior High School]" userId="f9f029c9-d743-4d60-9f2c-e74bdec1ab07" providerId="ADAL" clId="{B0100A4F-C664-4D41-B3BE-0A26D62D4954}" dt="2022-11-23T01:26:23.409" v="63" actId="478"/>
          <ac:picMkLst>
            <pc:docMk/>
            <pc:sldMk cId="2122518291" sldId="459"/>
            <ac:picMk id="9" creationId="{6A8C3A69-17AC-CC68-2392-8C7F9DE48D11}"/>
          </ac:picMkLst>
        </pc:picChg>
        <pc:inkChg chg="add del mod">
          <ac:chgData name="TAN Mei Yi [Harrisdale Senior High School]" userId="f9f029c9-d743-4d60-9f2c-e74bdec1ab07" providerId="ADAL" clId="{B0100A4F-C664-4D41-B3BE-0A26D62D4954}" dt="2022-11-23T03:29:47.760" v="567"/>
          <ac:inkMkLst>
            <pc:docMk/>
            <pc:sldMk cId="2122518291" sldId="459"/>
            <ac:inkMk id="3" creationId="{FE1076A7-4A52-E2C2-A58A-377A2CAE2841}"/>
          </ac:inkMkLst>
        </pc:inkChg>
        <pc:inkChg chg="add del mod">
          <ac:chgData name="TAN Mei Yi [Harrisdale Senior High School]" userId="f9f029c9-d743-4d60-9f2c-e74bdec1ab07" providerId="ADAL" clId="{B0100A4F-C664-4D41-B3BE-0A26D62D4954}" dt="2022-11-23T03:29:47.762" v="568"/>
          <ac:inkMkLst>
            <pc:docMk/>
            <pc:sldMk cId="2122518291" sldId="459"/>
            <ac:inkMk id="4" creationId="{73DF705E-E348-B9F1-7AB4-ADA03854CD18}"/>
          </ac:inkMkLst>
        </pc:inkChg>
        <pc:inkChg chg="add del mod">
          <ac:chgData name="TAN Mei Yi [Harrisdale Senior High School]" userId="f9f029c9-d743-4d60-9f2c-e74bdec1ab07" providerId="ADAL" clId="{B0100A4F-C664-4D41-B3BE-0A26D62D4954}" dt="2022-11-23T03:29:48.660" v="569"/>
          <ac:inkMkLst>
            <pc:docMk/>
            <pc:sldMk cId="2122518291" sldId="459"/>
            <ac:inkMk id="7" creationId="{8499A02D-031F-FA5B-FB03-A23DF6397E21}"/>
          </ac:inkMkLst>
        </pc:inkChg>
        <pc:inkChg chg="add del mod">
          <ac:chgData name="TAN Mei Yi [Harrisdale Senior High School]" userId="f9f029c9-d743-4d60-9f2c-e74bdec1ab07" providerId="ADAL" clId="{B0100A4F-C664-4D41-B3BE-0A26D62D4954}" dt="2022-11-23T03:30:06.841" v="589"/>
          <ac:inkMkLst>
            <pc:docMk/>
            <pc:sldMk cId="2122518291" sldId="459"/>
            <ac:inkMk id="9" creationId="{0A8F3D88-6E60-E705-8D18-DE8D3486C009}"/>
          </ac:inkMkLst>
        </pc:inkChg>
        <pc:inkChg chg="add del mod">
          <ac:chgData name="TAN Mei Yi [Harrisdale Senior High School]" userId="f9f029c9-d743-4d60-9f2c-e74bdec1ab07" providerId="ADAL" clId="{B0100A4F-C664-4D41-B3BE-0A26D62D4954}" dt="2022-11-23T03:30:06.840" v="587"/>
          <ac:inkMkLst>
            <pc:docMk/>
            <pc:sldMk cId="2122518291" sldId="459"/>
            <ac:inkMk id="10" creationId="{6BF60FEF-6694-FD5F-D330-6B85363CABC7}"/>
          </ac:inkMkLst>
        </pc:inkChg>
        <pc:inkChg chg="add del mod">
          <ac:chgData name="TAN Mei Yi [Harrisdale Senior High School]" userId="f9f029c9-d743-4d60-9f2c-e74bdec1ab07" providerId="ADAL" clId="{B0100A4F-C664-4D41-B3BE-0A26D62D4954}" dt="2022-11-23T03:30:06.839" v="586"/>
          <ac:inkMkLst>
            <pc:docMk/>
            <pc:sldMk cId="2122518291" sldId="459"/>
            <ac:inkMk id="11" creationId="{5539B5DC-4EE1-A47A-A416-A5884569C7DC}"/>
          </ac:inkMkLst>
        </pc:inkChg>
        <pc:inkChg chg="add del mod">
          <ac:chgData name="TAN Mei Yi [Harrisdale Senior High School]" userId="f9f029c9-d743-4d60-9f2c-e74bdec1ab07" providerId="ADAL" clId="{B0100A4F-C664-4D41-B3BE-0A26D62D4954}" dt="2022-11-23T03:30:06.837" v="581"/>
          <ac:inkMkLst>
            <pc:docMk/>
            <pc:sldMk cId="2122518291" sldId="459"/>
            <ac:inkMk id="12" creationId="{B9D93FED-C6BC-C575-4DA1-CB9D95D366B7}"/>
          </ac:inkMkLst>
        </pc:inkChg>
        <pc:inkChg chg="add del mod">
          <ac:chgData name="TAN Mei Yi [Harrisdale Senior High School]" userId="f9f029c9-d743-4d60-9f2c-e74bdec1ab07" providerId="ADAL" clId="{B0100A4F-C664-4D41-B3BE-0A26D62D4954}" dt="2022-11-23T03:30:06.839" v="585"/>
          <ac:inkMkLst>
            <pc:docMk/>
            <pc:sldMk cId="2122518291" sldId="459"/>
            <ac:inkMk id="14" creationId="{296C6F2C-70C8-C433-AD28-1382959D1D6A}"/>
          </ac:inkMkLst>
        </pc:inkChg>
        <pc:inkChg chg="add del mod">
          <ac:chgData name="TAN Mei Yi [Harrisdale Senior High School]" userId="f9f029c9-d743-4d60-9f2c-e74bdec1ab07" providerId="ADAL" clId="{B0100A4F-C664-4D41-B3BE-0A26D62D4954}" dt="2022-11-23T03:30:06.838" v="583"/>
          <ac:inkMkLst>
            <pc:docMk/>
            <pc:sldMk cId="2122518291" sldId="459"/>
            <ac:inkMk id="15" creationId="{96D30245-E5EF-6F17-CBC4-8B4C860F2EE3}"/>
          </ac:inkMkLst>
        </pc:inkChg>
        <pc:inkChg chg="add del mod">
          <ac:chgData name="TAN Mei Yi [Harrisdale Senior High School]" userId="f9f029c9-d743-4d60-9f2c-e74bdec1ab07" providerId="ADAL" clId="{B0100A4F-C664-4D41-B3BE-0A26D62D4954}" dt="2022-11-23T03:30:06.838" v="584"/>
          <ac:inkMkLst>
            <pc:docMk/>
            <pc:sldMk cId="2122518291" sldId="459"/>
            <ac:inkMk id="16" creationId="{3AA10D64-2E42-5C04-F197-596834DA4E43}"/>
          </ac:inkMkLst>
        </pc:inkChg>
        <pc:inkChg chg="add del mod">
          <ac:chgData name="TAN Mei Yi [Harrisdale Senior High School]" userId="f9f029c9-d743-4d60-9f2c-e74bdec1ab07" providerId="ADAL" clId="{B0100A4F-C664-4D41-B3BE-0A26D62D4954}" dt="2022-11-23T03:30:06.838" v="582"/>
          <ac:inkMkLst>
            <pc:docMk/>
            <pc:sldMk cId="2122518291" sldId="459"/>
            <ac:inkMk id="17" creationId="{9B9A40B2-7DFA-966C-4CC9-FC645F095477}"/>
          </ac:inkMkLst>
        </pc:inkChg>
        <pc:inkChg chg="add del mod">
          <ac:chgData name="TAN Mei Yi [Harrisdale Senior High School]" userId="f9f029c9-d743-4d60-9f2c-e74bdec1ab07" providerId="ADAL" clId="{B0100A4F-C664-4D41-B3BE-0A26D62D4954}" dt="2022-11-23T03:30:06.841" v="588"/>
          <ac:inkMkLst>
            <pc:docMk/>
            <pc:sldMk cId="2122518291" sldId="459"/>
            <ac:inkMk id="18" creationId="{573F3E8D-DFC7-7D03-92F6-6CA64BBD5ACF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0:11.154" v="593"/>
          <ac:inkMkLst>
            <pc:docMk/>
            <pc:sldMk cId="2122518291" sldId="459"/>
            <ac:inkMk id="20" creationId="{72DBB839-BA38-87BF-55B3-0F593BB6BD20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0:11.154" v="593"/>
          <ac:inkMkLst>
            <pc:docMk/>
            <pc:sldMk cId="2122518291" sldId="459"/>
            <ac:inkMk id="21" creationId="{8C8E1AC7-EDDA-8B2D-3459-A5ECF959B7B6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0:11.154" v="593"/>
          <ac:inkMkLst>
            <pc:docMk/>
            <pc:sldMk cId="2122518291" sldId="459"/>
            <ac:inkMk id="22" creationId="{C296BFAF-CAE1-E986-979A-4D1D00CC1D7D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0:38.447" v="608"/>
          <ac:inkMkLst>
            <pc:docMk/>
            <pc:sldMk cId="2122518291" sldId="459"/>
            <ac:inkMk id="24" creationId="{D11F6B73-4FE9-4239-EBD3-B2B2A422345C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0:38.447" v="608"/>
          <ac:inkMkLst>
            <pc:docMk/>
            <pc:sldMk cId="2122518291" sldId="459"/>
            <ac:inkMk id="25" creationId="{2FD7D412-30AD-390D-FDB7-757374D409B5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0:38.447" v="608"/>
          <ac:inkMkLst>
            <pc:docMk/>
            <pc:sldMk cId="2122518291" sldId="459"/>
            <ac:inkMk id="27" creationId="{207C7269-3025-6B7E-8E75-C3AEE6249511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0:38.447" v="608"/>
          <ac:inkMkLst>
            <pc:docMk/>
            <pc:sldMk cId="2122518291" sldId="459"/>
            <ac:inkMk id="28" creationId="{9D50C749-9603-246E-0A14-65CF19F6EF25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0:38.447" v="608"/>
          <ac:inkMkLst>
            <pc:docMk/>
            <pc:sldMk cId="2122518291" sldId="459"/>
            <ac:inkMk id="29" creationId="{AD2ECFC7-48A2-4A42-4AB6-A1EE04E0B2CF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0:38.447" v="608"/>
          <ac:inkMkLst>
            <pc:docMk/>
            <pc:sldMk cId="2122518291" sldId="459"/>
            <ac:inkMk id="30" creationId="{B87F609D-40ED-524C-F383-AE1BBEB8EAD3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0:38.447" v="608"/>
          <ac:inkMkLst>
            <pc:docMk/>
            <pc:sldMk cId="2122518291" sldId="459"/>
            <ac:inkMk id="31" creationId="{A6D81DC0-29E1-0A8D-AAEB-E50EE961CE2B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0:38.447" v="608"/>
          <ac:inkMkLst>
            <pc:docMk/>
            <pc:sldMk cId="2122518291" sldId="459"/>
            <ac:inkMk id="32" creationId="{D535AAFA-656E-5234-5041-86C3C2C54F0C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0:38.447" v="608"/>
          <ac:inkMkLst>
            <pc:docMk/>
            <pc:sldMk cId="2122518291" sldId="459"/>
            <ac:inkMk id="33" creationId="{2D588646-274B-49C4-D3A2-78C3C419A005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0:38.447" v="608"/>
          <ac:inkMkLst>
            <pc:docMk/>
            <pc:sldMk cId="2122518291" sldId="459"/>
            <ac:inkMk id="34" creationId="{8D4C7A3E-C38F-416D-7D64-22AA15D74B9D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0:38.447" v="608"/>
          <ac:inkMkLst>
            <pc:docMk/>
            <pc:sldMk cId="2122518291" sldId="459"/>
            <ac:inkMk id="35" creationId="{EC7BF2F5-4B46-DFA7-1731-036298DB10B5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0:38.447" v="608"/>
          <ac:inkMkLst>
            <pc:docMk/>
            <pc:sldMk cId="2122518291" sldId="459"/>
            <ac:inkMk id="36" creationId="{1687E5FD-5E7A-24D8-7D01-0896B82AC043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1:03.786" v="624"/>
          <ac:inkMkLst>
            <pc:docMk/>
            <pc:sldMk cId="2122518291" sldId="459"/>
            <ac:inkMk id="38" creationId="{992144EA-780F-AFF8-50A9-F7741D0C3AD5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1:03.786" v="624"/>
          <ac:inkMkLst>
            <pc:docMk/>
            <pc:sldMk cId="2122518291" sldId="459"/>
            <ac:inkMk id="39" creationId="{6E41A42C-6E39-AF63-11BF-622EEDE24516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1:03.786" v="624"/>
          <ac:inkMkLst>
            <pc:docMk/>
            <pc:sldMk cId="2122518291" sldId="459"/>
            <ac:inkMk id="40" creationId="{4519E188-4474-CF84-B662-9DA0CD2B58E7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1:03.786" v="624"/>
          <ac:inkMkLst>
            <pc:docMk/>
            <pc:sldMk cId="2122518291" sldId="459"/>
            <ac:inkMk id="41" creationId="{B8E30A46-FBDC-8E36-6E09-2BA59E83ADA5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1:03.786" v="624"/>
          <ac:inkMkLst>
            <pc:docMk/>
            <pc:sldMk cId="2122518291" sldId="459"/>
            <ac:inkMk id="42" creationId="{489082D5-D67B-9A72-5F16-3578B2CCF1A9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1:03.786" v="624"/>
          <ac:inkMkLst>
            <pc:docMk/>
            <pc:sldMk cId="2122518291" sldId="459"/>
            <ac:inkMk id="43" creationId="{92546C1A-AEF8-9A0B-15BC-D60BC3408825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1:03.786" v="624"/>
          <ac:inkMkLst>
            <pc:docMk/>
            <pc:sldMk cId="2122518291" sldId="459"/>
            <ac:inkMk id="44" creationId="{421AC532-F3A6-4B81-2229-8554450C5071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1:03.786" v="624"/>
          <ac:inkMkLst>
            <pc:docMk/>
            <pc:sldMk cId="2122518291" sldId="459"/>
            <ac:inkMk id="45" creationId="{250D6CFF-081C-98E1-1A87-9AE5AE9721F5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1:03.786" v="624"/>
          <ac:inkMkLst>
            <pc:docMk/>
            <pc:sldMk cId="2122518291" sldId="459"/>
            <ac:inkMk id="46" creationId="{9E36A351-D313-CCEE-ADBF-1E17CA1644BC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1:03.786" v="624"/>
          <ac:inkMkLst>
            <pc:docMk/>
            <pc:sldMk cId="2122518291" sldId="459"/>
            <ac:inkMk id="47" creationId="{83B41449-F43B-9DFD-0F7E-F4751827FA4D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1:03.786" v="624"/>
          <ac:inkMkLst>
            <pc:docMk/>
            <pc:sldMk cId="2122518291" sldId="459"/>
            <ac:inkMk id="48" creationId="{AB15A5FA-F34A-62D8-BEFE-4B595E400CA5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1:03.786" v="624"/>
          <ac:inkMkLst>
            <pc:docMk/>
            <pc:sldMk cId="2122518291" sldId="459"/>
            <ac:inkMk id="49" creationId="{ED005C33-4426-570C-87BC-6FCCC4450DBE}"/>
          </ac:inkMkLst>
        </pc:inkChg>
        <pc:inkChg chg="add">
          <ac:chgData name="TAN Mei Yi [Harrisdale Senior High School]" userId="f9f029c9-d743-4d60-9f2c-e74bdec1ab07" providerId="ADAL" clId="{B0100A4F-C664-4D41-B3BE-0A26D62D4954}" dt="2022-11-23T03:31:11.852" v="626" actId="9405"/>
          <ac:inkMkLst>
            <pc:docMk/>
            <pc:sldMk cId="2122518291" sldId="459"/>
            <ac:inkMk id="51" creationId="{D1A5963F-722E-64A5-B2CD-A750021FFCC9}"/>
          </ac:inkMkLst>
        </pc:inkChg>
        <pc:inkChg chg="add">
          <ac:chgData name="TAN Mei Yi [Harrisdale Senior High School]" userId="f9f029c9-d743-4d60-9f2c-e74bdec1ab07" providerId="ADAL" clId="{B0100A4F-C664-4D41-B3BE-0A26D62D4954}" dt="2022-11-23T03:31:13.285" v="627" actId="9405"/>
          <ac:inkMkLst>
            <pc:docMk/>
            <pc:sldMk cId="2122518291" sldId="459"/>
            <ac:inkMk id="52" creationId="{E4616C40-725F-5CF9-B459-A71E6D3EA376}"/>
          </ac:inkMkLst>
        </pc:inkChg>
        <pc:inkChg chg="add del">
          <ac:chgData name="TAN Mei Yi [Harrisdale Senior High School]" userId="f9f029c9-d743-4d60-9f2c-e74bdec1ab07" providerId="ADAL" clId="{B0100A4F-C664-4D41-B3BE-0A26D62D4954}" dt="2022-11-23T03:31:44.530" v="630"/>
          <ac:inkMkLst>
            <pc:docMk/>
            <pc:sldMk cId="2122518291" sldId="459"/>
            <ac:inkMk id="53" creationId="{860011BF-C510-2036-516B-9635DD18F60D}"/>
          </ac:inkMkLst>
        </pc:inkChg>
        <pc:inkChg chg="add">
          <ac:chgData name="TAN Mei Yi [Harrisdale Senior High School]" userId="f9f029c9-d743-4d60-9f2c-e74bdec1ab07" providerId="ADAL" clId="{B0100A4F-C664-4D41-B3BE-0A26D62D4954}" dt="2022-11-23T03:32:18.771" v="631" actId="9405"/>
          <ac:inkMkLst>
            <pc:docMk/>
            <pc:sldMk cId="2122518291" sldId="459"/>
            <ac:inkMk id="54" creationId="{F9C376BD-1BA2-F184-1AC6-8F91CBCE8636}"/>
          </ac:inkMkLst>
        </pc:inkChg>
        <pc:inkChg chg="add del">
          <ac:chgData name="TAN Mei Yi [Harrisdale Senior High School]" userId="f9f029c9-d743-4d60-9f2c-e74bdec1ab07" providerId="ADAL" clId="{B0100A4F-C664-4D41-B3BE-0A26D62D4954}" dt="2022-11-23T03:32:21.192" v="633"/>
          <ac:inkMkLst>
            <pc:docMk/>
            <pc:sldMk cId="2122518291" sldId="459"/>
            <ac:inkMk id="55" creationId="{102739AD-AE2A-27C1-62D5-BC8C0E159B3D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2:29.339" v="649"/>
          <ac:inkMkLst>
            <pc:docMk/>
            <pc:sldMk cId="2122518291" sldId="459"/>
            <ac:inkMk id="56" creationId="{5A6E2D70-224F-E410-ABC2-81EEB0445C7A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2:29.339" v="649"/>
          <ac:inkMkLst>
            <pc:docMk/>
            <pc:sldMk cId="2122518291" sldId="459"/>
            <ac:inkMk id="57" creationId="{D4934750-4A7D-2EC4-569D-514478582953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2:29.339" v="649"/>
          <ac:inkMkLst>
            <pc:docMk/>
            <pc:sldMk cId="2122518291" sldId="459"/>
            <ac:inkMk id="58" creationId="{CD737D1C-98FC-3C3A-3BE9-49837F955146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2:29.339" v="649"/>
          <ac:inkMkLst>
            <pc:docMk/>
            <pc:sldMk cId="2122518291" sldId="459"/>
            <ac:inkMk id="59" creationId="{BD8327C4-0529-6480-F685-6EB29951F664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2:29.339" v="649"/>
          <ac:inkMkLst>
            <pc:docMk/>
            <pc:sldMk cId="2122518291" sldId="459"/>
            <ac:inkMk id="60" creationId="{72AFB789-3819-FD34-0197-04E93A96E80B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2:29.339" v="649"/>
          <ac:inkMkLst>
            <pc:docMk/>
            <pc:sldMk cId="2122518291" sldId="459"/>
            <ac:inkMk id="61" creationId="{66AFF770-2E77-9D2C-1DFC-128F3DD15D6C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2:29.339" v="649"/>
          <ac:inkMkLst>
            <pc:docMk/>
            <pc:sldMk cId="2122518291" sldId="459"/>
            <ac:inkMk id="62" creationId="{B2A29867-1284-B4B0-258A-9E2404347CFD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2:29.339" v="649"/>
          <ac:inkMkLst>
            <pc:docMk/>
            <pc:sldMk cId="2122518291" sldId="459"/>
            <ac:inkMk id="63" creationId="{679623AF-4938-6374-5395-3FE38D95618E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2:29.339" v="649"/>
          <ac:inkMkLst>
            <pc:docMk/>
            <pc:sldMk cId="2122518291" sldId="459"/>
            <ac:inkMk id="64" creationId="{84C753D1-84F7-22CA-60D2-EB60438A46D4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2:29.339" v="649"/>
          <ac:inkMkLst>
            <pc:docMk/>
            <pc:sldMk cId="2122518291" sldId="459"/>
            <ac:inkMk id="65" creationId="{2F2ED3DF-D115-F879-16F1-10573B39BC14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2:29.339" v="649"/>
          <ac:inkMkLst>
            <pc:docMk/>
            <pc:sldMk cId="2122518291" sldId="459"/>
            <ac:inkMk id="66" creationId="{E560C97E-2660-D405-48A1-9FF0276848F4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2:29.339" v="649"/>
          <ac:inkMkLst>
            <pc:docMk/>
            <pc:sldMk cId="2122518291" sldId="459"/>
            <ac:inkMk id="67" creationId="{1B7C65B6-0BE7-2D33-7067-942D47B10685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2:29.339" v="649"/>
          <ac:inkMkLst>
            <pc:docMk/>
            <pc:sldMk cId="2122518291" sldId="459"/>
            <ac:inkMk id="68" creationId="{9A53A2EB-FF75-256D-F5F6-933FC35E14EB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2:29.339" v="649"/>
          <ac:inkMkLst>
            <pc:docMk/>
            <pc:sldMk cId="2122518291" sldId="459"/>
            <ac:inkMk id="69" creationId="{2970784B-74B4-1D3D-169D-7C56415451C3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2:29.339" v="649"/>
          <ac:inkMkLst>
            <pc:docMk/>
            <pc:sldMk cId="2122518291" sldId="459"/>
            <ac:inkMk id="70" creationId="{EC86225D-15B0-3C1E-7299-7974D0F6F151}"/>
          </ac:inkMkLst>
        </pc:inkChg>
        <pc:inkChg chg="add">
          <ac:chgData name="TAN Mei Yi [Harrisdale Senior High School]" userId="f9f029c9-d743-4d60-9f2c-e74bdec1ab07" providerId="ADAL" clId="{B0100A4F-C664-4D41-B3BE-0A26D62D4954}" dt="2022-11-23T03:32:47.503" v="653" actId="9405"/>
          <ac:inkMkLst>
            <pc:docMk/>
            <pc:sldMk cId="2122518291" sldId="459"/>
            <ac:inkMk id="73" creationId="{91EB7B4F-F87D-443A-A521-8CC2B2F12868}"/>
          </ac:inkMkLst>
        </pc:inkChg>
        <pc:inkChg chg="add">
          <ac:chgData name="TAN Mei Yi [Harrisdale Senior High School]" userId="f9f029c9-d743-4d60-9f2c-e74bdec1ab07" providerId="ADAL" clId="{B0100A4F-C664-4D41-B3BE-0A26D62D4954}" dt="2022-11-23T03:32:51.041" v="654" actId="9405"/>
          <ac:inkMkLst>
            <pc:docMk/>
            <pc:sldMk cId="2122518291" sldId="459"/>
            <ac:inkMk id="74" creationId="{3F8D5716-0105-0206-6A99-883BA261F14A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3:30.386" v="665"/>
          <ac:inkMkLst>
            <pc:docMk/>
            <pc:sldMk cId="2122518291" sldId="459"/>
            <ac:inkMk id="75" creationId="{77F8692B-84F3-6702-D5B3-811FA42A4354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3:30.386" v="665"/>
          <ac:inkMkLst>
            <pc:docMk/>
            <pc:sldMk cId="2122518291" sldId="459"/>
            <ac:inkMk id="76" creationId="{AF5FE515-514F-E749-D2EB-E1375739A71E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3:30.386" v="665"/>
          <ac:inkMkLst>
            <pc:docMk/>
            <pc:sldMk cId="2122518291" sldId="459"/>
            <ac:inkMk id="77" creationId="{74E2FE8E-C2D2-42D2-F4CA-DF11752AC255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3:30.386" v="665"/>
          <ac:inkMkLst>
            <pc:docMk/>
            <pc:sldMk cId="2122518291" sldId="459"/>
            <ac:inkMk id="78" creationId="{074B3060-8715-F704-026F-C0F8C95CFE6F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3:30.386" v="665"/>
          <ac:inkMkLst>
            <pc:docMk/>
            <pc:sldMk cId="2122518291" sldId="459"/>
            <ac:inkMk id="79" creationId="{42BB5A91-2CB9-2F8E-27CE-555A2E7303CE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3:30.386" v="665"/>
          <ac:inkMkLst>
            <pc:docMk/>
            <pc:sldMk cId="2122518291" sldId="459"/>
            <ac:inkMk id="80" creationId="{76AB651C-F013-5963-2790-938B84A98814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3:30.386" v="665"/>
          <ac:inkMkLst>
            <pc:docMk/>
            <pc:sldMk cId="2122518291" sldId="459"/>
            <ac:inkMk id="81" creationId="{8DDA0A65-713B-3255-7F9F-5EE48E843259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3:30.386" v="665"/>
          <ac:inkMkLst>
            <pc:docMk/>
            <pc:sldMk cId="2122518291" sldId="459"/>
            <ac:inkMk id="82" creationId="{3390EB69-758A-508D-6F46-3DE9F283B7D8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3:30.386" v="665"/>
          <ac:inkMkLst>
            <pc:docMk/>
            <pc:sldMk cId="2122518291" sldId="459"/>
            <ac:inkMk id="83" creationId="{F19DF811-778C-2495-9414-2B88A6D02F99}"/>
          </ac:inkMkLst>
        </pc:inkChg>
        <pc:inkChg chg="add">
          <ac:chgData name="TAN Mei Yi [Harrisdale Senior High School]" userId="f9f029c9-d743-4d60-9f2c-e74bdec1ab07" providerId="ADAL" clId="{B0100A4F-C664-4D41-B3BE-0A26D62D4954}" dt="2022-11-23T03:33:36.335" v="666" actId="9405"/>
          <ac:inkMkLst>
            <pc:docMk/>
            <pc:sldMk cId="2122518291" sldId="459"/>
            <ac:inkMk id="86" creationId="{DEE39885-352F-51A3-3B9C-3D27DE505792}"/>
          </ac:inkMkLst>
        </pc:inkChg>
        <pc:inkChg chg="add">
          <ac:chgData name="TAN Mei Yi [Harrisdale Senior High School]" userId="f9f029c9-d743-4d60-9f2c-e74bdec1ab07" providerId="ADAL" clId="{B0100A4F-C664-4D41-B3BE-0A26D62D4954}" dt="2022-11-23T03:33:37.944" v="667" actId="9405"/>
          <ac:inkMkLst>
            <pc:docMk/>
            <pc:sldMk cId="2122518291" sldId="459"/>
            <ac:inkMk id="87" creationId="{E758AECD-3E88-DD04-B6F7-73E6DC25A1FA}"/>
          </ac:inkMkLst>
        </pc:inkChg>
        <pc:inkChg chg="add del">
          <ac:chgData name="TAN Mei Yi [Harrisdale Senior High School]" userId="f9f029c9-d743-4d60-9f2c-e74bdec1ab07" providerId="ADAL" clId="{B0100A4F-C664-4D41-B3BE-0A26D62D4954}" dt="2022-11-23T03:33:59.499" v="670"/>
          <ac:inkMkLst>
            <pc:docMk/>
            <pc:sldMk cId="2122518291" sldId="459"/>
            <ac:inkMk id="88" creationId="{31F8E867-461A-DB16-9D5F-5B0C0D250B32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4:08.301" v="687"/>
          <ac:inkMkLst>
            <pc:docMk/>
            <pc:sldMk cId="2122518291" sldId="459"/>
            <ac:inkMk id="89" creationId="{4217FF41-6798-A291-E5D4-24EC0E6473EA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4:08.301" v="687"/>
          <ac:inkMkLst>
            <pc:docMk/>
            <pc:sldMk cId="2122518291" sldId="459"/>
            <ac:inkMk id="90" creationId="{DD9D859B-090F-41D6-9193-09EA77173A92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4:08.301" v="687"/>
          <ac:inkMkLst>
            <pc:docMk/>
            <pc:sldMk cId="2122518291" sldId="459"/>
            <ac:inkMk id="91" creationId="{06E3334A-53AB-460C-00EA-39B0B659867A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4:08.301" v="687"/>
          <ac:inkMkLst>
            <pc:docMk/>
            <pc:sldMk cId="2122518291" sldId="459"/>
            <ac:inkMk id="92" creationId="{C9B77A8B-1DD4-2D6B-7ADE-B30EF8FA40F7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4:08.301" v="687"/>
          <ac:inkMkLst>
            <pc:docMk/>
            <pc:sldMk cId="2122518291" sldId="459"/>
            <ac:inkMk id="93" creationId="{FBC7CEA1-B8B3-F271-5154-B550F3862737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4:08.301" v="687"/>
          <ac:inkMkLst>
            <pc:docMk/>
            <pc:sldMk cId="2122518291" sldId="459"/>
            <ac:inkMk id="94" creationId="{82B912ED-4806-D568-39A6-8DAC973671A1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4:08.301" v="687"/>
          <ac:inkMkLst>
            <pc:docMk/>
            <pc:sldMk cId="2122518291" sldId="459"/>
            <ac:inkMk id="95" creationId="{CFC9C64F-2A8B-9D23-2A3B-63FBBB2D97A5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4:08.301" v="687"/>
          <ac:inkMkLst>
            <pc:docMk/>
            <pc:sldMk cId="2122518291" sldId="459"/>
            <ac:inkMk id="96" creationId="{035469A4-6288-86C8-2205-FFBA00384206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4:08.301" v="687"/>
          <ac:inkMkLst>
            <pc:docMk/>
            <pc:sldMk cId="2122518291" sldId="459"/>
            <ac:inkMk id="97" creationId="{2AA408CF-DC98-81C6-71BA-9ACFF2196AF8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4:13.559" v="696"/>
          <ac:inkMkLst>
            <pc:docMk/>
            <pc:sldMk cId="2122518291" sldId="459"/>
            <ac:inkMk id="98" creationId="{D32A9F11-7208-7AF8-35DB-BDCEDD8FFABC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4:13.559" v="696"/>
          <ac:inkMkLst>
            <pc:docMk/>
            <pc:sldMk cId="2122518291" sldId="459"/>
            <ac:inkMk id="99" creationId="{01127C39-FB12-AC78-A40A-81CEA584B750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4:13.559" v="696"/>
          <ac:inkMkLst>
            <pc:docMk/>
            <pc:sldMk cId="2122518291" sldId="459"/>
            <ac:inkMk id="100" creationId="{440C9E87-10C7-B858-3D06-A03151FB59F5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4:13.559" v="696"/>
          <ac:inkMkLst>
            <pc:docMk/>
            <pc:sldMk cId="2122518291" sldId="459"/>
            <ac:inkMk id="101" creationId="{5C725EC3-CB64-7517-A24F-1B87D49254BD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4:13.559" v="696"/>
          <ac:inkMkLst>
            <pc:docMk/>
            <pc:sldMk cId="2122518291" sldId="459"/>
            <ac:inkMk id="102" creationId="{53808471-1DBF-9439-69C1-4D1DC852F245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4:13.559" v="696"/>
          <ac:inkMkLst>
            <pc:docMk/>
            <pc:sldMk cId="2122518291" sldId="459"/>
            <ac:inkMk id="103" creationId="{BC76F029-4AE1-A95D-85D5-E857E3DC5BB3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4:13.559" v="696"/>
          <ac:inkMkLst>
            <pc:docMk/>
            <pc:sldMk cId="2122518291" sldId="459"/>
            <ac:inkMk id="104" creationId="{37173C20-3F2E-F751-E648-98696BCDE1F3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4:13.559" v="696"/>
          <ac:inkMkLst>
            <pc:docMk/>
            <pc:sldMk cId="2122518291" sldId="459"/>
            <ac:inkMk id="109" creationId="{A7DB7185-2017-A3E3-8264-5E5B7BB217DB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4:13.559" v="696"/>
          <ac:inkMkLst>
            <pc:docMk/>
            <pc:sldMk cId="2122518291" sldId="459"/>
            <ac:inkMk id="110" creationId="{5352739F-5DA9-59B5-CCC8-95FECF1F19CE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4:11.732" v="693"/>
          <ac:inkMkLst>
            <pc:docMk/>
            <pc:sldMk cId="2122518291" sldId="459"/>
            <ac:inkMk id="112" creationId="{AF9C1563-81B0-A4AE-0D36-65EF7A880DC6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4:11.732" v="693"/>
          <ac:inkMkLst>
            <pc:docMk/>
            <pc:sldMk cId="2122518291" sldId="459"/>
            <ac:inkMk id="113" creationId="{592C27A2-9681-43BF-EAB6-841201BBE422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4:13.559" v="696"/>
          <ac:inkMkLst>
            <pc:docMk/>
            <pc:sldMk cId="2122518291" sldId="459"/>
            <ac:inkMk id="115" creationId="{8CFEBC1C-5B15-FA39-994A-6F3A888FB729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4:13.559" v="696"/>
          <ac:inkMkLst>
            <pc:docMk/>
            <pc:sldMk cId="2122518291" sldId="459"/>
            <ac:inkMk id="116" creationId="{F6ACADD9-3F45-E7A0-E3CE-9A38DDB37ADC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4:21.049" v="712"/>
          <ac:inkMkLst>
            <pc:docMk/>
            <pc:sldMk cId="2122518291" sldId="459"/>
            <ac:inkMk id="118" creationId="{46D6BC72-AD0D-8F50-B243-CBC83CBDD534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4:21.049" v="712"/>
          <ac:inkMkLst>
            <pc:docMk/>
            <pc:sldMk cId="2122518291" sldId="459"/>
            <ac:inkMk id="119" creationId="{FFE249AB-D6D7-1097-35D9-ECA95F0176D8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4:21.049" v="712"/>
          <ac:inkMkLst>
            <pc:docMk/>
            <pc:sldMk cId="2122518291" sldId="459"/>
            <ac:inkMk id="120" creationId="{4CEF3E2E-990F-D06E-D372-F4F51C2C112C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4:42.194" v="716" actId="164"/>
          <ac:inkMkLst>
            <pc:docMk/>
            <pc:sldMk cId="2122518291" sldId="459"/>
            <ac:inkMk id="121" creationId="{3A5AAE53-10AB-5AA1-A190-B6DA4E553239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4:42.194" v="716" actId="164"/>
          <ac:inkMkLst>
            <pc:docMk/>
            <pc:sldMk cId="2122518291" sldId="459"/>
            <ac:inkMk id="122" creationId="{3EC1E0B7-A59F-23CB-D3C2-75AD7BA63463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4:21.049" v="712"/>
          <ac:inkMkLst>
            <pc:docMk/>
            <pc:sldMk cId="2122518291" sldId="459"/>
            <ac:inkMk id="123" creationId="{1443BB83-5513-40CE-84A6-0F9C43D2A445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4:21.049" v="712"/>
          <ac:inkMkLst>
            <pc:docMk/>
            <pc:sldMk cId="2122518291" sldId="459"/>
            <ac:inkMk id="124" creationId="{39BF20B2-3984-5D2A-ABA8-681F3BD06958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4:21.049" v="712"/>
          <ac:inkMkLst>
            <pc:docMk/>
            <pc:sldMk cId="2122518291" sldId="459"/>
            <ac:inkMk id="125" creationId="{770BE7B4-12C5-3FF8-F744-7F5234D2065C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4:21.049" v="712"/>
          <ac:inkMkLst>
            <pc:docMk/>
            <pc:sldMk cId="2122518291" sldId="459"/>
            <ac:inkMk id="126" creationId="{729BC3A9-70D1-9640-9179-697FAA6541F0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4:21.049" v="712"/>
          <ac:inkMkLst>
            <pc:docMk/>
            <pc:sldMk cId="2122518291" sldId="459"/>
            <ac:inkMk id="127" creationId="{D8F71251-A3B7-B957-B077-F336ECFEF7F6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4:21.049" v="712"/>
          <ac:inkMkLst>
            <pc:docMk/>
            <pc:sldMk cId="2122518291" sldId="459"/>
            <ac:inkMk id="128" creationId="{F8828182-B27F-1DEF-EB45-706088E2565F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4:21.049" v="712"/>
          <ac:inkMkLst>
            <pc:docMk/>
            <pc:sldMk cId="2122518291" sldId="459"/>
            <ac:inkMk id="129" creationId="{16B6541C-BFEF-1449-AF5F-EB759A09515D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4:21.049" v="712"/>
          <ac:inkMkLst>
            <pc:docMk/>
            <pc:sldMk cId="2122518291" sldId="459"/>
            <ac:inkMk id="130" creationId="{0EBA9F2C-C02A-F011-CC9B-49BAA0E910CE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4:21.049" v="712"/>
          <ac:inkMkLst>
            <pc:docMk/>
            <pc:sldMk cId="2122518291" sldId="459"/>
            <ac:inkMk id="131" creationId="{91B5E2BE-A700-200B-7554-C257D6317743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4:21.049" v="712"/>
          <ac:inkMkLst>
            <pc:docMk/>
            <pc:sldMk cId="2122518291" sldId="459"/>
            <ac:inkMk id="132" creationId="{AB0130E6-7271-DD70-5673-0BB25458D395}"/>
          </ac:inkMkLst>
        </pc:inkChg>
        <pc:inkChg chg="add del">
          <ac:chgData name="TAN Mei Yi [Harrisdale Senior High School]" userId="f9f029c9-d743-4d60-9f2c-e74bdec1ab07" providerId="ADAL" clId="{B0100A4F-C664-4D41-B3BE-0A26D62D4954}" dt="2022-11-23T03:34:28.790" v="714"/>
          <ac:inkMkLst>
            <pc:docMk/>
            <pc:sldMk cId="2122518291" sldId="459"/>
            <ac:inkMk id="137" creationId="{7A01BC32-5ECC-09A3-58A6-9AA3F411B4FC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4:54.153" v="734"/>
          <ac:inkMkLst>
            <pc:docMk/>
            <pc:sldMk cId="2122518291" sldId="459"/>
            <ac:inkMk id="139" creationId="{1B804B9D-B075-E27E-CAB5-7D7DE4F544E2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4:54.153" v="734"/>
          <ac:inkMkLst>
            <pc:docMk/>
            <pc:sldMk cId="2122518291" sldId="459"/>
            <ac:inkMk id="140" creationId="{D664E830-EFAB-B848-BEF3-81701BC3B10E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4:54.153" v="734"/>
          <ac:inkMkLst>
            <pc:docMk/>
            <pc:sldMk cId="2122518291" sldId="459"/>
            <ac:inkMk id="141" creationId="{8AB3E867-BAF5-C4CD-0C87-C663258FAFD7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4:54.153" v="734"/>
          <ac:inkMkLst>
            <pc:docMk/>
            <pc:sldMk cId="2122518291" sldId="459"/>
            <ac:inkMk id="142" creationId="{57351C55-52A1-BD30-676D-7219422E39AC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4:54.153" v="734"/>
          <ac:inkMkLst>
            <pc:docMk/>
            <pc:sldMk cId="2122518291" sldId="459"/>
            <ac:inkMk id="143" creationId="{173D9A5B-EA5B-C241-ACDF-A3C01FE5E11C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4:54.153" v="734"/>
          <ac:inkMkLst>
            <pc:docMk/>
            <pc:sldMk cId="2122518291" sldId="459"/>
            <ac:inkMk id="144" creationId="{805178DF-322A-4BAA-2F83-8A08A7B7C273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4:54.153" v="734"/>
          <ac:inkMkLst>
            <pc:docMk/>
            <pc:sldMk cId="2122518291" sldId="459"/>
            <ac:inkMk id="145" creationId="{DCCF3DFB-DD59-B39B-95B4-DCFB183ECFB6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4:54.153" v="734"/>
          <ac:inkMkLst>
            <pc:docMk/>
            <pc:sldMk cId="2122518291" sldId="459"/>
            <ac:inkMk id="146" creationId="{255C4E32-B9FA-8AA5-0D17-3D8E6AA8ACDE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4:54.153" v="734"/>
          <ac:inkMkLst>
            <pc:docMk/>
            <pc:sldMk cId="2122518291" sldId="459"/>
            <ac:inkMk id="147" creationId="{35BC6A83-6691-D4D4-A3C5-DA80BB6D7BAA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4:54.153" v="734"/>
          <ac:inkMkLst>
            <pc:docMk/>
            <pc:sldMk cId="2122518291" sldId="459"/>
            <ac:inkMk id="148" creationId="{44914D76-4B18-BAF5-F2B6-A6F2CB959DC5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4:54.153" v="734"/>
          <ac:inkMkLst>
            <pc:docMk/>
            <pc:sldMk cId="2122518291" sldId="459"/>
            <ac:inkMk id="149" creationId="{2E7D31A9-FA7C-049A-4BBA-BCEE0A310242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4:54.153" v="734"/>
          <ac:inkMkLst>
            <pc:docMk/>
            <pc:sldMk cId="2122518291" sldId="459"/>
            <ac:inkMk id="150" creationId="{EDFBA47B-A326-5DA4-F4F4-44ED7ACB0C16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4:54.153" v="734"/>
          <ac:inkMkLst>
            <pc:docMk/>
            <pc:sldMk cId="2122518291" sldId="459"/>
            <ac:inkMk id="151" creationId="{6FB249DB-E694-B3A0-20D4-C5064927568A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4:54.153" v="734"/>
          <ac:inkMkLst>
            <pc:docMk/>
            <pc:sldMk cId="2122518291" sldId="459"/>
            <ac:inkMk id="152" creationId="{A05CE477-537F-6A77-F049-13E6A7757041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4:54.153" v="734"/>
          <ac:inkMkLst>
            <pc:docMk/>
            <pc:sldMk cId="2122518291" sldId="459"/>
            <ac:inkMk id="153" creationId="{8DE59955-B2BC-90E9-E6AA-C2A58FEE86A4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4:54.153" v="734"/>
          <ac:inkMkLst>
            <pc:docMk/>
            <pc:sldMk cId="2122518291" sldId="459"/>
            <ac:inkMk id="154" creationId="{A7E5BDAB-F93F-095F-9E56-A6DEF53DDC20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5:01.226" v="744"/>
          <ac:inkMkLst>
            <pc:docMk/>
            <pc:sldMk cId="2122518291" sldId="459"/>
            <ac:inkMk id="156" creationId="{4EC1FA9C-FA7A-5C2E-8B6E-87113AB23CB3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5:01.226" v="744"/>
          <ac:inkMkLst>
            <pc:docMk/>
            <pc:sldMk cId="2122518291" sldId="459"/>
            <ac:inkMk id="157" creationId="{77E80A24-7C79-4D49-9706-ADC9249395AF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5:01.226" v="744"/>
          <ac:inkMkLst>
            <pc:docMk/>
            <pc:sldMk cId="2122518291" sldId="459"/>
            <ac:inkMk id="158" creationId="{13CA7204-7DAF-1629-6AE6-923BF3D8DFEE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5:01.226" v="744"/>
          <ac:inkMkLst>
            <pc:docMk/>
            <pc:sldMk cId="2122518291" sldId="459"/>
            <ac:inkMk id="159" creationId="{23CB7AE9-75CA-A036-638D-866CF63E979A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5:01.226" v="744"/>
          <ac:inkMkLst>
            <pc:docMk/>
            <pc:sldMk cId="2122518291" sldId="459"/>
            <ac:inkMk id="160" creationId="{771B8371-4D94-02D2-92B6-C5720C6729B7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5:01.226" v="744"/>
          <ac:inkMkLst>
            <pc:docMk/>
            <pc:sldMk cId="2122518291" sldId="459"/>
            <ac:inkMk id="161" creationId="{13D4E9CA-CCC4-7EE8-ACEE-2E01A3494359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5:01.226" v="744"/>
          <ac:inkMkLst>
            <pc:docMk/>
            <pc:sldMk cId="2122518291" sldId="459"/>
            <ac:inkMk id="162" creationId="{25BF506C-95D0-4872-0044-CACCB7C3AC6A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5:01.226" v="744"/>
          <ac:inkMkLst>
            <pc:docMk/>
            <pc:sldMk cId="2122518291" sldId="459"/>
            <ac:inkMk id="163" creationId="{A83BF5E0-C0D7-DF9B-84DA-0685FFD4D497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5:01.226" v="744"/>
          <ac:inkMkLst>
            <pc:docMk/>
            <pc:sldMk cId="2122518291" sldId="459"/>
            <ac:inkMk id="164" creationId="{308A64A4-379C-A13A-CE3C-514BD1320EA5}"/>
          </ac:inkMkLst>
        </pc:inkChg>
      </pc:sldChg>
      <pc:sldChg chg="modSp add del mod">
        <pc:chgData name="TAN Mei Yi [Harrisdale Senior High School]" userId="f9f029c9-d743-4d60-9f2c-e74bdec1ab07" providerId="ADAL" clId="{B0100A4F-C664-4D41-B3BE-0A26D62D4954}" dt="2022-11-23T02:37:04.240" v="445" actId="47"/>
        <pc:sldMkLst>
          <pc:docMk/>
          <pc:sldMk cId="2973708790" sldId="460"/>
        </pc:sldMkLst>
        <pc:picChg chg="mod modCrop">
          <ac:chgData name="TAN Mei Yi [Harrisdale Senior High School]" userId="f9f029c9-d743-4d60-9f2c-e74bdec1ab07" providerId="ADAL" clId="{B0100A4F-C664-4D41-B3BE-0A26D62D4954}" dt="2022-11-23T01:37:52.964" v="373" actId="18131"/>
          <ac:picMkLst>
            <pc:docMk/>
            <pc:sldMk cId="2973708790" sldId="460"/>
            <ac:picMk id="8" creationId="{14713A25-75BF-3E81-69C0-DA4FB0309F5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716E95-4FD7-42D6-8B79-F8BB577A8706}" type="datetimeFigureOut">
              <a:rPr lang="en-AU" smtClean="0"/>
              <a:t>28/11/2022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7D0228-55D5-4B60-ADF2-024A33697D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4855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28/11/2022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55835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28/11/2022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72296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28/11/2022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08095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kill Develop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90500" cap="flat" cmpd="sng">
            <a:gradFill>
              <a:gsLst>
                <a:gs pos="100000">
                  <a:srgbClr val="01244E"/>
                </a:gs>
                <a:gs pos="0">
                  <a:srgbClr val="94B5E0"/>
                </a:gs>
              </a:gsLst>
              <a:lin ang="5400000" scaled="0"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014" y="5747656"/>
            <a:ext cx="975044" cy="975044"/>
          </a:xfrm>
          <a:prstGeom prst="rect">
            <a:avLst/>
          </a:prstGeom>
        </p:spPr>
      </p:pic>
      <p:sp>
        <p:nvSpPr>
          <p:cNvPr id="8" name="AutoShape 2" descr="data:image/png;base64,iVBORw0KGgoAAAANSUhEUgAAAf8AAAEOCAYAAACHPx4CAAAxEUlEQVR42u2d93tV1b6v79+z+W0fOd69gyBoVDCCAqEIHIIUg4fg3ogQKYfLBs7GDRaKBAm9Q0B6KNKLEiAovRo6gZCEpnT43vMZ95nzzrWyahop7/s848mac8y25pgZ72hzjf915rZZfQwAAABQOf4X8gcAAED+yB8AAAD5I38AAADkj/wBAACQP/IHAACo5/J/4+02cSX82cix1uqtd/zlfaeLrV3HLn74U5MmIcuKDx73z680tdzlG5I+NwAAALwE+R8tfmjvd/rQ+g/Ktryt+xM+RnDda6+3coWHA0VlyB8AAKCuy3/ynGU2ZV6e5e8/YR998mml5K/Ps1ZstIzMLOQPAABQ1+Wf3q2nHbvxyH1WC0B47T1R+euv5K9CAPIHAACoo/JfveuwDRs70V/OWbzaxn77faXlr4JDsPkf+QMAANQx+ffN+sxat/3AH8j3XvtO1jL1bTtd/qJS8leYmZdvvfoPRP4AAAB1Tf6qnad3z6iw/tPsUbZ0095Ky1+h58cDbPbKTcgfAACgLsl/zNc5brBf+Po1u3+xHn36V0n+Bb+VuhYEvQWA/AEAAGpZ/q/+NcXS2qeHhHc/6GgpLVpa4eW7Efd5/c237OdzJZWWv4Le+9f7/8gfAACgluXPL/wBAAAgf+QPAACA/JE/AAAA8kf+AAAAyB/5AwAA1BH5cwsAAACQPwAAACB/AAAAQP4AAACA/AEAAAD5AwAAAPIHAAAA5A8AAADIHwAAAOqx/Nu0acOdBgAAQP4AAABQb+RfWlpqo0ePtoyMDOvSpYsNHjzYioqKXNyzZ89szZo11r17d+vQoYNt374d+QMAANR3+Y8fP97y8/P95cLCQhs0aJD7vGnTJvv888/t/v37VlZWZiNGjLAWLVpwpwEAAOqz/A8cOBCyfPLkSUtJSXGfhwwZYqdOnfLjjh8/bk2bNk342OXl5dUa7t27Z0+fPiWlAQAAqiL/mzdv2siRIy0zM9PV+HNyciw1NdXFtW3b1l68eOFv+/z5c2vWrJn7fPbsWddN4IXHjx9XOPZvv/1WI6GkpMRdCwAAAPKvBNnZ2bZ//35/+c6dO9a8eXP3eejQoXb69Ok6U/MvLi62CxcuuALAlStXSHEAAED+ldmpd+/erqlf3L1714YNG+Y3+2/ZssXv81ehQC0EXqvAy0LN/pcuXXIFAHUDAAAAIP8kUW2+T58+1qlTJ0tLS3OD/IYPH26TJ092o/1XrVpl3bp1c/G7d+92TfwvG0lf8r927RqpDgAAyL8xoP5+r/8fAAAA+TcSqir/M7frT2gMkB6kF4HnDJA/8kf+pAfphfwBkD/yRyakB+mF/AGQP/JHJqQH6YX8Afkjf2SDTEgP0gv5A/JH/sgGmZAeyB/5A/JH/pH/2d54u03cf8jPRo61Vm+94y/vO11s7Tp28cOfmjQJWVZ88Lh/fqWp5S7fkNS5G6tMSI/6lV7Hbjyy7H/8y97v9KF90LmbdfvoYxv1r8l27ObjhO7rq39N8dPpnffet7T26TZw6H9ZwW+lCe3jhe69MyPG6XiZfx9q+87ciLm/wuyVmxJ+Po4WP7Qh/+ef9n56V7dvz48H2PTFaxJ6nnjOAPnXA/nrn1wZW/9B2Za3dX/Cxwiue+31Vk5WB4rKyARIjwaTXsdLnljbDp0tZ/HqkPVT56+wjz751E7cehr3vkaKm7tqi6W2TrNDl+4k/YxEipOUB40Yk/AzFu/5UMFGhYoZS9f5cSqs/EffT0IKDcgfalz+s2bNqlMXVVPX8zLkP3nOMpsyL8/y959wGVplZKPPs1ZstIzMLDIB0qPBpNfYb793tepI9+vjTz+3f+XMrZSsFXKXrXctPNUh/yPXH9jbae0SfsbiPR9jvs6xTz77osJ+KqyoBSBeoYfnDJB/PZB/ereermlTn1XjDK8NJCob/VVmokyFTID0aAjppWb+ZZv3RbxfWt+jT/9Ky//wlfuuVaGq8tezMnL8ty4kI/9Yz4eeu+U//hy3ewr5Q43Kf+HChTZx4kTT3+vXr7uVmglv48aNbp3+alksXrzYTdbjMW/ePDt06JC/vHfvXjt69Kj98ccfboKfZcuWuWOsW7fOysrKQuR++fJlW7BggZsB8MSJE7ZkyRJ3vPPnz4fIX9MHa66ARYsW2cqVK+3WrVv1Rv6rdx22YWMn+stq3lRtp7KykaiCzYnIn/Soz+nVvNWbfi03UpdAy9S3Ky1/hTffeTfhPn+vEBIep+UOXXu464nX53/48r2Eno9Y3zvedXrXxHMG1V7zLy0tdVL2JHvjxg2bP3++W3/w4EE7fPiwW//w4UNfyB7a78GDB7Z9+3Y7deqUv/7q1au2du1af3n69OmuUKHJds6cOWPr16+3x48fu301SVBOTo6/rQoQXoFDk/IEj1PX5d836zNr3fYD/5/2vfadXIZ2uvxFpWSjMDMv33r1H4hsSI96n16xasCSsVoGqlLzVxpXteYvSY+fOssNIky25h/t+dAgv2jjTTS+4ODF29T8ofblL3EXFRVVkOaOHTuchPPy8tw6yV0FAdXYNWmOxK3CgFCtPohq71OnTvWXJ02a5AoVYsOGDS7eQ+sV77FmzRo3i+CLFy/ccrDloS7LX6X99O4ZFdZ/mj3Klm7aW2nZKKhfUCOLkT/pUZ/TK1rft0Lm34b4rTKVkf/3S9ZWW5//ydJnbhBfZeQf6fnQ984aMqLCfntOXnMFUpr94aXIf+7cuU7mQTRN7+zZs91ntQJoWTX327dvuyl7JXsJuqCgwG1z//59V4NXq4Bq6j/99JPNmDHDP15ubq7/ec6cOSHnkuS/++47f1ktAjquCh3qPqgv8tc/uAaXha9fs/sXvy+zsrLRyGDVWIMZEvInPepbemnU+7vvd6jwilvOolVuNLzX1J6srOet2erWV9dof4VWb7WutPzDn4/jGu3/QUfXKuBts/Xweeua0dfmrv4R+cPLq/lfuHChgjS95n3JXvFLly71m/R37drlJF9eXu7W5efn26VLl/z91UUwbdo0fzl4PtX8S0pKItb8VcgIylpjEryWh7oif/W/KaMKhnf/5x87pUVLK7x8N+I+r7/5lv18rqTSsnGjmZdvcO8TI3/Soz6nl0bSDxk93u+K0SA9LeuVzFhpqqDm8WC/eJt27Z1Us4aMtP3nb1VqnEC0OA0U9a4pWl/8tIU/JPx86HurZcL7znq7QS1QwS4o5A81Lv+ZM2f6K9S3r0F6Xp+/xKzmfK8rQIP/JGAN6PNq6mr695r8xfLly/2mfIlfrQTBZv+g/M+ePev3+WtbtRgEWwl0LXfv3vW7DzT4ry7Jn1/6qlsyIT1IL37hDyBB+e/cudMJ3BvV7432VxO/RvhrRH4QiVyj8j1++OEHV/sP1t5VQNAAQHUXaFCfjqe3AcLlr8KDugx0Hm2vQoaE76GWhRUrVrjChcQffGsA+SN/0oP0IvCcQSXl31hA/siE9CC9kD8A8kc2yIT0IL2QPyB/5I9skAnpgfyRPyB/5A8AAID8kT8AAADyR/4AAADIH/kDAAAgf+QPAACA/JE/AAAA8kf+AAAAyB/5AwAAIH/kDwAAgPyrJn/NLFgTtGnTJuJniE9NpEl1pQdpWb+fg5p8FoLLmtysc+fObrp0AORfB+VfXl7upjCuyQzmypUrPHVJcOHChWrP+KsrPZB/7VHX/zfDn4Xgsdq1a+dmLwVA/nVY/oqPl8mUlpba6NGjLSMjw7p06WKDBw92UxGLZ8+e2Zo1a6x79+7WoUMHV9qPVrsoKCiwgQMHWteuXW348OHuvMoktm3bZn379rXWrVvbpEmT/IxD+2qfTp06uSmSo23X0NIsXgGgOtIj1n0PTycdW+dp0qSJ+/vrr7+Sk9SC/Gvrf7M6ngUd6+HDhyFxZ8+eJSEB+ddl+cfLZMaPH2/5+fn+cmFhoQ0aNMh93rRpk33++ed2//59KysrsxEjRliLFi0qZDDKJHr16mXXrl1zyxs2bLBRo0bZjh07bMCAAW7/Bw8euAxmz549bpuWLVu65eLi4pjbNcQ0i1UAqI70iHY/o6UTNf+XI//a+N+sjmeBrj5A/nVQJMpIIoXr16/728TKZA4cOBCyfPLkSUtJSXGfhwwZYqdOnfLjjh8/bk2bNq2QEYwZM8YOHjwYchzVKpTRBGsIaj4cO3as+6zjnDhxwn2OtZ2Hah7Rvmt9CcH0iFYAqI70iHY/o6VTZTL1+p4WLzPU5v9mdTwL8eRf1/837927Z0+fPsWQyL9hyT+ZoH+CcG7evGkjR460zMxMV6vIycmx1NRUF9e2bduQ5vfnz59bs2bNKmQE6gdUM2Q4ilcTYTD07t3bxb3zzjsJbRepttRQwqVLl2okPaLdz2jpFJ6pSxbBfSMVUhpaWrzsUFP/m1V9FhKRf33531QhS/cJkH+DrvmrOS/44CsjiUR2drbt37/fX75z5441b97cfR46dKidPn066Zq//sGmTJliw4YNs6tXr/rrlVkdOnSoQiYSa7vGVvOvjvSIdj+jpRM1/9oNtfm/WR3PQn2v+atrUf9vutcMUkb+DUb+ifQrRstchGoBak4Ud+/edZmF17S4ZcsWv19RGY9qIV7NI5gRhPcfLlmyxL755hs30Ej7qK9R6DWh+fPnV8hEYm3XENMsVp9/daRHtPsZLZ2EBoMxirt2qM3/zep4FhpCn7+a/dXSFq2VBZB/g5N/rMzFqzH06dPHjbpPS0tzA4nUTzh58mTXLLhq1Srr1q2bi9+9e7drNoyUEaiGkpWV5d4BVp+iMivtv379epeJ6Rjjxo3z+96C+8barqGlWbzR/tWRHrHuZ6R0EhMmTLAePXrY0aNHyUlqSf618b9ZHc9CQxnwJ+nrvnsFHkD+DVb+8TIXqF1q4j3/IIzErj/yr+n/TZ6Fiqhrg19GbeDyP3O7/oSakn9NSgYqR02miTK2YM0PGudzwLNQtXwTkH+9lz80HtRcqx97WbZsGTeDZ4FngXwT+SN/AAAg30T+yB8AGjz0+ZNvIn/kDwCNDN5nJ99E/sgfABppzb99+/bu54Q99LqbNzNfY5hMi3wT+dsbb7eJK+LPRo61Vm+94y/vO11s7Tp28cOfmjQJWVZ88Lh/fqWp5S7fkNS5eYgBoKbkrx/0yc3N9devXLnSpk+f3mgm0yLfRP5x5X+0+KG93+lD6z8o2/K27k/4GMF1r73eyhUeDhSVIX8AeOny128KpKen++v1o0FqCUhkMi3kD41C/pPnLLMp8/Isf/8J++iTTyslf32etWKjZWRmIX+oVWbNmlWpuOrcB2qfaJMwBQf8aWKgixcvup8B7tmzpx8fbzIt5A+NQv7p3XrasRuP3Ge1AITX3hOVv/5K/ioEIH9A/vAya/5i8+bNNnXqVFu+fLkLIpHJtJA/NHj5r9512IaNnegv5yxebWO//b7S8lfBIdj8j/whWf744w83eYt+rGXhwoW2bt06Kysr8zPqEydOuMlY5s2bZ+fPn/dlHStOnDt3zvLy8mzmzJl+H2+8faB+y//JkyfWtWtX69evnz+pTWOZTIt8E/nHFHDfrM+sddsP/IF877XvZC1T37bT5S8qJX+FmXn51qv/QOQPlWL79u126tQpf1m1tLVr1/6/5/vMGTdZi5p4lXlrwhfN9R4vTs+LJoNRnISwceNGKyoqirkP1H/5i1GjRtnAgQP95cYymRb5JvKPKmDVztO7Z1RY/2n2KFu6aW+l5a/Q8+MBNnvlJuQPSXP58uWQZU0Eo6ZbsWHDhpCJYW7cuOFe1YoXJ9nfunXLj1Mf8NatW2PuA4D8oUHKf8zXOW6wX/j6Nbt/sR59+ldJ/gW/lboWBL0FgPwhGfQKlmrgejVLNf6ffvrJZsyY4eLmzJkTsq2a7b/77ru4cWrKVxdCMKgPONY+AMgf6rX8X/1riqW1Tw8J737Q0VJatLTCy3cj7vP6m2/Zz+dKKi1/Bb33r/f/kT8kQ35+vl26dMlffvjwoU2bNs2v3ZeUlESt+UeLU81ftf0g6k6ItQ8A8od6LX9+4Q/qE6qRe03xEr/E7TX76/Uur49ecWoh8FoFYsVpsJ+W1d8vDh486EZ4x9oHAPkD8kf+UEuo9q1R+QsWLHAjsTUoTwWAvXv3umb548eP2+LFi128Bu2pCV/Eizt58qQrWCheI74193usfQCQPyB/5A8AgPwB+SN/AADkD8gf+QMAIH+obfnzEAMAAPkm8uchBgBA/uSbyJ+HGACAfBOQPw8xAAD5JiB/HmIAAPJNQP48xAAA5JuA/HmIAQDINwH58xADAJBvAvLnIQYAIN+EWpZ/mzZteIgBAJA/NCb5X7lypUF8Uc3ExkMMAID8IYmaf2lpqY0ePdoyMjKsS5cuNnjwYDeNqUdBQYENHDjQunbtasOHD7eSkhI37ammQO3bt6+1bt3aJk2a5NZ5x9U+nTp1ctOuRtuuurh37557gK9du0aqAwAgf+SfiPzHjx9v+fn5/vrCwkIbNGiQ+/zrr79ar169fLFu2LDBRo0aZTt27LABAwbY/fv37cGDB65QsGfPHrdNy5Yt3XJxcXHM7aqDp0+f2qVLl9wDrEIAAAAgf+SfgPwPHDgQsv7kyZOWkpLiPo8ZM8YOHjwYEq9avSR+9uxZf526EMaOHes+N23a1E6cOOE+x9ouSHl5edJBhQvv4W0oXRgAAMgfakX+N2/etJEjR1pmZqar8efk5FhqaqqLa9eunT179izivuoiCIbevXu7uHfeeSeh7SI9hJUJun71+wMAAPJH/gnKPzs72/bv3++vv3PnjjVv3jxizV+SnTJlig0bNsyuXr3qr1c//qFDh0KOK2JtV9Wav5r51ewPAADIH5KUv2riauoXd+/edcL2mv3D+/yXLFli33zzjRvEp9YC9eOL2bNn2/z58yvIP9Z2AACA/OElyf/48ePWp08fNzo/LS3NNm3a5PrqJ0+e7OLVKpCVlWWdO3d2/fUqIKgrYP369a7g0K1bNxs3bpxfCw/KP9Z2AACA/OElyR8AAJA/NAL5q+9eg+8AAAD5QyOQv5rtu3fvbsuWLeMuAQAgf2gsNX8AAED+yB/5AwAA8gfkDwAAyB+QPwAAIH9A/gAAgPwB+QMAAPKHuij/WbNmxVwGAADkD8gfAACQP9RH+T969MgWLlxoEydOdH+vX7/uy//ixYvux380+U5+fr6b4S9YOLh8+bItWLDAzpw5Y8XFxbZx40Z3DP3Vsli8eHHIfvPmzQuZyW/v3r129OhRUggAAPnDy675T5s2zXbt2uUvHzlyxLZu3eovT58+3UleU+mWlpa6QsCtW7dc3I0bN1yBQes1BfDhw4fd+ocPH9qiRYts5cqV/nG0nzfLHwAAIH94ifKfMmWKPX782F/WjHzBbSZNmuQkL7Zv325FRUUVHqQdO3a4Wn9eXp5bd+rUKVcQ0FTAmk9A0ldhAAAAkD/UAflH6vMPrsvNzfU/z50718k8iAoLs2fPdp/VCqBltRTcvn3bdu/e7boMNH1wQUEBqQMAgPyhPsg/+Fk1/wsXLlR4kLzmfcle8UuXLnXLV69edV0Ka9eutfLyclIHAAD5w8uQ/8yZMystf/Xta6Cf1+dfUlLimvO9rgAN/lPT/5YtW9zyixcvXNM/Tf4AAMgfXqL8d+7c6YTsjdJPRv6e4NWsryZ+jfA/ffp0SPzUqVPt/Pnz/vIPP/wQMqAQAACQP9Sy/AEAAPkD8gcAAOQPyB8AAJA/IH8AAED+gPwBAAD5A/IHAADkD8gfAACQPyB/AABA/oD8AQAA+QPyBwAA5A/IHwAAkD8gfwAAQP7IHwAAAPkjfwAAAOSP/AEAAPkD8gcAAOQPyB8AAJA/IH8AAED+gPwBAAD5A/IHAADkD8gfAACQPyB/AABA/oD8AaB+ceY2oToD8gfkDwDIH/kjf0D+AID8kT/yB+QPAMgf+SN/5A8AgPyRP/JH/gAAyB/5I3/kDwDw8uX/6l9TrF3HLhXC7JWbXPyfX2lqucs3VNjvjbfb+J+Plzyxf3w9zT7o3M3eT+9q73f60LL/8S/7sfBc1H2iHe9o8UMbP3WWdc3o647X8+MBNmVeXtxjxDo28gfkDwDIPwlpvvZ6K2v11jt2oKgs4n4nS59Z+y7d7asZC+10+Qu37tjNx7Zk4x5LbZ1mhy/fS0r+/z0518Z++72duPXULWv/Tz77wuav3Yb8AfkDANSG/BU/a8VGy8jMirifaum9P/lbxH0XrtthU+evSEr+bdq1t2M3HoXEHbhQbsPGfYX8AfkDANSW/PVX8lchIHy9av2L83dX+VzBmn+/gYNt/U/H7FTZ84SPgfxfPm3atIn4uSrHqeqxkD8AIP8k+vy95npPqmr2Dzb/e+tbvJHq+vy9463aWRhynNZtP0hK/gqbDpy2QSPGuLEDPfr0t2Wb98W9Xq1H/olz8+bNGpX/lStXqk3+VTkW8gcA5F+Fmr/CzLx869V/YIWav/r3I+27/cgF+7em/570gL/g+v3nb1nWkJE25pvp1Pyr+TpKSkpiblNaWmqjR4+2jIwM69Kliw0ePNiKiopc3LNnz2zNmjXWvXt369Chg23fvj1izf/Fixe2bds269u3r7Vu3domTZrk1omCggIbOHCgde3a1YYPH+6OrfM0adLE/f31119DjtW+fXu7fv26f4579+5Zu3btYp4D+QMA8q+i/BU0+l5vAnjrv/xutvX+z79H3HfI6PHubYFk5K8R/rtPXg2JO3zlvhsLgPyr/zpiFQDGjx9v+fn5/nJhYaENGjTIfd60aZN9/vnndv/+fSsrK7MRI0ZYixYtKsh/x44dNmDAALfdgwcPnOT37NnjxN6rVy+7du2a227Dhg02atSoiDV/b3n+/PmWm5vrr1+5cqVNnz496jmQPwAg/2qSf8FvpdYy9W33FkBwtP/XuYv80f4HL952y32zPnPbJiN/FSwy/z7U715Ql8KwsRPtn1NmNij5P3z48KUG7zpiFQAOHDgQsnzy5ElLSUlxn4cMGWKnTp3y444fP25NmzatIGyJ+OzZs/56NeGPHTvWxowZYwcPHgw5vloCYsm/vLzc0tPT/fV9+vRxLQHRzoH8AQD5J9nnP23hD1Glqvf+gzV6CXr0V9+5Pvq2HTrb22ntXJ+9Ru0H99e50tqnVwgqLHjbaZCfCg7dPvrY3mvfyT7s1c/GfJ1jR64/aFDyr2shUgFA4wJGjhxpmZmZrsafk5NjqampLq5t27YhTevPnz+3Zs2aVRC2/qoJPxh69+7tmuvVdRCJWAP+dC0XL160O3fuWM+ePWOeA/kDAPIn1Cn5q7n7ZYZw+av/PJzs7Gzbv3+/vyzhNm/e3H0eOnSonT59Om7Nf9iwYXb16lV/vQoMhw4dqlDzV+FhypQpceW/efNmmzp1qi1fvtyFWOdA/gCA/An0+UdpgYgkfqHas5r6xd27d51kvWb/LVu2+H3+KhSohcBrFQgKWwPxFKe+eDF79mzXdx/e579kyRL75ptv3GcN2gu2KgTl/+TJEzdAsF+/fv51RzsH8gcA5E9A/hGuI5r4vdq8+tU7depkaWlpbpCf+tcnT57smuxXrVpl3bp1c/G7d+92ze3hwtZ269evdwUJbTtu3Dh7+vSpi1OrQlZWlnXu3Nn10auAISZMmGA9evSwo0ePRmwJ0MBAvSXgEescyB8AkD8B+QeuI5b4q0p9+GEe5A8AyJ/QqORfk+JX/32wFQD5AwBAo6ah/7a/mu71wz/Lli1D/gAAAI1B/o0V5A8AAMgf+QMAACB/5A8AAMgfkD8AACB/QP4AAID8AfkDAEBjl/+lS5fsxx9/jLvdrFmzKnV8zfqn6Xyj/T6+fplP8Y8ePbILFy64n9eNhCbg0c8Ax4pL9LsE0c/46qeAFy5cWCHcvn27Svc01vfxttu6dSvyBwCA2pX/Tz/9FDKdbiT0e/vexDfJcv78efee/saNGyMed/Hixf5v53tTBEdi79697ieCY8Ul8l0iXV9+fn61pot3HbG+j7ddcEIj5A8AkCTBn4Ctys/BxpoFriHKPy8vz/1Cn6bhXbNmjavxamIcb057TZozffp0FxQvtP2KFSts7ty5rlAQ6xp27drlBBdpchwdQ9L25Kvj6Xf01Qqwbt06dy3z5s1z16IChGriseK875Ls9f3yyy8R43R81c51fB1rx44dftwff/xhP/zwgy1YsMAVYG7cuGGLFi0Kuafe99F31DEUr2v3CgTa7syZMxWOj/wBACoh7StXrlSb/KtyrJpEP3tbHfLXrHVCAisvL3efHz9+bDNmzPC3UdN1UVGR+6wZ8mbOnOma2oWazefMmeOuJxIqSEh22iaIZviTeNUdcOTIESdJCVDHkdi942v92rVrXeEjVpz3XSpzfRJ3ODq2ugMkZE/WkrfXFSDpe1P/6hwqCGhyIu86vO+jOF2zN7NgYWGh3wXy3XffuUmMVKAJHh/5A8BLkei+ffvso48+svT0dPviiy9CBKjZ0TQbm2ZP019vtrRoteTwGnmsYwcpLS210aNHW0ZGhvtt98GDB/sC0sxrqoXqp187dOhg27dvj1jzV4YrcfXt29dN7Tpp0iQ/Ey4oKHCzuWlKV30PHVvnadKkifurGm/wWO3bt7fr16/751DNrl27djHPUZPo/FWVv2QvYel+quYfXJ+bm+svq2DgCfDy5cuumT1IsHAQRPfBk77O4xUudCzJU4JcvXq1S2tNx6sWANXCw7sIVHNWTT5WnPddkr0+CV7XEuzrV2uBrkczDgZn9NNsf7pPN2/erNBVoEKCmvG96/C+j+6tCgPFxcX+s6upi7VdtOMjfwCodZo3b24TJ070BaaMUFOkinPnzrkpV9VU6WW8HTt2dP2micg/1rHD0SCwYAarGtOgQYPcZ00H683/XlZWZiNGjLAWLVpUOKcy5AEDBrjtVAOT5Pfs2VNh/vcNGza4qV0jfQdvWc3WQSGuXLnS1TijnaMmkTDUHF1V+R87dswOHDhgt27dcuJR87PXPK1lD9VgPTZv3uyaw4Oy1GDASNchSapmLiRk77mRwL2auWrpQrVhyV33NVzUGjz3888/x4zzvksy1yfRek314eh6JPMgug96dtViEX48fU9dm3cd3vfxWgY0sE8FVt0T795HOz7yB4Ba5y9/+Yv9/vvv/rKagD0BSshqpgyijPDLL79MSP6xjh2OMtAgaiZOSUlxn4cMGRIysEuFkKZNm1Y4p0Ts9V0LtTKosDFmzBg7ePBgyPHVEhBL/qqpqbXCQ3PTqyUg2jki1bKrI6gG6Um/qvJXIUoFIAkyWPPXvVBTvFDhyhO4UD+1+ruDBFtEgqjApuAVHFUo0v1RYUtowN/SpUvdZ/WFq/ldy8FnREydOtXV6GPFed8lmetTIXDnzp0R43Q9wf30rHoFBRWMvIKjV5v/6quvXIuGdx3e9wkO6FO8BK9jabtox0f+AFDrxBK4mrmfPHkSEqdMKy0tLeq+qampCR07Uq1x5MiRlpmZ6Wr8OTk5/rHatm0b0rSu/txmzZpVOKb+qgk/GHr37u2+hzLsRL5/cFnXohqrpNWzZ8+Y5wgnXNhVDbo/VZW/JyKvr9yrDasp3KuhqtClmnWwtUASD3af6HW9SKjQ4DV3a4Y+iVkFDdWEvUKb10ri9curxhw8n7qJdD1q7YgVp++iNE3m+lQI8VqtwtE9CT4jSnfvtT0V9tQq5Y0j0Pn0fHr3VPt530ctKd691Hqvu0OtE9GOj/wBoE7JXzX/8P5U1fwlRfHuu++GZGjRauSJyD87Ozsk05Zw1W0ghg4dGlKjinaeYcOG+YOyhIQggYTX/JVJT5kyJa781aSsmqa6K7xX36Kdo6Zq/urr9/qJqyJ/FeIkIqHmaXVrqOYpASlNvdq+5K1mc+8de+0n2XlvBWjbaGMc1KQfHGgnUQdf11PtV9evAkjwdT9dg5ZV01eLQby44HdJ5vrUjSNZh7/f792PIGqiV0HIk7gKIRK4ngO1IGjsgncdwe8j8WswoI6rbgtdc/B6Ix0f+QNAnZK/Mi7VbL2+Wwn4ww8/9LsC1G/uNemquVhifPPNNyslf9WevcxQtUYdy2v2l4i8Pn8VCtRCEKmFQaJQnFfTVG1OmXJ4n78kITEJDdoLyiJ4fcq0NUCwX79+TsKxzlEb8At/tY8KIF5rhoe6qIIDX6sK8geAOiV/oUxOItZAv27durnam4d+0Uyj8tWsrpH4yhRVWKiM/FVDVL+6BhiqW0HnUf+6Rkir5qUR1Tq/4lX4iHQebaf+WRUktO24ceP8WrNaFbKystxbC+qjVwFDTJgwwXr06OFn5uHXpwKO3hLwiHUO5N/w8Jr0ve4vtcbotUjvdT3kDwBQhwowDRHk/3LwflhIr0DqzYVIvxOA/AEAahH1MQdbAZA/1DeQPwBAEqjpXt0NqpUhf0D+AACA/AH5AwAA8gfkDwAAyB+QPwAAIH9A/gAAgPwB+QMAAPIH5A8AAMgfkD8AACB/QP4AAID8AfkDAADyR/4AAADIH/kDAAAgf+QPAADIH5A/AAAgf0D+AACA/AH5AwAA8gfkDwAAyB+QP9R3ztwm1IVA2hOq89lA/sgfAAEgf9Ie+QPyB0AAyJ97jvwB+QPyJyB/AvIH5A/In4D8CcgfkD8gfwLyJyB/QP6A/JMLx0ue2D++nmYfdO5m76d3tfc7fWjZ//iX/Vh4LmS7V/+aYu06dvFDWvt0y/z7UNt35kbUbbwwe+WmhOLfeLtNheubv3abtWnXPuQ8yL/2QqQ0CQ+fjRxrrd56x1/ed7o4JH3/1KRJyLLig8f98ytNLXf5hkqdG/kD8gfkn2Q4WfrM2nfpbl/NWGiny1+4dcduPrYlG/dYaus0O3z5XsyMePriNTZoxJiEM+tk4yfPWeauL3gdyL9uyf9o8UNXYOw/KNvytu5P+BjBda+93soVHg4UlSF/QP6A/Gs6jJ86y3p/8reIcQvX7bCp81fEzIiPXH9gb6e1qxH5j5owxf6j33/a8f8pjNDsX3flrwLalHl5lr//hH30yaeVkr8+z1qx0TIys5A/IH9A/jUdVKtenL+7UhI4duORjRz/rQvVKf9TZc8ta8hI69V/oPtMn3/dln96t57uWdBntQCE194Tlb/+Sv4qBCB/QP6A/GswtHgj1fX5e8urdhaG9M22bvtB1P58LXfo2iNk/2h9+l6zfbz4lqlvW48+/Z381RT887kS5F+H5b9612EbNnaiv5yzeLWN/fb7SstfBYdg8z/yB+QPyL+Gav7q348Ut/3IBfu3pv8eNQM/ceup6zYYOPS/qq3m3/R//8U1IXvjCd59vwPN/nVY/n2zPnMFRK8Q9177Tq4A540fSVb+CjPz8l2rD/IH5A/Iv4bCl9/Ntt7/+feIcUNGj3ejsGNl4BowqBp6TQ34+2LMBOs3cDDyr4PyV+08vXtGhfWfZo+ypZv2Vlr+Cj0/HuDeAEH+gPwB+dfgaP+vcxf5tbWDF2+7ZdXqVIuLJ4FWb7WuMfnrmj7s1c/+e3Iu8q9j8h/zdY4b7Be+fs3uX1zXTVXkX/BbqXv2ggVL5A/IH5B/Nb/nP/qr79xgrbYdOrvR+3p9T4O4YmXQwQFfet0rVp/+tIU/JBQf6Ry/XP3dvXaotw+Qf+0HpZl+0yEY3v2go6W0aGmFl+9G3Of1N98KGa+RrPwV9N5/sOUJ+QPyB+RPQP4E5A/IH5A/AfkTkD8gf0D+BORPQP6A/AH5E5A/AfkD8gfkT0D+BOQPyB8AAKoX5I/8AQAA+QPyBwAA5A/IHwAAkD8gfwAAQP6A/AEAAPkD8gcAAOQPyB8AAJA/IH8AAED+gPwBapU2bdpE/BxpuTLHrGs8fvyYNI+R5lVJ57qc7sgf+QNAgCtXrjQq+V+4cKHRFwCC6RNM/6qmc1WOVRs8f/4c+SN/gPgcPXrUhg8fbp07d3Z/tRzM+Pbt22cfffSRpaen2xdffBGS+cXat0uXLrZy5Urr1KmTvffeey5u9uzZbjkjI8PftrS01EaPHu3WaZ/BgwdbUVFRxGt98eKFbdu2zfr27WutW7e2SZMmuXXe+bZs2eKus3v37rZ+/XqXEXrf4969e26bJk2auL+//vpr3O8Y6XzRjlOV+1gTNb9ECgC1kb6x0iyZ+xLrOXn27JmtWbPGpXuHDh1s+/btEWv+sa6loKDABg4caF27dnXfVceO9ryI9u3b2/Xr1/1z6Llo165d1IJhcF2i964y6DqU/teuXSNzQ/4AkTl37pzLcM6cOeOWjx8/bh07drTz58+75ebNm9vEiRP9DHL58uU2duzYhPZt1aqVTZ482Z4+fWqnTp2yV1991RYsWODijh07ZllZWe7z+PHjLT8/37+mwsJCGzRoUMTr3bFjhw0YMMDu379vDx48cJn0nj17XFxqaqr985//tN9//91lgH/7299s8+bNFTLe8Iw51neMdb7gcapyH2tK/okUAGojfWPdw2TuS6znZNOmTfb555+7c5SVldmIESOsRYsWFdI82rVI7L169fKFuWHDBhs1alTMlqL58+dbbm6uv14ynz59ekLyT/TeJYuOd+nSJZf2+h8A5A8QNUPdvXt3yLpdu3bZl19+6T7/5S9/cTL1kEi8TCzevsrQSkpK/LhXXnnF7t696y+r5iUOHDgQcoyTJ09aSkpKxOtVZn327Fl/WbVETxZNmzb1RSVOnDhhQ4cOjSv/WN8x1vmCx6nKfQynvLy8ysGTf7wCQG2kb6x7mMx9ifWcDBkyxEnUQwUVPQ/haR7tWsaMGWMHDx4MOb5aAmLJX/dZrRUeffr08VsC4sk/0XuXzLNRXFzsp3ld75oA5A8vGTVTPnnyJGSdMuC0tLS4mVi8fcMzsGiZ6M2bN23kyJGWmZnpanI5OTmuFh8J7aMm02Do3bu3i3vttdf8GqTQ57Zt28aVf6zvGOt8wf2qch+j1dqrM6g2GO1+1nT6JnoP492XWM+J0jmY9uruadasWcLXou+qroNE7lFwWddy8eJFu3PnjvXs2TPmdwg+04neu8o8G7pPXncXIH+AqDX/vXv3VqjdKVOLlzknu2+05ezsbNu/f7+/XhmpmoMjMWzYMLt69WqI4A8dOuTX/FXbD9YME6n5x/qOsc4XXvOv7H18mTX/2kjfRO9hvPsS6zlROp8+fTpuzT/atYTX/CXPKVOmxP2e6laaOnWq665Q8Hj33XdDChPRridZ+cdKczXzq9kfkD9AXNSvq9qP11yuDPTDDz/0m3tjZc7J7httWTUviVqo6VMZdLRmfw3WUu1P/bVCg6TU9yrUx6u427dvuz5d1Q4j9fmr1hWsJcb6jrHOFzxOVe5jTZBon39tpG+se5jMfYn1nGigp9fnr0KBzhesace7lvA+/yVLltg333wT93lRy4gGCPbr1y+kj13jBTRuQGgMgq71zTffrLL8AfkDVBsaWazMSYO5unXr5gZPJSKHZPeNtqxakfpLNbhMTco6hvpmNSAqHNWmNIpfItD5xo0b59d2dLytW7e6Udga9b127dqQ0f4eEyZMsB49evgjqmN9x1jnCz9OVe5jTcg/0dH+NZ2+8dIs0fsS6znROVatWuWOr3gVUFRwSeZa1KqggXZ6s0HjALw++HjPi0SvtwSC6N7rbQR1J+hZ1HiFSNeD/AH5A1QRMsxQ+fBDPzwbgPwByOAbEYj//6PWn2CtGwD5AyB/aMCo6V7N7suWLeNmAPIHAAAA5A8AAADIHwAAAJA/AAAAIH8AAABA/gAAAID8oSEwa9asmMuxto+3bXWeFwAA+QO8JPnrN9ZrQv7B4wIAIH+AKvDHH3+4CVL0gygLFy60devWuUlJHj165JYnTpzo/mp62OCyN4e5JH358mVbsGCBmwwmvOaviWI0iYomTdHc695kKZEKBloXft7gecS8efNCJlPR9nPnznWfda68vDybOXOm7dmzJ2bBQlOy6jvr2vLz8/3CRbT74aF1x44dc99XE8To+vQb7lrWPt71JnM9AADIH2qV7du3Oyl7aOpTTY6TaM1/+vTptnHjRl/IwXjNva4Z9h4+fOgkreOePXs2pvzjnVdTsRYUFPjrJeKff/7ZTWqjSV70E7eadU3XVFRUFPE7T5s2zU1T63HkyBE3OVAi90PfV1Pe6udjNYe6JpgpLCx0ccXFxbZ69Wr3OZnrAQBA/lCrqNYeRELTXOWJyn/SpEl248aNiPHhcfqsWnZV5K9pWb2pYYVq1ip4SK63bt3y16sm7wk9HM3ZHvwdfM365h0/3v2Q7H///Xd/+dtvv3WFGw/V8kUy1wMAgPyhVtFc6JomdeXKla6G+9NPP9mMGTMSln9ubm7UeNWww5kzZ05U+Sd6Xl1reXm5k+7SpUv9eDXJB8Py5csjfudYBY9498OTe7zrTOZ6AACQP9QqqomrP99DQg1KO578Yy2H1/xViw7W/L3+f69VQNsnclyNLdi3b59rrlfwatrhgwLVZJ+s/KvrfiRzPQAAyB9qFdVGJWVPdJJWsJk7vKabaM3Xq8nreDqumtlVk9YgOKFBdV7fuprytd3333+f0HnU375o0SJbsWKFG0sgdFzV2NW/Lg4ePOjGByQr/3j3I1H5J3M9AADIH2oV1bjVb+6NXletWsLToDaxc+dON1Jfg9kiLceSoZq6NcBPo/G1z8mTJ/3avprtNZLei1Nfu7b3iHceFR68wXVCx9XxJe/Fixfbtm3bXCEhWfnHux+Jyj+Z6wEAiMb/BcRRmn4M+gkIAAAAAElFTkSuQmCC"/>
          <p:cNvSpPr>
            <a:spLocks noChangeAspect="1" noChangeArrowheads="1"/>
          </p:cNvSpPr>
          <p:nvPr userDrawn="1"/>
        </p:nvSpPr>
        <p:spPr bwMode="auto">
          <a:xfrm>
            <a:off x="155575" y="-1233488"/>
            <a:ext cx="4867275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 dirty="0"/>
          </a:p>
        </p:txBody>
      </p:sp>
      <p:sp>
        <p:nvSpPr>
          <p:cNvPr id="9" name="Pentagon 8"/>
          <p:cNvSpPr/>
          <p:nvPr userDrawn="1"/>
        </p:nvSpPr>
        <p:spPr>
          <a:xfrm>
            <a:off x="88638" y="86887"/>
            <a:ext cx="3702312" cy="545841"/>
          </a:xfrm>
          <a:prstGeom prst="homePlate">
            <a:avLst/>
          </a:prstGeom>
          <a:solidFill>
            <a:srgbClr val="01244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/>
              <a:t>Skill Development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572414" y="1012384"/>
            <a:ext cx="11059862" cy="47352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285410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8131172" y="8"/>
            <a:ext cx="4060833" cy="2707427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50"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50"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50"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50"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50"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653667" y="701800"/>
            <a:ext cx="74916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15257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28/11/2022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4909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28/11/2022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8929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28/11/2022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64704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28/11/2022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05715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28/11/2022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6597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28/11/2022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7932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28/11/2022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4165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28/11/2022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52327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FF137-0809-4DAA-8E3C-28073C2EEE2A}" type="datetimeFigureOut">
              <a:rPr lang="en-AU" smtClean="0"/>
              <a:t>28/11/2022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7524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image" Target="../media/image68.png"/><Relationship Id="rId7" Type="http://schemas.openxmlformats.org/officeDocument/2006/relationships/image" Target="../media/image72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6.png"/><Relationship Id="rId3" Type="http://schemas.openxmlformats.org/officeDocument/2006/relationships/image" Target="../media/image360.png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8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12" Type="http://schemas.openxmlformats.org/officeDocument/2006/relationships/image" Target="../media/image57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11" Type="http://schemas.openxmlformats.org/officeDocument/2006/relationships/image" Target="../media/image56.png"/><Relationship Id="rId5" Type="http://schemas.openxmlformats.org/officeDocument/2006/relationships/image" Target="../media/image50.png"/><Relationship Id="rId10" Type="http://schemas.openxmlformats.org/officeDocument/2006/relationships/image" Target="../media/image55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Relationship Id="rId14" Type="http://schemas.openxmlformats.org/officeDocument/2006/relationships/image" Target="../media/image5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046BE2BE-401B-43B6-9F59-E6AE635E14BD}"/>
              </a:ext>
            </a:extLst>
          </p:cNvPr>
          <p:cNvSpPr txBox="1"/>
          <p:nvPr/>
        </p:nvSpPr>
        <p:spPr>
          <a:xfrm>
            <a:off x="191821" y="1372475"/>
            <a:ext cx="1170112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b="1" dirty="0"/>
              <a:t>I will </a:t>
            </a:r>
            <a:r>
              <a:rPr lang="en-GB" sz="3200" b="1" dirty="0"/>
              <a:t>be able to</a:t>
            </a:r>
            <a:r>
              <a:rPr lang="en-AU" sz="3200" b="1" dirty="0"/>
              <a:t> </a:t>
            </a:r>
            <a:r>
              <a:rPr lang="en-GB" sz="3200" b="1" dirty="0"/>
              <a:t>use the chain rule to determine the derivatives of composite functions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E7845BC-DC72-44E1-BABF-6AFB4DC3022D}"/>
              </a:ext>
            </a:extLst>
          </p:cNvPr>
          <p:cNvSpPr txBox="1"/>
          <p:nvPr/>
        </p:nvSpPr>
        <p:spPr>
          <a:xfrm>
            <a:off x="89897" y="4146249"/>
            <a:ext cx="109732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>
                <a:cs typeface="Arial" panose="020B0604020202020204" pitchFamily="34" charset="0"/>
              </a:rPr>
              <a:t>At the end of the lesson, I will be able to: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b="1" dirty="0">
                <a:cs typeface="Arial" panose="020B0604020202020204" pitchFamily="34" charset="0"/>
              </a:rPr>
              <a:t>use the chain rule to determine the derivatives of composite functions</a:t>
            </a:r>
            <a:endParaRPr lang="en-GB" sz="28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EBEE264-396E-4E54-8000-6F24F770F99A}"/>
              </a:ext>
            </a:extLst>
          </p:cNvPr>
          <p:cNvSpPr txBox="1"/>
          <p:nvPr/>
        </p:nvSpPr>
        <p:spPr>
          <a:xfrm>
            <a:off x="0" y="-6605"/>
            <a:ext cx="3424403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Learning Objective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ADA7AF8-1FC9-4807-B4FF-6DF092ABA010}"/>
              </a:ext>
            </a:extLst>
          </p:cNvPr>
          <p:cNvSpPr txBox="1"/>
          <p:nvPr/>
        </p:nvSpPr>
        <p:spPr>
          <a:xfrm>
            <a:off x="0" y="3336331"/>
            <a:ext cx="2916437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Success Criteria</a:t>
            </a:r>
          </a:p>
        </p:txBody>
      </p:sp>
    </p:spTree>
    <p:extLst>
      <p:ext uri="{BB962C8B-B14F-4D97-AF65-F5344CB8AC3E}">
        <p14:creationId xmlns:p14="http://schemas.microsoft.com/office/powerpoint/2010/main" val="2226349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0096C5-85AB-4061-80F6-9E7B86F6B58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584775"/>
                <a:ext cx="11908971" cy="141040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AU" dirty="0"/>
                  <a:t>Find the gradient of the tangent to the curve with the equation </a:t>
                </a:r>
                <a14:m>
                  <m:oMath xmlns:m="http://schemas.openxmlformats.org/officeDocument/2006/math">
                    <m:r>
                      <a:rPr lang="en-AU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b="0" i="1" dirty="0" smtClean="0">
                            <a:latin typeface="Cambria Math" panose="02040503050406030204" pitchFamily="18" charset="0"/>
                          </a:rPr>
                          <m:t>16</m:t>
                        </m:r>
                      </m:num>
                      <m:den>
                        <m:r>
                          <a:rPr lang="en-AU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  <m:sSup>
                          <m:sSupPr>
                            <m:ctrlPr>
                              <a:rPr lang="en-AU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AU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AU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r>
                  <a:rPr lang="en-AU" dirty="0"/>
                  <a:t> at the point (1,4)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0096C5-85AB-4061-80F6-9E7B86F6B5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584775"/>
                <a:ext cx="11908971" cy="1410402"/>
              </a:xfrm>
              <a:blipFill>
                <a:blip r:embed="rId2"/>
                <a:stretch>
                  <a:fillRect l="-1024" t="-1299" r="-30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6DC0F136-A391-4799-B823-EB68DBD8EE0C}"/>
              </a:ext>
            </a:extLst>
          </p:cNvPr>
          <p:cNvSpPr txBox="1"/>
          <p:nvPr/>
        </p:nvSpPr>
        <p:spPr>
          <a:xfrm>
            <a:off x="0" y="0"/>
            <a:ext cx="2993943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200" b="1" dirty="0"/>
              <a:t>Guided Practice</a:t>
            </a:r>
            <a:endParaRPr lang="en-AU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1">
                <a:extLst>
                  <a:ext uri="{FF2B5EF4-FFF2-40B4-BE49-F238E27FC236}">
                    <a16:creationId xmlns:a16="http://schemas.microsoft.com/office/drawing/2014/main" id="{8FB8AAD2-CB62-3407-0666-CAABBD68E92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4691" y="1577242"/>
                <a:ext cx="2585235" cy="100271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AU" sz="2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=16</m:t>
                      </m:r>
                      <m:sSup>
                        <m:sSupPr>
                          <m:ctrlPr>
                            <a:rPr lang="en-AU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AU" sz="22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2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sSup>
                                <m:sSupPr>
                                  <m:ctrlPr>
                                    <a:rPr lang="en-AU" sz="22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AU" sz="22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AU" sz="22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AU" sz="22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e>
                        <m:sup>
                          <m:r>
                            <a:rPr lang="en-AU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2200" dirty="0">
                  <a:solidFill>
                    <a:srgbClr val="002060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5" name="Title 1">
                <a:extLst>
                  <a:ext uri="{FF2B5EF4-FFF2-40B4-BE49-F238E27FC236}">
                    <a16:creationId xmlns:a16="http://schemas.microsoft.com/office/drawing/2014/main" id="{8FB8AAD2-CB62-3407-0666-CAABBD68E9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91" y="1577242"/>
                <a:ext cx="2585235" cy="10027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itle 1">
                <a:extLst>
                  <a:ext uri="{FF2B5EF4-FFF2-40B4-BE49-F238E27FC236}">
                    <a16:creationId xmlns:a16="http://schemas.microsoft.com/office/drawing/2014/main" id="{3F313358-50A4-A46E-8399-1217948F5DB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55419" y="2311532"/>
                <a:ext cx="3927765" cy="100271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AU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AU" sz="2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=−16</m:t>
                      </m:r>
                      <m:sSup>
                        <m:sSupPr>
                          <m:ctrlPr>
                            <a:rPr lang="en-AU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AU" sz="2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sSup>
                                <m:sSupPr>
                                  <m:ctrlPr>
                                    <a:rPr lang="en-AU" sz="22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AU" sz="22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AU" sz="22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AU" sz="2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e>
                        <m:sup>
                          <m:r>
                            <a:rPr lang="en-AU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a:rPr lang="en-AU" sz="2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×6</m:t>
                      </m:r>
                      <m:sSup>
                        <m:sSupPr>
                          <m:ctrlPr>
                            <a:rPr lang="en-AU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AU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200" dirty="0">
                  <a:solidFill>
                    <a:srgbClr val="002060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16" name="Title 1">
                <a:extLst>
                  <a:ext uri="{FF2B5EF4-FFF2-40B4-BE49-F238E27FC236}">
                    <a16:creationId xmlns:a16="http://schemas.microsoft.com/office/drawing/2014/main" id="{3F313358-50A4-A46E-8399-1217948F5D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5419" y="2311532"/>
                <a:ext cx="3927765" cy="10027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itle 1">
                <a:extLst>
                  <a:ext uri="{FF2B5EF4-FFF2-40B4-BE49-F238E27FC236}">
                    <a16:creationId xmlns:a16="http://schemas.microsoft.com/office/drawing/2014/main" id="{239E70F4-A945-29DD-FD31-04755DF8687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4692" y="3220579"/>
                <a:ext cx="2869252" cy="100271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AU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AU" sz="2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AU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96</m:t>
                          </m:r>
                          <m:sSup>
                            <m:sSupPr>
                              <m:ctrlPr>
                                <a:rPr lang="en-AU" sz="22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2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AU" sz="22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AU" sz="2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AU" sz="22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AU" sz="22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sSup>
                                    <m:sSupPr>
                                      <m:ctrlPr>
                                        <a:rPr lang="en-AU" sz="22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AU" sz="22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AU" sz="22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AU" sz="22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AU" sz="2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200" dirty="0">
                  <a:solidFill>
                    <a:srgbClr val="002060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18" name="Title 1">
                <a:extLst>
                  <a:ext uri="{FF2B5EF4-FFF2-40B4-BE49-F238E27FC236}">
                    <a16:creationId xmlns:a16="http://schemas.microsoft.com/office/drawing/2014/main" id="{239E70F4-A945-29DD-FD31-04755DF868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92" y="3220579"/>
                <a:ext cx="2869252" cy="10027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itle 1">
                <a:extLst>
                  <a:ext uri="{FF2B5EF4-FFF2-40B4-BE49-F238E27FC236}">
                    <a16:creationId xmlns:a16="http://schemas.microsoft.com/office/drawing/2014/main" id="{FBC91BB8-D9C1-822A-3638-B4059F287BA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7038" y="4223289"/>
                <a:ext cx="4973780" cy="100271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AU" sz="2200" b="0" dirty="0">
                    <a:solidFill>
                      <a:srgbClr val="002060"/>
                    </a:solidFill>
                    <a:latin typeface="+mn-lt"/>
                  </a:rPr>
                  <a:t>Subst. x = 1,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AU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AU" sz="28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AU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96</m:t>
                        </m:r>
                        <m:sSup>
                          <m:sSupPr>
                            <m:ctrlPr>
                              <a:rPr lang="en-AU" sz="28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sz="28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(1)</m:t>
                            </m:r>
                          </m:e>
                          <m:sup>
                            <m:r>
                              <a:rPr lang="en-AU" sz="28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AU" sz="2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AU" sz="28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AU" sz="28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sSup>
                                  <m:sSupPr>
                                    <m:ctrlPr>
                                      <a:rPr lang="en-AU" sz="28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sz="28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(1)</m:t>
                                    </m:r>
                                  </m:e>
                                  <m:sup>
                                    <m:r>
                                      <a:rPr lang="en-AU" sz="28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AU" sz="28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e>
                          <m:sup>
                            <m:r>
                              <a:rPr lang="en-AU" sz="2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sz="2200" dirty="0">
                  <a:solidFill>
                    <a:srgbClr val="002060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19" name="Title 1">
                <a:extLst>
                  <a:ext uri="{FF2B5EF4-FFF2-40B4-BE49-F238E27FC236}">
                    <a16:creationId xmlns:a16="http://schemas.microsoft.com/office/drawing/2014/main" id="{FBC91BB8-D9C1-822A-3638-B4059F287B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038" y="4223289"/>
                <a:ext cx="4973780" cy="1002710"/>
              </a:xfrm>
              <a:prstGeom prst="rect">
                <a:avLst/>
              </a:prstGeom>
              <a:blipFill>
                <a:blip r:embed="rId6"/>
                <a:stretch>
                  <a:fillRect l="-159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itle 1">
                <a:extLst>
                  <a:ext uri="{FF2B5EF4-FFF2-40B4-BE49-F238E27FC236}">
                    <a16:creationId xmlns:a16="http://schemas.microsoft.com/office/drawing/2014/main" id="{38F352F6-1322-A4D2-983C-BDAC7FAF543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84565" y="5040999"/>
                <a:ext cx="2978726" cy="100271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96</m:t>
                          </m:r>
                        </m:num>
                        <m:den>
                          <m:r>
                            <a:rPr lang="en-AU" sz="20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sz="1800" dirty="0">
                  <a:solidFill>
                    <a:srgbClr val="002060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20" name="Title 1">
                <a:extLst>
                  <a:ext uri="{FF2B5EF4-FFF2-40B4-BE49-F238E27FC236}">
                    <a16:creationId xmlns:a16="http://schemas.microsoft.com/office/drawing/2014/main" id="{38F352F6-1322-A4D2-983C-BDAC7FAF54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4565" y="5040999"/>
                <a:ext cx="2978726" cy="10027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itle 1">
                <a:extLst>
                  <a:ext uri="{FF2B5EF4-FFF2-40B4-BE49-F238E27FC236}">
                    <a16:creationId xmlns:a16="http://schemas.microsoft.com/office/drawing/2014/main" id="{DAE8DEAE-01E2-10D5-AF9C-74CB95B5259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82017" y="5633691"/>
                <a:ext cx="2978726" cy="100271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=−6</m:t>
                      </m:r>
                    </m:oMath>
                  </m:oMathPara>
                </a14:m>
                <a:endParaRPr lang="en-US" sz="1800" dirty="0">
                  <a:solidFill>
                    <a:srgbClr val="002060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21" name="Title 1">
                <a:extLst>
                  <a:ext uri="{FF2B5EF4-FFF2-40B4-BE49-F238E27FC236}">
                    <a16:creationId xmlns:a16="http://schemas.microsoft.com/office/drawing/2014/main" id="{DAE8DEAE-01E2-10D5-AF9C-74CB95B525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017" y="5633691"/>
                <a:ext cx="2978726" cy="10027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224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6" grpId="0"/>
      <p:bldP spid="18" grpId="0"/>
      <p:bldP spid="19" grpId="0"/>
      <p:bldP spid="20" grpId="0"/>
      <p:bldP spid="2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0096C5-85AB-4061-80F6-9E7B86F6B58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481" y="861144"/>
                <a:ext cx="10105902" cy="112638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AU" dirty="0"/>
                  <a:t>Given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AU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AU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AU" b="0" i="1" dirty="0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AU" b="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AU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AU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AU" b="0" i="1" dirty="0" smtClean="0">
                            <a:latin typeface="Cambria Math" panose="02040503050406030204" pitchFamily="18" charset="0"/>
                          </a:rPr>
                          <m:t>+4</m:t>
                        </m:r>
                      </m:e>
                    </m:rad>
                  </m:oMath>
                </a14:m>
                <a:r>
                  <a:rPr lang="en-AU" dirty="0"/>
                  <a:t> and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AU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AU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AU" dirty="0"/>
                  <a:t>, determine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′(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dirty="0"/>
                  <a:t>, where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AU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endParaRPr lang="en-AU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0096C5-85AB-4061-80F6-9E7B86F6B5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481" y="861144"/>
                <a:ext cx="10105902" cy="1126383"/>
              </a:xfrm>
              <a:blipFill>
                <a:blip r:embed="rId2"/>
                <a:stretch>
                  <a:fillRect l="-1206" t="-594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6DC0F136-A391-4799-B823-EB68DBD8EE0C}"/>
              </a:ext>
            </a:extLst>
          </p:cNvPr>
          <p:cNvSpPr txBox="1"/>
          <p:nvPr/>
        </p:nvSpPr>
        <p:spPr>
          <a:xfrm>
            <a:off x="0" y="0"/>
            <a:ext cx="2993943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200" b="1" dirty="0"/>
              <a:t>Guided Practice</a:t>
            </a:r>
            <a:endParaRPr lang="en-AU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1">
                <a:extLst>
                  <a:ext uri="{FF2B5EF4-FFF2-40B4-BE49-F238E27FC236}">
                    <a16:creationId xmlns:a16="http://schemas.microsoft.com/office/drawing/2014/main" id="{30906955-415E-77CD-0EB1-BFA5D39B1CA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684821" y="0"/>
                <a:ext cx="3507179" cy="861144"/>
              </a:xfrm>
              <a:prstGeom prst="rect">
                <a:avLst/>
              </a:prstGeom>
              <a:ln w="19050">
                <a:solidFill>
                  <a:srgbClr val="FF0000"/>
                </a:solidFill>
              </a:ln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AU" sz="2400" b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′(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>
                  <a:latin typeface="+mn-lt"/>
                </a:endParaRPr>
              </a:p>
            </p:txBody>
          </p:sp>
        </mc:Choice>
        <mc:Fallback xmlns="">
          <p:sp>
            <p:nvSpPr>
              <p:cNvPr id="5" name="Title 1">
                <a:extLst>
                  <a:ext uri="{FF2B5EF4-FFF2-40B4-BE49-F238E27FC236}">
                    <a16:creationId xmlns:a16="http://schemas.microsoft.com/office/drawing/2014/main" id="{30906955-415E-77CD-0EB1-BFA5D39B1C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4821" y="0"/>
                <a:ext cx="3507179" cy="8611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1">
                <a:extLst>
                  <a:ext uri="{FF2B5EF4-FFF2-40B4-BE49-F238E27FC236}">
                    <a16:creationId xmlns:a16="http://schemas.microsoft.com/office/drawing/2014/main" id="{0F1F4A8F-3D33-7DCB-F5FF-4BEDA590DD6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353" y="1762541"/>
                <a:ext cx="4194465" cy="100271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AU" sz="2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AU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AU" sz="2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AU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AU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AU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AU" sz="22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2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AU" sz="2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AU" sz="2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AU" sz="2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r>
                        <m:rPr>
                          <m:lit/>
                        </m:rPr>
                        <a:rPr lang="en-AU" sz="2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2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en-US" sz="2200" dirty="0">
                  <a:solidFill>
                    <a:srgbClr val="002060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6" name="Title 1">
                <a:extLst>
                  <a:ext uri="{FF2B5EF4-FFF2-40B4-BE49-F238E27FC236}">
                    <a16:creationId xmlns:a16="http://schemas.microsoft.com/office/drawing/2014/main" id="{0F1F4A8F-3D33-7DCB-F5FF-4BEDA590DD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353" y="1762541"/>
                <a:ext cx="4194465" cy="10027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itle 1">
                <a:extLst>
                  <a:ext uri="{FF2B5EF4-FFF2-40B4-BE49-F238E27FC236}">
                    <a16:creationId xmlns:a16="http://schemas.microsoft.com/office/drawing/2014/main" id="{304FBD57-6BD0-C996-3E80-786979830D4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739734" y="2549902"/>
                <a:ext cx="1873829" cy="597538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AU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AU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AU" sz="2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AU" sz="2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200" dirty="0">
                  <a:solidFill>
                    <a:srgbClr val="002060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7" name="Title 1">
                <a:extLst>
                  <a:ext uri="{FF2B5EF4-FFF2-40B4-BE49-F238E27FC236}">
                    <a16:creationId xmlns:a16="http://schemas.microsoft.com/office/drawing/2014/main" id="{304FBD57-6BD0-C996-3E80-786979830D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9734" y="2549902"/>
                <a:ext cx="1873829" cy="59753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itle 1">
                <a:extLst>
                  <a:ext uri="{FF2B5EF4-FFF2-40B4-BE49-F238E27FC236}">
                    <a16:creationId xmlns:a16="http://schemas.microsoft.com/office/drawing/2014/main" id="{F57E259D-B6E4-BACC-B22A-78E4BF323A5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9481" y="2927645"/>
                <a:ext cx="4194465" cy="100271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AU" sz="2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AU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AU" sz="2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AU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AU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AU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AU" sz="22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2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AU" sz="22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AU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AU" sz="2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×2</m:t>
                      </m:r>
                      <m:r>
                        <a:rPr lang="en-AU" sz="2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200" dirty="0">
                  <a:solidFill>
                    <a:srgbClr val="002060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8" name="Title 1">
                <a:extLst>
                  <a:ext uri="{FF2B5EF4-FFF2-40B4-BE49-F238E27FC236}">
                    <a16:creationId xmlns:a16="http://schemas.microsoft.com/office/drawing/2014/main" id="{F57E259D-B6E4-BACC-B22A-78E4BF323A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81" y="2927645"/>
                <a:ext cx="4194465" cy="10027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itle 1">
                <a:extLst>
                  <a:ext uri="{FF2B5EF4-FFF2-40B4-BE49-F238E27FC236}">
                    <a16:creationId xmlns:a16="http://schemas.microsoft.com/office/drawing/2014/main" id="{374CF3E2-CF75-F797-831A-0FAC9FB0052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96635" y="3429000"/>
                <a:ext cx="4194465" cy="100271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AU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AU" sz="2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2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ad>
                        <m:radPr>
                          <m:degHide m:val="on"/>
                          <m:ctrlPr>
                            <a:rPr lang="en-AU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AU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d>
                            <m:dPr>
                              <m:ctrlPr>
                                <a:rPr lang="en-AU" sz="22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AU" sz="22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AU" sz="22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AU" sz="22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AU" sz="22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AU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+4</m:t>
                          </m:r>
                        </m:e>
                      </m:rad>
                      <m:r>
                        <a:rPr lang="en-AU" sz="2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×2</m:t>
                      </m:r>
                      <m:r>
                        <a:rPr lang="en-AU" sz="2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200" dirty="0">
                  <a:solidFill>
                    <a:srgbClr val="002060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9" name="Title 1">
                <a:extLst>
                  <a:ext uri="{FF2B5EF4-FFF2-40B4-BE49-F238E27FC236}">
                    <a16:creationId xmlns:a16="http://schemas.microsoft.com/office/drawing/2014/main" id="{374CF3E2-CF75-F797-831A-0FAC9FB005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635" y="3429000"/>
                <a:ext cx="4194465" cy="10027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itle 1">
                <a:extLst>
                  <a:ext uri="{FF2B5EF4-FFF2-40B4-BE49-F238E27FC236}">
                    <a16:creationId xmlns:a16="http://schemas.microsoft.com/office/drawing/2014/main" id="{4177B3AA-99F4-BAD2-F148-069B7044618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6691" y="3997037"/>
                <a:ext cx="2973038" cy="100271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AU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AU" sz="2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2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)=2</m:t>
                      </m:r>
                      <m:r>
                        <a:rPr lang="en-AU" sz="2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ad>
                        <m:radPr>
                          <m:degHide m:val="on"/>
                          <m:ctrlPr>
                            <a:rPr lang="en-AU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AU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sSup>
                            <m:sSupPr>
                              <m:ctrlPr>
                                <a:rPr lang="en-AU" sz="22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2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AU" sz="22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AU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rad>
                    </m:oMath>
                  </m:oMathPara>
                </a14:m>
                <a:endParaRPr lang="en-US" sz="2200" dirty="0">
                  <a:solidFill>
                    <a:srgbClr val="002060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10" name="Title 1">
                <a:extLst>
                  <a:ext uri="{FF2B5EF4-FFF2-40B4-BE49-F238E27FC236}">
                    <a16:creationId xmlns:a16="http://schemas.microsoft.com/office/drawing/2014/main" id="{4177B3AA-99F4-BAD2-F148-069B704461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691" y="3997037"/>
                <a:ext cx="2973038" cy="10027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2679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57600" y="812618"/>
            <a:ext cx="9144000" cy="879382"/>
          </a:xfrm>
        </p:spPr>
        <p:txBody>
          <a:bodyPr>
            <a:normAutofit/>
          </a:bodyPr>
          <a:lstStyle/>
          <a:p>
            <a:pPr algn="l"/>
            <a:r>
              <a:rPr lang="en-AU" sz="4000" dirty="0"/>
              <a:t>Complete Cambridge Ex 4E</a:t>
            </a:r>
          </a:p>
          <a:p>
            <a:pPr algn="l"/>
            <a:endParaRPr lang="en-AU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0" y="-28398"/>
            <a:ext cx="3895468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Independent Practice</a:t>
            </a:r>
          </a:p>
        </p:txBody>
      </p:sp>
    </p:spTree>
    <p:extLst>
      <p:ext uri="{BB962C8B-B14F-4D97-AF65-F5344CB8AC3E}">
        <p14:creationId xmlns:p14="http://schemas.microsoft.com/office/powerpoint/2010/main" val="3000480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DC5D1-9C77-5649-B9DF-42B841A46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658" y="510522"/>
            <a:ext cx="8479614" cy="861144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+mn-lt"/>
              </a:rPr>
              <a:t>Composite Functions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-23058" y="9247"/>
            <a:ext cx="4023093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D382C7-B0AE-BB10-1572-1CC5C4641A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986" t="38123"/>
          <a:stretch/>
        </p:blipFill>
        <p:spPr>
          <a:xfrm>
            <a:off x="1621766" y="1828800"/>
            <a:ext cx="6690100" cy="996194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D8C49F42-3AAF-0625-8A51-84E0FE979EC4}"/>
              </a:ext>
            </a:extLst>
          </p:cNvPr>
          <p:cNvSpPr txBox="1">
            <a:spLocks/>
          </p:cNvSpPr>
          <p:nvPr/>
        </p:nvSpPr>
        <p:spPr>
          <a:xfrm>
            <a:off x="271546" y="1095297"/>
            <a:ext cx="10425210" cy="8611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+mn-lt"/>
              </a:rPr>
              <a:t>Composite functions: Applying one function to the result of another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itle 1">
                <a:extLst>
                  <a:ext uri="{FF2B5EF4-FFF2-40B4-BE49-F238E27FC236}">
                    <a16:creationId xmlns:a16="http://schemas.microsoft.com/office/drawing/2014/main" id="{3C778E5D-00B1-061E-B28A-A93D83A3B7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71546" y="2851556"/>
                <a:ext cx="10425210" cy="861144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2800" b="1" dirty="0">
                    <a:latin typeface="+mn-lt"/>
                  </a:rPr>
                  <a:t>Example: </a:t>
                </a:r>
                <a:r>
                  <a:rPr lang="en-US" sz="2800" dirty="0">
                    <a:latin typeface="+mn-lt"/>
                  </a:rPr>
                  <a:t>Given </a:t>
                </a:r>
                <a14:m>
                  <m:oMath xmlns:m="http://schemas.openxmlformats.org/officeDocument/2006/math"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+3, </m:t>
                    </m:r>
                  </m:oMath>
                </a14:m>
                <a:r>
                  <a:rPr lang="en-US" sz="2800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AU" sz="2800" b="0" i="1" dirty="0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AU" sz="2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8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AU" sz="2800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AU" sz="28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8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AU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800" dirty="0">
                  <a:latin typeface="+mn-lt"/>
                </a:endParaRPr>
              </a:p>
            </p:txBody>
          </p:sp>
        </mc:Choice>
        <mc:Fallback xmlns="">
          <p:sp>
            <p:nvSpPr>
              <p:cNvPr id="10" name="Title 1">
                <a:extLst>
                  <a:ext uri="{FF2B5EF4-FFF2-40B4-BE49-F238E27FC236}">
                    <a16:creationId xmlns:a16="http://schemas.microsoft.com/office/drawing/2014/main" id="{3C778E5D-00B1-061E-B28A-A93D83A3B7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546" y="2851556"/>
                <a:ext cx="10425210" cy="861144"/>
              </a:xfrm>
              <a:prstGeom prst="rect">
                <a:avLst/>
              </a:prstGeom>
              <a:blipFill>
                <a:blip r:embed="rId3"/>
                <a:stretch>
                  <a:fillRect l="-122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itle 1">
                <a:extLst>
                  <a:ext uri="{FF2B5EF4-FFF2-40B4-BE49-F238E27FC236}">
                    <a16:creationId xmlns:a16="http://schemas.microsoft.com/office/drawing/2014/main" id="{796CD352-414A-B321-8D04-459F7FE802D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71546" y="3509078"/>
                <a:ext cx="10425210" cy="861144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2800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AU" sz="2800" b="0" i="0" smtClean="0">
                        <a:latin typeface="Cambria Math" panose="02040503050406030204" pitchFamily="18" charset="0"/>
                      </a:rPr>
                      <m:t>g</m:t>
                    </m:r>
                    <m:r>
                      <a:rPr lang="en-AU" sz="28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)=</m:t>
                    </m:r>
                  </m:oMath>
                </a14:m>
                <a:endParaRPr lang="en-US" sz="2800" dirty="0">
                  <a:latin typeface="+mn-lt"/>
                </a:endParaRPr>
              </a:p>
            </p:txBody>
          </p:sp>
        </mc:Choice>
        <mc:Fallback xmlns="">
          <p:sp>
            <p:nvSpPr>
              <p:cNvPr id="11" name="Title 1">
                <a:extLst>
                  <a:ext uri="{FF2B5EF4-FFF2-40B4-BE49-F238E27FC236}">
                    <a16:creationId xmlns:a16="http://schemas.microsoft.com/office/drawing/2014/main" id="{796CD352-414A-B321-8D04-459F7FE802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546" y="3509078"/>
                <a:ext cx="10425210" cy="8611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itle 1">
                <a:extLst>
                  <a:ext uri="{FF2B5EF4-FFF2-40B4-BE49-F238E27FC236}">
                    <a16:creationId xmlns:a16="http://schemas.microsoft.com/office/drawing/2014/main" id="{5AF3AE65-0CE1-7908-9DBD-2153D9FC1A3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15286" y="3472580"/>
                <a:ext cx="2284749" cy="861144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(2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+3)</m:t>
                      </m:r>
                    </m:oMath>
                  </m:oMathPara>
                </a14:m>
                <a:endParaRPr lang="en-US" sz="2800" dirty="0">
                  <a:latin typeface="+mn-lt"/>
                </a:endParaRPr>
              </a:p>
            </p:txBody>
          </p:sp>
        </mc:Choice>
        <mc:Fallback xmlns="">
          <p:sp>
            <p:nvSpPr>
              <p:cNvPr id="20" name="Title 1">
                <a:extLst>
                  <a:ext uri="{FF2B5EF4-FFF2-40B4-BE49-F238E27FC236}">
                    <a16:creationId xmlns:a16="http://schemas.microsoft.com/office/drawing/2014/main" id="{5AF3AE65-0CE1-7908-9DBD-2153D9FC1A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5286" y="3472580"/>
                <a:ext cx="2284749" cy="86114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itle 1">
                <a:extLst>
                  <a:ext uri="{FF2B5EF4-FFF2-40B4-BE49-F238E27FC236}">
                    <a16:creationId xmlns:a16="http://schemas.microsoft.com/office/drawing/2014/main" id="{26567220-2502-9EF0-98FA-36F98C25142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95244" y="4050415"/>
                <a:ext cx="2284749" cy="861144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+3</m:t>
                              </m:r>
                            </m:e>
                          </m:d>
                        </m:e>
                        <m:sup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</a:endParaRPr>
              </a:p>
            </p:txBody>
          </p:sp>
        </mc:Choice>
        <mc:Fallback xmlns="">
          <p:sp>
            <p:nvSpPr>
              <p:cNvPr id="21" name="Title 1">
                <a:extLst>
                  <a:ext uri="{FF2B5EF4-FFF2-40B4-BE49-F238E27FC236}">
                    <a16:creationId xmlns:a16="http://schemas.microsoft.com/office/drawing/2014/main" id="{26567220-2502-9EF0-98FA-36F98C2514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5244" y="4050415"/>
                <a:ext cx="2284749" cy="86114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112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20" grpId="0"/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-23058" y="9247"/>
            <a:ext cx="5319876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Development – Method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itle 1">
                <a:extLst>
                  <a:ext uri="{FF2B5EF4-FFF2-40B4-BE49-F238E27FC236}">
                    <a16:creationId xmlns:a16="http://schemas.microsoft.com/office/drawing/2014/main" id="{3C778E5D-00B1-061E-B28A-A93D83A3B7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0264" y="594022"/>
                <a:ext cx="10425210" cy="861144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2800" dirty="0">
                    <a:latin typeface="+mn-lt"/>
                  </a:rPr>
                  <a:t>Given </a:t>
                </a:r>
                <a14:m>
                  <m:oMath xmlns:m="http://schemas.openxmlformats.org/officeDocument/2006/math"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  <m: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  <m:sup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</a:rPr>
                  <a:t>, determine its derivative. </a:t>
                </a:r>
              </a:p>
            </p:txBody>
          </p:sp>
        </mc:Choice>
        <mc:Fallback xmlns="">
          <p:sp>
            <p:nvSpPr>
              <p:cNvPr id="10" name="Title 1">
                <a:extLst>
                  <a:ext uri="{FF2B5EF4-FFF2-40B4-BE49-F238E27FC236}">
                    <a16:creationId xmlns:a16="http://schemas.microsoft.com/office/drawing/2014/main" id="{3C778E5D-00B1-061E-B28A-A93D83A3B7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64" y="594022"/>
                <a:ext cx="10425210" cy="861144"/>
              </a:xfrm>
              <a:prstGeom prst="rect">
                <a:avLst/>
              </a:prstGeom>
              <a:blipFill>
                <a:blip r:embed="rId2"/>
                <a:stretch>
                  <a:fillRect l="-1228" b="-281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itle 1">
                <a:extLst>
                  <a:ext uri="{FF2B5EF4-FFF2-40B4-BE49-F238E27FC236}">
                    <a16:creationId xmlns:a16="http://schemas.microsoft.com/office/drawing/2014/main" id="{796CD352-414A-B321-8D04-459F7FE802D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5795" y="1221308"/>
                <a:ext cx="10425210" cy="861144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2400" dirty="0">
                    <a:latin typeface="+mn-lt"/>
                  </a:rPr>
                  <a:t>Let 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sz="2400" dirty="0">
                  <a:latin typeface="+mn-lt"/>
                </a:endParaRPr>
              </a:p>
            </p:txBody>
          </p:sp>
        </mc:Choice>
        <mc:Fallback xmlns="">
          <p:sp>
            <p:nvSpPr>
              <p:cNvPr id="11" name="Title 1">
                <a:extLst>
                  <a:ext uri="{FF2B5EF4-FFF2-40B4-BE49-F238E27FC236}">
                    <a16:creationId xmlns:a16="http://schemas.microsoft.com/office/drawing/2014/main" id="{796CD352-414A-B321-8D04-459F7FE802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795" y="1221308"/>
                <a:ext cx="10425210" cy="861144"/>
              </a:xfrm>
              <a:prstGeom prst="rect">
                <a:avLst/>
              </a:prstGeom>
              <a:blipFill>
                <a:blip r:embed="rId3"/>
                <a:stretch>
                  <a:fillRect l="-93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itle 1">
                <a:extLst>
                  <a:ext uri="{FF2B5EF4-FFF2-40B4-BE49-F238E27FC236}">
                    <a16:creationId xmlns:a16="http://schemas.microsoft.com/office/drawing/2014/main" id="{5AF3AE65-0CE1-7908-9DBD-2153D9FC1A3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6103" y="1576683"/>
                <a:ext cx="2284749" cy="861144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en-US" sz="2400" dirty="0">
                  <a:latin typeface="+mn-lt"/>
                </a:endParaRPr>
              </a:p>
            </p:txBody>
          </p:sp>
        </mc:Choice>
        <mc:Fallback xmlns="">
          <p:sp>
            <p:nvSpPr>
              <p:cNvPr id="20" name="Title 1">
                <a:extLst>
                  <a:ext uri="{FF2B5EF4-FFF2-40B4-BE49-F238E27FC236}">
                    <a16:creationId xmlns:a16="http://schemas.microsoft.com/office/drawing/2014/main" id="{5AF3AE65-0CE1-7908-9DBD-2153D9FC1A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103" y="1576683"/>
                <a:ext cx="2284749" cy="8611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itle 1">
                <a:extLst>
                  <a:ext uri="{FF2B5EF4-FFF2-40B4-BE49-F238E27FC236}">
                    <a16:creationId xmlns:a16="http://schemas.microsoft.com/office/drawing/2014/main" id="{26567220-2502-9EF0-98FA-36F98C25142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509788" y="1529986"/>
                <a:ext cx="3176144" cy="861144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AU" sz="2400" b="0" dirty="0">
                    <a:latin typeface="+mn-lt"/>
                  </a:rPr>
                  <a:t>Typically,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</m:oMath>
                </a14:m>
                <a:endParaRPr lang="en-US" sz="2400" dirty="0">
                  <a:latin typeface="+mn-lt"/>
                </a:endParaRPr>
              </a:p>
            </p:txBody>
          </p:sp>
        </mc:Choice>
        <mc:Fallback xmlns="">
          <p:sp>
            <p:nvSpPr>
              <p:cNvPr id="21" name="Title 1">
                <a:extLst>
                  <a:ext uri="{FF2B5EF4-FFF2-40B4-BE49-F238E27FC236}">
                    <a16:creationId xmlns:a16="http://schemas.microsoft.com/office/drawing/2014/main" id="{26567220-2502-9EF0-98FA-36F98C2514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9788" y="1529986"/>
                <a:ext cx="3176144" cy="861144"/>
              </a:xfrm>
              <a:prstGeom prst="rect">
                <a:avLst/>
              </a:prstGeom>
              <a:blipFill>
                <a:blip r:embed="rId5"/>
                <a:stretch>
                  <a:fillRect l="-307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itle 1">
                <a:extLst>
                  <a:ext uri="{FF2B5EF4-FFF2-40B4-BE49-F238E27FC236}">
                    <a16:creationId xmlns:a16="http://schemas.microsoft.com/office/drawing/2014/main" id="{188225E0-667B-AC24-EAEA-34F3C378C4F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7850" y="2241794"/>
                <a:ext cx="3176144" cy="861144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i="1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AU" sz="200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𝑑𝑢</m:t>
                          </m:r>
                        </m:den>
                      </m:f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𝑑𝑢</m:t>
                          </m:r>
                        </m:num>
                        <m:den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en-US" sz="2000" dirty="0">
                  <a:latin typeface="+mn-lt"/>
                </a:endParaRPr>
              </a:p>
            </p:txBody>
          </p:sp>
        </mc:Choice>
        <mc:Fallback xmlns="">
          <p:sp>
            <p:nvSpPr>
              <p:cNvPr id="9" name="Title 1">
                <a:extLst>
                  <a:ext uri="{FF2B5EF4-FFF2-40B4-BE49-F238E27FC236}">
                    <a16:creationId xmlns:a16="http://schemas.microsoft.com/office/drawing/2014/main" id="{188225E0-667B-AC24-EAEA-34F3C378C4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7850" y="2241794"/>
                <a:ext cx="3176144" cy="86114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F8C8BA5-57EA-72DF-C90B-2280E3226935}"/>
              </a:ext>
            </a:extLst>
          </p:cNvPr>
          <p:cNvSpPr/>
          <p:nvPr/>
        </p:nvSpPr>
        <p:spPr>
          <a:xfrm>
            <a:off x="7177804" y="2438633"/>
            <a:ext cx="2564294" cy="46746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b="1" dirty="0">
                <a:solidFill>
                  <a:schemeClr val="tx1"/>
                </a:solidFill>
              </a:rPr>
              <a:t>Leibniz Notation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itle 1">
                <a:extLst>
                  <a:ext uri="{FF2B5EF4-FFF2-40B4-BE49-F238E27FC236}">
                    <a16:creationId xmlns:a16="http://schemas.microsoft.com/office/drawing/2014/main" id="{915F7D26-4B07-9E0E-DF81-A183EAF30CA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108440" y="3053638"/>
                <a:ext cx="2284749" cy="861144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𝑑𝑢</m:t>
                          </m:r>
                        </m:den>
                      </m:f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=4</m:t>
                      </m:r>
                      <m:sSup>
                        <m:sSup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2000" dirty="0">
                  <a:latin typeface="+mn-lt"/>
                </a:endParaRPr>
              </a:p>
            </p:txBody>
          </p:sp>
        </mc:Choice>
        <mc:Fallback xmlns="">
          <p:sp>
            <p:nvSpPr>
              <p:cNvPr id="14" name="Title 1">
                <a:extLst>
                  <a:ext uri="{FF2B5EF4-FFF2-40B4-BE49-F238E27FC236}">
                    <a16:creationId xmlns:a16="http://schemas.microsoft.com/office/drawing/2014/main" id="{915F7D26-4B07-9E0E-DF81-A183EAF30C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8440" y="3053638"/>
                <a:ext cx="2284749" cy="86114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itle 1">
                <a:extLst>
                  <a:ext uri="{FF2B5EF4-FFF2-40B4-BE49-F238E27FC236}">
                    <a16:creationId xmlns:a16="http://schemas.microsoft.com/office/drawing/2014/main" id="{2BF66950-FABF-3439-ECEF-9314EF9A212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24602" y="3034553"/>
                <a:ext cx="2284749" cy="861144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𝑑𝑢</m:t>
                          </m:r>
                        </m:num>
                        <m:den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=3</m:t>
                      </m:r>
                      <m:sSup>
                        <m:sSup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000" dirty="0">
                  <a:latin typeface="+mn-lt"/>
                </a:endParaRPr>
              </a:p>
            </p:txBody>
          </p:sp>
        </mc:Choice>
        <mc:Fallback xmlns="">
          <p:sp>
            <p:nvSpPr>
              <p:cNvPr id="15" name="Title 1">
                <a:extLst>
                  <a:ext uri="{FF2B5EF4-FFF2-40B4-BE49-F238E27FC236}">
                    <a16:creationId xmlns:a16="http://schemas.microsoft.com/office/drawing/2014/main" id="{2BF66950-FABF-3439-ECEF-9314EF9A21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4602" y="3034553"/>
                <a:ext cx="2284749" cy="86114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itle 1">
                <a:extLst>
                  <a:ext uri="{FF2B5EF4-FFF2-40B4-BE49-F238E27FC236}">
                    <a16:creationId xmlns:a16="http://schemas.microsoft.com/office/drawing/2014/main" id="{5AA7816D-645E-8380-8465-0720F69BA23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1417" y="3914782"/>
                <a:ext cx="3176144" cy="861144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i="1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AU" sz="200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=4</m:t>
                      </m:r>
                      <m:sSup>
                        <m:sSup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×3</m:t>
                      </m:r>
                      <m:sSup>
                        <m:sSup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000" dirty="0">
                  <a:latin typeface="+mn-lt"/>
                </a:endParaRPr>
              </a:p>
            </p:txBody>
          </p:sp>
        </mc:Choice>
        <mc:Fallback xmlns="">
          <p:sp>
            <p:nvSpPr>
              <p:cNvPr id="16" name="Title 1">
                <a:extLst>
                  <a:ext uri="{FF2B5EF4-FFF2-40B4-BE49-F238E27FC236}">
                    <a16:creationId xmlns:a16="http://schemas.microsoft.com/office/drawing/2014/main" id="{5AA7816D-645E-8380-8465-0720F69BA2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417" y="3914782"/>
                <a:ext cx="3176144" cy="86114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itle 1">
                <a:extLst>
                  <a:ext uri="{FF2B5EF4-FFF2-40B4-BE49-F238E27FC236}">
                    <a16:creationId xmlns:a16="http://schemas.microsoft.com/office/drawing/2014/main" id="{28D0DE98-B094-F7FD-B14B-A6F2B2EBDED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93396" y="4688455"/>
                <a:ext cx="5411539" cy="861144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AU" sz="2000" dirty="0">
                    <a:latin typeface="+mn-lt"/>
                  </a:rPr>
                  <a:t>Substi</a:t>
                </a:r>
                <a:r>
                  <a:rPr lang="en-AU" sz="2000" dirty="0"/>
                  <a:t>. </a:t>
                </a:r>
                <a14:m>
                  <m:oMath xmlns:m="http://schemas.openxmlformats.org/officeDocument/2006/math">
                    <m:r>
                      <a:rPr lang="en-AU" sz="20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AU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AU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AU" sz="20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AU" sz="2000" i="1">
                        <a:latin typeface="Cambria Math" panose="02040503050406030204" pitchFamily="18" charset="0"/>
                      </a:rPr>
                      <m:t>+1</m:t>
                    </m:r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AU" sz="2000" i="1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AU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000" i="1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AU" sz="2000" i="1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=12</m:t>
                    </m:r>
                    <m:sSup>
                      <m:sSupPr>
                        <m:ctrlPr>
                          <a:rPr lang="en-AU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AU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AU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AU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e>
                      <m:sup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sz="2000" dirty="0">
                  <a:latin typeface="+mn-lt"/>
                </a:endParaRPr>
              </a:p>
            </p:txBody>
          </p:sp>
        </mc:Choice>
        <mc:Fallback xmlns="">
          <p:sp>
            <p:nvSpPr>
              <p:cNvPr id="17" name="Title 1">
                <a:extLst>
                  <a:ext uri="{FF2B5EF4-FFF2-40B4-BE49-F238E27FC236}">
                    <a16:creationId xmlns:a16="http://schemas.microsoft.com/office/drawing/2014/main" id="{28D0DE98-B094-F7FD-B14B-A6F2B2EBDE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396" y="4688455"/>
                <a:ext cx="5411539" cy="861144"/>
              </a:xfrm>
              <a:prstGeom prst="rect">
                <a:avLst/>
              </a:prstGeom>
              <a:blipFill>
                <a:blip r:embed="rId10"/>
                <a:stretch>
                  <a:fillRect l="-112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4836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0" grpId="0"/>
      <p:bldP spid="21" grpId="0"/>
      <p:bldP spid="9" grpId="0"/>
      <p:bldP spid="13" grpId="0" animBg="1"/>
      <p:bldP spid="14" grpId="0"/>
      <p:bldP spid="15" grpId="0"/>
      <p:bldP spid="16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0501" y="762000"/>
                <a:ext cx="11858624" cy="586122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AU" sz="2600" dirty="0"/>
                  <a:t>If </a:t>
                </a:r>
                <a14:m>
                  <m:oMath xmlns:m="http://schemas.openxmlformats.org/officeDocument/2006/math">
                    <m:r>
                      <a:rPr lang="en-AU" sz="26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sz="2600" b="0" i="1" smtClean="0">
                        <a:latin typeface="Cambria Math" panose="02040503050406030204" pitchFamily="18" charset="0"/>
                      </a:rPr>
                      <m:t>=4</m:t>
                    </m:r>
                    <m:r>
                      <a:rPr lang="en-AU" sz="26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AU" sz="2600" b="0" i="1" smtClean="0">
                        <a:latin typeface="Cambria Math" panose="02040503050406030204" pitchFamily="18" charset="0"/>
                      </a:rPr>
                      <m:t>+3</m:t>
                    </m:r>
                  </m:oMath>
                </a14:m>
                <a:r>
                  <a:rPr lang="en-AU" sz="2600" dirty="0"/>
                  <a:t> and </a:t>
                </a:r>
                <a14:m>
                  <m:oMath xmlns:m="http://schemas.openxmlformats.org/officeDocument/2006/math">
                    <m:r>
                      <a:rPr lang="en-AU" sz="26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AU" sz="2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AU" sz="2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AU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AU" sz="2600" b="0" i="1" smtClean="0">
                        <a:latin typeface="Cambria Math" panose="02040503050406030204" pitchFamily="18" charset="0"/>
                      </a:rPr>
                      <m:t>−4</m:t>
                    </m:r>
                  </m:oMath>
                </a14:m>
                <a:r>
                  <a:rPr lang="en-AU" sz="2600" dirty="0"/>
                  <a:t> determine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sz="2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600" b="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AU" sz="26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</m:oMath>
                </a14:m>
                <a:endParaRPr lang="en-AU" sz="2600" dirty="0"/>
              </a:p>
              <a:p>
                <a:pPr marL="0" indent="0">
                  <a:buNone/>
                </a:pPr>
                <a:endParaRPr lang="en-AU" sz="2400" dirty="0">
                  <a:highlight>
                    <a:srgbClr val="FFFF00"/>
                  </a:highlight>
                </a:endParaRPr>
              </a:p>
              <a:p>
                <a:pPr marL="0" indent="0">
                  <a:buNone/>
                </a:pPr>
                <a:endParaRPr lang="en-AU" sz="2400" dirty="0">
                  <a:highlight>
                    <a:srgbClr val="FFFF00"/>
                  </a:highlight>
                </a:endParaRPr>
              </a:p>
              <a:p>
                <a:pPr marL="0" indent="0">
                  <a:buNone/>
                </a:pPr>
                <a:endParaRPr lang="en-AU" sz="2400" dirty="0"/>
              </a:p>
              <a:p>
                <a:pPr marL="0" indent="0">
                  <a:buNone/>
                </a:pPr>
                <a:endParaRPr lang="en-AU" sz="2400" dirty="0"/>
              </a:p>
              <a:p>
                <a:pPr marL="0" indent="0">
                  <a:buNone/>
                </a:pPr>
                <a:endParaRPr lang="en-AU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0501" y="762000"/>
                <a:ext cx="11858624" cy="5861222"/>
              </a:xfrm>
              <a:blipFill>
                <a:blip r:embed="rId2"/>
                <a:stretch>
                  <a:fillRect l="-92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802584" y="1582387"/>
                <a:ext cx="6246541" cy="3653180"/>
              </a:xfrm>
              <a:prstGeom prst="rect">
                <a:avLst/>
              </a:prstGeom>
              <a:solidFill>
                <a:srgbClr val="F1D67F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AU" sz="2600" b="1" dirty="0">
                    <a:solidFill>
                      <a:schemeClr val="accent4">
                        <a:lumMod val="75000"/>
                        <a:lumOff val="25000"/>
                      </a:schemeClr>
                    </a:solidFill>
                  </a:rPr>
                  <a:t>NOTE: If we tried to substitute first, we would have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600" b="1" i="1" dirty="0" smtClean="0">
                          <a:solidFill>
                            <a:schemeClr val="accent4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AU" sz="2600" b="1" i="1" dirty="0" smtClean="0">
                          <a:solidFill>
                            <a:schemeClr val="accent4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AU" sz="2600" b="1" i="1" dirty="0" smtClean="0">
                          <a:solidFill>
                            <a:schemeClr val="accent4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AU" sz="2600" b="1" i="1" dirty="0" smtClean="0">
                          <a:solidFill>
                            <a:schemeClr val="accent4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2600" b="1" i="1" dirty="0" smtClean="0">
                          <a:solidFill>
                            <a:schemeClr val="accent4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AU" sz="2600" b="1" i="1" baseline="30000" dirty="0" smtClean="0">
                          <a:solidFill>
                            <a:schemeClr val="accent4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AU" sz="2600" b="1" i="1" dirty="0" smtClean="0">
                          <a:solidFill>
                            <a:schemeClr val="accent4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– </m:t>
                      </m:r>
                      <m:r>
                        <a:rPr lang="en-AU" sz="2600" b="1" i="1" dirty="0" smtClean="0">
                          <a:solidFill>
                            <a:schemeClr val="accent4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AU" sz="2600" b="1" i="1" dirty="0" smtClean="0">
                          <a:solidFill>
                            <a:schemeClr val="accent4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) + </m:t>
                      </m:r>
                      <m:r>
                        <a:rPr lang="en-AU" sz="2600" b="1" i="1" dirty="0" smtClean="0">
                          <a:solidFill>
                            <a:schemeClr val="accent4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AU" sz="2600" b="1" i="1" dirty="0" smtClean="0">
                          <a:solidFill>
                            <a:schemeClr val="accent4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AU" sz="2600" b="1" dirty="0">
                  <a:solidFill>
                    <a:schemeClr val="accent4">
                      <a:lumMod val="75000"/>
                      <a:lumOff val="25000"/>
                    </a:schemeClr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600" b="1" i="1" dirty="0" smtClean="0">
                          <a:solidFill>
                            <a:schemeClr val="accent4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  = </m:t>
                      </m:r>
                      <m:r>
                        <a:rPr lang="en-AU" sz="2600" b="1" i="1" dirty="0" smtClean="0">
                          <a:solidFill>
                            <a:schemeClr val="accent4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AU" sz="2600" b="1" i="1" dirty="0" smtClean="0">
                          <a:solidFill>
                            <a:schemeClr val="accent4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AU" sz="2600" b="1" i="1" baseline="30000" dirty="0" smtClean="0">
                          <a:solidFill>
                            <a:schemeClr val="accent4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AU" sz="2600" b="1" i="1" dirty="0" smtClean="0">
                          <a:solidFill>
                            <a:schemeClr val="accent4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– </m:t>
                      </m:r>
                      <m:r>
                        <a:rPr lang="en-AU" sz="2600" b="1" i="1" dirty="0" smtClean="0">
                          <a:solidFill>
                            <a:schemeClr val="accent4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𝟏𝟔</m:t>
                      </m:r>
                      <m:r>
                        <a:rPr lang="en-AU" sz="2600" b="1" i="1" dirty="0" smtClean="0">
                          <a:solidFill>
                            <a:schemeClr val="accent4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en-AU" sz="2600" b="1" i="1" dirty="0" smtClean="0">
                          <a:solidFill>
                            <a:schemeClr val="accent4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AU" sz="2600" b="1" dirty="0">
                  <a:solidFill>
                    <a:schemeClr val="accent4">
                      <a:lumMod val="75000"/>
                      <a:lumOff val="25000"/>
                    </a:schemeClr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600" b="1" i="1" dirty="0" smtClean="0">
                          <a:solidFill>
                            <a:schemeClr val="accent4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  = </m:t>
                      </m:r>
                      <m:r>
                        <a:rPr lang="en-AU" sz="2600" b="1" i="1" dirty="0" smtClean="0">
                          <a:solidFill>
                            <a:schemeClr val="accent4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AU" sz="2600" b="1" i="1" dirty="0" smtClean="0">
                          <a:solidFill>
                            <a:schemeClr val="accent4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AU" sz="2600" b="1" i="1" baseline="30000" dirty="0" smtClean="0">
                          <a:solidFill>
                            <a:schemeClr val="accent4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AU" sz="2600" b="1" i="1" dirty="0" smtClean="0">
                          <a:solidFill>
                            <a:schemeClr val="accent4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– </m:t>
                      </m:r>
                      <m:r>
                        <a:rPr lang="en-AU" sz="2600" b="1" i="1" dirty="0" smtClean="0">
                          <a:solidFill>
                            <a:schemeClr val="accent4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𝟏𝟑</m:t>
                      </m:r>
                      <m:r>
                        <a:rPr lang="en-AU" sz="2600" b="1" i="1" dirty="0" smtClean="0">
                          <a:solidFill>
                            <a:schemeClr val="accent4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AU" sz="2600" b="1" dirty="0">
                  <a:solidFill>
                    <a:schemeClr val="accent4">
                      <a:lumMod val="75000"/>
                      <a:lumOff val="25000"/>
                    </a:schemeClr>
                  </a:solidFill>
                </a:endParaRPr>
              </a:p>
              <a:p>
                <a:endParaRPr lang="en-AU" sz="2600" dirty="0">
                  <a:solidFill>
                    <a:schemeClr val="accent4">
                      <a:lumMod val="75000"/>
                      <a:lumOff val="25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600" b="1" i="1" smtClean="0">
                              <a:solidFill>
                                <a:schemeClr val="accent4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600" b="1" i="1" smtClean="0">
                              <a:solidFill>
                                <a:schemeClr val="accent4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𝒅𝒚</m:t>
                          </m:r>
                        </m:num>
                        <m:den>
                          <m:r>
                            <a:rPr lang="en-AU" sz="2600" b="1" i="1" smtClean="0">
                              <a:solidFill>
                                <a:schemeClr val="accent4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𝒅𝒙</m:t>
                          </m:r>
                        </m:den>
                      </m:f>
                      <m:r>
                        <a:rPr lang="en-AU" sz="2600" b="1" i="1" smtClean="0">
                          <a:solidFill>
                            <a:schemeClr val="accent4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600" b="1" i="1" smtClean="0">
                          <a:solidFill>
                            <a:schemeClr val="accent4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𝟖</m:t>
                      </m:r>
                      <m:r>
                        <a:rPr lang="en-AU" sz="2600" b="1" i="1" smtClean="0">
                          <a:solidFill>
                            <a:schemeClr val="accent4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AU" sz="2600" dirty="0">
                  <a:solidFill>
                    <a:schemeClr val="accent4">
                      <a:lumMod val="75000"/>
                      <a:lumOff val="25000"/>
                    </a:schemeClr>
                  </a:solidFill>
                </a:endParaRPr>
              </a:p>
              <a:p>
                <a:endParaRPr lang="en-AU" sz="2600" b="1" dirty="0">
                  <a:solidFill>
                    <a:schemeClr val="accent4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2584" y="1582387"/>
                <a:ext cx="6246541" cy="3653180"/>
              </a:xfrm>
              <a:prstGeom prst="rect">
                <a:avLst/>
              </a:prstGeom>
              <a:blipFill>
                <a:blip r:embed="rId3"/>
                <a:stretch>
                  <a:fillRect l="-1756" t="-1503" r="-17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B3D32C5B-5BB7-4910-B291-CEB72D7C34B4}"/>
              </a:ext>
            </a:extLst>
          </p:cNvPr>
          <p:cNvSpPr txBox="1"/>
          <p:nvPr/>
        </p:nvSpPr>
        <p:spPr>
          <a:xfrm>
            <a:off x="0" y="0"/>
            <a:ext cx="2993943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200" b="1" dirty="0"/>
              <a:t>Guided Practice</a:t>
            </a:r>
            <a:endParaRPr lang="en-AU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A72C093-E211-41D5-BE7E-0F9ABB5D0841}"/>
                  </a:ext>
                </a:extLst>
              </p:cNvPr>
              <p:cNvSpPr txBox="1"/>
              <p:nvPr/>
            </p:nvSpPr>
            <p:spPr>
              <a:xfrm>
                <a:off x="419101" y="1639870"/>
                <a:ext cx="2057782" cy="20527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6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AU" sz="26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=4</m:t>
                      </m:r>
                      <m:r>
                        <a:rPr lang="en-AU" sz="26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AU" sz="26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+3</m:t>
                      </m:r>
                    </m:oMath>
                  </m:oMathPara>
                </a14:m>
                <a:endParaRPr lang="en-AU" sz="2600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AU" sz="2600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6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6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AU" sz="26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𝑑𝑢</m:t>
                          </m:r>
                        </m:den>
                      </m:f>
                      <m:r>
                        <a:rPr lang="en-AU" sz="26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AU" sz="2600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AU" sz="2600" dirty="0">
                  <a:solidFill>
                    <a:srgbClr val="002060"/>
                  </a:solidFill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A72C093-E211-41D5-BE7E-0F9ABB5D08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1" y="1639870"/>
                <a:ext cx="2057782" cy="20527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8CE181F-AAC6-4BCC-9BC8-007BB7F027FC}"/>
                  </a:ext>
                </a:extLst>
              </p:cNvPr>
              <p:cNvSpPr txBox="1"/>
              <p:nvPr/>
            </p:nvSpPr>
            <p:spPr>
              <a:xfrm>
                <a:off x="3271347" y="1587284"/>
                <a:ext cx="2057782" cy="20617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6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AU" sz="26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AU" sz="26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6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AU" sz="26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sz="26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+4</m:t>
                      </m:r>
                    </m:oMath>
                  </m:oMathPara>
                </a14:m>
                <a:endParaRPr lang="en-AU" sz="2600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AU" sz="2600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6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6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𝑑𝑢</m:t>
                          </m:r>
                        </m:num>
                        <m:den>
                          <m:r>
                            <a:rPr lang="en-AU" sz="26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AU" sz="26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AU" sz="26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AU" sz="2600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AU" sz="2600" dirty="0">
                  <a:solidFill>
                    <a:srgbClr val="002060"/>
                  </a:solidFill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8CE181F-AAC6-4BCC-9BC8-007BB7F027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1347" y="1587284"/>
                <a:ext cx="2057782" cy="20617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EAA2CAC-33EE-4645-82CA-E7E5E35FE04D}"/>
                  </a:ext>
                </a:extLst>
              </p:cNvPr>
              <p:cNvSpPr txBox="1"/>
              <p:nvPr/>
            </p:nvSpPr>
            <p:spPr>
              <a:xfrm>
                <a:off x="1447992" y="3469732"/>
                <a:ext cx="3992954" cy="40313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6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6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AU" sz="26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AU" sz="26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AU" sz="26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6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AU" sz="26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𝑑𝑢</m:t>
                          </m:r>
                        </m:den>
                      </m:f>
                      <m:r>
                        <a:rPr lang="en-AU" sz="26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AU" sz="26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6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𝑑𝑢</m:t>
                          </m:r>
                        </m:num>
                        <m:den>
                          <m:r>
                            <a:rPr lang="en-AU" sz="26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en-AU" sz="2600" dirty="0">
                  <a:solidFill>
                    <a:srgbClr val="002060"/>
                  </a:solidFill>
                </a:endParaRPr>
              </a:p>
              <a:p>
                <a:endParaRPr lang="en-AU" sz="2600" dirty="0">
                  <a:solidFill>
                    <a:srgbClr val="00206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6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6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AU" sz="26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AU" sz="26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=4</m:t>
                      </m:r>
                      <m:r>
                        <a:rPr lang="en-AU" sz="26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×2</m:t>
                      </m:r>
                      <m:r>
                        <a:rPr lang="en-AU" sz="26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AU" sz="2600" dirty="0">
                  <a:solidFill>
                    <a:srgbClr val="002060"/>
                  </a:solidFill>
                </a:endParaRPr>
              </a:p>
              <a:p>
                <a:endParaRPr lang="en-AU" sz="2600" dirty="0">
                  <a:solidFill>
                    <a:srgbClr val="00206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6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6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AU" sz="26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AU" sz="26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=8</m:t>
                      </m:r>
                      <m:r>
                        <a:rPr lang="en-AU" sz="26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AU" sz="2600" dirty="0">
                  <a:solidFill>
                    <a:srgbClr val="002060"/>
                  </a:solidFill>
                </a:endParaRPr>
              </a:p>
              <a:p>
                <a:endParaRPr lang="en-AU" sz="2600" dirty="0">
                  <a:solidFill>
                    <a:srgbClr val="002060"/>
                  </a:solidFill>
                  <a:highlight>
                    <a:srgbClr val="FFFF00"/>
                  </a:highlight>
                </a:endParaRPr>
              </a:p>
              <a:p>
                <a:endParaRPr lang="en-AU" sz="2600" dirty="0">
                  <a:solidFill>
                    <a:srgbClr val="002060"/>
                  </a:solidFill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EAA2CAC-33EE-4645-82CA-E7E5E35FE0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992" y="3469732"/>
                <a:ext cx="3992954" cy="403136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8244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-23058" y="9247"/>
            <a:ext cx="5319876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Development – Method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itle 1">
                <a:extLst>
                  <a:ext uri="{FF2B5EF4-FFF2-40B4-BE49-F238E27FC236}">
                    <a16:creationId xmlns:a16="http://schemas.microsoft.com/office/drawing/2014/main" id="{3C778E5D-00B1-061E-B28A-A93D83A3B7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0264" y="594022"/>
                <a:ext cx="10425210" cy="861144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2800" dirty="0">
                    <a:latin typeface="+mn-lt"/>
                  </a:rPr>
                  <a:t>Given </a:t>
                </a:r>
                <a14:m>
                  <m:oMath xmlns:m="http://schemas.openxmlformats.org/officeDocument/2006/math"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  <m: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  <m:sup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</a:rPr>
                  <a:t>, determine its derivative. </a:t>
                </a:r>
              </a:p>
            </p:txBody>
          </p:sp>
        </mc:Choice>
        <mc:Fallback xmlns="">
          <p:sp>
            <p:nvSpPr>
              <p:cNvPr id="10" name="Title 1">
                <a:extLst>
                  <a:ext uri="{FF2B5EF4-FFF2-40B4-BE49-F238E27FC236}">
                    <a16:creationId xmlns:a16="http://schemas.microsoft.com/office/drawing/2014/main" id="{3C778E5D-00B1-061E-B28A-A93D83A3B7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64" y="594022"/>
                <a:ext cx="10425210" cy="861144"/>
              </a:xfrm>
              <a:prstGeom prst="rect">
                <a:avLst/>
              </a:prstGeom>
              <a:blipFill>
                <a:blip r:embed="rId2"/>
                <a:stretch>
                  <a:fillRect l="-1228" b="-281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itle 1">
                <a:extLst>
                  <a:ext uri="{FF2B5EF4-FFF2-40B4-BE49-F238E27FC236}">
                    <a16:creationId xmlns:a16="http://schemas.microsoft.com/office/drawing/2014/main" id="{796CD352-414A-B321-8D04-459F7FE802D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5795" y="1221308"/>
                <a:ext cx="10425210" cy="861144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2400" dirty="0">
                    <a:latin typeface="+mn-lt"/>
                  </a:rPr>
                  <a:t>Let 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>
                  <a:latin typeface="+mn-lt"/>
                </a:endParaRPr>
              </a:p>
            </p:txBody>
          </p:sp>
        </mc:Choice>
        <mc:Fallback xmlns="">
          <p:sp>
            <p:nvSpPr>
              <p:cNvPr id="11" name="Title 1">
                <a:extLst>
                  <a:ext uri="{FF2B5EF4-FFF2-40B4-BE49-F238E27FC236}">
                    <a16:creationId xmlns:a16="http://schemas.microsoft.com/office/drawing/2014/main" id="{796CD352-414A-B321-8D04-459F7FE802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795" y="1221308"/>
                <a:ext cx="10425210" cy="861144"/>
              </a:xfrm>
              <a:prstGeom prst="rect">
                <a:avLst/>
              </a:prstGeom>
              <a:blipFill>
                <a:blip r:embed="rId3"/>
                <a:stretch>
                  <a:fillRect l="-93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itle 1">
                <a:extLst>
                  <a:ext uri="{FF2B5EF4-FFF2-40B4-BE49-F238E27FC236}">
                    <a16:creationId xmlns:a16="http://schemas.microsoft.com/office/drawing/2014/main" id="{5AF3AE65-0CE1-7908-9DBD-2153D9FC1A3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53" y="2356986"/>
                <a:ext cx="4829965" cy="861144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+1 </m:t>
                      </m:r>
                    </m:oMath>
                  </m:oMathPara>
                </a14:m>
                <a:endParaRPr lang="en-US" sz="2400" dirty="0">
                  <a:latin typeface="+mn-lt"/>
                </a:endParaRPr>
              </a:p>
            </p:txBody>
          </p:sp>
        </mc:Choice>
        <mc:Fallback xmlns="">
          <p:sp>
            <p:nvSpPr>
              <p:cNvPr id="20" name="Title 1">
                <a:extLst>
                  <a:ext uri="{FF2B5EF4-FFF2-40B4-BE49-F238E27FC236}">
                    <a16:creationId xmlns:a16="http://schemas.microsoft.com/office/drawing/2014/main" id="{5AF3AE65-0CE1-7908-9DBD-2153D9FC1A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3" y="2356986"/>
                <a:ext cx="4829965" cy="8611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itle 1">
                <a:extLst>
                  <a:ext uri="{FF2B5EF4-FFF2-40B4-BE49-F238E27FC236}">
                    <a16:creationId xmlns:a16="http://schemas.microsoft.com/office/drawing/2014/main" id="{26567220-2502-9EF0-98FA-36F98C25142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736879" y="1475504"/>
                <a:ext cx="3176144" cy="861144"/>
              </a:xfrm>
              <a:prstGeom prst="rect">
                <a:avLst/>
              </a:prstGeom>
              <a:ln w="19050">
                <a:solidFill>
                  <a:srgbClr val="FF0000"/>
                </a:solidFill>
              </a:ln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′(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latin typeface="+mn-lt"/>
                </a:endParaRPr>
              </a:p>
            </p:txBody>
          </p:sp>
        </mc:Choice>
        <mc:Fallback xmlns="">
          <p:sp>
            <p:nvSpPr>
              <p:cNvPr id="21" name="Title 1">
                <a:extLst>
                  <a:ext uri="{FF2B5EF4-FFF2-40B4-BE49-F238E27FC236}">
                    <a16:creationId xmlns:a16="http://schemas.microsoft.com/office/drawing/2014/main" id="{26567220-2502-9EF0-98FA-36F98C2514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6879" y="1475504"/>
                <a:ext cx="3176144" cy="86114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itle 1">
                <a:extLst>
                  <a:ext uri="{FF2B5EF4-FFF2-40B4-BE49-F238E27FC236}">
                    <a16:creationId xmlns:a16="http://schemas.microsoft.com/office/drawing/2014/main" id="{915F7D26-4B07-9E0E-DF81-A183EAF30CA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246462" y="3042772"/>
                <a:ext cx="4082342" cy="861144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=4</m:t>
                      </m:r>
                      <m:sSup>
                        <m:sSup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AU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AU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AU" sz="20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e>
                        <m:sup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sSup>
                            <m:sSupPr>
                              <m:ctrlP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000" dirty="0">
                  <a:latin typeface="+mn-lt"/>
                </a:endParaRPr>
              </a:p>
            </p:txBody>
          </p:sp>
        </mc:Choice>
        <mc:Fallback xmlns="">
          <p:sp>
            <p:nvSpPr>
              <p:cNvPr id="14" name="Title 1">
                <a:extLst>
                  <a:ext uri="{FF2B5EF4-FFF2-40B4-BE49-F238E27FC236}">
                    <a16:creationId xmlns:a16="http://schemas.microsoft.com/office/drawing/2014/main" id="{915F7D26-4B07-9E0E-DF81-A183EAF30C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46462" y="3042772"/>
                <a:ext cx="4082342" cy="86114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0B765FF-0457-519B-3496-3F9A6B5924A3}"/>
              </a:ext>
            </a:extLst>
          </p:cNvPr>
          <p:cNvSpPr/>
          <p:nvPr/>
        </p:nvSpPr>
        <p:spPr>
          <a:xfrm>
            <a:off x="7186249" y="1722795"/>
            <a:ext cx="2564294" cy="46746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b="1" dirty="0">
                <a:solidFill>
                  <a:schemeClr val="tx1"/>
                </a:solidFill>
              </a:rPr>
              <a:t>In formula sheet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1">
                <a:extLst>
                  <a:ext uri="{FF2B5EF4-FFF2-40B4-BE49-F238E27FC236}">
                    <a16:creationId xmlns:a16="http://schemas.microsoft.com/office/drawing/2014/main" id="{DBA0D1FB-C4AA-375A-E920-BD6C1CAEDC2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172537" y="3572140"/>
                <a:ext cx="4082342" cy="861144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=12</m:t>
                      </m:r>
                      <m:sSup>
                        <m:sSup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AU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AU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AU" sz="20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e>
                        <m:sup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2000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Title 1">
                <a:extLst>
                  <a:ext uri="{FF2B5EF4-FFF2-40B4-BE49-F238E27FC236}">
                    <a16:creationId xmlns:a16="http://schemas.microsoft.com/office/drawing/2014/main" id="{DBA0D1FB-C4AA-375A-E920-BD6C1CAEDC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72537" y="3572140"/>
                <a:ext cx="4082342" cy="86114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0676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0" grpId="0"/>
      <p:bldP spid="21" grpId="0" animBg="1"/>
      <p:bldP spid="14" grpId="0"/>
      <p:bldP spid="2" grpId="0" animBg="1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0096C5-85AB-4061-80F6-9E7B86F6B58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74171" y="737053"/>
                <a:ext cx="11908971" cy="58477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AU" b="1" dirty="0"/>
                  <a:t>Differentiate </a:t>
                </a:r>
                <a14:m>
                  <m:oMath xmlns:m="http://schemas.openxmlformats.org/officeDocument/2006/math">
                    <m:r>
                      <a:rPr lang="en-AU" b="1" i="1" dirty="0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AU" b="1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AU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AU" b="1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b="1" i="1" dirty="0" smtClean="0">
                                <a:latin typeface="Cambria Math" panose="02040503050406030204" pitchFamily="18" charset="0"/>
                              </a:rPr>
                              <m:t>𝟓</m:t>
                            </m:r>
                            <m:r>
                              <a:rPr lang="en-AU" b="1" i="1" dirty="0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AU" b="1" i="1" dirty="0" smtClean="0">
                                <a:latin typeface="Cambria Math" panose="02040503050406030204" pitchFamily="18" charset="0"/>
                              </a:rPr>
                              <m:t> + </m:t>
                            </m:r>
                            <m:r>
                              <a:rPr lang="en-AU" b="1" i="1" dirty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</m:d>
                      </m:e>
                      <m:sup>
                        <m:r>
                          <a:rPr lang="en-AU" b="1" i="1" dirty="0" smtClean="0">
                            <a:latin typeface="Cambria Math" panose="02040503050406030204" pitchFamily="18" charset="0"/>
                          </a:rPr>
                          <m:t>𝟓</m:t>
                        </m:r>
                      </m:sup>
                    </m:sSup>
                  </m:oMath>
                </a14:m>
                <a:endParaRPr lang="en-AU" b="1" dirty="0"/>
              </a:p>
              <a:p>
                <a:pPr marL="0" indent="0">
                  <a:buNone/>
                </a:pPr>
                <a:endParaRPr lang="en-AU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0096C5-85AB-4061-80F6-9E7B86F6B5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4171" y="737053"/>
                <a:ext cx="11908971" cy="584775"/>
              </a:xfrm>
              <a:blipFill>
                <a:blip r:embed="rId2"/>
                <a:stretch>
                  <a:fillRect l="-1075" t="-15625" b="-1354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6DC0F136-A391-4799-B823-EB68DBD8EE0C}"/>
              </a:ext>
            </a:extLst>
          </p:cNvPr>
          <p:cNvSpPr txBox="1"/>
          <p:nvPr/>
        </p:nvSpPr>
        <p:spPr>
          <a:xfrm>
            <a:off x="0" y="0"/>
            <a:ext cx="2993943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200" b="1" dirty="0"/>
              <a:t>Guided Practice</a:t>
            </a:r>
            <a:endParaRPr lang="en-AU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6AFDEE2-BEC7-D860-ED2E-A3EB190ABCB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50808" y="1389240"/>
                <a:ext cx="6113051" cy="861144"/>
              </a:xfrm>
              <a:prstGeom prst="rect">
                <a:avLst/>
              </a:prstGeom>
              <a:ln w="19050">
                <a:noFill/>
              </a:ln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AU" sz="2400" b="0" dirty="0">
                    <a:latin typeface="+mn-lt"/>
                  </a:rPr>
                  <a:t>Using the Chain Rule</a:t>
                </a:r>
                <a:r>
                  <a:rPr lang="en-AU" sz="2400" b="0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′(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>
                  <a:latin typeface="+mn-lt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6AFDEE2-BEC7-D860-ED2E-A3EB190ABC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808" y="1389240"/>
                <a:ext cx="6113051" cy="861144"/>
              </a:xfrm>
              <a:prstGeom prst="rect">
                <a:avLst/>
              </a:prstGeom>
              <a:blipFill>
                <a:blip r:embed="rId3"/>
                <a:stretch>
                  <a:fillRect l="-1597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itle 1">
                <a:extLst>
                  <a:ext uri="{FF2B5EF4-FFF2-40B4-BE49-F238E27FC236}">
                    <a16:creationId xmlns:a16="http://schemas.microsoft.com/office/drawing/2014/main" id="{80910312-950D-64A3-81D0-BD23D391C9F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50808" y="2181628"/>
                <a:ext cx="4829965" cy="861144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AU" sz="2400" dirty="0">
                    <a:latin typeface="+mn-lt"/>
                  </a:rPr>
                  <a:t>Consider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=5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endParaRPr lang="en-US" sz="2400" dirty="0">
                  <a:latin typeface="+mn-lt"/>
                </a:endParaRPr>
              </a:p>
            </p:txBody>
          </p:sp>
        </mc:Choice>
        <mc:Fallback xmlns="">
          <p:sp>
            <p:nvSpPr>
              <p:cNvPr id="9" name="Title 1">
                <a:extLst>
                  <a:ext uri="{FF2B5EF4-FFF2-40B4-BE49-F238E27FC236}">
                    <a16:creationId xmlns:a16="http://schemas.microsoft.com/office/drawing/2014/main" id="{80910312-950D-64A3-81D0-BD23D391C9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808" y="2181628"/>
                <a:ext cx="4829965" cy="861144"/>
              </a:xfrm>
              <a:prstGeom prst="rect">
                <a:avLst/>
              </a:prstGeom>
              <a:blipFill>
                <a:blip r:embed="rId4"/>
                <a:stretch>
                  <a:fillRect l="-202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itle 1">
                <a:extLst>
                  <a:ext uri="{FF2B5EF4-FFF2-40B4-BE49-F238E27FC236}">
                    <a16:creationId xmlns:a16="http://schemas.microsoft.com/office/drawing/2014/main" id="{79E19AD8-AD7A-AA0F-70D8-C4D6648319E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0" y="2954085"/>
                <a:ext cx="4082342" cy="861144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=5</m:t>
                      </m:r>
                      <m:sSup>
                        <m:sSup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e>
                          </m:d>
                        </m:e>
                        <m:sup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×5</m:t>
                      </m:r>
                    </m:oMath>
                  </m:oMathPara>
                </a14:m>
                <a:endParaRPr lang="en-US" sz="2000" dirty="0">
                  <a:latin typeface="+mn-lt"/>
                </a:endParaRPr>
              </a:p>
            </p:txBody>
          </p:sp>
        </mc:Choice>
        <mc:Fallback xmlns="">
          <p:sp>
            <p:nvSpPr>
              <p:cNvPr id="10" name="Title 1">
                <a:extLst>
                  <a:ext uri="{FF2B5EF4-FFF2-40B4-BE49-F238E27FC236}">
                    <a16:creationId xmlns:a16="http://schemas.microsoft.com/office/drawing/2014/main" id="{79E19AD8-AD7A-AA0F-70D8-C4D6648319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954085"/>
                <a:ext cx="4082342" cy="86114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itle 1">
                <a:extLst>
                  <a:ext uri="{FF2B5EF4-FFF2-40B4-BE49-F238E27FC236}">
                    <a16:creationId xmlns:a16="http://schemas.microsoft.com/office/drawing/2014/main" id="{91B07EA9-D0DA-CFCC-807F-0C7F05D2F61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4086" y="3576653"/>
                <a:ext cx="4082342" cy="861144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=25</m:t>
                      </m:r>
                      <m:sSup>
                        <m:sSup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e>
                          </m:d>
                        </m:e>
                        <m:sup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en-US" sz="2000" dirty="0">
                  <a:latin typeface="+mn-lt"/>
                </a:endParaRPr>
              </a:p>
            </p:txBody>
          </p:sp>
        </mc:Choice>
        <mc:Fallback xmlns="">
          <p:sp>
            <p:nvSpPr>
              <p:cNvPr id="11" name="Title 1">
                <a:extLst>
                  <a:ext uri="{FF2B5EF4-FFF2-40B4-BE49-F238E27FC236}">
                    <a16:creationId xmlns:a16="http://schemas.microsoft.com/office/drawing/2014/main" id="{91B07EA9-D0DA-CFCC-807F-0C7F05D2F6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86" y="3576653"/>
                <a:ext cx="4082342" cy="86114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9702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10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F00FB6-4230-43F6-AB8C-31EF4F84B6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1514" y="769710"/>
                <a:ext cx="11898085" cy="5935889"/>
              </a:xfrm>
            </p:spPr>
            <p:txBody>
              <a:bodyPr/>
              <a:lstStyle/>
              <a:p>
                <a:pPr marL="514350" indent="-514350">
                  <a:buAutoNum type="arabicParenR"/>
                </a:pPr>
                <a:r>
                  <a:rPr lang="en-AU" sz="2400" b="1" dirty="0"/>
                  <a:t>Find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sz="24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b="1" i="1" smtClean="0">
                            <a:latin typeface="Cambria Math" panose="02040503050406030204" pitchFamily="18" charset="0"/>
                          </a:rPr>
                          <m:t>𝒅𝒚</m:t>
                        </m:r>
                      </m:num>
                      <m:den>
                        <m:r>
                          <a:rPr lang="en-AU" sz="2400" b="1" i="1" smtClean="0">
                            <a:latin typeface="Cambria Math" panose="02040503050406030204" pitchFamily="18" charset="0"/>
                          </a:rPr>
                          <m:t>𝒅𝒙</m:t>
                        </m:r>
                      </m:den>
                    </m:f>
                  </m:oMath>
                </a14:m>
                <a:r>
                  <a:rPr lang="en-AU" sz="2400" b="1" dirty="0"/>
                  <a:t> in terms of </a:t>
                </a:r>
                <a14:m>
                  <m:oMath xmlns:m="http://schemas.openxmlformats.org/officeDocument/2006/math">
                    <m:r>
                      <a:rPr lang="en-AU" sz="2400" b="1" i="1" dirty="0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AU" sz="2400" b="1" dirty="0"/>
                  <a:t>, given that </a:t>
                </a:r>
                <a14:m>
                  <m:oMath xmlns:m="http://schemas.openxmlformats.org/officeDocument/2006/math">
                    <m:r>
                      <a:rPr lang="en-AU" sz="2400" b="1" i="1" dirty="0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AU" sz="2400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sz="2400" b="1" i="1" dirty="0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AU" sz="2400" b="1" i="1" dirty="0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AU" sz="2400" b="1" i="1" baseline="30000" dirty="0"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AU" sz="2400" b="1" dirty="0"/>
                  <a:t>, </a:t>
                </a:r>
                <a14:m>
                  <m:oMath xmlns:m="http://schemas.openxmlformats.org/officeDocument/2006/math">
                    <m:r>
                      <a:rPr lang="en-AU" sz="2400" b="1" i="1" dirty="0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AU" sz="2400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sz="2400" b="1" i="1" dirty="0" smtClean="0"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AU" sz="2400" b="1" i="1" dirty="0" smtClean="0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AU" sz="2400" b="1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AU" sz="2400" b="1" i="1" dirty="0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AU" sz="2400" b="1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AU" sz="2400" b="1" dirty="0"/>
                  <a:t>and </a:t>
                </a:r>
                <a14:m>
                  <m:oMath xmlns:m="http://schemas.openxmlformats.org/officeDocument/2006/math">
                    <m:r>
                      <a:rPr lang="en-AU" sz="2400" b="1" i="1" dirty="0" smtClean="0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AU" sz="2400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sz="2400" b="1" i="1" dirty="0" smtClean="0">
                        <a:latin typeface="Cambria Math" panose="02040503050406030204" pitchFamily="18" charset="0"/>
                      </a:rPr>
                      <m:t>𝟔</m:t>
                    </m:r>
                    <m:r>
                      <a:rPr lang="en-AU" sz="2400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AU" sz="2400" b="1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AU" sz="2400" b="1" i="1" dirty="0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AU" sz="2400" b="1" dirty="0"/>
              </a:p>
              <a:p>
                <a:pPr marL="514350" indent="-514350">
                  <a:buAutoNum type="arabicParenR"/>
                </a:pPr>
                <a:endParaRPr lang="en-AU" sz="2400" dirty="0"/>
              </a:p>
              <a:p>
                <a:pPr marL="514350" indent="-514350">
                  <a:buAutoNum type="arabicParenR"/>
                </a:pPr>
                <a:endParaRPr lang="en-AU" sz="2400" dirty="0"/>
              </a:p>
              <a:p>
                <a:pPr marL="514350" indent="-514350">
                  <a:buAutoNum type="arabicParenR"/>
                </a:pPr>
                <a:endParaRPr lang="en-AU" sz="2400" dirty="0"/>
              </a:p>
              <a:p>
                <a:pPr marL="514350" indent="-514350">
                  <a:buAutoNum type="arabicParenR"/>
                </a:pPr>
                <a:endParaRPr lang="en-AU" sz="2400" dirty="0"/>
              </a:p>
              <a:p>
                <a:pPr marL="514350" indent="-514350">
                  <a:buAutoNum type="arabicParenR"/>
                </a:pPr>
                <a:endParaRPr lang="en-AU" sz="2400" dirty="0"/>
              </a:p>
              <a:p>
                <a:pPr marL="514350" indent="-514350">
                  <a:buAutoNum type="arabicParenR"/>
                </a:pPr>
                <a:endParaRPr lang="en-AU" sz="2400" dirty="0"/>
              </a:p>
              <a:p>
                <a:pPr marL="514350" indent="-514350">
                  <a:buAutoNum type="arabicParenR"/>
                </a:pPr>
                <a:endParaRPr lang="en-AU" sz="2400" dirty="0"/>
              </a:p>
              <a:p>
                <a:pPr marL="514350" indent="-514350">
                  <a:buAutoNum type="arabicParenR"/>
                </a:pPr>
                <a:r>
                  <a:rPr lang="en-AU" sz="2400" b="1" dirty="0"/>
                  <a:t>Differentiate </a:t>
                </a:r>
                <a14:m>
                  <m:oMath xmlns:m="http://schemas.openxmlformats.org/officeDocument/2006/math">
                    <m:r>
                      <a:rPr lang="en-AU" sz="2400" b="1" i="1" dirty="0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AU" sz="2400" b="1" i="1" dirty="0" smtClean="0">
                        <a:latin typeface="Cambria Math" panose="02040503050406030204" pitchFamily="18" charset="0"/>
                      </a:rPr>
                      <m:t> = (</m:t>
                    </m:r>
                    <m:r>
                      <a:rPr lang="en-AU" sz="2400" b="1" i="1" dirty="0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AU" sz="2400" b="1" i="1" dirty="0" smtClean="0">
                        <a:latin typeface="Cambria Math" panose="02040503050406030204" pitchFamily="18" charset="0"/>
                      </a:rPr>
                      <m:t> – </m:t>
                    </m:r>
                    <m:r>
                      <a:rPr lang="en-AU" sz="2400" b="1" i="1" dirty="0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AU" sz="2400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AU" sz="2400" b="1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AU" sz="2400" b="1" i="1" baseline="30000" dirty="0" smtClean="0"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endParaRPr lang="en-AU" sz="2400" b="1" dirty="0"/>
              </a:p>
              <a:p>
                <a:pPr marL="0" indent="0">
                  <a:buNone/>
                </a:pPr>
                <a:endParaRPr lang="en-AU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F00FB6-4230-43F6-AB8C-31EF4F84B6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1514" y="769710"/>
                <a:ext cx="11898085" cy="5935889"/>
              </a:xfrm>
              <a:blipFill>
                <a:blip r:embed="rId2"/>
                <a:stretch>
                  <a:fillRect l="-82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DAD2CA77-1049-4FE7-BDFF-639B995E2D17}"/>
              </a:ext>
            </a:extLst>
          </p:cNvPr>
          <p:cNvSpPr txBox="1"/>
          <p:nvPr/>
        </p:nvSpPr>
        <p:spPr>
          <a:xfrm>
            <a:off x="0" y="0"/>
            <a:ext cx="2993943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200" b="1" dirty="0"/>
              <a:t>Guided Practice</a:t>
            </a:r>
            <a:endParaRPr lang="en-AU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813212A-5009-4150-B63F-B7CE6D1493A7}"/>
                  </a:ext>
                </a:extLst>
              </p:cNvPr>
              <p:cNvSpPr txBox="1"/>
              <p:nvPr/>
            </p:nvSpPr>
            <p:spPr>
              <a:xfrm>
                <a:off x="1159146" y="1453346"/>
                <a:ext cx="2782557" cy="8558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4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4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AU" sz="24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</m:num>
                        <m:den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𝑑𝑝</m:t>
                          </m:r>
                        </m:den>
                      </m:f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AU" sz="24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𝑑𝑝</m:t>
                          </m:r>
                        </m:num>
                        <m:den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en-AU" sz="2400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813212A-5009-4150-B63F-B7CE6D1493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9146" y="1453346"/>
                <a:ext cx="2782557" cy="85581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E5F5D32-02D8-4E0F-B30A-251FC8148317}"/>
                  </a:ext>
                </a:extLst>
              </p:cNvPr>
              <p:cNvSpPr txBox="1"/>
              <p:nvPr/>
            </p:nvSpPr>
            <p:spPr>
              <a:xfrm>
                <a:off x="1159146" y="2461467"/>
                <a:ext cx="2522101" cy="260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4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=6</m:t>
                      </m:r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×5×6</m:t>
                      </m:r>
                    </m:oMath>
                  </m:oMathPara>
                </a14:m>
                <a:endParaRPr lang="en-AU" sz="2400" dirty="0">
                  <a:solidFill>
                    <a:srgbClr val="002060"/>
                  </a:solidFill>
                  <a:ea typeface="Cambria Math" panose="02040503050406030204" pitchFamily="18" charset="0"/>
                </a:endParaRPr>
              </a:p>
              <a:p>
                <a:endParaRPr lang="en-AU" sz="2400" i="1" dirty="0">
                  <a:solidFill>
                    <a:srgbClr val="00206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4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=180</m:t>
                      </m:r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AU" sz="2400" dirty="0">
                  <a:solidFill>
                    <a:srgbClr val="002060"/>
                  </a:solidFill>
                </a:endParaRPr>
              </a:p>
              <a:p>
                <a:endParaRPr lang="en-AU" sz="2400" dirty="0">
                  <a:solidFill>
                    <a:srgbClr val="002060"/>
                  </a:solidFill>
                </a:endParaRPr>
              </a:p>
              <a:p>
                <a:endParaRPr lang="en-AU" sz="2400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E5F5D32-02D8-4E0F-B30A-251FC81483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9146" y="2461467"/>
                <a:ext cx="2522101" cy="26034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4F50948-A77C-4CF1-8932-2A9E6CC6922D}"/>
                  </a:ext>
                </a:extLst>
              </p:cNvPr>
              <p:cNvSpPr txBox="1"/>
              <p:nvPr/>
            </p:nvSpPr>
            <p:spPr>
              <a:xfrm>
                <a:off x="4213503" y="4961355"/>
                <a:ext cx="3567194" cy="7936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4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×−3×</m:t>
                      </m:r>
                      <m:sSup>
                        <m:sSupPr>
                          <m:ctrlPr>
                            <a:rPr lang="en-AU" sz="24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AU" sz="240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2−3</m:t>
                              </m:r>
                              <m:r>
                                <a:rPr lang="en-AU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AU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4F50948-A77C-4CF1-8932-2A9E6CC692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3503" y="4961355"/>
                <a:ext cx="3567194" cy="79361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66AA1D9-0931-4FF6-8544-C21C93BE75EF}"/>
                  </a:ext>
                </a:extLst>
              </p:cNvPr>
              <p:cNvSpPr txBox="1"/>
              <p:nvPr/>
            </p:nvSpPr>
            <p:spPr>
              <a:xfrm>
                <a:off x="4213503" y="5911727"/>
                <a:ext cx="2766014" cy="7938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4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=−9</m:t>
                      </m:r>
                      <m:sSup>
                        <m:sSupPr>
                          <m:ctrlPr>
                            <a:rPr lang="en-AU" sz="24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AU" sz="240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2−3</m:t>
                              </m:r>
                              <m:r>
                                <a:rPr lang="en-AU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AU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66AA1D9-0931-4FF6-8544-C21C93BE75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3503" y="5911727"/>
                <a:ext cx="2766014" cy="79387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40B8DB7-2BA4-D664-53C1-6DC1D2F11D15}"/>
                  </a:ext>
                </a:extLst>
              </p:cNvPr>
              <p:cNvSpPr txBox="1"/>
              <p:nvPr/>
            </p:nvSpPr>
            <p:spPr>
              <a:xfrm>
                <a:off x="5258596" y="1722471"/>
                <a:ext cx="3613746" cy="7936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4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180</m:t>
                      </m:r>
                      <m:d>
                        <m:dPr>
                          <m:ctrlP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  <m:d>
                            <m:dPr>
                              <m:ctrlPr>
                                <a:rPr lang="en-AU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r>
                                <a:rPr lang="en-AU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AU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</m:oMath>
                  </m:oMathPara>
                </a14:m>
                <a:endParaRPr lang="en-AU" sz="2400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40B8DB7-2BA4-D664-53C1-6DC1D2F11D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8596" y="1722471"/>
                <a:ext cx="3613746" cy="79361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BB58F26-5C5A-E841-93DB-C1448B738816}"/>
                  </a:ext>
                </a:extLst>
              </p:cNvPr>
              <p:cNvSpPr txBox="1"/>
              <p:nvPr/>
            </p:nvSpPr>
            <p:spPr>
              <a:xfrm>
                <a:off x="5307479" y="2667140"/>
                <a:ext cx="2804101" cy="7936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4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5400 </m:t>
                      </m:r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+540</m:t>
                      </m:r>
                    </m:oMath>
                  </m:oMathPara>
                </a14:m>
                <a:endParaRPr lang="en-AU" sz="2400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BB58F26-5C5A-E841-93DB-C1448B7388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7479" y="2667140"/>
                <a:ext cx="2804101" cy="79361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7135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0096C5-85AB-4061-80F6-9E7B86F6B58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74171" y="737053"/>
                <a:ext cx="11908971" cy="58477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AU" b="1" dirty="0"/>
                  <a:t>Differentiate </a:t>
                </a:r>
                <a14:m>
                  <m:oMath xmlns:m="http://schemas.openxmlformats.org/officeDocument/2006/math">
                    <m:r>
                      <a:rPr lang="en-AU" b="1" i="1" dirty="0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AU" b="1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AU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AU" b="1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b="1" i="1" dirty="0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  <m:sSup>
                              <m:sSupPr>
                                <m:ctrlPr>
                                  <a:rPr lang="en-AU" b="1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AU" b="1" i="1" dirty="0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en-AU" b="1" i="1" dirty="0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sup>
                            </m:sSup>
                            <m:r>
                              <a:rPr lang="en-AU" b="1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AU" b="1" i="1" dirty="0" smtClean="0">
                                <a:latin typeface="Cambria Math" panose="02040503050406030204" pitchFamily="18" charset="0"/>
                              </a:rPr>
                              <m:t>𝟓</m:t>
                            </m:r>
                            <m:r>
                              <a:rPr lang="en-AU" b="1" i="1" dirty="0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  <m:sup>
                        <m:r>
                          <a:rPr lang="en-AU" b="1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AU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en-AU" b="1" dirty="0"/>
              </a:p>
              <a:p>
                <a:pPr marL="0" indent="0">
                  <a:buNone/>
                </a:pPr>
                <a:endParaRPr lang="en-AU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0096C5-85AB-4061-80F6-9E7B86F6B5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4171" y="737053"/>
                <a:ext cx="11908971" cy="584775"/>
              </a:xfrm>
              <a:blipFill>
                <a:blip r:embed="rId2"/>
                <a:stretch>
                  <a:fillRect l="-1075" t="-8333" b="-208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6DC0F136-A391-4799-B823-EB68DBD8EE0C}"/>
              </a:ext>
            </a:extLst>
          </p:cNvPr>
          <p:cNvSpPr txBox="1"/>
          <p:nvPr/>
        </p:nvSpPr>
        <p:spPr>
          <a:xfrm>
            <a:off x="0" y="0"/>
            <a:ext cx="2993943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200" b="1" dirty="0"/>
              <a:t>Guided Practice</a:t>
            </a:r>
            <a:endParaRPr lang="en-AU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6AFDEE2-BEC7-D860-ED2E-A3EB190ABCB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8858" y="1267607"/>
                <a:ext cx="6113051" cy="861144"/>
              </a:xfrm>
              <a:prstGeom prst="rect">
                <a:avLst/>
              </a:prstGeom>
              <a:ln w="19050">
                <a:noFill/>
              </a:ln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AU" sz="2400" b="0" dirty="0">
                    <a:latin typeface="+mn-lt"/>
                  </a:rPr>
                  <a:t>Using the Chain Rule</a:t>
                </a:r>
                <a:r>
                  <a:rPr lang="en-AU" sz="2400" b="0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′(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>
                  <a:latin typeface="+mn-lt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6AFDEE2-BEC7-D860-ED2E-A3EB190ABC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58" y="1267607"/>
                <a:ext cx="6113051" cy="861144"/>
              </a:xfrm>
              <a:prstGeom prst="rect">
                <a:avLst/>
              </a:prstGeom>
              <a:blipFill>
                <a:blip r:embed="rId3"/>
                <a:stretch>
                  <a:fillRect l="-1595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itle 1">
                <a:extLst>
                  <a:ext uri="{FF2B5EF4-FFF2-40B4-BE49-F238E27FC236}">
                    <a16:creationId xmlns:a16="http://schemas.microsoft.com/office/drawing/2014/main" id="{80910312-950D-64A3-81D0-BD23D391C9F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3881" y="2025036"/>
                <a:ext cx="6645737" cy="861144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AU" sz="2400" dirty="0">
                    <a:latin typeface="+mn-lt"/>
                  </a:rPr>
                  <a:t>Consider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=4</m:t>
                    </m:r>
                    <m:sSup>
                      <m:sSup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−5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400" dirty="0">
                  <a:latin typeface="+mn-lt"/>
                </a:endParaRPr>
              </a:p>
            </p:txBody>
          </p:sp>
        </mc:Choice>
        <mc:Fallback xmlns="">
          <p:sp>
            <p:nvSpPr>
              <p:cNvPr id="9" name="Title 1">
                <a:extLst>
                  <a:ext uri="{FF2B5EF4-FFF2-40B4-BE49-F238E27FC236}">
                    <a16:creationId xmlns:a16="http://schemas.microsoft.com/office/drawing/2014/main" id="{80910312-950D-64A3-81D0-BD23D391C9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881" y="2025036"/>
                <a:ext cx="6645737" cy="861144"/>
              </a:xfrm>
              <a:prstGeom prst="rect">
                <a:avLst/>
              </a:prstGeom>
              <a:blipFill>
                <a:blip r:embed="rId4"/>
                <a:stretch>
                  <a:fillRect l="-137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itle 1">
                <a:extLst>
                  <a:ext uri="{FF2B5EF4-FFF2-40B4-BE49-F238E27FC236}">
                    <a16:creationId xmlns:a16="http://schemas.microsoft.com/office/drawing/2014/main" id="{79E19AD8-AD7A-AA0F-70D8-C4D6648319E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8708" y="2661818"/>
                <a:ext cx="5638801" cy="100271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200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AU" sz="22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AU" sz="2200" b="0" i="1" smtClean="0">
                          <a:latin typeface="Cambria Math" panose="02040503050406030204" pitchFamily="18" charset="0"/>
                        </a:rPr>
                        <m:t>=(−2)</m:t>
                      </m:r>
                      <m:sSup>
                        <m:sSupPr>
                          <m:ctrlPr>
                            <a:rPr lang="en-AU" sz="2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AU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2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sSup>
                                <m:sSupPr>
                                  <m:ctrlPr>
                                    <a:rPr lang="en-AU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AU" sz="2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AU" sz="22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en-AU" sz="2200" b="0" i="1" smtClean="0">
                                  <a:latin typeface="Cambria Math" panose="02040503050406030204" pitchFamily="18" charset="0"/>
                                </a:rPr>
                                <m:t>−5</m:t>
                              </m:r>
                              <m:r>
                                <a:rPr lang="en-AU" sz="2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AU" sz="2200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  <m:r>
                        <a:rPr lang="en-AU" sz="2200" b="0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AU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d>
                            <m:dPr>
                              <m:ctrlPr>
                                <a:rPr lang="en-AU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  <m:sSup>
                            <m:sSupPr>
                              <m:ctrlPr>
                                <a:rPr lang="en-AU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AU" sz="2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AU" sz="2200" b="0" i="1" smtClean="0">
                              <a:latin typeface="Cambria Math" panose="02040503050406030204" pitchFamily="18" charset="0"/>
                            </a:rPr>
                            <m:t>−5</m:t>
                          </m:r>
                        </m:e>
                      </m:d>
                    </m:oMath>
                  </m:oMathPara>
                </a14:m>
                <a:endParaRPr lang="en-US" sz="2200" dirty="0">
                  <a:latin typeface="+mn-lt"/>
                </a:endParaRPr>
              </a:p>
            </p:txBody>
          </p:sp>
        </mc:Choice>
        <mc:Fallback xmlns="">
          <p:sp>
            <p:nvSpPr>
              <p:cNvPr id="10" name="Title 1">
                <a:extLst>
                  <a:ext uri="{FF2B5EF4-FFF2-40B4-BE49-F238E27FC236}">
                    <a16:creationId xmlns:a16="http://schemas.microsoft.com/office/drawing/2014/main" id="{79E19AD8-AD7A-AA0F-70D8-C4D6648319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708" y="2661818"/>
                <a:ext cx="5638801" cy="10027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itle 1">
                <a:extLst>
                  <a:ext uri="{FF2B5EF4-FFF2-40B4-BE49-F238E27FC236}">
                    <a16:creationId xmlns:a16="http://schemas.microsoft.com/office/drawing/2014/main" id="{91B07EA9-D0DA-CFCC-807F-0C7F05D2F61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4086" y="3576653"/>
                <a:ext cx="4136914" cy="861144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2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AU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en-AU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20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  <m:sSup>
                                <m:sSupPr>
                                  <m:ctrlPr>
                                    <a:rPr lang="en-AU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AU" sz="2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AU" sz="2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AU" sz="2200" b="0" i="1" smtClean="0">
                                  <a:latin typeface="Cambria Math" panose="02040503050406030204" pitchFamily="18" charset="0"/>
                                </a:rPr>
                                <m:t>−5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AU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AU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AU" sz="22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sSup>
                                    <m:sSupPr>
                                      <m:ctrlPr>
                                        <a:rPr lang="en-AU" sz="2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AU" sz="22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AU" sz="22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  <m:r>
                                    <a:rPr lang="en-AU" sz="2200" b="0" i="1" smtClean="0">
                                      <a:latin typeface="Cambria Math" panose="02040503050406030204" pitchFamily="18" charset="0"/>
                                    </a:rPr>
                                    <m:t>−5</m:t>
                                  </m:r>
                                  <m:r>
                                    <a:rPr lang="en-AU" sz="2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p>
                              <m:r>
                                <a:rPr lang="en-AU" sz="2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200" dirty="0">
                  <a:latin typeface="+mn-lt"/>
                </a:endParaRPr>
              </a:p>
            </p:txBody>
          </p:sp>
        </mc:Choice>
        <mc:Fallback xmlns="">
          <p:sp>
            <p:nvSpPr>
              <p:cNvPr id="11" name="Title 1">
                <a:extLst>
                  <a:ext uri="{FF2B5EF4-FFF2-40B4-BE49-F238E27FC236}">
                    <a16:creationId xmlns:a16="http://schemas.microsoft.com/office/drawing/2014/main" id="{91B07EA9-D0DA-CFCC-807F-0C7F05D2F6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86" y="3576653"/>
                <a:ext cx="4136914" cy="86114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53C421D-1B12-141B-310E-BE1F2175DFF8}"/>
              </a:ext>
            </a:extLst>
          </p:cNvPr>
          <p:cNvCxnSpPr/>
          <p:nvPr/>
        </p:nvCxnSpPr>
        <p:spPr>
          <a:xfrm>
            <a:off x="5936673" y="408709"/>
            <a:ext cx="0" cy="593667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itle 1">
                <a:extLst>
                  <a:ext uri="{FF2B5EF4-FFF2-40B4-BE49-F238E27FC236}">
                    <a16:creationId xmlns:a16="http://schemas.microsoft.com/office/drawing/2014/main" id="{BBE34779-3B44-9287-AC1D-25B6ECC363B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28656" y="951155"/>
                <a:ext cx="5391187" cy="861144"/>
              </a:xfrm>
              <a:prstGeom prst="rect">
                <a:avLst/>
              </a:prstGeom>
              <a:ln w="19050">
                <a:noFill/>
              </a:ln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AU" sz="2400" b="0" dirty="0">
                    <a:latin typeface="+mn-lt"/>
                  </a:rPr>
                  <a:t>Let</a:t>
                </a:r>
                <a:r>
                  <a:rPr lang="en-AU" sz="2400" b="0" dirty="0"/>
                  <a:t>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=4</m:t>
                    </m:r>
                    <m:sSup>
                      <m:sSup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−5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400" dirty="0">
                  <a:latin typeface="+mn-lt"/>
                </a:endParaRPr>
              </a:p>
            </p:txBody>
          </p:sp>
        </mc:Choice>
        <mc:Fallback xmlns="">
          <p:sp>
            <p:nvSpPr>
              <p:cNvPr id="7" name="Title 1">
                <a:extLst>
                  <a:ext uri="{FF2B5EF4-FFF2-40B4-BE49-F238E27FC236}">
                    <a16:creationId xmlns:a16="http://schemas.microsoft.com/office/drawing/2014/main" id="{BBE34779-3B44-9287-AC1D-25B6ECC363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8656" y="951155"/>
                <a:ext cx="5391187" cy="861144"/>
              </a:xfrm>
              <a:prstGeom prst="rect">
                <a:avLst/>
              </a:prstGeom>
              <a:blipFill>
                <a:blip r:embed="rId7"/>
                <a:stretch>
                  <a:fillRect l="-1695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itle 1">
                <a:extLst>
                  <a:ext uri="{FF2B5EF4-FFF2-40B4-BE49-F238E27FC236}">
                    <a16:creationId xmlns:a16="http://schemas.microsoft.com/office/drawing/2014/main" id="{8B3833E1-B01A-0E22-DEFA-B8C5A82D7B4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413891" y="1381727"/>
                <a:ext cx="1659592" cy="861144"/>
              </a:xfrm>
              <a:prstGeom prst="rect">
                <a:avLst/>
              </a:prstGeom>
              <a:ln w="19050">
                <a:noFill/>
              </a:ln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AU" sz="2400" b="0" dirty="0"/>
                  <a:t>,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endParaRPr lang="en-US" sz="2400" dirty="0">
                  <a:latin typeface="+mn-lt"/>
                </a:endParaRPr>
              </a:p>
            </p:txBody>
          </p:sp>
        </mc:Choice>
        <mc:Fallback xmlns="">
          <p:sp>
            <p:nvSpPr>
              <p:cNvPr id="8" name="Title 1">
                <a:extLst>
                  <a:ext uri="{FF2B5EF4-FFF2-40B4-BE49-F238E27FC236}">
                    <a16:creationId xmlns:a16="http://schemas.microsoft.com/office/drawing/2014/main" id="{8B3833E1-B01A-0E22-DEFA-B8C5A82D7B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3891" y="1381727"/>
                <a:ext cx="1659592" cy="861144"/>
              </a:xfrm>
              <a:prstGeom prst="rect">
                <a:avLst/>
              </a:prstGeom>
              <a:blipFill>
                <a:blip r:embed="rId8"/>
                <a:stretch>
                  <a:fillRect l="-5515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itle 1">
                <a:extLst>
                  <a:ext uri="{FF2B5EF4-FFF2-40B4-BE49-F238E27FC236}">
                    <a16:creationId xmlns:a16="http://schemas.microsoft.com/office/drawing/2014/main" id="{F602E732-B7BE-6E7F-D993-DBAA31FA2AD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330631" y="2025036"/>
                <a:ext cx="2515365" cy="861144"/>
              </a:xfrm>
              <a:prstGeom prst="rect">
                <a:avLst/>
              </a:prstGeom>
              <a:ln w="19050">
                <a:noFill/>
              </a:ln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AU" sz="2400" b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𝑑𝑢</m:t>
                        </m:r>
                      </m:den>
                    </m:f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=−2</m:t>
                    </m:r>
                    <m:sSup>
                      <m:sSup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sup>
                    </m:sSup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dirty="0">
                  <a:latin typeface="+mn-lt"/>
                </a:endParaRPr>
              </a:p>
            </p:txBody>
          </p:sp>
        </mc:Choice>
        <mc:Fallback xmlns="">
          <p:sp>
            <p:nvSpPr>
              <p:cNvPr id="12" name="Title 1">
                <a:extLst>
                  <a:ext uri="{FF2B5EF4-FFF2-40B4-BE49-F238E27FC236}">
                    <a16:creationId xmlns:a16="http://schemas.microsoft.com/office/drawing/2014/main" id="{F602E732-B7BE-6E7F-D993-DBAA31FA2A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0631" y="2025036"/>
                <a:ext cx="2515365" cy="86114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itle 1">
                <a:extLst>
                  <a:ext uri="{FF2B5EF4-FFF2-40B4-BE49-F238E27FC236}">
                    <a16:creationId xmlns:a16="http://schemas.microsoft.com/office/drawing/2014/main" id="{ADDE12A6-79CA-16EB-A57A-ED3FA932643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364039" y="2800845"/>
                <a:ext cx="2515365" cy="861144"/>
              </a:xfrm>
              <a:prstGeom prst="rect">
                <a:avLst/>
              </a:prstGeom>
              <a:ln w="19050">
                <a:noFill/>
              </a:ln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AU" sz="2400" b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𝑑𝑢</m:t>
                        </m:r>
                      </m:num>
                      <m:den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=12</m:t>
                    </m:r>
                    <m:sSup>
                      <m:sSup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−5 </m:t>
                    </m:r>
                  </m:oMath>
                </a14:m>
                <a:endParaRPr lang="en-US" sz="2400" dirty="0">
                  <a:latin typeface="+mn-lt"/>
                </a:endParaRPr>
              </a:p>
            </p:txBody>
          </p:sp>
        </mc:Choice>
        <mc:Fallback xmlns="">
          <p:sp>
            <p:nvSpPr>
              <p:cNvPr id="13" name="Title 1">
                <a:extLst>
                  <a:ext uri="{FF2B5EF4-FFF2-40B4-BE49-F238E27FC236}">
                    <a16:creationId xmlns:a16="http://schemas.microsoft.com/office/drawing/2014/main" id="{ADDE12A6-79CA-16EB-A57A-ED3FA93264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4039" y="2800845"/>
                <a:ext cx="2515365" cy="86114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itle 1">
                <a:extLst>
                  <a:ext uri="{FF2B5EF4-FFF2-40B4-BE49-F238E27FC236}">
                    <a16:creationId xmlns:a16="http://schemas.microsoft.com/office/drawing/2014/main" id="{F2E2409E-BE22-1FED-4733-EEE3BE95953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419240" y="3601978"/>
                <a:ext cx="2590668" cy="861144"/>
              </a:xfrm>
              <a:prstGeom prst="rect">
                <a:avLst/>
              </a:prstGeom>
              <a:ln w="19050">
                <a:noFill/>
              </a:ln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AU" sz="2400" b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𝑑𝑢</m:t>
                        </m:r>
                      </m:den>
                    </m:f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𝑑𝑢</m:t>
                        </m:r>
                      </m:num>
                      <m:den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</m:oMath>
                </a14:m>
                <a:endParaRPr lang="en-US" sz="2400" dirty="0">
                  <a:latin typeface="+mn-lt"/>
                </a:endParaRPr>
              </a:p>
            </p:txBody>
          </p:sp>
        </mc:Choice>
        <mc:Fallback xmlns="">
          <p:sp>
            <p:nvSpPr>
              <p:cNvPr id="14" name="Title 1">
                <a:extLst>
                  <a:ext uri="{FF2B5EF4-FFF2-40B4-BE49-F238E27FC236}">
                    <a16:creationId xmlns:a16="http://schemas.microsoft.com/office/drawing/2014/main" id="{F2E2409E-BE22-1FED-4733-EEE3BE9595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9240" y="3601978"/>
                <a:ext cx="2590668" cy="86114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itle 1">
                <a:extLst>
                  <a:ext uri="{FF2B5EF4-FFF2-40B4-BE49-F238E27FC236}">
                    <a16:creationId xmlns:a16="http://schemas.microsoft.com/office/drawing/2014/main" id="{BAC9D8B1-B12E-B496-DA8E-0AF2C23E549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428015" y="4398296"/>
                <a:ext cx="3625305" cy="861144"/>
              </a:xfrm>
              <a:prstGeom prst="rect">
                <a:avLst/>
              </a:prstGeom>
              <a:ln w="19050">
                <a:noFill/>
              </a:ln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AU" sz="2400" b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AU" sz="2400" i="1">
                        <a:latin typeface="Cambria Math" panose="02040503050406030204" pitchFamily="18" charset="0"/>
                      </a:rPr>
                      <m:t>=−2</m:t>
                    </m:r>
                    <m:sSup>
                      <m:sSupPr>
                        <m:ctrlPr>
                          <a:rPr lang="en-AU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−3</m:t>
                        </m:r>
                      </m:sup>
                    </m:sSup>
                    <m:r>
                      <a:rPr lang="en-AU" sz="2400" i="1">
                        <a:latin typeface="Cambria Math" panose="02040503050406030204" pitchFamily="18" charset="0"/>
                      </a:rPr>
                      <m:t>×(12</m:t>
                    </m:r>
                    <m:sSup>
                      <m:sSupPr>
                        <m:ctrlPr>
                          <a:rPr lang="en-AU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AU" sz="2400" i="1">
                        <a:latin typeface="Cambria Math" panose="02040503050406030204" pitchFamily="18" charset="0"/>
                      </a:rPr>
                      <m:t>−5</m:t>
                    </m:r>
                  </m:oMath>
                </a14:m>
                <a:r>
                  <a:rPr lang="en-US" sz="2400" dirty="0">
                    <a:latin typeface="+mn-lt"/>
                  </a:rPr>
                  <a:t>)</a:t>
                </a:r>
              </a:p>
            </p:txBody>
          </p:sp>
        </mc:Choice>
        <mc:Fallback xmlns="">
          <p:sp>
            <p:nvSpPr>
              <p:cNvPr id="15" name="Title 1">
                <a:extLst>
                  <a:ext uri="{FF2B5EF4-FFF2-40B4-BE49-F238E27FC236}">
                    <a16:creationId xmlns:a16="http://schemas.microsoft.com/office/drawing/2014/main" id="{BAC9D8B1-B12E-B496-DA8E-0AF2C23E54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8015" y="4398296"/>
                <a:ext cx="3625305" cy="861144"/>
              </a:xfrm>
              <a:prstGeom prst="rect">
                <a:avLst/>
              </a:prstGeom>
              <a:blipFill>
                <a:blip r:embed="rId12"/>
                <a:stretch>
                  <a:fillRect r="-1176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itle 1">
                <a:extLst>
                  <a:ext uri="{FF2B5EF4-FFF2-40B4-BE49-F238E27FC236}">
                    <a16:creationId xmlns:a16="http://schemas.microsoft.com/office/drawing/2014/main" id="{16E5B537-7CAC-31D3-B363-E3DC3E7F220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428015" y="5301271"/>
                <a:ext cx="3625305" cy="861144"/>
              </a:xfrm>
              <a:prstGeom prst="rect">
                <a:avLst/>
              </a:prstGeom>
              <a:ln w="19050">
                <a:noFill/>
              </a:ln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AU" sz="2400" b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AU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2</m:t>
                        </m:r>
                        <m:d>
                          <m:dPr>
                            <m:ctrlPr>
                              <a:rPr lang="en-AU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sz="2400" i="1">
                                <a:latin typeface="Cambria Math" panose="02040503050406030204" pitchFamily="18" charset="0"/>
                              </a:rPr>
                              <m:t>12</m:t>
                            </m:r>
                            <m:sSup>
                              <m:sSupPr>
                                <m:ctrlPr>
                                  <a:rPr lang="en-AU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AU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AU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AU" sz="2400" i="1">
                                <a:latin typeface="Cambria Math" panose="02040503050406030204" pitchFamily="18" charset="0"/>
                              </a:rPr>
                              <m:t>−5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AU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AU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AU" sz="24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sSup>
                                  <m:sSupPr>
                                    <m:ctrlPr>
                                      <a:rPr lang="en-AU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AU" sz="24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en-AU" sz="2400" i="1"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  <m:r>
                                  <a:rPr lang="en-AU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sup>
                            <m:r>
                              <a:rPr lang="en-AU" sz="2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endParaRPr lang="en-US" sz="2400" dirty="0">
                  <a:latin typeface="+mn-lt"/>
                </a:endParaRPr>
              </a:p>
            </p:txBody>
          </p:sp>
        </mc:Choice>
        <mc:Fallback xmlns="">
          <p:sp>
            <p:nvSpPr>
              <p:cNvPr id="17" name="Title 1">
                <a:extLst>
                  <a:ext uri="{FF2B5EF4-FFF2-40B4-BE49-F238E27FC236}">
                    <a16:creationId xmlns:a16="http://schemas.microsoft.com/office/drawing/2014/main" id="{16E5B537-7CAC-31D3-B363-E3DC3E7F22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8015" y="5301271"/>
                <a:ext cx="3625305" cy="86114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8455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10" grpId="0"/>
      <p:bldP spid="11" grpId="0"/>
      <p:bldP spid="7" grpId="0"/>
      <p:bldP spid="8" grpId="0"/>
      <p:bldP spid="12" grpId="0"/>
      <p:bldP spid="13" grpId="0"/>
      <p:bldP spid="14" grpId="0"/>
      <p:bldP spid="15" grpId="0"/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0096C5-85AB-4061-80F6-9E7B86F6B58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5785" y="695508"/>
                <a:ext cx="10105902" cy="2020002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AU" dirty="0"/>
                  <a:t>Determine the derivative of the following expressions </a:t>
                </a:r>
              </a:p>
              <a:p>
                <a:pPr marL="0" indent="0">
                  <a:buNone/>
                </a:pPr>
                <a:r>
                  <a:rPr lang="en-AU" b="0" dirty="0"/>
                  <a:t>a)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p>
                        </m:s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endParaRPr lang="en-AU" b="0" dirty="0"/>
              </a:p>
              <a:p>
                <a:pPr marL="0" indent="0">
                  <a:buNone/>
                </a:pPr>
                <a:r>
                  <a:rPr lang="en-AU" dirty="0"/>
                  <a:t>b) </a:t>
                </a:r>
                <a14:m>
                  <m:oMath xmlns:m="http://schemas.openxmlformats.org/officeDocument/2006/math">
                    <m:r>
                      <a:rPr lang="en-AU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b="0" i="1" dirty="0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AU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AU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AU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AU" b="0" i="1" dirty="0" smtClean="0">
                                    <a:latin typeface="Cambria Math" panose="02040503050406030204" pitchFamily="18" charset="0"/>
                                  </a:rPr>
                                  <m:t>1−2</m:t>
                                </m:r>
                                <m:sSup>
                                  <m:sSupPr>
                                    <m:ctrlPr>
                                      <a:rPr lang="en-AU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AU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AU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endParaRPr lang="en-AU" dirty="0"/>
              </a:p>
              <a:p>
                <a:pPr marL="0" indent="0">
                  <a:buNone/>
                </a:pPr>
                <a:r>
                  <a:rPr lang="en-AU" dirty="0"/>
                  <a:t>c) </a:t>
                </a:r>
                <a14:m>
                  <m:oMath xmlns:m="http://schemas.openxmlformats.org/officeDocument/2006/math">
                    <m:r>
                      <a:rPr lang="en-AU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AU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AU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AU" b="0" i="1" dirty="0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AU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AU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AU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AU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AU" b="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  <m:r>
                              <a:rPr lang="en-AU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AU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AU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AU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0096C5-85AB-4061-80F6-9E7B86F6B5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5785" y="695508"/>
                <a:ext cx="10105902" cy="2020002"/>
              </a:xfrm>
              <a:blipFill>
                <a:blip r:embed="rId2"/>
                <a:stretch>
                  <a:fillRect l="-1086" t="-7553" b="-362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6DC0F136-A391-4799-B823-EB68DBD8EE0C}"/>
              </a:ext>
            </a:extLst>
          </p:cNvPr>
          <p:cNvSpPr txBox="1"/>
          <p:nvPr/>
        </p:nvSpPr>
        <p:spPr>
          <a:xfrm>
            <a:off x="0" y="0"/>
            <a:ext cx="2993943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200" b="1" dirty="0"/>
              <a:t>Guided Practice</a:t>
            </a:r>
            <a:endParaRPr lang="en-AU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6AFDEE2-BEC7-D860-ED2E-A3EB190ABCB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569036" y="154203"/>
                <a:ext cx="3507179" cy="861144"/>
              </a:xfrm>
              <a:prstGeom prst="rect">
                <a:avLst/>
              </a:prstGeom>
              <a:ln w="19050">
                <a:solidFill>
                  <a:srgbClr val="FF0000"/>
                </a:solidFill>
              </a:ln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AU" sz="2400" b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′(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>
                  <a:latin typeface="+mn-lt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6AFDEE2-BEC7-D860-ED2E-A3EB190ABC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9036" y="154203"/>
                <a:ext cx="3507179" cy="8611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1">
                <a:extLst>
                  <a:ext uri="{FF2B5EF4-FFF2-40B4-BE49-F238E27FC236}">
                    <a16:creationId xmlns:a16="http://schemas.microsoft.com/office/drawing/2014/main" id="{0855F4F4-02D1-EA9C-A7EB-64943779A58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0" y="2426290"/>
                <a:ext cx="2585235" cy="100271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AU" sz="2200" b="0" dirty="0">
                    <a:solidFill>
                      <a:srgbClr val="002060"/>
                    </a:solidFill>
                    <a:latin typeface="+mn-lt"/>
                  </a:rPr>
                  <a:t>a) </a:t>
                </a:r>
                <a14:m>
                  <m:oMath xmlns:m="http://schemas.openxmlformats.org/officeDocument/2006/math">
                    <m:r>
                      <a:rPr lang="en-AU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AU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AU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AU" sz="22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AU" sz="22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AU" sz="22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p>
                            </m:sSup>
                            <m:r>
                              <a:rPr lang="en-AU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AU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sz="2200" dirty="0">
                  <a:solidFill>
                    <a:srgbClr val="002060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5" name="Title 1">
                <a:extLst>
                  <a:ext uri="{FF2B5EF4-FFF2-40B4-BE49-F238E27FC236}">
                    <a16:creationId xmlns:a16="http://schemas.microsoft.com/office/drawing/2014/main" id="{0855F4F4-02D1-EA9C-A7EB-64943779A5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426290"/>
                <a:ext cx="2585235" cy="1002710"/>
              </a:xfrm>
              <a:prstGeom prst="rect">
                <a:avLst/>
              </a:prstGeom>
              <a:blipFill>
                <a:blip r:embed="rId4"/>
                <a:stretch>
                  <a:fillRect l="-306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1">
                <a:extLst>
                  <a:ext uri="{FF2B5EF4-FFF2-40B4-BE49-F238E27FC236}">
                    <a16:creationId xmlns:a16="http://schemas.microsoft.com/office/drawing/2014/main" id="{12B26B09-769E-D590-4C5C-C353D11C152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180110" y="3160580"/>
                <a:ext cx="3927765" cy="100271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AU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AU" sz="2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=−1</m:t>
                      </m:r>
                      <m:sSup>
                        <m:sSupPr>
                          <m:ctrlPr>
                            <a:rPr lang="en-AU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AU" sz="22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AU" sz="22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AU" sz="22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AU" sz="22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p>
                              </m:sSup>
                              <m:r>
                                <a:rPr lang="en-AU" sz="22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AU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a:rPr lang="en-AU" sz="2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×5</m:t>
                      </m:r>
                      <m:sSup>
                        <m:sSupPr>
                          <m:ctrlPr>
                            <a:rPr lang="en-AU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AU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en-US" sz="2200" dirty="0">
                  <a:solidFill>
                    <a:srgbClr val="002060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6" name="Title 1">
                <a:extLst>
                  <a:ext uri="{FF2B5EF4-FFF2-40B4-BE49-F238E27FC236}">
                    <a16:creationId xmlns:a16="http://schemas.microsoft.com/office/drawing/2014/main" id="{12B26B09-769E-D590-4C5C-C353D11C15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0110" y="3160580"/>
                <a:ext cx="3927765" cy="10027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itle 1">
                <a:extLst>
                  <a:ext uri="{FF2B5EF4-FFF2-40B4-BE49-F238E27FC236}">
                    <a16:creationId xmlns:a16="http://schemas.microsoft.com/office/drawing/2014/main" id="{D26F86A7-F56C-ECB3-3153-8B8FD5A3F54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4693" y="3785760"/>
                <a:ext cx="2523198" cy="100271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AU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  <m:sSup>
                            <m:sSupPr>
                              <m:ctrlPr>
                                <a:rPr lang="en-AU" sz="22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2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AU" sz="22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AU" sz="22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AU" sz="22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AU" sz="22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AU" sz="22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AU" sz="22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sup>
                                  </m:sSup>
                                  <m:r>
                                    <a:rPr lang="en-AU" sz="22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AU" sz="22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200" dirty="0">
                  <a:solidFill>
                    <a:srgbClr val="002060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7" name="Title 1">
                <a:extLst>
                  <a:ext uri="{FF2B5EF4-FFF2-40B4-BE49-F238E27FC236}">
                    <a16:creationId xmlns:a16="http://schemas.microsoft.com/office/drawing/2014/main" id="{D26F86A7-F56C-ECB3-3153-8B8FD5A3F5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693" y="3785760"/>
                <a:ext cx="2523198" cy="10027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itle 1">
                <a:extLst>
                  <a:ext uri="{FF2B5EF4-FFF2-40B4-BE49-F238E27FC236}">
                    <a16:creationId xmlns:a16="http://schemas.microsoft.com/office/drawing/2014/main" id="{521641E0-8EB5-2B26-8B86-BEE32A40F07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1957" y="4546746"/>
                <a:ext cx="3463637" cy="100271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AU" sz="2200" b="0" dirty="0">
                    <a:solidFill>
                      <a:srgbClr val="002060"/>
                    </a:solidFill>
                    <a:latin typeface="+mn-lt"/>
                  </a:rPr>
                  <a:t>b) </a:t>
                </a:r>
                <a14:m>
                  <m:oMath xmlns:m="http://schemas.openxmlformats.org/officeDocument/2006/math">
                    <m:r>
                      <a:rPr lang="en-AU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sSup>
                      <m:sSupPr>
                        <m:ctrlPr>
                          <a:rPr lang="en-AU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AU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1−2</m:t>
                            </m:r>
                            <m:sSup>
                              <m:sSupPr>
                                <m:ctrlPr>
                                  <a:rPr lang="en-AU" sz="22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AU" sz="22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AU" sz="22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AU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−3</m:t>
                        </m:r>
                      </m:sup>
                    </m:sSup>
                  </m:oMath>
                </a14:m>
                <a:endParaRPr lang="en-US" sz="2200" dirty="0">
                  <a:solidFill>
                    <a:srgbClr val="002060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8" name="Title 1">
                <a:extLst>
                  <a:ext uri="{FF2B5EF4-FFF2-40B4-BE49-F238E27FC236}">
                    <a16:creationId xmlns:a16="http://schemas.microsoft.com/office/drawing/2014/main" id="{521641E0-8EB5-2B26-8B86-BEE32A40F0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57" y="4546746"/>
                <a:ext cx="3463637" cy="1002710"/>
              </a:xfrm>
              <a:prstGeom prst="rect">
                <a:avLst/>
              </a:prstGeom>
              <a:blipFill>
                <a:blip r:embed="rId7"/>
                <a:stretch>
                  <a:fillRect l="-228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itle 1">
                <a:extLst>
                  <a:ext uri="{FF2B5EF4-FFF2-40B4-BE49-F238E27FC236}">
                    <a16:creationId xmlns:a16="http://schemas.microsoft.com/office/drawing/2014/main" id="{6315B2C0-8A58-AC7E-9F59-0AB7CAEE354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1957" y="5159782"/>
                <a:ext cx="4748647" cy="100271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AU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AU" sz="2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ctrlPr>
                            <a:rPr lang="en-AU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−3</m:t>
                          </m:r>
                        </m:e>
                      </m:d>
                      <m:sSup>
                        <m:sSupPr>
                          <m:ctrlPr>
                            <a:rPr lang="en-AU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AU" sz="22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1−2</m:t>
                              </m:r>
                              <m:sSup>
                                <m:sSupPr>
                                  <m:ctrlPr>
                                    <a:rPr lang="en-AU" sz="22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AU" sz="22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AU" sz="22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AU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−4</m:t>
                          </m:r>
                        </m:sup>
                      </m:sSup>
                      <m:r>
                        <a:rPr lang="en-AU" sz="2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×(−4</m:t>
                      </m:r>
                      <m:r>
                        <a:rPr lang="en-AU" sz="2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200" dirty="0">
                  <a:solidFill>
                    <a:srgbClr val="002060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9" name="Title 1">
                <a:extLst>
                  <a:ext uri="{FF2B5EF4-FFF2-40B4-BE49-F238E27FC236}">
                    <a16:creationId xmlns:a16="http://schemas.microsoft.com/office/drawing/2014/main" id="{6315B2C0-8A58-AC7E-9F59-0AB7CAEE35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57" y="5159782"/>
                <a:ext cx="4748647" cy="10027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itle 1">
                <a:extLst>
                  <a:ext uri="{FF2B5EF4-FFF2-40B4-BE49-F238E27FC236}">
                    <a16:creationId xmlns:a16="http://schemas.microsoft.com/office/drawing/2014/main" id="{CC0FA183-E421-F490-933B-044FFCF9D06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69273" y="5937059"/>
                <a:ext cx="3217720" cy="100271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AU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AU" sz="2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AU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  <m:r>
                            <a:rPr lang="en-AU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sSup>
                            <m:sSupPr>
                              <m:ctrlPr>
                                <a:rPr lang="en-AU" sz="2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AU" sz="22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AU" sz="22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1−2</m:t>
                                  </m:r>
                                  <m:sSup>
                                    <m:sSupPr>
                                      <m:ctrlPr>
                                        <a:rPr lang="en-AU" sz="22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AU" sz="22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AU" sz="22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AU" sz="2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200" dirty="0">
                  <a:solidFill>
                    <a:srgbClr val="002060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10" name="Title 1">
                <a:extLst>
                  <a:ext uri="{FF2B5EF4-FFF2-40B4-BE49-F238E27FC236}">
                    <a16:creationId xmlns:a16="http://schemas.microsoft.com/office/drawing/2014/main" id="{CC0FA183-E421-F490-933B-044FFCF9D0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9273" y="5937059"/>
                <a:ext cx="3217720" cy="10027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itle 1">
                <a:extLst>
                  <a:ext uri="{FF2B5EF4-FFF2-40B4-BE49-F238E27FC236}">
                    <a16:creationId xmlns:a16="http://schemas.microsoft.com/office/drawing/2014/main" id="{419B5F93-AD75-7F67-04B5-8118812DFCE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47016" y="1823533"/>
                <a:ext cx="3463637" cy="100271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AU" sz="2200" b="0" dirty="0">
                    <a:solidFill>
                      <a:srgbClr val="002060"/>
                    </a:solidFill>
                    <a:latin typeface="+mn-lt"/>
                  </a:rPr>
                  <a:t>c) </a:t>
                </a:r>
                <a14:m>
                  <m:oMath xmlns:m="http://schemas.openxmlformats.org/officeDocument/2006/math">
                    <m:r>
                      <a:rPr lang="en-AU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AU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AU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AU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AU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AU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AU" sz="22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AU" sz="22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AU" sz="22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  <m:r>
                              <a:rPr lang="en-AU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AU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AU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200" dirty="0">
                  <a:solidFill>
                    <a:srgbClr val="002060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11" name="Title 1">
                <a:extLst>
                  <a:ext uri="{FF2B5EF4-FFF2-40B4-BE49-F238E27FC236}">
                    <a16:creationId xmlns:a16="http://schemas.microsoft.com/office/drawing/2014/main" id="{419B5F93-AD75-7F67-04B5-8118812DFC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7016" y="1823533"/>
                <a:ext cx="3463637" cy="1002710"/>
              </a:xfrm>
              <a:prstGeom prst="rect">
                <a:avLst/>
              </a:prstGeom>
              <a:blipFill>
                <a:blip r:embed="rId10"/>
                <a:stretch>
                  <a:fillRect l="-228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itle 1">
                <a:extLst>
                  <a:ext uri="{FF2B5EF4-FFF2-40B4-BE49-F238E27FC236}">
                    <a16:creationId xmlns:a16="http://schemas.microsoft.com/office/drawing/2014/main" id="{745D2468-C870-6DBA-5BB5-FA46918E7FD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47016" y="2520986"/>
                <a:ext cx="4440874" cy="100271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AU" sz="2200" b="0" dirty="0">
                    <a:solidFill>
                      <a:srgbClr val="002060"/>
                    </a:solidFill>
                    <a:latin typeface="+mn-lt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AU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AU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=2</m:t>
                    </m:r>
                    <m:r>
                      <a:rPr lang="en-AU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−2</m:t>
                    </m:r>
                    <m:d>
                      <m:dPr>
                        <m:ctrlPr>
                          <a:rPr lang="en-AU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AU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AU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AU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AU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d>
                      <m:dPr>
                        <m:ctrlPr>
                          <a:rPr lang="en-AU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sSup>
                          <m:sSupPr>
                            <m:ctrlPr>
                              <a:rPr lang="en-AU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AU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AU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en-US" sz="2200" dirty="0">
                  <a:solidFill>
                    <a:srgbClr val="002060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12" name="Title 1">
                <a:extLst>
                  <a:ext uri="{FF2B5EF4-FFF2-40B4-BE49-F238E27FC236}">
                    <a16:creationId xmlns:a16="http://schemas.microsoft.com/office/drawing/2014/main" id="{745D2468-C870-6DBA-5BB5-FA46918E7F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7016" y="2520986"/>
                <a:ext cx="4440874" cy="10027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itle 1">
                <a:extLst>
                  <a:ext uri="{FF2B5EF4-FFF2-40B4-BE49-F238E27FC236}">
                    <a16:creationId xmlns:a16="http://schemas.microsoft.com/office/drawing/2014/main" id="{AAB00BAC-541D-E383-9056-362733CF8CC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6000" y="3042884"/>
                <a:ext cx="5195947" cy="100271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AU" sz="2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sSup>
                        <m:sSupPr>
                          <m:ctrlPr>
                            <a:rPr lang="en-AU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AU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d>
                        <m:dPr>
                          <m:ctrlPr>
                            <a:rPr lang="en-AU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sSup>
                            <m:sSupPr>
                              <m:ctrlPr>
                                <a:rPr lang="en-AU" sz="22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2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AU" sz="22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AU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AU" sz="2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AU" sz="2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AU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sSup>
                            <m:sSupPr>
                              <m:ctrlPr>
                                <a:rPr lang="en-AU" sz="22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2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AU" sz="22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AU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US" sz="2200" dirty="0">
                  <a:solidFill>
                    <a:srgbClr val="002060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13" name="Title 1">
                <a:extLst>
                  <a:ext uri="{FF2B5EF4-FFF2-40B4-BE49-F238E27FC236}">
                    <a16:creationId xmlns:a16="http://schemas.microsoft.com/office/drawing/2014/main" id="{AAB00BAC-541D-E383-9056-362733CF8C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042884"/>
                <a:ext cx="5195947" cy="10027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itle 1">
                <a:extLst>
                  <a:ext uri="{FF2B5EF4-FFF2-40B4-BE49-F238E27FC236}">
                    <a16:creationId xmlns:a16="http://schemas.microsoft.com/office/drawing/2014/main" id="{41342D5E-D112-5711-DB6E-1C76E8C08E5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669479" y="3523696"/>
                <a:ext cx="5195947" cy="100271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AU" sz="2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−6</m:t>
                      </m:r>
                      <m:sSup>
                        <m:sSupPr>
                          <m:ctrlPr>
                            <a:rPr lang="en-AU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AU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n-AU" sz="2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sSup>
                        <m:sSupPr>
                          <m:ctrlPr>
                            <a:rPr lang="en-AU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AU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AU" sz="2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+6</m:t>
                      </m:r>
                      <m:sSup>
                        <m:sSupPr>
                          <m:ctrlPr>
                            <a:rPr lang="en-AU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AU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AU" sz="2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AU" sz="2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200" dirty="0">
                  <a:solidFill>
                    <a:srgbClr val="002060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14" name="Title 1">
                <a:extLst>
                  <a:ext uri="{FF2B5EF4-FFF2-40B4-BE49-F238E27FC236}">
                    <a16:creationId xmlns:a16="http://schemas.microsoft.com/office/drawing/2014/main" id="{41342D5E-D112-5711-DB6E-1C76E8C08E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9479" y="3523696"/>
                <a:ext cx="5195947" cy="10027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itle 1">
                <a:extLst>
                  <a:ext uri="{FF2B5EF4-FFF2-40B4-BE49-F238E27FC236}">
                    <a16:creationId xmlns:a16="http://schemas.microsoft.com/office/drawing/2014/main" id="{4F2F62FF-2BA3-B74D-275F-2975C755515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89715" y="4026625"/>
                <a:ext cx="5195947" cy="100271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=−6</m:t>
                      </m:r>
                      <m:sSup>
                        <m:sSupPr>
                          <m:ctrlPr>
                            <a:rPr lang="en-AU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AU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n-AU" sz="2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+8</m:t>
                      </m:r>
                      <m:sSup>
                        <m:sSupPr>
                          <m:ctrlPr>
                            <a:rPr lang="en-AU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AU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2200" dirty="0">
                  <a:solidFill>
                    <a:srgbClr val="002060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15" name="Title 1">
                <a:extLst>
                  <a:ext uri="{FF2B5EF4-FFF2-40B4-BE49-F238E27FC236}">
                    <a16:creationId xmlns:a16="http://schemas.microsoft.com/office/drawing/2014/main" id="{4F2F62FF-2BA3-B74D-275F-2975C75551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9715" y="4026625"/>
                <a:ext cx="5195947" cy="100271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5532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theme/theme1.xml><?xml version="1.0" encoding="utf-8"?>
<a:theme xmlns:a="http://schemas.openxmlformats.org/drawingml/2006/main" name="Office Theme">
  <a:themeElements>
    <a:clrScheme name="Custom 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70C0"/>
      </a:accent1>
      <a:accent2>
        <a:srgbClr val="0070C0"/>
      </a:accent2>
      <a:accent3>
        <a:srgbClr val="A5A5A5"/>
      </a:accent3>
      <a:accent4>
        <a:srgbClr val="002060"/>
      </a:accent4>
      <a:accent5>
        <a:srgbClr val="4472C4"/>
      </a:accent5>
      <a:accent6>
        <a:srgbClr val="70AD47"/>
      </a:accent6>
      <a:hlink>
        <a:srgbClr val="0563C1"/>
      </a:hlink>
      <a:folHlink>
        <a:srgbClr val="034A9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14987</TotalTime>
  <Words>761</Words>
  <Application>Microsoft Office PowerPoint</Application>
  <PresentationFormat>Widescreen</PresentationFormat>
  <Paragraphs>125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Office Theme</vt:lpstr>
      <vt:lpstr>PowerPoint Presentation</vt:lpstr>
      <vt:lpstr>Composite Functions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 1D</dc:title>
  <dc:creator>l k</dc:creator>
  <cp:lastModifiedBy>TAN Mei Yi [Harrisdale Senior High School]</cp:lastModifiedBy>
  <cp:revision>641</cp:revision>
  <dcterms:created xsi:type="dcterms:W3CDTF">2020-02-17T13:56:23Z</dcterms:created>
  <dcterms:modified xsi:type="dcterms:W3CDTF">2022-11-28T06:14:49Z</dcterms:modified>
</cp:coreProperties>
</file>