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2" r:id="rId2"/>
    <p:sldId id="259" r:id="rId3"/>
    <p:sldId id="450" r:id="rId4"/>
    <p:sldId id="451" r:id="rId5"/>
    <p:sldId id="452" r:id="rId6"/>
    <p:sldId id="453" r:id="rId7"/>
    <p:sldId id="449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67F"/>
    <a:srgbClr val="E6B720"/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D2AD7B-230E-4D47-A4B2-AF7C87033893}" v="1778" dt="2022-11-29T03:34:49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5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B63AD732-11C6-4435-9F96-F60B1B6975B3}"/>
    <pc:docChg chg="undo custSel addSld modSld">
      <pc:chgData name="TAN Mei Yi [Harrisdale Senior High School]" userId="f9f029c9-d743-4d60-9f2c-e74bdec1ab07" providerId="ADAL" clId="{B63AD732-11C6-4435-9F96-F60B1B6975B3}" dt="2022-09-13T03:28:56.534" v="677" actId="20577"/>
      <pc:docMkLst>
        <pc:docMk/>
      </pc:docMkLst>
      <pc:sldChg chg="delSp mod">
        <pc:chgData name="TAN Mei Yi [Harrisdale Senior High School]" userId="f9f029c9-d743-4d60-9f2c-e74bdec1ab07" providerId="ADAL" clId="{B63AD732-11C6-4435-9F96-F60B1B6975B3}" dt="2022-09-06T05:02:52.622" v="0" actId="478"/>
        <pc:sldMkLst>
          <pc:docMk/>
          <pc:sldMk cId="2226349418" sldId="292"/>
        </pc:sldMkLst>
        <pc:grpChg chg="del">
          <ac:chgData name="TAN Mei Yi [Harrisdale Senior High School]" userId="f9f029c9-d743-4d60-9f2c-e74bdec1ab07" providerId="ADAL" clId="{B63AD732-11C6-4435-9F96-F60B1B6975B3}" dt="2022-09-06T05:02:52.622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B63AD732-11C6-4435-9F96-F60B1B6975B3}" dt="2022-09-06T05:02:52.622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modSp">
        <pc:chgData name="TAN Mei Yi [Harrisdale Senior High School]" userId="f9f029c9-d743-4d60-9f2c-e74bdec1ab07" providerId="ADAL" clId="{B63AD732-11C6-4435-9F96-F60B1B6975B3}" dt="2022-09-13T03:28:56.534" v="677" actId="20577"/>
        <pc:sldMkLst>
          <pc:docMk/>
          <pc:sldMk cId="329112437" sldId="442"/>
        </pc:sldMkLst>
        <pc:graphicFrameChg chg="mod">
          <ac:chgData name="TAN Mei Yi [Harrisdale Senior High School]" userId="f9f029c9-d743-4d60-9f2c-e74bdec1ab07" providerId="ADAL" clId="{B63AD732-11C6-4435-9F96-F60B1B6975B3}" dt="2022-09-13T03:28:56.534" v="677" actId="20577"/>
          <ac:graphicFrameMkLst>
            <pc:docMk/>
            <pc:sldMk cId="329112437" sldId="442"/>
            <ac:graphicFrameMk id="4" creationId="{00000000-0000-0000-0000-000000000000}"/>
          </ac:graphicFrameMkLst>
        </pc:graphicFrameChg>
      </pc:sldChg>
      <pc:sldChg chg="addSp delSp modSp mod delAnim modAnim">
        <pc:chgData name="TAN Mei Yi [Harrisdale Senior High School]" userId="f9f029c9-d743-4d60-9f2c-e74bdec1ab07" providerId="ADAL" clId="{B63AD732-11C6-4435-9F96-F60B1B6975B3}" dt="2022-09-06T05:08:52.643" v="255" actId="478"/>
        <pc:sldMkLst>
          <pc:docMk/>
          <pc:sldMk cId="4129527274" sldId="446"/>
        </pc:sldMkLst>
        <pc:spChg chg="add mod">
          <ac:chgData name="TAN Mei Yi [Harrisdale Senior High School]" userId="f9f029c9-d743-4d60-9f2c-e74bdec1ab07" providerId="ADAL" clId="{B63AD732-11C6-4435-9F96-F60B1B6975B3}" dt="2022-09-06T05:06:33.976" v="155" actId="14100"/>
          <ac:spMkLst>
            <pc:docMk/>
            <pc:sldMk cId="4129527274" sldId="446"/>
            <ac:spMk id="2" creationId="{32710B5F-6866-70CC-1287-0070532D691E}"/>
          </ac:spMkLst>
        </pc:spChg>
        <pc:spChg chg="add mod">
          <ac:chgData name="TAN Mei Yi [Harrisdale Senior High School]" userId="f9f029c9-d743-4d60-9f2c-e74bdec1ab07" providerId="ADAL" clId="{B63AD732-11C6-4435-9F96-F60B1B6975B3}" dt="2022-09-06T05:07:38.785" v="212" actId="20577"/>
          <ac:spMkLst>
            <pc:docMk/>
            <pc:sldMk cId="4129527274" sldId="446"/>
            <ac:spMk id="4" creationId="{2FDFB9B2-E5CB-8D3D-9CFC-C99CB1E813B9}"/>
          </ac:spMkLst>
        </pc:spChg>
        <pc:spChg chg="add mod">
          <ac:chgData name="TAN Mei Yi [Harrisdale Senior High School]" userId="f9f029c9-d743-4d60-9f2c-e74bdec1ab07" providerId="ADAL" clId="{B63AD732-11C6-4435-9F96-F60B1B6975B3}" dt="2022-09-06T05:08:36.398" v="252" actId="20577"/>
          <ac:spMkLst>
            <pc:docMk/>
            <pc:sldMk cId="4129527274" sldId="446"/>
            <ac:spMk id="6" creationId="{0A5E89D9-6107-424F-72BC-2C14F855A414}"/>
          </ac:spMkLst>
        </pc:spChg>
        <pc:picChg chg="mod">
          <ac:chgData name="TAN Mei Yi [Harrisdale Senior High School]" userId="f9f029c9-d743-4d60-9f2c-e74bdec1ab07" providerId="ADAL" clId="{B63AD732-11C6-4435-9F96-F60B1B6975B3}" dt="2022-09-06T05:06:42.271" v="158" actId="1076"/>
          <ac:picMkLst>
            <pc:docMk/>
            <pc:sldMk cId="4129527274" sldId="446"/>
            <ac:picMk id="3" creationId="{00000000-0000-0000-0000-000000000000}"/>
          </ac:picMkLst>
        </pc:picChg>
        <pc:inkChg chg="del">
          <ac:chgData name="TAN Mei Yi [Harrisdale Senior High School]" userId="f9f029c9-d743-4d60-9f2c-e74bdec1ab07" providerId="ADAL" clId="{B63AD732-11C6-4435-9F96-F60B1B6975B3}" dt="2022-09-06T05:06:28.903" v="153" actId="478"/>
          <ac:inkMkLst>
            <pc:docMk/>
            <pc:sldMk cId="4129527274" sldId="446"/>
            <ac:inkMk id="70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07:41.084" v="213" actId="478"/>
          <ac:inkMkLst>
            <pc:docMk/>
            <pc:sldMk cId="4129527274" sldId="446"/>
            <ac:inkMk id="1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B63AD732-11C6-4435-9F96-F60B1B6975B3}" dt="2022-09-06T05:08:52.643" v="255" actId="478"/>
          <ac:inkMkLst>
            <pc:docMk/>
            <pc:sldMk cId="4129527274" sldId="446"/>
            <ac:inkMk id="203" creationId="{00000000-0000-0000-0000-000000000000}"/>
          </ac:inkMkLst>
        </pc:inkChg>
      </pc:sldChg>
      <pc:sldChg chg="delSp modSp mod">
        <pc:chgData name="TAN Mei Yi [Harrisdale Senior High School]" userId="f9f029c9-d743-4d60-9f2c-e74bdec1ab07" providerId="ADAL" clId="{B63AD732-11C6-4435-9F96-F60B1B6975B3}" dt="2022-09-06T05:09:38.634" v="259" actId="478"/>
        <pc:sldMkLst>
          <pc:docMk/>
          <pc:sldMk cId="4206733704" sldId="447"/>
        </pc:sldMkLst>
        <pc:picChg chg="mod">
          <ac:chgData name="TAN Mei Yi [Harrisdale Senior High School]" userId="f9f029c9-d743-4d60-9f2c-e74bdec1ab07" providerId="ADAL" clId="{B63AD732-11C6-4435-9F96-F60B1B6975B3}" dt="2022-09-06T05:09:34.610" v="257" actId="1076"/>
          <ac:picMkLst>
            <pc:docMk/>
            <pc:sldMk cId="4206733704" sldId="447"/>
            <ac:picMk id="3" creationId="{00000000-0000-0000-0000-000000000000}"/>
          </ac:picMkLst>
        </pc:picChg>
        <pc:inkChg chg="del mod">
          <ac:chgData name="TAN Mei Yi [Harrisdale Senior High School]" userId="f9f029c9-d743-4d60-9f2c-e74bdec1ab07" providerId="ADAL" clId="{B63AD732-11C6-4435-9F96-F60B1B6975B3}" dt="2022-09-06T05:09:38.634" v="259" actId="478"/>
          <ac:inkMkLst>
            <pc:docMk/>
            <pc:sldMk cId="4206733704" sldId="447"/>
            <ac:inkMk id="11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B63AD732-11C6-4435-9F96-F60B1B6975B3}" dt="2022-09-06T06:37:19.948" v="675"/>
        <pc:sldMkLst>
          <pc:docMk/>
          <pc:sldMk cId="28905832" sldId="453"/>
        </pc:sldMkLst>
        <pc:grpChg chg="mod">
          <ac:chgData name="TAN Mei Yi [Harrisdale Senior High School]" userId="f9f029c9-d743-4d60-9f2c-e74bdec1ab07" providerId="ADAL" clId="{B63AD732-11C6-4435-9F96-F60B1B6975B3}" dt="2022-09-06T06:36:32.023" v="637" actId="164"/>
          <ac:grpSpMkLst>
            <pc:docMk/>
            <pc:sldMk cId="28905832" sldId="453"/>
            <ac:grpSpMk id="12" creationId="{68CA8BDC-22F4-0D06-B894-0C78F19D5A90}"/>
          </ac:grpSpMkLst>
        </pc:grpChg>
        <pc:grpChg chg="add mod">
          <ac:chgData name="TAN Mei Yi [Harrisdale Senior High School]" userId="f9f029c9-d743-4d60-9f2c-e74bdec1ab07" providerId="ADAL" clId="{B63AD732-11C6-4435-9F96-F60B1B6975B3}" dt="2022-09-06T06:36:32.023" v="637" actId="164"/>
          <ac:grpSpMkLst>
            <pc:docMk/>
            <pc:sldMk cId="28905832" sldId="453"/>
            <ac:grpSpMk id="13" creationId="{FB2A6BF5-5AB1-7399-BCD3-60A485A84770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6:51.922" v="290"/>
          <ac:grpSpMkLst>
            <pc:docMk/>
            <pc:sldMk cId="28905832" sldId="453"/>
            <ac:grpSpMk id="14" creationId="{1B91247B-A3EC-DAAA-2CDD-23872EA14818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6:36:50.027" v="645" actId="164"/>
          <ac:grpSpMkLst>
            <pc:docMk/>
            <pc:sldMk cId="28905832" sldId="453"/>
            <ac:grpSpMk id="19" creationId="{95996D07-FA5C-DA6F-3DDE-1C8E72D19CEB}"/>
          </ac:grpSpMkLst>
        </pc:grpChg>
        <pc:grpChg chg="add mod">
          <ac:chgData name="TAN Mei Yi [Harrisdale Senior High School]" userId="f9f029c9-d743-4d60-9f2c-e74bdec1ab07" providerId="ADAL" clId="{B63AD732-11C6-4435-9F96-F60B1B6975B3}" dt="2022-09-06T06:36:50.027" v="645" actId="164"/>
          <ac:grpSpMkLst>
            <pc:docMk/>
            <pc:sldMk cId="28905832" sldId="453"/>
            <ac:grpSpMk id="20" creationId="{4620202A-4994-94B2-EA60-FF65FE0AD12B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6:58.437" v="304"/>
          <ac:grpSpMkLst>
            <pc:docMk/>
            <pc:sldMk cId="28905832" sldId="453"/>
            <ac:grpSpMk id="23" creationId="{442232B0-E40D-62D7-B2C4-36DF0F4BBA77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6:58.437" v="313"/>
          <ac:grpSpMkLst>
            <pc:docMk/>
            <pc:sldMk cId="28905832" sldId="453"/>
            <ac:grpSpMk id="24" creationId="{E59DE915-C1A3-8569-4E32-7E5AEE5BD111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6:58.437" v="306"/>
          <ac:grpSpMkLst>
            <pc:docMk/>
            <pc:sldMk cId="28905832" sldId="453"/>
            <ac:grpSpMk id="28" creationId="{539BB695-B8D1-1659-FE09-3EBB4DAE9D37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6:37:04.221" v="664"/>
          <ac:grpSpMkLst>
            <pc:docMk/>
            <pc:sldMk cId="28905832" sldId="453"/>
            <ac:grpSpMk id="33" creationId="{6F935A5B-571E-8C26-7D6D-1B65477F6119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6:37:01.432" v="659"/>
          <ac:grpSpMkLst>
            <pc:docMk/>
            <pc:sldMk cId="28905832" sldId="453"/>
            <ac:grpSpMk id="34" creationId="{D5C16082-8DE6-2635-3E7A-3F8227B52737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6:37:04.221" v="664"/>
          <ac:grpSpMkLst>
            <pc:docMk/>
            <pc:sldMk cId="28905832" sldId="453"/>
            <ac:grpSpMk id="39" creationId="{FDD48441-772E-F432-83F5-EBEB925E1168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7:10.459" v="339"/>
          <ac:grpSpMkLst>
            <pc:docMk/>
            <pc:sldMk cId="28905832" sldId="453"/>
            <ac:grpSpMk id="40" creationId="{64BEBF88-D6D8-613B-D379-8BA41E695EE6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8:49.178" v="409"/>
          <ac:grpSpMkLst>
            <pc:docMk/>
            <pc:sldMk cId="28905832" sldId="453"/>
            <ac:grpSpMk id="50" creationId="{5FE7AB1E-464D-EEAD-3F00-5D9241EE7C54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8:49.177" v="408"/>
          <ac:grpSpMkLst>
            <pc:docMk/>
            <pc:sldMk cId="28905832" sldId="453"/>
            <ac:grpSpMk id="61" creationId="{5DE3CB98-1ABA-4F47-63FA-0A14BB00E52B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8:49.162" v="394"/>
          <ac:grpSpMkLst>
            <pc:docMk/>
            <pc:sldMk cId="28905832" sldId="453"/>
            <ac:grpSpMk id="67" creationId="{9E7C449E-BA2A-65A2-E358-FCF4594CBC22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18:11.562" v="368"/>
          <ac:grpSpMkLst>
            <pc:docMk/>
            <pc:sldMk cId="28905832" sldId="453"/>
            <ac:grpSpMk id="74" creationId="{E76165F7-D4D8-CAC0-F2E8-E3DA0286D5FD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8:49.146" v="383"/>
          <ac:grpSpMkLst>
            <pc:docMk/>
            <pc:sldMk cId="28905832" sldId="453"/>
            <ac:grpSpMk id="83" creationId="{0FAC203A-B178-8896-C0AC-2BCD49B380BB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18:49.174" v="402"/>
          <ac:grpSpMkLst>
            <pc:docMk/>
            <pc:sldMk cId="28905832" sldId="453"/>
            <ac:grpSpMk id="84" creationId="{58EFF78A-D6ED-5D6B-652C-8B1822AD9ABB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20:37.893" v="485"/>
          <ac:grpSpMkLst>
            <pc:docMk/>
            <pc:sldMk cId="28905832" sldId="453"/>
            <ac:grpSpMk id="100" creationId="{FF760B0C-DF04-FD6D-59AA-72A2534E6CDE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9:12.922" v="439"/>
          <ac:grpSpMkLst>
            <pc:docMk/>
            <pc:sldMk cId="28905832" sldId="453"/>
            <ac:grpSpMk id="118" creationId="{A6A63864-612F-6716-EA35-2A35CC8D9ABC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20:37.893" v="485"/>
          <ac:grpSpMkLst>
            <pc:docMk/>
            <pc:sldMk cId="28905832" sldId="453"/>
            <ac:grpSpMk id="125" creationId="{38D0FC3D-3A30-21F4-4390-469F151D2B3A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0:37.893" v="485"/>
          <ac:grpSpMkLst>
            <pc:docMk/>
            <pc:sldMk cId="28905832" sldId="453"/>
            <ac:grpSpMk id="134" creationId="{76D8C1F8-2C32-77A2-0AF5-5375423A6D5E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20:37.893" v="485"/>
          <ac:grpSpMkLst>
            <pc:docMk/>
            <pc:sldMk cId="28905832" sldId="453"/>
            <ac:grpSpMk id="135" creationId="{D7C2C8F3-BC09-7FC1-36DC-0E0A62481985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19:42.282" v="464"/>
          <ac:grpSpMkLst>
            <pc:docMk/>
            <pc:sldMk cId="28905832" sldId="453"/>
            <ac:grpSpMk id="153" creationId="{3BCA2E82-20F6-4EBF-F7EA-D88943C1B62E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0:18.313" v="479"/>
          <ac:grpSpMkLst>
            <pc:docMk/>
            <pc:sldMk cId="28905832" sldId="453"/>
            <ac:grpSpMk id="176" creationId="{AF887B6F-E0B5-F5F2-C8D5-9E1F1D917A7C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0:18.313" v="479"/>
          <ac:grpSpMkLst>
            <pc:docMk/>
            <pc:sldMk cId="28905832" sldId="453"/>
            <ac:grpSpMk id="177" creationId="{03028012-3C50-42B3-6476-49F09205CD80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0:37.893" v="485"/>
          <ac:grpSpMkLst>
            <pc:docMk/>
            <pc:sldMk cId="28905832" sldId="453"/>
            <ac:grpSpMk id="181" creationId="{87C5ECB3-A3C1-9FCA-64B7-1A7FC1ED46B8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0:48.569" v="491"/>
          <ac:grpSpMkLst>
            <pc:docMk/>
            <pc:sldMk cId="28905832" sldId="453"/>
            <ac:grpSpMk id="184" creationId="{4F5BE223-4418-9EF7-55D8-E46BCBB63F42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0:48.569" v="491"/>
          <ac:grpSpMkLst>
            <pc:docMk/>
            <pc:sldMk cId="28905832" sldId="453"/>
            <ac:grpSpMk id="188" creationId="{4B5EC362-A5E4-056B-DFF5-3C003796CEC7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1:05.359" v="503"/>
          <ac:grpSpMkLst>
            <pc:docMk/>
            <pc:sldMk cId="28905832" sldId="453"/>
            <ac:grpSpMk id="198" creationId="{A2CA73FF-C7C2-9C29-9C8F-ADF299871054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1:12.866" v="514"/>
          <ac:grpSpMkLst>
            <pc:docMk/>
            <pc:sldMk cId="28905832" sldId="453"/>
            <ac:grpSpMk id="200" creationId="{ED7CBBFC-3EBB-F610-DD80-921E11E659D5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12.866" v="514"/>
          <ac:grpSpMkLst>
            <pc:docMk/>
            <pc:sldMk cId="28905832" sldId="453"/>
            <ac:grpSpMk id="216" creationId="{565E92A3-ED4A-B515-D1FA-66A6109E718B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18.109" v="525"/>
          <ac:grpSpMkLst>
            <pc:docMk/>
            <pc:sldMk cId="28905832" sldId="453"/>
            <ac:grpSpMk id="235" creationId="{0DD38FD5-DD75-A99C-FBD5-836E675D4921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18.109" v="525"/>
          <ac:grpSpMkLst>
            <pc:docMk/>
            <pc:sldMk cId="28905832" sldId="453"/>
            <ac:grpSpMk id="236" creationId="{3DEB4E9D-2971-A24D-D596-3B7E6F07CAB0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18.109" v="525"/>
          <ac:grpSpMkLst>
            <pc:docMk/>
            <pc:sldMk cId="28905832" sldId="453"/>
            <ac:grpSpMk id="237" creationId="{10B0D48C-58CB-1D12-BA20-E04268341328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22.102" v="531"/>
          <ac:grpSpMkLst>
            <pc:docMk/>
            <pc:sldMk cId="28905832" sldId="453"/>
            <ac:grpSpMk id="243" creationId="{EF3FFD2C-CC60-F946-62F2-3AF2B17C8A01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22.102" v="531"/>
          <ac:grpSpMkLst>
            <pc:docMk/>
            <pc:sldMk cId="28905832" sldId="453"/>
            <ac:grpSpMk id="244" creationId="{F3D4D119-58CA-D51D-C122-48EC102A8C91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1:53.464" v="539"/>
          <ac:grpSpMkLst>
            <pc:docMk/>
            <pc:sldMk cId="28905832" sldId="453"/>
            <ac:grpSpMk id="247" creationId="{1A3F1F1D-D6FE-C38B-8724-8AD94658B31B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57.129" v="547"/>
          <ac:grpSpMkLst>
            <pc:docMk/>
            <pc:sldMk cId="28905832" sldId="453"/>
            <ac:grpSpMk id="254" creationId="{F768B57D-8FB2-3302-060B-08904A61A920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2:09.094" v="560"/>
          <ac:grpSpMkLst>
            <pc:docMk/>
            <pc:sldMk cId="28905832" sldId="453"/>
            <ac:grpSpMk id="266" creationId="{3158E709-53D0-38ED-EE16-1E727EC316E6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2:21.528" v="565"/>
          <ac:grpSpMkLst>
            <pc:docMk/>
            <pc:sldMk cId="28905832" sldId="453"/>
            <ac:grpSpMk id="270" creationId="{2E36FE4C-74A6-90A1-7431-3B3EC312AE22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2:58.416" v="578"/>
          <ac:grpSpMkLst>
            <pc:docMk/>
            <pc:sldMk cId="28905832" sldId="453"/>
            <ac:grpSpMk id="274" creationId="{71205ABB-64CA-C436-6D48-DD70E2B85C09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23:50.613" v="622"/>
          <ac:grpSpMkLst>
            <pc:docMk/>
            <pc:sldMk cId="28905832" sldId="453"/>
            <ac:grpSpMk id="282" creationId="{609F168C-CE7E-F757-EE24-6D620C7CDABC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3:13.070" v="585"/>
          <ac:grpSpMkLst>
            <pc:docMk/>
            <pc:sldMk cId="28905832" sldId="453"/>
            <ac:grpSpMk id="286" creationId="{2598D969-2A55-DAFF-2E75-6052EF7171A4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3:14.119" v="588"/>
          <ac:grpSpMkLst>
            <pc:docMk/>
            <pc:sldMk cId="28905832" sldId="453"/>
            <ac:grpSpMk id="288" creationId="{A275C3E1-61A6-522C-101C-7B0C2DD11EB5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3:19.316" v="600"/>
          <ac:grpSpMkLst>
            <pc:docMk/>
            <pc:sldMk cId="28905832" sldId="453"/>
            <ac:grpSpMk id="291" creationId="{48C7021F-A0A9-726E-45F3-A24F9CF59E60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3:19.316" v="600"/>
          <ac:grpSpMkLst>
            <pc:docMk/>
            <pc:sldMk cId="28905832" sldId="453"/>
            <ac:grpSpMk id="303" creationId="{263D5311-8914-2ADA-5C16-57383A24D27C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3:19.316" v="600"/>
          <ac:grpSpMkLst>
            <pc:docMk/>
            <pc:sldMk cId="28905832" sldId="453"/>
            <ac:grpSpMk id="304" creationId="{192944A9-AA2C-8D27-8A02-567FA812DA7E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3:50.613" v="622"/>
          <ac:grpSpMkLst>
            <pc:docMk/>
            <pc:sldMk cId="28905832" sldId="453"/>
            <ac:grpSpMk id="311" creationId="{A70E1C84-8046-B7B7-2942-395E1E17FD79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3:47.422" v="616"/>
          <ac:grpSpMkLst>
            <pc:docMk/>
            <pc:sldMk cId="28905832" sldId="453"/>
            <ac:grpSpMk id="317" creationId="{0494F41C-E956-8C17-1E4B-29568DF0BB30}"/>
          </ac:grpSpMkLst>
        </pc:grpChg>
        <pc:picChg chg="del">
          <ac:chgData name="TAN Mei Yi [Harrisdale Senior High School]" userId="f9f029c9-d743-4d60-9f2c-e74bdec1ab07" providerId="ADAL" clId="{B63AD732-11C6-4435-9F96-F60B1B6975B3}" dt="2022-09-06T05:12:30.680" v="262" actId="478"/>
          <ac:picMkLst>
            <pc:docMk/>
            <pc:sldMk cId="28905832" sldId="453"/>
            <ac:picMk id="2" creationId="{00000000-0000-0000-0000-000000000000}"/>
          </ac:picMkLst>
        </pc:picChg>
        <pc:picChg chg="add mod ord">
          <ac:chgData name="TAN Mei Yi [Harrisdale Senior High School]" userId="f9f029c9-d743-4d60-9f2c-e74bdec1ab07" providerId="ADAL" clId="{B63AD732-11C6-4435-9F96-F60B1B6975B3}" dt="2022-09-06T05:16:20.249" v="274" actId="1037"/>
          <ac:picMkLst>
            <pc:docMk/>
            <pc:sldMk cId="28905832" sldId="453"/>
            <ac:picMk id="4" creationId="{7EB58D38-AB39-5608-4D28-E4B20E2A665B}"/>
          </ac:picMkLst>
        </pc:pic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2" creationId="{53BC0CAC-E2DA-E6E1-574B-8D280EBD3CF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3" creationId="{725F567E-54E3-3C80-C74A-C0CAF2A337B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6" creationId="{95B1CCA2-D401-47F6-69C9-4E304473D467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5"/>
          <ac:inkMkLst>
            <pc:docMk/>
            <pc:sldMk cId="28905832" sldId="453"/>
            <ac:inkMk id="6" creationId="{BAD8C5EE-DDEC-7F75-5E68-809C3E03D1CC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7" creationId="{F4F89017-7D5E-05ED-BCD9-0CF90195128E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8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8" creationId="{BFA173A9-6BB8-802B-56D2-F25DA238320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9" creationId="{9D79013B-101F-034E-DD95-D7E0BA6560C6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2"/>
          <ac:inkMkLst>
            <pc:docMk/>
            <pc:sldMk cId="28905832" sldId="453"/>
            <ac:inkMk id="9" creationId="{CBC99F48-943A-712B-C088-55CCDBE4BC2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26.792" v="636"/>
          <ac:inkMkLst>
            <pc:docMk/>
            <pc:sldMk cId="28905832" sldId="453"/>
            <ac:inkMk id="10" creationId="{0569FB81-604A-50EF-840D-E64C66AE63C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4"/>
          <ac:inkMkLst>
            <pc:docMk/>
            <pc:sldMk cId="28905832" sldId="453"/>
            <ac:inkMk id="10" creationId="{0702C747-1B6B-4DE6-77E1-529427278AA3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299"/>
          <ac:inkMkLst>
            <pc:docMk/>
            <pc:sldMk cId="28905832" sldId="453"/>
            <ac:inkMk id="11" creationId="{7FF030C0-698C-D6D2-0D89-A631B93FA72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26.792" v="636"/>
          <ac:inkMkLst>
            <pc:docMk/>
            <pc:sldMk cId="28905832" sldId="453"/>
            <ac:inkMk id="11" creationId="{C9389B65-C37D-8008-FF18-19975DBC5ADE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9"/>
          <ac:inkMkLst>
            <pc:docMk/>
            <pc:sldMk cId="28905832" sldId="453"/>
            <ac:inkMk id="12" creationId="{8783667E-ED16-81BC-7A71-C5F707B2C3A3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3"/>
          <ac:inkMkLst>
            <pc:docMk/>
            <pc:sldMk cId="28905832" sldId="453"/>
            <ac:inkMk id="13" creationId="{53207E17-B0F0-2A64-3F2F-9DF929809EF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44.193" v="644"/>
          <ac:inkMkLst>
            <pc:docMk/>
            <pc:sldMk cId="28905832" sldId="453"/>
            <ac:inkMk id="14" creationId="{34703691-5798-DF54-1525-1BF4612D337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44.193" v="644"/>
          <ac:inkMkLst>
            <pc:docMk/>
            <pc:sldMk cId="28905832" sldId="453"/>
            <ac:inkMk id="15" creationId="{4E209899-E256-39CA-2354-62B15AE8B774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0"/>
          <ac:inkMkLst>
            <pc:docMk/>
            <pc:sldMk cId="28905832" sldId="453"/>
            <ac:inkMk id="15" creationId="{600753EC-ED69-4A49-15FD-542D251EF97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50.027" v="645" actId="164"/>
          <ac:inkMkLst>
            <pc:docMk/>
            <pc:sldMk cId="28905832" sldId="453"/>
            <ac:inkMk id="16" creationId="{02659231-BA00-9701-C84A-734A92CFA28A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7"/>
          <ac:inkMkLst>
            <pc:docMk/>
            <pc:sldMk cId="28905832" sldId="453"/>
            <ac:inkMk id="16" creationId="{7C1427AF-82EB-A283-F393-B504BFEB7817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1"/>
          <ac:inkMkLst>
            <pc:docMk/>
            <pc:sldMk cId="28905832" sldId="453"/>
            <ac:inkMk id="17" creationId="{1B069DAC-1F3F-6B30-13F3-F4FC2A5237A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50.027" v="645" actId="164"/>
          <ac:inkMkLst>
            <pc:docMk/>
            <pc:sldMk cId="28905832" sldId="453"/>
            <ac:inkMk id="17" creationId="{55DBCDF6-95D4-B3D5-3BFA-1A6853F4EBA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4"/>
          <ac:inkMkLst>
            <pc:docMk/>
            <pc:sldMk cId="28905832" sldId="453"/>
            <ac:inkMk id="18" creationId="{BB5FD4FE-8FF2-FF79-A7EB-BBCE94FC13C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50.027" v="645" actId="164"/>
          <ac:inkMkLst>
            <pc:docMk/>
            <pc:sldMk cId="28905832" sldId="453"/>
            <ac:inkMk id="18" creationId="{E4F6D67D-840D-0122-3249-9768EAA59E8C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6"/>
          <ac:inkMkLst>
            <pc:docMk/>
            <pc:sldMk cId="28905832" sldId="453"/>
            <ac:inkMk id="19" creationId="{8671FB93-C668-FC04-BF80-CB2FC5F74E9A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2"/>
          <ac:inkMkLst>
            <pc:docMk/>
            <pc:sldMk cId="28905832" sldId="453"/>
            <ac:inkMk id="20" creationId="{51C9CBF4-DDC6-E02E-4AD6-6EF735FEAEC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1" creationId="{32DA38B1-D2FF-3DEC-ACCD-DA9BDFB79FCC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1"/>
          <ac:inkMkLst>
            <pc:docMk/>
            <pc:sldMk cId="28905832" sldId="453"/>
            <ac:inkMk id="21" creationId="{AAA72015-C1A8-11E2-16E0-383CD52E7AA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298"/>
          <ac:inkMkLst>
            <pc:docMk/>
            <pc:sldMk cId="28905832" sldId="453"/>
            <ac:inkMk id="22" creationId="{9283DA73-1504-9DF4-465A-75BE3FAE3E4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2" creationId="{D4CAC675-F43B-4F23-18D1-CC7BBE67605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3" creationId="{F96FF18A-0625-F83E-F86D-BA3F3FC36C1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4" creationId="{33148F6F-7A45-B738-5797-431B586D5472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3"/>
          <ac:inkMkLst>
            <pc:docMk/>
            <pc:sldMk cId="28905832" sldId="453"/>
            <ac:inkMk id="25" creationId="{8AB568D9-0B1B-9970-C42E-477BAABFE57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5" creationId="{ABAB4480-FDD5-12ED-663A-14E6F20BF111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6"/>
          <ac:inkMkLst>
            <pc:docMk/>
            <pc:sldMk cId="28905832" sldId="453"/>
            <ac:inkMk id="26" creationId="{A330DD05-E539-4056-3BC5-8149F2137FA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6" creationId="{AE565A1F-85CE-3515-60B4-88A954105D8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7" creationId="{5BE233C9-2985-7646-AC5A-94BDDB9FBDDF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8"/>
          <ac:inkMkLst>
            <pc:docMk/>
            <pc:sldMk cId="28905832" sldId="453"/>
            <ac:inkMk id="27" creationId="{C623F767-2867-AA09-863E-E67BDC37A66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8" creationId="{B7E6FD9D-CAC8-BF43-6F6F-BAB2F5810520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16:58.437" v="315"/>
          <ac:inkMkLst>
            <pc:docMk/>
            <pc:sldMk cId="28905832" sldId="453"/>
            <ac:inkMk id="29" creationId="{052EC0BF-83E1-6AC4-387A-D845861CD49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9" creationId="{3A3501C2-107A-19AA-62AA-0B2AA82A1BB8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16:58.437" v="317"/>
          <ac:inkMkLst>
            <pc:docMk/>
            <pc:sldMk cId="28905832" sldId="453"/>
            <ac:inkMk id="30" creationId="{69B67620-FBA9-182A-3C51-811CD9482FB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0" creationId="{D18B0BF7-6700-F2FA-7EB6-5D24BD464DD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1" creationId="{7E5A7BA8-5F92-39A3-DD1D-5C48606419EB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16:58.437" v="300"/>
          <ac:inkMkLst>
            <pc:docMk/>
            <pc:sldMk cId="28905832" sldId="453"/>
            <ac:inkMk id="31" creationId="{D39C7482-ABF0-C8D3-0263-C27AF84EF61B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32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2" creationId="{AD10B94A-3514-D4A7-941E-8B0FAB47D2C8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8" v="409"/>
          <ac:inkMkLst>
            <pc:docMk/>
            <pc:sldMk cId="28905832" sldId="453"/>
            <ac:inkMk id="33" creationId="{1A15C442-513F-825B-DDE0-C6590F0963EE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6" v="406"/>
          <ac:inkMkLst>
            <pc:docMk/>
            <pc:sldMk cId="28905832" sldId="453"/>
            <ac:inkMk id="34" creationId="{D0CC03E7-E81E-EF1D-316B-C49652506BB2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6"/>
          <ac:inkMkLst>
            <pc:docMk/>
            <pc:sldMk cId="28905832" sldId="453"/>
            <ac:inkMk id="35" creationId="{4EAFFC45-E854-74D2-54C1-769F0823B44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5" creationId="{B8F88B4A-DA88-6996-1EA6-9FA50143B09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7:05.016" v="329"/>
          <ac:inkMkLst>
            <pc:docMk/>
            <pc:sldMk cId="28905832" sldId="453"/>
            <ac:inkMk id="36" creationId="{01904727-3E86-4A32-29B7-42BBF3378D4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6" creationId="{24C1A1AB-5A35-5A9B-6612-5AEFFE135E0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7:05.013" v="326"/>
          <ac:inkMkLst>
            <pc:docMk/>
            <pc:sldMk cId="28905832" sldId="453"/>
            <ac:inkMk id="37" creationId="{8B131D9C-CF92-CF3F-833B-3839E4349EB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7" creationId="{D72F938C-79C3-947A-24CE-3A2D79CB9E8F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7:05.015" v="328"/>
          <ac:inkMkLst>
            <pc:docMk/>
            <pc:sldMk cId="28905832" sldId="453"/>
            <ac:inkMk id="38" creationId="{274AD35C-9015-AA2C-3654-42B6FE8BD76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8" creationId="{3EA4BCD9-AF9C-4B13-D66D-52470AFC8726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7:05.014" v="327"/>
          <ac:inkMkLst>
            <pc:docMk/>
            <pc:sldMk cId="28905832" sldId="453"/>
            <ac:inkMk id="39" creationId="{B68C77B4-4C73-E898-BD1B-F1FB3C890158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6:37:16.920" v="674"/>
          <ac:inkMkLst>
            <pc:docMk/>
            <pc:sldMk cId="28905832" sldId="453"/>
            <ac:inkMk id="40" creationId="{AC93C537-8E2A-7743-A301-35E077ABF2DC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7"/>
          <ac:inkMkLst>
            <pc:docMk/>
            <pc:sldMk cId="28905832" sldId="453"/>
            <ac:inkMk id="41" creationId="{128B2CB3-87E7-30F7-0141-1E111AA302A1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6:37:16.918" v="670"/>
          <ac:inkMkLst>
            <pc:docMk/>
            <pc:sldMk cId="28905832" sldId="453"/>
            <ac:inkMk id="41" creationId="{2ED8339F-714B-F3E8-75C3-5D150C8609E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6:37:19.948" v="675"/>
          <ac:inkMkLst>
            <pc:docMk/>
            <pc:sldMk cId="28905832" sldId="453"/>
            <ac:inkMk id="42" creationId="{925495AD-8F9F-266F-594A-B4BE7E7B3E8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0"/>
          <ac:inkMkLst>
            <pc:docMk/>
            <pc:sldMk cId="28905832" sldId="453"/>
            <ac:inkMk id="42" creationId="{E53EFA8F-4FB5-B973-9719-985F81A814F6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5"/>
          <ac:inkMkLst>
            <pc:docMk/>
            <pc:sldMk cId="28905832" sldId="453"/>
            <ac:inkMk id="43" creationId="{3B8AE238-7195-0AFF-B46E-D8F8B371076D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6:37:16.919" v="672"/>
          <ac:inkMkLst>
            <pc:docMk/>
            <pc:sldMk cId="28905832" sldId="453"/>
            <ac:inkMk id="43" creationId="{C6F9D724-3275-3344-90D6-5EB3A005B955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6:37:16.918" v="671"/>
          <ac:inkMkLst>
            <pc:docMk/>
            <pc:sldMk cId="28905832" sldId="453"/>
            <ac:inkMk id="44" creationId="{9165D999-3843-2BDF-A3EC-B21B2CBDEC87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6" v="405"/>
          <ac:inkMkLst>
            <pc:docMk/>
            <pc:sldMk cId="28905832" sldId="453"/>
            <ac:inkMk id="44" creationId="{935425C7-85F2-FDD9-C332-AAAB2A4BCFBA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8" v="410"/>
          <ac:inkMkLst>
            <pc:docMk/>
            <pc:sldMk cId="28905832" sldId="453"/>
            <ac:inkMk id="45" creationId="{AC342A22-174D-149A-5E23-1AC197243D69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1"/>
          <ac:inkMkLst>
            <pc:docMk/>
            <pc:sldMk cId="28905832" sldId="453"/>
            <ac:inkMk id="46" creationId="{1EF777FB-8E67-3026-6C5F-B01602491A40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2"/>
          <ac:inkMkLst>
            <pc:docMk/>
            <pc:sldMk cId="28905832" sldId="453"/>
            <ac:inkMk id="47" creationId="{EBAA822A-1A62-7287-E4C5-00F94F38EE4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401"/>
          <ac:inkMkLst>
            <pc:docMk/>
            <pc:sldMk cId="28905832" sldId="453"/>
            <ac:inkMk id="48" creationId="{E54D2156-7BFB-7981-B943-97E21784BF7F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1"/>
          <ac:inkMkLst>
            <pc:docMk/>
            <pc:sldMk cId="28905832" sldId="453"/>
            <ac:inkMk id="49" creationId="{EC488108-8E15-242E-910F-3AABB5CE3E7E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51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52" creationId="{00000000-0000-0000-0000-000000000000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5" v="404"/>
          <ac:inkMkLst>
            <pc:docMk/>
            <pc:sldMk cId="28905832" sldId="453"/>
            <ac:inkMk id="53" creationId="{B1B730B2-4D62-C7B1-BCE1-74E18BBAD98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8"/>
          <ac:inkMkLst>
            <pc:docMk/>
            <pc:sldMk cId="28905832" sldId="453"/>
            <ac:inkMk id="54" creationId="{743F08CE-C779-541B-7148-E139657D05C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7" v="408"/>
          <ac:inkMkLst>
            <pc:docMk/>
            <pc:sldMk cId="28905832" sldId="453"/>
            <ac:inkMk id="55" creationId="{D2769B79-7A7C-85C3-C878-21427837C22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79"/>
          <ac:inkMkLst>
            <pc:docMk/>
            <pc:sldMk cId="28905832" sldId="453"/>
            <ac:inkMk id="56" creationId="{43B5F489-1928-A7C3-1EF8-BD48C57CBAB3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4"/>
          <ac:inkMkLst>
            <pc:docMk/>
            <pc:sldMk cId="28905832" sldId="453"/>
            <ac:inkMk id="57" creationId="{BF14C603-AE60-C208-8D85-DFBDF94F7D2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8:49.177" v="408"/>
          <ac:inkMkLst>
            <pc:docMk/>
            <pc:sldMk cId="28905832" sldId="453"/>
            <ac:inkMk id="58" creationId="{0363A41B-CC35-EC91-8A4F-752D5E453D4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3"/>
          <ac:inkMkLst>
            <pc:docMk/>
            <pc:sldMk cId="28905832" sldId="453"/>
            <ac:inkMk id="59" creationId="{AE405FB6-89C4-2DAF-8D6E-3132D46273DF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5"/>
          <ac:inkMkLst>
            <pc:docMk/>
            <pc:sldMk cId="28905832" sldId="453"/>
            <ac:inkMk id="60" creationId="{447DE77C-3427-7F79-5F34-49B832F9005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8"/>
          <ac:inkMkLst>
            <pc:docMk/>
            <pc:sldMk cId="28905832" sldId="453"/>
            <ac:inkMk id="62" creationId="{BBEAF6EB-1E74-593F-CDC5-250812A18F9E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63" creationId="{00000000-0000-0000-0000-000000000000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4"/>
          <ac:inkMkLst>
            <pc:docMk/>
            <pc:sldMk cId="28905832" sldId="453"/>
            <ac:inkMk id="64" creationId="{996C9DD0-89DD-0308-A2B5-897B5DB81116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89"/>
          <ac:inkMkLst>
            <pc:docMk/>
            <pc:sldMk cId="28905832" sldId="453"/>
            <ac:inkMk id="65" creationId="{BF01DE7C-7020-E362-DCE3-7AF5D5D5D23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6"/>
          <ac:inkMkLst>
            <pc:docMk/>
            <pc:sldMk cId="28905832" sldId="453"/>
            <ac:inkMk id="66" creationId="{B905CAA8-CA92-C7B1-659E-762DD98BF85C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9"/>
          <ac:inkMkLst>
            <pc:docMk/>
            <pc:sldMk cId="28905832" sldId="453"/>
            <ac:inkMk id="68" creationId="{8E8BA919-4145-8F25-3B91-9A7FC500C8AF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11.552" v="367"/>
          <ac:inkMkLst>
            <pc:docMk/>
            <pc:sldMk cId="28905832" sldId="453"/>
            <ac:inkMk id="69" creationId="{795BA02D-8C2A-A563-93D1-421C6B8C5EB6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11.552" v="364"/>
          <ac:inkMkLst>
            <pc:docMk/>
            <pc:sldMk cId="28905832" sldId="453"/>
            <ac:inkMk id="70" creationId="{AA3496FB-FF21-3911-5B02-3E57131A654E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11.552" v="365"/>
          <ac:inkMkLst>
            <pc:docMk/>
            <pc:sldMk cId="28905832" sldId="453"/>
            <ac:inkMk id="71" creationId="{A4A1B6CE-00A6-852F-6447-D7A2B38B29E1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11.552" v="366"/>
          <ac:inkMkLst>
            <pc:docMk/>
            <pc:sldMk cId="28905832" sldId="453"/>
            <ac:inkMk id="72" creationId="{FD59477A-17E4-3E0A-EDBE-FBB5A96537B7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11.562" v="368"/>
          <ac:inkMkLst>
            <pc:docMk/>
            <pc:sldMk cId="28905832" sldId="453"/>
            <ac:inkMk id="73" creationId="{A7DD91DB-A9FF-B16B-1517-DC8F80FCCA2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0"/>
          <ac:inkMkLst>
            <pc:docMk/>
            <pc:sldMk cId="28905832" sldId="453"/>
            <ac:inkMk id="75" creationId="{587BB967-F391-2687-7510-6525DF6D180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7"/>
          <ac:inkMkLst>
            <pc:docMk/>
            <pc:sldMk cId="28905832" sldId="453"/>
            <ac:inkMk id="76" creationId="{BB7C3C1C-DCC1-57FC-1446-0371AA581BE9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2"/>
          <ac:inkMkLst>
            <pc:docMk/>
            <pc:sldMk cId="28905832" sldId="453"/>
            <ac:inkMk id="77" creationId="{22BE31D2-8A8E-B515-4B5F-702EDA63C5A1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400"/>
          <ac:inkMkLst>
            <pc:docMk/>
            <pc:sldMk cId="28905832" sldId="453"/>
            <ac:inkMk id="78" creationId="{5231FE4D-5FF5-8769-1AA2-82A6DD25E9FA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79" creationId="{00000000-0000-0000-0000-000000000000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6" v="407"/>
          <ac:inkMkLst>
            <pc:docMk/>
            <pc:sldMk cId="28905832" sldId="453"/>
            <ac:inkMk id="80" creationId="{34BAD153-91DF-65B5-89A5-214648BB6159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4" v="402"/>
          <ac:inkMkLst>
            <pc:docMk/>
            <pc:sldMk cId="28905832" sldId="453"/>
            <ac:inkMk id="81" creationId="{3FA2DFEF-3951-45E3-7142-105C4C774F81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3"/>
          <ac:inkMkLst>
            <pc:docMk/>
            <pc:sldMk cId="28905832" sldId="453"/>
            <ac:inkMk id="82" creationId="{8661F81B-7258-C314-F5E2-A73085C08D6E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85" creationId="{C263712A-7BDE-5CE3-AF6D-E679D98DE06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86" creationId="{3C8EBC39-E4FD-80B0-D680-A949F66D9C4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87" creationId="{9521BDD1-537E-7D88-2218-1E3659D57BA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88" creationId="{666176AB-FDAF-0008-E06B-514F4AF9CB1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89" creationId="{12EC480A-2C33-4505-68F5-67DA58E11A5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0" creationId="{BD303754-CB83-8328-6E3E-59F9655A103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1" creationId="{8A5E085A-542E-1E02-6D89-6CFC01F15CD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2" creationId="{57C0AA6B-FA84-2EFE-455F-DA8A7C277A02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93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94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5" creationId="{BBA9792A-1DAA-7201-D791-E62E3161F52E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6" creationId="{295154EB-DABF-345E-7310-46A634124AF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7" creationId="{E5592C93-C071-4A47-C4D6-A787C7B28443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98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9" creationId="{D7BF5694-91BB-6444-33DB-08C7D7FF16AB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01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02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03" creationId="{C97FD6C3-19F6-A23A-F031-F17510E10BE8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04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05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06" creationId="{E6ABB93D-8668-B2F2-6F84-F570754A316D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0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08" creationId="{4C3BE6B3-62E5-DA26-4005-B0ED363E1E1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09" creationId="{149EBE94-CF36-BC21-52E5-936342FE6B13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10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1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2" creationId="{6A9B47AB-CC52-9AF7-A2D1-AEBA4A898B8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3" creationId="{892B09B5-C4EC-01B5-A6A8-55509A46148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4" creationId="{345D0A95-3CA2-ACCF-F2A0-9C4A900BACA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5" creationId="{447527E5-F873-B60A-3EEB-4D2CA0E4CD5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6" creationId="{DF17FC1E-20B4-EAB1-C308-B3C7FD14BAFD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1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9" creationId="{ED0CB5F6-BF73-8527-0C0D-4D41E5DCCD2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0" creationId="{18201FF6-DA16-B103-97DB-BAB4F2B100D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1" creationId="{0003C37D-2BBE-B587-EC10-4C10DC4181C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2" creationId="{EB0EF2D5-3D2D-B510-F814-D7B84365EB39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23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24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6" creationId="{D7568744-34B4-C995-09C5-EDFF6763D422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2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8" creationId="{14207228-9843-9CE3-7174-DBF0CC7DBA2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9" creationId="{0821F2FF-587D-B7FA-BBC7-8CB4A7CFAFB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30" creationId="{4696B070-E10A-91ED-3CF9-C33887F65C2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31" creationId="{F24075D3-6E61-A132-2581-BC1A265C304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32" creationId="{CBA6FE18-6144-6971-259A-7C2EE4CE7BE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33" creationId="{44A6781E-E83C-BE75-3CFC-290E19593A7B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36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37" creationId="{6E0CD460-103A-513F-248B-E3F99294C11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38" creationId="{8F47BBD1-4C92-6D1D-2744-8954280CF54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39" creationId="{14951795-6826-3B3E-F484-C1670AF0F7BD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40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41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42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3" creationId="{EC4173BB-E0BA-674D-EEAE-A960A9E6962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4" creationId="{95072D1F-81DA-42B6-A22D-E2088CDBE02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5" creationId="{752D787B-C96D-C8BE-C93A-5CF03EE9011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6" creationId="{38A99EFE-6855-95F9-AA8D-CF876ECD983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7" creationId="{821D5C11-BE62-11EB-E0BB-E31B3190552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8" creationId="{9F38C080-A1C5-E9DB-FABC-4F8DD3341CD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9" creationId="{D69AB68F-FEF7-08CC-DEBC-0BA0D455758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50" creationId="{A613996D-3487-D43B-A072-AA255028FC5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51" creationId="{578AA3F0-0D9A-B8F8-3FA7-4006EB4E003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52" creationId="{2CABEAC4-9BC9-E66E-75AE-55434AE2434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54" creationId="{D83E5568-B103-584F-9B74-3F657CCC4CFC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55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56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57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58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59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60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6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2" creationId="{FE419837-28C3-9C60-8D0B-7CF075E0789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3" creationId="{337343AA-642D-55E4-A100-596B980EA0C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4" creationId="{9748E91F-44A3-293E-65C5-01FD888F402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5" creationId="{A8C5E766-626B-FE4C-AC57-4B379BFE3E3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6" creationId="{6E126BE1-FDC2-EEAC-7A1B-AC502BDAAAC8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6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8" creationId="{7AE81C8E-E5FE-1CAA-635E-ACBD39796DC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9" creationId="{4DE1D61E-9654-E680-FCF9-2DC146D8AB53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70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71" creationId="{25C27E98-53C9-FB36-DDE1-B1208B5629E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72" creationId="{E494F140-407D-0735-A17C-3F57E9FEE6EE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73" creationId="{D9452052-9721-A814-02C6-3664F75E269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74" creationId="{04BA17C0-AD96-74D5-1AC0-6BB5F2A68C7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75" creationId="{859DAB9C-7915-2AFF-6806-2DB62259BD93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78" creationId="{00000000-0000-0000-0000-000000000000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0:38.922" v="486" actId="9405"/>
          <ac:inkMkLst>
            <pc:docMk/>
            <pc:sldMk cId="28905832" sldId="453"/>
            <ac:inkMk id="179" creationId="{46FC0793-6496-B7E8-D92A-E153C4E6762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80" creationId="{C6B3D851-4BF8-C39F-1B41-431281DCD7F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48.569" v="491"/>
          <ac:inkMkLst>
            <pc:docMk/>
            <pc:sldMk cId="28905832" sldId="453"/>
            <ac:inkMk id="182" creationId="{1202A0D8-C22D-9A10-CF2F-B0B485E8F22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48.569" v="491"/>
          <ac:inkMkLst>
            <pc:docMk/>
            <pc:sldMk cId="28905832" sldId="453"/>
            <ac:inkMk id="183" creationId="{8DE387A5-59A3-3DFD-057E-7B4D29BABDB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48.569" v="491"/>
          <ac:inkMkLst>
            <pc:docMk/>
            <pc:sldMk cId="28905832" sldId="453"/>
            <ac:inkMk id="185" creationId="{F5544FA2-E9E3-3955-E5FC-E9A0046478EC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86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8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89" creationId="{3BCF0739-1721-7AC1-34AD-20A5B7A8F70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0" creationId="{FF219B5C-6771-0CD2-56DC-AAD8BEC7D80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1" creationId="{9767B578-4492-68B9-E1D3-D52E0AEE997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2" creationId="{CDB40449-1BE9-EF48-B76D-6B4CD62266A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3" creationId="{6240DDF5-080C-6385-4EC8-A1CD1799FFD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4" creationId="{3BE7758E-F3F4-BFDF-2A92-5E14252D33C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5" creationId="{7C0F3036-619D-D6CD-9B19-A3C4A58ED6E1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96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7" creationId="{A154FB3C-25D3-E978-5F9B-90DC885451F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9" creationId="{FC14948D-FC1C-C2A8-F71F-EA970C6C8D6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1" creationId="{CB9D1311-F628-7F17-728C-6E9A52885B5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2" creationId="{36469474-361F-2256-A8C3-ACA69F83A11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3" creationId="{2D993A4A-A292-A037-2C32-A1FDFE18A9A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4" creationId="{76940E66-6853-A7F5-395D-175958BAF7D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5" creationId="{AEDC58EA-45EE-0650-2407-50CB262CF27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6" creationId="{3F545F53-3FF3-2C52-4A3E-A77807191C7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7" creationId="{095F4439-3B42-595E-F9D1-A4A9B2FC2AE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8" creationId="{2E6C70C0-4736-12C4-AA78-31CF81C51A1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9" creationId="{18FB2BEC-B114-C16E-FC24-4440747E7DC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10" creationId="{1BB09E8D-221C-F768-66D0-7DDAE34046A6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1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2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3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4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5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17" creationId="{577DEC5E-BEC4-B38D-231A-9990DF6DBB8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18" creationId="{0CE4F9FF-C039-7B51-FC9B-15F03C41AFC3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9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20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1" creationId="{F811D638-9733-D0CB-79A4-325BCEA0A52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2" creationId="{FF5554D4-A1B6-52F6-C0AD-6999818D913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3" creationId="{924140BA-9490-9318-0D99-37433B61CEE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4" creationId="{A6DAD551-E2BE-2260-FD28-81607F50562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5" creationId="{6C8DC45C-F26C-01FE-6365-E33821A8AAF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6" creationId="{37DAD6CF-3F8A-00AC-6EF1-C96731A5F3AC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27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28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29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30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31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32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33" creationId="{D000FFBC-5503-83E4-057F-56A5B0F59E2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34" creationId="{A8814899-A64F-0AE7-A8B9-B73937CC74F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38" creationId="{D355DF1A-AB82-9598-0529-421500375FC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39" creationId="{72EFF2C8-BC8D-C4EE-FA9E-26C2ACC45C0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40" creationId="{D25D4344-8B0A-7DAA-4ACB-5C4A9C40A81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41" creationId="{86911B9A-9447-4539-61FA-7D6304E1718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42" creationId="{C1F550A4-0F11-4BC5-7031-73E0F8600C8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1:53.465" v="541"/>
          <ac:inkMkLst>
            <pc:docMk/>
            <pc:sldMk cId="28905832" sldId="453"/>
            <ac:inkMk id="245" creationId="{6D7ADFC1-4DA2-D00C-5773-60B62E284D08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1:53.464" v="539"/>
          <ac:inkMkLst>
            <pc:docMk/>
            <pc:sldMk cId="28905832" sldId="453"/>
            <ac:inkMk id="246" creationId="{37080CF0-30F4-6676-323A-110BCD03CB4B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1:53.465" v="540"/>
          <ac:inkMkLst>
            <pc:docMk/>
            <pc:sldMk cId="28905832" sldId="453"/>
            <ac:inkMk id="248" creationId="{5CC9D131-AA6B-4CFE-720A-EB5E0A6FC3E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57.129" v="547"/>
          <ac:inkMkLst>
            <pc:docMk/>
            <pc:sldMk cId="28905832" sldId="453"/>
            <ac:inkMk id="249" creationId="{92FE4C18-8E92-52E8-4412-5B06722E11F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57.129" v="547"/>
          <ac:inkMkLst>
            <pc:docMk/>
            <pc:sldMk cId="28905832" sldId="453"/>
            <ac:inkMk id="250" creationId="{F4C9AE6E-E394-3D06-FC1F-9250796776C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57.129" v="547"/>
          <ac:inkMkLst>
            <pc:docMk/>
            <pc:sldMk cId="28905832" sldId="453"/>
            <ac:inkMk id="251" creationId="{6BB9AAC5-35BF-F007-060D-E53290039DA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57.129" v="547"/>
          <ac:inkMkLst>
            <pc:docMk/>
            <pc:sldMk cId="28905832" sldId="453"/>
            <ac:inkMk id="252" creationId="{2F220F61-464C-AC3E-6AF0-BD84368D8F9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57.129" v="547"/>
          <ac:inkMkLst>
            <pc:docMk/>
            <pc:sldMk cId="28905832" sldId="453"/>
            <ac:inkMk id="253" creationId="{0CE4EAD8-6142-EA98-78F8-BB9C5823F94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55" creationId="{8FA31C4F-30AF-C889-4063-5C2272DF8B2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56" creationId="{22160897-B836-D035-D4F3-0FB27BA41FB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57" creationId="{EEC4150F-E84A-D315-1803-61F37B83983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58" creationId="{6F02A738-28EB-B1DD-4156-C246A86BE0A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59" creationId="{8584E69C-7960-073D-AF36-9907295D5A4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0" creationId="{59530F22-577E-FD01-76D6-69352378566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1" creationId="{2F4802B2-2F57-C2A6-1E2F-4E65891EFF3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2" creationId="{86C23134-B9EC-5599-4F1F-74407D2800E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3" creationId="{4A345D5C-751B-6699-B61B-A6DF8622755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4" creationId="{23645FF0-ED22-EE0E-C7F3-3F297F73B1E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5" creationId="{3953D52F-AEE4-1ECA-11B4-CD63F574990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21.528" v="565"/>
          <ac:inkMkLst>
            <pc:docMk/>
            <pc:sldMk cId="28905832" sldId="453"/>
            <ac:inkMk id="267" creationId="{BDDE17B4-CB0A-7960-C019-38C6373ED07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21.528" v="565"/>
          <ac:inkMkLst>
            <pc:docMk/>
            <pc:sldMk cId="28905832" sldId="453"/>
            <ac:inkMk id="268" creationId="{CD8F9F51-1B94-6DE3-D60D-F61C941BB6A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21.528" v="565"/>
          <ac:inkMkLst>
            <pc:docMk/>
            <pc:sldMk cId="28905832" sldId="453"/>
            <ac:inkMk id="269" creationId="{FABA89D7-4B97-1C03-F3AF-DE389F7BAC2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1" creationId="{95C00F44-D8B9-506D-03FD-FC4A44DA000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2" creationId="{560737C9-DB99-3F2A-A17E-3C4C92AB8FF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3" creationId="{88186FA0-60EF-9706-F81C-519A687D77B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5" creationId="{D16E8072-F6CE-CDB5-0CA5-5D652C28AFA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6" creationId="{71995A41-0B69-1877-C94D-DE46900DE59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7" creationId="{E2D9D83F-81EB-7717-B1E3-1DE669BBE31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8" creationId="{EDBB1CCB-2863-375B-26E1-105BDCC9905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9" creationId="{201A1175-1E1E-6744-67AF-09B08C71450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80" creationId="{10C698A1-1EB1-1071-F3B7-72EB1C508BC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81" creationId="{AD69A705-F2F1-F05B-7A06-8933CBE781D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83" creationId="{6A0560EE-6C16-9B61-01CF-2103BC3CDDD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84" creationId="{A9FC7FC6-DB24-C3C4-71E4-C1C86EC7026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85" creationId="{EEFF8FE6-8B45-3FE2-F318-DFA2824875D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87" creationId="{F380E3A7-39D3-70C2-3F6A-73AB47F242EE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89" creationId="{90E4AFE6-AA8A-7EDA-8B8F-C8DC6891E61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0" creationId="{9D0961DF-7558-925C-9C7E-5E4AD93479F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2" creationId="{FECD1317-8FE7-0BEE-076A-BCD6218DE9C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3" creationId="{C1400777-75AF-DA85-02BD-65DEB3AC3D6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4" creationId="{EFE88C43-EBA1-DDE3-8D7D-48D16AD18EE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5" creationId="{83F2D4FD-03FE-D297-03A9-D7DFE8395A8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6" creationId="{C558146B-0CF4-E619-6050-D572B36BC2F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7" creationId="{FEB44F50-7184-107B-17FE-A53797A20E9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8" creationId="{8FDB5B18-270D-C523-B8DD-6E731438AE5E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9" creationId="{271B9173-702F-7990-5E10-F1642539A17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300" creationId="{F3BD180F-1407-03D3-081E-94DC8EAABC5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301" creationId="{92DA5C8E-0CD2-4008-9EE5-CCF5ADBC075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302" creationId="{B7BBCF10-F49A-E907-FF04-33B26CD23285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52.587" v="627" actId="9405"/>
          <ac:inkMkLst>
            <pc:docMk/>
            <pc:sldMk cId="28905832" sldId="453"/>
            <ac:inkMk id="305" creationId="{A90EFF16-E691-500F-30D5-2F15ECF6F648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52.054" v="626" actId="9405"/>
          <ac:inkMkLst>
            <pc:docMk/>
            <pc:sldMk cId="28905832" sldId="453"/>
            <ac:inkMk id="306" creationId="{8A9278AF-18D9-07F5-34CD-E2B424B522B4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51.500" v="625" actId="9405"/>
          <ac:inkMkLst>
            <pc:docMk/>
            <pc:sldMk cId="28905832" sldId="453"/>
            <ac:inkMk id="307" creationId="{0DE8E21D-6A0B-F5C5-70A3-B95746777A2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3:51.299" v="624" actId="9405"/>
          <ac:inkMkLst>
            <pc:docMk/>
            <pc:sldMk cId="28905832" sldId="453"/>
            <ac:inkMk id="308" creationId="{EF4AAEFC-F89C-FDB6-C27D-EA01857FE7F7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3:50.849" v="623" actId="9405"/>
          <ac:inkMkLst>
            <pc:docMk/>
            <pc:sldMk cId="28905832" sldId="453"/>
            <ac:inkMk id="309" creationId="{B5FB8BC1-A7A1-D181-0945-B14F07821C49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310" creationId="{52967A71-C3A5-5E96-C2DB-6C4833ACE08C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50.197" v="620" actId="9405"/>
          <ac:inkMkLst>
            <pc:docMk/>
            <pc:sldMk cId="28905832" sldId="453"/>
            <ac:inkMk id="312" creationId="{D44C612F-5110-4D19-681F-D72B9EDE64BC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49.695" v="619" actId="9405"/>
          <ac:inkMkLst>
            <pc:docMk/>
            <pc:sldMk cId="28905832" sldId="453"/>
            <ac:inkMk id="313" creationId="{4B0DCA94-BB5F-0E64-AD39-1D31F300EB69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48.657" v="618" actId="9405"/>
          <ac:inkMkLst>
            <pc:docMk/>
            <pc:sldMk cId="28905832" sldId="453"/>
            <ac:inkMk id="314" creationId="{F01B691D-4FDB-C960-A0D0-B975010C2B0E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3:48.108" v="617" actId="9405"/>
          <ac:inkMkLst>
            <pc:docMk/>
            <pc:sldMk cId="28905832" sldId="453"/>
            <ac:inkMk id="315" creationId="{65BECB85-5CA9-65A5-786C-4554721147B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3:47.422" v="616"/>
          <ac:inkMkLst>
            <pc:docMk/>
            <pc:sldMk cId="28905832" sldId="453"/>
            <ac:inkMk id="316" creationId="{404039B6-D059-E7AF-14F2-D54ABE4297AB}"/>
          </ac:inkMkLst>
        </pc:inkChg>
      </pc:sldChg>
    </pc:docChg>
  </pc:docChgLst>
  <pc:docChgLst>
    <pc:chgData name="TAN Mei Yi [Harrisdale Senior High School]" userId="f9f029c9-d743-4d60-9f2c-e74bdec1ab07" providerId="ADAL" clId="{00AF4459-8DDE-4F16-9CEC-D3C1244CC536}"/>
    <pc:docChg chg="undo custSel addSld delSld modSld sldOrd">
      <pc:chgData name="TAN Mei Yi [Harrisdale Senior High School]" userId="f9f029c9-d743-4d60-9f2c-e74bdec1ab07" providerId="ADAL" clId="{00AF4459-8DDE-4F16-9CEC-D3C1244CC536}" dt="2022-11-24T01:37:45.154" v="2270" actId="1076"/>
      <pc:docMkLst>
        <pc:docMk/>
      </pc:docMkLst>
      <pc:sldChg chg="modSp add mod ord modAnim">
        <pc:chgData name="TAN Mei Yi [Harrisdale Senior High School]" userId="f9f029c9-d743-4d60-9f2c-e74bdec1ab07" providerId="ADAL" clId="{00AF4459-8DDE-4F16-9CEC-D3C1244CC536}" dt="2022-11-23T23:57:06.920" v="897" actId="113"/>
        <pc:sldMkLst>
          <pc:docMk/>
          <pc:sldMk cId="4218244209" sldId="259"/>
        </pc:sldMkLst>
        <pc:spChg chg="mod">
          <ac:chgData name="TAN Mei Yi [Harrisdale Senior High School]" userId="f9f029c9-d743-4d60-9f2c-e74bdec1ab07" providerId="ADAL" clId="{00AF4459-8DDE-4F16-9CEC-D3C1244CC536}" dt="2022-11-23T23:57:03.778" v="896" actId="113"/>
          <ac:spMkLst>
            <pc:docMk/>
            <pc:sldMk cId="4218244209" sldId="25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00AF4459-8DDE-4F16-9CEC-D3C1244CC536}" dt="2022-11-23T23:42:03.393" v="835" actId="207"/>
          <ac:spMkLst>
            <pc:docMk/>
            <pc:sldMk cId="4218244209" sldId="259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00AF4459-8DDE-4F16-9CEC-D3C1244CC536}" dt="2022-11-23T23:40:51.124" v="825" actId="208"/>
          <ac:spMkLst>
            <pc:docMk/>
            <pc:sldMk cId="4218244209" sldId="259"/>
            <ac:spMk id="7" creationId="{B3D32C5B-5BB7-4910-B291-CEB72D7C34B4}"/>
          </ac:spMkLst>
        </pc:spChg>
        <pc:spChg chg="mod">
          <ac:chgData name="TAN Mei Yi [Harrisdale Senior High School]" userId="f9f029c9-d743-4d60-9f2c-e74bdec1ab07" providerId="ADAL" clId="{00AF4459-8DDE-4F16-9CEC-D3C1244CC536}" dt="2022-11-23T23:57:06.920" v="897" actId="113"/>
          <ac:spMkLst>
            <pc:docMk/>
            <pc:sldMk cId="4218244209" sldId="259"/>
            <ac:spMk id="9" creationId="{0A72C093-E211-41D5-BE7E-0F9ABB5D0841}"/>
          </ac:spMkLst>
        </pc:spChg>
        <pc:spChg chg="mod">
          <ac:chgData name="TAN Mei Yi [Harrisdale Senior High School]" userId="f9f029c9-d743-4d60-9f2c-e74bdec1ab07" providerId="ADAL" clId="{00AF4459-8DDE-4F16-9CEC-D3C1244CC536}" dt="2022-11-23T23:57:06.920" v="897" actId="113"/>
          <ac:spMkLst>
            <pc:docMk/>
            <pc:sldMk cId="4218244209" sldId="259"/>
            <ac:spMk id="10" creationId="{F8CE181F-AAC6-4BCC-9BC8-007BB7F027FC}"/>
          </ac:spMkLst>
        </pc:spChg>
        <pc:spChg chg="mod">
          <ac:chgData name="TAN Mei Yi [Harrisdale Senior High School]" userId="f9f029c9-d743-4d60-9f2c-e74bdec1ab07" providerId="ADAL" clId="{00AF4459-8DDE-4F16-9CEC-D3C1244CC536}" dt="2022-11-23T23:57:06.920" v="897" actId="113"/>
          <ac:spMkLst>
            <pc:docMk/>
            <pc:sldMk cId="4218244209" sldId="259"/>
            <ac:spMk id="11" creationId="{3EAA2CAC-33EE-4645-82CA-E7E5E35FE04D}"/>
          </ac:spMkLst>
        </pc:spChg>
      </pc:sldChg>
      <pc:sldChg chg="addSp delSp modSp add mod delAnim modAnim">
        <pc:chgData name="TAN Mei Yi [Harrisdale Senior High School]" userId="f9f029c9-d743-4d60-9f2c-e74bdec1ab07" providerId="ADAL" clId="{00AF4459-8DDE-4F16-9CEC-D3C1244CC536}" dt="2022-11-23T23:59:24.251" v="961" actId="478"/>
        <pc:sldMkLst>
          <pc:docMk/>
          <pc:sldMk cId="1789702948" sldId="262"/>
        </pc:sldMkLst>
        <pc:spChg chg="add mod">
          <ac:chgData name="TAN Mei Yi [Harrisdale Senior High School]" userId="f9f029c9-d743-4d60-9f2c-e74bdec1ab07" providerId="ADAL" clId="{00AF4459-8DDE-4F16-9CEC-D3C1244CC536}" dt="2022-11-23T23:55:53.603" v="891" actId="2711"/>
          <ac:spMkLst>
            <pc:docMk/>
            <pc:sldMk cId="1789702948" sldId="262"/>
            <ac:spMk id="2" creationId="{E6AFDEE2-BEC7-D860-ED2E-A3EB190ABCB0}"/>
          </ac:spMkLst>
        </pc:spChg>
        <pc:spChg chg="mod">
          <ac:chgData name="TAN Mei Yi [Harrisdale Senior High School]" userId="f9f029c9-d743-4d60-9f2c-e74bdec1ab07" providerId="ADAL" clId="{00AF4459-8DDE-4F16-9CEC-D3C1244CC536}" dt="2022-11-23T23:57:55.037" v="907" actId="20577"/>
          <ac:spMkLst>
            <pc:docMk/>
            <pc:sldMk cId="1789702948" sldId="262"/>
            <ac:spMk id="3" creationId="{9D0096C5-85AB-4061-80F6-9E7B86F6B588}"/>
          </ac:spMkLst>
        </pc:spChg>
        <pc:spChg chg="mod">
          <ac:chgData name="TAN Mei Yi [Harrisdale Senior High School]" userId="f9f029c9-d743-4d60-9f2c-e74bdec1ab07" providerId="ADAL" clId="{00AF4459-8DDE-4F16-9CEC-D3C1244CC536}" dt="2022-11-23T23:42:39.062" v="854" actId="208"/>
          <ac:spMkLst>
            <pc:docMk/>
            <pc:sldMk cId="1789702948" sldId="262"/>
            <ac:spMk id="4" creationId="{6DC0F136-A391-4799-B823-EB68DBD8EE0C}"/>
          </ac:spMkLst>
        </pc:spChg>
        <pc:spChg chg="del">
          <ac:chgData name="TAN Mei Yi [Harrisdale Senior High School]" userId="f9f029c9-d743-4d60-9f2c-e74bdec1ab07" providerId="ADAL" clId="{00AF4459-8DDE-4F16-9CEC-D3C1244CC536}" dt="2022-11-23T23:47:13.699" v="861" actId="478"/>
          <ac:spMkLst>
            <pc:docMk/>
            <pc:sldMk cId="1789702948" sldId="262"/>
            <ac:spMk id="5" creationId="{C2B3E2AD-0E81-489A-9867-66D51A15B852}"/>
          </ac:spMkLst>
        </pc:spChg>
        <pc:spChg chg="del">
          <ac:chgData name="TAN Mei Yi [Harrisdale Senior High School]" userId="f9f029c9-d743-4d60-9f2c-e74bdec1ab07" providerId="ADAL" clId="{00AF4459-8DDE-4F16-9CEC-D3C1244CC536}" dt="2022-11-23T23:47:13.699" v="861" actId="478"/>
          <ac:spMkLst>
            <pc:docMk/>
            <pc:sldMk cId="1789702948" sldId="262"/>
            <ac:spMk id="6" creationId="{25A4A5D7-0201-41EE-AB22-6FDF09E1CD2A}"/>
          </ac:spMkLst>
        </pc:spChg>
        <pc:spChg chg="del">
          <ac:chgData name="TAN Mei Yi [Harrisdale Senior High School]" userId="f9f029c9-d743-4d60-9f2c-e74bdec1ab07" providerId="ADAL" clId="{00AF4459-8DDE-4F16-9CEC-D3C1244CC536}" dt="2022-11-23T23:47:13.699" v="861" actId="478"/>
          <ac:spMkLst>
            <pc:docMk/>
            <pc:sldMk cId="1789702948" sldId="262"/>
            <ac:spMk id="7" creationId="{24298FB0-B9FB-4C4C-9E3A-5CC55FEF729B}"/>
          </ac:spMkLst>
        </pc:spChg>
        <pc:spChg chg="del mod">
          <ac:chgData name="TAN Mei Yi [Harrisdale Senior High School]" userId="f9f029c9-d743-4d60-9f2c-e74bdec1ab07" providerId="ADAL" clId="{00AF4459-8DDE-4F16-9CEC-D3C1244CC536}" dt="2022-11-23T23:59:24.251" v="961" actId="478"/>
          <ac:spMkLst>
            <pc:docMk/>
            <pc:sldMk cId="1789702948" sldId="262"/>
            <ac:spMk id="8" creationId="{A1C4FE81-7A4D-45D8-B7B6-23949801A21D}"/>
          </ac:spMkLst>
        </pc:spChg>
        <pc:spChg chg="add mod">
          <ac:chgData name="TAN Mei Yi [Harrisdale Senior High School]" userId="f9f029c9-d743-4d60-9f2c-e74bdec1ab07" providerId="ADAL" clId="{00AF4459-8DDE-4F16-9CEC-D3C1244CC536}" dt="2022-11-23T23:58:59.036" v="949" actId="1076"/>
          <ac:spMkLst>
            <pc:docMk/>
            <pc:sldMk cId="1789702948" sldId="262"/>
            <ac:spMk id="9" creationId="{80910312-950D-64A3-81D0-BD23D391C9F4}"/>
          </ac:spMkLst>
        </pc:spChg>
        <pc:spChg chg="add mod">
          <ac:chgData name="TAN Mei Yi [Harrisdale Senior High School]" userId="f9f029c9-d743-4d60-9f2c-e74bdec1ab07" providerId="ADAL" clId="{00AF4459-8DDE-4F16-9CEC-D3C1244CC536}" dt="2022-11-23T23:59:01.874" v="950" actId="1076"/>
          <ac:spMkLst>
            <pc:docMk/>
            <pc:sldMk cId="1789702948" sldId="262"/>
            <ac:spMk id="10" creationId="{79E19AD8-AD7A-AA0F-70D8-C4D6648319ED}"/>
          </ac:spMkLst>
        </pc:spChg>
        <pc:spChg chg="add mod">
          <ac:chgData name="TAN Mei Yi [Harrisdale Senior High School]" userId="f9f029c9-d743-4d60-9f2c-e74bdec1ab07" providerId="ADAL" clId="{00AF4459-8DDE-4F16-9CEC-D3C1244CC536}" dt="2022-11-23T23:59:19.799" v="959" actId="1076"/>
          <ac:spMkLst>
            <pc:docMk/>
            <pc:sldMk cId="1789702948" sldId="262"/>
            <ac:spMk id="11" creationId="{91B07EA9-D0DA-CFCC-807F-0C7F05D2F61A}"/>
          </ac:spMkLst>
        </pc:spChg>
      </pc:sldChg>
      <pc:sldChg chg="modSp add mod modAnim">
        <pc:chgData name="TAN Mei Yi [Harrisdale Senior High School]" userId="f9f029c9-d743-4d60-9f2c-e74bdec1ab07" providerId="ADAL" clId="{00AF4459-8DDE-4F16-9CEC-D3C1244CC536}" dt="2022-11-23T23:59:53.682" v="980" actId="113"/>
        <pc:sldMkLst>
          <pc:docMk/>
          <pc:sldMk cId="1827135797" sldId="263"/>
        </pc:sldMkLst>
        <pc:spChg chg="mod">
          <ac:chgData name="TAN Mei Yi [Harrisdale Senior High School]" userId="f9f029c9-d743-4d60-9f2c-e74bdec1ab07" providerId="ADAL" clId="{00AF4459-8DDE-4F16-9CEC-D3C1244CC536}" dt="2022-11-23T23:59:44.786" v="978" actId="208"/>
          <ac:spMkLst>
            <pc:docMk/>
            <pc:sldMk cId="1827135797" sldId="263"/>
            <ac:spMk id="4" creationId="{DAD2CA77-1049-4FE7-BDFF-639B995E2D17}"/>
          </ac:spMkLst>
        </pc:spChg>
        <pc:spChg chg="mod">
          <ac:chgData name="TAN Mei Yi [Harrisdale Senior High School]" userId="f9f029c9-d743-4d60-9f2c-e74bdec1ab07" providerId="ADAL" clId="{00AF4459-8DDE-4F16-9CEC-D3C1244CC536}" dt="2022-11-23T23:59:53.682" v="980" actId="113"/>
          <ac:spMkLst>
            <pc:docMk/>
            <pc:sldMk cId="1827135797" sldId="263"/>
            <ac:spMk id="5" creationId="{E813212A-5009-4150-B63F-B7CE6D1493A7}"/>
          </ac:spMkLst>
        </pc:spChg>
        <pc:spChg chg="mod">
          <ac:chgData name="TAN Mei Yi [Harrisdale Senior High School]" userId="f9f029c9-d743-4d60-9f2c-e74bdec1ab07" providerId="ADAL" clId="{00AF4459-8DDE-4F16-9CEC-D3C1244CC536}" dt="2022-11-23T23:59:53.682" v="980" actId="113"/>
          <ac:spMkLst>
            <pc:docMk/>
            <pc:sldMk cId="1827135797" sldId="263"/>
            <ac:spMk id="6" creationId="{0E5F5D32-02D8-4E0F-B30A-251FC8148317}"/>
          </ac:spMkLst>
        </pc:spChg>
        <pc:spChg chg="mod">
          <ac:chgData name="TAN Mei Yi [Harrisdale Senior High School]" userId="f9f029c9-d743-4d60-9f2c-e74bdec1ab07" providerId="ADAL" clId="{00AF4459-8DDE-4F16-9CEC-D3C1244CC536}" dt="2022-11-23T23:59:53.682" v="980" actId="113"/>
          <ac:spMkLst>
            <pc:docMk/>
            <pc:sldMk cId="1827135797" sldId="263"/>
            <ac:spMk id="7" creationId="{B4F50948-A77C-4CF1-8932-2A9E6CC6922D}"/>
          </ac:spMkLst>
        </pc:spChg>
        <pc:spChg chg="mod">
          <ac:chgData name="TAN Mei Yi [Harrisdale Senior High School]" userId="f9f029c9-d743-4d60-9f2c-e74bdec1ab07" providerId="ADAL" clId="{00AF4459-8DDE-4F16-9CEC-D3C1244CC536}" dt="2022-11-23T23:59:53.682" v="980" actId="113"/>
          <ac:spMkLst>
            <pc:docMk/>
            <pc:sldMk cId="1827135797" sldId="263"/>
            <ac:spMk id="8" creationId="{B66AA1D9-0931-4FF6-8544-C21C93BE75EF}"/>
          </ac:spMkLst>
        </pc:spChg>
      </pc:sldChg>
      <pc:sldChg chg="modSp mod">
        <pc:chgData name="TAN Mei Yi [Harrisdale Senior High School]" userId="f9f029c9-d743-4d60-9f2c-e74bdec1ab07" providerId="ADAL" clId="{00AF4459-8DDE-4F16-9CEC-D3C1244CC536}" dt="2022-11-24T00:16:52.905" v="1445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0AF4459-8DDE-4F16-9CEC-D3C1244CC536}" dt="2022-11-24T00:16:52.905" v="1445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0AF4459-8DDE-4F16-9CEC-D3C1244CC536}" dt="2022-11-23T04:05:36.922" v="2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0AF4459-8DDE-4F16-9CEC-D3C1244CC536}" dt="2022-11-23T04:05:36.922" v="23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0AF4459-8DDE-4F16-9CEC-D3C1244CC536}" dt="2022-11-23T04:05:22.997" v="9" actId="14100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mod delAnim modAnim">
        <pc:chgData name="TAN Mei Yi [Harrisdale Senior High School]" userId="f9f029c9-d743-4d60-9f2c-e74bdec1ab07" providerId="ADAL" clId="{00AF4459-8DDE-4F16-9CEC-D3C1244CC536}" dt="2022-11-23T04:11:10.493" v="245" actId="478"/>
        <pc:sldMkLst>
          <pc:docMk/>
          <pc:sldMk cId="329112437" sldId="442"/>
        </pc:sldMkLst>
        <pc:spChg chg="mod">
          <ac:chgData name="TAN Mei Yi [Harrisdale Senior High School]" userId="f9f029c9-d743-4d60-9f2c-e74bdec1ab07" providerId="ADAL" clId="{00AF4459-8DDE-4F16-9CEC-D3C1244CC536}" dt="2022-11-23T04:06:03.943" v="43" actId="20577"/>
          <ac:spMkLst>
            <pc:docMk/>
            <pc:sldMk cId="329112437" sldId="442"/>
            <ac:spMk id="2" creationId="{18EDC5D1-9C77-5649-B9DF-42B841A46ADB}"/>
          </ac:spMkLst>
        </pc:spChg>
        <pc:spChg chg="del">
          <ac:chgData name="TAN Mei Yi [Harrisdale Senior High School]" userId="f9f029c9-d743-4d60-9f2c-e74bdec1ab07" providerId="ADAL" clId="{00AF4459-8DDE-4F16-9CEC-D3C1244CC536}" dt="2022-11-23T04:08:35.468" v="44" actId="478"/>
          <ac:spMkLst>
            <pc:docMk/>
            <pc:sldMk cId="329112437" sldId="442"/>
            <ac:spMk id="5" creationId="{00000000-0000-0000-0000-000000000000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09:08.725" v="151" actId="1076"/>
          <ac:spMkLst>
            <pc:docMk/>
            <pc:sldMk cId="329112437" sldId="442"/>
            <ac:spMk id="7" creationId="{D8C49F42-3AAF-0625-8A51-84E0FE979EC4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10:19.004" v="201" actId="113"/>
          <ac:spMkLst>
            <pc:docMk/>
            <pc:sldMk cId="329112437" sldId="442"/>
            <ac:spMk id="10" creationId="{3C778E5D-00B1-061E-B28A-A93D83A3B762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10:50.734" v="228" actId="20577"/>
          <ac:spMkLst>
            <pc:docMk/>
            <pc:sldMk cId="329112437" sldId="442"/>
            <ac:spMk id="11" creationId="{796CD352-414A-B321-8D04-459F7FE802D9}"/>
          </ac:spMkLst>
        </pc:spChg>
        <pc:spChg chg="del">
          <ac:chgData name="TAN Mei Yi [Harrisdale Senior High School]" userId="f9f029c9-d743-4d60-9f2c-e74bdec1ab07" providerId="ADAL" clId="{00AF4459-8DDE-4F16-9CEC-D3C1244CC536}" dt="2022-11-23T04:08:35.468" v="44" actId="478"/>
          <ac:spMkLst>
            <pc:docMk/>
            <pc:sldMk cId="329112437" sldId="442"/>
            <ac:spMk id="14" creationId="{00000000-0000-0000-0000-000000000000}"/>
          </ac:spMkLst>
        </pc:spChg>
        <pc:spChg chg="del">
          <ac:chgData name="TAN Mei Yi [Harrisdale Senior High School]" userId="f9f029c9-d743-4d60-9f2c-e74bdec1ab07" providerId="ADAL" clId="{00AF4459-8DDE-4F16-9CEC-D3C1244CC536}" dt="2022-11-23T04:08:35.468" v="44" actId="478"/>
          <ac:spMkLst>
            <pc:docMk/>
            <pc:sldMk cId="329112437" sldId="442"/>
            <ac:spMk id="18" creationId="{00000000-0000-0000-0000-000000000000}"/>
          </ac:spMkLst>
        </pc:spChg>
        <pc:spChg chg="del">
          <ac:chgData name="TAN Mei Yi [Harrisdale Senior High School]" userId="f9f029c9-d743-4d60-9f2c-e74bdec1ab07" providerId="ADAL" clId="{00AF4459-8DDE-4F16-9CEC-D3C1244CC536}" dt="2022-11-23T04:08:35.468" v="44" actId="478"/>
          <ac:spMkLst>
            <pc:docMk/>
            <pc:sldMk cId="329112437" sldId="442"/>
            <ac:spMk id="19" creationId="{00000000-0000-0000-0000-000000000000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10:56.576" v="230" actId="1076"/>
          <ac:spMkLst>
            <pc:docMk/>
            <pc:sldMk cId="329112437" sldId="442"/>
            <ac:spMk id="20" creationId="{5AF3AE65-0CE1-7908-9DBD-2153D9FC1A31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11:09.130" v="244" actId="1076"/>
          <ac:spMkLst>
            <pc:docMk/>
            <pc:sldMk cId="329112437" sldId="442"/>
            <ac:spMk id="21" creationId="{26567220-2502-9EF0-98FA-36F98C251423}"/>
          </ac:spMkLst>
        </pc:spChg>
        <pc:spChg chg="del">
          <ac:chgData name="TAN Mei Yi [Harrisdale Senior High School]" userId="f9f029c9-d743-4d60-9f2c-e74bdec1ab07" providerId="ADAL" clId="{00AF4459-8DDE-4F16-9CEC-D3C1244CC536}" dt="2022-11-23T04:08:35.468" v="44" actId="478"/>
          <ac:spMkLst>
            <pc:docMk/>
            <pc:sldMk cId="329112437" sldId="442"/>
            <ac:spMk id="63" creationId="{00000000-0000-0000-0000-000000000000}"/>
          </ac:spMkLst>
        </pc:spChg>
        <pc:spChg chg="del">
          <ac:chgData name="TAN Mei Yi [Harrisdale Senior High School]" userId="f9f029c9-d743-4d60-9f2c-e74bdec1ab07" providerId="ADAL" clId="{00AF4459-8DDE-4F16-9CEC-D3C1244CC536}" dt="2022-11-23T04:08:35.468" v="44" actId="478"/>
          <ac:spMkLst>
            <pc:docMk/>
            <pc:sldMk cId="329112437" sldId="442"/>
            <ac:spMk id="64" creationId="{00000000-0000-0000-0000-000000000000}"/>
          </ac:spMkLst>
        </pc:spChg>
        <pc:spChg chg="del">
          <ac:chgData name="TAN Mei Yi [Harrisdale Senior High School]" userId="f9f029c9-d743-4d60-9f2c-e74bdec1ab07" providerId="ADAL" clId="{00AF4459-8DDE-4F16-9CEC-D3C1244CC536}" dt="2022-11-23T04:08:35.468" v="44" actId="478"/>
          <ac:spMkLst>
            <pc:docMk/>
            <pc:sldMk cId="329112437" sldId="442"/>
            <ac:spMk id="65" creationId="{00000000-0000-0000-0000-000000000000}"/>
          </ac:spMkLst>
        </pc:spChg>
        <pc:spChg chg="del">
          <ac:chgData name="TAN Mei Yi [Harrisdale Senior High School]" userId="f9f029c9-d743-4d60-9f2c-e74bdec1ab07" providerId="ADAL" clId="{00AF4459-8DDE-4F16-9CEC-D3C1244CC536}" dt="2022-11-23T04:08:35.468" v="44" actId="478"/>
          <ac:spMkLst>
            <pc:docMk/>
            <pc:sldMk cId="329112437" sldId="442"/>
            <ac:spMk id="66" creationId="{00000000-0000-0000-0000-000000000000}"/>
          </ac:spMkLst>
        </pc:spChg>
        <pc:graphicFrameChg chg="del">
          <ac:chgData name="TAN Mei Yi [Harrisdale Senior High School]" userId="f9f029c9-d743-4d60-9f2c-e74bdec1ab07" providerId="ADAL" clId="{00AF4459-8DDE-4F16-9CEC-D3C1244CC536}" dt="2022-11-23T04:08:35.468" v="44" actId="478"/>
          <ac:graphicFrameMkLst>
            <pc:docMk/>
            <pc:sldMk cId="329112437" sldId="442"/>
            <ac:graphicFrameMk id="4" creationId="{00000000-0000-0000-0000-000000000000}"/>
          </ac:graphicFrameMkLst>
        </pc:graphicFrameChg>
        <pc:picChg chg="add mod modCrop">
          <ac:chgData name="TAN Mei Yi [Harrisdale Senior High School]" userId="f9f029c9-d743-4d60-9f2c-e74bdec1ab07" providerId="ADAL" clId="{00AF4459-8DDE-4F16-9CEC-D3C1244CC536}" dt="2022-11-23T04:09:19.888" v="153" actId="1076"/>
          <ac:picMkLst>
            <pc:docMk/>
            <pc:sldMk cId="329112437" sldId="442"/>
            <ac:picMk id="6" creationId="{CBD382C7-B0AE-BB10-1572-1CC5C4641A72}"/>
          </ac:picMkLst>
        </pc:picChg>
        <pc:picChg chg="add del mod">
          <ac:chgData name="TAN Mei Yi [Harrisdale Senior High School]" userId="f9f029c9-d743-4d60-9f2c-e74bdec1ab07" providerId="ADAL" clId="{00AF4459-8DDE-4F16-9CEC-D3C1244CC536}" dt="2022-11-23T04:11:10.493" v="245" actId="478"/>
          <ac:picMkLst>
            <pc:docMk/>
            <pc:sldMk cId="329112437" sldId="442"/>
            <ac:picMk id="9" creationId="{6554EF59-0993-BBE2-7670-7D021B677F0E}"/>
          </ac:picMkLst>
        </pc:pic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3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5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6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7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22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31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32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33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34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35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36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41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42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43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44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47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48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52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56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57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58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59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60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62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74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75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76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77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78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79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91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94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08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09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10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11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12" creationId="{00000000-0000-0000-0000-000000000000}"/>
          </ac:inkMkLst>
        </pc:inkChg>
        <pc:inkChg chg="del">
          <ac:chgData name="TAN Mei Yi [Harrisdale Senior High School]" userId="f9f029c9-d743-4d60-9f2c-e74bdec1ab07" providerId="ADAL" clId="{00AF4459-8DDE-4F16-9CEC-D3C1244CC536}" dt="2022-11-23T04:08:35.468" v="44" actId="478"/>
          <ac:inkMkLst>
            <pc:docMk/>
            <pc:sldMk cId="329112437" sldId="442"/>
            <ac:inkMk id="113" creationId="{00000000-0000-0000-0000-000000000000}"/>
          </ac:inkMkLst>
        </pc:inkChg>
      </pc:sldChg>
      <pc:sldChg chg="addSp delSp modSp add mod modAnim">
        <pc:chgData name="TAN Mei Yi [Harrisdale Senior High School]" userId="f9f029c9-d743-4d60-9f2c-e74bdec1ab07" providerId="ADAL" clId="{00AF4459-8DDE-4F16-9CEC-D3C1244CC536}" dt="2022-11-23T23:56:47.932" v="895" actId="1076"/>
        <pc:sldMkLst>
          <pc:docMk/>
          <pc:sldMk cId="1864836273" sldId="443"/>
        </pc:sldMkLst>
        <pc:spChg chg="del">
          <ac:chgData name="TAN Mei Yi [Harrisdale Senior High School]" userId="f9f029c9-d743-4d60-9f2c-e74bdec1ab07" providerId="ADAL" clId="{00AF4459-8DDE-4F16-9CEC-D3C1244CC536}" dt="2022-11-23T04:12:02.913" v="255" actId="478"/>
          <ac:spMkLst>
            <pc:docMk/>
            <pc:sldMk cId="1864836273" sldId="443"/>
            <ac:spMk id="2" creationId="{18EDC5D1-9C77-5649-B9DF-42B841A46ADB}"/>
          </ac:spMkLst>
        </pc:spChg>
        <pc:spChg chg="del">
          <ac:chgData name="TAN Mei Yi [Harrisdale Senior High School]" userId="f9f029c9-d743-4d60-9f2c-e74bdec1ab07" providerId="ADAL" clId="{00AF4459-8DDE-4F16-9CEC-D3C1244CC536}" dt="2022-11-23T04:12:02.913" v="255" actId="478"/>
          <ac:spMkLst>
            <pc:docMk/>
            <pc:sldMk cId="1864836273" sldId="443"/>
            <ac:spMk id="7" creationId="{D8C49F42-3AAF-0625-8A51-84E0FE979EC4}"/>
          </ac:spMkLst>
        </pc:spChg>
        <pc:spChg chg="add del mod">
          <ac:chgData name="TAN Mei Yi [Harrisdale Senior High School]" userId="f9f029c9-d743-4d60-9f2c-e74bdec1ab07" providerId="ADAL" clId="{00AF4459-8DDE-4F16-9CEC-D3C1244CC536}" dt="2022-11-23T04:12:05.331" v="256" actId="478"/>
          <ac:spMkLst>
            <pc:docMk/>
            <pc:sldMk cId="1864836273" sldId="443"/>
            <ac:spMk id="8" creationId="{5C040152-0144-62FC-6E10-F3CDA42B67BA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25:33.678" v="804" actId="1076"/>
          <ac:spMkLst>
            <pc:docMk/>
            <pc:sldMk cId="1864836273" sldId="443"/>
            <ac:spMk id="9" creationId="{188225E0-667B-AC24-EAEA-34F3C378C4FD}"/>
          </ac:spMkLst>
        </pc:spChg>
        <pc:spChg chg="mod">
          <ac:chgData name="TAN Mei Yi [Harrisdale Senior High School]" userId="f9f029c9-d743-4d60-9f2c-e74bdec1ab07" providerId="ADAL" clId="{00AF4459-8DDE-4F16-9CEC-D3C1244CC536}" dt="2022-11-23T04:13:57.825" v="388" actId="20577"/>
          <ac:spMkLst>
            <pc:docMk/>
            <pc:sldMk cId="1864836273" sldId="443"/>
            <ac:spMk id="10" creationId="{3C778E5D-00B1-061E-B28A-A93D83A3B762}"/>
          </ac:spMkLst>
        </pc:spChg>
        <pc:spChg chg="mod">
          <ac:chgData name="TAN Mei Yi [Harrisdale Senior High School]" userId="f9f029c9-d743-4d60-9f2c-e74bdec1ab07" providerId="ADAL" clId="{00AF4459-8DDE-4F16-9CEC-D3C1244CC536}" dt="2022-11-23T04:20:14.313" v="613" actId="6549"/>
          <ac:spMkLst>
            <pc:docMk/>
            <pc:sldMk cId="1864836273" sldId="443"/>
            <ac:spMk id="11" creationId="{796CD352-414A-B321-8D04-459F7FE802D9}"/>
          </ac:spMkLst>
        </pc:spChg>
        <pc:spChg chg="mod">
          <ac:chgData name="TAN Mei Yi [Harrisdale Senior High School]" userId="f9f029c9-d743-4d60-9f2c-e74bdec1ab07" providerId="ADAL" clId="{00AF4459-8DDE-4F16-9CEC-D3C1244CC536}" dt="2022-11-23T04:21:01.811" v="638" actId="20577"/>
          <ac:spMkLst>
            <pc:docMk/>
            <pc:sldMk cId="1864836273" sldId="443"/>
            <ac:spMk id="12" creationId="{B4B07689-760D-4D71-9448-AFF1CCEB30E0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25:33.678" v="804" actId="1076"/>
          <ac:spMkLst>
            <pc:docMk/>
            <pc:sldMk cId="1864836273" sldId="443"/>
            <ac:spMk id="13" creationId="{4F8C8BA5-57EA-72DF-C90B-2280E3226935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25:38.986" v="805" actId="1076"/>
          <ac:spMkLst>
            <pc:docMk/>
            <pc:sldMk cId="1864836273" sldId="443"/>
            <ac:spMk id="14" creationId="{915F7D26-4B07-9E0E-DF81-A183EAF30CA9}"/>
          </ac:spMkLst>
        </pc:spChg>
        <pc:spChg chg="add mod">
          <ac:chgData name="TAN Mei Yi [Harrisdale Senior High School]" userId="f9f029c9-d743-4d60-9f2c-e74bdec1ab07" providerId="ADAL" clId="{00AF4459-8DDE-4F16-9CEC-D3C1244CC536}" dt="2022-11-23T23:56:43.616" v="894" actId="1076"/>
          <ac:spMkLst>
            <pc:docMk/>
            <pc:sldMk cId="1864836273" sldId="443"/>
            <ac:spMk id="15" creationId="{2BF66950-FABF-3439-ECEF-9314EF9A2121}"/>
          </ac:spMkLst>
        </pc:spChg>
        <pc:spChg chg="add mod">
          <ac:chgData name="TAN Mei Yi [Harrisdale Senior High School]" userId="f9f029c9-d743-4d60-9f2c-e74bdec1ab07" providerId="ADAL" clId="{00AF4459-8DDE-4F16-9CEC-D3C1244CC536}" dt="2022-11-23T23:56:47.932" v="895" actId="1076"/>
          <ac:spMkLst>
            <pc:docMk/>
            <pc:sldMk cId="1864836273" sldId="443"/>
            <ac:spMk id="16" creationId="{5AA7816D-645E-8380-8465-0720F69BA233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25:38.986" v="805" actId="1076"/>
          <ac:spMkLst>
            <pc:docMk/>
            <pc:sldMk cId="1864836273" sldId="443"/>
            <ac:spMk id="17" creationId="{28D0DE98-B094-F7FD-B14B-A6F2B2EBDED1}"/>
          </ac:spMkLst>
        </pc:spChg>
        <pc:spChg chg="mod">
          <ac:chgData name="TAN Mei Yi [Harrisdale Senior High School]" userId="f9f029c9-d743-4d60-9f2c-e74bdec1ab07" providerId="ADAL" clId="{00AF4459-8DDE-4F16-9CEC-D3C1244CC536}" dt="2022-11-23T04:18:07.866" v="509" actId="1076"/>
          <ac:spMkLst>
            <pc:docMk/>
            <pc:sldMk cId="1864836273" sldId="443"/>
            <ac:spMk id="20" creationId="{5AF3AE65-0CE1-7908-9DBD-2153D9FC1A31}"/>
          </ac:spMkLst>
        </pc:spChg>
        <pc:spChg chg="mod">
          <ac:chgData name="TAN Mei Yi [Harrisdale Senior High School]" userId="f9f029c9-d743-4d60-9f2c-e74bdec1ab07" providerId="ADAL" clId="{00AF4459-8DDE-4F16-9CEC-D3C1244CC536}" dt="2022-11-23T04:25:33.678" v="804" actId="1076"/>
          <ac:spMkLst>
            <pc:docMk/>
            <pc:sldMk cId="1864836273" sldId="443"/>
            <ac:spMk id="21" creationId="{26567220-2502-9EF0-98FA-36F98C251423}"/>
          </ac:spMkLst>
        </pc:spChg>
        <pc:picChg chg="add del mod">
          <ac:chgData name="TAN Mei Yi [Harrisdale Senior High School]" userId="f9f029c9-d743-4d60-9f2c-e74bdec1ab07" providerId="ADAL" clId="{00AF4459-8DDE-4F16-9CEC-D3C1244CC536}" dt="2022-11-23T04:22:02.284" v="645" actId="478"/>
          <ac:picMkLst>
            <pc:docMk/>
            <pc:sldMk cId="1864836273" sldId="443"/>
            <ac:picMk id="4" creationId="{5406F83C-F142-03D6-B417-605DCF2F258D}"/>
          </ac:picMkLst>
        </pc:picChg>
        <pc:picChg chg="del">
          <ac:chgData name="TAN Mei Yi [Harrisdale Senior High School]" userId="f9f029c9-d743-4d60-9f2c-e74bdec1ab07" providerId="ADAL" clId="{00AF4459-8DDE-4F16-9CEC-D3C1244CC536}" dt="2022-11-23T04:12:02.913" v="255" actId="478"/>
          <ac:picMkLst>
            <pc:docMk/>
            <pc:sldMk cId="1864836273" sldId="443"/>
            <ac:picMk id="6" creationId="{CBD382C7-B0AE-BB10-1572-1CC5C4641A72}"/>
          </ac:picMkLst>
        </pc:picChg>
      </pc:sldChg>
      <pc:sldChg chg="addSp delSp modSp add mod delAnim modAnim">
        <pc:chgData name="TAN Mei Yi [Harrisdale Senior High School]" userId="f9f029c9-d743-4d60-9f2c-e74bdec1ab07" providerId="ADAL" clId="{00AF4459-8DDE-4F16-9CEC-D3C1244CC536}" dt="2022-11-23T23:57:29.227" v="900"/>
        <pc:sldMkLst>
          <pc:docMk/>
          <pc:sldMk cId="3490676387" sldId="444"/>
        </pc:sldMkLst>
        <pc:spChg chg="add mod">
          <ac:chgData name="TAN Mei Yi [Harrisdale Senior High School]" userId="f9f029c9-d743-4d60-9f2c-e74bdec1ab07" providerId="ADAL" clId="{00AF4459-8DDE-4F16-9CEC-D3C1244CC536}" dt="2022-11-23T04:25:48.202" v="806" actId="1076"/>
          <ac:spMkLst>
            <pc:docMk/>
            <pc:sldMk cId="3490676387" sldId="444"/>
            <ac:spMk id="2" creationId="{F0B765FF-0457-519B-3496-3F9A6B5924A3}"/>
          </ac:spMkLst>
        </pc:spChg>
        <pc:spChg chg="add mod">
          <ac:chgData name="TAN Mei Yi [Harrisdale Senior High School]" userId="f9f029c9-d743-4d60-9f2c-e74bdec1ab07" providerId="ADAL" clId="{00AF4459-8DDE-4F16-9CEC-D3C1244CC536}" dt="2022-11-23T04:25:52.188" v="807" actId="1076"/>
          <ac:spMkLst>
            <pc:docMk/>
            <pc:sldMk cId="3490676387" sldId="444"/>
            <ac:spMk id="3" creationId="{DBA0D1FB-C4AA-375A-E920-BD6C1CAEDC2C}"/>
          </ac:spMkLst>
        </pc:spChg>
        <pc:spChg chg="del">
          <ac:chgData name="TAN Mei Yi [Harrisdale Senior High School]" userId="f9f029c9-d743-4d60-9f2c-e74bdec1ab07" providerId="ADAL" clId="{00AF4459-8DDE-4F16-9CEC-D3C1244CC536}" dt="2022-11-23T04:23:17.576" v="706" actId="478"/>
          <ac:spMkLst>
            <pc:docMk/>
            <pc:sldMk cId="3490676387" sldId="444"/>
            <ac:spMk id="9" creationId="{188225E0-667B-AC24-EAEA-34F3C378C4FD}"/>
          </ac:spMkLst>
        </pc:spChg>
        <pc:spChg chg="mod">
          <ac:chgData name="TAN Mei Yi [Harrisdale Senior High School]" userId="f9f029c9-d743-4d60-9f2c-e74bdec1ab07" providerId="ADAL" clId="{00AF4459-8DDE-4F16-9CEC-D3C1244CC536}" dt="2022-11-23T04:22:19.524" v="654" actId="20577"/>
          <ac:spMkLst>
            <pc:docMk/>
            <pc:sldMk cId="3490676387" sldId="444"/>
            <ac:spMk id="11" creationId="{796CD352-414A-B321-8D04-459F7FE802D9}"/>
          </ac:spMkLst>
        </pc:spChg>
        <pc:spChg chg="mod">
          <ac:chgData name="TAN Mei Yi [Harrisdale Senior High School]" userId="f9f029c9-d743-4d60-9f2c-e74bdec1ab07" providerId="ADAL" clId="{00AF4459-8DDE-4F16-9CEC-D3C1244CC536}" dt="2022-11-23T04:21:58.886" v="644" actId="20577"/>
          <ac:spMkLst>
            <pc:docMk/>
            <pc:sldMk cId="3490676387" sldId="444"/>
            <ac:spMk id="12" creationId="{B4B07689-760D-4D71-9448-AFF1CCEB30E0}"/>
          </ac:spMkLst>
        </pc:spChg>
        <pc:spChg chg="del">
          <ac:chgData name="TAN Mei Yi [Harrisdale Senior High School]" userId="f9f029c9-d743-4d60-9f2c-e74bdec1ab07" providerId="ADAL" clId="{00AF4459-8DDE-4F16-9CEC-D3C1244CC536}" dt="2022-11-23T04:23:37.971" v="707" actId="478"/>
          <ac:spMkLst>
            <pc:docMk/>
            <pc:sldMk cId="3490676387" sldId="444"/>
            <ac:spMk id="13" creationId="{4F8C8BA5-57EA-72DF-C90B-2280E3226935}"/>
          </ac:spMkLst>
        </pc:spChg>
        <pc:spChg chg="mod">
          <ac:chgData name="TAN Mei Yi [Harrisdale Senior High School]" userId="f9f029c9-d743-4d60-9f2c-e74bdec1ab07" providerId="ADAL" clId="{00AF4459-8DDE-4F16-9CEC-D3C1244CC536}" dt="2022-11-23T04:25:52.188" v="807" actId="1076"/>
          <ac:spMkLst>
            <pc:docMk/>
            <pc:sldMk cId="3490676387" sldId="444"/>
            <ac:spMk id="14" creationId="{915F7D26-4B07-9E0E-DF81-A183EAF30CA9}"/>
          </ac:spMkLst>
        </pc:spChg>
        <pc:spChg chg="del">
          <ac:chgData name="TAN Mei Yi [Harrisdale Senior High School]" userId="f9f029c9-d743-4d60-9f2c-e74bdec1ab07" providerId="ADAL" clId="{00AF4459-8DDE-4F16-9CEC-D3C1244CC536}" dt="2022-11-23T04:24:24.549" v="742" actId="478"/>
          <ac:spMkLst>
            <pc:docMk/>
            <pc:sldMk cId="3490676387" sldId="444"/>
            <ac:spMk id="15" creationId="{2BF66950-FABF-3439-ECEF-9314EF9A2121}"/>
          </ac:spMkLst>
        </pc:spChg>
        <pc:spChg chg="del">
          <ac:chgData name="TAN Mei Yi [Harrisdale Senior High School]" userId="f9f029c9-d743-4d60-9f2c-e74bdec1ab07" providerId="ADAL" clId="{00AF4459-8DDE-4F16-9CEC-D3C1244CC536}" dt="2022-11-23T04:24:24.549" v="742" actId="478"/>
          <ac:spMkLst>
            <pc:docMk/>
            <pc:sldMk cId="3490676387" sldId="444"/>
            <ac:spMk id="16" creationId="{5AA7816D-645E-8380-8465-0720F69BA233}"/>
          </ac:spMkLst>
        </pc:spChg>
        <pc:spChg chg="del">
          <ac:chgData name="TAN Mei Yi [Harrisdale Senior High School]" userId="f9f029c9-d743-4d60-9f2c-e74bdec1ab07" providerId="ADAL" clId="{00AF4459-8DDE-4F16-9CEC-D3C1244CC536}" dt="2022-11-23T04:24:24.549" v="742" actId="478"/>
          <ac:spMkLst>
            <pc:docMk/>
            <pc:sldMk cId="3490676387" sldId="444"/>
            <ac:spMk id="17" creationId="{28D0DE98-B094-F7FD-B14B-A6F2B2EBDED1}"/>
          </ac:spMkLst>
        </pc:spChg>
        <pc:spChg chg="mod">
          <ac:chgData name="TAN Mei Yi [Harrisdale Senior High School]" userId="f9f029c9-d743-4d60-9f2c-e74bdec1ab07" providerId="ADAL" clId="{00AF4459-8DDE-4F16-9CEC-D3C1244CC536}" dt="2022-11-23T04:25:52.188" v="807" actId="1076"/>
          <ac:spMkLst>
            <pc:docMk/>
            <pc:sldMk cId="3490676387" sldId="444"/>
            <ac:spMk id="20" creationId="{5AF3AE65-0CE1-7908-9DBD-2153D9FC1A31}"/>
          </ac:spMkLst>
        </pc:spChg>
        <pc:spChg chg="mod">
          <ac:chgData name="TAN Mei Yi [Harrisdale Senior High School]" userId="f9f029c9-d743-4d60-9f2c-e74bdec1ab07" providerId="ADAL" clId="{00AF4459-8DDE-4F16-9CEC-D3C1244CC536}" dt="2022-11-23T04:25:48.202" v="806" actId="1076"/>
          <ac:spMkLst>
            <pc:docMk/>
            <pc:sldMk cId="3490676387" sldId="444"/>
            <ac:spMk id="21" creationId="{26567220-2502-9EF0-98FA-36F98C251423}"/>
          </ac:spMkLst>
        </pc:spChg>
        <pc:picChg chg="del mod">
          <ac:chgData name="TAN Mei Yi [Harrisdale Senior High School]" userId="f9f029c9-d743-4d60-9f2c-e74bdec1ab07" providerId="ADAL" clId="{00AF4459-8DDE-4F16-9CEC-D3C1244CC536}" dt="2022-11-23T04:25:23.178" v="803" actId="478"/>
          <ac:picMkLst>
            <pc:docMk/>
            <pc:sldMk cId="3490676387" sldId="444"/>
            <ac:picMk id="4" creationId="{5406F83C-F142-03D6-B417-605DCF2F258D}"/>
          </ac:picMkLst>
        </pc:picChg>
      </pc:sldChg>
      <pc:sldChg chg="addSp delSp modSp add mod modAnim">
        <pc:chgData name="TAN Mei Yi [Harrisdale Senior High School]" userId="f9f029c9-d743-4d60-9f2c-e74bdec1ab07" providerId="ADAL" clId="{00AF4459-8DDE-4F16-9CEC-D3C1244CC536}" dt="2022-11-24T00:14:43.822" v="1253"/>
        <pc:sldMkLst>
          <pc:docMk/>
          <pc:sldMk cId="938455355" sldId="445"/>
        </pc:sldMkLst>
        <pc:spChg chg="mod">
          <ac:chgData name="TAN Mei Yi [Harrisdale Senior High School]" userId="f9f029c9-d743-4d60-9f2c-e74bdec1ab07" providerId="ADAL" clId="{00AF4459-8DDE-4F16-9CEC-D3C1244CC536}" dt="2022-11-24T00:11:41.087" v="1102" actId="1076"/>
          <ac:spMkLst>
            <pc:docMk/>
            <pc:sldMk cId="938455355" sldId="445"/>
            <ac:spMk id="2" creationId="{E6AFDEE2-BEC7-D860-ED2E-A3EB190ABCB0}"/>
          </ac:spMkLst>
        </pc:spChg>
        <pc:spChg chg="mod">
          <ac:chgData name="TAN Mei Yi [Harrisdale Senior High School]" userId="f9f029c9-d743-4d60-9f2c-e74bdec1ab07" providerId="ADAL" clId="{00AF4459-8DDE-4F16-9CEC-D3C1244CC536}" dt="2022-11-24T00:07:45.633" v="1003" actId="27636"/>
          <ac:spMkLst>
            <pc:docMk/>
            <pc:sldMk cId="938455355" sldId="445"/>
            <ac:spMk id="3" creationId="{9D0096C5-85AB-4061-80F6-9E7B86F6B588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12:38.119" v="1127" actId="1076"/>
          <ac:spMkLst>
            <pc:docMk/>
            <pc:sldMk cId="938455355" sldId="445"/>
            <ac:spMk id="7" creationId="{BBE34779-3B44-9287-AC1D-25B6ECC363B9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13:14.337" v="1148" actId="1076"/>
          <ac:spMkLst>
            <pc:docMk/>
            <pc:sldMk cId="938455355" sldId="445"/>
            <ac:spMk id="8" creationId="{8B3833E1-B01A-0E22-DEFA-B8C5A82D7B4C}"/>
          </ac:spMkLst>
        </pc:spChg>
        <pc:spChg chg="mod">
          <ac:chgData name="TAN Mei Yi [Harrisdale Senior High School]" userId="f9f029c9-d743-4d60-9f2c-e74bdec1ab07" providerId="ADAL" clId="{00AF4459-8DDE-4F16-9CEC-D3C1244CC536}" dt="2022-11-24T00:11:44.806" v="1103" actId="1076"/>
          <ac:spMkLst>
            <pc:docMk/>
            <pc:sldMk cId="938455355" sldId="445"/>
            <ac:spMk id="9" creationId="{80910312-950D-64A3-81D0-BD23D391C9F4}"/>
          </ac:spMkLst>
        </pc:spChg>
        <pc:spChg chg="mod">
          <ac:chgData name="TAN Mei Yi [Harrisdale Senior High School]" userId="f9f029c9-d743-4d60-9f2c-e74bdec1ab07" providerId="ADAL" clId="{00AF4459-8DDE-4F16-9CEC-D3C1244CC536}" dt="2022-11-24T00:11:50.794" v="1104" actId="255"/>
          <ac:spMkLst>
            <pc:docMk/>
            <pc:sldMk cId="938455355" sldId="445"/>
            <ac:spMk id="10" creationId="{79E19AD8-AD7A-AA0F-70D8-C4D6648319ED}"/>
          </ac:spMkLst>
        </pc:spChg>
        <pc:spChg chg="mod">
          <ac:chgData name="TAN Mei Yi [Harrisdale Senior High School]" userId="f9f029c9-d743-4d60-9f2c-e74bdec1ab07" providerId="ADAL" clId="{00AF4459-8DDE-4F16-9CEC-D3C1244CC536}" dt="2022-11-24T00:11:50.794" v="1104" actId="255"/>
          <ac:spMkLst>
            <pc:docMk/>
            <pc:sldMk cId="938455355" sldId="445"/>
            <ac:spMk id="11" creationId="{91B07EA9-D0DA-CFCC-807F-0C7F05D2F61A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13:30.722" v="1175" actId="1076"/>
          <ac:spMkLst>
            <pc:docMk/>
            <pc:sldMk cId="938455355" sldId="445"/>
            <ac:spMk id="12" creationId="{F602E732-B7BE-6E7F-D993-DBAA31FA2AD5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13:43.034" v="1191" actId="20577"/>
          <ac:spMkLst>
            <pc:docMk/>
            <pc:sldMk cId="938455355" sldId="445"/>
            <ac:spMk id="13" creationId="{ADDE12A6-79CA-16EB-A57A-ED3FA9326432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14:05.648" v="1236" actId="1076"/>
          <ac:spMkLst>
            <pc:docMk/>
            <pc:sldMk cId="938455355" sldId="445"/>
            <ac:spMk id="14" creationId="{F2E2409E-BE22-1FED-4733-EEE3BE959530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14:25.717" v="1248" actId="1076"/>
          <ac:spMkLst>
            <pc:docMk/>
            <pc:sldMk cId="938455355" sldId="445"/>
            <ac:spMk id="15" creationId="{BAC9D8B1-B12E-B496-DA8E-0AF2C23E5498}"/>
          </ac:spMkLst>
        </pc:spChg>
        <pc:spChg chg="add del mod">
          <ac:chgData name="TAN Mei Yi [Harrisdale Senior High School]" userId="f9f029c9-d743-4d60-9f2c-e74bdec1ab07" providerId="ADAL" clId="{00AF4459-8DDE-4F16-9CEC-D3C1244CC536}" dt="2022-11-24T00:14:08.434" v="1239"/>
          <ac:spMkLst>
            <pc:docMk/>
            <pc:sldMk cId="938455355" sldId="445"/>
            <ac:spMk id="16" creationId="{558B36BA-D21F-E406-4563-4D104B5A2CC6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14:43.822" v="1253"/>
          <ac:spMkLst>
            <pc:docMk/>
            <pc:sldMk cId="938455355" sldId="445"/>
            <ac:spMk id="17" creationId="{16E5B537-7CAC-31D3-B363-E3DC3E7F2206}"/>
          </ac:spMkLst>
        </pc:spChg>
        <pc:cxnChg chg="add mod">
          <ac:chgData name="TAN Mei Yi [Harrisdale Senior High School]" userId="f9f029c9-d743-4d60-9f2c-e74bdec1ab07" providerId="ADAL" clId="{00AF4459-8DDE-4F16-9CEC-D3C1244CC536}" dt="2022-11-24T00:12:08.644" v="1108" actId="1582"/>
          <ac:cxnSpMkLst>
            <pc:docMk/>
            <pc:sldMk cId="938455355" sldId="445"/>
            <ac:cxnSpMk id="6" creationId="{553C421D-1B12-141B-310E-BE1F2175DFF8}"/>
          </ac:cxnSpMkLst>
        </pc:cxnChg>
      </pc:sldChg>
      <pc:sldChg chg="addSp delSp modSp add mod delAnim modAnim">
        <pc:chgData name="TAN Mei Yi [Harrisdale Senior High School]" userId="f9f029c9-d743-4d60-9f2c-e74bdec1ab07" providerId="ADAL" clId="{00AF4459-8DDE-4F16-9CEC-D3C1244CC536}" dt="2022-11-24T01:32:55.211" v="2101" actId="1076"/>
        <pc:sldMkLst>
          <pc:docMk/>
          <pc:sldMk cId="218224237" sldId="446"/>
        </pc:sldMkLst>
        <pc:spChg chg="del mod">
          <ac:chgData name="TAN Mei Yi [Harrisdale Senior High School]" userId="f9f029c9-d743-4d60-9f2c-e74bdec1ab07" providerId="ADAL" clId="{00AF4459-8DDE-4F16-9CEC-D3C1244CC536}" dt="2022-11-24T01:29:51.298" v="2021" actId="478"/>
          <ac:spMkLst>
            <pc:docMk/>
            <pc:sldMk cId="218224237" sldId="446"/>
            <ac:spMk id="2" creationId="{E6AFDEE2-BEC7-D860-ED2E-A3EB190ABCB0}"/>
          </ac:spMkLst>
        </pc:spChg>
        <pc:spChg chg="mod">
          <ac:chgData name="TAN Mei Yi [Harrisdale Senior High School]" userId="f9f029c9-d743-4d60-9f2c-e74bdec1ab07" providerId="ADAL" clId="{00AF4459-8DDE-4F16-9CEC-D3C1244CC536}" dt="2022-11-24T00:34:40.463" v="1875" actId="1076"/>
          <ac:spMkLst>
            <pc:docMk/>
            <pc:sldMk cId="218224237" sldId="446"/>
            <ac:spMk id="3" creationId="{9D0096C5-85AB-4061-80F6-9E7B86F6B588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0:08.217" v="2033" actId="20577"/>
          <ac:spMkLst>
            <pc:docMk/>
            <pc:sldMk cId="218224237" sldId="446"/>
            <ac:spMk id="5" creationId="{8FB8AAD2-CB62-3407-0666-CAABBD68E92E}"/>
          </ac:spMkLst>
        </pc:spChg>
        <pc:spChg chg="del">
          <ac:chgData name="TAN Mei Yi [Harrisdale Senior High School]" userId="f9f029c9-d743-4d60-9f2c-e74bdec1ab07" providerId="ADAL" clId="{00AF4459-8DDE-4F16-9CEC-D3C1244CC536}" dt="2022-11-24T00:15:11.295" v="1256" actId="478"/>
          <ac:spMkLst>
            <pc:docMk/>
            <pc:sldMk cId="218224237" sldId="446"/>
            <ac:spMk id="7" creationId="{BBE34779-3B44-9287-AC1D-25B6ECC363B9}"/>
          </ac:spMkLst>
        </pc:spChg>
        <pc:spChg chg="del">
          <ac:chgData name="TAN Mei Yi [Harrisdale Senior High School]" userId="f9f029c9-d743-4d60-9f2c-e74bdec1ab07" providerId="ADAL" clId="{00AF4459-8DDE-4F16-9CEC-D3C1244CC536}" dt="2022-11-24T00:15:05.503" v="1255" actId="478"/>
          <ac:spMkLst>
            <pc:docMk/>
            <pc:sldMk cId="218224237" sldId="446"/>
            <ac:spMk id="8" creationId="{8B3833E1-B01A-0E22-DEFA-B8C5A82D7B4C}"/>
          </ac:spMkLst>
        </pc:spChg>
        <pc:spChg chg="del mod">
          <ac:chgData name="TAN Mei Yi [Harrisdale Senior High School]" userId="f9f029c9-d743-4d60-9f2c-e74bdec1ab07" providerId="ADAL" clId="{00AF4459-8DDE-4F16-9CEC-D3C1244CC536}" dt="2022-11-24T00:16:03.634" v="1385" actId="478"/>
          <ac:spMkLst>
            <pc:docMk/>
            <pc:sldMk cId="218224237" sldId="446"/>
            <ac:spMk id="9" creationId="{80910312-950D-64A3-81D0-BD23D391C9F4}"/>
          </ac:spMkLst>
        </pc:spChg>
        <pc:spChg chg="del">
          <ac:chgData name="TAN Mei Yi [Harrisdale Senior High School]" userId="f9f029c9-d743-4d60-9f2c-e74bdec1ab07" providerId="ADAL" clId="{00AF4459-8DDE-4F16-9CEC-D3C1244CC536}" dt="2022-11-24T00:15:11.295" v="1256" actId="478"/>
          <ac:spMkLst>
            <pc:docMk/>
            <pc:sldMk cId="218224237" sldId="446"/>
            <ac:spMk id="10" creationId="{79E19AD8-AD7A-AA0F-70D8-C4D6648319ED}"/>
          </ac:spMkLst>
        </pc:spChg>
        <pc:spChg chg="del">
          <ac:chgData name="TAN Mei Yi [Harrisdale Senior High School]" userId="f9f029c9-d743-4d60-9f2c-e74bdec1ab07" providerId="ADAL" clId="{00AF4459-8DDE-4F16-9CEC-D3C1244CC536}" dt="2022-11-24T00:15:11.295" v="1256" actId="478"/>
          <ac:spMkLst>
            <pc:docMk/>
            <pc:sldMk cId="218224237" sldId="446"/>
            <ac:spMk id="11" creationId="{91B07EA9-D0DA-CFCC-807F-0C7F05D2F61A}"/>
          </ac:spMkLst>
        </pc:spChg>
        <pc:spChg chg="del">
          <ac:chgData name="TAN Mei Yi [Harrisdale Senior High School]" userId="f9f029c9-d743-4d60-9f2c-e74bdec1ab07" providerId="ADAL" clId="{00AF4459-8DDE-4F16-9CEC-D3C1244CC536}" dt="2022-11-24T00:15:05.503" v="1255" actId="478"/>
          <ac:spMkLst>
            <pc:docMk/>
            <pc:sldMk cId="218224237" sldId="446"/>
            <ac:spMk id="12" creationId="{F602E732-B7BE-6E7F-D993-DBAA31FA2AD5}"/>
          </ac:spMkLst>
        </pc:spChg>
        <pc:spChg chg="del">
          <ac:chgData name="TAN Mei Yi [Harrisdale Senior High School]" userId="f9f029c9-d743-4d60-9f2c-e74bdec1ab07" providerId="ADAL" clId="{00AF4459-8DDE-4F16-9CEC-D3C1244CC536}" dt="2022-11-24T00:15:05.503" v="1255" actId="478"/>
          <ac:spMkLst>
            <pc:docMk/>
            <pc:sldMk cId="218224237" sldId="446"/>
            <ac:spMk id="13" creationId="{ADDE12A6-79CA-16EB-A57A-ED3FA9326432}"/>
          </ac:spMkLst>
        </pc:spChg>
        <pc:spChg chg="del">
          <ac:chgData name="TAN Mei Yi [Harrisdale Senior High School]" userId="f9f029c9-d743-4d60-9f2c-e74bdec1ab07" providerId="ADAL" clId="{00AF4459-8DDE-4F16-9CEC-D3C1244CC536}" dt="2022-11-24T00:15:05.503" v="1255" actId="478"/>
          <ac:spMkLst>
            <pc:docMk/>
            <pc:sldMk cId="218224237" sldId="446"/>
            <ac:spMk id="14" creationId="{F2E2409E-BE22-1FED-4733-EEE3BE959530}"/>
          </ac:spMkLst>
        </pc:spChg>
        <pc:spChg chg="del">
          <ac:chgData name="TAN Mei Yi [Harrisdale Senior High School]" userId="f9f029c9-d743-4d60-9f2c-e74bdec1ab07" providerId="ADAL" clId="{00AF4459-8DDE-4F16-9CEC-D3C1244CC536}" dt="2022-11-24T00:15:05.503" v="1255" actId="478"/>
          <ac:spMkLst>
            <pc:docMk/>
            <pc:sldMk cId="218224237" sldId="446"/>
            <ac:spMk id="15" creationId="{BAC9D8B1-B12E-B496-DA8E-0AF2C23E5498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0:27.747" v="2040" actId="20577"/>
          <ac:spMkLst>
            <pc:docMk/>
            <pc:sldMk cId="218224237" sldId="446"/>
            <ac:spMk id="16" creationId="{3F313358-50A4-A46E-8399-1217948F5DB9}"/>
          </ac:spMkLst>
        </pc:spChg>
        <pc:spChg chg="del">
          <ac:chgData name="TAN Mei Yi [Harrisdale Senior High School]" userId="f9f029c9-d743-4d60-9f2c-e74bdec1ab07" providerId="ADAL" clId="{00AF4459-8DDE-4F16-9CEC-D3C1244CC536}" dt="2022-11-24T00:15:05.503" v="1255" actId="478"/>
          <ac:spMkLst>
            <pc:docMk/>
            <pc:sldMk cId="218224237" sldId="446"/>
            <ac:spMk id="17" creationId="{16E5B537-7CAC-31D3-B363-E3DC3E7F2206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1:43.002" v="2058" actId="14100"/>
          <ac:spMkLst>
            <pc:docMk/>
            <pc:sldMk cId="218224237" sldId="446"/>
            <ac:spMk id="18" creationId="{239E70F4-A945-29DD-FD31-04755DF86870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2:22.443" v="2086" actId="20577"/>
          <ac:spMkLst>
            <pc:docMk/>
            <pc:sldMk cId="218224237" sldId="446"/>
            <ac:spMk id="19" creationId="{FBC91BB8-D9C1-822A-3638-B4059F287BAC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2:48.356" v="2097" actId="1076"/>
          <ac:spMkLst>
            <pc:docMk/>
            <pc:sldMk cId="218224237" sldId="446"/>
            <ac:spMk id="20" creationId="{38F352F6-1322-A4D2-983C-BDAC7FAF5431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2:55.211" v="2101" actId="1076"/>
          <ac:spMkLst>
            <pc:docMk/>
            <pc:sldMk cId="218224237" sldId="446"/>
            <ac:spMk id="21" creationId="{DAE8DEAE-01E2-10D5-AF9C-74CB95B52598}"/>
          </ac:spMkLst>
        </pc:spChg>
        <pc:cxnChg chg="del">
          <ac:chgData name="TAN Mei Yi [Harrisdale Senior High School]" userId="f9f029c9-d743-4d60-9f2c-e74bdec1ab07" providerId="ADAL" clId="{00AF4459-8DDE-4F16-9CEC-D3C1244CC536}" dt="2022-11-24T00:15:05.503" v="1255" actId="478"/>
          <ac:cxnSpMkLst>
            <pc:docMk/>
            <pc:sldMk cId="218224237" sldId="446"/>
            <ac:cxnSpMk id="6" creationId="{553C421D-1B12-141B-310E-BE1F2175DFF8}"/>
          </ac:cxnSpMkLst>
        </pc:cxnChg>
      </pc:sldChg>
      <pc:sldChg chg="addSp delSp modSp add mod delAnim modAnim">
        <pc:chgData name="TAN Mei Yi [Harrisdale Senior High School]" userId="f9f029c9-d743-4d60-9f2c-e74bdec1ab07" providerId="ADAL" clId="{00AF4459-8DDE-4F16-9CEC-D3C1244CC536}" dt="2022-11-24T01:37:45.154" v="2270" actId="1076"/>
        <pc:sldMkLst>
          <pc:docMk/>
          <pc:sldMk cId="3032679825" sldId="447"/>
        </pc:sldMkLst>
        <pc:spChg chg="del">
          <ac:chgData name="TAN Mei Yi [Harrisdale Senior High School]" userId="f9f029c9-d743-4d60-9f2c-e74bdec1ab07" providerId="ADAL" clId="{00AF4459-8DDE-4F16-9CEC-D3C1244CC536}" dt="2022-11-24T01:33:54.680" v="2105" actId="478"/>
          <ac:spMkLst>
            <pc:docMk/>
            <pc:sldMk cId="3032679825" sldId="447"/>
            <ac:spMk id="2" creationId="{E6AFDEE2-BEC7-D860-ED2E-A3EB190ABCB0}"/>
          </ac:spMkLst>
        </pc:spChg>
        <pc:spChg chg="mod">
          <ac:chgData name="TAN Mei Yi [Harrisdale Senior High School]" userId="f9f029c9-d743-4d60-9f2c-e74bdec1ab07" providerId="ADAL" clId="{00AF4459-8DDE-4F16-9CEC-D3C1244CC536}" dt="2022-11-24T01:34:48.075" v="2108" actId="20577"/>
          <ac:spMkLst>
            <pc:docMk/>
            <pc:sldMk cId="3032679825" sldId="447"/>
            <ac:spMk id="3" creationId="{9D0096C5-85AB-4061-80F6-9E7B86F6B588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3:40.526" v="2103" actId="1076"/>
          <ac:spMkLst>
            <pc:docMk/>
            <pc:sldMk cId="3032679825" sldId="447"/>
            <ac:spMk id="5" creationId="{30906955-415E-77CD-0EB1-BFA5D39B1CA1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5:09.149" v="2142" actId="20577"/>
          <ac:spMkLst>
            <pc:docMk/>
            <pc:sldMk cId="3032679825" sldId="447"/>
            <ac:spMk id="6" creationId="{0F1F4A8F-3D33-7DCB-F5FF-4BEDA590DD6D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5:24.851" v="2157" actId="1076"/>
          <ac:spMkLst>
            <pc:docMk/>
            <pc:sldMk cId="3032679825" sldId="447"/>
            <ac:spMk id="7" creationId="{304FBD57-6BD0-C996-3E80-786979830D4C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5:39.232" v="2168" actId="1076"/>
          <ac:spMkLst>
            <pc:docMk/>
            <pc:sldMk cId="3032679825" sldId="447"/>
            <ac:spMk id="8" creationId="{F57E259D-B6E4-BACC-B22A-78E4BF323A5E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7:20.416" v="2262" actId="20577"/>
          <ac:spMkLst>
            <pc:docMk/>
            <pc:sldMk cId="3032679825" sldId="447"/>
            <ac:spMk id="9" creationId="{374CF3E2-CF75-F797-831A-0FAC9FB0052C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1:37:45.154" v="2270" actId="1076"/>
          <ac:spMkLst>
            <pc:docMk/>
            <pc:sldMk cId="3032679825" sldId="447"/>
            <ac:spMk id="10" creationId="{4177B3AA-99F4-BAD2-F148-069B70446186}"/>
          </ac:spMkLst>
        </pc:spChg>
        <pc:spChg chg="add del mod">
          <ac:chgData name="TAN Mei Yi [Harrisdale Senior High School]" userId="f9f029c9-d743-4d60-9f2c-e74bdec1ab07" providerId="ADAL" clId="{00AF4459-8DDE-4F16-9CEC-D3C1244CC536}" dt="2022-11-24T01:37:23.845" v="2263" actId="478"/>
          <ac:spMkLst>
            <pc:docMk/>
            <pc:sldMk cId="3032679825" sldId="447"/>
            <ac:spMk id="11" creationId="{0114DF67-9795-FC64-0DF9-12C3DA02C92B}"/>
          </ac:spMkLst>
        </pc:spChg>
      </pc:sldChg>
      <pc:sldChg chg="add del">
        <pc:chgData name="TAN Mei Yi [Harrisdale Senior High School]" userId="f9f029c9-d743-4d60-9f2c-e74bdec1ab07" providerId="ADAL" clId="{00AF4459-8DDE-4F16-9CEC-D3C1244CC536}" dt="2022-11-24T00:16:50.040" v="1443"/>
        <pc:sldMkLst>
          <pc:docMk/>
          <pc:sldMk cId="2735813285" sldId="448"/>
        </pc:sldMkLst>
      </pc:sldChg>
      <pc:sldChg chg="addSp modSp add mod modAnim">
        <pc:chgData name="TAN Mei Yi [Harrisdale Senior High School]" userId="f9f029c9-d743-4d60-9f2c-e74bdec1ab07" providerId="ADAL" clId="{00AF4459-8DDE-4F16-9CEC-D3C1244CC536}" dt="2022-11-24T00:39:14.687" v="2020" actId="1076"/>
        <pc:sldMkLst>
          <pc:docMk/>
          <pc:sldMk cId="4065532693" sldId="448"/>
        </pc:sldMkLst>
        <pc:spChg chg="mod">
          <ac:chgData name="TAN Mei Yi [Harrisdale Senior High School]" userId="f9f029c9-d743-4d60-9f2c-e74bdec1ab07" providerId="ADAL" clId="{00AF4459-8DDE-4F16-9CEC-D3C1244CC536}" dt="2022-11-24T00:23:22.248" v="1711" actId="1076"/>
          <ac:spMkLst>
            <pc:docMk/>
            <pc:sldMk cId="4065532693" sldId="448"/>
            <ac:spMk id="2" creationId="{E6AFDEE2-BEC7-D860-ED2E-A3EB190ABCB0}"/>
          </ac:spMkLst>
        </pc:spChg>
        <pc:spChg chg="mod">
          <ac:chgData name="TAN Mei Yi [Harrisdale Senior High School]" userId="f9f029c9-d743-4d60-9f2c-e74bdec1ab07" providerId="ADAL" clId="{00AF4459-8DDE-4F16-9CEC-D3C1244CC536}" dt="2022-11-24T00:22:49.525" v="1704" actId="20577"/>
          <ac:spMkLst>
            <pc:docMk/>
            <pc:sldMk cId="4065532693" sldId="448"/>
            <ac:spMk id="3" creationId="{9D0096C5-85AB-4061-80F6-9E7B86F6B588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29:07.051" v="1874" actId="207"/>
          <ac:spMkLst>
            <pc:docMk/>
            <pc:sldMk cId="4065532693" sldId="448"/>
            <ac:spMk id="5" creationId="{0855F4F4-02D1-EA9C-A7EB-64943779A58A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29:07.051" v="1874" actId="207"/>
          <ac:spMkLst>
            <pc:docMk/>
            <pc:sldMk cId="4065532693" sldId="448"/>
            <ac:spMk id="6" creationId="{12B26B09-769E-D590-4C5C-C353D11C1528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29:07.051" v="1874" actId="207"/>
          <ac:spMkLst>
            <pc:docMk/>
            <pc:sldMk cId="4065532693" sldId="448"/>
            <ac:spMk id="7" creationId="{D26F86A7-F56C-ECB3-3153-8B8FD5A3F54A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29:07.051" v="1874" actId="207"/>
          <ac:spMkLst>
            <pc:docMk/>
            <pc:sldMk cId="4065532693" sldId="448"/>
            <ac:spMk id="8" creationId="{521641E0-8EB5-2B26-8B86-BEE32A40F074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29:07.051" v="1874" actId="207"/>
          <ac:spMkLst>
            <pc:docMk/>
            <pc:sldMk cId="4065532693" sldId="448"/>
            <ac:spMk id="9" creationId="{6315B2C0-8A58-AC7E-9F59-0AB7CAEE3544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29:07.051" v="1874" actId="207"/>
          <ac:spMkLst>
            <pc:docMk/>
            <pc:sldMk cId="4065532693" sldId="448"/>
            <ac:spMk id="10" creationId="{CC0FA183-E421-F490-933B-044FFCF9D061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35:13.574" v="1895" actId="1076"/>
          <ac:spMkLst>
            <pc:docMk/>
            <pc:sldMk cId="4065532693" sldId="448"/>
            <ac:spMk id="11" creationId="{419B5F93-AD75-7F67-04B5-8118812DFCEB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35:42.646" v="1937" actId="1076"/>
          <ac:spMkLst>
            <pc:docMk/>
            <pc:sldMk cId="4065532693" sldId="448"/>
            <ac:spMk id="12" creationId="{745D2468-C870-6DBA-5BB5-FA46918E7FD5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38:52.487" v="2004" actId="20577"/>
          <ac:spMkLst>
            <pc:docMk/>
            <pc:sldMk cId="4065532693" sldId="448"/>
            <ac:spMk id="13" creationId="{AAB00BAC-541D-E383-9056-362733CF8CCA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38:55.725" v="2006" actId="20577"/>
          <ac:spMkLst>
            <pc:docMk/>
            <pc:sldMk cId="4065532693" sldId="448"/>
            <ac:spMk id="14" creationId="{41342D5E-D112-5711-DB6E-1C76E8C08E5C}"/>
          </ac:spMkLst>
        </pc:spChg>
        <pc:spChg chg="add mod">
          <ac:chgData name="TAN Mei Yi [Harrisdale Senior High School]" userId="f9f029c9-d743-4d60-9f2c-e74bdec1ab07" providerId="ADAL" clId="{00AF4459-8DDE-4F16-9CEC-D3C1244CC536}" dt="2022-11-24T00:39:14.687" v="2020" actId="1076"/>
          <ac:spMkLst>
            <pc:docMk/>
            <pc:sldMk cId="4065532693" sldId="448"/>
            <ac:spMk id="15" creationId="{4F2F62FF-2BA3-B74D-275F-2975C7555158}"/>
          </ac:spMkLst>
        </pc:spChg>
      </pc:sldChg>
      <pc:sldChg chg="del">
        <pc:chgData name="TAN Mei Yi [Harrisdale Senior High School]" userId="f9f029c9-d743-4d60-9f2c-e74bdec1ab07" providerId="ADAL" clId="{00AF4459-8DDE-4F16-9CEC-D3C1244CC536}" dt="2022-11-23T04:05:43.920" v="24" actId="47"/>
        <pc:sldMkLst>
          <pc:docMk/>
          <pc:sldMk cId="28905832" sldId="453"/>
        </pc:sldMkLst>
      </pc:sldChg>
      <pc:sldChg chg="del">
        <pc:chgData name="TAN Mei Yi [Harrisdale Senior High School]" userId="f9f029c9-d743-4d60-9f2c-e74bdec1ab07" providerId="ADAL" clId="{00AF4459-8DDE-4F16-9CEC-D3C1244CC536}" dt="2022-11-23T04:05:43.920" v="24" actId="47"/>
        <pc:sldMkLst>
          <pc:docMk/>
          <pc:sldMk cId="514844345" sldId="454"/>
        </pc:sldMkLst>
      </pc:sldChg>
      <pc:sldChg chg="del">
        <pc:chgData name="TAN Mei Yi [Harrisdale Senior High School]" userId="f9f029c9-d743-4d60-9f2c-e74bdec1ab07" providerId="ADAL" clId="{00AF4459-8DDE-4F16-9CEC-D3C1244CC536}" dt="2022-11-23T04:05:43.920" v="24" actId="47"/>
        <pc:sldMkLst>
          <pc:docMk/>
          <pc:sldMk cId="3696355329" sldId="456"/>
        </pc:sldMkLst>
      </pc:sldChg>
      <pc:sldChg chg="del">
        <pc:chgData name="TAN Mei Yi [Harrisdale Senior High School]" userId="f9f029c9-d743-4d60-9f2c-e74bdec1ab07" providerId="ADAL" clId="{00AF4459-8DDE-4F16-9CEC-D3C1244CC536}" dt="2022-11-23T04:05:43.920" v="24" actId="47"/>
        <pc:sldMkLst>
          <pc:docMk/>
          <pc:sldMk cId="1773063023" sldId="457"/>
        </pc:sldMkLst>
      </pc:sldChg>
      <pc:sldChg chg="del">
        <pc:chgData name="TAN Mei Yi [Harrisdale Senior High School]" userId="f9f029c9-d743-4d60-9f2c-e74bdec1ab07" providerId="ADAL" clId="{00AF4459-8DDE-4F16-9CEC-D3C1244CC536}" dt="2022-11-23T04:05:43.920" v="24" actId="47"/>
        <pc:sldMkLst>
          <pc:docMk/>
          <pc:sldMk cId="1891587386" sldId="458"/>
        </pc:sldMkLst>
      </pc:sldChg>
      <pc:sldChg chg="del">
        <pc:chgData name="TAN Mei Yi [Harrisdale Senior High School]" userId="f9f029c9-d743-4d60-9f2c-e74bdec1ab07" providerId="ADAL" clId="{00AF4459-8DDE-4F16-9CEC-D3C1244CC536}" dt="2022-11-23T04:05:43.920" v="24" actId="47"/>
        <pc:sldMkLst>
          <pc:docMk/>
          <pc:sldMk cId="2122518291" sldId="459"/>
        </pc:sldMkLst>
      </pc:sldChg>
      <pc:sldMasterChg chg="delSldLayout">
        <pc:chgData name="TAN Mei Yi [Harrisdale Senior High School]" userId="f9f029c9-d743-4d60-9f2c-e74bdec1ab07" providerId="ADAL" clId="{00AF4459-8DDE-4F16-9CEC-D3C1244CC536}" dt="2022-11-23T04:05:43.920" v="24" actId="47"/>
        <pc:sldMasterMkLst>
          <pc:docMk/>
          <pc:sldMasterMk cId="3957524511" sldId="2147483648"/>
        </pc:sldMasterMkLst>
        <pc:sldLayoutChg chg="del">
          <pc:chgData name="TAN Mei Yi [Harrisdale Senior High School]" userId="f9f029c9-d743-4d60-9f2c-e74bdec1ab07" providerId="ADAL" clId="{00AF4459-8DDE-4F16-9CEC-D3C1244CC536}" dt="2022-11-23T04:05:43.920" v="24" actId="47"/>
          <pc:sldLayoutMkLst>
            <pc:docMk/>
            <pc:sldMasterMk cId="3957524511" sldId="2147483648"/>
            <pc:sldLayoutMk cId="2451826033" sldId="2147483663"/>
          </pc:sldLayoutMkLst>
        </pc:sldLayoutChg>
      </pc:sldMasterChg>
    </pc:docChg>
  </pc:docChgLst>
  <pc:docChgLst>
    <pc:chgData name="TAN Mei Yi [Harrisdale Senior High School]" userId="f9f029c9-d743-4d60-9f2c-e74bdec1ab07" providerId="ADAL" clId="{B0100A4F-C664-4D41-B3BE-0A26D62D4954}"/>
    <pc:docChg chg="undo custSel addSld delSld modSld">
      <pc:chgData name="TAN Mei Yi [Harrisdale Senior High School]" userId="f9f029c9-d743-4d60-9f2c-e74bdec1ab07" providerId="ADAL" clId="{B0100A4F-C664-4D41-B3BE-0A26D62D4954}" dt="2022-11-23T03:35:05.666" v="745"/>
      <pc:docMkLst>
        <pc:docMk/>
      </pc:docMkLst>
      <pc:sldChg chg="modSp mod">
        <pc:chgData name="TAN Mei Yi [Harrisdale Senior High School]" userId="f9f029c9-d743-4d60-9f2c-e74bdec1ab07" providerId="ADAL" clId="{B0100A4F-C664-4D41-B3BE-0A26D62D4954}" dt="2022-11-23T01:21:21.060" v="3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0100A4F-C664-4D41-B3BE-0A26D62D4954}" dt="2022-11-23T01:21:21.060" v="3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0100A4F-C664-4D41-B3BE-0A26D62D4954}" dt="2022-11-23T01:20:38.012" v="17" actId="12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0100A4F-C664-4D41-B3BE-0A26D62D4954}" dt="2022-11-23T01:20:38.012" v="17" actId="12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B0100A4F-C664-4D41-B3BE-0A26D62D4954}" dt="2022-11-23T01:20:31.112" v="16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B0100A4F-C664-4D41-B3BE-0A26D62D4954}" dt="2022-11-23T01:20:45.993" v="18" actId="47"/>
        <pc:sldMkLst>
          <pc:docMk/>
          <pc:sldMk cId="3786763847" sldId="429"/>
        </pc:sldMkLst>
      </pc:sldChg>
      <pc:sldChg chg="del">
        <pc:chgData name="TAN Mei Yi [Harrisdale Senior High School]" userId="f9f029c9-d743-4d60-9f2c-e74bdec1ab07" providerId="ADAL" clId="{B0100A4F-C664-4D41-B3BE-0A26D62D4954}" dt="2022-11-23T01:20:49.569" v="20" actId="47"/>
        <pc:sldMkLst>
          <pc:docMk/>
          <pc:sldMk cId="4235649175" sldId="443"/>
        </pc:sldMkLst>
      </pc:sldChg>
      <pc:sldChg chg="del">
        <pc:chgData name="TAN Mei Yi [Harrisdale Senior High School]" userId="f9f029c9-d743-4d60-9f2c-e74bdec1ab07" providerId="ADAL" clId="{B0100A4F-C664-4D41-B3BE-0A26D62D4954}" dt="2022-11-23T01:20:47.277" v="19" actId="47"/>
        <pc:sldMkLst>
          <pc:docMk/>
          <pc:sldMk cId="1343260044" sldId="444"/>
        </pc:sldMkLst>
      </pc:sldChg>
      <pc:sldChg chg="del">
        <pc:chgData name="TAN Mei Yi [Harrisdale Senior High School]" userId="f9f029c9-d743-4d60-9f2c-e74bdec1ab07" providerId="ADAL" clId="{B0100A4F-C664-4D41-B3BE-0A26D62D4954}" dt="2022-11-23T01:20:50.712" v="21" actId="47"/>
        <pc:sldMkLst>
          <pc:docMk/>
          <pc:sldMk cId="2160530030" sldId="445"/>
        </pc:sldMkLst>
      </pc:sldChg>
      <pc:sldChg chg="del">
        <pc:chgData name="TAN Mei Yi [Harrisdale Senior High School]" userId="f9f029c9-d743-4d60-9f2c-e74bdec1ab07" providerId="ADAL" clId="{B0100A4F-C664-4D41-B3BE-0A26D62D4954}" dt="2022-11-23T01:20:52.421" v="22" actId="47"/>
        <pc:sldMkLst>
          <pc:docMk/>
          <pc:sldMk cId="4129527274" sldId="446"/>
        </pc:sldMkLst>
      </pc:sldChg>
      <pc:sldChg chg="del">
        <pc:chgData name="TAN Mei Yi [Harrisdale Senior High School]" userId="f9f029c9-d743-4d60-9f2c-e74bdec1ab07" providerId="ADAL" clId="{B0100A4F-C664-4D41-B3BE-0A26D62D4954}" dt="2022-11-23T01:21:02.931" v="23" actId="47"/>
        <pc:sldMkLst>
          <pc:docMk/>
          <pc:sldMk cId="4206733704" sldId="447"/>
        </pc:sldMkLst>
      </pc:sldChg>
      <pc:sldChg chg="addSp delSp modSp del mod">
        <pc:chgData name="TAN Mei Yi [Harrisdale Senior High School]" userId="f9f029c9-d743-4d60-9f2c-e74bdec1ab07" providerId="ADAL" clId="{B0100A4F-C664-4D41-B3BE-0A26D62D4954}" dt="2022-11-23T01:27:28.312" v="130" actId="47"/>
        <pc:sldMkLst>
          <pc:docMk/>
          <pc:sldMk cId="2562935074" sldId="448"/>
        </pc:sldMkLst>
        <pc:spChg chg="add mod">
          <ac:chgData name="TAN Mei Yi [Harrisdale Senior High School]" userId="f9f029c9-d743-4d60-9f2c-e74bdec1ab07" providerId="ADAL" clId="{B0100A4F-C664-4D41-B3BE-0A26D62D4954}" dt="2022-11-23T01:27:26.157" v="129" actId="1076"/>
          <ac:spMkLst>
            <pc:docMk/>
            <pc:sldMk cId="2562935074" sldId="448"/>
            <ac:spMk id="6" creationId="{10ABBEAC-00EA-1760-5A23-F9EE694AC3A4}"/>
          </ac:spMkLst>
        </pc:spChg>
        <pc:picChg chg="del">
          <ac:chgData name="TAN Mei Yi [Harrisdale Senior High School]" userId="f9f029c9-d743-4d60-9f2c-e74bdec1ab07" providerId="ADAL" clId="{B0100A4F-C664-4D41-B3BE-0A26D62D4954}" dt="2022-11-23T01:27:23.290" v="127" actId="478"/>
          <ac:picMkLst>
            <pc:docMk/>
            <pc:sldMk cId="2562935074" sldId="448"/>
            <ac:picMk id="2" creationId="{00000000-0000-0000-0000-000000000000}"/>
          </ac:picMkLst>
        </pc:picChg>
      </pc:sldChg>
      <pc:sldChg chg="del">
        <pc:chgData name="TAN Mei Yi [Harrisdale Senior High School]" userId="f9f029c9-d743-4d60-9f2c-e74bdec1ab07" providerId="ADAL" clId="{B0100A4F-C664-4D41-B3BE-0A26D62D4954}" dt="2022-11-23T01:21:11.470" v="24" actId="47"/>
        <pc:sldMkLst>
          <pc:docMk/>
          <pc:sldMk cId="3376336306" sldId="449"/>
        </pc:sldMkLst>
      </pc:sldChg>
      <pc:sldChg chg="del">
        <pc:chgData name="TAN Mei Yi [Harrisdale Senior High School]" userId="f9f029c9-d743-4d60-9f2c-e74bdec1ab07" providerId="ADAL" clId="{B0100A4F-C664-4D41-B3BE-0A26D62D4954}" dt="2022-11-23T01:21:14.090" v="26" actId="47"/>
        <pc:sldMkLst>
          <pc:docMk/>
          <pc:sldMk cId="3965504682" sldId="450"/>
        </pc:sldMkLst>
      </pc:sldChg>
      <pc:sldChg chg="del">
        <pc:chgData name="TAN Mei Yi [Harrisdale Senior High School]" userId="f9f029c9-d743-4d60-9f2c-e74bdec1ab07" providerId="ADAL" clId="{B0100A4F-C664-4D41-B3BE-0A26D62D4954}" dt="2022-11-23T01:21:15.172" v="27" actId="47"/>
        <pc:sldMkLst>
          <pc:docMk/>
          <pc:sldMk cId="403140998" sldId="451"/>
        </pc:sldMkLst>
      </pc:sldChg>
      <pc:sldChg chg="del">
        <pc:chgData name="TAN Mei Yi [Harrisdale Senior High School]" userId="f9f029c9-d743-4d60-9f2c-e74bdec1ab07" providerId="ADAL" clId="{B0100A4F-C664-4D41-B3BE-0A26D62D4954}" dt="2022-11-23T01:21:16.995" v="29" actId="47"/>
        <pc:sldMkLst>
          <pc:docMk/>
          <pc:sldMk cId="21263811" sldId="452"/>
        </pc:sldMkLst>
      </pc:sldChg>
      <pc:sldChg chg="addSp modSp mod">
        <pc:chgData name="TAN Mei Yi [Harrisdale Senior High School]" userId="f9f029c9-d743-4d60-9f2c-e74bdec1ab07" providerId="ADAL" clId="{B0100A4F-C664-4D41-B3BE-0A26D62D4954}" dt="2022-11-23T01:27:20.376" v="126" actId="1076"/>
        <pc:sldMkLst>
          <pc:docMk/>
          <pc:sldMk cId="28905832" sldId="453"/>
        </pc:sldMkLst>
        <pc:spChg chg="add mod">
          <ac:chgData name="TAN Mei Yi [Harrisdale Senior High School]" userId="f9f029c9-d743-4d60-9f2c-e74bdec1ab07" providerId="ADAL" clId="{B0100A4F-C664-4D41-B3BE-0A26D62D4954}" dt="2022-11-23T01:27:20.376" v="126" actId="1076"/>
          <ac:spMkLst>
            <pc:docMk/>
            <pc:sldMk cId="28905832" sldId="453"/>
            <ac:spMk id="53" creationId="{540BA92F-105F-B0CF-7779-ABA6735509C8}"/>
          </ac:spMkLst>
        </pc:spChg>
        <pc:picChg chg="mod modCrop">
          <ac:chgData name="TAN Mei Yi [Harrisdale Senior High School]" userId="f9f029c9-d743-4d60-9f2c-e74bdec1ab07" providerId="ADAL" clId="{B0100A4F-C664-4D41-B3BE-0A26D62D4954}" dt="2022-11-23T01:26:46.725" v="66" actId="732"/>
          <ac:picMkLst>
            <pc:docMk/>
            <pc:sldMk cId="28905832" sldId="453"/>
            <ac:picMk id="4" creationId="{7EB58D38-AB39-5608-4D28-E4B20E2A665B}"/>
          </ac:picMkLst>
        </pc:picChg>
      </pc:sldChg>
      <pc:sldChg chg="addSp delSp modSp mod">
        <pc:chgData name="TAN Mei Yi [Harrisdale Senior High School]" userId="f9f029c9-d743-4d60-9f2c-e74bdec1ab07" providerId="ADAL" clId="{B0100A4F-C664-4D41-B3BE-0A26D62D4954}" dt="2022-11-23T01:27:38.506" v="134" actId="1076"/>
        <pc:sldMkLst>
          <pc:docMk/>
          <pc:sldMk cId="514844345" sldId="454"/>
        </pc:sldMkLst>
        <pc:spChg chg="add mod">
          <ac:chgData name="TAN Mei Yi [Harrisdale Senior High School]" userId="f9f029c9-d743-4d60-9f2c-e74bdec1ab07" providerId="ADAL" clId="{B0100A4F-C664-4D41-B3BE-0A26D62D4954}" dt="2022-11-23T01:27:38.506" v="134" actId="1076"/>
          <ac:spMkLst>
            <pc:docMk/>
            <pc:sldMk cId="514844345" sldId="454"/>
            <ac:spMk id="3" creationId="{308F875A-C14C-B5D4-E8FA-6527A0FC9900}"/>
          </ac:spMkLst>
        </pc:spChg>
        <pc:picChg chg="del">
          <ac:chgData name="TAN Mei Yi [Harrisdale Senior High School]" userId="f9f029c9-d743-4d60-9f2c-e74bdec1ab07" providerId="ADAL" clId="{B0100A4F-C664-4D41-B3BE-0A26D62D4954}" dt="2022-11-23T01:27:30.455" v="131" actId="478"/>
          <ac:picMkLst>
            <pc:docMk/>
            <pc:sldMk cId="514844345" sldId="454"/>
            <ac:picMk id="2" creationId="{00000000-0000-0000-0000-000000000000}"/>
          </ac:picMkLst>
        </pc:picChg>
      </pc:sldChg>
      <pc:sldChg chg="add del">
        <pc:chgData name="TAN Mei Yi [Harrisdale Senior High School]" userId="f9f029c9-d743-4d60-9f2c-e74bdec1ab07" providerId="ADAL" clId="{B0100A4F-C664-4D41-B3BE-0A26D62D4954}" dt="2022-11-23T01:27:43.471" v="135" actId="47"/>
        <pc:sldMkLst>
          <pc:docMk/>
          <pc:sldMk cId="655016677" sldId="455"/>
        </pc:sldMkLst>
      </pc:sldChg>
      <pc:sldChg chg="del">
        <pc:chgData name="TAN Mei Yi [Harrisdale Senior High School]" userId="f9f029c9-d743-4d60-9f2c-e74bdec1ab07" providerId="ADAL" clId="{B0100A4F-C664-4D41-B3BE-0A26D62D4954}" dt="2022-11-23T01:21:13.012" v="25" actId="47"/>
        <pc:sldMkLst>
          <pc:docMk/>
          <pc:sldMk cId="3951337087" sldId="455"/>
        </pc:sldMkLst>
      </pc:sldChg>
      <pc:sldChg chg="addSp delSp modSp add mod delAnim modAnim">
        <pc:chgData name="TAN Mei Yi [Harrisdale Senior High School]" userId="f9f029c9-d743-4d60-9f2c-e74bdec1ab07" providerId="ADAL" clId="{B0100A4F-C664-4D41-B3BE-0A26D62D4954}" dt="2022-11-23T01:35:32.086" v="359" actId="1076"/>
        <pc:sldMkLst>
          <pc:docMk/>
          <pc:sldMk cId="3696355329" sldId="456"/>
        </pc:sldMkLst>
        <pc:spChg chg="add mod">
          <ac:chgData name="TAN Mei Yi [Harrisdale Senior High School]" userId="f9f029c9-d743-4d60-9f2c-e74bdec1ab07" providerId="ADAL" clId="{B0100A4F-C664-4D41-B3BE-0A26D62D4954}" dt="2022-11-23T01:27:53.242" v="139"/>
          <ac:spMkLst>
            <pc:docMk/>
            <pc:sldMk cId="3696355329" sldId="456"/>
            <ac:spMk id="13" creationId="{C3F10412-52C3-3106-92BD-452E8508CB2C}"/>
          </ac:spMkLst>
        </pc:spChg>
        <pc:grpChg chg="del mod">
          <ac:chgData name="TAN Mei Yi [Harrisdale Senior High School]" userId="f9f029c9-d743-4d60-9f2c-e74bdec1ab07" providerId="ADAL" clId="{B0100A4F-C664-4D41-B3BE-0A26D62D4954}" dt="2022-11-23T01:31:14.123" v="159"/>
          <ac:grpSpMkLst>
            <pc:docMk/>
            <pc:sldMk cId="3696355329" sldId="456"/>
            <ac:grpSpMk id="10" creationId="{E4AC5136-EEE2-AB11-81C6-DD31FC726D39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1:21.181" v="167"/>
          <ac:grpSpMkLst>
            <pc:docMk/>
            <pc:sldMk cId="3696355329" sldId="456"/>
            <ac:grpSpMk id="15" creationId="{CF1DDAE9-EB10-B3F1-6A4E-F6892BF42B23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2:08.679" v="246"/>
          <ac:grpSpMkLst>
            <pc:docMk/>
            <pc:sldMk cId="3696355329" sldId="456"/>
            <ac:grpSpMk id="21" creationId="{83B2A400-CF5C-B1EA-E6FA-D906B1B5D523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0.539" v="42" actId="478"/>
          <ac:grpSpMkLst>
            <pc:docMk/>
            <pc:sldMk cId="3696355329" sldId="456"/>
            <ac:grpSpMk id="28" creationId="{D4F8786D-BE21-32AE-F2E5-D3F90EE56989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2:08.679" v="246"/>
          <ac:grpSpMkLst>
            <pc:docMk/>
            <pc:sldMk cId="3696355329" sldId="456"/>
            <ac:grpSpMk id="31" creationId="{F40E8BE3-39F9-C76B-4971-4762162C8E88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00.485" v="36" actId="478"/>
          <ac:grpSpMkLst>
            <pc:docMk/>
            <pc:sldMk cId="3696355329" sldId="456"/>
            <ac:grpSpMk id="36" creationId="{555E5EF6-B2E8-5D27-87FF-A01B85B91985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1:33.442" v="188"/>
          <ac:grpSpMkLst>
            <pc:docMk/>
            <pc:sldMk cId="3696355329" sldId="456"/>
            <ac:grpSpMk id="38" creationId="{F0420B81-F5AB-0D85-850D-9B2D7828F500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1:38.429" v="199"/>
          <ac:grpSpMkLst>
            <pc:docMk/>
            <pc:sldMk cId="3696355329" sldId="456"/>
            <ac:grpSpMk id="42" creationId="{A4AD4CA3-A87E-1C23-7D03-94A920B6773A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2:58.849" v="35" actId="478"/>
          <ac:grpSpMkLst>
            <pc:docMk/>
            <pc:sldMk cId="3696355329" sldId="456"/>
            <ac:grpSpMk id="43" creationId="{77134666-B5C2-2636-E067-FAE65809249B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2:00.378" v="230"/>
          <ac:grpSpMkLst>
            <pc:docMk/>
            <pc:sldMk cId="3696355329" sldId="456"/>
            <ac:grpSpMk id="53" creationId="{66AD8A91-6E85-AE71-C40E-1B5B7C95E025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2:02.748" v="235"/>
          <ac:grpSpMkLst>
            <pc:docMk/>
            <pc:sldMk cId="3696355329" sldId="456"/>
            <ac:grpSpMk id="64" creationId="{36E82886-57C8-789D-8ABA-4C3A0E0F90C5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2:08.679" v="246"/>
          <ac:grpSpMkLst>
            <pc:docMk/>
            <pc:sldMk cId="3696355329" sldId="456"/>
            <ac:grpSpMk id="66" creationId="{E6CB32FA-0A66-1EBF-BDE9-02F2DBF793AA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75" creationId="{1FCE677C-8AC7-F2B6-7271-DE98F291BF47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08.679" v="246"/>
          <ac:grpSpMkLst>
            <pc:docMk/>
            <pc:sldMk cId="3696355329" sldId="456"/>
            <ac:grpSpMk id="77" creationId="{83B433C9-9310-A6C7-0DFC-9E205D2496DC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89" creationId="{BDB2BD44-B262-0585-AF98-D5DEBB980E77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05" creationId="{D1CDE6DC-FB1A-9606-BCA0-5B4DF9913E1D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16" creationId="{3BD0FA10-BC01-8527-C878-377480EA5EEB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1" creationId="{3572BAAA-0F34-0880-761A-E50A9561E9A0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2" creationId="{8232701E-1994-268A-13CE-901036B262AA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3" creationId="{545F27AF-CB21-CA5E-7837-9D27AD2FAA86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4" creationId="{BBEB7BCE-FAE0-9E8F-E05D-2C29710512D8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25" creationId="{3B43BDAC-D8ED-78BC-3A53-14D7F9D0802E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5" creationId="{3D9BDE98-81DD-A35F-0E48-30DDDC129F49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6" creationId="{05181CE3-83D2-4CEF-0E59-D82631357C43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7" creationId="{48DA0C27-55D8-5CD8-6726-83AE12E53DE7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3:03.452" v="299"/>
          <ac:grpSpMkLst>
            <pc:docMk/>
            <pc:sldMk cId="3696355329" sldId="456"/>
            <ac:grpSpMk id="131" creationId="{5DD00250-2226-843C-802A-1D7A733923D7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33" creationId="{9D784569-FDF5-8769-1B35-F5A0A6DF9CFC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42" creationId="{E72A4B61-27D6-F358-819C-014B4BC41AD2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3:11.625" v="317"/>
          <ac:grpSpMkLst>
            <pc:docMk/>
            <pc:sldMk cId="3696355329" sldId="456"/>
            <ac:grpSpMk id="146" creationId="{04759425-B577-1525-A0F3-B6B80A0EB899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3:10.492" v="315"/>
          <ac:grpSpMkLst>
            <pc:docMk/>
            <pc:sldMk cId="3696355329" sldId="456"/>
            <ac:grpSpMk id="147" creationId="{2BF02AB8-EBE6-24B8-67CD-AF72AD7536C7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3:14.118" v="321"/>
          <ac:grpSpMkLst>
            <pc:docMk/>
            <pc:sldMk cId="3696355329" sldId="456"/>
            <ac:grpSpMk id="151" creationId="{2D19AE62-74AD-D721-9809-F5F6DC3299D1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52" creationId="{5E5974C7-49B0-53DB-4FC3-3FDECD6965DA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53" creationId="{21C2A47B-E053-746F-138D-391848A37E5C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3:30.964" v="329"/>
          <ac:grpSpMkLst>
            <pc:docMk/>
            <pc:sldMk cId="3696355329" sldId="456"/>
            <ac:grpSpMk id="155" creationId="{13011561-807D-E27A-185B-B5A479E4C9CF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3:39.862" v="340"/>
          <ac:grpSpMkLst>
            <pc:docMk/>
            <pc:sldMk cId="3696355329" sldId="456"/>
            <ac:grpSpMk id="158" creationId="{AA5F997A-0D1A-95AE-7962-A4677F0530A4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58" creationId="{FFCA06C3-2DA0-95BD-E538-A49DF30198F9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64" creationId="{E66098D0-A0B7-6B56-A646-7D9956E01B3F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3:42.353" v="343"/>
          <ac:grpSpMkLst>
            <pc:docMk/>
            <pc:sldMk cId="3696355329" sldId="456"/>
            <ac:grpSpMk id="165" creationId="{FA06F53A-E152-4AC4-FF3F-709412C16B3A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68" creationId="{960212FE-4755-2033-E184-26EBF61765FC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4:13.365" v="348"/>
          <ac:grpSpMkLst>
            <pc:docMk/>
            <pc:sldMk cId="3696355329" sldId="456"/>
            <ac:grpSpMk id="168" creationId="{E0833C0F-353F-55F9-A60C-EB9DE5AC1A3C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4:13.365" v="348"/>
          <ac:grpSpMkLst>
            <pc:docMk/>
            <pc:sldMk cId="3696355329" sldId="456"/>
            <ac:grpSpMk id="171" creationId="{753611AC-BACC-C2E7-0439-F16A6AFDB418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4:45.946" v="351" actId="1076"/>
          <ac:grpSpMkLst>
            <pc:docMk/>
            <pc:sldMk cId="3696355329" sldId="456"/>
            <ac:grpSpMk id="173" creationId="{E229FC8D-0742-AABF-E1D4-52B9809B1569}"/>
          </ac:grpSpMkLst>
        </pc:grpChg>
        <pc:grpChg chg="add del mod">
          <ac:chgData name="TAN Mei Yi [Harrisdale Senior High School]" userId="f9f029c9-d743-4d60-9f2c-e74bdec1ab07" providerId="ADAL" clId="{B0100A4F-C664-4D41-B3BE-0A26D62D4954}" dt="2022-11-23T01:35:16.895" v="355" actId="478"/>
          <ac:grpSpMkLst>
            <pc:docMk/>
            <pc:sldMk cId="3696355329" sldId="456"/>
            <ac:grpSpMk id="215" creationId="{1028F6D8-D626-DCC8-9149-551EA0054450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5:13.884" v="354" actId="1076"/>
          <ac:grpSpMkLst>
            <pc:docMk/>
            <pc:sldMk cId="3696355329" sldId="456"/>
            <ac:grpSpMk id="218" creationId="{345806C1-99A9-11F2-8900-151BAB4D6623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5:13.884" v="354" actId="1076"/>
          <ac:grpSpMkLst>
            <pc:docMk/>
            <pc:sldMk cId="3696355329" sldId="456"/>
            <ac:grpSpMk id="222" creationId="{19759D02-9C2B-2965-8C57-0D6FA3307966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5:13.884" v="354" actId="1076"/>
          <ac:grpSpMkLst>
            <pc:docMk/>
            <pc:sldMk cId="3696355329" sldId="456"/>
            <ac:grpSpMk id="239" creationId="{522E50BF-8BD5-4BF5-BAD3-267FA3605562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5:13.884" v="354" actId="1076"/>
          <ac:grpSpMkLst>
            <pc:docMk/>
            <pc:sldMk cId="3696355329" sldId="456"/>
            <ac:grpSpMk id="250" creationId="{BD007F47-C4AB-82F5-43AA-5E5DC33F4E98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4:57.932" v="353" actId="1076"/>
          <ac:grpSpMkLst>
            <pc:docMk/>
            <pc:sldMk cId="3696355329" sldId="456"/>
            <ac:grpSpMk id="256" creationId="{297E0661-AFCF-0BDC-60BE-57B44CAEF330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5:25.273" v="357" actId="1076"/>
          <ac:grpSpMkLst>
            <pc:docMk/>
            <pc:sldMk cId="3696355329" sldId="456"/>
            <ac:grpSpMk id="260" creationId="{520A70E9-DBE0-6A1B-DB04-B62987C8D90D}"/>
          </ac:grpSpMkLst>
        </pc:grpChg>
        <pc:picChg chg="del mod modCrop">
          <ac:chgData name="TAN Mei Yi [Harrisdale Senior High School]" userId="f9f029c9-d743-4d60-9f2c-e74bdec1ab07" providerId="ADAL" clId="{B0100A4F-C664-4D41-B3BE-0A26D62D4954}" dt="2022-11-23T01:27:52.906" v="138" actId="478"/>
          <ac:picMkLst>
            <pc:docMk/>
            <pc:sldMk cId="3696355329" sldId="456"/>
            <ac:picMk id="2" creationId="{00000000-0000-0000-0000-000000000000}"/>
          </ac:picMkLst>
        </pc:picChg>
        <pc:picChg chg="add mod">
          <ac:chgData name="TAN Mei Yi [Harrisdale Senior High School]" userId="f9f029c9-d743-4d60-9f2c-e74bdec1ab07" providerId="ADAL" clId="{B0100A4F-C664-4D41-B3BE-0A26D62D4954}" dt="2022-11-23T01:29:54.503" v="149" actId="1076"/>
          <ac:picMkLst>
            <pc:docMk/>
            <pc:sldMk cId="3696355329" sldId="456"/>
            <ac:picMk id="4" creationId="{D1DD7DC5-58F5-85E8-6680-30812B6FB5EF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3:22.114" v="43" actId="478"/>
          <ac:picMkLst>
            <pc:docMk/>
            <pc:sldMk cId="3696355329" sldId="456"/>
            <ac:picMk id="6" creationId="{9EF35928-FD80-FAE6-D05A-DF97958041AF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3:03.240" v="37" actId="478"/>
          <ac:picMkLst>
            <pc:docMk/>
            <pc:sldMk cId="3696355329" sldId="456"/>
            <ac:picMk id="7" creationId="{777D8C91-3172-BF80-9B69-479D17841576}"/>
          </ac:picMkLst>
        </pc:picChg>
        <pc:picChg chg="add mod ord">
          <ac:chgData name="TAN Mei Yi [Harrisdale Senior High School]" userId="f9f029c9-d743-4d60-9f2c-e74bdec1ab07" providerId="ADAL" clId="{B0100A4F-C664-4D41-B3BE-0A26D62D4954}" dt="2022-11-23T01:29:50.535" v="147" actId="1076"/>
          <ac:picMkLst>
            <pc:docMk/>
            <pc:sldMk cId="3696355329" sldId="456"/>
            <ac:picMk id="12" creationId="{A4C43E80-E539-F95B-5CBE-8C6E454534B4}"/>
          </ac:picMkLst>
        </pc:picChg>
        <pc:inkChg chg="add">
          <ac:chgData name="TAN Mei Yi [Harrisdale Senior High School]" userId="f9f029c9-d743-4d60-9f2c-e74bdec1ab07" providerId="ADAL" clId="{B0100A4F-C664-4D41-B3BE-0A26D62D4954}" dt="2022-11-23T01:31:07.972" v="150" actId="9405"/>
          <ac:inkMkLst>
            <pc:docMk/>
            <pc:sldMk cId="3696355329" sldId="456"/>
            <ac:inkMk id="2" creationId="{1666EAAF-1E10-B318-3EE8-6862A7C236F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3" creationId="{F3EFA4BF-41B2-F1B6-2DD0-F7C2016BA8C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6" creationId="{9A5893C6-803A-ED22-E43E-F41D939FC98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" creationId="{07DCE0B6-BB98-A148-4A26-C63BC096A51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8" creationId="{66DC07AC-DC73-17E9-454A-4B59E461567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9" creationId="{7B896BF1-5170-923E-7E76-162266BBAFE0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16.718" v="161"/>
          <ac:inkMkLst>
            <pc:docMk/>
            <pc:sldMk cId="3696355329" sldId="456"/>
            <ac:inkMk id="11" creationId="{E850A4AA-A453-0374-4728-65ADEEB749B3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16.715" v="160"/>
          <ac:inkMkLst>
            <pc:docMk/>
            <pc:sldMk cId="3696355329" sldId="456"/>
            <ac:inkMk id="14" creationId="{CD396E82-25DA-1188-DE1A-1D11B177224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16" creationId="{DDC15BD2-07AD-0C08-6F64-C0BFDF2A6A4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17" creationId="{11C83847-2F08-F212-760C-74E0CC37361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18" creationId="{80DE41D0-9E08-DE0A-225A-76482C30B52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19" creationId="{E7CA29FE-B5B2-C739-9360-CE492E48581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0" creationId="{188B9752-C80B-474A-D4F8-72C8B216BFA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2" creationId="{D8949750-3447-3798-DC09-2CECE896E25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3" creationId="{70A7A2F9-F726-420A-1D47-F92EA8BD122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4" creationId="{9E149EAE-7F50-CB8A-273D-7743CD33075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5" creationId="{77259753-523D-BBFD-8BC2-453A41175FA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6" creationId="{A7569311-65CB-0DF3-62FA-F206007C44B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7" creationId="{36AD5109-09A4-2D6A-947F-998640FC9DC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8" creationId="{E8D2FCCF-9B5D-CC7D-D37C-A00DF8D8D90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9" creationId="{FC172391-219C-59E5-1B3F-E55E034D37A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30" creationId="{194E3755-2D05-522C-A698-210D0A8C87CC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78" v="204"/>
          <ac:inkMkLst>
            <pc:docMk/>
            <pc:sldMk cId="3696355329" sldId="456"/>
            <ac:inkMk id="32" creationId="{8669667B-8EB4-2188-3CE1-0716B092BFD8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80" v="205"/>
          <ac:inkMkLst>
            <pc:docMk/>
            <pc:sldMk cId="3696355329" sldId="456"/>
            <ac:inkMk id="33" creationId="{B4B1896D-307A-DED3-E749-C77DABE38C30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94" v="216"/>
          <ac:inkMkLst>
            <pc:docMk/>
            <pc:sldMk cId="3696355329" sldId="456"/>
            <ac:inkMk id="34" creationId="{6C93F84C-FDBD-BE5F-24B3-C825A255DD6D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82" v="207"/>
          <ac:inkMkLst>
            <pc:docMk/>
            <pc:sldMk cId="3696355329" sldId="456"/>
            <ac:inkMk id="35" creationId="{D3E3474E-526B-7CEE-C601-08DB1BEFF888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90" v="212"/>
          <ac:inkMkLst>
            <pc:docMk/>
            <pc:sldMk cId="3696355329" sldId="456"/>
            <ac:inkMk id="36" creationId="{AA9669A2-2E8A-F66B-D159-BB3717E97FB3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93" v="215"/>
          <ac:inkMkLst>
            <pc:docMk/>
            <pc:sldMk cId="3696355329" sldId="456"/>
            <ac:inkMk id="37" creationId="{497DC2E7-D0F5-0A8B-67BA-057098E5206D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2:00.964" v="232"/>
          <ac:inkMkLst>
            <pc:docMk/>
            <pc:sldMk cId="3696355329" sldId="456"/>
            <ac:inkMk id="39" creationId="{7C4CA47A-607C-D94C-C7D3-283654F75769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89" v="210"/>
          <ac:inkMkLst>
            <pc:docMk/>
            <pc:sldMk cId="3696355329" sldId="456"/>
            <ac:inkMk id="40" creationId="{BDD1D161-7184-49A1-23A3-F07B3619C9F4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92" v="214"/>
          <ac:inkMkLst>
            <pc:docMk/>
            <pc:sldMk cId="3696355329" sldId="456"/>
            <ac:inkMk id="41" creationId="{C387A081-A8CE-167A-FE2F-D8946BB70F02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75" v="203"/>
          <ac:inkMkLst>
            <pc:docMk/>
            <pc:sldMk cId="3696355329" sldId="456"/>
            <ac:inkMk id="43" creationId="{0814D0FF-697D-77BA-B1DE-20E4CC218106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70" v="200"/>
          <ac:inkMkLst>
            <pc:docMk/>
            <pc:sldMk cId="3696355329" sldId="456"/>
            <ac:inkMk id="44" creationId="{CBAB4531-7AC4-96C0-0C48-69530FF2A51C}"/>
          </ac:inkMkLst>
        </pc:inkChg>
        <pc:inkChg chg="del">
          <ac:chgData name="TAN Mei Yi [Harrisdale Senior High School]" userId="f9f029c9-d743-4d60-9f2c-e74bdec1ab07" providerId="ADAL" clId="{B0100A4F-C664-4D41-B3BE-0A26D62D4954}" dt="2022-11-23T01:23:20.539" v="42" actId="478"/>
          <ac:inkMkLst>
            <pc:docMk/>
            <pc:sldMk cId="3696355329" sldId="456"/>
            <ac:inkMk id="45" creationId="{19970675-FCBF-C67D-36E0-8DCC8736BD34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91" v="213"/>
          <ac:inkMkLst>
            <pc:docMk/>
            <pc:sldMk cId="3696355329" sldId="456"/>
            <ac:inkMk id="45" creationId="{1E14B28C-1A15-25C5-872E-5A49A3E3396F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89" v="211"/>
          <ac:inkMkLst>
            <pc:docMk/>
            <pc:sldMk cId="3696355329" sldId="456"/>
            <ac:inkMk id="46" creationId="{BE9923B9-2A28-8E3F-E1C1-DABA5838B56B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2:00.378" v="230"/>
          <ac:inkMkLst>
            <pc:docMk/>
            <pc:sldMk cId="3696355329" sldId="456"/>
            <ac:inkMk id="47" creationId="{EC389223-2D14-B8B3-8F48-AF25C0929B01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94" v="217"/>
          <ac:inkMkLst>
            <pc:docMk/>
            <pc:sldMk cId="3696355329" sldId="456"/>
            <ac:inkMk id="48" creationId="{1E8C2F20-AD27-F78D-0F7C-B766FE90BAB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73" v="202"/>
          <ac:inkMkLst>
            <pc:docMk/>
            <pc:sldMk cId="3696355329" sldId="456"/>
            <ac:inkMk id="49" creationId="{BCB413F1-B494-5785-9FE5-60811E6ED269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81" v="206"/>
          <ac:inkMkLst>
            <pc:docMk/>
            <pc:sldMk cId="3696355329" sldId="456"/>
            <ac:inkMk id="50" creationId="{55ED579A-AFA7-E56B-8F49-4F944347217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71" v="201"/>
          <ac:inkMkLst>
            <pc:docMk/>
            <pc:sldMk cId="3696355329" sldId="456"/>
            <ac:inkMk id="51" creationId="{F36B6938-ACCE-F3F5-3F50-E94488DA542B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1:31:52.783" v="208"/>
          <ac:inkMkLst>
            <pc:docMk/>
            <pc:sldMk cId="3696355329" sldId="456"/>
            <ac:inkMk id="52" creationId="{2A1F3813-F64C-22AA-FE22-DA3F2CCBAAC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54" creationId="{DE4DEECC-2254-FF25-5A62-EE446BC4F90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55" creationId="{46D82257-17B1-1534-6C0E-333F7B0E8C4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56" creationId="{4184B505-4AF2-8B42-457E-42B240CA1DE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57" creationId="{4440B338-E704-9BE7-7CE7-B266E28EEA4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58" creationId="{6244CB9F-B3DC-C343-580E-1D9A1F52B6A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59" creationId="{D41248C0-DE60-DD1B-15E8-CE8C771D4A6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60" creationId="{E0B014A5-F9A4-1EC6-5512-D23EAF35E53D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2:00.965" v="233"/>
          <ac:inkMkLst>
            <pc:docMk/>
            <pc:sldMk cId="3696355329" sldId="456"/>
            <ac:inkMk id="61" creationId="{42391B51-5D56-FB85-A1EB-480B16D52EAE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2:00.379" v="231"/>
          <ac:inkMkLst>
            <pc:docMk/>
            <pc:sldMk cId="3696355329" sldId="456"/>
            <ac:inkMk id="62" creationId="{A7046550-599A-8A77-0EBA-AC0DFB89EC98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2:00.378" v="229"/>
          <ac:inkMkLst>
            <pc:docMk/>
            <pc:sldMk cId="3696355329" sldId="456"/>
            <ac:inkMk id="63" creationId="{C0CE02A9-A246-3FF0-33B3-7C45B3E3D24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65" creationId="{542D8240-86F3-40A9-8CD3-6673A43523C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67" creationId="{D4F30E38-8A59-F251-B277-774A1221492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68" creationId="{730032E9-3496-7102-AA17-3FFCEDA0C2E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69" creationId="{C2E34CCB-928B-2102-730B-C685A0300F7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0" creationId="{E3DF29F7-4FF9-7CBE-E1B6-7DA5B073185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1" creationId="{682C102E-279B-ED9C-627E-487FFB2652D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2" creationId="{75B0AE92-BC59-043B-9366-EBA7CD33FC0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3" creationId="{8C5E9E09-419A-513E-13A9-B450491CD18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4" creationId="{2F81C5A9-05D4-BF2B-F80E-4158FEB6B4B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5" creationId="{2A906FC9-27BA-904E-B397-46881BEFD42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6" creationId="{6F65830D-738C-F846-A976-284490C22A69}"/>
          </ac:inkMkLst>
        </pc:inkChg>
        <pc:inkChg chg="add">
          <ac:chgData name="TAN Mei Yi [Harrisdale Senior High School]" userId="f9f029c9-d743-4d60-9f2c-e74bdec1ab07" providerId="ADAL" clId="{B0100A4F-C664-4D41-B3BE-0A26D62D4954}" dt="2022-11-23T01:32:22.759" v="248" actId="9405"/>
          <ac:inkMkLst>
            <pc:docMk/>
            <pc:sldMk cId="3696355329" sldId="456"/>
            <ac:inkMk id="78" creationId="{893ABDEB-DDD1-DFA8-386B-C932AE8C2486}"/>
          </ac:inkMkLst>
        </pc:inkChg>
        <pc:inkChg chg="add">
          <ac:chgData name="TAN Mei Yi [Harrisdale Senior High School]" userId="f9f029c9-d743-4d60-9f2c-e74bdec1ab07" providerId="ADAL" clId="{B0100A4F-C664-4D41-B3BE-0A26D62D4954}" dt="2022-11-23T01:32:23.152" v="249" actId="9405"/>
          <ac:inkMkLst>
            <pc:docMk/>
            <pc:sldMk cId="3696355329" sldId="456"/>
            <ac:inkMk id="79" creationId="{6D58F3F7-4E75-98DD-5955-5737E787AFD2}"/>
          </ac:inkMkLst>
        </pc:inkChg>
        <pc:inkChg chg="add">
          <ac:chgData name="TAN Mei Yi [Harrisdale Senior High School]" userId="f9f029c9-d743-4d60-9f2c-e74bdec1ab07" providerId="ADAL" clId="{B0100A4F-C664-4D41-B3BE-0A26D62D4954}" dt="2022-11-23T01:32:23.529" v="250" actId="9405"/>
          <ac:inkMkLst>
            <pc:docMk/>
            <pc:sldMk cId="3696355329" sldId="456"/>
            <ac:inkMk id="80" creationId="{4C2DD938-A16F-70D4-74C6-B66EC01B3F2B}"/>
          </ac:inkMkLst>
        </pc:inkChg>
        <pc:inkChg chg="add">
          <ac:chgData name="TAN Mei Yi [Harrisdale Senior High School]" userId="f9f029c9-d743-4d60-9f2c-e74bdec1ab07" providerId="ADAL" clId="{B0100A4F-C664-4D41-B3BE-0A26D62D4954}" dt="2022-11-23T01:32:23.895" v="251" actId="9405"/>
          <ac:inkMkLst>
            <pc:docMk/>
            <pc:sldMk cId="3696355329" sldId="456"/>
            <ac:inkMk id="81" creationId="{203A5345-6D15-37D7-C4B3-34786441E98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2" creationId="{B241F3A8-FE88-D916-7F49-804030D57EE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3" creationId="{6BC69F45-A76D-D9A9-07A3-BCC6C89D909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4" creationId="{0CF90B72-35A3-FBC3-D019-4D771B90070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5" creationId="{A551C5D9-8550-5FD9-DF48-6B7715DFAE6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6" creationId="{B036385F-2E9A-4EF5-6A5D-D8E2508FD42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7" creationId="{41253052-487D-BCF4-F9B6-59F1DB4CEFC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8" creationId="{4CC9F785-573A-CC1F-38AA-69E40557037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9" creationId="{08B4B35D-4EDC-16DC-B4B2-B8A3BFD9316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0" creationId="{1E0C8F55-52F1-5CD2-AE4F-B8B5385F536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1" creationId="{8D26DACC-144B-AA19-7D7A-A29CB6A7277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2" creationId="{38A59C02-C798-6384-EEE1-9B086782977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3" creationId="{0322882C-BC37-1F10-475E-BE8E7D0D55A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4" creationId="{F0661B0B-264A-AA4C-1BFB-62ECD268642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5" creationId="{80560AC8-8CA9-1999-1BD4-4AE8C7BF41F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6" creationId="{B671AB54-F4B6-05D7-3BBB-497BD9B9F1D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7" creationId="{C06B26B5-1665-A33C-B1C4-C5B9B65CB3D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8" creationId="{F8BD9676-F5E7-39DF-24A6-5402AFC1531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9" creationId="{0237FCAB-47E4-5C7C-4E5B-92EB8105E23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0" creationId="{3EB41531-BFED-79CB-3569-D6AEBE73A3C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1" creationId="{6CF862B3-013F-E09C-7672-263F10E9979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2" creationId="{34B1CC28-BA9A-DA3A-01DD-2610A0154C3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3" creationId="{ABA0CDEC-1692-5CF8-EF83-D886BE1CFF7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4" creationId="{C558CD74-81BD-38CC-7D9F-2B4966DA3AB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5" creationId="{1E3F51D6-EA07-95EE-521B-283AD9F8ED4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6" creationId="{D098D813-DE62-FBF7-154E-5769B0D2A8D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7" creationId="{FA4BBED5-A16B-62A6-EB0F-530D83F3729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8" creationId="{E6E5543C-24A7-4C73-45EB-26CA7CF70C6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9" creationId="{0A18D5B2-8056-F6BA-6B86-39C0140F473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0" creationId="{A208C3A2-64A4-A47D-2933-2962D32CF0F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1" creationId="{54C9F35D-0A6A-7B9B-4A12-1A1E446C292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2" creationId="{1EC1B89E-375A-B4DB-B963-4D69E289C96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3" creationId="{C2372BB1-8FA9-D1E7-DF2F-4979A5C1FD4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4" creationId="{473FD76F-08ED-B0DB-2B3D-27A134197D7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5" creationId="{282F5CCD-D708-DA4A-830A-6BBD4EC9442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6" creationId="{D04594BC-B859-B563-4538-51492B5793C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7" creationId="{B7FEA6F3-B35D-E9FA-7899-377E4E8B0F0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8" creationId="{871A1FC2-F77A-14FF-6459-D82F1362DEA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9" creationId="{37F02AEC-D1F2-FA9D-BE35-C13D5AEA95B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20" creationId="{72A29564-2426-9066-8BFF-1C16DB06DE0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3:03.452" v="299"/>
          <ac:inkMkLst>
            <pc:docMk/>
            <pc:sldMk cId="3696355329" sldId="456"/>
            <ac:inkMk id="128" creationId="{8E7C86E1-9F7B-B364-8E65-A3690D90B3E4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3:03.451" v="298"/>
          <ac:inkMkLst>
            <pc:docMk/>
            <pc:sldMk cId="3696355329" sldId="456"/>
            <ac:inkMk id="129" creationId="{897B7F1E-41CC-BBC8-223D-EA5DC8494671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3:03.452" v="300"/>
          <ac:inkMkLst>
            <pc:docMk/>
            <pc:sldMk cId="3696355329" sldId="456"/>
            <ac:inkMk id="130" creationId="{CF0B2139-8338-510E-4139-D06B6DD1FF9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2" creationId="{9EEB7AB5-FE76-DC4F-0AE3-03852ABB79D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3" creationId="{26F16CA9-FC7F-2DF3-6E17-605D4B6DFC5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4" creationId="{F9FAB3D3-7638-B232-D66D-E2A864AED1E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5" creationId="{0FA0D537-4A27-0DBE-277A-57AD254961C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6" creationId="{83FAD945-0EFD-F080-3736-E8D7FC9D6B2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7" creationId="{C010240E-BE28-84C5-9C84-CB4BAD51D87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8" creationId="{14382362-9494-BE0B-18D9-7D4439599B8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1.625" v="317"/>
          <ac:inkMkLst>
            <pc:docMk/>
            <pc:sldMk cId="3696355329" sldId="456"/>
            <ac:inkMk id="139" creationId="{B26EB5A0-5DB7-FB85-0B29-6AFB13C09C7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1.625" v="317"/>
          <ac:inkMkLst>
            <pc:docMk/>
            <pc:sldMk cId="3696355329" sldId="456"/>
            <ac:inkMk id="140" creationId="{735F89E1-14BA-93B4-C49C-49CCE8B9A3D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1.625" v="317"/>
          <ac:inkMkLst>
            <pc:docMk/>
            <pc:sldMk cId="3696355329" sldId="456"/>
            <ac:inkMk id="141" creationId="{4025727A-E4D3-C462-D052-8F194D9FE09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1.625" v="317"/>
          <ac:inkMkLst>
            <pc:docMk/>
            <pc:sldMk cId="3696355329" sldId="456"/>
            <ac:inkMk id="142" creationId="{FD3E0169-5D1C-F4B6-2501-CD63C02C75F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1.625" v="317"/>
          <ac:inkMkLst>
            <pc:docMk/>
            <pc:sldMk cId="3696355329" sldId="456"/>
            <ac:inkMk id="143" creationId="{52F4381A-0433-9A44-F73C-BD2C1CAE662F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3:11.625" v="317"/>
          <ac:inkMkLst>
            <pc:docMk/>
            <pc:sldMk cId="3696355329" sldId="456"/>
            <ac:inkMk id="144" creationId="{77D20F31-4E1A-5125-1DD7-05147D8A981B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3:11.623" v="316"/>
          <ac:inkMkLst>
            <pc:docMk/>
            <pc:sldMk cId="3696355329" sldId="456"/>
            <ac:inkMk id="145" creationId="{EFA78296-8092-B84C-DBCF-8AE4C1C47E9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4.118" v="321"/>
          <ac:inkMkLst>
            <pc:docMk/>
            <pc:sldMk cId="3696355329" sldId="456"/>
            <ac:inkMk id="148" creationId="{739802C9-34DA-E37E-0EBB-B90710E32CF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4.118" v="321"/>
          <ac:inkMkLst>
            <pc:docMk/>
            <pc:sldMk cId="3696355329" sldId="456"/>
            <ac:inkMk id="149" creationId="{BB4E39F2-F90B-70E5-2EA2-93EFAF2A41A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4.118" v="321"/>
          <ac:inkMkLst>
            <pc:docMk/>
            <pc:sldMk cId="3696355329" sldId="456"/>
            <ac:inkMk id="150" creationId="{3A78A814-75AF-A34C-A2D9-248339D1434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52" creationId="{96A65B16-DF82-DEC7-C0BE-AB5FC1F5D78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53" creationId="{F74704FB-8549-1728-E6C0-A20089BBA8A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54" creationId="{010251C9-ECC6-ACFD-3C18-FAD157FFB53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56" creationId="{6B1EA9C8-46D4-160A-B29D-ED26F82EC8D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57" creationId="{278BD322-2F19-B071-213F-403616169DE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59" creationId="{08A274A5-CEA3-D553-AB4E-4731C2BAAEF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60" creationId="{3D6B9349-CBDF-00A4-1052-0789EEC327AA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1:33:39.628" v="339"/>
          <ac:inkMkLst>
            <pc:docMk/>
            <pc:sldMk cId="3696355329" sldId="456"/>
            <ac:inkMk id="161" creationId="{9B3BE783-207A-C0A0-B05B-1603BEBFE570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1:33:39.622" v="336"/>
          <ac:inkMkLst>
            <pc:docMk/>
            <pc:sldMk cId="3696355329" sldId="456"/>
            <ac:inkMk id="162" creationId="{04F47590-D63C-118D-6556-4C9A0401EE5B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1:33:39.623" v="337"/>
          <ac:inkMkLst>
            <pc:docMk/>
            <pc:sldMk cId="3696355329" sldId="456"/>
            <ac:inkMk id="163" creationId="{DDE9BBE0-7EA2-409A-B428-78E3A1662CEC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1:33:39.625" v="338"/>
          <ac:inkMkLst>
            <pc:docMk/>
            <pc:sldMk cId="3696355329" sldId="456"/>
            <ac:inkMk id="164" creationId="{ED179E30-8E7D-5BCA-379D-53CB8EAB27F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66" creationId="{B3474C72-9ACD-B99E-6FFA-CB209EB433A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67" creationId="{A3E7E2A3-C25B-887A-4BCF-B01EA1D14CE9}"/>
          </ac:inkMkLst>
        </pc:inkChg>
        <pc:inkChg chg="add">
          <ac:chgData name="TAN Mei Yi [Harrisdale Senior High School]" userId="f9f029c9-d743-4d60-9f2c-e74bdec1ab07" providerId="ADAL" clId="{B0100A4F-C664-4D41-B3BE-0A26D62D4954}" dt="2022-11-23T01:33:55.184" v="345" actId="9405"/>
          <ac:inkMkLst>
            <pc:docMk/>
            <pc:sldMk cId="3696355329" sldId="456"/>
            <ac:inkMk id="169" creationId="{13D846BA-4710-5C2F-FA6F-EDC742731BA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70" creationId="{E0EE4AC7-F3B4-2D86-5F81-10DD1F145A4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45.946" v="351" actId="1076"/>
          <ac:inkMkLst>
            <pc:docMk/>
            <pc:sldMk cId="3696355329" sldId="456"/>
            <ac:inkMk id="172" creationId="{C6E494CD-3D0A-2AF7-4AF6-21C0992D912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74" creationId="{FFDB546D-463E-0C52-F403-72490C89BBEC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75" creationId="{D36C5967-1CA6-47E1-F5CD-5101B1E9614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76" creationId="{B6AB6CBD-E008-76EF-8FCA-0B2DEE3AAF9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77" creationId="{15AD9C4D-EEFD-AC9A-F3DA-7A68197B50B6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78" creationId="{3112783A-0E89-06A8-AD2B-FD1B752C7631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79" creationId="{CD5DCBBD-B5A8-F84F-2F7C-F6CFBBFD25F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0" creationId="{90AF3F6C-11BC-94F6-707F-B8D74FCBF04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1" creationId="{6C73E8D8-9B66-9E2E-7B6F-06F902B6DE8C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2" creationId="{5C856B58-EFD5-BCB0-0DC8-6048D697311C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3" creationId="{E28C0F8F-0852-3AEB-3648-5967DD88AB4D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4" creationId="{4C8CCC72-59B8-B2BC-F94B-155F3D7B27AD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5" creationId="{9F676B14-E4B4-F54E-7702-8D4B302DD59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6" creationId="{5D4CB801-8155-C5B7-FABD-D1A780FD86C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7" creationId="{724D82BB-6069-3CDD-0EE9-899AC97679C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8" creationId="{DE319DEE-45DC-14F8-2642-D5F46C64A3F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9" creationId="{AB9F775D-E618-3337-3CD7-82910E18EC3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0" creationId="{5DC165AC-C846-3225-EDAA-654EFF530E2D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1" creationId="{DF355261-B231-A38F-DA17-F8A8E1F8E1B0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2" creationId="{4CB8784D-EF15-907A-6EFF-76B7F1E20AB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3" creationId="{14E1A6B8-411B-D509-E393-BE8D49CC6641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4" creationId="{3C853D64-794A-5F31-41D9-FDAF6041966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5" creationId="{DECACE1E-8CDD-C2CA-15D8-48CEB1ED393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6" creationId="{1292AAB5-B70B-BAF6-81BC-0830CB2F1C60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7" creationId="{8E879006-AFE9-7CFE-BE5E-9F4F587ADBA1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8" creationId="{C4E0A5AD-3284-A2E8-9253-31A2FDE033B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9" creationId="{CE711563-936F-EF2F-6020-8637539DC8AD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0" creationId="{FC5199CA-DFC4-8E78-E0BC-BBA3D80CACE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1" creationId="{70F1FAC1-A985-9B3E-4B21-379AEFAE661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2" creationId="{1F4A2EE2-88FC-57A9-5252-C467EF9ECD20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3" creationId="{19B86355-0DA0-ACC4-C046-EE94919D7201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4" creationId="{F43E1AC7-5CC9-EAAE-FA3A-D97B2494CF9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5" creationId="{8D420FF9-A9AE-B64F-DB4A-0946AA66175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6" creationId="{CC799685-070E-FC04-A703-27B80C707F15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7" creationId="{75CF5A45-F068-58FF-1C59-3FFE6DB2EA4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8" creationId="{36551911-B5AD-854E-28F4-124DB2ABAC16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9" creationId="{B3936E3C-5DCF-30EA-A990-8C8B0436236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10" creationId="{B8E1BD6B-33F3-8D91-67EA-CD77CDAAAD2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57.932" v="353" actId="1076"/>
          <ac:inkMkLst>
            <pc:docMk/>
            <pc:sldMk cId="3696355329" sldId="456"/>
            <ac:inkMk id="211" creationId="{E73CE31F-6A6F-5F01-ED06-05FC8C67C08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57.932" v="353" actId="1076"/>
          <ac:inkMkLst>
            <pc:docMk/>
            <pc:sldMk cId="3696355329" sldId="456"/>
            <ac:inkMk id="212" creationId="{8D4C522D-8F3B-AD74-4FBC-655902C044D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57.932" v="353" actId="1076"/>
          <ac:inkMkLst>
            <pc:docMk/>
            <pc:sldMk cId="3696355329" sldId="456"/>
            <ac:inkMk id="213" creationId="{06611748-1835-3F65-2DC4-945EFE77409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57.932" v="353" actId="1076"/>
          <ac:inkMkLst>
            <pc:docMk/>
            <pc:sldMk cId="3696355329" sldId="456"/>
            <ac:inkMk id="214" creationId="{66178C05-F576-BA48-95C0-D440D7A2A15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16" creationId="{09C8992C-E8CA-A806-B275-9D9D4615971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17" creationId="{08F22FE7-A8BA-03AD-1768-CE69185BA31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19" creationId="{2677BE1E-351F-1EE6-7895-5FE85233645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0" creationId="{A79700C2-9485-792F-DB50-B545C2B61C6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1" creationId="{C4182CE6-5879-32CC-1CAD-19B0784DD77B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3" creationId="{313A3C40-2BCB-9C10-0B76-34CB2CD84B3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4" creationId="{6805BEE2-2D80-BFDB-0A71-14E5DB29A64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5" creationId="{C0E60856-39AE-E8F2-A71E-F77CBB3E7BA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6" creationId="{684B043A-7524-6430-A936-E4004CDE72E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7" creationId="{BE25CF61-FA24-5288-4272-2E44EA6446F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8" creationId="{4F715ED7-FC66-8DC6-CE27-BFA6F77C8E5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9" creationId="{290BC6EC-B58A-3185-A67F-A52336C828D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0" creationId="{9B5AA46B-9346-72E0-42D2-5D8F9C7B7E3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1" creationId="{14D74EF8-8E47-FFE9-BB10-27C2282EF68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2" creationId="{1E104B5A-B3BA-8138-66DB-EC5CB770CC5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3" creationId="{D7675A9F-4693-9B35-0350-D88CFFDBFF6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4" creationId="{AA745E68-30DC-9A2E-4C9D-EA07EB04E8D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5" creationId="{420CFAD9-195D-A29F-BEE7-F2C9A71FBF8C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6" creationId="{D358F13A-0681-C57F-4C57-D8C0D54F851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7" creationId="{F4736F0A-3F20-101E-5B4A-73975BB0847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8" creationId="{5542BDA6-16E3-AE5E-C5A6-7ADCBE569815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0" creationId="{6204823E-B550-817A-10D6-2458D1B0546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1" creationId="{3F98DFC3-7B5F-B288-3520-E4CCF8BEF28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2" creationId="{6E92EE4C-A866-167E-68A1-0626CC8D98F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3" creationId="{5BB4EB2A-4737-1414-7DD2-B0E449A6C5C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4" creationId="{E28E5106-8C2A-9E04-C94E-828C7183077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5" creationId="{DFCD8CE8-3F1E-2177-E4BB-39820A18706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6" creationId="{AA959540-8B56-26B2-28D2-7E87E14D6DDE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7" creationId="{C934E420-8DDC-AD8A-D4D7-9035AEF49FAC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8" creationId="{CD19ACE3-5FC0-9245-9E84-31F58BE4A4E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9" creationId="{03B95267-C072-4778-5EAC-807DC5A4E01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1" creationId="{C385EDA0-AF03-1FFF-EED8-B3EDF64906A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2" creationId="{7BD038DB-BE0B-5145-8E8A-D6EBEAB4A3B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3" creationId="{9AD77312-0D3C-4EE3-B851-0CF1CED1946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4" creationId="{6651B46E-4B15-B6EA-69ED-D9186DFB1B21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5" creationId="{28C2C4B5-07BC-70F8-1967-C882D0DF9ACE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7" creationId="{EC28AA8D-0FAC-07E9-3D4D-A9A9712E9E6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8" creationId="{C1C15792-1317-0601-8941-09978176A4A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9" creationId="{A335384C-A72D-00E7-D5C6-54DE06061D4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1" creationId="{3A33DE27-257F-4AF2-2AE3-C748ED23180D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2" creationId="{167693F6-ACB0-B9D9-94C9-D079400D5BF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3" creationId="{2D529CFA-4421-8164-2477-F5BA0D40A45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4" creationId="{0C4B24C2-ACCE-AB71-6172-CD34CB7BBAE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5" creationId="{57E0F06E-F6C0-4F21-5221-C59C53F8E71E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6" creationId="{26FAA241-EDBD-523A-0FC4-E63C7DE4DDA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7" creationId="{D48FB47A-934F-3CFC-5B14-D61C3FAAA185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8" creationId="{9C09E83F-E58A-0AD1-81DA-324D7FF8F6E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9" creationId="{CEF35AFD-076E-FA36-AA74-54055D11A24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70" creationId="{4036D047-5B84-FECD-9805-9309D7CDAE6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5:32.086" v="359" actId="1076"/>
          <ac:inkMkLst>
            <pc:docMk/>
            <pc:sldMk cId="3696355329" sldId="456"/>
            <ac:inkMk id="271" creationId="{C3D1DFFD-5CAB-D0BE-3FB6-C838C0E91893}"/>
          </ac:inkMkLst>
        </pc:inkChg>
      </pc:sldChg>
      <pc:sldChg chg="del">
        <pc:chgData name="TAN Mei Yi [Harrisdale Senior High School]" userId="f9f029c9-d743-4d60-9f2c-e74bdec1ab07" providerId="ADAL" clId="{B0100A4F-C664-4D41-B3BE-0A26D62D4954}" dt="2022-11-23T01:21:16.215" v="28" actId="47"/>
        <pc:sldMkLst>
          <pc:docMk/>
          <pc:sldMk cId="1541472671" sldId="457"/>
        </pc:sldMkLst>
      </pc:sldChg>
      <pc:sldChg chg="addSp delSp modSp add mod delAnim modAnim">
        <pc:chgData name="TAN Mei Yi [Harrisdale Senior High School]" userId="f9f029c9-d743-4d60-9f2c-e74bdec1ab07" providerId="ADAL" clId="{B0100A4F-C664-4D41-B3BE-0A26D62D4954}" dt="2022-11-23T02:37:50.953" v="456"/>
        <pc:sldMkLst>
          <pc:docMk/>
          <pc:sldMk cId="1773063023" sldId="457"/>
        </pc:sldMkLst>
        <pc:grpChg chg="del mod">
          <ac:chgData name="TAN Mei Yi [Harrisdale Senior High School]" userId="f9f029c9-d743-4d60-9f2c-e74bdec1ab07" providerId="ADAL" clId="{B0100A4F-C664-4D41-B3BE-0A26D62D4954}" dt="2022-11-23T01:38:27" v="382"/>
          <ac:grpSpMkLst>
            <pc:docMk/>
            <pc:sldMk cId="1773063023" sldId="457"/>
            <ac:grpSpMk id="9" creationId="{045692A6-9F95-C57E-E485-CF1C9ADF5859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8:28.588" v="385"/>
          <ac:grpSpMkLst>
            <pc:docMk/>
            <pc:sldMk cId="1773063023" sldId="457"/>
            <ac:grpSpMk id="14" creationId="{474D8196-8D54-3FEF-CE54-7EF35124A164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25:40.850" v="395"/>
          <ac:grpSpMkLst>
            <pc:docMk/>
            <pc:sldMk cId="1773063023" sldId="457"/>
            <ac:grpSpMk id="17" creationId="{4E90DBC5-9293-A52F-564D-C89454C55CBA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26:05.783" v="401"/>
          <ac:grpSpMkLst>
            <pc:docMk/>
            <pc:sldMk cId="1773063023" sldId="457"/>
            <ac:grpSpMk id="24" creationId="{CE74AFC1-F54F-A7EF-F385-56FED93241D8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25:40.850" v="395"/>
          <ac:grpSpMkLst>
            <pc:docMk/>
            <pc:sldMk cId="1773063023" sldId="457"/>
            <ac:grpSpMk id="26" creationId="{F99E0374-1987-16F8-42BE-BD9A8AF3166E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37:24.128" v="450"/>
          <ac:grpSpMkLst>
            <pc:docMk/>
            <pc:sldMk cId="1773063023" sldId="457"/>
            <ac:grpSpMk id="27" creationId="{21854F57-F6B1-0B64-BCCE-9B6AFDDE4D1B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26:13.641" v="404"/>
          <ac:grpSpMkLst>
            <pc:docMk/>
            <pc:sldMk cId="1773063023" sldId="457"/>
            <ac:grpSpMk id="29" creationId="{FDE40032-C367-8BA9-9435-D0B4ADC07A71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37:25.579" v="453"/>
          <ac:grpSpMkLst>
            <pc:docMk/>
            <pc:sldMk cId="1773063023" sldId="457"/>
            <ac:grpSpMk id="30" creationId="{B57649AE-59A4-2E6F-0F13-9DEE7714FF26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26:43.800" v="407"/>
          <ac:grpSpMkLst>
            <pc:docMk/>
            <pc:sldMk cId="1773063023" sldId="457"/>
            <ac:grpSpMk id="31" creationId="{946343C7-3ADA-1D1B-0814-A16D5648F732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26:46.803" v="409"/>
          <ac:grpSpMkLst>
            <pc:docMk/>
            <pc:sldMk cId="1773063023" sldId="457"/>
            <ac:grpSpMk id="33" creationId="{1FC0E850-2623-0CD7-69A0-2A6F916E73D5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26:47.337" v="410"/>
          <ac:grpSpMkLst>
            <pc:docMk/>
            <pc:sldMk cId="1773063023" sldId="457"/>
            <ac:grpSpMk id="35" creationId="{C1CF26E5-938B-4E05-8D00-D4D65FEC663B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27:25.505" v="414"/>
          <ac:grpSpMkLst>
            <pc:docMk/>
            <pc:sldMk cId="1773063023" sldId="457"/>
            <ac:grpSpMk id="38" creationId="{91AB582A-EDD6-3672-6D51-EC86731F7D2A}"/>
          </ac:grpSpMkLst>
        </pc:grpChg>
        <pc:grpChg chg="add del mod">
          <ac:chgData name="TAN Mei Yi [Harrisdale Senior High School]" userId="f9f029c9-d743-4d60-9f2c-e74bdec1ab07" providerId="ADAL" clId="{B0100A4F-C664-4D41-B3BE-0A26D62D4954}" dt="2022-11-23T02:31:07.021" v="435" actId="478"/>
          <ac:grpSpMkLst>
            <pc:docMk/>
            <pc:sldMk cId="1773063023" sldId="457"/>
            <ac:grpSpMk id="40" creationId="{BD852EA8-A62E-A596-E4CC-EC6FF1AF76DC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30:39.984" v="426"/>
          <ac:grpSpMkLst>
            <pc:docMk/>
            <pc:sldMk cId="1773063023" sldId="457"/>
            <ac:grpSpMk id="55" creationId="{73B29895-9CF8-12E7-9EF0-6BF83904ED8C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30:53.128" v="429"/>
          <ac:grpSpMkLst>
            <pc:docMk/>
            <pc:sldMk cId="1773063023" sldId="457"/>
            <ac:grpSpMk id="57" creationId="{859FA424-6D20-FB0D-D7ED-18309C6C3476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30:54.377" v="431"/>
          <ac:grpSpMkLst>
            <pc:docMk/>
            <pc:sldMk cId="1773063023" sldId="457"/>
            <ac:grpSpMk id="60" creationId="{14E04939-D8B4-0D43-6199-291CF06951BF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31:01.217" v="433" actId="478"/>
          <ac:grpSpMkLst>
            <pc:docMk/>
            <pc:sldMk cId="1773063023" sldId="457"/>
            <ac:grpSpMk id="62" creationId="{65583B80-5914-C736-DEF1-1AE54BB8A09C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32:41.555" v="440"/>
          <ac:grpSpMkLst>
            <pc:docMk/>
            <pc:sldMk cId="1773063023" sldId="457"/>
            <ac:grpSpMk id="66" creationId="{936ABA58-1B6D-E125-0D49-56106CFD0AF1}"/>
          </ac:grpSpMkLst>
        </pc:grpChg>
        <pc:picChg chg="mod">
          <ac:chgData name="TAN Mei Yi [Harrisdale Senior High School]" userId="f9f029c9-d743-4d60-9f2c-e74bdec1ab07" providerId="ADAL" clId="{B0100A4F-C664-4D41-B3BE-0A26D62D4954}" dt="2022-11-23T01:36:37.550" v="367" actId="14100"/>
          <ac:picMkLst>
            <pc:docMk/>
            <pc:sldMk cId="1773063023" sldId="457"/>
            <ac:picMk id="2" creationId="{00000000-0000-0000-0000-000000000000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4:56.473" v="48" actId="478"/>
          <ac:picMkLst>
            <pc:docMk/>
            <pc:sldMk cId="1773063023" sldId="457"/>
            <ac:picMk id="4" creationId="{D1DD7DC5-58F5-85E8-6680-30812B6FB5EF}"/>
          </ac:picMkLst>
        </pc:picChg>
        <pc:picChg chg="add mod">
          <ac:chgData name="TAN Mei Yi [Harrisdale Senior High School]" userId="f9f029c9-d743-4d60-9f2c-e74bdec1ab07" providerId="ADAL" clId="{B0100A4F-C664-4D41-B3BE-0A26D62D4954}" dt="2022-11-23T01:36:41.964" v="369" actId="14100"/>
          <ac:picMkLst>
            <pc:docMk/>
            <pc:sldMk cId="1773063023" sldId="457"/>
            <ac:picMk id="6" creationId="{6CEF16C7-E674-7907-544E-209872543A0E}"/>
          </ac:picMkLst>
        </pc:picChg>
        <pc:picChg chg="add mod modCrop">
          <ac:chgData name="TAN Mei Yi [Harrisdale Senior High School]" userId="f9f029c9-d743-4d60-9f2c-e74bdec1ab07" providerId="ADAL" clId="{B0100A4F-C664-4D41-B3BE-0A26D62D4954}" dt="2022-11-23T02:31:16.532" v="436" actId="18131"/>
          <ac:picMkLst>
            <pc:docMk/>
            <pc:sldMk cId="1773063023" sldId="457"/>
            <ac:picMk id="8" creationId="{14713A25-75BF-3E81-69C0-DA4FB0309F52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5:13.047" v="52" actId="478"/>
          <ac:picMkLst>
            <pc:docMk/>
            <pc:sldMk cId="1773063023" sldId="457"/>
            <ac:picMk id="12" creationId="{A4C43E80-E539-F95B-5CBE-8C6E454534B4}"/>
          </ac:picMkLst>
        </pc:pic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3" creationId="{82D401E1-AB0F-612B-D522-019F9DFB045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4" creationId="{F1B90CC7-6AF7-A27A-43FD-E61AB669EA2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7" creationId="{693962D2-75C1-3B1A-D772-52383E096DA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7:24.128" v="450"/>
          <ac:inkMkLst>
            <pc:docMk/>
            <pc:sldMk cId="1773063023" sldId="457"/>
            <ac:inkMk id="9" creationId="{5D51474C-F28A-5F35-43C8-9FA15668A40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10" creationId="{DECB6346-D853-2252-1619-35479ED9929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11" creationId="{1CDF67C2-81F1-A9F8-2806-3E7A40DC564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12" creationId="{7589E346-B1B8-208D-06BD-5A953686F90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13" creationId="{64CE33FA-095C-D515-AF68-60289720D35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7:24.128" v="450"/>
          <ac:inkMkLst>
            <pc:docMk/>
            <pc:sldMk cId="1773063023" sldId="457"/>
            <ac:inkMk id="14" creationId="{DAC5EBCD-DAA3-36A2-3377-AEF629224EB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15" creationId="{88B5A604-1C54-73C0-03CC-043F348290E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16" creationId="{1B1AD3A2-1163-26A8-432A-FC54D169C74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7:24.128" v="450"/>
          <ac:inkMkLst>
            <pc:docMk/>
            <pc:sldMk cId="1773063023" sldId="457"/>
            <ac:inkMk id="17" creationId="{D6B86F6C-9EAC-738E-E4EE-BABEF44E124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18" creationId="{A04E8999-9ED9-A8ED-0D1F-4F455F5D545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19" creationId="{E1F45194-3596-F40D-1E6D-8FEE5321A0A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20" creationId="{1BE735DA-3296-0CDE-B9F4-D0B56B07999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21" creationId="{53BEC4CF-38AF-D0AD-9455-231A9914A43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22" creationId="{E37A2919-A477-3241-FCAF-20B93008111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23" creationId="{DE44C7E5-8823-0CF3-7507-C0ABFC9587B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7:24.128" v="450"/>
          <ac:inkMkLst>
            <pc:docMk/>
            <pc:sldMk cId="1773063023" sldId="457"/>
            <ac:inkMk id="24" creationId="{E556FCF7-46FB-BDB1-5DE0-33429B21C52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25" creationId="{0FE8EF65-14B4-F880-157D-86D59973B3CF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2:25:57.748" v="399"/>
          <ac:inkMkLst>
            <pc:docMk/>
            <pc:sldMk cId="1773063023" sldId="457"/>
            <ac:inkMk id="27" creationId="{96C81553-5779-A117-C1D0-5E336DACDB14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26:06.400" v="402"/>
          <ac:inkMkLst>
            <pc:docMk/>
            <pc:sldMk cId="1773063023" sldId="457"/>
            <ac:inkMk id="28" creationId="{85F88743-9ED9-5CCE-8771-FA6FA5F00EA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7:25.579" v="453"/>
          <ac:inkMkLst>
            <pc:docMk/>
            <pc:sldMk cId="1773063023" sldId="457"/>
            <ac:inkMk id="28" creationId="{D7D1E6A3-9E5E-54C9-D989-C85F604979D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7:25.579" v="453"/>
          <ac:inkMkLst>
            <pc:docMk/>
            <pc:sldMk cId="1773063023" sldId="457"/>
            <ac:inkMk id="29" creationId="{BC5CC023-DBB0-7C71-F9AA-276EAACA1B0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26:34.921" v="405"/>
          <ac:inkMkLst>
            <pc:docMk/>
            <pc:sldMk cId="1773063023" sldId="457"/>
            <ac:inkMk id="30" creationId="{18D8361B-DA21-69B1-20A6-A21FE5D56682}"/>
          </ac:inkMkLst>
        </pc:inkChg>
        <pc:inkChg chg="add">
          <ac:chgData name="TAN Mei Yi [Harrisdale Senior High School]" userId="f9f029c9-d743-4d60-9f2c-e74bdec1ab07" providerId="ADAL" clId="{B0100A4F-C664-4D41-B3BE-0A26D62D4954}" dt="2022-11-23T02:37:35.792" v="455" actId="9405"/>
          <ac:inkMkLst>
            <pc:docMk/>
            <pc:sldMk cId="1773063023" sldId="457"/>
            <ac:inkMk id="31" creationId="{90E79218-C355-874D-9E39-5D0C58ADD79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32" creationId="{BE9B48C2-359E-53C9-4F27-2A24BA47E43C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34" creationId="{5E25AF7F-D95B-A094-7ACC-18851011FD0D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27:27.953" v="415"/>
          <ac:inkMkLst>
            <pc:docMk/>
            <pc:sldMk cId="1773063023" sldId="457"/>
            <ac:inkMk id="36" creationId="{CCD03928-AF64-9FE7-07D7-63E75AB6179A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27:25.505" v="414"/>
          <ac:inkMkLst>
            <pc:docMk/>
            <pc:sldMk cId="1773063023" sldId="457"/>
            <ac:inkMk id="37" creationId="{6439B9FA-8A28-BDC9-2E6F-CA5F38813CF2}"/>
          </ac:inkMkLst>
        </pc:inkChg>
        <pc:inkChg chg="add">
          <ac:chgData name="TAN Mei Yi [Harrisdale Senior High School]" userId="f9f029c9-d743-4d60-9f2c-e74bdec1ab07" providerId="ADAL" clId="{B0100A4F-C664-4D41-B3BE-0A26D62D4954}" dt="2022-11-23T02:29:43.038" v="416" actId="9405"/>
          <ac:inkMkLst>
            <pc:docMk/>
            <pc:sldMk cId="1773063023" sldId="457"/>
            <ac:inkMk id="39" creationId="{29B1F708-8F5F-69F3-2811-84C37EEB6BF1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1" creationId="{E18C5564-4CAE-BF43-E159-7F3FED93B3C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2" creationId="{E59A5B38-873B-063A-B8C1-C3401C0DA48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3" creationId="{96E8C26C-97B8-3EE0-A8CD-5C40FDA0559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4" creationId="{C7BF8183-3439-952A-45FB-310428F9581E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5" creationId="{EE64829E-F47E-B05D-562B-BD04630F525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6" creationId="{F0612AB9-BD08-1856-7D59-11CBAC69672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7" creationId="{E9CA9FB6-EE6A-0A86-7246-2FC30DE4F75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8" creationId="{98E359BC-B618-A1D9-C813-00B86AE2853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9" creationId="{75A60B20-5DDF-CA3C-C848-F0152C6EF70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50" creationId="{2F695A69-A452-BE86-BBF1-CA4618730414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31:07.021" v="435" actId="478"/>
          <ac:inkMkLst>
            <pc:docMk/>
            <pc:sldMk cId="1773063023" sldId="457"/>
            <ac:inkMk id="51" creationId="{45103DCC-9FA9-624B-E893-D4F6181B83B9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31:03.201" v="434" actId="478"/>
          <ac:inkMkLst>
            <pc:docMk/>
            <pc:sldMk cId="1773063023" sldId="457"/>
            <ac:inkMk id="52" creationId="{15C56F27-4F68-F5B6-33CF-4A4B9E0BCAE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0:54.377" v="431"/>
          <ac:inkMkLst>
            <pc:docMk/>
            <pc:sldMk cId="1773063023" sldId="457"/>
            <ac:inkMk id="53" creationId="{18D3B0C4-5202-7D1C-2EDE-A085FC11F54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0:54.377" v="431"/>
          <ac:inkMkLst>
            <pc:docMk/>
            <pc:sldMk cId="1773063023" sldId="457"/>
            <ac:inkMk id="54" creationId="{2D3A82A8-EC55-5A71-04A6-94E3AF702943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30:58.818" v="432" actId="478"/>
          <ac:inkMkLst>
            <pc:docMk/>
            <pc:sldMk cId="1773063023" sldId="457"/>
            <ac:inkMk id="56" creationId="{38CBDF37-D04A-910E-0518-59A60EC5325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0:54.377" v="431"/>
          <ac:inkMkLst>
            <pc:docMk/>
            <pc:sldMk cId="1773063023" sldId="457"/>
            <ac:inkMk id="58" creationId="{3479B2EC-B086-6CF6-45E1-85CE430EAE4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0:54.377" v="431"/>
          <ac:inkMkLst>
            <pc:docMk/>
            <pc:sldMk cId="1773063023" sldId="457"/>
            <ac:inkMk id="59" creationId="{34342BC0-D122-4B27-C2A1-46667D8CB85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0:54.377" v="431"/>
          <ac:inkMkLst>
            <pc:docMk/>
            <pc:sldMk cId="1773063023" sldId="457"/>
            <ac:inkMk id="61" creationId="{049DE205-0E80-9AFF-6F72-FB4C14D911D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2:41.555" v="440"/>
          <ac:inkMkLst>
            <pc:docMk/>
            <pc:sldMk cId="1773063023" sldId="457"/>
            <ac:inkMk id="63" creationId="{4CF2291F-07C9-1D27-7B2F-F9585CEAFF6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2:41.555" v="440"/>
          <ac:inkMkLst>
            <pc:docMk/>
            <pc:sldMk cId="1773063023" sldId="457"/>
            <ac:inkMk id="64" creationId="{6282E821-1C41-5DD6-2BD9-3B19E416F46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2:41.555" v="440"/>
          <ac:inkMkLst>
            <pc:docMk/>
            <pc:sldMk cId="1773063023" sldId="457"/>
            <ac:inkMk id="65" creationId="{C0B0626D-3519-0A86-B156-2FC8BC74A1FE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2:32:52.515" v="444"/>
          <ac:inkMkLst>
            <pc:docMk/>
            <pc:sldMk cId="1773063023" sldId="457"/>
            <ac:inkMk id="67" creationId="{623D076D-8FA9-E216-3DAA-A976B89654D3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2:32:47.485" v="443" actId="9405"/>
          <ac:inkMkLst>
            <pc:docMk/>
            <pc:sldMk cId="1773063023" sldId="457"/>
            <ac:inkMk id="68" creationId="{28D52078-CD54-2F27-342F-DDC1C48EDF21}"/>
          </ac:inkMkLst>
        </pc:inkChg>
      </pc:sldChg>
      <pc:sldChg chg="addSp delSp modSp add mod modAnim">
        <pc:chgData name="TAN Mei Yi [Harrisdale Senior High School]" userId="f9f029c9-d743-4d60-9f2c-e74bdec1ab07" providerId="ADAL" clId="{B0100A4F-C664-4D41-B3BE-0A26D62D4954}" dt="2022-11-23T03:28:23.521" v="553"/>
        <pc:sldMkLst>
          <pc:docMk/>
          <pc:sldMk cId="1891587386" sldId="458"/>
        </pc:sldMkLst>
        <pc:grpChg chg="del mod">
          <ac:chgData name="TAN Mei Yi [Harrisdale Senior High School]" userId="f9f029c9-d743-4d60-9f2c-e74bdec1ab07" providerId="ADAL" clId="{B0100A4F-C664-4D41-B3BE-0A26D62D4954}" dt="2022-11-23T02:39:48.566" v="470"/>
          <ac:grpSpMkLst>
            <pc:docMk/>
            <pc:sldMk cId="1891587386" sldId="458"/>
            <ac:grpSpMk id="8" creationId="{03182F3D-17CC-9C87-5D74-D6E310A9F4AE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39:48.566" v="470"/>
          <ac:grpSpMkLst>
            <pc:docMk/>
            <pc:sldMk cId="1891587386" sldId="458"/>
            <ac:grpSpMk id="12" creationId="{AE68B515-92FD-3CFE-57E6-5DBB7155289A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39:48.566" v="470"/>
          <ac:grpSpMkLst>
            <pc:docMk/>
            <pc:sldMk cId="1891587386" sldId="458"/>
            <ac:grpSpMk id="17" creationId="{A4EAF8D3-FCD4-69FD-2046-D4BD2D307B1A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39:48.566" v="470"/>
          <ac:grpSpMkLst>
            <pc:docMk/>
            <pc:sldMk cId="1891587386" sldId="458"/>
            <ac:grpSpMk id="18" creationId="{9F6184DA-97A7-800E-9FC6-F74E12406823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40:16.817" v="484"/>
          <ac:grpSpMkLst>
            <pc:docMk/>
            <pc:sldMk cId="1891587386" sldId="458"/>
            <ac:grpSpMk id="23" creationId="{E3AD7594-0DE8-1434-5CDD-99DA63BE89FD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40:16.817" v="484"/>
          <ac:grpSpMkLst>
            <pc:docMk/>
            <pc:sldMk cId="1891587386" sldId="458"/>
            <ac:grpSpMk id="31" creationId="{87A81A8F-97AC-FCB5-C45D-B6E12EBC6D04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40:21.183" v="492"/>
          <ac:grpSpMkLst>
            <pc:docMk/>
            <pc:sldMk cId="1891587386" sldId="458"/>
            <ac:grpSpMk id="39" creationId="{CBB13E8A-3FFD-1781-7017-0C2FA7236C1F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6:24.858" v="524"/>
          <ac:grpSpMkLst>
            <pc:docMk/>
            <pc:sldMk cId="1891587386" sldId="458"/>
            <ac:grpSpMk id="49" creationId="{930844FA-C3BC-AEEC-75BF-E63AC6C89AA6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6:24.858" v="524"/>
          <ac:grpSpMkLst>
            <pc:docMk/>
            <pc:sldMk cId="1891587386" sldId="458"/>
            <ac:grpSpMk id="50" creationId="{5E764A5E-DE7B-AE86-33D8-D2813128E558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6:05.848" v="516"/>
          <ac:grpSpMkLst>
            <pc:docMk/>
            <pc:sldMk cId="1891587386" sldId="458"/>
            <ac:grpSpMk id="53" creationId="{60E2F8A8-E792-77AD-5D22-4D3C686D9FE9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6:24.858" v="524"/>
          <ac:grpSpMkLst>
            <pc:docMk/>
            <pc:sldMk cId="1891587386" sldId="458"/>
            <ac:grpSpMk id="57" creationId="{A4184ACE-6B9B-3E6E-AE3D-CD5201EDEA1B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26:24.858" v="524"/>
          <ac:grpSpMkLst>
            <pc:docMk/>
            <pc:sldMk cId="1891587386" sldId="458"/>
            <ac:grpSpMk id="59" creationId="{55FFDF06-E90A-88C6-A6E3-5022D982D277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7:04.366" v="534"/>
          <ac:grpSpMkLst>
            <pc:docMk/>
            <pc:sldMk cId="1891587386" sldId="458"/>
            <ac:grpSpMk id="63" creationId="{CB81552F-11ED-D867-313E-72A903F92147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7:05.724" v="537"/>
          <ac:grpSpMkLst>
            <pc:docMk/>
            <pc:sldMk cId="1891587386" sldId="458"/>
            <ac:grpSpMk id="68" creationId="{D45D8A65-19C5-19BB-F96C-D5DB43001156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27:05.724" v="537"/>
          <ac:grpSpMkLst>
            <pc:docMk/>
            <pc:sldMk cId="1891587386" sldId="458"/>
            <ac:grpSpMk id="71" creationId="{64FD6C9E-78AB-91E8-30E6-33B15DCE2D1F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8:12.804" v="552"/>
          <ac:grpSpMkLst>
            <pc:docMk/>
            <pc:sldMk cId="1891587386" sldId="458"/>
            <ac:grpSpMk id="75" creationId="{6DAE7F45-6451-E29E-9A6D-2781168F5830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8:12.804" v="552"/>
          <ac:grpSpMkLst>
            <pc:docMk/>
            <pc:sldMk cId="1891587386" sldId="458"/>
            <ac:grpSpMk id="78" creationId="{A3DE9F97-752A-F2D7-8F65-B2706D205F49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8:12.804" v="552"/>
          <ac:grpSpMkLst>
            <pc:docMk/>
            <pc:sldMk cId="1891587386" sldId="458"/>
            <ac:grpSpMk id="81" creationId="{9152B3B0-919D-8285-7D8E-8807C15DDB23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28:12.804" v="552"/>
          <ac:grpSpMkLst>
            <pc:docMk/>
            <pc:sldMk cId="1891587386" sldId="458"/>
            <ac:grpSpMk id="83" creationId="{D5969844-B836-2E68-ECAA-7C2CC71032A0}"/>
          </ac:grpSpMkLst>
        </pc:grpChg>
        <pc:picChg chg="add mod">
          <ac:chgData name="TAN Mei Yi [Harrisdale Senior High School]" userId="f9f029c9-d743-4d60-9f2c-e74bdec1ab07" providerId="ADAL" clId="{B0100A4F-C664-4D41-B3BE-0A26D62D4954}" dt="2022-11-23T02:37:59.898" v="458" actId="14100"/>
          <ac:picMkLst>
            <pc:docMk/>
            <pc:sldMk cId="1891587386" sldId="458"/>
            <ac:picMk id="4" creationId="{3849C615-CF18-443D-5A66-9CA5765BA113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5:31.287" v="55" actId="478"/>
          <ac:picMkLst>
            <pc:docMk/>
            <pc:sldMk cId="1891587386" sldId="458"/>
            <ac:picMk id="6" creationId="{6CEF16C7-E674-7907-544E-209872543A0E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5:34.857" v="58" actId="478"/>
          <ac:picMkLst>
            <pc:docMk/>
            <pc:sldMk cId="1891587386" sldId="458"/>
            <ac:picMk id="8" creationId="{14713A25-75BF-3E81-69C0-DA4FB0309F52}"/>
          </ac:picMkLst>
        </pc:picChg>
        <pc:picChg chg="add mod">
          <ac:chgData name="TAN Mei Yi [Harrisdale Senior High School]" userId="f9f029c9-d743-4d60-9f2c-e74bdec1ab07" providerId="ADAL" clId="{B0100A4F-C664-4D41-B3BE-0A26D62D4954}" dt="2022-11-23T02:37:57.527" v="457" actId="1076"/>
          <ac:picMkLst>
            <pc:docMk/>
            <pc:sldMk cId="1891587386" sldId="458"/>
            <ac:picMk id="9" creationId="{6A8C3A69-17AC-CC68-2392-8C7F9DE48D11}"/>
          </ac:picMkLst>
        </pc:pic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3" creationId="{8C7E1FC2-0F24-FA30-E6A0-BE184480876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6" creationId="{42D12663-7F2D-B9DE-8FD2-C6C9CE7A0A3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7" creationId="{DD5EA382-2559-D355-0D0C-2F6FE591AA4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8" creationId="{260FAFA0-C8CA-13BB-59E4-499511A6273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10" creationId="{56AD71C2-E6A7-0699-0B91-2C2E1AA3F25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11" creationId="{C6827CFD-278B-AD8E-0318-6E994F634F04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25:10.100" v="498" actId="9405"/>
          <ac:inkMkLst>
            <pc:docMk/>
            <pc:sldMk cId="1891587386" sldId="458"/>
            <ac:inkMk id="12" creationId="{51DC1783-CA26-DFC7-EC41-F20184B95FA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13" creationId="{372BEC02-1981-7908-8D59-98C92BAE5FB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14" creationId="{F32F472C-B014-CCD0-23C3-42B51EF8B2B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15" creationId="{8343D49E-7A04-226D-73CA-F3B16547C2B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16" creationId="{5DE28E08-CAA4-FE64-70A0-97C7D7F3E94F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25:46.407" v="510"/>
          <ac:inkMkLst>
            <pc:docMk/>
            <pc:sldMk cId="1891587386" sldId="458"/>
            <ac:inkMk id="19" creationId="{AD553EF4-8C62-1AF1-600F-80C54A33968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0" creationId="{3DD9D8B0-9DA8-C59F-1E3D-B37688BADAB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1" creationId="{BEB870A6-FC03-ACBC-0691-74556CC751F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2" creationId="{466FF38D-AFF1-F025-372A-A8408D716FD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23" creationId="{97FDDB67-B315-6EFB-627C-B857C8D6B93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4" creationId="{0F980EBB-DD24-CF33-E338-FC22116D1A6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5" creationId="{6689E929-598E-2A9C-270B-2C92EC74E04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6" creationId="{15BBE08C-A7A9-B936-BB83-9EC050841D4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7" creationId="{17A5AE26-0834-FDE8-BD75-3CCA8EF5FEA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8" creationId="{3E5321A3-209D-1260-08A6-67C9A6D53D5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9" creationId="{22B0FD5A-6D76-8BD6-F742-CE246661117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30" creationId="{C2DB10E0-5A7E-9CE8-43F1-E7AAEF74ED8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2" creationId="{3E2D807C-4674-3737-C99B-6EE00EC7B66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3" creationId="{2653BD2C-DE8F-8356-D2D5-3CD32264CAE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4" creationId="{3E9DD39D-F68C-7F2D-E194-4FBF91842DB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5" creationId="{90DB3088-5444-700C-A0FB-E8AB3E215E5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6" creationId="{237D143F-2D5A-8EEF-066E-6F9649597BA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7" creationId="{9FA24D46-6235-A256-9DE4-3FA057C8A9D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8" creationId="{718056C5-C6A2-9108-6E97-85A8DE64FBD1}"/>
          </ac:inkMkLst>
        </pc:inkChg>
        <pc:inkChg chg="add">
          <ac:chgData name="TAN Mei Yi [Harrisdale Senior High School]" userId="f9f029c9-d743-4d60-9f2c-e74bdec1ab07" providerId="ADAL" clId="{B0100A4F-C664-4D41-B3BE-0A26D62D4954}" dt="2022-11-23T02:40:24.885" v="493" actId="9405"/>
          <ac:inkMkLst>
            <pc:docMk/>
            <pc:sldMk cId="1891587386" sldId="458"/>
            <ac:inkMk id="40" creationId="{6050253A-9F13-2844-2AB5-EC511B436139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25:43.761" v="509"/>
          <ac:inkMkLst>
            <pc:docMk/>
            <pc:sldMk cId="1891587386" sldId="458"/>
            <ac:inkMk id="41" creationId="{893D0687-154F-7554-2D0C-8BC59723DD3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42" creationId="{A3F7ED53-8B29-6D00-A5CB-F76D4BE8FD0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43" creationId="{BC754D7B-ED07-6880-CA9A-2B3295177987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25:11.515" v="502" actId="9405"/>
          <ac:inkMkLst>
            <pc:docMk/>
            <pc:sldMk cId="1891587386" sldId="458"/>
            <ac:inkMk id="44" creationId="{2B55DA17-C75A-F3D4-28A3-173DBB8CDB2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45" creationId="{91CA6693-4370-AF6C-9646-0E08C695B24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46" creationId="{335AF1D6-42C5-53DF-1824-9412B3BC62A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47" creationId="{594B8553-8FBC-AD35-D1AB-3231A686605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48" creationId="{ED471CD7-3028-06EC-12E9-FB456C47E8D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26:07.545" v="517"/>
          <ac:inkMkLst>
            <pc:docMk/>
            <pc:sldMk cId="1891587386" sldId="458"/>
            <ac:inkMk id="51" creationId="{2A2D5F33-94A2-2BFE-C76D-FEA1E0EB9649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26:05.848" v="516"/>
          <ac:inkMkLst>
            <pc:docMk/>
            <pc:sldMk cId="1891587386" sldId="458"/>
            <ac:inkMk id="52" creationId="{9535F739-AD07-F068-9305-D42096E91383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26:07.545" v="518"/>
          <ac:inkMkLst>
            <pc:docMk/>
            <pc:sldMk cId="1891587386" sldId="458"/>
            <ac:inkMk id="54" creationId="{693CC21C-9453-69C0-503D-944EEA36F04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55" creationId="{1F080542-08F6-0ADC-0338-12D2087487C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56" creationId="{89298F71-42AE-6343-E7DB-6BD30C9F516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58" creationId="{EEA3A5CE-8D90-61B0-3016-46A716B533B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0" creationId="{7948AD73-2AC6-A7C1-240E-1C4F5FA6525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1" creationId="{0C612F01-FEE0-30AC-D22A-E68A592F24D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2" creationId="{47FB9778-A932-7C84-90A7-D2AD09C6198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4" creationId="{3FFD4303-4954-D206-53DC-7C676CFC4D4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5" creationId="{290B94F2-7FF0-2900-6F58-5F5F3987117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6" creationId="{DD334B03-1A88-E579-2B67-6D86256339E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7" creationId="{33F0F6DB-AC63-E96A-87DC-80288315D40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9" creationId="{C796C75A-DBFB-6A89-7AA7-B442375BEAA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70" creationId="{64D77FC4-2FCA-F301-34CB-DF75804E36E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72" creationId="{959DFD79-7535-2948-91AF-DCA7AE217FA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73" creationId="{DC405CF0-FAE7-F50C-51AC-6231B3693CC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74" creationId="{5F36BD3E-B240-24FB-4DEA-47B38A663CB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76" creationId="{A7504D8A-B9DE-65F1-0719-849D48EF15A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77" creationId="{14E52D95-3E72-52F4-BC84-7AE328CC498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79" creationId="{A499FE43-9BC8-3A6C-A96A-4A4202C7BDB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80" creationId="{3A6BB0EC-74F1-082F-07B4-4AB480CDFE8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82" creationId="{456914B9-CB6D-278A-D2B9-E9B5DBCB5180}"/>
          </ac:inkMkLst>
        </pc:inkChg>
      </pc:sldChg>
      <pc:sldChg chg="addSp delSp modSp add mod modAnim">
        <pc:chgData name="TAN Mei Yi [Harrisdale Senior High School]" userId="f9f029c9-d743-4d60-9f2c-e74bdec1ab07" providerId="ADAL" clId="{B0100A4F-C664-4D41-B3BE-0A26D62D4954}" dt="2022-11-23T03:35:05.666" v="745"/>
        <pc:sldMkLst>
          <pc:docMk/>
          <pc:sldMk cId="2122518291" sldId="459"/>
        </pc:sldMkLst>
        <pc:grpChg chg="del mod">
          <ac:chgData name="TAN Mei Yi [Harrisdale Senior High School]" userId="f9f029c9-d743-4d60-9f2c-e74bdec1ab07" providerId="ADAL" clId="{B0100A4F-C664-4D41-B3BE-0A26D62D4954}" dt="2022-11-23T03:29:47.762" v="568"/>
          <ac:grpSpMkLst>
            <pc:docMk/>
            <pc:sldMk cId="2122518291" sldId="459"/>
            <ac:grpSpMk id="8" creationId="{9562F35D-6739-50F1-76E3-427336A0553F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9:54.485" v="580"/>
          <ac:grpSpMkLst>
            <pc:docMk/>
            <pc:sldMk cId="2122518291" sldId="459"/>
            <ac:grpSpMk id="13" creationId="{A5EC0D80-5B84-E2AD-B7B1-24DA66E23EAB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30:06.841" v="588"/>
          <ac:grpSpMkLst>
            <pc:docMk/>
            <pc:sldMk cId="2122518291" sldId="459"/>
            <ac:grpSpMk id="19" creationId="{A12A252F-F616-BEEE-C0B3-4ECEC5F98A06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0:11.154" v="593"/>
          <ac:grpSpMkLst>
            <pc:docMk/>
            <pc:sldMk cId="2122518291" sldId="459"/>
            <ac:grpSpMk id="23" creationId="{16869F4E-0184-C918-442F-7DF5F9E3081E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30:38.447" v="608"/>
          <ac:grpSpMkLst>
            <pc:docMk/>
            <pc:sldMk cId="2122518291" sldId="459"/>
            <ac:grpSpMk id="26" creationId="{0B20A6BC-9C4C-D709-AB41-8D057163EAA8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0:38.447" v="608"/>
          <ac:grpSpMkLst>
            <pc:docMk/>
            <pc:sldMk cId="2122518291" sldId="459"/>
            <ac:grpSpMk id="37" creationId="{927895F0-EDCD-06D9-65A3-68BAF29D5691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1:03.786" v="624"/>
          <ac:grpSpMkLst>
            <pc:docMk/>
            <pc:sldMk cId="2122518291" sldId="459"/>
            <ac:grpSpMk id="50" creationId="{65A0814A-3133-8E83-3E61-7F291212DC48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2:29.339" v="649"/>
          <ac:grpSpMkLst>
            <pc:docMk/>
            <pc:sldMk cId="2122518291" sldId="459"/>
            <ac:grpSpMk id="71" creationId="{0F496AB3-204D-03BC-C53A-7705B1B926B8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2:29.339" v="649"/>
          <ac:grpSpMkLst>
            <pc:docMk/>
            <pc:sldMk cId="2122518291" sldId="459"/>
            <ac:grpSpMk id="72" creationId="{E34F6965-7D6F-C6BA-1578-E96EACB80177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3:30.386" v="665"/>
          <ac:grpSpMkLst>
            <pc:docMk/>
            <pc:sldMk cId="2122518291" sldId="459"/>
            <ac:grpSpMk id="84" creationId="{9E026468-7750-96BE-419A-84E2CEED67CD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3:30.386" v="665"/>
          <ac:grpSpMkLst>
            <pc:docMk/>
            <pc:sldMk cId="2122518291" sldId="459"/>
            <ac:grpSpMk id="85" creationId="{A7B0E969-0BBF-9372-AA4C-1FC4A544FBF2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34:10.315" v="690"/>
          <ac:grpSpMkLst>
            <pc:docMk/>
            <pc:sldMk cId="2122518291" sldId="459"/>
            <ac:grpSpMk id="105" creationId="{6685CEE8-37BD-81A1-9957-E3CC927560FA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06" creationId="{F679D785-EED5-560F-593C-64B618FF2F85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07" creationId="{BEEDE0A3-62FE-EAF8-B548-F98A0A7F6534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08" creationId="{6B9EF1A6-424F-5FEC-2470-BBCCDF0A8779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34:13.559" v="696"/>
          <ac:grpSpMkLst>
            <pc:docMk/>
            <pc:sldMk cId="2122518291" sldId="459"/>
            <ac:grpSpMk id="111" creationId="{184CC7AE-6240-0DB5-B0C9-B2CB8E8B09BE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14" creationId="{6575E0AA-4D8E-D49B-BEA3-5B97922BA406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17" creationId="{2358747F-D0FD-99C3-5916-86C8A77CFDC4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33" creationId="{B7E963A3-1DD0-C6B9-D2F4-7433B724B0D6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34" creationId="{BDB27787-EB1E-D893-8164-965FFE9B3A9A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35" creationId="{B171102C-38F1-8C61-F0F2-BBDFFB1C0259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36" creationId="{795BFC34-C185-3DD2-605E-0F1B5DD23806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38" creationId="{52B7A4CE-8C12-464A-B75A-C7C7AD8FBDE7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54.153" v="734"/>
          <ac:grpSpMkLst>
            <pc:docMk/>
            <pc:sldMk cId="2122518291" sldId="459"/>
            <ac:grpSpMk id="155" creationId="{559EEDD4-174E-BFE9-A2BF-FCF7DCD47CBA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5:01.226" v="744"/>
          <ac:grpSpMkLst>
            <pc:docMk/>
            <pc:sldMk cId="2122518291" sldId="459"/>
            <ac:grpSpMk id="165" creationId="{18ECDE42-D6EA-E864-081A-85E164E773DE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5:01.226" v="744"/>
          <ac:grpSpMkLst>
            <pc:docMk/>
            <pc:sldMk cId="2122518291" sldId="459"/>
            <ac:grpSpMk id="166" creationId="{00FCB10F-9F85-FBE6-2F85-FF89EE25B688}"/>
          </ac:grpSpMkLst>
        </pc:grpChg>
        <pc:picChg chg="del">
          <ac:chgData name="TAN Mei Yi [Harrisdale Senior High School]" userId="f9f029c9-d743-4d60-9f2c-e74bdec1ab07" providerId="ADAL" clId="{B0100A4F-C664-4D41-B3BE-0A26D62D4954}" dt="2022-11-23T01:26:25.301" v="64" actId="478"/>
          <ac:picMkLst>
            <pc:docMk/>
            <pc:sldMk cId="2122518291" sldId="459"/>
            <ac:picMk id="2" creationId="{00000000-0000-0000-0000-000000000000}"/>
          </ac:picMkLst>
        </pc:picChg>
        <pc:picChg chg="add mod modCrop">
          <ac:chgData name="TAN Mei Yi [Harrisdale Senior High School]" userId="f9f029c9-d743-4d60-9f2c-e74bdec1ab07" providerId="ADAL" clId="{B0100A4F-C664-4D41-B3BE-0A26D62D4954}" dt="2022-11-23T03:29:33.351" v="562" actId="18131"/>
          <ac:picMkLst>
            <pc:docMk/>
            <pc:sldMk cId="2122518291" sldId="459"/>
            <ac:picMk id="2" creationId="{54AA0CDE-BF95-E87D-0858-9D673ABC8EF2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6:22.323" v="62" actId="478"/>
          <ac:picMkLst>
            <pc:docMk/>
            <pc:sldMk cId="2122518291" sldId="459"/>
            <ac:picMk id="4" creationId="{3849C615-CF18-443D-5A66-9CA5765BA113}"/>
          </ac:picMkLst>
        </pc:picChg>
        <pc:picChg chg="add mod modCrop">
          <ac:chgData name="TAN Mei Yi [Harrisdale Senior High School]" userId="f9f029c9-d743-4d60-9f2c-e74bdec1ab07" providerId="ADAL" clId="{B0100A4F-C664-4D41-B3BE-0A26D62D4954}" dt="2022-11-23T03:32:32.107" v="651" actId="1076"/>
          <ac:picMkLst>
            <pc:docMk/>
            <pc:sldMk cId="2122518291" sldId="459"/>
            <ac:picMk id="6" creationId="{54A75099-A67B-BF08-CEC7-33FB110C5CED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6:23.409" v="63" actId="478"/>
          <ac:picMkLst>
            <pc:docMk/>
            <pc:sldMk cId="2122518291" sldId="459"/>
            <ac:picMk id="9" creationId="{6A8C3A69-17AC-CC68-2392-8C7F9DE48D11}"/>
          </ac:picMkLst>
        </pc:picChg>
        <pc:inkChg chg="add del mod">
          <ac:chgData name="TAN Mei Yi [Harrisdale Senior High School]" userId="f9f029c9-d743-4d60-9f2c-e74bdec1ab07" providerId="ADAL" clId="{B0100A4F-C664-4D41-B3BE-0A26D62D4954}" dt="2022-11-23T03:29:47.760" v="567"/>
          <ac:inkMkLst>
            <pc:docMk/>
            <pc:sldMk cId="2122518291" sldId="459"/>
            <ac:inkMk id="3" creationId="{FE1076A7-4A52-E2C2-A58A-377A2CAE2841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29:47.762" v="568"/>
          <ac:inkMkLst>
            <pc:docMk/>
            <pc:sldMk cId="2122518291" sldId="459"/>
            <ac:inkMk id="4" creationId="{73DF705E-E348-B9F1-7AB4-ADA03854CD18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29:48.660" v="569"/>
          <ac:inkMkLst>
            <pc:docMk/>
            <pc:sldMk cId="2122518291" sldId="459"/>
            <ac:inkMk id="7" creationId="{8499A02D-031F-FA5B-FB03-A23DF6397E21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41" v="589"/>
          <ac:inkMkLst>
            <pc:docMk/>
            <pc:sldMk cId="2122518291" sldId="459"/>
            <ac:inkMk id="9" creationId="{0A8F3D88-6E60-E705-8D18-DE8D3486C009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40" v="587"/>
          <ac:inkMkLst>
            <pc:docMk/>
            <pc:sldMk cId="2122518291" sldId="459"/>
            <ac:inkMk id="10" creationId="{6BF60FEF-6694-FD5F-D330-6B85363CABC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39" v="586"/>
          <ac:inkMkLst>
            <pc:docMk/>
            <pc:sldMk cId="2122518291" sldId="459"/>
            <ac:inkMk id="11" creationId="{5539B5DC-4EE1-A47A-A416-A5884569C7DC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37" v="581"/>
          <ac:inkMkLst>
            <pc:docMk/>
            <pc:sldMk cId="2122518291" sldId="459"/>
            <ac:inkMk id="12" creationId="{B9D93FED-C6BC-C575-4DA1-CB9D95D366B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39" v="585"/>
          <ac:inkMkLst>
            <pc:docMk/>
            <pc:sldMk cId="2122518291" sldId="459"/>
            <ac:inkMk id="14" creationId="{296C6F2C-70C8-C433-AD28-1382959D1D6A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38" v="583"/>
          <ac:inkMkLst>
            <pc:docMk/>
            <pc:sldMk cId="2122518291" sldId="459"/>
            <ac:inkMk id="15" creationId="{96D30245-E5EF-6F17-CBC4-8B4C860F2EE3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38" v="584"/>
          <ac:inkMkLst>
            <pc:docMk/>
            <pc:sldMk cId="2122518291" sldId="459"/>
            <ac:inkMk id="16" creationId="{3AA10D64-2E42-5C04-F197-596834DA4E43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38" v="582"/>
          <ac:inkMkLst>
            <pc:docMk/>
            <pc:sldMk cId="2122518291" sldId="459"/>
            <ac:inkMk id="17" creationId="{9B9A40B2-7DFA-966C-4CC9-FC645F09547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41" v="588"/>
          <ac:inkMkLst>
            <pc:docMk/>
            <pc:sldMk cId="2122518291" sldId="459"/>
            <ac:inkMk id="18" creationId="{573F3E8D-DFC7-7D03-92F6-6CA64BBD5AC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11.154" v="593"/>
          <ac:inkMkLst>
            <pc:docMk/>
            <pc:sldMk cId="2122518291" sldId="459"/>
            <ac:inkMk id="20" creationId="{72DBB839-BA38-87BF-55B3-0F593BB6BD2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11.154" v="593"/>
          <ac:inkMkLst>
            <pc:docMk/>
            <pc:sldMk cId="2122518291" sldId="459"/>
            <ac:inkMk id="21" creationId="{8C8E1AC7-EDDA-8B2D-3459-A5ECF959B7B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11.154" v="593"/>
          <ac:inkMkLst>
            <pc:docMk/>
            <pc:sldMk cId="2122518291" sldId="459"/>
            <ac:inkMk id="22" creationId="{C296BFAF-CAE1-E986-979A-4D1D00CC1D7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24" creationId="{D11F6B73-4FE9-4239-EBD3-B2B2A422345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25" creationId="{2FD7D412-30AD-390D-FDB7-757374D409B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27" creationId="{207C7269-3025-6B7E-8E75-C3AEE624951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28" creationId="{9D50C749-9603-246E-0A14-65CF19F6EF2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29" creationId="{AD2ECFC7-48A2-4A42-4AB6-A1EE04E0B2C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0" creationId="{B87F609D-40ED-524C-F383-AE1BBEB8EAD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1" creationId="{A6D81DC0-29E1-0A8D-AAEB-E50EE961CE2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2" creationId="{D535AAFA-656E-5234-5041-86C3C2C54F0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3" creationId="{2D588646-274B-49C4-D3A2-78C3C419A00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4" creationId="{8D4C7A3E-C38F-416D-7D64-22AA15D74B9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5" creationId="{EC7BF2F5-4B46-DFA7-1731-036298DB10B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6" creationId="{1687E5FD-5E7A-24D8-7D01-0896B82AC04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38" creationId="{992144EA-780F-AFF8-50A9-F7741D0C3AD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39" creationId="{6E41A42C-6E39-AF63-11BF-622EEDE2451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0" creationId="{4519E188-4474-CF84-B662-9DA0CD2B58E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1" creationId="{B8E30A46-FBDC-8E36-6E09-2BA59E83ADA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2" creationId="{489082D5-D67B-9A72-5F16-3578B2CCF1A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3" creationId="{92546C1A-AEF8-9A0B-15BC-D60BC340882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4" creationId="{421AC532-F3A6-4B81-2229-8554450C507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5" creationId="{250D6CFF-081C-98E1-1A87-9AE5AE9721F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6" creationId="{9E36A351-D313-CCEE-ADBF-1E17CA1644B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7" creationId="{83B41449-F43B-9DFD-0F7E-F4751827FA4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8" creationId="{AB15A5FA-F34A-62D8-BEFE-4B595E400CA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9" creationId="{ED005C33-4426-570C-87BC-6FCCC4450DBE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1:11.852" v="626" actId="9405"/>
          <ac:inkMkLst>
            <pc:docMk/>
            <pc:sldMk cId="2122518291" sldId="459"/>
            <ac:inkMk id="51" creationId="{D1A5963F-722E-64A5-B2CD-A750021FFCC9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1:13.285" v="627" actId="9405"/>
          <ac:inkMkLst>
            <pc:docMk/>
            <pc:sldMk cId="2122518291" sldId="459"/>
            <ac:inkMk id="52" creationId="{E4616C40-725F-5CF9-B459-A71E6D3EA376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31:44.530" v="630"/>
          <ac:inkMkLst>
            <pc:docMk/>
            <pc:sldMk cId="2122518291" sldId="459"/>
            <ac:inkMk id="53" creationId="{860011BF-C510-2036-516B-9635DD18F60D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2:18.771" v="631" actId="9405"/>
          <ac:inkMkLst>
            <pc:docMk/>
            <pc:sldMk cId="2122518291" sldId="459"/>
            <ac:inkMk id="54" creationId="{F9C376BD-1BA2-F184-1AC6-8F91CBCE8636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32:21.192" v="633"/>
          <ac:inkMkLst>
            <pc:docMk/>
            <pc:sldMk cId="2122518291" sldId="459"/>
            <ac:inkMk id="55" creationId="{102739AD-AE2A-27C1-62D5-BC8C0E159B3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56" creationId="{5A6E2D70-224F-E410-ABC2-81EEB0445C7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57" creationId="{D4934750-4A7D-2EC4-569D-51447858295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58" creationId="{CD737D1C-98FC-3C3A-3BE9-49837F95514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59" creationId="{BD8327C4-0529-6480-F685-6EB29951F66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0" creationId="{72AFB789-3819-FD34-0197-04E93A96E80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1" creationId="{66AFF770-2E77-9D2C-1DFC-128F3DD15D6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2" creationId="{B2A29867-1284-B4B0-258A-9E2404347CF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3" creationId="{679623AF-4938-6374-5395-3FE38D95618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4" creationId="{84C753D1-84F7-22CA-60D2-EB60438A46D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5" creationId="{2F2ED3DF-D115-F879-16F1-10573B39BC1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6" creationId="{E560C97E-2660-D405-48A1-9FF0276848F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7" creationId="{1B7C65B6-0BE7-2D33-7067-942D47B1068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8" creationId="{9A53A2EB-FF75-256D-F5F6-933FC35E14E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9" creationId="{2970784B-74B4-1D3D-169D-7C56415451C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70" creationId="{EC86225D-15B0-3C1E-7299-7974D0F6F151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2:47.503" v="653" actId="9405"/>
          <ac:inkMkLst>
            <pc:docMk/>
            <pc:sldMk cId="2122518291" sldId="459"/>
            <ac:inkMk id="73" creationId="{91EB7B4F-F87D-443A-A521-8CC2B2F12868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2:51.041" v="654" actId="9405"/>
          <ac:inkMkLst>
            <pc:docMk/>
            <pc:sldMk cId="2122518291" sldId="459"/>
            <ac:inkMk id="74" creationId="{3F8D5716-0105-0206-6A99-883BA261F14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75" creationId="{77F8692B-84F3-6702-D5B3-811FA42A435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76" creationId="{AF5FE515-514F-E749-D2EB-E1375739A71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77" creationId="{74E2FE8E-C2D2-42D2-F4CA-DF11752AC25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78" creationId="{074B3060-8715-F704-026F-C0F8C95CFE6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79" creationId="{42BB5A91-2CB9-2F8E-27CE-555A2E7303C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80" creationId="{76AB651C-F013-5963-2790-938B84A9881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81" creationId="{8DDA0A65-713B-3255-7F9F-5EE48E84325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82" creationId="{3390EB69-758A-508D-6F46-3DE9F283B7D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83" creationId="{F19DF811-778C-2495-9414-2B88A6D02F99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3:36.335" v="666" actId="9405"/>
          <ac:inkMkLst>
            <pc:docMk/>
            <pc:sldMk cId="2122518291" sldId="459"/>
            <ac:inkMk id="86" creationId="{DEE39885-352F-51A3-3B9C-3D27DE505792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3:37.944" v="667" actId="9405"/>
          <ac:inkMkLst>
            <pc:docMk/>
            <pc:sldMk cId="2122518291" sldId="459"/>
            <ac:inkMk id="87" creationId="{E758AECD-3E88-DD04-B6F7-73E6DC25A1FA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33:59.499" v="670"/>
          <ac:inkMkLst>
            <pc:docMk/>
            <pc:sldMk cId="2122518291" sldId="459"/>
            <ac:inkMk id="88" creationId="{31F8E867-461A-DB16-9D5F-5B0C0D250B3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89" creationId="{4217FF41-6798-A291-E5D4-24EC0E6473E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0" creationId="{DD9D859B-090F-41D6-9193-09EA77173A9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1" creationId="{06E3334A-53AB-460C-00EA-39B0B659867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2" creationId="{C9B77A8B-1DD4-2D6B-7ADE-B30EF8FA40F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3" creationId="{FBC7CEA1-B8B3-F271-5154-B550F386273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4" creationId="{82B912ED-4806-D568-39A6-8DAC973671A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5" creationId="{CFC9C64F-2A8B-9D23-2A3B-63FBBB2D97A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6" creationId="{035469A4-6288-86C8-2205-FFBA0038420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7" creationId="{2AA408CF-DC98-81C6-71BA-9ACFF2196AF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98" creationId="{D32A9F11-7208-7AF8-35DB-BDCEDD8FFAB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99" creationId="{01127C39-FB12-AC78-A40A-81CEA584B75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00" creationId="{440C9E87-10C7-B858-3D06-A03151FB59F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01" creationId="{5C725EC3-CB64-7517-A24F-1B87D49254B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02" creationId="{53808471-1DBF-9439-69C1-4D1DC852F24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03" creationId="{BC76F029-4AE1-A95D-85D5-E857E3DC5BB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04" creationId="{37173C20-3F2E-F751-E648-98696BCDE1F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09" creationId="{A7DB7185-2017-A3E3-8264-5E5B7BB217D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10" creationId="{5352739F-5DA9-59B5-CCC8-95FECF1F19C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1.732" v="693"/>
          <ac:inkMkLst>
            <pc:docMk/>
            <pc:sldMk cId="2122518291" sldId="459"/>
            <ac:inkMk id="112" creationId="{AF9C1563-81B0-A4AE-0D36-65EF7A880DC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1.732" v="693"/>
          <ac:inkMkLst>
            <pc:docMk/>
            <pc:sldMk cId="2122518291" sldId="459"/>
            <ac:inkMk id="113" creationId="{592C27A2-9681-43BF-EAB6-841201BBE42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15" creationId="{8CFEBC1C-5B15-FA39-994A-6F3A888FB72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16" creationId="{F6ACADD9-3F45-E7A0-E3CE-9A38DDB37AD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18" creationId="{46D6BC72-AD0D-8F50-B243-CBC83CBDD53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19" creationId="{FFE249AB-D6D7-1097-35D9-ECA95F0176D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0" creationId="{4CEF3E2E-990F-D06E-D372-F4F51C2C112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42.194" v="716" actId="164"/>
          <ac:inkMkLst>
            <pc:docMk/>
            <pc:sldMk cId="2122518291" sldId="459"/>
            <ac:inkMk id="121" creationId="{3A5AAE53-10AB-5AA1-A190-B6DA4E55323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42.194" v="716" actId="164"/>
          <ac:inkMkLst>
            <pc:docMk/>
            <pc:sldMk cId="2122518291" sldId="459"/>
            <ac:inkMk id="122" creationId="{3EC1E0B7-A59F-23CB-D3C2-75AD7BA6346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3" creationId="{1443BB83-5513-40CE-84A6-0F9C43D2A44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4" creationId="{39BF20B2-3984-5D2A-ABA8-681F3BD0695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5" creationId="{770BE7B4-12C5-3FF8-F744-7F5234D2065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6" creationId="{729BC3A9-70D1-9640-9179-697FAA6541F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7" creationId="{D8F71251-A3B7-B957-B077-F336ECFEF7F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8" creationId="{F8828182-B27F-1DEF-EB45-706088E2565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9" creationId="{16B6541C-BFEF-1449-AF5F-EB759A09515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30" creationId="{0EBA9F2C-C02A-F011-CC9B-49BAA0E910C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31" creationId="{91B5E2BE-A700-200B-7554-C257D631774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32" creationId="{AB0130E6-7271-DD70-5673-0BB25458D395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34:28.790" v="714"/>
          <ac:inkMkLst>
            <pc:docMk/>
            <pc:sldMk cId="2122518291" sldId="459"/>
            <ac:inkMk id="137" creationId="{7A01BC32-5ECC-09A3-58A6-9AA3F411B4F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39" creationId="{1B804B9D-B075-E27E-CAB5-7D7DE4F544E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0" creationId="{D664E830-EFAB-B848-BEF3-81701BC3B10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1" creationId="{8AB3E867-BAF5-C4CD-0C87-C663258FAFD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2" creationId="{57351C55-52A1-BD30-676D-7219422E39A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3" creationId="{173D9A5B-EA5B-C241-ACDF-A3C01FE5E11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4" creationId="{805178DF-322A-4BAA-2F83-8A08A7B7C27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5" creationId="{DCCF3DFB-DD59-B39B-95B4-DCFB183ECFB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6" creationId="{255C4E32-B9FA-8AA5-0D17-3D8E6AA8ACD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7" creationId="{35BC6A83-6691-D4D4-A3C5-DA80BB6D7BA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8" creationId="{44914D76-4B18-BAF5-F2B6-A6F2CB959DC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9" creationId="{2E7D31A9-FA7C-049A-4BBA-BCEE0A31024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50" creationId="{EDFBA47B-A326-5DA4-F4F4-44ED7ACB0C1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51" creationId="{6FB249DB-E694-B3A0-20D4-C5064927568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52" creationId="{A05CE477-537F-6A77-F049-13E6A775704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53" creationId="{8DE59955-B2BC-90E9-E6AA-C2A58FEE86A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54" creationId="{A7E5BDAB-F93F-095F-9E56-A6DEF53DDC2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56" creationId="{4EC1FA9C-FA7A-5C2E-8B6E-87113AB23CB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57" creationId="{77E80A24-7C79-4D49-9706-ADC9249395A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58" creationId="{13CA7204-7DAF-1629-6AE6-923BF3D8DFE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59" creationId="{23CB7AE9-75CA-A036-638D-866CF63E979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60" creationId="{771B8371-4D94-02D2-92B6-C5720C6729B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61" creationId="{13D4E9CA-CCC4-7EE8-ACEE-2E01A349435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62" creationId="{25BF506C-95D0-4872-0044-CACCB7C3AC6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63" creationId="{A83BF5E0-C0D7-DF9B-84DA-0685FFD4D49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64" creationId="{308A64A4-379C-A13A-CE3C-514BD1320EA5}"/>
          </ac:inkMkLst>
        </pc:inkChg>
      </pc:sldChg>
      <pc:sldChg chg="modSp add del mod">
        <pc:chgData name="TAN Mei Yi [Harrisdale Senior High School]" userId="f9f029c9-d743-4d60-9f2c-e74bdec1ab07" providerId="ADAL" clId="{B0100A4F-C664-4D41-B3BE-0A26D62D4954}" dt="2022-11-23T02:37:04.240" v="445" actId="47"/>
        <pc:sldMkLst>
          <pc:docMk/>
          <pc:sldMk cId="2973708790" sldId="460"/>
        </pc:sldMkLst>
        <pc:picChg chg="mod modCrop">
          <ac:chgData name="TAN Mei Yi [Harrisdale Senior High School]" userId="f9f029c9-d743-4d60-9f2c-e74bdec1ab07" providerId="ADAL" clId="{B0100A4F-C664-4D41-B3BE-0A26D62D4954}" dt="2022-11-23T01:37:52.964" v="373" actId="18131"/>
          <ac:picMkLst>
            <pc:docMk/>
            <pc:sldMk cId="2973708790" sldId="460"/>
            <ac:picMk id="8" creationId="{14713A25-75BF-3E81-69C0-DA4FB0309F52}"/>
          </ac:picMkLst>
        </pc:picChg>
      </pc:sldChg>
    </pc:docChg>
  </pc:docChgLst>
  <pc:docChgLst>
    <pc:chgData name="TAN Mei Yi [Harrisdale Senior High School]" userId="f9f029c9-d743-4d60-9f2c-e74bdec1ab07" providerId="ADAL" clId="{C6D2AD7B-230E-4D47-A4B2-AF7C87033893}"/>
    <pc:docChg chg="undo custSel addSld delSld modSld sldOrd">
      <pc:chgData name="TAN Mei Yi [Harrisdale Senior High School]" userId="f9f029c9-d743-4d60-9f2c-e74bdec1ab07" providerId="ADAL" clId="{C6D2AD7B-230E-4D47-A4B2-AF7C87033893}" dt="2022-11-29T03:40:34.891" v="2063" actId="478"/>
      <pc:docMkLst>
        <pc:docMk/>
      </pc:docMkLst>
      <pc:sldChg chg="addSp delSp modSp add del mod delAnim modAnim">
        <pc:chgData name="TAN Mei Yi [Harrisdale Senior High School]" userId="f9f029c9-d743-4d60-9f2c-e74bdec1ab07" providerId="ADAL" clId="{C6D2AD7B-230E-4D47-A4B2-AF7C87033893}" dt="2022-11-29T03:34:36.676" v="2060" actId="20577"/>
        <pc:sldMkLst>
          <pc:docMk/>
          <pc:sldMk cId="4218244209" sldId="259"/>
        </pc:sldMkLst>
        <pc:spChg chg="mod">
          <ac:chgData name="TAN Mei Yi [Harrisdale Senior High School]" userId="f9f029c9-d743-4d60-9f2c-e74bdec1ab07" providerId="ADAL" clId="{C6D2AD7B-230E-4D47-A4B2-AF7C87033893}" dt="2022-11-25T04:50:25.098" v="1671" actId="20577"/>
          <ac:spMkLst>
            <pc:docMk/>
            <pc:sldMk cId="4218244209" sldId="259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C6D2AD7B-230E-4D47-A4B2-AF7C87033893}" dt="2022-11-24T02:42:09.077" v="57" actId="478"/>
          <ac:spMkLst>
            <pc:docMk/>
            <pc:sldMk cId="4218244209" sldId="259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50:55.801" v="1698" actId="1076"/>
          <ac:spMkLst>
            <pc:docMk/>
            <pc:sldMk cId="4218244209" sldId="259"/>
            <ac:spMk id="6" creationId="{B8028D3F-E8CB-CFA2-82BC-C07C033CBB77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51:27.192" v="1718" actId="1076"/>
          <ac:spMkLst>
            <pc:docMk/>
            <pc:sldMk cId="4218244209" sldId="259"/>
            <ac:spMk id="8" creationId="{3E1AD1E3-F002-5F45-1638-65EF88550938}"/>
          </ac:spMkLst>
        </pc:spChg>
        <pc:spChg chg="mod">
          <ac:chgData name="TAN Mei Yi [Harrisdale Senior High School]" userId="f9f029c9-d743-4d60-9f2c-e74bdec1ab07" providerId="ADAL" clId="{C6D2AD7B-230E-4D47-A4B2-AF7C87033893}" dt="2022-11-25T04:50:28.994" v="1672" actId="1076"/>
          <ac:spMkLst>
            <pc:docMk/>
            <pc:sldMk cId="4218244209" sldId="259"/>
            <ac:spMk id="9" creationId="{0A72C093-E211-41D5-BE7E-0F9ABB5D0841}"/>
          </ac:spMkLst>
        </pc:spChg>
        <pc:spChg chg="del">
          <ac:chgData name="TAN Mei Yi [Harrisdale Senior High School]" userId="f9f029c9-d743-4d60-9f2c-e74bdec1ab07" providerId="ADAL" clId="{C6D2AD7B-230E-4D47-A4B2-AF7C87033893}" dt="2022-11-24T02:50:13.192" v="127" actId="478"/>
          <ac:spMkLst>
            <pc:docMk/>
            <pc:sldMk cId="4218244209" sldId="259"/>
            <ac:spMk id="10" creationId="{F8CE181F-AAC6-4BCC-9BC8-007BB7F027FC}"/>
          </ac:spMkLst>
        </pc:spChg>
        <pc:spChg chg="del">
          <ac:chgData name="TAN Mei Yi [Harrisdale Senior High School]" userId="f9f029c9-d743-4d60-9f2c-e74bdec1ab07" providerId="ADAL" clId="{C6D2AD7B-230E-4D47-A4B2-AF7C87033893}" dt="2022-11-24T02:50:13.192" v="127" actId="478"/>
          <ac:spMkLst>
            <pc:docMk/>
            <pc:sldMk cId="4218244209" sldId="259"/>
            <ac:spMk id="11" creationId="{3EAA2CAC-33EE-4645-82CA-E7E5E35FE04D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51:48.525" v="1729" actId="20577"/>
          <ac:spMkLst>
            <pc:docMk/>
            <pc:sldMk cId="4218244209" sldId="259"/>
            <ac:spMk id="12" creationId="{FD011AA9-84DF-12E6-8BDF-00965C034023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51:58.356" v="1733" actId="20577"/>
          <ac:spMkLst>
            <pc:docMk/>
            <pc:sldMk cId="4218244209" sldId="259"/>
            <ac:spMk id="13" creationId="{0FAC9772-EEFD-B741-9391-90106990478C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52:15.801" v="1740" actId="1076"/>
          <ac:spMkLst>
            <pc:docMk/>
            <pc:sldMk cId="4218244209" sldId="259"/>
            <ac:spMk id="14" creationId="{BEC2EE24-D0A7-2F47-2909-262452927EC8}"/>
          </ac:spMkLst>
        </pc:spChg>
        <pc:spChg chg="add mod">
          <ac:chgData name="TAN Mei Yi [Harrisdale Senior High School]" userId="f9f029c9-d743-4d60-9f2c-e74bdec1ab07" providerId="ADAL" clId="{C6D2AD7B-230E-4D47-A4B2-AF7C87033893}" dt="2022-11-29T03:34:36.676" v="2060" actId="20577"/>
          <ac:spMkLst>
            <pc:docMk/>
            <pc:sldMk cId="4218244209" sldId="259"/>
            <ac:spMk id="15" creationId="{9ACDDE68-9935-8214-95FA-7BECEA019B52}"/>
          </ac:spMkLst>
        </pc:spChg>
        <pc:picChg chg="add del mod">
          <ac:chgData name="TAN Mei Yi [Harrisdale Senior High School]" userId="f9f029c9-d743-4d60-9f2c-e74bdec1ab07" providerId="ADAL" clId="{C6D2AD7B-230E-4D47-A4B2-AF7C87033893}" dt="2022-11-25T04:53:11.759" v="1747" actId="478"/>
          <ac:picMkLst>
            <pc:docMk/>
            <pc:sldMk cId="4218244209" sldId="259"/>
            <ac:picMk id="5" creationId="{37F46D87-B75B-EE4A-46BE-F3DE82E5BA01}"/>
          </ac:picMkLst>
        </pc:picChg>
      </pc:sldChg>
      <pc:sldChg chg="del">
        <pc:chgData name="TAN Mei Yi [Harrisdale Senior High School]" userId="f9f029c9-d743-4d60-9f2c-e74bdec1ab07" providerId="ADAL" clId="{C6D2AD7B-230E-4D47-A4B2-AF7C87033893}" dt="2022-11-24T23:48:59.316" v="283" actId="47"/>
        <pc:sldMkLst>
          <pc:docMk/>
          <pc:sldMk cId="1789702948" sldId="262"/>
        </pc:sldMkLst>
      </pc:sldChg>
      <pc:sldChg chg="del">
        <pc:chgData name="TAN Mei Yi [Harrisdale Senior High School]" userId="f9f029c9-d743-4d60-9f2c-e74bdec1ab07" providerId="ADAL" clId="{C6D2AD7B-230E-4D47-A4B2-AF7C87033893}" dt="2022-11-24T23:48:59.316" v="283" actId="47"/>
        <pc:sldMkLst>
          <pc:docMk/>
          <pc:sldMk cId="1827135797" sldId="263"/>
        </pc:sldMkLst>
      </pc:sldChg>
      <pc:sldChg chg="modSp mod">
        <pc:chgData name="TAN Mei Yi [Harrisdale Senior High School]" userId="f9f029c9-d743-4d60-9f2c-e74bdec1ab07" providerId="ADAL" clId="{C6D2AD7B-230E-4D47-A4B2-AF7C87033893}" dt="2022-11-24T23:56:19.946" v="44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C6D2AD7B-230E-4D47-A4B2-AF7C87033893}" dt="2022-11-24T23:56:19.946" v="44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C6D2AD7B-230E-4D47-A4B2-AF7C87033893}" dt="2022-11-24T02:41:57.275" v="52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C6D2AD7B-230E-4D47-A4B2-AF7C87033893}" dt="2022-11-24T02:41:57.275" v="52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C6D2AD7B-230E-4D47-A4B2-AF7C87033893}" dt="2022-11-24T02:41:39.897" v="51" actId="1076"/>
          <ac:spMkLst>
            <pc:docMk/>
            <pc:sldMk cId="2226349418" sldId="292"/>
            <ac:spMk id="22" creationId="{046BE2BE-401B-43B6-9F59-E6AE635E14BD}"/>
          </ac:spMkLst>
        </pc:spChg>
      </pc:sldChg>
      <pc:sldChg chg="add del">
        <pc:chgData name="TAN Mei Yi [Harrisdale Senior High School]" userId="f9f029c9-d743-4d60-9f2c-e74bdec1ab07" providerId="ADAL" clId="{C6D2AD7B-230E-4D47-A4B2-AF7C87033893}" dt="2022-11-24T02:54:25.464" v="211" actId="47"/>
        <pc:sldMkLst>
          <pc:docMk/>
          <pc:sldMk cId="3786763847" sldId="429"/>
        </pc:sldMkLst>
      </pc:sldChg>
      <pc:sldChg chg="del">
        <pc:chgData name="TAN Mei Yi [Harrisdale Senior High School]" userId="f9f029c9-d743-4d60-9f2c-e74bdec1ab07" providerId="ADAL" clId="{C6D2AD7B-230E-4D47-A4B2-AF7C87033893}" dt="2022-11-24T02:42:00.280" v="53" actId="47"/>
        <pc:sldMkLst>
          <pc:docMk/>
          <pc:sldMk cId="329112437" sldId="442"/>
        </pc:sldMkLst>
      </pc:sldChg>
      <pc:sldChg chg="del">
        <pc:chgData name="TAN Mei Yi [Harrisdale Senior High School]" userId="f9f029c9-d743-4d60-9f2c-e74bdec1ab07" providerId="ADAL" clId="{C6D2AD7B-230E-4D47-A4B2-AF7C87033893}" dt="2022-11-24T02:42:02.013" v="54" actId="47"/>
        <pc:sldMkLst>
          <pc:docMk/>
          <pc:sldMk cId="1864836273" sldId="443"/>
        </pc:sldMkLst>
      </pc:sldChg>
      <pc:sldChg chg="del">
        <pc:chgData name="TAN Mei Yi [Harrisdale Senior High School]" userId="f9f029c9-d743-4d60-9f2c-e74bdec1ab07" providerId="ADAL" clId="{C6D2AD7B-230E-4D47-A4B2-AF7C87033893}" dt="2022-11-24T03:42:25.669" v="212" actId="47"/>
        <pc:sldMkLst>
          <pc:docMk/>
          <pc:sldMk cId="3490676387" sldId="444"/>
        </pc:sldMkLst>
      </pc:sldChg>
      <pc:sldChg chg="del">
        <pc:chgData name="TAN Mei Yi [Harrisdale Senior High School]" userId="f9f029c9-d743-4d60-9f2c-e74bdec1ab07" providerId="ADAL" clId="{C6D2AD7B-230E-4D47-A4B2-AF7C87033893}" dt="2022-11-24T23:48:59.316" v="283" actId="47"/>
        <pc:sldMkLst>
          <pc:docMk/>
          <pc:sldMk cId="938455355" sldId="445"/>
        </pc:sldMkLst>
      </pc:sldChg>
      <pc:sldChg chg="del">
        <pc:chgData name="TAN Mei Yi [Harrisdale Senior High School]" userId="f9f029c9-d743-4d60-9f2c-e74bdec1ab07" providerId="ADAL" clId="{C6D2AD7B-230E-4D47-A4B2-AF7C87033893}" dt="2022-11-24T23:48:59.316" v="283" actId="47"/>
        <pc:sldMkLst>
          <pc:docMk/>
          <pc:sldMk cId="218224237" sldId="446"/>
        </pc:sldMkLst>
      </pc:sldChg>
      <pc:sldChg chg="del">
        <pc:chgData name="TAN Mei Yi [Harrisdale Senior High School]" userId="f9f029c9-d743-4d60-9f2c-e74bdec1ab07" providerId="ADAL" clId="{C6D2AD7B-230E-4D47-A4B2-AF7C87033893}" dt="2022-11-24T23:48:59.316" v="283" actId="47"/>
        <pc:sldMkLst>
          <pc:docMk/>
          <pc:sldMk cId="3032679825" sldId="447"/>
        </pc:sldMkLst>
      </pc:sldChg>
      <pc:sldChg chg="del">
        <pc:chgData name="TAN Mei Yi [Harrisdale Senior High School]" userId="f9f029c9-d743-4d60-9f2c-e74bdec1ab07" providerId="ADAL" clId="{C6D2AD7B-230E-4D47-A4B2-AF7C87033893}" dt="2022-11-24T23:48:59.316" v="283" actId="47"/>
        <pc:sldMkLst>
          <pc:docMk/>
          <pc:sldMk cId="4065532693" sldId="448"/>
        </pc:sldMkLst>
      </pc:sldChg>
      <pc:sldChg chg="addSp delSp modSp add mod ord modAnim">
        <pc:chgData name="TAN Mei Yi [Harrisdale Senior High School]" userId="f9f029c9-d743-4d60-9f2c-e74bdec1ab07" providerId="ADAL" clId="{C6D2AD7B-230E-4D47-A4B2-AF7C87033893}" dt="2022-11-29T02:50:48.644" v="2059"/>
        <pc:sldMkLst>
          <pc:docMk/>
          <pc:sldMk cId="473682442" sldId="449"/>
        </pc:sldMkLst>
        <pc:spChg chg="mod">
          <ac:chgData name="TAN Mei Yi [Harrisdale Senior High School]" userId="f9f029c9-d743-4d60-9f2c-e74bdec1ab07" providerId="ADAL" clId="{C6D2AD7B-230E-4D47-A4B2-AF7C87033893}" dt="2022-11-24T02:50:26.059" v="133" actId="20577"/>
          <ac:spMkLst>
            <pc:docMk/>
            <pc:sldMk cId="473682442" sldId="449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57:03.521" v="1859" actId="20577"/>
          <ac:spMkLst>
            <pc:docMk/>
            <pc:sldMk cId="473682442" sldId="449"/>
            <ac:spMk id="5" creationId="{D6B33132-423F-DEE4-211C-3874CE6DC954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58:34.010" v="1923" actId="1076"/>
          <ac:spMkLst>
            <pc:docMk/>
            <pc:sldMk cId="473682442" sldId="449"/>
            <ac:spMk id="6" creationId="{37012F2C-1838-0A6C-EBDA-601EBBCDC4D2}"/>
          </ac:spMkLst>
        </pc:spChg>
        <pc:spChg chg="mod">
          <ac:chgData name="TAN Mei Yi [Harrisdale Senior High School]" userId="f9f029c9-d743-4d60-9f2c-e74bdec1ab07" providerId="ADAL" clId="{C6D2AD7B-230E-4D47-A4B2-AF7C87033893}" dt="2022-11-29T02:50:43.076" v="2057" actId="20577"/>
          <ac:spMkLst>
            <pc:docMk/>
            <pc:sldMk cId="473682442" sldId="449"/>
            <ac:spMk id="7" creationId="{B3D32C5B-5BB7-4910-B291-CEB72D7C34B4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5:00:25.231" v="1969"/>
          <ac:spMkLst>
            <pc:docMk/>
            <pc:sldMk cId="473682442" sldId="449"/>
            <ac:spMk id="8" creationId="{D3EF2C28-3562-95C4-CBC6-6BE27879EF43}"/>
          </ac:spMkLst>
        </pc:spChg>
        <pc:spChg chg="mod">
          <ac:chgData name="TAN Mei Yi [Harrisdale Senior High School]" userId="f9f029c9-d743-4d60-9f2c-e74bdec1ab07" providerId="ADAL" clId="{C6D2AD7B-230E-4D47-A4B2-AF7C87033893}" dt="2022-11-25T04:54:48.567" v="1809" actId="20577"/>
          <ac:spMkLst>
            <pc:docMk/>
            <pc:sldMk cId="473682442" sldId="449"/>
            <ac:spMk id="9" creationId="{0A72C093-E211-41D5-BE7E-0F9ABB5D0841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5:00:09.233" v="1965" actId="1076"/>
          <ac:spMkLst>
            <pc:docMk/>
            <pc:sldMk cId="473682442" sldId="449"/>
            <ac:spMk id="10" creationId="{5E2AEEF2-5621-235F-94D7-2ACFFB77B084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5:01:31.703" v="2005" actId="1076"/>
          <ac:spMkLst>
            <pc:docMk/>
            <pc:sldMk cId="473682442" sldId="449"/>
            <ac:spMk id="11" creationId="{EDBAD144-A8DE-690C-0745-23CCE5002018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5:01:56.346" v="2013" actId="20577"/>
          <ac:spMkLst>
            <pc:docMk/>
            <pc:sldMk cId="473682442" sldId="449"/>
            <ac:spMk id="12" creationId="{8E8E75B5-B500-6948-6D2E-2FD17C22E6DF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5:02:39.374" v="2027" actId="1076"/>
          <ac:spMkLst>
            <pc:docMk/>
            <pc:sldMk cId="473682442" sldId="449"/>
            <ac:spMk id="13" creationId="{733F615F-FA67-ED7D-464F-778C80FF2005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5:03:10.234" v="2037" actId="20577"/>
          <ac:spMkLst>
            <pc:docMk/>
            <pc:sldMk cId="473682442" sldId="449"/>
            <ac:spMk id="14" creationId="{5FBD3D3B-F825-19F9-BD8E-131B3FB8D0F3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5:03:34.128" v="2040" actId="20577"/>
          <ac:spMkLst>
            <pc:docMk/>
            <pc:sldMk cId="473682442" sldId="449"/>
            <ac:spMk id="15" creationId="{99A288A3-4147-C4F7-BAFA-3D19B1B57195}"/>
          </ac:spMkLst>
        </pc:spChg>
        <pc:picChg chg="add del mod modCrop">
          <ac:chgData name="TAN Mei Yi [Harrisdale Senior High School]" userId="f9f029c9-d743-4d60-9f2c-e74bdec1ab07" providerId="ADAL" clId="{C6D2AD7B-230E-4D47-A4B2-AF7C87033893}" dt="2022-11-25T05:03:38.305" v="2041" actId="478"/>
          <ac:picMkLst>
            <pc:docMk/>
            <pc:sldMk cId="473682442" sldId="449"/>
            <ac:picMk id="4" creationId="{811746D9-975E-C4D8-1215-148FBD49EAA9}"/>
          </ac:picMkLst>
        </pc:picChg>
      </pc:sldChg>
      <pc:sldChg chg="addSp modSp add mod modAnim">
        <pc:chgData name="TAN Mei Yi [Harrisdale Senior High School]" userId="f9f029c9-d743-4d60-9f2c-e74bdec1ab07" providerId="ADAL" clId="{C6D2AD7B-230E-4D47-A4B2-AF7C87033893}" dt="2022-11-24T02:53:59.558" v="210" actId="1076"/>
        <pc:sldMkLst>
          <pc:docMk/>
          <pc:sldMk cId="4128902239" sldId="450"/>
        </pc:sldMkLst>
        <pc:spChg chg="mod">
          <ac:chgData name="TAN Mei Yi [Harrisdale Senior High School]" userId="f9f029c9-d743-4d60-9f2c-e74bdec1ab07" providerId="ADAL" clId="{C6D2AD7B-230E-4D47-A4B2-AF7C87033893}" dt="2022-11-24T02:53:21.086" v="173" actId="1076"/>
          <ac:spMkLst>
            <pc:docMk/>
            <pc:sldMk cId="4128902239" sldId="450"/>
            <ac:spMk id="3" creationId="{31AD637F-2D5D-B2F2-5CAD-353BB08059C5}"/>
          </ac:spMkLst>
        </pc:spChg>
        <pc:spChg chg="add mod">
          <ac:chgData name="TAN Mei Yi [Harrisdale Senior High School]" userId="f9f029c9-d743-4d60-9f2c-e74bdec1ab07" providerId="ADAL" clId="{C6D2AD7B-230E-4D47-A4B2-AF7C87033893}" dt="2022-11-24T02:53:59.558" v="210" actId="1076"/>
          <ac:spMkLst>
            <pc:docMk/>
            <pc:sldMk cId="4128902239" sldId="450"/>
            <ac:spMk id="6" creationId="{E5A73038-354F-8282-FE02-6C6F58A3BACC}"/>
          </ac:spMkLst>
        </pc:spChg>
        <pc:spChg chg="mod">
          <ac:chgData name="TAN Mei Yi [Harrisdale Senior High School]" userId="f9f029c9-d743-4d60-9f2c-e74bdec1ab07" providerId="ADAL" clId="{C6D2AD7B-230E-4D47-A4B2-AF7C87033893}" dt="2022-11-24T02:52:45.115" v="147" actId="20577"/>
          <ac:spMkLst>
            <pc:docMk/>
            <pc:sldMk cId="4128902239" sldId="450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C6D2AD7B-230E-4D47-A4B2-AF7C87033893}" dt="2022-11-24T02:52:59.279" v="157" actId="1076"/>
          <ac:spMkLst>
            <pc:docMk/>
            <pc:sldMk cId="4128902239" sldId="450"/>
            <ac:spMk id="18" creationId="{00000000-0000-0000-0000-000000000000}"/>
          </ac:spMkLst>
        </pc:spChg>
        <pc:graphicFrameChg chg="mod modGraphic">
          <ac:chgData name="TAN Mei Yi [Harrisdale Senior High School]" userId="f9f029c9-d743-4d60-9f2c-e74bdec1ab07" providerId="ADAL" clId="{C6D2AD7B-230E-4D47-A4B2-AF7C87033893}" dt="2022-11-24T02:53:56.162" v="209"/>
          <ac:graphicFrameMkLst>
            <pc:docMk/>
            <pc:sldMk cId="4128902239" sldId="450"/>
            <ac:graphicFrameMk id="4" creationId="{00000000-0000-0000-0000-000000000000}"/>
          </ac:graphicFrameMkLst>
        </pc:graphicFrameChg>
      </pc:sldChg>
      <pc:sldChg chg="add del">
        <pc:chgData name="TAN Mei Yi [Harrisdale Senior High School]" userId="f9f029c9-d743-4d60-9f2c-e74bdec1ab07" providerId="ADAL" clId="{C6D2AD7B-230E-4D47-A4B2-AF7C87033893}" dt="2022-11-24T02:53:28.131" v="176"/>
        <pc:sldMkLst>
          <pc:docMk/>
          <pc:sldMk cId="766471166" sldId="451"/>
        </pc:sldMkLst>
      </pc:sldChg>
      <pc:sldChg chg="addSp modSp add mod modAnim">
        <pc:chgData name="TAN Mei Yi [Harrisdale Senior High School]" userId="f9f029c9-d743-4d60-9f2c-e74bdec1ab07" providerId="ADAL" clId="{C6D2AD7B-230E-4D47-A4B2-AF7C87033893}" dt="2022-11-29T03:34:49.588" v="2062"/>
        <pc:sldMkLst>
          <pc:docMk/>
          <pc:sldMk cId="1430734211" sldId="451"/>
        </pc:sldMkLst>
        <pc:spChg chg="add mod">
          <ac:chgData name="TAN Mei Yi [Harrisdale Senior High School]" userId="f9f029c9-d743-4d60-9f2c-e74bdec1ab07" providerId="ADAL" clId="{C6D2AD7B-230E-4D47-A4B2-AF7C87033893}" dt="2022-11-24T23:59:38.461" v="590" actId="1076"/>
          <ac:spMkLst>
            <pc:docMk/>
            <pc:sldMk cId="1430734211" sldId="451"/>
            <ac:spMk id="2" creationId="{432EC39B-BCB0-CAE4-E0B3-937089C26352}"/>
          </ac:spMkLst>
        </pc:spChg>
        <pc:spChg chg="mod">
          <ac:chgData name="TAN Mei Yi [Harrisdale Senior High School]" userId="f9f029c9-d743-4d60-9f2c-e74bdec1ab07" providerId="ADAL" clId="{C6D2AD7B-230E-4D47-A4B2-AF7C87033893}" dt="2022-11-24T03:44:42.066" v="282" actId="1076"/>
          <ac:spMkLst>
            <pc:docMk/>
            <pc:sldMk cId="1430734211" sldId="451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C6D2AD7B-230E-4D47-A4B2-AF7C87033893}" dt="2022-11-24T23:59:40.594" v="591" actId="1076"/>
          <ac:spMkLst>
            <pc:docMk/>
            <pc:sldMk cId="1430734211" sldId="451"/>
            <ac:spMk id="4" creationId="{B781699B-6FDF-DF17-F16E-7BEA1CA1A71D}"/>
          </ac:spMkLst>
        </pc:spChg>
        <pc:spChg chg="add mod">
          <ac:chgData name="TAN Mei Yi [Harrisdale Senior High School]" userId="f9f029c9-d743-4d60-9f2c-e74bdec1ab07" providerId="ADAL" clId="{C6D2AD7B-230E-4D47-A4B2-AF7C87033893}" dt="2022-11-24T23:59:44.415" v="592"/>
          <ac:spMkLst>
            <pc:docMk/>
            <pc:sldMk cId="1430734211" sldId="451"/>
            <ac:spMk id="5" creationId="{19CC6EF4-3A9D-2472-1134-69538F79A062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0:00:36.048" v="629" actId="1076"/>
          <ac:spMkLst>
            <pc:docMk/>
            <pc:sldMk cId="1430734211" sldId="451"/>
            <ac:spMk id="6" creationId="{448DAA25-B1EC-6FFE-6511-A9CFE9E462FB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0:02:33.850" v="752" actId="1076"/>
          <ac:spMkLst>
            <pc:docMk/>
            <pc:sldMk cId="1430734211" sldId="451"/>
            <ac:spMk id="8" creationId="{5EB93509-8AEE-AF8D-A8B2-4A555E43E61C}"/>
          </ac:spMkLst>
        </pc:spChg>
        <pc:spChg chg="mod">
          <ac:chgData name="TAN Mei Yi [Harrisdale Senior High School]" userId="f9f029c9-d743-4d60-9f2c-e74bdec1ab07" providerId="ADAL" clId="{C6D2AD7B-230E-4D47-A4B2-AF7C87033893}" dt="2022-11-24T23:59:59.168" v="597"/>
          <ac:spMkLst>
            <pc:docMk/>
            <pc:sldMk cId="1430734211" sldId="451"/>
            <ac:spMk id="9" creationId="{0A72C093-E211-41D5-BE7E-0F9ABB5D0841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0:02:56.299" v="753" actId="1076"/>
          <ac:spMkLst>
            <pc:docMk/>
            <pc:sldMk cId="1430734211" sldId="451"/>
            <ac:spMk id="10" creationId="{B503D8B1-DB72-9602-4993-67F872889765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0:02:25.126" v="751" actId="20577"/>
          <ac:spMkLst>
            <pc:docMk/>
            <pc:sldMk cId="1430734211" sldId="451"/>
            <ac:spMk id="11" creationId="{0F7AF41F-C33C-EBD6-3142-2DFE58AE9F83}"/>
          </ac:spMkLst>
        </pc:spChg>
      </pc:sldChg>
      <pc:sldChg chg="addSp delSp modSp add mod modAnim">
        <pc:chgData name="TAN Mei Yi [Harrisdale Senior High School]" userId="f9f029c9-d743-4d60-9f2c-e74bdec1ab07" providerId="ADAL" clId="{C6D2AD7B-230E-4D47-A4B2-AF7C87033893}" dt="2022-11-29T03:40:34.891" v="2063" actId="478"/>
        <pc:sldMkLst>
          <pc:docMk/>
          <pc:sldMk cId="1713430538" sldId="452"/>
        </pc:sldMkLst>
        <pc:spChg chg="mod">
          <ac:chgData name="TAN Mei Yi [Harrisdale Senior High School]" userId="f9f029c9-d743-4d60-9f2c-e74bdec1ab07" providerId="ADAL" clId="{C6D2AD7B-230E-4D47-A4B2-AF7C87033893}" dt="2022-11-25T04:27:25.375" v="768" actId="114"/>
          <ac:spMkLst>
            <pc:docMk/>
            <pc:sldMk cId="1713430538" sldId="452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29:06.982" v="855" actId="1076"/>
          <ac:spMkLst>
            <pc:docMk/>
            <pc:sldMk cId="1713430538" sldId="452"/>
            <ac:spMk id="5" creationId="{B6FF8AC4-9027-5A0F-EA30-752575E43B60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29:36.760" v="885" actId="1076"/>
          <ac:spMkLst>
            <pc:docMk/>
            <pc:sldMk cId="1713430538" sldId="452"/>
            <ac:spMk id="6" creationId="{C8B6BC6C-09AF-1A9F-5849-EB3022A323D2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29:48.836" v="892" actId="1076"/>
          <ac:spMkLst>
            <pc:docMk/>
            <pc:sldMk cId="1713430538" sldId="452"/>
            <ac:spMk id="8" creationId="{325C8EFD-25A0-6097-0E92-4D0B0C303913}"/>
          </ac:spMkLst>
        </pc:spChg>
        <pc:spChg chg="mod">
          <ac:chgData name="TAN Mei Yi [Harrisdale Senior High School]" userId="f9f029c9-d743-4d60-9f2c-e74bdec1ab07" providerId="ADAL" clId="{C6D2AD7B-230E-4D47-A4B2-AF7C87033893}" dt="2022-11-25T04:28:38.563" v="804" actId="1076"/>
          <ac:spMkLst>
            <pc:docMk/>
            <pc:sldMk cId="1713430538" sldId="452"/>
            <ac:spMk id="9" creationId="{0A72C093-E211-41D5-BE7E-0F9ABB5D0841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30:24.689" v="941" actId="1076"/>
          <ac:spMkLst>
            <pc:docMk/>
            <pc:sldMk cId="1713430538" sldId="452"/>
            <ac:spMk id="10" creationId="{ADA74D88-9823-B1CD-B6D5-ED361377FA30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31:14.232" v="990" actId="1076"/>
          <ac:spMkLst>
            <pc:docMk/>
            <pc:sldMk cId="1713430538" sldId="452"/>
            <ac:spMk id="11" creationId="{1CB97B49-91D2-EA49-4031-0EDF040E5E77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31:53.615" v="1031" actId="14100"/>
          <ac:spMkLst>
            <pc:docMk/>
            <pc:sldMk cId="1713430538" sldId="452"/>
            <ac:spMk id="12" creationId="{D65CB98D-BBE4-D4DF-9008-2E05EFA6BB66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32:31.939" v="1069" actId="1076"/>
          <ac:spMkLst>
            <pc:docMk/>
            <pc:sldMk cId="1713430538" sldId="452"/>
            <ac:spMk id="13" creationId="{86855854-729D-F12F-B749-2C2003E116A7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32:45.901" v="1079" actId="20577"/>
          <ac:spMkLst>
            <pc:docMk/>
            <pc:sldMk cId="1713430538" sldId="452"/>
            <ac:spMk id="14" creationId="{B68B6483-AEF5-C04C-DA6D-C0C39479AB02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33:19.401" v="1118" actId="14100"/>
          <ac:spMkLst>
            <pc:docMk/>
            <pc:sldMk cId="1713430538" sldId="452"/>
            <ac:spMk id="15" creationId="{F0D28E0B-1FC2-DCFB-4E7B-39625462BC13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33:58.748" v="1150" actId="1076"/>
          <ac:spMkLst>
            <pc:docMk/>
            <pc:sldMk cId="1713430538" sldId="452"/>
            <ac:spMk id="16" creationId="{F4BB8831-C3CA-3F87-9AFD-1B83C710A7CE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34:21" v="1174" actId="20577"/>
          <ac:spMkLst>
            <pc:docMk/>
            <pc:sldMk cId="1713430538" sldId="452"/>
            <ac:spMk id="17" creationId="{B77C7213-0E44-0EC7-23FB-32D47D6DDAB7}"/>
          </ac:spMkLst>
        </pc:spChg>
        <pc:picChg chg="add del mod">
          <ac:chgData name="TAN Mei Yi [Harrisdale Senior High School]" userId="f9f029c9-d743-4d60-9f2c-e74bdec1ab07" providerId="ADAL" clId="{C6D2AD7B-230E-4D47-A4B2-AF7C87033893}" dt="2022-11-29T03:40:34.891" v="2063" actId="478"/>
          <ac:picMkLst>
            <pc:docMk/>
            <pc:sldMk cId="1713430538" sldId="452"/>
            <ac:picMk id="4" creationId="{29FE7F55-5A57-CC4E-9E1E-FFD51E8EAB75}"/>
          </ac:picMkLst>
        </pc:picChg>
      </pc:sldChg>
      <pc:sldChg chg="addSp modSp add mod modAnim">
        <pc:chgData name="TAN Mei Yi [Harrisdale Senior High School]" userId="f9f029c9-d743-4d60-9f2c-e74bdec1ab07" providerId="ADAL" clId="{C6D2AD7B-230E-4D47-A4B2-AF7C87033893}" dt="2022-11-25T04:53:54.660" v="1749"/>
        <pc:sldMkLst>
          <pc:docMk/>
          <pc:sldMk cId="2736081540" sldId="453"/>
        </pc:sldMkLst>
        <pc:spChg chg="add mod">
          <ac:chgData name="TAN Mei Yi [Harrisdale Senior High School]" userId="f9f029c9-d743-4d60-9f2c-e74bdec1ab07" providerId="ADAL" clId="{C6D2AD7B-230E-4D47-A4B2-AF7C87033893}" dt="2022-11-25T04:37:32.395" v="1307" actId="20577"/>
          <ac:spMkLst>
            <pc:docMk/>
            <pc:sldMk cId="2736081540" sldId="453"/>
            <ac:spMk id="2" creationId="{DB54A1F4-CACE-E468-193E-E61E314D86AD}"/>
          </ac:spMkLst>
        </pc:spChg>
        <pc:spChg chg="mod">
          <ac:chgData name="TAN Mei Yi [Harrisdale Senior High School]" userId="f9f029c9-d743-4d60-9f2c-e74bdec1ab07" providerId="ADAL" clId="{C6D2AD7B-230E-4D47-A4B2-AF7C87033893}" dt="2022-11-24T23:56:08.512" v="440" actId="20577"/>
          <ac:spMkLst>
            <pc:docMk/>
            <pc:sldMk cId="2736081540" sldId="453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45:52.252" v="1559" actId="1076"/>
          <ac:spMkLst>
            <pc:docMk/>
            <pc:sldMk cId="2736081540" sldId="453"/>
            <ac:spMk id="4" creationId="{026AF736-3021-0E00-9B77-C283BEE2F559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39:14.079" v="1348" actId="20577"/>
          <ac:spMkLst>
            <pc:docMk/>
            <pc:sldMk cId="2736081540" sldId="453"/>
            <ac:spMk id="5" creationId="{0AA09B4E-4883-C1F0-62DF-CD89BFF4B81F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48:06.593" v="1608" actId="1076"/>
          <ac:spMkLst>
            <pc:docMk/>
            <pc:sldMk cId="2736081540" sldId="453"/>
            <ac:spMk id="6" creationId="{A41E7605-A770-B14A-E5C6-AFA7158F9747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48:27.156" v="1617" actId="1076"/>
          <ac:spMkLst>
            <pc:docMk/>
            <pc:sldMk cId="2736081540" sldId="453"/>
            <ac:spMk id="8" creationId="{ACCDF2E2-FCB2-F4D6-58E8-DDDC296E0CD9}"/>
          </ac:spMkLst>
        </pc:spChg>
        <pc:spChg chg="mod">
          <ac:chgData name="TAN Mei Yi [Harrisdale Senior High School]" userId="f9f029c9-d743-4d60-9f2c-e74bdec1ab07" providerId="ADAL" clId="{C6D2AD7B-230E-4D47-A4B2-AF7C87033893}" dt="2022-11-25T04:35:38.380" v="1220" actId="20577"/>
          <ac:spMkLst>
            <pc:docMk/>
            <pc:sldMk cId="2736081540" sldId="453"/>
            <ac:spMk id="9" creationId="{0A72C093-E211-41D5-BE7E-0F9ABB5D0841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41:21.178" v="1400"/>
          <ac:spMkLst>
            <pc:docMk/>
            <pc:sldMk cId="2736081540" sldId="453"/>
            <ac:spMk id="10" creationId="{A0D3954E-4531-53C5-0C75-0FD8789FAC52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48:16.373" v="1609" actId="1076"/>
          <ac:spMkLst>
            <pc:docMk/>
            <pc:sldMk cId="2736081540" sldId="453"/>
            <ac:spMk id="11" creationId="{24BC777F-16C7-3BAE-C3E6-2B1D03668B1C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48:16.373" v="1609" actId="1076"/>
          <ac:spMkLst>
            <pc:docMk/>
            <pc:sldMk cId="2736081540" sldId="453"/>
            <ac:spMk id="12" creationId="{129FAAD6-F565-BBFF-DB28-683ED4758757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48:16.373" v="1609" actId="1076"/>
          <ac:spMkLst>
            <pc:docMk/>
            <pc:sldMk cId="2736081540" sldId="453"/>
            <ac:spMk id="13" creationId="{A7C3533D-E414-B275-18B8-292A0E07E9BB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48:16.373" v="1609" actId="1076"/>
          <ac:spMkLst>
            <pc:docMk/>
            <pc:sldMk cId="2736081540" sldId="453"/>
            <ac:spMk id="14" creationId="{A87D8E62-B953-ECB7-0759-B568E1AD8F25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48:33.199" v="1618" actId="1076"/>
          <ac:spMkLst>
            <pc:docMk/>
            <pc:sldMk cId="2736081540" sldId="453"/>
            <ac:spMk id="15" creationId="{FE0D9773-29F7-402E-34F7-F36F64960D39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48:33.199" v="1618" actId="1076"/>
          <ac:spMkLst>
            <pc:docMk/>
            <pc:sldMk cId="2736081540" sldId="453"/>
            <ac:spMk id="16" creationId="{89590C33-4392-B5A9-5CBB-2C206D4DD6FD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48:16.373" v="1609" actId="1076"/>
          <ac:spMkLst>
            <pc:docMk/>
            <pc:sldMk cId="2736081540" sldId="453"/>
            <ac:spMk id="17" creationId="{AEC8C669-E207-A665-282D-8B10EAC653C1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48:50.519" v="1619" actId="14100"/>
          <ac:spMkLst>
            <pc:docMk/>
            <pc:sldMk cId="2736081540" sldId="453"/>
            <ac:spMk id="18" creationId="{42B3C5EF-DC1A-F74C-AC0B-5C18ED70C6E8}"/>
          </ac:spMkLst>
        </pc:spChg>
        <pc:spChg chg="add mod">
          <ac:chgData name="TAN Mei Yi [Harrisdale Senior High School]" userId="f9f029c9-d743-4d60-9f2c-e74bdec1ab07" providerId="ADAL" clId="{C6D2AD7B-230E-4D47-A4B2-AF7C87033893}" dt="2022-11-25T04:49:21.115" v="1626" actId="1076"/>
          <ac:spMkLst>
            <pc:docMk/>
            <pc:sldMk cId="2736081540" sldId="453"/>
            <ac:spMk id="19" creationId="{5300E9A3-F766-DB17-678B-A5F5BD2923FF}"/>
          </ac:spMkLst>
        </pc:spChg>
      </pc:sldChg>
      <pc:sldChg chg="add del">
        <pc:chgData name="TAN Mei Yi [Harrisdale Senior High School]" userId="f9f029c9-d743-4d60-9f2c-e74bdec1ab07" providerId="ADAL" clId="{C6D2AD7B-230E-4D47-A4B2-AF7C87033893}" dt="2022-11-24T23:50:30.594" v="396"/>
        <pc:sldMkLst>
          <pc:docMk/>
          <pc:sldMk cId="1925384840" sldId="4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29/11/2022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7571" y="1148189"/>
            <a:ext cx="117011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</a:t>
            </a:r>
            <a:r>
              <a:rPr lang="en-AU" sz="3200" b="1" dirty="0"/>
              <a:t> </a:t>
            </a:r>
            <a:r>
              <a:rPr lang="en-GB" sz="3200" b="1" dirty="0"/>
              <a:t>use the chain rule to differentiate functions with rational powers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89897" y="4146249"/>
            <a:ext cx="10973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use the chain rule to differentiate functions with rational powers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497840"/>
                <a:ext cx="11858624" cy="6412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600" dirty="0"/>
                  <a:t>Differentiate the following by first principles  </a:t>
                </a:r>
                <a14:m>
                  <m:oMath xmlns:m="http://schemas.openxmlformats.org/officeDocument/2006/math"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AU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97840"/>
                <a:ext cx="11858624" cy="641230"/>
              </a:xfrm>
              <a:blipFill>
                <a:blip r:embed="rId2"/>
                <a:stretch>
                  <a:fillRect l="-925" b="-152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72C093-E211-41D5-BE7E-0F9ABB5D0841}"/>
                  </a:ext>
                </a:extLst>
              </p:cNvPr>
              <p:cNvSpPr txBox="1"/>
              <p:nvPr/>
            </p:nvSpPr>
            <p:spPr>
              <a:xfrm>
                <a:off x="114301" y="1139070"/>
                <a:ext cx="3589306" cy="695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72C093-E211-41D5-BE7E-0F9ABB5D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1" y="1139070"/>
                <a:ext cx="3589306" cy="695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028D3F-E8CB-CFA2-82BC-C07C033CBB77}"/>
                  </a:ext>
                </a:extLst>
              </p:cNvPr>
              <p:cNvSpPr txBox="1"/>
              <p:nvPr/>
            </p:nvSpPr>
            <p:spPr>
              <a:xfrm>
                <a:off x="653964" y="1885621"/>
                <a:ext cx="3589306" cy="733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rad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028D3F-E8CB-CFA2-82BC-C07C033CB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64" y="1885621"/>
                <a:ext cx="3589306" cy="733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1AD1E3-F002-5F45-1638-65EF88550938}"/>
                  </a:ext>
                </a:extLst>
              </p:cNvPr>
              <p:cNvSpPr txBox="1"/>
              <p:nvPr/>
            </p:nvSpPr>
            <p:spPr>
              <a:xfrm>
                <a:off x="2842198" y="1885621"/>
                <a:ext cx="2224383" cy="823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ra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ra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1AD1E3-F002-5F45-1638-65EF88550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198" y="1885621"/>
                <a:ext cx="2224383" cy="8238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011AA9-84DF-12E6-8BDF-00965C034023}"/>
                  </a:ext>
                </a:extLst>
              </p:cNvPr>
              <p:cNvSpPr txBox="1"/>
              <p:nvPr/>
            </p:nvSpPr>
            <p:spPr>
              <a:xfrm>
                <a:off x="754606" y="2855149"/>
                <a:ext cx="3589306" cy="7950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rad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011AA9-84DF-12E6-8BDF-00965C034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06" y="2855149"/>
                <a:ext cx="3589306" cy="7950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AC9772-EEFD-B741-9391-90106990478C}"/>
                  </a:ext>
                </a:extLst>
              </p:cNvPr>
              <p:cNvSpPr txBox="1"/>
              <p:nvPr/>
            </p:nvSpPr>
            <p:spPr>
              <a:xfrm>
                <a:off x="754606" y="3688901"/>
                <a:ext cx="3589306" cy="7950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rad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AC9772-EEFD-B741-9391-901069904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06" y="3688901"/>
                <a:ext cx="3589306" cy="7950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C2EE24-D0A7-2F47-2909-262452927EC8}"/>
                  </a:ext>
                </a:extLst>
              </p:cNvPr>
              <p:cNvSpPr txBox="1"/>
              <p:nvPr/>
            </p:nvSpPr>
            <p:spPr>
              <a:xfrm>
                <a:off x="823617" y="4483927"/>
                <a:ext cx="3589306" cy="7950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C2EE24-D0A7-2F47-2909-262452927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17" y="4483927"/>
                <a:ext cx="3589306" cy="7950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CDDE68-9935-8214-95FA-7BECEA019B52}"/>
                  </a:ext>
                </a:extLst>
              </p:cNvPr>
              <p:cNvSpPr txBox="1"/>
              <p:nvPr/>
            </p:nvSpPr>
            <p:spPr>
              <a:xfrm>
                <a:off x="884002" y="5307638"/>
                <a:ext cx="3589306" cy="728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CDDE68-9935-8214-95FA-7BECEA019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02" y="5307638"/>
                <a:ext cx="3589306" cy="7280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24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Rules of Derivative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81321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1378321"/>
                  </p:ext>
                </p:extLst>
              </p:nvPr>
            </p:nvGraphicFramePr>
            <p:xfrm>
              <a:off x="1408546" y="1285394"/>
              <a:ext cx="8128000" cy="399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8411168"/>
                      </a:ext>
                    </a:extLst>
                  </a:tr>
                  <a:tr h="93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45519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1378321"/>
                  </p:ext>
                </p:extLst>
              </p:nvPr>
            </p:nvGraphicFramePr>
            <p:xfrm>
              <a:off x="1408546" y="1285394"/>
              <a:ext cx="8128000" cy="399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990" r="-100300" b="-552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50" t="-990" r="-300" b="-552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102000" r="-100300" b="-45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200000" r="-100300" b="-3534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303000" r="-100300" b="-257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399010" r="-100300" b="-154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8411168"/>
                      </a:ext>
                    </a:extLst>
                  </a:tr>
                  <a:tr h="93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327273" r="-100300" b="-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45519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231653" y="1976643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3" y="1976643"/>
                <a:ext cx="423514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231653" y="2581620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3" y="2581620"/>
                <a:ext cx="42351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145251" y="3166178"/>
                <a:ext cx="5963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251" y="3166178"/>
                <a:ext cx="59631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1AD637F-2D5D-B2F2-5CAD-353BB08059C5}"/>
                  </a:ext>
                </a:extLst>
              </p:cNvPr>
              <p:cNvSpPr/>
              <p:nvPr/>
            </p:nvSpPr>
            <p:spPr>
              <a:xfrm>
                <a:off x="7119507" y="3771155"/>
                <a:ext cx="10713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1AD637F-2D5D-B2F2-5CAD-353BB0805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507" y="3771155"/>
                <a:ext cx="107131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A73038-354F-8282-FE02-6C6F58A3BACC}"/>
                  </a:ext>
                </a:extLst>
              </p:cNvPr>
              <p:cNvSpPr/>
              <p:nvPr/>
            </p:nvSpPr>
            <p:spPr>
              <a:xfrm>
                <a:off x="7093858" y="4402715"/>
                <a:ext cx="1122615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A73038-354F-8282-FE02-6C6F58A3BA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858" y="4402715"/>
                <a:ext cx="1122615" cy="7862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9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8" grpId="0"/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73327"/>
                <a:ext cx="11858624" cy="1566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600" dirty="0"/>
                  <a:t>Differentiate the following</a:t>
                </a:r>
              </a:p>
              <a:p>
                <a:pPr marL="0" indent="0">
                  <a:buNone/>
                </a:pPr>
                <a:r>
                  <a:rPr lang="en-AU" sz="2600" dirty="0"/>
                  <a:t>a)  </a:t>
                </a:r>
                <a14:m>
                  <m:oMath xmlns:m="http://schemas.openxmlformats.org/officeDocument/2006/math"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AU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AU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AU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AU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AU" sz="2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sup>
                    </m:sSup>
                  </m:oMath>
                </a14:m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b)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73327"/>
                <a:ext cx="11858624" cy="1566749"/>
              </a:xfrm>
              <a:blipFill>
                <a:blip r:embed="rId2"/>
                <a:stretch>
                  <a:fillRect l="-925" t="-5837" b="-85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72C093-E211-41D5-BE7E-0F9ABB5D0841}"/>
                  </a:ext>
                </a:extLst>
              </p:cNvPr>
              <p:cNvSpPr txBox="1"/>
              <p:nvPr/>
            </p:nvSpPr>
            <p:spPr>
              <a:xfrm>
                <a:off x="5308120" y="2216453"/>
                <a:ext cx="2715164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2400" b="0" dirty="0">
                    <a:solidFill>
                      <a:srgbClr val="002060"/>
                    </a:solidFill>
                  </a:rPr>
                  <a:t>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AU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e>
                    </m:d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72C093-E211-41D5-BE7E-0F9ABB5D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120" y="2216453"/>
                <a:ext cx="2715164" cy="645048"/>
              </a:xfrm>
              <a:prstGeom prst="rect">
                <a:avLst/>
              </a:prstGeom>
              <a:blipFill>
                <a:blip r:embed="rId3"/>
                <a:stretch>
                  <a:fillRect l="-3596" b="-8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/>
              <p:nvPr/>
            </p:nvSpPr>
            <p:spPr>
              <a:xfrm>
                <a:off x="112002" y="2980199"/>
                <a:ext cx="4747546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p>
                          </m:sSup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2" y="2980199"/>
                <a:ext cx="4747546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81699B-6FDF-DF17-F16E-7BEA1CA1A71D}"/>
                  </a:ext>
                </a:extLst>
              </p:cNvPr>
              <p:cNvSpPr txBox="1"/>
              <p:nvPr/>
            </p:nvSpPr>
            <p:spPr>
              <a:xfrm>
                <a:off x="112002" y="3833466"/>
                <a:ext cx="2551334" cy="697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81699B-6FDF-DF17-F16E-7BEA1CA1A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2" y="3833466"/>
                <a:ext cx="2551334" cy="6970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/>
              <p:nvPr/>
            </p:nvSpPr>
            <p:spPr>
              <a:xfrm>
                <a:off x="152400" y="2365841"/>
                <a:ext cx="2715164" cy="687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AU" sz="2400" b="0" dirty="0">
                    <a:solidFill>
                      <a:srgbClr val="002060"/>
                    </a:solidFill>
                  </a:rPr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sup>
                        </m:s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365841"/>
                <a:ext cx="2715164" cy="687368"/>
              </a:xfrm>
              <a:prstGeom prst="rect">
                <a:avLst/>
              </a:prstGeom>
              <a:blipFill>
                <a:blip r:embed="rId6"/>
                <a:stretch>
                  <a:fillRect l="-3371" b="-79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8DAA25-B1EC-6FFE-6511-A9CFE9E462FB}"/>
                  </a:ext>
                </a:extLst>
              </p:cNvPr>
              <p:cNvSpPr txBox="1"/>
              <p:nvPr/>
            </p:nvSpPr>
            <p:spPr>
              <a:xfrm>
                <a:off x="5308120" y="2925504"/>
                <a:ext cx="2715164" cy="819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8DAA25-B1EC-6FFE-6511-A9CFE9E46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120" y="2925504"/>
                <a:ext cx="2715164" cy="8195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B93509-8AEE-AF8D-A8B2-4A555E43E61C}"/>
                  </a:ext>
                </a:extLst>
              </p:cNvPr>
              <p:cNvSpPr txBox="1"/>
              <p:nvPr/>
            </p:nvSpPr>
            <p:spPr>
              <a:xfrm>
                <a:off x="5357003" y="3804077"/>
                <a:ext cx="3902016" cy="7016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B93509-8AEE-AF8D-A8B2-4A555E43E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003" y="3804077"/>
                <a:ext cx="3902016" cy="7016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503D8B1-DB72-9602-4993-67F872889765}"/>
              </a:ext>
            </a:extLst>
          </p:cNvPr>
          <p:cNvSpPr txBox="1"/>
          <p:nvPr/>
        </p:nvSpPr>
        <p:spPr>
          <a:xfrm>
            <a:off x="9011728" y="4045358"/>
            <a:ext cx="2449903" cy="40011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</a:rPr>
              <a:t>(Using the chain rule)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7AF41F-C33C-EBD6-3142-2DFE58AE9F83}"/>
                  </a:ext>
                </a:extLst>
              </p:cNvPr>
              <p:cNvSpPr txBox="1"/>
              <p:nvPr/>
            </p:nvSpPr>
            <p:spPr>
              <a:xfrm>
                <a:off x="5357003" y="4564670"/>
                <a:ext cx="3902016" cy="799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7AF41F-C33C-EBD6-3142-2DFE58AE9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003" y="4564670"/>
                <a:ext cx="3902016" cy="7997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73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73327"/>
                <a:ext cx="11858624" cy="15667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AU" sz="2600" dirty="0"/>
                  <a:t>Differentiate the following</a:t>
                </a:r>
              </a:p>
              <a:p>
                <a:pPr marL="0" indent="0">
                  <a:buNone/>
                </a:pPr>
                <a:r>
                  <a:rPr lang="en-AU" sz="2600" dirty="0"/>
                  <a:t>a)  </a:t>
                </a:r>
                <a14:m>
                  <m:oMath xmlns:m="http://schemas.openxmlformats.org/officeDocument/2006/math"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2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AU" sz="2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b)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=3</m:t>
                    </m:r>
                    <m:rad>
                      <m:radPr>
                        <m:degHide m:val="on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73327"/>
                <a:ext cx="11858624" cy="1566749"/>
              </a:xfrm>
              <a:blipFill>
                <a:blip r:embed="rId2"/>
                <a:stretch>
                  <a:fillRect l="-925" t="-7782" b="-38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72C093-E211-41D5-BE7E-0F9ABB5D0841}"/>
                  </a:ext>
                </a:extLst>
              </p:cNvPr>
              <p:cNvSpPr txBox="1"/>
              <p:nvPr/>
            </p:nvSpPr>
            <p:spPr>
              <a:xfrm>
                <a:off x="45290" y="2140076"/>
                <a:ext cx="2057782" cy="602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AU" sz="2000" b="0" dirty="0">
                    <a:solidFill>
                      <a:srgbClr val="002060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72C093-E211-41D5-BE7E-0F9ABB5D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0" y="2140076"/>
                <a:ext cx="2057782" cy="602857"/>
              </a:xfrm>
              <a:prstGeom prst="rect">
                <a:avLst/>
              </a:prstGeom>
              <a:blipFill>
                <a:blip r:embed="rId3"/>
                <a:stretch>
                  <a:fillRect l="-2959" b="-20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FF8AC4-9027-5A0F-EA30-752575E43B60}"/>
                  </a:ext>
                </a:extLst>
              </p:cNvPr>
              <p:cNvSpPr txBox="1"/>
              <p:nvPr/>
            </p:nvSpPr>
            <p:spPr>
              <a:xfrm>
                <a:off x="301206" y="2861820"/>
                <a:ext cx="2057782" cy="7674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FF8AC4-9027-5A0F-EA30-752575E43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06" y="2861820"/>
                <a:ext cx="2057782" cy="7674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B6BC6C-09AF-1A9F-5849-EB3022A323D2}"/>
                  </a:ext>
                </a:extLst>
              </p:cNvPr>
              <p:cNvSpPr txBox="1"/>
              <p:nvPr/>
            </p:nvSpPr>
            <p:spPr>
              <a:xfrm>
                <a:off x="458161" y="3580358"/>
                <a:ext cx="2535782" cy="5384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B6BC6C-09AF-1A9F-5849-EB3022A32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61" y="3580358"/>
                <a:ext cx="2535782" cy="5384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5C8EFD-25A0-6097-0E92-4D0B0C303913}"/>
                  </a:ext>
                </a:extLst>
              </p:cNvPr>
              <p:cNvSpPr txBox="1"/>
              <p:nvPr/>
            </p:nvSpPr>
            <p:spPr>
              <a:xfrm>
                <a:off x="456388" y="4118839"/>
                <a:ext cx="2535782" cy="5384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5C8EFD-25A0-6097-0E92-4D0B0C303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88" y="4118839"/>
                <a:ext cx="2535782" cy="5384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A74D88-9823-B1CD-B6D5-ED361377FA30}"/>
                  </a:ext>
                </a:extLst>
              </p:cNvPr>
              <p:cNvSpPr txBox="1"/>
              <p:nvPr/>
            </p:nvSpPr>
            <p:spPr>
              <a:xfrm>
                <a:off x="84733" y="4717925"/>
                <a:ext cx="3279092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A74D88-9823-B1CD-B6D5-ED361377F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" y="4717925"/>
                <a:ext cx="3279092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B97B49-91D2-EA49-4031-0EDF040E5E77}"/>
                  </a:ext>
                </a:extLst>
              </p:cNvPr>
              <p:cNvSpPr txBox="1"/>
              <p:nvPr/>
            </p:nvSpPr>
            <p:spPr>
              <a:xfrm>
                <a:off x="415412" y="5596474"/>
                <a:ext cx="3279092" cy="728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B97B49-91D2-EA49-4031-0EDF040E5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12" y="5596474"/>
                <a:ext cx="3279092" cy="7280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5CB98D-BBE4-D4DF-9008-2E05EFA6BB66}"/>
                  </a:ext>
                </a:extLst>
              </p:cNvPr>
              <p:cNvSpPr txBox="1"/>
              <p:nvPr/>
            </p:nvSpPr>
            <p:spPr>
              <a:xfrm>
                <a:off x="5155003" y="2085521"/>
                <a:ext cx="2654778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AU" sz="2000" b="0" dirty="0">
                    <a:solidFill>
                      <a:srgbClr val="002060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ad>
                      <m:radPr>
                        <m:degHide m:val="on"/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d>
                      <m:d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5CB98D-BBE4-D4DF-9008-2E05EFA6B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003" y="2085521"/>
                <a:ext cx="2654778" cy="439736"/>
              </a:xfrm>
              <a:prstGeom prst="rect">
                <a:avLst/>
              </a:prstGeom>
              <a:blipFill>
                <a:blip r:embed="rId10"/>
                <a:stretch>
                  <a:fillRect l="-2529" t="-1389" b="-208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855854-729D-F12F-B749-2C2003E116A7}"/>
                  </a:ext>
                </a:extLst>
              </p:cNvPr>
              <p:cNvSpPr txBox="1"/>
              <p:nvPr/>
            </p:nvSpPr>
            <p:spPr>
              <a:xfrm>
                <a:off x="5630263" y="2525257"/>
                <a:ext cx="2057782" cy="5384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855854-729D-F12F-B749-2C2003E11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263" y="2525257"/>
                <a:ext cx="2057782" cy="5384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8B6483-AEF5-C04C-DA6D-C0C39479AB02}"/>
                  </a:ext>
                </a:extLst>
              </p:cNvPr>
              <p:cNvSpPr txBox="1"/>
              <p:nvPr/>
            </p:nvSpPr>
            <p:spPr>
              <a:xfrm>
                <a:off x="5653267" y="3066896"/>
                <a:ext cx="2057782" cy="5384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8B6483-AEF5-C04C-DA6D-C0C39479A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267" y="3066896"/>
                <a:ext cx="2057782" cy="5384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D28E0B-1FC2-DCFB-4E7B-39625462BC13}"/>
                  </a:ext>
                </a:extLst>
              </p:cNvPr>
              <p:cNvSpPr txBox="1"/>
              <p:nvPr/>
            </p:nvSpPr>
            <p:spPr>
              <a:xfrm>
                <a:off x="5453501" y="3629274"/>
                <a:ext cx="3184416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D28E0B-1FC2-DCFB-4E7B-39625462B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501" y="3629274"/>
                <a:ext cx="3184416" cy="7838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BB8831-C3CA-3F87-9AFD-1B83C710A7CE}"/>
                  </a:ext>
                </a:extLst>
              </p:cNvPr>
              <p:cNvSpPr txBox="1"/>
              <p:nvPr/>
            </p:nvSpPr>
            <p:spPr>
              <a:xfrm>
                <a:off x="5812936" y="4421641"/>
                <a:ext cx="3184416" cy="674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BB8831-C3CA-3F87-9AFD-1B83C710A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936" y="4421641"/>
                <a:ext cx="3184416" cy="6748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7C7213-0E44-0EC7-23FB-32D47D6DDAB7}"/>
                  </a:ext>
                </a:extLst>
              </p:cNvPr>
              <p:cNvSpPr txBox="1"/>
              <p:nvPr/>
            </p:nvSpPr>
            <p:spPr>
              <a:xfrm>
                <a:off x="5842770" y="5179760"/>
                <a:ext cx="3184416" cy="712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d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7C7213-0E44-0EC7-23FB-32D47D6D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770" y="5179760"/>
                <a:ext cx="3184416" cy="7122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4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73327"/>
                <a:ext cx="11858624" cy="1566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600" dirty="0"/>
                  <a:t>If  </a:t>
                </a:r>
                <a14:m>
                  <m:oMath xmlns:m="http://schemas.openxmlformats.org/officeDocument/2006/math"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AU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AU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AU" sz="2600" b="0" i="1" smtClean="0">
                                    <a:latin typeface="Cambria Math" panose="02040503050406030204" pitchFamily="18" charset="0"/>
                                  </a:rPr>
                                  <m:t>+1 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AU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400" dirty="0"/>
                  <a:t>, 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73327"/>
                <a:ext cx="11858624" cy="1566749"/>
              </a:xfrm>
              <a:blipFill>
                <a:blip r:embed="rId2"/>
                <a:stretch>
                  <a:fillRect l="-92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72C093-E211-41D5-BE7E-0F9ABB5D0841}"/>
                  </a:ext>
                </a:extLst>
              </p:cNvPr>
              <p:cNvSpPr txBox="1"/>
              <p:nvPr/>
            </p:nvSpPr>
            <p:spPr>
              <a:xfrm>
                <a:off x="258074" y="1356701"/>
                <a:ext cx="205778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72C093-E211-41D5-BE7E-0F9ABB5D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4" y="1356701"/>
                <a:ext cx="2057782" cy="400110"/>
              </a:xfrm>
              <a:prstGeom prst="rect">
                <a:avLst/>
              </a:prstGeom>
              <a:blipFill>
                <a:blip r:embed="rId3"/>
                <a:stretch>
                  <a:fillRect l="-1183"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54A1F4-CACE-E468-193E-E61E314D86AD}"/>
                  </a:ext>
                </a:extLst>
              </p:cNvPr>
              <p:cNvSpPr txBox="1"/>
              <p:nvPr/>
            </p:nvSpPr>
            <p:spPr>
              <a:xfrm>
                <a:off x="258074" y="1756811"/>
                <a:ext cx="3169488" cy="5384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54A1F4-CACE-E468-193E-E61E314D8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74" y="1756811"/>
                <a:ext cx="3169488" cy="538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6AF736-3021-0E00-9B77-C283BEE2F559}"/>
                  </a:ext>
                </a:extLst>
              </p:cNvPr>
              <p:cNvSpPr txBox="1"/>
              <p:nvPr/>
            </p:nvSpPr>
            <p:spPr>
              <a:xfrm>
                <a:off x="5728556" y="1461552"/>
                <a:ext cx="4854515" cy="609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6AF736-3021-0E00-9B77-C283BEE2F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556" y="1461552"/>
                <a:ext cx="4854515" cy="6095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A09B4E-4883-C1F0-62DF-CD89BFF4B81F}"/>
                  </a:ext>
                </a:extLst>
              </p:cNvPr>
              <p:cNvSpPr txBox="1"/>
              <p:nvPr/>
            </p:nvSpPr>
            <p:spPr>
              <a:xfrm>
                <a:off x="214942" y="2404731"/>
                <a:ext cx="316948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A09B4E-4883-C1F0-62DF-CD89BFF4B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42" y="2404731"/>
                <a:ext cx="316948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1E7605-A770-B14A-E5C6-AFA7158F9747}"/>
                  </a:ext>
                </a:extLst>
              </p:cNvPr>
              <p:cNvSpPr txBox="1"/>
              <p:nvPr/>
            </p:nvSpPr>
            <p:spPr>
              <a:xfrm>
                <a:off x="163071" y="2624597"/>
                <a:ext cx="4305570" cy="697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1E7605-A770-B14A-E5C6-AFA7158F9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71" y="2624597"/>
                <a:ext cx="4305570" cy="6973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CDF2E2-FCB2-F4D6-58E8-DDDC296E0CD9}"/>
                  </a:ext>
                </a:extLst>
              </p:cNvPr>
              <p:cNvSpPr txBox="1"/>
              <p:nvPr/>
            </p:nvSpPr>
            <p:spPr>
              <a:xfrm>
                <a:off x="214942" y="3329797"/>
                <a:ext cx="4305570" cy="676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CDF2E2-FCB2-F4D6-58E8-DDDC296E0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42" y="3329797"/>
                <a:ext cx="4305570" cy="6767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A0D3954E-4531-53C5-0C75-0FD8789FAC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4821" y="0"/>
                <a:ext cx="3507179" cy="861144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U" sz="24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A0D3954E-4531-53C5-0C75-0FD8789FA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821" y="0"/>
                <a:ext cx="3507179" cy="8611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BC777F-16C7-3BAE-C3E6-2B1D03668B1C}"/>
                  </a:ext>
                </a:extLst>
              </p:cNvPr>
              <p:cNvSpPr txBox="1"/>
              <p:nvPr/>
            </p:nvSpPr>
            <p:spPr>
              <a:xfrm>
                <a:off x="6202145" y="2184861"/>
                <a:ext cx="4305570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BC777F-16C7-3BAE-C3E6-2B1D03668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145" y="2184861"/>
                <a:ext cx="4305570" cy="439736"/>
              </a:xfrm>
              <a:prstGeom prst="rect">
                <a:avLst/>
              </a:prstGeom>
              <a:blipFill>
                <a:blip r:embed="rId10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9FAAD6-F565-BBFF-DB28-683ED4758757}"/>
                  </a:ext>
                </a:extLst>
              </p:cNvPr>
              <p:cNvSpPr txBox="1"/>
              <p:nvPr/>
            </p:nvSpPr>
            <p:spPr>
              <a:xfrm>
                <a:off x="6860628" y="2624597"/>
                <a:ext cx="4305570" cy="699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9FAAD6-F565-BBFF-DB28-683ED4758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628" y="2624597"/>
                <a:ext cx="4305570" cy="6995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C3533D-E414-B275-18B8-292A0E07E9BB}"/>
                  </a:ext>
                </a:extLst>
              </p:cNvPr>
              <p:cNvSpPr txBox="1"/>
              <p:nvPr/>
            </p:nvSpPr>
            <p:spPr>
              <a:xfrm>
                <a:off x="6860628" y="3339617"/>
                <a:ext cx="4305570" cy="722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C3533D-E414-B275-18B8-292A0E07E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628" y="3339617"/>
                <a:ext cx="4305570" cy="7223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7D8E62-B953-ECB7-0759-B568E1AD8F25}"/>
                  </a:ext>
                </a:extLst>
              </p:cNvPr>
              <p:cNvSpPr txBox="1"/>
              <p:nvPr/>
            </p:nvSpPr>
            <p:spPr>
              <a:xfrm>
                <a:off x="6860628" y="4135606"/>
                <a:ext cx="4305570" cy="805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</m:ra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7D8E62-B953-ECB7-0759-B568E1AD8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628" y="4135606"/>
                <a:ext cx="4305570" cy="80599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0D9773-29F7-402E-34F7-F36F64960D39}"/>
                  </a:ext>
                </a:extLst>
              </p:cNvPr>
              <p:cNvSpPr txBox="1"/>
              <p:nvPr/>
            </p:nvSpPr>
            <p:spPr>
              <a:xfrm>
                <a:off x="582058" y="3806488"/>
                <a:ext cx="4960907" cy="898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+1 </m:t>
                                  </m:r>
                                </m:e>
                              </m:ra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0D9773-29F7-402E-34F7-F36F64960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8" y="3806488"/>
                <a:ext cx="4960907" cy="8983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590C33-4392-B5A9-5CBB-2C206D4DD6FD}"/>
                  </a:ext>
                </a:extLst>
              </p:cNvPr>
              <p:cNvSpPr txBox="1"/>
              <p:nvPr/>
            </p:nvSpPr>
            <p:spPr>
              <a:xfrm>
                <a:off x="680461" y="4649219"/>
                <a:ext cx="4960907" cy="898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</m:e>
                          </m:d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+1 </m:t>
                                  </m:r>
                                </m:e>
                              </m:ra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590C33-4392-B5A9-5CBB-2C206D4DD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61" y="4649219"/>
                <a:ext cx="4960907" cy="8983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C8C669-E207-A665-282D-8B10EAC653C1}"/>
                  </a:ext>
                </a:extLst>
              </p:cNvPr>
              <p:cNvSpPr txBox="1"/>
              <p:nvPr/>
            </p:nvSpPr>
            <p:spPr>
              <a:xfrm>
                <a:off x="6860628" y="5015208"/>
                <a:ext cx="4305570" cy="898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+1 </m:t>
                                  </m:r>
                                </m:e>
                              </m:ra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C8C669-E207-A665-282D-8B10EAC65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628" y="5015208"/>
                <a:ext cx="4305570" cy="8983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B3C5EF-DC1A-F74C-AC0B-5C18ED70C6E8}"/>
                  </a:ext>
                </a:extLst>
              </p:cNvPr>
              <p:cNvSpPr txBox="1"/>
              <p:nvPr/>
            </p:nvSpPr>
            <p:spPr>
              <a:xfrm>
                <a:off x="637330" y="5587028"/>
                <a:ext cx="2577448" cy="959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B3C5EF-DC1A-F74C-AC0B-5C18ED70C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30" y="5587028"/>
                <a:ext cx="2577448" cy="95910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00E9A3-F766-DB17-678B-A5F5BD2923FF}"/>
                  </a:ext>
                </a:extLst>
              </p:cNvPr>
              <p:cNvSpPr txBox="1"/>
              <p:nvPr/>
            </p:nvSpPr>
            <p:spPr>
              <a:xfrm>
                <a:off x="2993153" y="5826198"/>
                <a:ext cx="2577448" cy="728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00E9A3-F766-DB17-678B-A5F5BD292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153" y="5826198"/>
                <a:ext cx="2577448" cy="7280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08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497840"/>
                <a:ext cx="11858624" cy="6412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600" dirty="0"/>
                  <a:t>Differentiate the following by first principles  </a:t>
                </a:r>
                <a14:m>
                  <m:oMath xmlns:m="http://schemas.openxmlformats.org/officeDocument/2006/math"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AU" sz="2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AU" sz="2600" dirty="0"/>
              </a:p>
              <a:p>
                <a:pPr marL="0" indent="0">
                  <a:buNone/>
                </a:pPr>
                <a:endParaRPr lang="en-AU" sz="2400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endParaRPr lang="en-AU" sz="2400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97840"/>
                <a:ext cx="11858624" cy="641230"/>
              </a:xfrm>
              <a:blipFill>
                <a:blip r:embed="rId2"/>
                <a:stretch>
                  <a:fillRect l="-925" b="-152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4919768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  (Optional)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72C093-E211-41D5-BE7E-0F9ABB5D0841}"/>
                  </a:ext>
                </a:extLst>
              </p:cNvPr>
              <p:cNvSpPr txBox="1"/>
              <p:nvPr/>
            </p:nvSpPr>
            <p:spPr>
              <a:xfrm>
                <a:off x="137304" y="1057502"/>
                <a:ext cx="5751661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AU" sz="2000" b="0" dirty="0">
                    <a:solidFill>
                      <a:srgbClr val="002060"/>
                    </a:solidFill>
                  </a:rPr>
                  <a:t>Hint: 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72C093-E211-41D5-BE7E-0F9ABB5D0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04" y="1057502"/>
                <a:ext cx="5751661" cy="439736"/>
              </a:xfrm>
              <a:prstGeom prst="rect">
                <a:avLst/>
              </a:prstGeom>
              <a:blipFill>
                <a:blip r:embed="rId3"/>
                <a:stretch>
                  <a:fillRect l="-1166" t="-1370" b="-191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B33132-423F-DEE4-211C-3874CE6DC954}"/>
                  </a:ext>
                </a:extLst>
              </p:cNvPr>
              <p:cNvSpPr txBox="1"/>
              <p:nvPr/>
            </p:nvSpPr>
            <p:spPr>
              <a:xfrm>
                <a:off x="180437" y="1347525"/>
                <a:ext cx="3310385" cy="9622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AU" sz="2000" b="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f>
                          <m:f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AU" sz="2000" b="0" dirty="0">
                  <a:solidFill>
                    <a:srgbClr val="002060"/>
                  </a:solidFill>
                </a:endParaRPr>
              </a:p>
              <a:p>
                <a:r>
                  <a:rPr lang="en-AU" sz="2000" b="0" dirty="0">
                    <a:solidFill>
                      <a:srgbClr val="00206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f>
                          <m:fPr>
                            <m:ctrlPr>
                              <a:rPr lang="en-AU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B33132-423F-DEE4-211C-3874CE6DC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37" y="1347525"/>
                <a:ext cx="3310385" cy="962251"/>
              </a:xfrm>
              <a:prstGeom prst="rect">
                <a:avLst/>
              </a:prstGeom>
              <a:blipFill>
                <a:blip r:embed="rId4"/>
                <a:stretch>
                  <a:fillRect l="-20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012F2C-1838-0A6C-EBDA-601EBBCDC4D2}"/>
                  </a:ext>
                </a:extLst>
              </p:cNvPr>
              <p:cNvSpPr txBox="1"/>
              <p:nvPr/>
            </p:nvSpPr>
            <p:spPr>
              <a:xfrm>
                <a:off x="292580" y="2221483"/>
                <a:ext cx="4526711" cy="593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012F2C-1838-0A6C-EBDA-601EBBCDC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80" y="2221483"/>
                <a:ext cx="4526711" cy="5934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EF2C28-3562-95C4-CBC6-6BE27879EF43}"/>
                  </a:ext>
                </a:extLst>
              </p:cNvPr>
              <p:cNvSpPr txBox="1"/>
              <p:nvPr/>
            </p:nvSpPr>
            <p:spPr>
              <a:xfrm>
                <a:off x="292580" y="2859464"/>
                <a:ext cx="4526711" cy="811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f>
                            <m:f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f>
                            <m:f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EF2C28-3562-95C4-CBC6-6BE27879E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80" y="2859464"/>
                <a:ext cx="4526711" cy="8116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2AEEF2-5621-235F-94D7-2ACFFB77B084}"/>
                  </a:ext>
                </a:extLst>
              </p:cNvPr>
              <p:cNvSpPr txBox="1"/>
              <p:nvPr/>
            </p:nvSpPr>
            <p:spPr>
              <a:xfrm>
                <a:off x="4879534" y="1277370"/>
                <a:ext cx="3589306" cy="8669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2AEEF2-5621-235F-94D7-2ACFFB77B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534" y="1277370"/>
                <a:ext cx="3589306" cy="8669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BAD144-A8DE-690C-0745-23CCE5002018}"/>
                  </a:ext>
                </a:extLst>
              </p:cNvPr>
              <p:cNvSpPr txBox="1"/>
              <p:nvPr/>
            </p:nvSpPr>
            <p:spPr>
              <a:xfrm>
                <a:off x="4931434" y="2029539"/>
                <a:ext cx="4526711" cy="977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BAD144-A8DE-690C-0745-23CCE5002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434" y="2029539"/>
                <a:ext cx="4526711" cy="9773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8E75B5-B500-6948-6D2E-2FD17C22E6DF}"/>
                  </a:ext>
                </a:extLst>
              </p:cNvPr>
              <p:cNvSpPr txBox="1"/>
              <p:nvPr/>
            </p:nvSpPr>
            <p:spPr>
              <a:xfrm>
                <a:off x="4931434" y="3062102"/>
                <a:ext cx="4526711" cy="977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8E75B5-B500-6948-6D2E-2FD17C22E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434" y="3062102"/>
                <a:ext cx="4526711" cy="9773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3F615F-FA67-ED7D-464F-778C80FF2005}"/>
                  </a:ext>
                </a:extLst>
              </p:cNvPr>
              <p:cNvSpPr txBox="1"/>
              <p:nvPr/>
            </p:nvSpPr>
            <p:spPr>
              <a:xfrm>
                <a:off x="5043577" y="4004082"/>
                <a:ext cx="4526711" cy="890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3F615F-FA67-ED7D-464F-778C80FF2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577" y="4004082"/>
                <a:ext cx="4526711" cy="8904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BD3D3B-F825-19F9-BD8E-131B3FB8D0F3}"/>
                  </a:ext>
                </a:extLst>
              </p:cNvPr>
              <p:cNvSpPr txBox="1"/>
              <p:nvPr/>
            </p:nvSpPr>
            <p:spPr>
              <a:xfrm>
                <a:off x="5155720" y="4871238"/>
                <a:ext cx="4526711" cy="890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BD3D3B-F825-19F9-BD8E-131B3FB8D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720" y="4871238"/>
                <a:ext cx="4526711" cy="8904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A288A3-4147-C4F7-BAFA-3D19B1B57195}"/>
                  </a:ext>
                </a:extLst>
              </p:cNvPr>
              <p:cNvSpPr txBox="1"/>
              <p:nvPr/>
            </p:nvSpPr>
            <p:spPr>
              <a:xfrm>
                <a:off x="5155720" y="5761675"/>
                <a:ext cx="4526711" cy="820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A288A3-4147-C4F7-BAFA-3D19B1B57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720" y="5761675"/>
                <a:ext cx="4526711" cy="8204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68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4F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16619</TotalTime>
  <Words>419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Rules of Derivative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641</cp:revision>
  <dcterms:created xsi:type="dcterms:W3CDTF">2020-02-17T13:56:23Z</dcterms:created>
  <dcterms:modified xsi:type="dcterms:W3CDTF">2022-11-29T03:40:47Z</dcterms:modified>
</cp:coreProperties>
</file>