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2" r:id="rId2"/>
    <p:sldId id="257" r:id="rId3"/>
    <p:sldId id="454" r:id="rId4"/>
    <p:sldId id="457" r:id="rId5"/>
    <p:sldId id="468" r:id="rId6"/>
    <p:sldId id="469" r:id="rId7"/>
    <p:sldId id="470" r:id="rId8"/>
    <p:sldId id="471" r:id="rId9"/>
    <p:sldId id="472" r:id="rId10"/>
    <p:sldId id="475" r:id="rId11"/>
    <p:sldId id="476" r:id="rId12"/>
    <p:sldId id="473" r:id="rId13"/>
    <p:sldId id="474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D67F"/>
    <a:srgbClr val="E6B720"/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204" y="4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2T14:17:39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1,'885'0,"-877"0,1 1,-1 0,0 1,1-1,-1 2,0-1,0 1,0 0,9 6,15 5,-10-6,0-2,29 5,-12-3,-14-4,0-1,52 0,-54-3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2/01/2023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9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customXml" Target="../ink/ink1.xm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1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0.png"/><Relationship Id="rId3" Type="http://schemas.openxmlformats.org/officeDocument/2006/relationships/image" Target="../media/image790.png"/><Relationship Id="rId7" Type="http://schemas.openxmlformats.org/officeDocument/2006/relationships/image" Target="../media/image8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0.png"/><Relationship Id="rId5" Type="http://schemas.openxmlformats.org/officeDocument/2006/relationships/image" Target="../media/image810.png"/><Relationship Id="rId10" Type="http://schemas.openxmlformats.org/officeDocument/2006/relationships/image" Target="../media/image860.png"/><Relationship Id="rId4" Type="http://schemas.openxmlformats.org/officeDocument/2006/relationships/image" Target="../media/image800.png"/><Relationship Id="rId9" Type="http://schemas.openxmlformats.org/officeDocument/2006/relationships/image" Target="../media/image8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870.png"/><Relationship Id="rId7" Type="http://schemas.openxmlformats.org/officeDocument/2006/relationships/image" Target="../media/image830.png"/><Relationship Id="rId12" Type="http://schemas.openxmlformats.org/officeDocument/2006/relationships/image" Target="../media/image9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0.png"/><Relationship Id="rId11" Type="http://schemas.openxmlformats.org/officeDocument/2006/relationships/image" Target="../media/image940.png"/><Relationship Id="rId5" Type="http://schemas.openxmlformats.org/officeDocument/2006/relationships/image" Target="../media/image890.png"/><Relationship Id="rId10" Type="http://schemas.openxmlformats.org/officeDocument/2006/relationships/image" Target="../media/image930.png"/><Relationship Id="rId4" Type="http://schemas.openxmlformats.org/officeDocument/2006/relationships/image" Target="../media/image880.png"/><Relationship Id="rId9" Type="http://schemas.openxmlformats.org/officeDocument/2006/relationships/image" Target="../media/image9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5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7571" y="1148189"/>
            <a:ext cx="11701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</a:t>
            </a:r>
            <a:r>
              <a:rPr lang="en-AU" sz="3200" b="1" dirty="0"/>
              <a:t> </a:t>
            </a:r>
            <a:r>
              <a:rPr lang="en-GB" sz="3200" b="1" dirty="0"/>
              <a:t>apply the product rule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97571" y="4014071"/>
            <a:ext cx="10973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/>
              <a:t>Examine and use the product rule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1359" y="680795"/>
                <a:ext cx="9923589" cy="5278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Determine the equation of tangent to the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359" y="680795"/>
                <a:ext cx="9923589" cy="527812"/>
              </a:xfrm>
              <a:blipFill>
                <a:blip r:embed="rId2"/>
                <a:stretch>
                  <a:fillRect l="-921" t="-16279" b="-6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EB6EB-E5BA-E9D0-F0E7-1D94A878F979}"/>
                  </a:ext>
                </a:extLst>
              </p:cNvPr>
              <p:cNvSpPr txBox="1"/>
              <p:nvPr/>
            </p:nvSpPr>
            <p:spPr>
              <a:xfrm>
                <a:off x="183455" y="1208607"/>
                <a:ext cx="4547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Subst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into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EB6EB-E5BA-E9D0-F0E7-1D94A878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5" y="1208607"/>
                <a:ext cx="4547859" cy="369332"/>
              </a:xfrm>
              <a:prstGeom prst="rect">
                <a:avLst/>
              </a:prstGeom>
              <a:blipFill>
                <a:blip r:embed="rId3"/>
                <a:stretch>
                  <a:fillRect l="-1072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32156C-02A1-A8B4-6E77-6E9F2BDBA28D}"/>
                  </a:ext>
                </a:extLst>
              </p:cNvPr>
              <p:cNvSpPr txBox="1"/>
              <p:nvPr/>
            </p:nvSpPr>
            <p:spPr>
              <a:xfrm>
                <a:off x="17123" y="1740977"/>
                <a:ext cx="48805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The </a:t>
                </a:r>
                <a:r>
                  <a:rPr lang="en-US" dirty="0">
                    <a:solidFill>
                      <a:srgbClr val="002060"/>
                    </a:solidFill>
                  </a:rPr>
                  <a:t>tangent passes through the points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(1, 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32156C-02A1-A8B4-6E77-6E9F2BDBA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3" y="1740977"/>
                <a:ext cx="4880521" cy="369332"/>
              </a:xfrm>
              <a:prstGeom prst="rect">
                <a:avLst/>
              </a:prstGeom>
              <a:blipFill>
                <a:blip r:embed="rId4"/>
                <a:stretch>
                  <a:fillRect l="-1125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DE6F2A-F377-DF47-535D-19E3B304F39A}"/>
                  </a:ext>
                </a:extLst>
              </p:cNvPr>
              <p:cNvSpPr txBox="1"/>
              <p:nvPr/>
            </p:nvSpPr>
            <p:spPr>
              <a:xfrm>
                <a:off x="349872" y="2105751"/>
                <a:ext cx="4880521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DE6F2A-F377-DF47-535D-19E3B304F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2" y="2105751"/>
                <a:ext cx="4880521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4E5EBE-1CCB-1A6C-73BF-35A3A04D1F75}"/>
                  </a:ext>
                </a:extLst>
              </p:cNvPr>
              <p:cNvSpPr txBox="1"/>
              <p:nvPr/>
            </p:nvSpPr>
            <p:spPr>
              <a:xfrm>
                <a:off x="270358" y="2723997"/>
                <a:ext cx="4880521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Subst.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into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4E5EBE-1CCB-1A6C-73BF-35A3A04D1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58" y="2723997"/>
                <a:ext cx="4880521" cy="491288"/>
              </a:xfrm>
              <a:prstGeom prst="rect">
                <a:avLst/>
              </a:prstGeom>
              <a:blipFill>
                <a:blip r:embed="rId6"/>
                <a:stretch>
                  <a:fillRect l="-999" b="-87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1BE2B3-690C-DC1D-140F-D27452570DCB}"/>
                  </a:ext>
                </a:extLst>
              </p:cNvPr>
              <p:cNvSpPr txBox="1"/>
              <p:nvPr/>
            </p:nvSpPr>
            <p:spPr>
              <a:xfrm>
                <a:off x="270358" y="3313852"/>
                <a:ext cx="48805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Tangent of line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1BE2B3-690C-DC1D-140F-D27452570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58" y="3313852"/>
                <a:ext cx="4880521" cy="369332"/>
              </a:xfrm>
              <a:prstGeom prst="rect">
                <a:avLst/>
              </a:prstGeom>
              <a:blipFill>
                <a:blip r:embed="rId7"/>
                <a:stretch>
                  <a:fillRect l="-999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0ADCFD-817F-EE91-9CB7-EAA2660F34CA}"/>
                  </a:ext>
                </a:extLst>
              </p:cNvPr>
              <p:cNvSpPr txBox="1"/>
              <p:nvPr/>
            </p:nvSpPr>
            <p:spPr>
              <a:xfrm>
                <a:off x="349871" y="3828973"/>
                <a:ext cx="48805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Subst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(1, </m:t>
                    </m:r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0ADCFD-817F-EE91-9CB7-EAA2660F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1" y="3828973"/>
                <a:ext cx="4880521" cy="369332"/>
              </a:xfrm>
              <a:prstGeom prst="rect">
                <a:avLst/>
              </a:prstGeom>
              <a:blipFill>
                <a:blip r:embed="rId8"/>
                <a:stretch>
                  <a:fillRect l="-999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1E7DE9-399D-08BA-042B-BE3B104DAB98}"/>
                  </a:ext>
                </a:extLst>
              </p:cNvPr>
              <p:cNvSpPr txBox="1"/>
              <p:nvPr/>
            </p:nvSpPr>
            <p:spPr>
              <a:xfrm>
                <a:off x="2457383" y="4190513"/>
                <a:ext cx="20421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1E7DE9-399D-08BA-042B-BE3B104DA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383" y="4190513"/>
                <a:ext cx="204214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A38BCE-46FF-9ED9-6F1E-A2A76C14911D}"/>
                  </a:ext>
                </a:extLst>
              </p:cNvPr>
              <p:cNvSpPr txBox="1"/>
              <p:nvPr/>
            </p:nvSpPr>
            <p:spPr>
              <a:xfrm>
                <a:off x="270357" y="4541482"/>
                <a:ext cx="48805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Tangent of line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A38BCE-46FF-9ED9-6F1E-A2A76C149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57" y="4541482"/>
                <a:ext cx="4880521" cy="369332"/>
              </a:xfrm>
              <a:prstGeom prst="rect">
                <a:avLst/>
              </a:prstGeom>
              <a:blipFill>
                <a:blip r:embed="rId10"/>
                <a:stretch>
                  <a:fillRect l="-999" t="-983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40BBC400-B1FC-77F4-8034-FC4E22AB2F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03870" y="1107618"/>
            <a:ext cx="2004595" cy="27213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FC9E0A9-8441-2DFC-EBF2-800C35DB9A79}"/>
                  </a:ext>
                </a:extLst>
              </p14:cNvPr>
              <p14:cNvContentPartPr/>
              <p14:nvPr/>
            </p14:nvContentPartPr>
            <p14:xfrm>
              <a:off x="4969190" y="3577743"/>
              <a:ext cx="465480" cy="30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FC9E0A9-8441-2DFC-EBF2-800C35DB9A7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15190" y="3470103"/>
                <a:ext cx="573120" cy="24588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3427DDD0-F2D8-F6ED-F203-520E1CB421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31314" y="3947075"/>
            <a:ext cx="2107163" cy="116493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2F933FA-1D41-1C50-43E1-58A7D4B2D3E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18869" y="5112012"/>
            <a:ext cx="2576454" cy="7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5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1359" y="680795"/>
                <a:ext cx="9923589" cy="52781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Determine the equation of tangent to the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359" y="680795"/>
                <a:ext cx="9923589" cy="527812"/>
              </a:xfrm>
              <a:blipFill>
                <a:blip r:embed="rId2"/>
                <a:stretch>
                  <a:fillRect l="-799" t="-139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EB6EB-E5BA-E9D0-F0E7-1D94A878F979}"/>
                  </a:ext>
                </a:extLst>
              </p:cNvPr>
              <p:cNvSpPr txBox="1"/>
              <p:nvPr/>
            </p:nvSpPr>
            <p:spPr>
              <a:xfrm>
                <a:off x="183455" y="1208607"/>
                <a:ext cx="52532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Subst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into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e>
                    </m:func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+0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e>
                    </m:func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EB6EB-E5BA-E9D0-F0E7-1D94A878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5" y="1208607"/>
                <a:ext cx="5253249" cy="369332"/>
              </a:xfrm>
              <a:prstGeom prst="rect">
                <a:avLst/>
              </a:prstGeom>
              <a:blipFill>
                <a:blip r:embed="rId3"/>
                <a:stretch>
                  <a:fillRect l="-928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32156C-02A1-A8B4-6E77-6E9F2BDBA28D}"/>
                  </a:ext>
                </a:extLst>
              </p:cNvPr>
              <p:cNvSpPr txBox="1"/>
              <p:nvPr/>
            </p:nvSpPr>
            <p:spPr>
              <a:xfrm>
                <a:off x="183455" y="1522565"/>
                <a:ext cx="48805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The </a:t>
                </a:r>
                <a:r>
                  <a:rPr lang="en-US" dirty="0">
                    <a:solidFill>
                      <a:srgbClr val="002060"/>
                    </a:solidFill>
                  </a:rPr>
                  <a:t>tangent passes through the points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0,0)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32156C-02A1-A8B4-6E77-6E9F2BDBA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5" y="1522565"/>
                <a:ext cx="4880521" cy="369332"/>
              </a:xfrm>
              <a:prstGeom prst="rect">
                <a:avLst/>
              </a:prstGeom>
              <a:blipFill>
                <a:blip r:embed="rId4"/>
                <a:stretch>
                  <a:fillRect l="-999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DE6F2A-F377-DF47-535D-19E3B304F39A}"/>
                  </a:ext>
                </a:extLst>
              </p:cNvPr>
              <p:cNvSpPr txBox="1"/>
              <p:nvPr/>
            </p:nvSpPr>
            <p:spPr>
              <a:xfrm>
                <a:off x="349871" y="1938352"/>
                <a:ext cx="4880521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DE6F2A-F377-DF47-535D-19E3B304F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1" y="1938352"/>
                <a:ext cx="4880521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4E5EBE-1CCB-1A6C-73BF-35A3A04D1F75}"/>
                  </a:ext>
                </a:extLst>
              </p:cNvPr>
              <p:cNvSpPr txBox="1"/>
              <p:nvPr/>
            </p:nvSpPr>
            <p:spPr>
              <a:xfrm>
                <a:off x="270357" y="2594827"/>
                <a:ext cx="6985207" cy="491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Subst.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into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func>
                      <m:func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func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4E5EBE-1CCB-1A6C-73BF-35A3A04D1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57" y="2594827"/>
                <a:ext cx="6985207" cy="491288"/>
              </a:xfrm>
              <a:prstGeom prst="rect">
                <a:avLst/>
              </a:prstGeom>
              <a:blipFill>
                <a:blip r:embed="rId6"/>
                <a:stretch>
                  <a:fillRect l="-698" b="-87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1BE2B3-690C-DC1D-140F-D27452570DCB}"/>
                  </a:ext>
                </a:extLst>
              </p:cNvPr>
              <p:cNvSpPr txBox="1"/>
              <p:nvPr/>
            </p:nvSpPr>
            <p:spPr>
              <a:xfrm>
                <a:off x="270356" y="3114790"/>
                <a:ext cx="48805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Tangent of line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1BE2B3-690C-DC1D-140F-D27452570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56" y="3114790"/>
                <a:ext cx="4880521" cy="369332"/>
              </a:xfrm>
              <a:prstGeom prst="rect">
                <a:avLst/>
              </a:prstGeom>
              <a:blipFill>
                <a:blip r:embed="rId7"/>
                <a:stretch>
                  <a:fillRect l="-999" t="-983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0ADCFD-817F-EE91-9CB7-EAA2660F34CA}"/>
                  </a:ext>
                </a:extLst>
              </p:cNvPr>
              <p:cNvSpPr txBox="1"/>
              <p:nvPr/>
            </p:nvSpPr>
            <p:spPr>
              <a:xfrm>
                <a:off x="349871" y="3828973"/>
                <a:ext cx="48805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Subst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0,0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0ADCFD-817F-EE91-9CB7-EAA2660F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1" y="3828973"/>
                <a:ext cx="4880521" cy="369332"/>
              </a:xfrm>
              <a:prstGeom prst="rect">
                <a:avLst/>
              </a:prstGeom>
              <a:blipFill>
                <a:blip r:embed="rId8"/>
                <a:stretch>
                  <a:fillRect l="-999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A38BCE-46FF-9ED9-6F1E-A2A76C14911D}"/>
                  </a:ext>
                </a:extLst>
              </p:cNvPr>
              <p:cNvSpPr txBox="1"/>
              <p:nvPr/>
            </p:nvSpPr>
            <p:spPr>
              <a:xfrm>
                <a:off x="349870" y="4358490"/>
                <a:ext cx="48805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b="0" dirty="0">
                    <a:solidFill>
                      <a:srgbClr val="002060"/>
                    </a:solidFill>
                  </a:rPr>
                  <a:t>Tangent of line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A38BCE-46FF-9ED9-6F1E-A2A76C149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0" y="4358490"/>
                <a:ext cx="4880521" cy="369332"/>
              </a:xfrm>
              <a:prstGeom prst="rect">
                <a:avLst/>
              </a:prstGeom>
              <a:blipFill>
                <a:blip r:embed="rId9"/>
                <a:stretch>
                  <a:fillRect l="-999" t="-983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47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E25251-ECE5-E8B7-F1B4-5E2409070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56" r="4350"/>
          <a:stretch/>
        </p:blipFill>
        <p:spPr>
          <a:xfrm>
            <a:off x="7930497" y="10312"/>
            <a:ext cx="4261503" cy="1126032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1359" y="680795"/>
                <a:ext cx="9923589" cy="9514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Differentiate the following with respect to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AU" sz="2400" dirty="0"/>
                  <a:t> 	</a:t>
                </a: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359" y="680795"/>
                <a:ext cx="9923589" cy="951452"/>
              </a:xfrm>
              <a:blipFill>
                <a:blip r:embed="rId3"/>
                <a:stretch>
                  <a:fillRect l="-799" t="-108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/>
              <p:nvPr/>
            </p:nvSpPr>
            <p:spPr>
              <a:xfrm>
                <a:off x="0" y="1723179"/>
                <a:ext cx="6137358" cy="45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Rewrite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3179"/>
                <a:ext cx="6137358" cy="459100"/>
              </a:xfrm>
              <a:prstGeom prst="rect">
                <a:avLst/>
              </a:prstGeom>
              <a:blipFill>
                <a:blip r:embed="rId4"/>
                <a:stretch>
                  <a:fillRect l="-794"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7B5D6F-41B2-F803-F895-D239D1DBEFCE}"/>
                  </a:ext>
                </a:extLst>
              </p:cNvPr>
              <p:cNvSpPr txBox="1"/>
              <p:nvPr/>
            </p:nvSpPr>
            <p:spPr>
              <a:xfrm>
                <a:off x="328229" y="2732311"/>
                <a:ext cx="5331427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7B5D6F-41B2-F803-F895-D239D1DBE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9" y="2732311"/>
                <a:ext cx="5331427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50432B-8EB9-ED4A-3A09-F3B518BCA5FA}"/>
                  </a:ext>
                </a:extLst>
              </p:cNvPr>
              <p:cNvSpPr txBox="1"/>
              <p:nvPr/>
            </p:nvSpPr>
            <p:spPr>
              <a:xfrm>
                <a:off x="94003" y="2182279"/>
                <a:ext cx="6137358" cy="45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      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50432B-8EB9-ED4A-3A09-F3B518BCA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3" y="2182279"/>
                <a:ext cx="6137358" cy="459100"/>
              </a:xfrm>
              <a:prstGeom prst="rect">
                <a:avLst/>
              </a:prstGeom>
              <a:blipFill>
                <a:blip r:embed="rId6"/>
                <a:stretch>
                  <a:fillRect l="-794"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EB6EB-E5BA-E9D0-F0E7-1D94A878F979}"/>
                  </a:ext>
                </a:extLst>
              </p:cNvPr>
              <p:cNvSpPr txBox="1"/>
              <p:nvPr/>
            </p:nvSpPr>
            <p:spPr>
              <a:xfrm>
                <a:off x="94003" y="3459838"/>
                <a:ext cx="454785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EB6EB-E5BA-E9D0-F0E7-1D94A878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3" y="3459838"/>
                <a:ext cx="454785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32156C-02A1-A8B4-6E77-6E9F2BDBA28D}"/>
                  </a:ext>
                </a:extLst>
              </p:cNvPr>
              <p:cNvSpPr txBox="1"/>
              <p:nvPr/>
            </p:nvSpPr>
            <p:spPr>
              <a:xfrm>
                <a:off x="439324" y="4187365"/>
                <a:ext cx="4880521" cy="45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32156C-02A1-A8B4-6E77-6E9F2BDBA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4" y="4187365"/>
                <a:ext cx="4880521" cy="459100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DE6F2A-F377-DF47-535D-19E3B304F39A}"/>
                  </a:ext>
                </a:extLst>
              </p:cNvPr>
              <p:cNvSpPr txBox="1"/>
              <p:nvPr/>
            </p:nvSpPr>
            <p:spPr>
              <a:xfrm>
                <a:off x="439324" y="4685342"/>
                <a:ext cx="4880521" cy="708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DE6F2A-F377-DF47-535D-19E3B304F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4" y="4685342"/>
                <a:ext cx="4880521" cy="7087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04362A-3A37-59D2-D2CF-FA427A3FEE82}"/>
                  </a:ext>
                </a:extLst>
              </p:cNvPr>
              <p:cNvSpPr txBox="1"/>
              <p:nvPr/>
            </p:nvSpPr>
            <p:spPr>
              <a:xfrm>
                <a:off x="439324" y="5468485"/>
                <a:ext cx="4880521" cy="712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04362A-3A37-59D2-D2CF-FA427A3FE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4" y="5468485"/>
                <a:ext cx="4880521" cy="7125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54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E25251-ECE5-E8B7-F1B4-5E2409070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56" r="4350"/>
          <a:stretch/>
        </p:blipFill>
        <p:spPr>
          <a:xfrm>
            <a:off x="7930497" y="10312"/>
            <a:ext cx="4261503" cy="1126032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1359" y="680795"/>
                <a:ext cx="9923589" cy="95145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Differentiate the following with respect to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AU" sz="2400" dirty="0"/>
                  <a:t>	</a:t>
                </a: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359" y="680795"/>
                <a:ext cx="9923589" cy="951452"/>
              </a:xfrm>
              <a:blipFill>
                <a:blip r:embed="rId3"/>
                <a:stretch>
                  <a:fillRect l="-799" t="-108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/>
              <p:nvPr/>
            </p:nvSpPr>
            <p:spPr>
              <a:xfrm>
                <a:off x="0" y="1723179"/>
                <a:ext cx="6137358" cy="45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Rewrite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3179"/>
                <a:ext cx="6137358" cy="459100"/>
              </a:xfrm>
              <a:prstGeom prst="rect">
                <a:avLst/>
              </a:prstGeom>
              <a:blipFill>
                <a:blip r:embed="rId4"/>
                <a:stretch>
                  <a:fillRect l="-794"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7B5D6F-41B2-F803-F895-D239D1DBEFCE}"/>
                  </a:ext>
                </a:extLst>
              </p:cNvPr>
              <p:cNvSpPr txBox="1"/>
              <p:nvPr/>
            </p:nvSpPr>
            <p:spPr>
              <a:xfrm>
                <a:off x="328229" y="2732311"/>
                <a:ext cx="5331427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7B5D6F-41B2-F803-F895-D239D1DBE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29" y="2732311"/>
                <a:ext cx="5331427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50432B-8EB9-ED4A-3A09-F3B518BCA5FA}"/>
                  </a:ext>
                </a:extLst>
              </p:cNvPr>
              <p:cNvSpPr txBox="1"/>
              <p:nvPr/>
            </p:nvSpPr>
            <p:spPr>
              <a:xfrm>
                <a:off x="94003" y="2182279"/>
                <a:ext cx="6137358" cy="45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),        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50432B-8EB9-ED4A-3A09-F3B518BCA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3" y="2182279"/>
                <a:ext cx="6137358" cy="459100"/>
              </a:xfrm>
              <a:prstGeom prst="rect">
                <a:avLst/>
              </a:prstGeom>
              <a:blipFill>
                <a:blip r:embed="rId6"/>
                <a:stretch>
                  <a:fillRect l="-794"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EB6EB-E5BA-E9D0-F0E7-1D94A878F979}"/>
                  </a:ext>
                </a:extLst>
              </p:cNvPr>
              <p:cNvSpPr txBox="1"/>
              <p:nvPr/>
            </p:nvSpPr>
            <p:spPr>
              <a:xfrm>
                <a:off x="94003" y="3459838"/>
                <a:ext cx="454785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EB6EB-E5BA-E9D0-F0E7-1D94A878F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3" y="3459838"/>
                <a:ext cx="4547859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32156C-02A1-A8B4-6E77-6E9F2BDBA28D}"/>
                  </a:ext>
                </a:extLst>
              </p:cNvPr>
              <p:cNvSpPr txBox="1"/>
              <p:nvPr/>
            </p:nvSpPr>
            <p:spPr>
              <a:xfrm>
                <a:off x="439324" y="4187365"/>
                <a:ext cx="4880521" cy="459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32156C-02A1-A8B4-6E77-6E9F2BDBA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4" y="4187365"/>
                <a:ext cx="4880521" cy="459100"/>
              </a:xfrm>
              <a:prstGeom prst="rect">
                <a:avLst/>
              </a:prstGeom>
              <a:blipFill>
                <a:blip r:embed="rId8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DE6F2A-F377-DF47-535D-19E3B304F39A}"/>
                  </a:ext>
                </a:extLst>
              </p:cNvPr>
              <p:cNvSpPr txBox="1"/>
              <p:nvPr/>
            </p:nvSpPr>
            <p:spPr>
              <a:xfrm>
                <a:off x="439324" y="4685342"/>
                <a:ext cx="4880521" cy="6851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DDE6F2A-F377-DF47-535D-19E3B304F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4" y="4685342"/>
                <a:ext cx="4880521" cy="6851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04362A-3A37-59D2-D2CF-FA427A3FEE82}"/>
                  </a:ext>
                </a:extLst>
              </p:cNvPr>
              <p:cNvSpPr txBox="1"/>
              <p:nvPr/>
            </p:nvSpPr>
            <p:spPr>
              <a:xfrm>
                <a:off x="439324" y="5468485"/>
                <a:ext cx="4880521" cy="6823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′(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04362A-3A37-59D2-D2CF-FA427A3FE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4" y="5468485"/>
                <a:ext cx="4880521" cy="6823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008D3E8-2A67-79B3-B0E6-B5034AA36E81}"/>
              </a:ext>
            </a:extLst>
          </p:cNvPr>
          <p:cNvSpPr txBox="1">
            <a:spLocks/>
          </p:cNvSpPr>
          <p:nvPr/>
        </p:nvSpPr>
        <p:spPr>
          <a:xfrm>
            <a:off x="439324" y="6329315"/>
            <a:ext cx="3589469" cy="459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(Quotient Rule in function notation)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AF5390E-3DF7-461C-EA0B-F6CF2C8B0525}"/>
              </a:ext>
            </a:extLst>
          </p:cNvPr>
          <p:cNvSpPr txBox="1">
            <a:spLocks/>
          </p:cNvSpPr>
          <p:nvPr/>
        </p:nvSpPr>
        <p:spPr>
          <a:xfrm>
            <a:off x="6159637" y="1527393"/>
            <a:ext cx="5422762" cy="558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How would this be represented in Leibniz notation?</a:t>
            </a:r>
            <a:endParaRPr lang="en-AU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C901C2-6192-5136-C4B3-6D3A554C1D4C}"/>
                  </a:ext>
                </a:extLst>
              </p:cNvPr>
              <p:cNvSpPr txBox="1"/>
              <p:nvPr/>
            </p:nvSpPr>
            <p:spPr>
              <a:xfrm>
                <a:off x="6451135" y="2302730"/>
                <a:ext cx="4902665" cy="504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0" dirty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are functions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C901C2-6192-5136-C4B3-6D3A554C1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35" y="2302730"/>
                <a:ext cx="4902665" cy="504112"/>
              </a:xfrm>
              <a:prstGeom prst="rect">
                <a:avLst/>
              </a:prstGeom>
              <a:blipFill>
                <a:blip r:embed="rId11"/>
                <a:stretch>
                  <a:fillRect l="-1242" b="-97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3CF04C-F3FC-EB1E-2044-474D7A3C133E}"/>
              </a:ext>
            </a:extLst>
          </p:cNvPr>
          <p:cNvCxnSpPr/>
          <p:nvPr/>
        </p:nvCxnSpPr>
        <p:spPr>
          <a:xfrm>
            <a:off x="5998128" y="1575021"/>
            <a:ext cx="0" cy="498517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32FDD4-B60E-8600-00F9-1239D027AFF0}"/>
                  </a:ext>
                </a:extLst>
              </p:cNvPr>
              <p:cNvSpPr txBox="1"/>
              <p:nvPr/>
            </p:nvSpPr>
            <p:spPr>
              <a:xfrm>
                <a:off x="6537890" y="3119877"/>
                <a:ext cx="4547859" cy="1037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32FDD4-B60E-8600-00F9-1239D027A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890" y="3119877"/>
                <a:ext cx="4547859" cy="10375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80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4J Except Q3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16321-0481-4864-9BAE-CEDD0246C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781050"/>
                <a:ext cx="11868150" cy="2171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>
                    <a:solidFill>
                      <a:schemeClr val="tx1"/>
                    </a:solidFill>
                  </a:rPr>
                  <a:t>The </a:t>
                </a:r>
                <a:r>
                  <a:rPr lang="en-AU" sz="2400" b="1" dirty="0">
                    <a:solidFill>
                      <a:schemeClr val="tx1"/>
                    </a:solidFill>
                  </a:rPr>
                  <a:t>product rule </a:t>
                </a:r>
                <a:r>
                  <a:rPr lang="en-AU" sz="2400" dirty="0">
                    <a:solidFill>
                      <a:schemeClr val="tx1"/>
                    </a:solidFill>
                  </a:rPr>
                  <a:t>tells us the derivative of 2 functions when multiplied together.</a:t>
                </a:r>
              </a:p>
              <a:p>
                <a:pPr marL="0" indent="0">
                  <a:buNone/>
                </a:pPr>
                <a:r>
                  <a:rPr lang="en-AU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,</a:t>
                </a:r>
                <a:br>
                  <a:rPr lang="en-AU" sz="2400" dirty="0">
                    <a:solidFill>
                      <a:schemeClr val="tx1"/>
                    </a:solidFill>
                  </a:rPr>
                </a:br>
                <a:endParaRPr lang="en-AU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AU" sz="2400" dirty="0">
                    <a:solidFill>
                      <a:srgbClr val="002060"/>
                    </a:solidFill>
                  </a:rPr>
                </a:br>
                <a:endParaRPr lang="en-AU" sz="24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16321-0481-4864-9BAE-CEDD0246C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81050"/>
                <a:ext cx="11868150" cy="2171875"/>
              </a:xfrm>
              <a:blipFill>
                <a:blip r:embed="rId2"/>
                <a:stretch>
                  <a:fillRect l="-770" t="-39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FB6EBF3-E891-2B20-0F7B-8FBE2840E938}"/>
              </a:ext>
            </a:extLst>
          </p:cNvPr>
          <p:cNvSpPr txBox="1"/>
          <p:nvPr/>
        </p:nvSpPr>
        <p:spPr>
          <a:xfrm>
            <a:off x="0" y="0"/>
            <a:ext cx="2506854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Product Rule</a:t>
            </a:r>
            <a:endParaRPr lang="en-AU" sz="3200" b="1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2D5A5D9-F829-BD97-0AF7-1519857ACB74}"/>
              </a:ext>
            </a:extLst>
          </p:cNvPr>
          <p:cNvSpPr txBox="1">
            <a:spLocks/>
          </p:cNvSpPr>
          <p:nvPr/>
        </p:nvSpPr>
        <p:spPr>
          <a:xfrm>
            <a:off x="8097910" y="2057801"/>
            <a:ext cx="2898775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(Function Notation)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D571007-1081-62FC-4162-6924E5D09B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3136612"/>
                <a:ext cx="2898775" cy="584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AU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D571007-1081-62FC-4162-6924E5D09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3136612"/>
                <a:ext cx="2898775" cy="584775"/>
              </a:xfrm>
              <a:prstGeom prst="rect">
                <a:avLst/>
              </a:prstGeom>
              <a:blipFill>
                <a:blip r:embed="rId3"/>
                <a:stretch>
                  <a:fillRect l="-3151" t="-147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2DBC2-31EE-FD0F-02CD-0582C001102D}"/>
                  </a:ext>
                </a:extLst>
              </p:cNvPr>
              <p:cNvSpPr txBox="1"/>
              <p:nvPr/>
            </p:nvSpPr>
            <p:spPr>
              <a:xfrm>
                <a:off x="2173943" y="3631744"/>
                <a:ext cx="6199464" cy="7936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br>
                  <a:rPr lang="en-AU" sz="2400" dirty="0">
                    <a:solidFill>
                      <a:srgbClr val="002060"/>
                    </a:solidFill>
                  </a:rPr>
                </a:br>
                <a:endParaRPr lang="en-A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2DBC2-31EE-FD0F-02CD-0582C0011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943" y="3631744"/>
                <a:ext cx="6199464" cy="793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1B542B-6DF0-C027-1A9D-873EA76BC8BC}"/>
              </a:ext>
            </a:extLst>
          </p:cNvPr>
          <p:cNvSpPr txBox="1">
            <a:spLocks/>
          </p:cNvSpPr>
          <p:nvPr/>
        </p:nvSpPr>
        <p:spPr>
          <a:xfrm>
            <a:off x="8097909" y="3717699"/>
            <a:ext cx="2898775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(Leibniz Notation)</a:t>
            </a:r>
            <a:endParaRPr lang="en-AU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672E81-FBA9-E854-8090-FAC34CBE2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854" y="4920555"/>
            <a:ext cx="8420100" cy="1579528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B1DCD6-B35A-649D-3983-DA210508B1D1}"/>
              </a:ext>
            </a:extLst>
          </p:cNvPr>
          <p:cNvSpPr txBox="1">
            <a:spLocks/>
          </p:cNvSpPr>
          <p:nvPr/>
        </p:nvSpPr>
        <p:spPr>
          <a:xfrm>
            <a:off x="71437" y="5492175"/>
            <a:ext cx="2898775" cy="584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In Formula Sheet:</a:t>
            </a:r>
            <a:endParaRPr lang="en-A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2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3E60E-273F-368D-F328-4DD03D5F626D}"/>
              </a:ext>
            </a:extLst>
          </p:cNvPr>
          <p:cNvSpPr txBox="1"/>
          <p:nvPr/>
        </p:nvSpPr>
        <p:spPr>
          <a:xfrm>
            <a:off x="0" y="0"/>
            <a:ext cx="309060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Proof (Optional)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BB9DA-EF57-4058-A04F-621627ADE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47222"/>
                <a:ext cx="11858624" cy="47890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AU" sz="2600" dirty="0"/>
                  <a:t>Consider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AU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sz="2400" dirty="0"/>
                  <a:t>  using first principles, prove that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CBB9DA-EF57-4058-A04F-621627ADE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47222"/>
                <a:ext cx="11858624" cy="478905"/>
              </a:xfrm>
              <a:blipFill>
                <a:blip r:embed="rId2"/>
                <a:stretch>
                  <a:fillRect l="-771" t="-21795" b="-141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1C0113-CE60-B702-E0AF-4842AC65FF99}"/>
                  </a:ext>
                </a:extLst>
              </p:cNvPr>
              <p:cNvSpPr txBox="1"/>
              <p:nvPr/>
            </p:nvSpPr>
            <p:spPr>
              <a:xfrm>
                <a:off x="3328713" y="1278706"/>
                <a:ext cx="3589306" cy="695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1C0113-CE60-B702-E0AF-4842AC65F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8713" y="1278706"/>
                <a:ext cx="3589306" cy="695062"/>
              </a:xfrm>
              <a:prstGeom prst="rect">
                <a:avLst/>
              </a:prstGeom>
              <a:blipFill>
                <a:blip r:embed="rId3"/>
                <a:stretch>
                  <a:fillRect r="-44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41C43F-E0CE-8075-0D4E-F4B634BD5294}"/>
                  </a:ext>
                </a:extLst>
              </p:cNvPr>
              <p:cNvSpPr txBox="1"/>
              <p:nvPr/>
            </p:nvSpPr>
            <p:spPr>
              <a:xfrm>
                <a:off x="0" y="1973768"/>
                <a:ext cx="618706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2060"/>
                    </a:solidFill>
                  </a:rPr>
                  <a:t>Add and subtract to the numerator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41C43F-E0CE-8075-0D4E-F4B634BD5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73768"/>
                <a:ext cx="6187068" cy="400110"/>
              </a:xfrm>
              <a:prstGeom prst="rect">
                <a:avLst/>
              </a:prstGeom>
              <a:blipFill>
                <a:blip r:embed="rId4"/>
                <a:stretch>
                  <a:fillRect l="-985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54FCC2-1E5D-E7D8-57AD-9EA3D5FA19FF}"/>
                  </a:ext>
                </a:extLst>
              </p:cNvPr>
              <p:cNvSpPr txBox="1"/>
              <p:nvPr/>
            </p:nvSpPr>
            <p:spPr>
              <a:xfrm>
                <a:off x="2719113" y="2668830"/>
                <a:ext cx="3589306" cy="695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54FCC2-1E5D-E7D8-57AD-9EA3D5FA1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113" y="2668830"/>
                <a:ext cx="3589306" cy="695062"/>
              </a:xfrm>
              <a:prstGeom prst="rect">
                <a:avLst/>
              </a:prstGeom>
              <a:blipFill>
                <a:blip r:embed="rId5"/>
                <a:stretch>
                  <a:fillRect r="-1101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E9DFB4-5B26-B375-6BD4-237A05A68166}"/>
                  </a:ext>
                </a:extLst>
              </p:cNvPr>
              <p:cNvSpPr txBox="1"/>
              <p:nvPr/>
            </p:nvSpPr>
            <p:spPr>
              <a:xfrm>
                <a:off x="2491093" y="3331447"/>
                <a:ext cx="6876438" cy="727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E9DFB4-5B26-B375-6BD4-237A05A68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093" y="3331447"/>
                <a:ext cx="6876438" cy="7275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B49FEE-A8E0-1314-7C09-3720F810E7B2}"/>
                  </a:ext>
                </a:extLst>
              </p:cNvPr>
              <p:cNvSpPr txBox="1"/>
              <p:nvPr/>
            </p:nvSpPr>
            <p:spPr>
              <a:xfrm>
                <a:off x="2402192" y="4115444"/>
                <a:ext cx="7541907" cy="727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B49FEE-A8E0-1314-7C09-3720F810E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192" y="4115444"/>
                <a:ext cx="7541907" cy="7275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72467-BC51-99E3-D190-01912C7A6236}"/>
                  </a:ext>
                </a:extLst>
              </p:cNvPr>
              <p:cNvSpPr txBox="1"/>
              <p:nvPr/>
            </p:nvSpPr>
            <p:spPr>
              <a:xfrm>
                <a:off x="2194564" y="4899441"/>
                <a:ext cx="8227709" cy="727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AU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en-AU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F72467-BC51-99E3-D190-01912C7A6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564" y="4899441"/>
                <a:ext cx="8227709" cy="7275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427601-FCFB-5BF5-DB79-4DB4F3D38714}"/>
                  </a:ext>
                </a:extLst>
              </p:cNvPr>
              <p:cNvSpPr txBox="1"/>
              <p:nvPr/>
            </p:nvSpPr>
            <p:spPr>
              <a:xfrm>
                <a:off x="848364" y="5747024"/>
                <a:ext cx="606965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427601-FCFB-5BF5-DB79-4DB4F3D38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64" y="5747024"/>
                <a:ext cx="6069655" cy="400110"/>
              </a:xfrm>
              <a:prstGeom prst="rect">
                <a:avLst/>
              </a:prstGeom>
              <a:blipFill>
                <a:blip r:embed="rId9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99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E25251-ECE5-E8B7-F1B4-5E2409070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50"/>
          <a:stretch/>
        </p:blipFill>
        <p:spPr>
          <a:xfrm>
            <a:off x="6450481" y="10312"/>
            <a:ext cx="5741519" cy="1126032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1358" y="680794"/>
                <a:ext cx="6333689" cy="8702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000" b="1" dirty="0"/>
                  <a:t>Differentiate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𝟓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</m:d>
                  </m:oMath>
                </a14:m>
                <a:r>
                  <a:rPr lang="en-AU" sz="2000" b="1" dirty="0"/>
                  <a:t> with respect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AU" sz="2000" b="1" dirty="0"/>
              </a:p>
              <a:p>
                <a:pPr marL="0" indent="0">
                  <a:buNone/>
                </a:pPr>
                <a:endParaRPr lang="en-AU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358" y="680794"/>
                <a:ext cx="6333689" cy="870223"/>
              </a:xfrm>
              <a:blipFill>
                <a:blip r:embed="rId3"/>
                <a:stretch>
                  <a:fillRect l="-962" t="-49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/>
              <p:nvPr/>
            </p:nvSpPr>
            <p:spPr>
              <a:xfrm>
                <a:off x="249199" y="1954469"/>
                <a:ext cx="4547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=15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9" y="1954469"/>
                <a:ext cx="4547859" cy="369332"/>
              </a:xfrm>
              <a:prstGeom prst="rect">
                <a:avLst/>
              </a:prstGeom>
              <a:blipFill>
                <a:blip r:embed="rId4"/>
                <a:stretch>
                  <a:fillRect l="-402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/>
              <p:nvPr/>
            </p:nvSpPr>
            <p:spPr>
              <a:xfrm>
                <a:off x="-41358" y="1327125"/>
                <a:ext cx="61373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Method 1: Using Function Notation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+1,  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+16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358" y="1327125"/>
                <a:ext cx="6137358" cy="646331"/>
              </a:xfrm>
              <a:prstGeom prst="rect">
                <a:avLst/>
              </a:prstGeom>
              <a:blipFill>
                <a:blip r:embed="rId5"/>
                <a:stretch>
                  <a:fillRect l="-794" t="-566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/>
              <p:nvPr/>
            </p:nvSpPr>
            <p:spPr>
              <a:xfrm>
                <a:off x="86502" y="2508757"/>
                <a:ext cx="454785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2" y="2508757"/>
                <a:ext cx="4547859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/>
              <p:nvPr/>
            </p:nvSpPr>
            <p:spPr>
              <a:xfrm>
                <a:off x="401598" y="3109467"/>
                <a:ext cx="4547859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98" y="3109467"/>
                <a:ext cx="4547859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BEEE74-1723-518A-336D-069EA82E5BE7}"/>
                  </a:ext>
                </a:extLst>
              </p:cNvPr>
              <p:cNvSpPr txBox="1"/>
              <p:nvPr/>
            </p:nvSpPr>
            <p:spPr>
              <a:xfrm>
                <a:off x="401598" y="3525221"/>
                <a:ext cx="4547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+64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+30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BEEE74-1723-518A-336D-069EA82E5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98" y="3525221"/>
                <a:ext cx="45478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17F06-7853-24DC-1642-89E7340AA748}"/>
                  </a:ext>
                </a:extLst>
              </p:cNvPr>
              <p:cNvSpPr txBox="1"/>
              <p:nvPr/>
            </p:nvSpPr>
            <p:spPr>
              <a:xfrm>
                <a:off x="401598" y="3930784"/>
                <a:ext cx="4547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+64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17F06-7853-24DC-1642-89E7340AA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98" y="3930784"/>
                <a:ext cx="45478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8B92C5-452B-2893-61E4-F4B9D3FAD365}"/>
                  </a:ext>
                </a:extLst>
              </p:cNvPr>
              <p:cNvSpPr txBox="1"/>
              <p:nvPr/>
            </p:nvSpPr>
            <p:spPr>
              <a:xfrm>
                <a:off x="6292331" y="1429578"/>
                <a:ext cx="61373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Method 2: Using Leibniz Notation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+1,  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+16</m:t>
                    </m:r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8B92C5-452B-2893-61E4-F4B9D3FAD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331" y="1429578"/>
                <a:ext cx="6137358" cy="646331"/>
              </a:xfrm>
              <a:prstGeom prst="rect">
                <a:avLst/>
              </a:prstGeom>
              <a:blipFill>
                <a:blip r:embed="rId10"/>
                <a:stretch>
                  <a:fillRect l="-794" t="-566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CD8FE6-7B56-91A4-EEA7-2EB09B85C899}"/>
                  </a:ext>
                </a:extLst>
              </p:cNvPr>
              <p:cNvSpPr txBox="1"/>
              <p:nvPr/>
            </p:nvSpPr>
            <p:spPr>
              <a:xfrm>
                <a:off x="6622938" y="2099314"/>
                <a:ext cx="454785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=15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CD8FE6-7B56-91A4-EEA7-2EB09B85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938" y="2099314"/>
                <a:ext cx="4547859" cy="6182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DE5BB-6775-FFF2-9A0F-8EE364F3832D}"/>
                  </a:ext>
                </a:extLst>
              </p:cNvPr>
              <p:cNvSpPr txBox="1"/>
              <p:nvPr/>
            </p:nvSpPr>
            <p:spPr>
              <a:xfrm>
                <a:off x="6622938" y="2824693"/>
                <a:ext cx="454785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𝑠𝑥</m:t>
                          </m:r>
                        </m:den>
                      </m:f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𝑠𝑥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4DE5BB-6775-FFF2-9A0F-8EE364F3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938" y="2824693"/>
                <a:ext cx="4547859" cy="61824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B3E364-769C-86AC-2B0A-D29FB2E31599}"/>
                  </a:ext>
                </a:extLst>
              </p:cNvPr>
              <p:cNvSpPr txBox="1"/>
              <p:nvPr/>
            </p:nvSpPr>
            <p:spPr>
              <a:xfrm>
                <a:off x="6860794" y="3489570"/>
                <a:ext cx="4547859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B3E364-769C-86AC-2B0A-D29FB2E31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0794" y="3489570"/>
                <a:ext cx="4547859" cy="4049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3BF708-19F8-857B-351D-1D0B2DE9D419}"/>
                  </a:ext>
                </a:extLst>
              </p:cNvPr>
              <p:cNvSpPr txBox="1"/>
              <p:nvPr/>
            </p:nvSpPr>
            <p:spPr>
              <a:xfrm>
                <a:off x="6919848" y="4007197"/>
                <a:ext cx="4547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+64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+30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3BF708-19F8-857B-351D-1D0B2DE9D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848" y="4007197"/>
                <a:ext cx="454785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D15211-3860-75E5-0F9F-5352C2186AB3}"/>
                  </a:ext>
                </a:extLst>
              </p:cNvPr>
              <p:cNvSpPr txBox="1"/>
              <p:nvPr/>
            </p:nvSpPr>
            <p:spPr>
              <a:xfrm>
                <a:off x="6919848" y="4412760"/>
                <a:ext cx="4547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+64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D15211-3860-75E5-0F9F-5352C2186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848" y="4412760"/>
                <a:ext cx="454785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9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E25251-ECE5-E8B7-F1B4-5E2409070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50"/>
          <a:stretch/>
        </p:blipFill>
        <p:spPr>
          <a:xfrm>
            <a:off x="6450481" y="10312"/>
            <a:ext cx="5741519" cy="1126032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1358" y="680794"/>
                <a:ext cx="6333689" cy="8702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000" b="1" dirty="0"/>
                  <a:t>Differentiate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AU" sz="2000" b="1" dirty="0"/>
                  <a:t> with respect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AU" sz="2000" b="1" dirty="0"/>
              </a:p>
              <a:p>
                <a:pPr marL="0" indent="0">
                  <a:buNone/>
                </a:pPr>
                <a:endParaRPr lang="en-AU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358" y="680794"/>
                <a:ext cx="6333689" cy="870223"/>
              </a:xfrm>
              <a:blipFill>
                <a:blip r:embed="rId3"/>
                <a:stretch>
                  <a:fillRect l="-962" t="-70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/>
              <p:nvPr/>
            </p:nvSpPr>
            <p:spPr>
              <a:xfrm>
                <a:off x="249199" y="1954469"/>
                <a:ext cx="4547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9" y="1954469"/>
                <a:ext cx="4547859" cy="369332"/>
              </a:xfrm>
              <a:prstGeom prst="rect">
                <a:avLst/>
              </a:prstGeom>
              <a:blipFill>
                <a:blip r:embed="rId4"/>
                <a:stretch>
                  <a:fillRect l="-402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/>
              <p:nvPr/>
            </p:nvSpPr>
            <p:spPr>
              <a:xfrm>
                <a:off x="-41358" y="1327125"/>
                <a:ext cx="61373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Method 1: Using Function Notation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358" y="1327125"/>
                <a:ext cx="6137358" cy="646331"/>
              </a:xfrm>
              <a:prstGeom prst="rect">
                <a:avLst/>
              </a:prstGeom>
              <a:blipFill>
                <a:blip r:embed="rId5"/>
                <a:stretch>
                  <a:fillRect l="-794" t="-5660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/>
              <p:nvPr/>
            </p:nvSpPr>
            <p:spPr>
              <a:xfrm>
                <a:off x="86502" y="2508757"/>
                <a:ext cx="454785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2" y="2508757"/>
                <a:ext cx="4547859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/>
              <p:nvPr/>
            </p:nvSpPr>
            <p:spPr>
              <a:xfrm>
                <a:off x="401598" y="3109467"/>
                <a:ext cx="4547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98" y="3109467"/>
                <a:ext cx="4547859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BEEE74-1723-518A-336D-069EA82E5BE7}"/>
                  </a:ext>
                </a:extLst>
              </p:cNvPr>
              <p:cNvSpPr txBox="1"/>
              <p:nvPr/>
            </p:nvSpPr>
            <p:spPr>
              <a:xfrm>
                <a:off x="401598" y="3525221"/>
                <a:ext cx="4547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−5+4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BEEE74-1723-518A-336D-069EA82E5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98" y="3525221"/>
                <a:ext cx="454785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17F06-7853-24DC-1642-89E7340AA748}"/>
                  </a:ext>
                </a:extLst>
              </p:cNvPr>
              <p:cNvSpPr txBox="1"/>
              <p:nvPr/>
            </p:nvSpPr>
            <p:spPr>
              <a:xfrm>
                <a:off x="401598" y="3930784"/>
                <a:ext cx="4547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17F06-7853-24DC-1642-89E7340AA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98" y="3930784"/>
                <a:ext cx="454785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FA6FA8-0174-9D0B-1ACD-60CD430F53A0}"/>
                  </a:ext>
                </a:extLst>
              </p:cNvPr>
              <p:cNvSpPr txBox="1"/>
              <p:nvPr/>
            </p:nvSpPr>
            <p:spPr>
              <a:xfrm>
                <a:off x="2675527" y="2207874"/>
                <a:ext cx="18365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FA6FA8-0174-9D0B-1ACD-60CD430F5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527" y="2207874"/>
                <a:ext cx="18365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D2F523-1A6D-8EE1-B07D-3B616D5AE15D}"/>
                  </a:ext>
                </a:extLst>
              </p:cNvPr>
              <p:cNvSpPr txBox="1"/>
              <p:nvPr/>
            </p:nvSpPr>
            <p:spPr>
              <a:xfrm>
                <a:off x="6582888" y="2274380"/>
                <a:ext cx="454785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 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 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D2F523-1A6D-8EE1-B07D-3B616D5AE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888" y="2274380"/>
                <a:ext cx="4547859" cy="6182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8C41C5-17F1-B1FC-7A2D-F150CF194929}"/>
                  </a:ext>
                </a:extLst>
              </p:cNvPr>
              <p:cNvSpPr txBox="1"/>
              <p:nvPr/>
            </p:nvSpPr>
            <p:spPr>
              <a:xfrm>
                <a:off x="6292331" y="1647036"/>
                <a:ext cx="61373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Method 2: Using Leibniz Notation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8C41C5-17F1-B1FC-7A2D-F150CF194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331" y="1647036"/>
                <a:ext cx="6137358" cy="646331"/>
              </a:xfrm>
              <a:prstGeom prst="rect">
                <a:avLst/>
              </a:prstGeom>
              <a:blipFill>
                <a:blip r:embed="rId12"/>
                <a:stretch>
                  <a:fillRect l="-794" t="-4717" b="-141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A2035C-2463-2B95-2227-544CE7DB1974}"/>
                  </a:ext>
                </a:extLst>
              </p:cNvPr>
              <p:cNvSpPr txBox="1"/>
              <p:nvPr/>
            </p:nvSpPr>
            <p:spPr>
              <a:xfrm>
                <a:off x="6582887" y="3236047"/>
                <a:ext cx="454785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𝑠𝑥</m:t>
                          </m:r>
                        </m:den>
                      </m:f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𝑠𝑥</m:t>
                          </m:r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EA2035C-2463-2B95-2227-544CE7DB1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887" y="3236047"/>
                <a:ext cx="4547859" cy="6182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825BA7-FA3C-DE76-B421-5C41D0FC56E1}"/>
                  </a:ext>
                </a:extLst>
              </p:cNvPr>
              <p:cNvSpPr txBox="1"/>
              <p:nvPr/>
            </p:nvSpPr>
            <p:spPr>
              <a:xfrm>
                <a:off x="6897984" y="3854293"/>
                <a:ext cx="4547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825BA7-FA3C-DE76-B421-5C41D0FC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984" y="3854293"/>
                <a:ext cx="4547859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B22139-9451-3D93-1E99-A0B9B4D21FA0}"/>
                  </a:ext>
                </a:extLst>
              </p:cNvPr>
              <p:cNvSpPr txBox="1"/>
              <p:nvPr/>
            </p:nvSpPr>
            <p:spPr>
              <a:xfrm>
                <a:off x="6897984" y="4270047"/>
                <a:ext cx="4547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−5+4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B22139-9451-3D93-1E99-A0B9B4D21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984" y="4270047"/>
                <a:ext cx="454785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FEDFAD-4CED-05F3-9235-3B0A1E5264A4}"/>
                  </a:ext>
                </a:extLst>
              </p:cNvPr>
              <p:cNvSpPr txBox="1"/>
              <p:nvPr/>
            </p:nvSpPr>
            <p:spPr>
              <a:xfrm>
                <a:off x="6897984" y="4675610"/>
                <a:ext cx="4547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FEDFAD-4CED-05F3-9235-3B0A1E526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984" y="4675610"/>
                <a:ext cx="454785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6EAF1A-233C-343E-A880-E6A1B04ACCB6}"/>
                  </a:ext>
                </a:extLst>
              </p:cNvPr>
              <p:cNvSpPr txBox="1"/>
              <p:nvPr/>
            </p:nvSpPr>
            <p:spPr>
              <a:xfrm>
                <a:off x="8856817" y="2820293"/>
                <a:ext cx="183656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6EAF1A-233C-343E-A880-E6A1B04A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817" y="2820293"/>
                <a:ext cx="183656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E25251-ECE5-E8B7-F1B4-5E2409070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50"/>
          <a:stretch/>
        </p:blipFill>
        <p:spPr>
          <a:xfrm>
            <a:off x="6450481" y="10312"/>
            <a:ext cx="5741519" cy="1126032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1358" y="680794"/>
                <a:ext cx="6333689" cy="8702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000" b="1" dirty="0"/>
                  <a:t>Given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𝟏𝟎</m:t>
                            </m:r>
                            <m:sSup>
                              <m:sSup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sz="2000" b="1" dirty="0"/>
                  <a:t> determine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AU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358" y="680794"/>
                <a:ext cx="6333689" cy="870223"/>
              </a:xfrm>
              <a:blipFill>
                <a:blip r:embed="rId3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/>
              <p:nvPr/>
            </p:nvSpPr>
            <p:spPr>
              <a:xfrm>
                <a:off x="154972" y="2041079"/>
                <a:ext cx="5331427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 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72" y="2041079"/>
                <a:ext cx="5331427" cy="459678"/>
              </a:xfrm>
              <a:prstGeom prst="rect">
                <a:avLst/>
              </a:prstGeom>
              <a:blipFill>
                <a:blip r:embed="rId4"/>
                <a:stretch>
                  <a:fillRect l="-343" b="-8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/>
              <p:nvPr/>
            </p:nvSpPr>
            <p:spPr>
              <a:xfrm>
                <a:off x="230962" y="1597439"/>
                <a:ext cx="6137358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            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2" y="1597439"/>
                <a:ext cx="6137358" cy="459678"/>
              </a:xfrm>
              <a:prstGeom prst="rect">
                <a:avLst/>
              </a:prstGeom>
              <a:blipFill>
                <a:blip r:embed="rId5"/>
                <a:stretch>
                  <a:fillRect l="-894"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/>
              <p:nvPr/>
            </p:nvSpPr>
            <p:spPr>
              <a:xfrm>
                <a:off x="230962" y="2810754"/>
                <a:ext cx="454785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62" y="2810754"/>
                <a:ext cx="4547859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/>
              <p:nvPr/>
            </p:nvSpPr>
            <p:spPr>
              <a:xfrm>
                <a:off x="605878" y="3429000"/>
                <a:ext cx="4880521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78" y="3429000"/>
                <a:ext cx="4880521" cy="4596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BEEE74-1723-518A-336D-069EA82E5BE7}"/>
                  </a:ext>
                </a:extLst>
              </p:cNvPr>
              <p:cNvSpPr txBox="1"/>
              <p:nvPr/>
            </p:nvSpPr>
            <p:spPr>
              <a:xfrm>
                <a:off x="605879" y="3888678"/>
                <a:ext cx="6331816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BEEE74-1723-518A-336D-069EA82E5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79" y="3888678"/>
                <a:ext cx="6331816" cy="4596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17F06-7853-24DC-1642-89E7340AA748}"/>
                  </a:ext>
                </a:extLst>
              </p:cNvPr>
              <p:cNvSpPr txBox="1"/>
              <p:nvPr/>
            </p:nvSpPr>
            <p:spPr>
              <a:xfrm>
                <a:off x="605878" y="4403806"/>
                <a:ext cx="4547859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17F06-7853-24DC-1642-89E7340AA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78" y="4403806"/>
                <a:ext cx="4547859" cy="45967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FA6FA8-0174-9D0B-1ACD-60CD430F53A0}"/>
                  </a:ext>
                </a:extLst>
              </p:cNvPr>
              <p:cNvSpPr txBox="1"/>
              <p:nvPr/>
            </p:nvSpPr>
            <p:spPr>
              <a:xfrm>
                <a:off x="2879808" y="2438080"/>
                <a:ext cx="2076753" cy="459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FA6FA8-0174-9D0B-1ACD-60CD430F5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808" y="2438080"/>
                <a:ext cx="2076753" cy="4596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7E2437-346F-36F8-0C9D-E27819D8355C}"/>
                  </a:ext>
                </a:extLst>
              </p:cNvPr>
              <p:cNvSpPr txBox="1"/>
              <p:nvPr/>
            </p:nvSpPr>
            <p:spPr>
              <a:xfrm>
                <a:off x="605877" y="4863484"/>
                <a:ext cx="4547859" cy="718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7E2437-346F-36F8-0C9D-E27819D83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77" y="4863484"/>
                <a:ext cx="4547859" cy="7185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81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E25251-ECE5-E8B7-F1B4-5E2409070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50"/>
          <a:stretch/>
        </p:blipFill>
        <p:spPr>
          <a:xfrm>
            <a:off x="6450481" y="10312"/>
            <a:ext cx="5741519" cy="1126032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1358" y="680795"/>
                <a:ext cx="6333689" cy="4320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000" b="1" dirty="0"/>
                  <a:t>Differentiate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AU" sz="2000" b="1" dirty="0"/>
                  <a:t>with respect to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AU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358" y="680795"/>
                <a:ext cx="6333689" cy="432042"/>
              </a:xfrm>
              <a:blipFill>
                <a:blip r:embed="rId3"/>
                <a:stretch>
                  <a:fillRect l="-962" t="-9859" b="-1549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/>
              <p:nvPr/>
            </p:nvSpPr>
            <p:spPr>
              <a:xfrm>
                <a:off x="459772" y="1562469"/>
                <a:ext cx="53314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       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72" y="1562469"/>
                <a:ext cx="5331427" cy="369332"/>
              </a:xfrm>
              <a:prstGeom prst="rect">
                <a:avLst/>
              </a:prstGeom>
              <a:blipFill>
                <a:blip r:embed="rId4"/>
                <a:stretch>
                  <a:fillRect l="-343"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/>
              <p:nvPr/>
            </p:nvSpPr>
            <p:spPr>
              <a:xfrm>
                <a:off x="313123" y="1172126"/>
                <a:ext cx="613735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            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23" y="1172126"/>
                <a:ext cx="6137358" cy="404983"/>
              </a:xfrm>
              <a:prstGeom prst="rect">
                <a:avLst/>
              </a:prstGeom>
              <a:blipFill>
                <a:blip r:embed="rId5"/>
                <a:stretch>
                  <a:fillRect l="-794" t="-1493" b="-194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/>
              <p:nvPr/>
            </p:nvSpPr>
            <p:spPr>
              <a:xfrm>
                <a:off x="313123" y="2016585"/>
                <a:ext cx="454785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23" y="2016585"/>
                <a:ext cx="4547859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/>
              <p:nvPr/>
            </p:nvSpPr>
            <p:spPr>
              <a:xfrm>
                <a:off x="605877" y="2513736"/>
                <a:ext cx="4880521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77" y="2513736"/>
                <a:ext cx="4880521" cy="404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A426D7-D185-2111-8B39-1FEAFD1706EA}"/>
                  </a:ext>
                </a:extLst>
              </p:cNvPr>
              <p:cNvSpPr txBox="1"/>
              <p:nvPr/>
            </p:nvSpPr>
            <p:spPr>
              <a:xfrm>
                <a:off x="605877" y="2918719"/>
                <a:ext cx="4880521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A426D7-D185-2111-8B39-1FEAFD170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77" y="2918719"/>
                <a:ext cx="4880521" cy="404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16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E25251-ECE5-E8B7-F1B4-5E2409070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50"/>
          <a:stretch/>
        </p:blipFill>
        <p:spPr>
          <a:xfrm>
            <a:off x="6450481" y="10312"/>
            <a:ext cx="5741519" cy="1126032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1358" y="680795"/>
                <a:ext cx="6333689" cy="4320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000" b="1" dirty="0"/>
                  <a:t>Differentiate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rad>
                  </m:oMath>
                </a14:m>
                <a:r>
                  <a:rPr lang="en-AU" sz="2000" b="1" dirty="0"/>
                  <a:t>with respect to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AU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358" y="680795"/>
                <a:ext cx="6333689" cy="432042"/>
              </a:xfrm>
              <a:blipFill>
                <a:blip r:embed="rId3"/>
                <a:stretch>
                  <a:fillRect l="-962" t="-8451" b="-16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/>
              <p:nvPr/>
            </p:nvSpPr>
            <p:spPr>
              <a:xfrm>
                <a:off x="459772" y="1562469"/>
                <a:ext cx="5331427" cy="66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       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72" y="1562469"/>
                <a:ext cx="5331427" cy="6646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/>
              <p:nvPr/>
            </p:nvSpPr>
            <p:spPr>
              <a:xfrm>
                <a:off x="313123" y="1172126"/>
                <a:ext cx="6137358" cy="4703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            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−1 </m:t>
                        </m:r>
                      </m:e>
                    </m:ra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23" y="1172126"/>
                <a:ext cx="6137358" cy="470385"/>
              </a:xfrm>
              <a:prstGeom prst="rect">
                <a:avLst/>
              </a:prstGeom>
              <a:blipFill>
                <a:blip r:embed="rId5"/>
                <a:stretch>
                  <a:fillRect l="-794" b="-207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/>
              <p:nvPr/>
            </p:nvSpPr>
            <p:spPr>
              <a:xfrm>
                <a:off x="313123" y="2189643"/>
                <a:ext cx="454785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23" y="2189643"/>
                <a:ext cx="4547859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/>
              <p:nvPr/>
            </p:nvSpPr>
            <p:spPr>
              <a:xfrm>
                <a:off x="685224" y="2755954"/>
                <a:ext cx="4880521" cy="677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e>
                      </m:ra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24" y="2755954"/>
                <a:ext cx="4880521" cy="6774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A426D7-D185-2111-8B39-1FEAFD1706EA}"/>
                  </a:ext>
                </a:extLst>
              </p:cNvPr>
              <p:cNvSpPr txBox="1"/>
              <p:nvPr/>
            </p:nvSpPr>
            <p:spPr>
              <a:xfrm>
                <a:off x="685224" y="3515335"/>
                <a:ext cx="4880521" cy="677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A426D7-D185-2111-8B39-1FEAFD170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24" y="3515335"/>
                <a:ext cx="4880521" cy="6774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F21779-8F0D-AE97-0F83-437A4125BA75}"/>
                  </a:ext>
                </a:extLst>
              </p:cNvPr>
              <p:cNvSpPr txBox="1"/>
              <p:nvPr/>
            </p:nvSpPr>
            <p:spPr>
              <a:xfrm>
                <a:off x="753735" y="4364021"/>
                <a:ext cx="4880521" cy="677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F21779-8F0D-AE97-0F83-437A4125B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35" y="4364021"/>
                <a:ext cx="4880521" cy="6774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E35654-01F0-3E22-FDB7-64AF331E47B4}"/>
                  </a:ext>
                </a:extLst>
              </p:cNvPr>
              <p:cNvSpPr txBox="1"/>
              <p:nvPr/>
            </p:nvSpPr>
            <p:spPr>
              <a:xfrm>
                <a:off x="753735" y="5123402"/>
                <a:ext cx="4880521" cy="677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E35654-01F0-3E22-FDB7-64AF331E4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35" y="5123402"/>
                <a:ext cx="4880521" cy="6774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FF64FC-05DC-F017-2F09-F4D1108CF4A8}"/>
                  </a:ext>
                </a:extLst>
              </p:cNvPr>
              <p:cNvSpPr txBox="1"/>
              <p:nvPr/>
            </p:nvSpPr>
            <p:spPr>
              <a:xfrm>
                <a:off x="753735" y="5882783"/>
                <a:ext cx="4880521" cy="677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FF64FC-05DC-F017-2F09-F4D1108CF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35" y="5882783"/>
                <a:ext cx="4880521" cy="6774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53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E25251-ECE5-E8B7-F1B4-5E2409070B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56" r="4350"/>
          <a:stretch/>
        </p:blipFill>
        <p:spPr>
          <a:xfrm>
            <a:off x="7930497" y="10312"/>
            <a:ext cx="4261503" cy="1126032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41359" y="680795"/>
                <a:ext cx="9923589" cy="95145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Differentiate the following with respect to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r>
                  <a:rPr lang="en-AU" sz="2400" dirty="0"/>
                  <a:t>a)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sz="2400" dirty="0"/>
                  <a:t> 	b)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</m:oMath>
                </a14:m>
                <a:r>
                  <a:rPr lang="en-AU" sz="2400" dirty="0"/>
                  <a:t>      c)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1359" y="680795"/>
                <a:ext cx="9923589" cy="951452"/>
              </a:xfrm>
              <a:blipFill>
                <a:blip r:embed="rId3"/>
                <a:stretch>
                  <a:fillRect l="-921" t="-8974" b="-70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3D32C5B-5BB7-4910-B291-CEB72D7C34B4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/>
              <p:nvPr/>
            </p:nvSpPr>
            <p:spPr>
              <a:xfrm>
                <a:off x="485701" y="2131241"/>
                <a:ext cx="53314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       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2EC39B-BCB0-CAE4-E0B3-937089C26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01" y="2131241"/>
                <a:ext cx="5331427" cy="369332"/>
              </a:xfrm>
              <a:prstGeom prst="rect">
                <a:avLst/>
              </a:prstGeom>
              <a:blipFill>
                <a:blip r:embed="rId4"/>
                <a:stretch>
                  <a:fillRect l="-343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/>
              <p:nvPr/>
            </p:nvSpPr>
            <p:spPr>
              <a:xfrm>
                <a:off x="0" y="1723179"/>
                <a:ext cx="6137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a)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            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CC6EF4-3A9D-2472-1134-69538F79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23179"/>
                <a:ext cx="6137358" cy="369332"/>
              </a:xfrm>
              <a:prstGeom prst="rect">
                <a:avLst/>
              </a:prstGeom>
              <a:blipFill>
                <a:blip r:embed="rId5"/>
                <a:stretch>
                  <a:fillRect l="-794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/>
              <p:nvPr/>
            </p:nvSpPr>
            <p:spPr>
              <a:xfrm>
                <a:off x="128722" y="2577544"/>
                <a:ext cx="454785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82A6AE-FFC4-F87B-47EF-1A5C8E47D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2" y="2577544"/>
                <a:ext cx="4547859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/>
              <p:nvPr/>
            </p:nvSpPr>
            <p:spPr>
              <a:xfrm>
                <a:off x="413087" y="3169758"/>
                <a:ext cx="48805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638F7E-4F55-BDDF-1397-1A27058BE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87" y="3169758"/>
                <a:ext cx="488052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DD2A9E-2EE5-B853-B51B-D5212EAA36B1}"/>
                  </a:ext>
                </a:extLst>
              </p:cNvPr>
              <p:cNvSpPr txBox="1"/>
              <p:nvPr/>
            </p:nvSpPr>
            <p:spPr>
              <a:xfrm>
                <a:off x="413087" y="4105911"/>
                <a:ext cx="53314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        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DD2A9E-2EE5-B853-B51B-D5212EAA3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87" y="4105911"/>
                <a:ext cx="5331427" cy="369332"/>
              </a:xfrm>
              <a:prstGeom prst="rect">
                <a:avLst/>
              </a:prstGeom>
              <a:blipFill>
                <a:blip r:embed="rId8"/>
                <a:stretch>
                  <a:fillRect l="-343"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A2E0B3-773D-1D4E-79EE-FFC6C87A3177}"/>
                  </a:ext>
                </a:extLst>
              </p:cNvPr>
              <p:cNvSpPr txBox="1"/>
              <p:nvPr/>
            </p:nvSpPr>
            <p:spPr>
              <a:xfrm>
                <a:off x="-72614" y="3697849"/>
                <a:ext cx="6137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b)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            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A2E0B3-773D-1D4E-79EE-FFC6C87A3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614" y="3697849"/>
                <a:ext cx="6137358" cy="369332"/>
              </a:xfrm>
              <a:prstGeom prst="rect">
                <a:avLst/>
              </a:prstGeom>
              <a:blipFill>
                <a:blip r:embed="rId9"/>
                <a:stretch>
                  <a:fillRect l="-794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9DDD07-01A4-E9B0-DE70-0A4582C5B248}"/>
                  </a:ext>
                </a:extLst>
              </p:cNvPr>
              <p:cNvSpPr txBox="1"/>
              <p:nvPr/>
            </p:nvSpPr>
            <p:spPr>
              <a:xfrm>
                <a:off x="0" y="4669178"/>
                <a:ext cx="454785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9DDD07-01A4-E9B0-DE70-0A4582C5B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69178"/>
                <a:ext cx="4547859" cy="6182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FD884C-7A06-514B-0013-BD90B633ED84}"/>
                  </a:ext>
                </a:extLst>
              </p:cNvPr>
              <p:cNvSpPr txBox="1"/>
              <p:nvPr/>
            </p:nvSpPr>
            <p:spPr>
              <a:xfrm>
                <a:off x="284365" y="5261392"/>
                <a:ext cx="48805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FD884C-7A06-514B-0013-BD90B633E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65" y="5261392"/>
                <a:ext cx="488052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25156E-61E2-F5A3-0726-F54F17978679}"/>
                  </a:ext>
                </a:extLst>
              </p:cNvPr>
              <p:cNvSpPr txBox="1"/>
              <p:nvPr/>
            </p:nvSpPr>
            <p:spPr>
              <a:xfrm>
                <a:off x="351307" y="5763451"/>
                <a:ext cx="48805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25156E-61E2-F5A3-0726-F54F17978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07" y="5763451"/>
                <a:ext cx="488052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5D225D-BBCA-DA5B-F2B5-EECF95D399E4}"/>
                  </a:ext>
                </a:extLst>
              </p:cNvPr>
              <p:cNvSpPr txBox="1"/>
              <p:nvPr/>
            </p:nvSpPr>
            <p:spPr>
              <a:xfrm>
                <a:off x="6054642" y="2024177"/>
                <a:ext cx="6137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2060"/>
                    </a:solidFill>
                  </a:rPr>
                  <a:t>b)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              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85D225D-BBCA-DA5B-F2B5-EECF95D39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642" y="2024177"/>
                <a:ext cx="6137358" cy="369332"/>
              </a:xfrm>
              <a:prstGeom prst="rect">
                <a:avLst/>
              </a:prstGeom>
              <a:blipFill>
                <a:blip r:embed="rId13"/>
                <a:stretch>
                  <a:fillRect l="-794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01BA62-0638-C100-4512-C6A91DD2A39C}"/>
                  </a:ext>
                </a:extLst>
              </p:cNvPr>
              <p:cNvSpPr txBox="1"/>
              <p:nvPr/>
            </p:nvSpPr>
            <p:spPr>
              <a:xfrm>
                <a:off x="6547543" y="2416107"/>
                <a:ext cx="53314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A01BA62-0638-C100-4512-C6A91DD2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543" y="2416107"/>
                <a:ext cx="5331427" cy="369332"/>
              </a:xfrm>
              <a:prstGeom prst="rect">
                <a:avLst/>
              </a:prstGeom>
              <a:blipFill>
                <a:blip r:embed="rId14"/>
                <a:stretch>
                  <a:fillRect l="-343" b="-1475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07F27C-29BB-D88B-B68B-EBF5F6420AC8}"/>
                  </a:ext>
                </a:extLst>
              </p:cNvPr>
              <p:cNvSpPr txBox="1"/>
              <p:nvPr/>
            </p:nvSpPr>
            <p:spPr>
              <a:xfrm>
                <a:off x="6442105" y="2972219"/>
                <a:ext cx="4547859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07F27C-29BB-D88B-B68B-EBF5F6420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105" y="2972219"/>
                <a:ext cx="4547859" cy="6182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A0B228-E0E1-C45C-1458-4EB4AD93695C}"/>
                  </a:ext>
                </a:extLst>
              </p:cNvPr>
              <p:cNvSpPr txBox="1"/>
              <p:nvPr/>
            </p:nvSpPr>
            <p:spPr>
              <a:xfrm>
                <a:off x="6726470" y="3564433"/>
                <a:ext cx="48805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(4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AU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A0B228-E0E1-C45C-1458-4EB4AD936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470" y="3564433"/>
                <a:ext cx="4880521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63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17783</TotalTime>
  <Words>1158</Words>
  <Application>Microsoft Office PowerPoint</Application>
  <PresentationFormat>Widescreen</PresentationFormat>
  <Paragraphs>145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666</cp:revision>
  <dcterms:created xsi:type="dcterms:W3CDTF">2020-02-17T13:56:23Z</dcterms:created>
  <dcterms:modified xsi:type="dcterms:W3CDTF">2023-01-02T14:23:38Z</dcterms:modified>
</cp:coreProperties>
</file>