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2" r:id="rId2"/>
    <p:sldId id="478" r:id="rId3"/>
    <p:sldId id="458" r:id="rId4"/>
    <p:sldId id="479" r:id="rId5"/>
    <p:sldId id="480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67F"/>
    <a:srgbClr val="E6B720"/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204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19.30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0 427 1900,'0'0'169,"0"0"-135,0 0-34,0 0 0,0 0 24,0 0-3,0 0 0,0 0 0,12-5 16,-1 0 3,12 5 1,-6-6 0,0-4-7,0 5-2,6 0 0,6 0 0,5 5 1,-6 0 0,7-10 0,10 5 0,1 0-13,5 0-2,-5-5-1,16 5 0,7 0 8,-1-1 2,6-9 0,6 5 0,0 0-15,0 5-4,5-5 0,6 0 0,-5-6-8,16 1 10,7 5-10,-18 0 10,-6 0 2,12-5 1,6 5 0,0-1 0,-1-4 3,6 0 1,12 0 0,34 0 0,-17-6-4,0 6-1,-6 0 0,11 5 0,-11-5-3,-5 4-1,5 6 0,6 0 0,-12-5-8,0 10 0,-11-5 0,12 0 0,5 5 0,-11 0 0,-12 5 0,12 0 0,-6-5 0,0 10 0,-6-5 0,12 0 0,-18 11 0,7-11 0,-1 5 0,6 0 0,-17 0 0,11 5 0,12-5 0,5 1 0,-11-1 9,-6 0-9,1 0 10,-1 0-10,-5 0 12,-1 0-4,7 1-8,-7-1 12,-5 0 11,0 0 1,-6-5 1,-5 5 0,-7-5-35,-4 5-7,-7-5-2,12 6 0,-12-6 31,1 5 5,-12-5 2,-6 0 0,-6 0-19,1 0 0,-6 0 0,0 0 0,-12-5-48,1 0-12,-6 0-4,-1 0 0,-4-5-12,-1 0-2,-6 0-1,0-5-658,-5 5-132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54.08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0 806,'0'0'36,"0"0"7,0 0-35,0 0-8,0 0 0,0 0 0,0 0 95,0 0 17,0 0 3,0 0 1,0 0-43,0 0-8,0 0-1,0 0-1,0 0-10,0 0-1,0 0-1,0 0 0,0 0-12,6 15-3,-6-15 0,5 15 0,1-5-9,0 5-3,-1-5 0,7 6 0,-1-6-4,1 0 0,-1 5-1,6-5 0,-5 5 5,-1 6 0,6-6 1,-6 10 0,7-10-3,-7 1-1,6-1 0,6 5 0,-6 0-2,6 6-1,0-1 0,-1 0 0,1 1-3,-6-1-1,-5 5 0,5-4 0,6-6-1,-1-5 0,1 6 0,0-6 0,0 10 0,11 0 0,-6-4 0,1 4 0,-6-5-5,5 6-8,-5-6 11,0 0-11,0 0 30,-1 1-1,-4 4 0,-1-5 0,5 1-29,-10-1-21,5 0 3,-6-5 1,6 6 17,-5-1 9,-1 5-1,1 0 0,5-4-8,0 4 0,0-5 0,0 16 8,6-6 0,-6 1-8,0-1 12,0 0-4,6-4-8,-6 4 0,0-5-10,6 6 10,-6-6 0,0 1 0,12-1 0,-1 5 0,-11-4 0,12 4 0,-1-5 0,1 6 0,-1-6 0,-11 5 0,-5 1 0,5-6 0,17 1 8,-11 4-8,0-5 0,5 1 0,-5 4 12,0-5-12,0 1 12,-1-1-12,1 5 0,0-4 0,5-6-10,1 5 10,-18-4 0,12 9 10,0 0 1,0 1 0,0-6-11,-6 6 0,5-1 0,1 5 8,6 1-8,-1-6 0,-11 1 0,6-1 8,0 6-8,5-11 0,-5 5 0,0 1 8,0-1-20,0 0-4,5 1 0,-5-6-1,-17 6 27,11-1 6,17 5 0,-6-4 1,-5 4-17,6-4 0,5-1 0,6 6 0,-12-11 0,1 5 13,-6 1-2,11-1-1,0 1-10,0-1-11,-11-5 3,0 1 0,0 4 8,5 0 0,-5-4 0,0-1 0,-6 0 0,0 1 0,6-1 0,-6-5 0,-11 6 0,5-1 0,12 0 0,5 1 0,-5-1 0,-6-5 0,6 6 0,0 4 0,5-5 0,1 1 0,-6-1 0,-1 5 0,1-4 0,0-1 11,-12 0-3,12-4 0,-6 4-8,0 0 0,-5-4-12,11 4 12,-6 0 0,0 1 0,11-6 0,-5 5 0,-6-5 0,6 1 0,5-1 0,1 0 0,-6 1-9,0-1 9,-1 5 0,1-5 0,0 6 0,0-6 0,0 0 0,-1 6 0,-5-6-8,6 0 8,-6 0 0,0 6 0,6-6-10,0 0 10,-6 1-8,6-1 8,-6 0-10,6 0 10,5 6-12,-5-6 12,6 0-13,-7 0 4,1 6 1,6-6 0,-1 0 8,-5 1-8,-6-6 8,6 5-8,5 0 8,1 1 0,-1-6 0,-5 5-8,6 0 8,-6-4-8,-1-1 8,1 5-8,-6-5 8,0 5 0,0-4 0,1-1 0,10 0 0,-11 0 0,0 0 0,-5-4 0,5 4 0,0-5 0,-6 5 0,6 0 0,0 1 0,1-1 0,-1-5 0,0 0 0,0 5 0,-6-5 0,6 0 0,0 6-8,-5-6 8,5 0 0,-6 5 0,6-5 0,1 5-15,-1 1-1,0-1 0,6 0 0,-1 0-4,-5 0 0,6 1-1,-6-1 0,6 0-4,-6 0-1,0 0 0,0 1 0,1-6-10,-7 0-1,6 0-1,-6 5 0,-5-5-16,0 6-3,0-6-1,-1 0 0,7 5-72,-7-5-14,-5-10-4,12 20-500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55.21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12 887 230,'0'0'20,"0"0"-20,0 0 0,0 0 0,0 0 189,0 0 34,0 0 6,0 0 2,0 0-84,0 0-17,0 0-3,0 0-1,0 0-16,0 0-3,0 0-1,0 0 0,-12 0-31,12 0-7,0 0 0,0 0-1,0 0-11,0 0-3,0 0 0,0 0 0,0 0-15,0 0-3,0 0-1,0 0 0,12 0-8,-12 0-2,0 0 0,11-10 0,1 5-4,-1 0 0,-11 5-1,11-16 0,-5 6-8,5 0-2,1 0 0,-1 0 0,-5-5-9,5-1 0,1 6 9,5-5-9,-6-5 0,1 5 8,5-1-8,0 1 0,11 0 0,-16 0 0,-7 0 0,13-6 0,-1 11 0,0-5 0,-12 0 0,7 5 0,-1 5 0,1-5 8,-1-1-8,-5 6 0,-6 5 0,5-5 0,7-5 0,-1 5-8,-11 5 8,0-5 8,12 0-8,-1 0 11,-11 5-11,11-5 0,-5 5-12,6-5 12,-1 5 0,0-5 0,-11 5 0,0 0 0,12-5 0,-12 5 0,0 0 0,0 0 0,0 0 0,0 0 0,0 0 0,0 0 0,-12-11 17,12 11 11,0 0 3,0 0 0,-11-5-19,0-5-4,11 10-8,-6-10 12,0 0 12,0-5 1,-11 0 1,6-1 0,11 1-38,-11 5-7,-7-5-1,1 0-1,6-6 21,0 6 0,-7 0 0,-4-5 0,-1 5 0,0-1 0,12-4 0,-6 5 0,-18-5 0,13 4 8,4-4-8,1 5 0,0 0 0,0-6 0,6 6 0,-1-5 0,1 10 0,0-5 0,-7 5-8,13-1 8,5 6-21,-6 0 0,0 0 0,6 5 0,0 0-122,0 0-24,0 0-5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56.00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0-1 1432,'0'0'64,"0"0"12,0 0-60,0 0-16,0 0 0,0 0 0,0 0 94,0 0 16,6 15 3,-6-15 1,0 0-43,11 0-9,-11 0-2,17 5 0,0-5-15,0 5-3,6 0-1,-6-5 0,6 0-9,-6 0-1,6-5-1,0 5 0,-1 0-8,-4 0-2,-1 0 0,0 0 0,0 0-9,-6 0-3,6 0 0,0-5 0,-5 5-8,5-5 8,-17 5-8,0 0 8,11 5-8,1 0 0,-12-5 0,0 0 8,11 0-8,-5 0 8,-6 0-8,11 10 8,-11-10-8,6 5 8,-6-5-8,6 11 8,-6-11-8,0 5 0,5 5 0,1 0 8,-6-10-8,0 0 0,6 15 0,-1-5 8,-5-10-8,6 10 0,0 0 0,0 6 0,-6-16-9,11 10 9,-11 5-12,6 0 12,-1 0-23,7 1 3,-7-1 0,1 0 0,0 0-14,0-5-2,-1 0-1,-5-10 0,0 0-119,12 6-23,-12-6-5</inkml:trace>
  <inkml:trace contextRef="#ctx0" brushRef="#br0" timeOffset="313.25">393 120 1497,'0'0'66,"0"0"14,-11-5-64,5 5-16,-5 5 0,5-5 0,-5 0 110,5 0 18,-6 0 4,7 0 1,5 0-59,-12 6-12,1-1-2,5 0-1,-5 0 4,5 5 1,0 5 0,6 0 0,-5 6-64,-1-1 0,6 5-14,6-5 2,-6 6 12,0 4 16,0 1-4,5 4-1,1 11-21,6-6-4,-7 1-1,7 14 0,-1 1 3,0-5 0,1-1 0,-1 6 0,6 0-20,-5-5-4,-1-1-1,1-4 0,5-1 2,-6 1 1,0-10 0,1 4 0,-1-4-168,1-6-34</inkml:trace>
  <inkml:trace contextRef="#ctx0" brushRef="#br0" timeOffset="919.79">262 2127 1926,'0'10'42,"0"5"9,-6-5 1,6-10 3,0 10-44,0 1-11,0 4 0,6-5 0,0 5 60,-1 0 11,1-5 1,0 6 1,0-1-58,-1-5-15,7 5 0,-7-5 0,1 0 20,5 1 2,-11-11 0,6 10 0,-6-10-35,0 0-7,0 0-2,0 0 0,0 0 41,0 0 8,0 0 1,0 0 1,0 0-46,0 0-10,6-5-1,-6-11-1,6 6 29,-6-10 0,0 0 0,0-6 0,0 1 22,0 0 10,0-6 3,5 6 0,1-5-56,0 4-11,-6-9-3,11 4 0,-5 1 35,-1 0 0,7-1 0,-1 11 0,1 0 20,5 5 10,0-1 2,0 11 1,-6 5-1,6 10-1,6 1 0,-6 4 0,6 10-31,0 0 0,0 6 0,-6-1 0,6 6 0,-1 4 0,1-4 0,-6 4 0,0-4-45,6-6-15,0-5-4,-6 1 0,0-1-1,-5-10-1,5 0 0,-6-9-841</inkml:trace>
  <inkml:trace contextRef="#ctx0" brushRef="#br0" timeOffset="1222.22">781 1813 230,'0'0'20,"0"0"-20,0 0 0,0 0 0,0 0 340,-12 10 63,7 0 13,-1 5 2,0 0-238,6 6-48,-5-1-10,5 0-2,5 0-92,1 1-18,0-1-10,5 5 10,0 1 43,7-1 9,4 0 2,1-4 0,-11-1-52,5 0-12,0-5 0,6-5 0,-1 1-11,-5-6-5,6-5 0,-6 0-1,0-5 17,6-6 0,-11 1 11,-1-5-11,0-5 21,1 0-2,-12-6-1,0-4 0,-6-6 0,0 1 0,1-1 0,-12-4 0,5 4-6,-5 1 0,0 5-1,-6-1 0,0 6 13,6 0 4,0-1 0,0 11 0,-6 0-28,1 10 0,-1 0 0,6 5 0,0 10-46,-1 5-14,7 0-4,5 5 0,6 11-204,0-1-42,0 31-8,12-15-2</inkml:trace>
  <inkml:trace contextRef="#ctx0" brushRef="#br0" timeOffset="1510.54">1254 1701 979,'11'26'43,"-5"-16"9,5 5-41,1 5-11,-7-5 0,13 11 0,-7-6 128,0 0 23,6 1 5,1 4 0,-1 0-72,0 1-14,-6-1-3,6 0-1,-5 1-26,-7-6-6,7-5-1,-7 0 0,-5 0-4,6-4-1,-6-11 0,0 0 0,0 0-2,0 0-1,-6-11 0,-5-4 0,-6-5-8,6 0-1,-1-6-1,1 6 0,-6-5-15,5-1 11,1 1-11,-1 0 10,1 4-10,5 1 0,1-5 0,-1 5 0,6-6-18,0 1 4,6 10 1,-1-6 0,1 6-56,5-5-11,1 0-3,-1 10-770</inkml:trace>
  <inkml:trace contextRef="#ctx0" brushRef="#br0" timeOffset="1985.48">1676 1691 633,'0'0'28,"0"0"6,0 0-34,0 0 0,5 15 0,1 1 0,5-1 252,-5-5 44,6 5 9,-1-5 2,0 5-197,1 6-39,5-6-8,-6 0-2,1 5-1,-7-4-1,-5 4 0,6 0 0,0-10-43,-6-10-16,0 0 11,11 20-11,-11-20 0,0 0 0,0 0 0,0 0 0,0 0 0,0 0 0,0 0 0,0 0 0,6-10 0,-6 0 0,0-5 0,-6-5 0,6 5 0,-6-6 0,1 1 0,-1 5 0,0 0 19,1-6-3,-7 6 0,7 0 0,5-5-25,0 4-6,0 1-1,0 5 0,0 0 29,0 10 6,5-5 1,-5 5 0,0 0 19,17 0 4,-17 0 1,12 10 0,-1 0-44,1 5-9,-1 1-2,6 9 0,0-5 11,0 0 14,0 1-3,-5-1-1,-1 0-10,1 1 0,-1-6 0,0 5 8,1-5-8,-12-15 0,0 0 0,0 0 0,0 0 0,0 0 0,11-10-12,-5 5 12,0-10-17,-1 0 4,-5-6 1,0-4 0,0 0 12,0-1 0,-5 1 0,-1 0-9,0-1 9,6 6 0,0-5 8,0 10-8,0-6 19,0 11-1,6-5 0,-6 15 0,11-10-2,-11 10 0,12-10 0,5 10 0,0 0 6,0 10 1,0-5 0,0 10 0,6 0-1,0 6 0,-6 4 0,6 5 0,-1 1-22,7-1 0,-6 0 0,0 6 0,5-1-51,1-4-14,-7-1-3,7 1-676,-6-11-134</inkml:trace>
  <inkml:trace contextRef="#ctx0" brushRef="#br0" timeOffset="2365.65">2610 1590 1324,'0'0'118,"-11"5"-94,0 0-24,11-5 0,0 0 176,-6 0 32,-5 5 5,-7 0 2,7-5-89,5 5-18,-5 5-3,0 0-1,-1-5-61,1 6-13,5 4-2,0 0-1,1 0-17,5 0-10,0 1 12,0-1-12,5 0 0,-5 0 0,6 0 0,5 1 0,1-6 15,-1 0 2,1 0 1,5 5 0,0-10-37,0 5-7,-6-10-2,6 0 0,1 0-6,-7-10-2,-5 5 0,-1-5 0,1-5 36,5 0 0,-5-6 0,-6 6 0,-11-10 0,5 10 0,6-6 0,0 1 0,0 5 0,0 0 0,0 0 0,6 4 0,-1 6 40,-5 5 16,0 0 2,0 0 1,12 0 8,5 5 1,0 6 1,0 4 0,6 5-55,0 0-14,0-5 0,-1 6 0,1-1 0,0 0 0,0-5 0,5 6 0,-11-11-48,-5 5-13,5 0-3,0-5 0,-11 1 9,-6-11 2,0 0 0,0 0-700,17-6-140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58.56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5 0 1954,'0'0'87,"0"0"17,0 0-83,0 15-21,-6 1 0,6-1 0,0 0 108,0 10 16,6 6 4,5 4 1,12 1 16,0 4 3,5-4 1,1 4 0,5 6-85,0 5-16,6 4-4,-6-4-1,6 5-6,0-6-1,-6 1 0,6-5 0,-11-6-36,10 1 0,-4-6-14,5 1 4,-12-11-155,6-5-31,-5 0-7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23:34:12.81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45 196 1022,'0'0'45,"0"0"10,0 0-44,0 0-11,-6-10 0,6 10 0,0-10 93,0 10 17,0 0 3,0 0 1,-5-10-11,5 10-3,0 0 0,0 0 0,0 0-43,0 0-9,0 0-1,0 0-1,0 15-14,0 0-2,0 1-1,0 4 0,0 5-20,5 0-9,-5 11 8,0-1-8,0 1 0,0 4 8,6 6-8,-6-11 0,0 6-23,0-11-9,-6 1-3,6-6 0,0 0 35,-5-9 0,5 4 0,0-10 0,0 0-10,0-10 10,0 0-8,0 0 8,0 0-28,0 0 0,-12-15 0,12 0 0,-5-5 4,-1-6 0,6-4 0,-6-6 0,1 6 12,5-6 4,0-4 0,0-1 0,0 6 8,0-1 0,0 1 0,11 0-8,-5-1 8,-6 6 14,5 4-3,1 1-1,0 0 11,5 4 3,1-4 0,-1 5 0,0 5 4,1-6 2,5 6 0,-6 5 0,1 0-4,-7 5-1,12 0 0,1 5 0,-7 0 0,-11 0 0,11 0 0,1 5 0,-12-5-3,11 10-1,-11-10 0,6 10 0,5 5-5,-11 0 0,0 1-1,0-1 0,0 0-3,6 0-1,0 6 0,-6-1 0,0 5-11,0-5 8,-12 6-8,7-6 8,-1 0-8,-6 1 0,7-1 0,-7 0 0,7-5-8,-7 0-4,1-4-1,5-1 0,-5 0-7,5-5-2,-5 0 0,11-5 0,0 0 8,-12 0 2,12 0 0,-11 5 0,-1 0 12,12-5-12,0 0 12,0 0-12,0 0 24,0 0 4,0 0 2,0 15 0,0-5-34,6 6-8,0-6 0,5 5-1,-5 0 25,0 0 0,5 1 0,0-1 0,7 0 0,-1 0 9,-6 0 0,6 1 0,-5-1 2,-7 0 0,12 0 0,-5 0 0,-1 1-11,1-6 0,-1 0 0,6 0 8,-6 0-8,1-5-12,-12-5 2,11 5-630,1 5-127</inkml:trace>
  <inkml:trace contextRef="#ctx0" brushRef="#br0" timeOffset="408.74">381 495 230,'0'0'10,"0"0"2,0 0-12,0 0 0,6 5 0,-6-5 0,12 5 320,-1-5 62,0 5 12,6-5 2,-5 0-235,-1 0-47,6 0-10,-5 0-1,5-5-49,-6 0-10,-5 0-1,5 0-1,-5 0-22,5-5-4,-5 5 0,0-5-1,0 0-7,-1 0-8,-5-1 11,0-4-11,0 5 12,0-5-4,-5 0 0,-1-1-8,0 1 8,0 0-8,1 0 0,-7 0 0,7 5 0,-1-6 0,0 6 0,-5 0 0,5 0 0,-5 5-11,-1 0 11,1 0-13,11 5 4,-11 5 1,-1-5 0,1 5 0,-1 5-1,7 0 0,-7 0 0,12 5 0,-5 1 1,-1 4 0,0 5 0,6 1 0,6 4 8,0 5 0,-1 1 0,1-1 0,0 6 0,5-6 0,0 1-9,1-6 9,5 6 0,0-11 0,-6 0 0,1 1 0,5-6 0,0 0 0,0-5 0,0 1 0,0-6-22,-5 0 0,5-5 0,0 0 0,-6-5-150,6 0-31</inkml:trace>
  <inkml:trace contextRef="#ctx0" brushRef="#br0" timeOffset="650.54">894 303 1486,'0'0'66,"0"0"14,0 0-64,0 0-16,0 0 0,-11 10 0,0-10 137,-1 0 25,12 0 5,-11 5 1,11-5-68,-12 5-12,7 0-4,-7 5 0,7-5-38,-1 5-8,-5 6-2,5-1 0,6 0-24,0 0-4,-6 5-8,6 1 11,-6 4-11,6 0 0,6-4 0,0 4 0,-6 0 0,6-4 0,-1-6-9,1 0 9,0 0-18,-1 0 0,7-10 0,-7 6 0,7-1-51,-1-5-11,-11-5-1,17 0-933</inkml:trace>
  <inkml:trace contextRef="#ctx0" brushRef="#br0" timeOffset="1063.98">1100 288 921,'0'0'82,"0"0"-66,0 0-16,0 0 0,0 0 189,0 0 35,0 0 6,-12 0 2,7 5-91,-7 0-17,1-5-4,-1 10-1,7 0-62,-7 0-12,7 0-2,-1 10-1,0-4-24,0 4-5,1 5-1,-1 1 0,6 4-12,0 0 0,6 1 8,-6-6-8,5 6 0,-5-6 0,12-5 0,-6 0 0,-1-4 0,1-1 0,0-5 0,5 0 0,0 0 0,-11-10 0,0 0 0,0 0 0,12-5 0,-12 5 0,0 0 0,11-10 0,1 0 0,-1-5 0,-5-6 0,-1 1 0,1 0 0,6-5 0,-7-6 0,1 6 0,0-1 0,-6-4 0,5 5 0,1-1 0,-6 1 0,6 5 0,-1 5 0,-5 4 0,6 1 0,-6 10 9,0 0-9,0 0 8,0 0 5,12 16 1,-7-1 0,1 5 0,5 5-14,1 1-12,-7 4 3,7 0 0,-1 6 27,1-6 6,-1 1 0,0-1 1,-5-5-25,6 1 0,-7-1 0,7-10 0,-7 1-36,1-1 0,5-5 0,-11-10 0,0 0-154,0 0-30</inkml:trace>
  <inkml:trace contextRef="#ctx0" brushRef="#br0" timeOffset="1290.06">1368-82 1267,'0'0'112,"0"0"-89,0 0-23,0 0 0,0 0 128,0 15 22,0 0 4,5-5 1,1 5-22,-6 1-4,6 4-1,-1 0 0,7 0-64,-1 6-12,-5-1-4,5 11 0,-5 4-20,5-4-5,-5 9-1,11-4 0,-11 9-22,5-9 8,-5-1-8,0-4 0,5-1 0,0-9-12,-5-1 2,6-5 0,-7-5-138,1-4-28,-6-11-6</inkml:trace>
  <inkml:trace contextRef="#ctx0" brushRef="#br0" timeOffset="1915.08">1601-189 1209,'0'0'108,"0"10"-87,0-10-21,6 16 0,-6 4 164,6 0 28,-1 0 5,7 6 2,-7-1-51,1 5-9,0 6-3,5-1 0,1 1-74,-1 4-15,-5 11-3,11 0-1,-6-6-31,6 6-12,-5 0 8,5-1-8,-6-9-108,6-6-28,6 1-4</inkml:trace>
  <inkml:trace contextRef="#ctx0" brushRef="#br0" timeOffset="2548.64">2268 571 1404,'0'0'62,"0"0"13,0 0-60,0 0-15,0 0 0,0 0 0,6 10 102,-6-10 18,0 0 3,17 5 1,-6 1-22,1-1-4,5-5-1,6 0 0,-6 5-25,6-5-4,-1 0-2,1 5 0,6-5-23,-7 5-5,1 0-1,6 0 0,-1 5-10,1-5-3,-1 5 0,6-5 0,1 0-24,5 0 0,-6 1 0,6-1 0,-12-5 11,1 5 3,5-10 1,0 10 0,0-5-15,0 5 8,-5-5-8,-1-5 0,1 5 8,-6-5-8,0 5 0,-1 0 0,-5-5 0,1-1 0,-7 6 0,0 0 0,1-10-40,-7 0-4,1 5 0,-6 5-732,0-15-147</inkml:trace>
  <inkml:trace contextRef="#ctx0" brushRef="#br0" timeOffset="2199.63">2508-234 1036,'5'30'46,"-5"-30"10,0 0-45,0 0-11,0 0 0,0-15 0,0 15 154,0 0 29,0 0 5,0 0 2,0 0-78,0 0-16,0 0-4,6 10 0,0 0-44,-1 15-8,1 11-3,0 4 0,5 6-19,-5-5-4,0-1-1,5-4 0,-5-6-13,5 0 0,0 6 0,1 4 0,-6 11 0,5-10 9,-5 4-9,5 1 8,-5-6-20,-1-4-4,1-6 0,0 6-1,0-16-46,-1 5-9,-5 1-1,0-11-824</inkml:trace>
  <inkml:trace contextRef="#ctx0" brushRef="#br0" timeOffset="2921.04">2604 161 403,'0'0'17,"0"0"5,0 0-22,0 0 0,0 0 0,0 0 0,0 0 299,0 0 55,0 0 11,0 0 3,0 0-192,0 0-39,0 0-7,18 0-2,-1 0-51,-6 0-10,0 0-3,7 0 0,-1 0-17,-6 5-4,0-5-1,7 0 0,-7 0-17,0 0-3,6 0-1,1 0 0,-13 0-21,12 0 0,-5 0 0,-12 0 8,0 0-8,17 5 0,-17-5 0,11 10 0,-11-10 0,0 0 0,6 5 0,5 5 0,-5 0 0,0 6 0,-6-6 0,0 10 0,0-5 19,5 6 2,-5-1 1,0 5 0,0 6-22,-5-6 0,-1 5 0,6 1 0,0 4 0,0 1 0,0-6 0,0 0-8,0 1-14,0-11-2,0 0-1,6 1 0,-1-6-52,1-5-11,-6-5-1,0-5-987</inkml:trace>
  <inkml:trace contextRef="#ctx0" brushRef="#br0" timeOffset="4241.71">3613 176 576,'17'-10'25,"-11"5"6,0 0-31,-6 5 0,0 0 0,-6-10 0,0 0 202,6 10 34,-5-11 8,5 11 0,-12-10-113,12 10-23,0 0-5,0 0-1,0 0-52,-17-5-10,6 10-3,-1 0 0,12-5-11,-11 10-2,0-4-1,5 9 0,-5 0-37,11 0-7,-12 10-2,6 1 0,6 4 23,0 6 0,0-1 0,0 6 0,-5-6 9,10 6 7,-5-6 0,12-4 1,-6-6-27,5 0-6,-5-5 0,5-4-1,0-6 17,1 0 0,-6-5 0,-6-5 0,0 0 0,11-5 0,0-5 0,1 0 0,-1-11 15,-5 1 6,0-5 2,5-1 0,-5-4-6,5 0-1,-5-1 0,-1 1 0,-10 5 2,5-1 0,5 1 0,1 10 0,-6-6-10,0 6-8,0 5 12,0 10-12,0 0 10,0 0-10,0 0 8,0 0-8,0 0 12,0 0-2,6 10-1,0 10 0,-1 1-9,1 9 0,-6 1 0,6 4 0,-6 0 0,5 6 0,7-6 0,-1 6 0,1 0 0,-7-1 0,7-4-9,-1-1 9,0 0 0,1 1 0,-1-1 0,-5 6 0,0-11 0,-1 1 0,1-1 8,-6 1-8,6-6 9,-6 0-1,-6 1 0,6-6 0,0 0 4,-6-5 1,6-5 0,-5 6 0,-7-6 11,7-5 1,-7 0 1,1 0 0,-1-10-5,1 5-1,0-10 0,-1 5 0,-5-5-20,-6-6 0,6-4 0,0 0 0,0-6-51,0 1-8,0 0-1,0-6-1,5 6-122,1-5-24,5-1-5</inkml:trace>
  <inkml:trace contextRef="#ctx0" brushRef="#br0" timeOffset="4768.92">3915 288 1728,'0'0'38,"0"0"8,0 0 2,6 15 0,6 0-39,-7 0-9,1 0 0,5 1 0,-5-1 104,-6 0 20,6 0 3,-1 0 1,-5-5-103,0 6-25,0-16 0,0 10 0,0-10 56,0 0 7,0 0 1,0 0 0,0 0-52,0 0-12,-11-10 0,5-6 0,1-4 54,-1 0 8,6-10 2,-6 4 0,6 1-103,0 0-20,0-6-4,0 1-1,0 4 52,6 1 12,0 0 0,-1 4 0,1 1-24,0 5-3,5-5 0,1-1 0,-1 1-8,0 5-1,6 5-1,1 5 0,-1 0-73,0 0-14,-6 0-4,6 5 0,0 0 52,0 0 9,-5 5 3,-1 5 0,1 0 64,-12-10 0,0 0 0,0 0 9,0 0 6,0 0 1,0 0 0,0 0 0,0 0 20,5 10 4,-5-10 0,0 0 1,0 0 50,0 0 9,0 15 3,-5-5 0,5 6-63,-6-6-12,0 0-2,6 5-1,-11-5 31,11 0 7,-12 6 1,7 4 0,-1-5-73,0 0-15,-5 5-2,11 1-1,-6-6-8,6 10-1,0-4-1,6 4 0,-6 0 59,0-5 12,6 1 2,-1-1 1,1-5-59,0 0-12,5-4-2,-5-1-1,0 0 37,-6-10 0,0 0 0,11 0 0,0-5 0,1 0 0,-7-11 0,1 1 0,0-5 22,5-5 12,-5-1 2,0 1 1,-6 0-21,5-1-5,1-4-1,-6 0 0,0 4 5,6 1 1,-6 0 0,5 4 0,-5 1-16,6 5 0,-6 0 0,0 4 0,6 1 0,-6 5 0,0 5 0,0 0 0,0 0 0,0 0 0,0 0 0,0 0 0,6 15 0,-1 6 0,7-1 0,-7 5 0,7 1 0,-1 4 0,-5 6 0,5 4 0,1-10 0,-1 1 0,0 4 0,1-9 0,-1 4-32,1-10-13,-1 6-3,0-11-640,1 0-128</inkml:trace>
  <inkml:trace contextRef="#ctx0" brushRef="#br0" timeOffset="5198.26">4537-32 1094,'-12'0'97,"1"0"-77,11 0-20,-11 0 0,-7-5 156,7 5 28,-6 5 6,6 5 1,-7 6-88,13-6-18,-1 10-3,-5-5-1,11 11-45,-6-1-8,6 0-3,0 6 0,6-1-25,-1 16 8,1-1-8,0-4 0,-1-6 9,7 1-9,-6-6 10,5-5-10,0 1 0,1-11 0,-7 0-11,7-5 11,-1 0-10,-11-10 10,0 0 0,12-10-9,-1 0-2,0-5 0,-5-10 0,6-6 0,-7-4-1,1-1-1,0-4 0,-6-1 0,5 6 0,-5-1 0,0 1 0,-5-1 0,5-4 13,-6 4 0,-5-4-10,5-1 10,-6 1 0,1 4 0,0-4 8,-6 4-8,5-4 36,1-1 1,-6 6 1,11-1 0,-5 6 5,5 5 1,-6 4 0,7 6 0,5 10-14,0 5-2,0 0-1,0 0 0,0 15 17,0 6 3,11 4 1,-5 5 0,0 6-36,5 4-12,12 1 9,-6 9-9,0-9 0,-6 0 0,6 4 8,1 1-8,-7 9 0,0-4 0,1-5 0,5 4 8,6 11-8,-1-5 0,1-5 0,0-1 0,-6-9-56,6-1-4,-12-9-1,6-1 0,1-5-135,-1-9-26,-12-6-6</inkml:trace>
  <inkml:trace contextRef="#ctx0" brushRef="#br0" timeOffset="5427.98">4753-1 1411,'0'0'62,"0"0"14,0 0-61,12 15-15,-7 0 0,1 0 0,0 6 91,5-1 15,-5-5 3,5 10 1,1 6-62,-1 4-12,6 1-2,-5-1-1,-1 6-22,0-1-11,-5-9 10,6-1-10,-7-5-88,1-4-23</inkml:trace>
  <inkml:trace contextRef="#ctx0" brushRef="#br0" timeOffset="5925.2">4810-138 460,'-5'-25'41,"5"25"-33,0 0-8,0 0 0,0 0 256,0 0 50,0 0 10,0 0 1,0 0-226,0 0-46,0 0-9,11 0-1,6 10-14,-5 0-2,-1 0-1,0 0 0,6 0-38,-5 5-8,-6-4-2,5 4 0,0-5-6,6 5 0,-5 0-1,5 6 0,-6-1 21,-5-5 5,5-10 1,1 5 0,-1 5 20,-5-4 4,0-1 1,5-5 0,-5 0 23,5 5 5,-11-10 1,0 0 0,6 0 5,11 0 2,-11-5 0,5-5 0,-5-5-1,-6 4 0,5 1 0,-5 0 0,0 0-18,0-5-4,-5 0-1,5 5 0,-6-1 9,0 1 3,1-5 0,-7 0 0,7 5-27,-7 5-4,1 0-8,-1 5 11,1 0-11,0-5 0,-1 5 0,6 5 8,-5 0-8,5 5-11,1 5 3,-1 10 0,0-4 8,6 4-12,0 0 12,6 1-12,-6 9-16,11-5-4,-5 6-1,5 4 0,-5-4 33,11 10 0,-5-1 0,-1-4 0,6-11 0,0 0-8,-5-4 8,-1-6 0,6-10-74,-5 0-11,-1-5-3,-11-5-795</inkml:trace>
  <inkml:trace contextRef="#ctx0" brushRef="#br0" timeOffset="6108.46">5198-57 1465,'0'0'64,"0"0"15,0 0-63,0 0-16,0 0 0,6 10 0,-1 5 94,1 6 16,0 4 3,-1 0 1,7 6-56,-6-1-11,5-10-3,0 11 0,1-6-10,-1 5-2,-5 16-1,5 0 0,-5-1-15,0-4-4,5-1 0,-5-9 0,-1-1 27,7 1 5,-12-11 0,6 0 1,5-10-21,-11 0-5,0-10-1,0 0 0,0 0-18,6-10 0,-6-5 0,5-10 0,1-1 58,0 1 5,-6-10 1,0-1 0,0 1-52,0-1-12,5-4 0,-5 9 0,0-4 0,6 4 0,0 6 0,5 0 0,-5 4 0,5 1 0,-5 5 0,5 5 0,-11 10 54,0 0 8,0 0 2,12 5 0,5 10-52,-6 0-12,6 6 0,-5 4 0,5 0 0,0 6 0,0 9 0,0 1 0,0 4 0,0 1-16,1-6 3,-7 6 1,0-11-19,-5 6-3,11-16-1,-5 6 0,-7-11-141,1 0-28,0-5-5</inkml:trace>
  <inkml:trace contextRef="#ctx0" brushRef="#br0" timeOffset="6316.96">5580 120 1267,'0'0'56,"0"0"12,0 0-55,0 0-13,0 0 0,17 0 0,0-5 138,-6 5 25,7-5 5,-1 5 0,0 0-58,0-5-12,0 0-2,0 5-1,0 0-29,0-5-6,-5 0 0,5 0-1,0-5-31,-6 5-7,1 0-1,-1-6 0,0 1-33,1 0-7,-6 0-2,5-5-706,-5-5-142</inkml:trace>
  <inkml:trace contextRef="#ctx0" brushRef="#br0" timeOffset="6520.65">5643-478 1868,'0'0'83,"0"11"17,-6-6-80,6 5-20,0-10 0,0 15 0,6 5 124,-6 1 20,0 4 5,5 0 1,7 11-32,-7-6-6,7 6-2,-1 4 0,1 1-46,5 14-10,-6 1-2,6 10 0,-5-5-28,5 10-7,0 10-1,0 0 0,0 0-16,0-10 0,0 0 0,0-10 0,0-6-100,6-9-23,-6-1-5,6-9-1098</inkml:trace>
  <inkml:trace contextRef="#ctx0" brushRef="#br0" timeOffset="6957">6173 39 1422,'5'-20'63,"-5"20"13,0 0-61,0 0-15,0 0 0,0 0 0,0 0 126,0 0 22,0 0 5,0 0 1,0 0-76,12-5-15,-1 10-3,1 0-1,-1-10-7,6 0 0,-11 0-1,11 0 0,-17 5-31,11-5-7,1 0-1,-1 0 0,-11 5-12,11-5 0,1-1 0,-12 6-10,0 0-56,0 0-11,0 0-3,0 0-907</inkml:trace>
  <inkml:trace contextRef="#ctx0" brushRef="#br0" timeOffset="7134.09">6190 237 633,'0'0'56,"0"0"-44,0 0-12,0 0 0,17 15 194,-11-10 37,5-5 7,6 0 2,-6-5-162,1 0-32,5 0-6,0 0-744</inkml:trace>
  <inkml:trace contextRef="#ctx0" brushRef="#br0" timeOffset="7989.37">6868-6 345,'0'0'31,"0"0"-31,0 0 0,0 0 0,0 20 356,-6-5 64,1 0 14,5-5 2,0-10-303,0 16-61,5-1-12,1 0-2,-6 5-43,6 1-15,-6 4 9,11 5-9,-11-9 0,6 4 0,0-5 0,-1 6 0,1-1 0,0 0 0,-1-15 0,-5 6 0,0-16 0,0 0 0,0 0 0,0 0 0,0 0 0,0 0 0,6-16 0,-6 1 0,0 0-15,0-5 5,6-6 1,-6 6 0,0-5 9,0-6 0,5-4 0,1 4-8,-6 1 8,0 0 0,6-1-9,-6 6 9,11 5 0,-11-1 13,6 11-1,0 0-1,-6 10 7,0 0 2,0 0 0,0 0 0,11-5-4,-11 5-1,11 15 0,1-5 0,-12-10-15,11 16 0,-5 9 8,5-15-8,-11-10-10,6 10-5,5 16-1,-5-1 0,0-10 16,0 5 0,-1-10 0,1 6 0,-6-16 0,6 10 0,-6-10 0,0 0 0,0 0 10,0 0 5,0 0 1,0 0 0,0 0-16,11-10 0,-5 0 0,5-6 0,1-4 0,-7 0 0,1 5 0,5-6 0,-5 1 0,0 5 0,-1 0 0,7-1 0,-6 6-15,5 0 1,0 0 0,-11 10 0,0 0 42,6-10 9,-6 10 2,0 0 0,17 0-9,-5 0-2,5 10 0,-6-5 0,-5 5-6,11 5-2,-6-4 0,6 14 0,-5 0-11,-1 1-9,1-6 12,5 5-12,-12 6 0,7-1-12,-1 0 0,1 1 0,-7-6-150,7 6-30</inkml:trace>
  <inkml:trace contextRef="#ctx0" brushRef="#br0" timeOffset="8245.22">7626 298 1267,'0'0'112,"0"0"-89,0 0-23,0 0 0,0 10 124,6 5 21,0 0 4,-1 5 1,-5 6-34,6 4-8,0-4 0,-1 4-1,-5 0-69,6-4-14,0-1-2,-1 5-1,-5-4-21,0-11-15,6 5 3,-6-5-653,0-15-131</inkml:trace>
  <inkml:trace contextRef="#ctx0" brushRef="#br0" timeOffset="8443.42">7803-87 1893,'0'0'84,"0"0"17,6 10-81,-1 0-20,1 0 0,0 5 0,-1-10 119,7 5 19,-1 6 4,1-6 1,-1 0-67,6 0-12,-6 10-4,7 1 0,-1-6-36,0 0-7,6 5-1,-6-10-1,0 6-15,6-1 9,-12 0-9,6-5 8,0 0-48,0 0-11,-17-10-1,12 5-1092</inkml:trace>
  <inkml:trace contextRef="#ctx0" brushRef="#br0" timeOffset="8642.1">8082-98 1440,'0'0'128,"0"0"-103,0 0-25,0 0 0,0 0 180,-11 6 30,-1 4 6,1 0 2,0 5-71,-1-5-15,1 0-2,5 0-1,-5 6-81,-1 9-16,1-5-3,-6 6-1,5-1-20,1 0-8,0 1 0,-1-1 0,1-5-9,5 0-8,-5 1-2,11-1 0,-6 0-159,0-10-32,6-10-6</inkml:trace>
  <inkml:trace contextRef="#ctx0" brushRef="#br0" timeOffset="9465.74">8401-16 1605,'0'-21'71,"0"21"15,0 0-69,0 0-17,0 0 0,0 0 0,0 0 103,0 0 17,0 0 3,17 10 1,-5 6-44,-6-1-9,-6-15-2,11 15 0,-5 10-42,-1-4-9,1-6-2,5 5 0,-11 10-16,6-4 0,-6-6 8,6 0-8,-6-10 0,0 6 0,0-1 8,0-15-8,0 0 0,0 0 0,0 0-11,0 0 11,0 0-23,0 0 3,-6-10 0,6 0 0,0-1 5,0-4 2,0-5 0,0-5 0,0 4 13,0-4 0,0 0 0,0-1-9,0 1 9,6 0 11,-6 4-3,6-4 0,-6-5 16,0 9 2,5 6 1,-5 5 0,6 0 7,-6 10 2,0 0 0,0 0 0,0 0-6,0 0-1,0 0 0,11 10 0,1 5-18,-7 1-11,7 4 12,-6-5-12,5-5 0,-5 5 0,-1 6 0,1-1 0,5-5 0,-5 5 0,0 1 0,-6-1 0,0-20 0,0 0 0,11 10 0,-11-10 0,0 0 0,0 0 0,0 0 0,6-5 0,5 0-16,-5 0 4,5-5 0,-5 0 0,6-1 12,-7 1 0,1-10 0,0 0 0,5 10 0,-5-6 0,5-9 0,-5 10 0,0 0 0,5-6 0,-5 6 0,5-5 10,0 10 2,1-5 1,-1-1 0,1 6 0,-1 5 11,6 0 1,-5 5 1,-1 0 0,6 10-4,-6 5-1,7-4 0,-7 14 0,6 0-8,-6-4-1,7-1-1,-7 0 0,-5 5-11,-1-4-16,1-1 4,-6 5 1,0 11-42,6-1-9,-6-9-2,5-1-720,7-5-145</inkml:trace>
  <inkml:trace contextRef="#ctx0" brushRef="#br0" timeOffset="9588.29">9142 120 1267,'0'0'112,"0"0"-89,12 0-23,-7-10 0,7 5 134,-1 0 22,1 10 5,5-5 1,-6 0-9,1 0-1,5 0-1,0 0 0,-6 0-67,6 5-12,-5-5-4,-1 5 0,0 5-32,1 1-8,-12-11 0,11 5-1,-5 5-16,0 5-3,5-5-8,-11 5 12,6 6-12,-6 4 0,0-5-9,-6 5 9,6 1-52,-6 4-4,6-4 0,-5 4-1,5 0-49,-6 1-10,0-1-1,1 1-1,5-6 15,0 0 3,0 1 1,0-1 0,0-5 44,0 0 9,5-4 2,1-1 0,0-5 28,-1 5 7,1-5 1,0-5 0,-6-5 38,11 5 8,1 0 2,-1-5 0,0 0 6,1 0 2,-1 0 0,6-5 0,0 0-28,0 0-4,-5-5-2,5 0-582,6 0-116</inkml:trace>
  <inkml:trace contextRef="#ctx0" brushRef="#br0" timeOffset="9940.78">9610-11 1728,'0'-31'153,"5"11"-122,1 5-31,-6 5 0,6-1 57,-6 11 6,0 0 1,0 0 0,0 0 63,17 6 13,-6-1 2,6-5 1,-5 0-79,5 0-16,0 5-4,6 0 0,0-5-21,5-5-5,-11 0-1,0-6 0,-5 6-17,-7 5-16,7-10 4,-1 0-779,1 10-155</inkml:trace>
  <inkml:trace contextRef="#ctx0" brushRef="#br0" timeOffset="10173.42">9718 110 1555,'6'-20'138,"-1"20"-110,-5 0-28,12 10 0,-12-10 120,17 5 20,6 5 3,-6 0 1,0 1-12,0-11-3,0 0 0,0 0 0,6 5-78,0-10-16,0-1-3,-1-4-1,1 0-31,0 0 0,-6-15 0,6 15-779,-6-1-161</inkml:trace>
  <inkml:trace contextRef="#ctx0" brushRef="#br0" timeOffset="10315.17">10408-209 2419,'0'0'53,"0"0"11,11 0 3,6 0 1,0 0-55,0-5-13,1 5 0,4 0 0,-10 0 54,11 5 8,5-10 2,1 5 0,-12 0-52,11-5-12,-5 0 0,-6 5 0,6 0 0,-6-5 0,0-5 0,6-1 0,0 1-202,-1-5-43</inkml:trace>
  <inkml:trace contextRef="#ctx0" brushRef="#br0" timeOffset="10530.16">10887-761 2545,'0'0'56,"0"10"11,-6 0 2,6 5 3,0 5-57,-6 1-15,6 9 0,0 1 0,0 9 89,6-4 15,-6-1 4,6 11 0,-6 9-52,5 1-9,1 0-3,5-6 0,-5 11-24,5 10-4,1-10-2,-1 0 0,1-11-14,-1 1 0,6-5 0,-5-6-10,-1-4-101,0-1-20,1-9-4,-1-1-1119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18.67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24 0 921,'0'0'40,"0"0"10,0 0-40,0 16-10,-6-1 0,6 5 0,-6 0 168,6 11 32,0-1 7,-5 6 1,5-1-106,-6 6-21,6 4-4,0 1-1,0-1-28,0 11-5,0 0-2,6 5 0,-1-1-17,1 11-3,-6 0-1,0 15 0,6-4-20,5 9 8,-5 0-8,-1 10 0,7-4 0,-6 14 0,-6 6 0,11 9 0,-11-9 0,6 4 0,-6 1 0,5 5-12,-5-1 12,0-29 0,0-1 0,6 5-8,-6 11 8,0-11 0,0 0 0,0 6 0,0-1 0,0 31 0,0 0 0,0-1 0,0-14 0,0-5 0,-6-1 0,6 6 0,-5-16 13,-1 1-1,6-1-1,-6 5 0,6-4 12,0 4 2,0-9 1,6 14 0,-6-4 6,6-6 2,-6-5 0,0 11 0,5-11-3,1 6-1,-6-1 0,6 5 0,-1-4 6,1-6 0,0-5 1,0 1 0,5-11-52,-5 5-10,-1 0-3,1 11 0,0-11 28,-1 5 0,1-10 0,0 0 0,0-15 0,-1-10 0,1 0 0,-6-11 0,0-4-17,0-5 1,0-6 1,0-5 0,-6-9-43,-5-6-9,-1-15-1,-5-10-972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19.63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342 0 1152,'0'0'51,"0"0"10,0 0-49,0 0-12,12 5 0,-1 6 0,1-6 160,-1 5 30,6 0 6,-5 0 0,5 0-72,0 5-16,6 1-2,-6 4-1,5 5-38,-4 0-8,-1 1-2,0 4 0,6 1-17,-6-1-4,-6-5-1,6 6 0,0-1 0,0 6 0,0-1 0,1-5 0,-7 6-11,12 10-3,-12-6 0,1 1 0,-1-6 7,0 1 2,-5-6 0,0 5 0,-1-9-22,-5-1-8,0 0 0,0-4 0,0-1 0,-5-5 0,-1 0 0,-5 1 0,-1-6 25,1 0 6,-6 5 1,-6-5 0,-6 5-22,1-5-10,-6 1 10,-6 4-10,-11-5-24,-6 5-10,-6-5-2,0 0-1,-5 1 37,-1-1 0,1-5 0,-6 0-861,5-10-165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26.4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33 6249 979,'0'0'87,"0"0"-70,0 0-17,0 0 0,0 0 75,-6-6 11,-5-4 2,5-5 1,6 5-27,-6 0-6,1 5 0,5-10-1,0 4 0,0-4 0,0 0 0,5-5 0,1 0-27,-6-1-4,6 1-2,-6-10 0,5 4 23,-5-4 5,12 5 1,-6-11 0,5 6-43,0-1-8,1-4 0,-1 4 0,6-4 0,0 5 8,0-11 0,1 0-8,-1 1 0,0-1 0,0 6 0,-6-6 0,6-4 12,0 4-4,-5 1 0,-1-6-8,1 6 16,-7-1-4,7-5-1,-1 1 0,1-1-2,-1 1 0,0-1 0,1 0 0,-1 6-9,1-1 10,-1-9-10,0 4 10,6 1-10,1-1 0,-7 5 0,0-4 0,-5-1 9,11 1 0,0-1 0,0 0 0,-5 1 3,-1 4 1,6 1 0,6-1 0,-6 1 5,0 4 1,-5 1 0,5 4 0,0 6 0,0 0 0,0-1 0,6 6 0,-6-5-6,-6-1-1,-5 1 0,5 0 0,7-1 0,-1 6 0,-6-5 0,6 5 0,-5-6-12,5 6 0,0-5 8,6 4-8,-6-9 8,5 5-8,-4-1 11,10-4-11,1-6 13,-7 1-4,7 5-1,-1-1 0,-5 6 2,0-6 0,5 6 0,-5 0 0,-6 4 2,6 1 0,0-5 0,0 10 0,0-11-3,-6 6 0,0 5 0,6 0 0,-12 5-9,6-6 12,0 6-12,6-5 12,0 5-12,-6-5 0,6-1 0,-1 1 8,1 0-8,6 5 0,-1 0 0,1 0 8,-6-6-8,-6 6 0,5 0 0,1 0 0,6 5 0,-6-5 0,5 5 0,1 0 8,-7-5 0,7 5-8,-6-1 12,-1 1-4,7 0-8,-1 0 8,-5 5-8,6-5 8,-6 0-8,-1 0 0,1 5 0,6 0 0,-7 0 0,7 0 8,-12 0-8,6 0 0,5-5 0,-5 5 0,6-5 0,-1 5 0,1 0 0,-1 5 8,6-5-8,-5 0 0,5 5 0,-11-5 0,0 0 0,5 5 0,1-5 8,-1 5-8,-5 0 8,5-5-8,-5 5 8,6 0-8,-6 0 0,5 1 8,-5-6-8,0 5 12,-1-5-12,7 5 12,-6 0-12,0-5 0,-1 0 0,1 5-11,0-5 11,0 0 8,0 0-8,-1 0 11,1-5-11,6 5 0,-7 0 0,-4-5 0,-7 0 0,12 5 0,5-5 0,-5-1 0,0 1 8,0 0 0,11 0 0,-6 0 0,-11-5-8,6 5 0,6-5 0,5 5 0,-11-5 0,5 0 0,-11-1 0,12 1 0,11-5 0,-6 5 0,-17 0 0,12 0 0,5-6 0,-6 1 0,-5 0 0,0 0 0,0-5 0,-1-1 0,1 6 0,6-10 0,-12 5 0,6-6 0,5 6 0,1 0 0,-12-1 0,0 1 0,6-5 0,5 5 0,1-1 0,-7-4 0,-4 5 0,4-6 0,18 1 0,-6 0 0,-16-6 0,4 1 0,1 5 0,0-6 0,-12 6 0,1-1 0,-12-4 0,17 5 8,6-1-8,-6-4 8,-17 0-8,5 4-9,13 1 9,-1-5-13,0 4 13,-6-4 0,-5-1 0,11 6 0,0 0 0,0-6 0,-17 1 0,12 5 0,5-6 0,-6 6 10,-11-6-10,0 6 8,6-5-8,-1 4 0,-5 1 0,6 0 0,-12-1 0,6 6 0,12-5 0,-12 5 0,0-6 0,0 1 0,6 0 0,5-1 0,0 6 0,-5-5 0,-12 4 0,12-4 0,0 0 0,-1 4 0,-10-4 0,5 0 0,5 4 0,-5-4 0,0 5 0,0-5 0,-5-1 0,5 1 0,5 0 8,-5-1-8,-5-4 0,5 4 0,5 1 0,1 0 0,0-1 0,-12 1 0,0-5 0,6-1 0,12 6 0,-6-5 0,-6-1 0,0 6 0,5-6 0,-5 6 0,0 0 0,0-1 0,-5 1 0,5 0 0,0 5 0,0-6 0,-6 1 0,0 0 0,6 4 0,0 1 8,0 0-8,-6-6 0,6 6 0,0 0 8,0 0-8,0-1 0,-5 1 0,5 0 8,0 5-8,0-6 0,0 6 0,-6 0 0,0 0 0,1 0 0,5 4 0,0 1 0,0 0 0,0 0 0,11 0 0,-11 0 0,-11 0 0,5 5 0,12-6 0,-6 11 0,0 0 0,0 0 0,0 0 0,0 0 0,0-10 0,0 10 0,0 0 0,0 0 0,0 0 0,0 0 0,0 0 0,0 0 0,0 0 0,0 0 0,0 0 0,0 0 0,-12-5 0,12 5 0,0 0-9,0 0 9,0 0 0,0 0 0,0 0-8,0 0 8,0 0 0,0 0 0,0 0 0,0 0 0,12 0-11,-12 0 11,0 0-10,0 0 10,0 0-13,0 0 3,0 0 1,0 0 0,0 0-2,0 0 0,0 0 0,0 0 0,0 0-13,0 0-4,0 0 0,0 0 0,0 0-23,0 0-5,0 0 0,0 0-1,17 5-164,-17-5-33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18.03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399 27 1634,'-6'-15'72,"6"15"16,0 0-71,0 0-17,-6-5 0,6 5 0,0 0 129,-5 0 23,-1-6 4,-11 12 0,0-1-47,5 0-9,1 0-3,5 5 0,1 0-53,-7 5-12,1 0-1,-6 6-1,5 4-18,-5 0-3,-6 6-1,6-1 0,0-5-8,0 11-11,-6-6 3,6 6 0,-6-6-38,6 1-7,6-6-2,-1 0 0,1 1-176,5-16-35,-28 30-7,23-25-2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18.20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268 179 921,'0'0'40,"0"0"10,0 0-40,0 0-10,0 10 0,0-10 0,11 10 172,-11-10 33,0 0 7,0 0 0,6 10-103,11 0-21,-11 0-4,11 1 0,0 4-44,0-5-9,-6-5-2,1 5 0,5 5-18,0 1-11,0-1 12,-6-5-12,1-5-25,-7 5-12,7-5-3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32.11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5254 601,'12'91'26,"-7"-71"6,-5-20-32,12-5 0,-12-5 0,6 5 0,5-5 50,-5 5 3,-6 0 1,5-11 0,7 6-9,-7 0-1,-5 0-1,12-5 0,-6 5 15,-1 0 3,7-1 1,-7 1 0,-5 0-1,12-5 0,-7 5 0,7 5 0,-6 0-11,5 0-2,-5 0-1,5-6 0,0 1-10,1 0-1,-6 0-1,11-5 0,-6 0-5,0-1-1,1 1 0,-1-5 0,1 5-1,-1 0 0,6-6 0,-5 1 0,-1 0 0,0-1 0,6 1 0,1 5 0,-7 0-15,6-5-3,0-1-1,0 6 0,0 0-9,6-5 8,-6-1-8,0 1 8,6-5 1,0 4 0,-6 6 0,0 0 0,6-5-1,0 5-8,-6-6 12,6 6-4,-1-5 1,1 5 0,-11-1 0,10 1 0,1 0 5,0 0 1,0 0 0,0-1 0,-6 6 0,0-5 0,6 0 0,-1 0 0,-10 0-7,5-6-8,6 6 11,0 0-11,-6 5 12,0-5-4,6-6 0,-6 11-8,0-5 8,0-5-8,-6 4 0,6 1 0,0 0 10,1 5-10,-1-5 8,-6 0-8,0-6 10,7 6-10,-1 0 12,-6 0-12,0-6 15,1 6-4,5 0-1,-6 0 0,-5-5-10,11 4 12,0 6-12,6 0 12,-12-5-12,7 0 0,4-1 0,1 6 8,0-5-8,-6-5 8,-11 10-8,11 0 8,6-1-8,-6 1 0,-6-5 0,1 5 8,-1-5-8,-5 5 12,11-6-12,-17 6 12,-6 0-2,6 0 0,23 5 0,-12-5 0,-11 0-10,0 5 12,17-5-12,6 4 12,-6 1-12,0-5 8,-17 0-8,17 0 8,12 0-8,-12 0 12,-11 0-12,-1-1 12,13 6-12,-7-5 8,-5 0-8,5 0 8,-11 0 0,6 0-8,11 5 12,-11-5-4,-6-1-8,0 1 12,17 5-12,0 0 12,-12-5-12,1 5 8,-6 5-8,12-10 8,10 5-8,-10-5 0,-7-1 0,7 6 0,5-5 0,-6 0 8,-11 10-8,6-10 0,0 0 0,-1 0 8,7 0-8,-6-1 0,-6-4 8,5 5-8,12 5 8,-5-5-8,-12 10 0,5-10 8,7 0-8,-1 0 0,6 4 0,-11-4 0,-6 10 8,11-15-8,12 5 0,-11 0 0,-12 10 0,5-10 0,7 0 0,-1-1 0,1 6 0,-7-5 8,-5 0-8,12-5 0,-1 5 0,0-5 8,-16 4-8,10 1 0,7-5 0,-1 10 8,-11 5-8,12-5 0,-1-10 9,6 10-9,0-5 8,0-1-8,-11 1 10,11 5-10,0-5 0,0 0 0,-17 0 0,6 0 0,11 0 0,-5-1 0,-1 1 0,-5 0 0,-18-5 0,12 5 0,23-5 0,-6-1 9,-28 6 2,16-5 0,18 0 0,-11 0 0,5 0-11,-6-1 0,-5 1-12,11 0 12,6 5 0,-6-5 0,-11 4 0,5-4 0,12 5 0,-12 0 0,-5 0 0,0 0 12,5 0-12,0-1 0,6 1 0,-5 0-11,-12 0 11,6 0 0,11 0 8,5 0-8,-16 0 8,6-1-8,-7-4 10,7 5-10,5 0 10,0 0-10,-11-5 10,5 4-10,12-4 8,-12 5-8,-5-5 0,0 5 0,11 0 0,-6 0 8,0-6-8,1 1 0,-6 0 0,5 5 0,6-5 0,-6 4 0,-5-4 0,6-5 0,-1 0 0,6-1 0,0 6 0,-5 0 0,-1 0 0,0 0 0,12-1 0,-6-4 0,0 5 0,0 0 0,6-5 0,0-1 0,-12 1 0,1 5 0,-1-5 0,6 4 0,6-4 0,-11 5 0,-12-5 0,5-1 0,18 6 0,-12 0 0,1-5 0,5 4 0,0-4 0,6 5 0,0-5 0,-1 5 0,-4-6 0,4 6 0,7-5 0,-1 0 0,-11-6 0,6 6 0,0 0 0,0-1 0,-6 1 0,6 0 0,0 0 0,-1-6 0,-5 6 0,1 0 0,4-6 0,-5 6 0,1-5 8,-1-1-8,0 1 0,0 0 11,0 5-11,0-6 10,0 6-10,-5-5 10,10-1-10,-5 6 10,1-5-10,-1-1 0,-6 1 0,6 5 8,0-6-8,0 6 0,0 0 9,1-5-9,-1 4 0,5 1 0,-4-5-10,4-1 10,-5 6 0,-5 0-8,-1-6 8,12 6 0,-6-5 24,6 5 8,-6-6 1,6 1 1,-6 0-34,6-1 0,-6 1 0,6 5 0,-1-1 0,-4-4 0,4 5 0,1 0 0,0-1-10,-6-4-2,-6 5-1,12-1 0,-6 6 13,0-5 0,-5-5 0,5 4 0,0 6 8,0-5 4,0-5 0,0 4 1,0 1-13,1 5 0,-7-5 0,0 4 0,6-4 0,1 5-16,-7 0 3,0-1 1,1 1 20,-1 0 5,6 0 1,-5 5 0,-1-5-14,0 4 0,1 1 0,-1-5 0,1 5 0,-1 0 0,0-5 0,7-1 0,-7 6 0,0 0 0,6 0 0,-5-5 0,-1 5 0,6 0 0,-5-1 0,-1 1 0,1 0 0,-1 0 0,0 0 0,-11 10 0,0-5 0,0-5 0,-5 5 0,5 0 0,0 5 0,0 0 0,0 0 0,0 0 0,0 0-39,0 0-10,0 0-3,0 0 0,0 0-138,0 0-28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32.84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-759 13 1569,'0'0'69,"0"0"15,0 0-67,0 0-17,-11 0 0,-1 0 0,12 0 41,-11 5 5,0-5 1,5 5 0,-6-5-28,1 5-6,0-5-1,-1 5 0,1 0-12,-1 0 0,1-5 0,0 10 0,-6-10 0,5 5 0,1-5 0,-6 5 0,11-5 0,-5 0 11,-1 5-11,12-5 10,-6 0-2,-5-5-8,5 5 12,6 0-4,-11 0-8,11 0 0,0 0 9,0 0-9,0 0 0,0 0 8,0 0-8,0 0 0,0 0 14,0 0-2,-6 16 0,6-6 0,0-10 0,0 15-1,0 0 0,0 0 0,6 1-1,-6-1 0,6 0 0,-6 5 0,5-5-10,1 6 0,0-1 0,5 0 8,-5 0-8,0 1 0,5-6 0,-5 5 0,-1-5 0,7 1 0,-7 4 0,1-5 0,6 0 0,-12-15 0,5 15 0,-5-15 0,6 16-27,-6-16-1,11 15 0,-11-15-536,0 0-108</inkml:trace>
  <inkml:trace contextRef="#ctx0" brushRef="#br0" timeOffset="250.73">-924 180 576,'0'0'25,"0"0"6,0 0-31,0 0 0,0 0 0,0 0 0,0 0 256,0 0 46,0 0 9,0 0 1,0 0-164,0 0-34,0 0-6,0 0-2,17 0-46,0 0-8,-17 0-3,17 5 0,0 5-17,0 0-4,0 0-1,-5 1 0,5 4-19,-6 0-8,6 0 8,1 0-8,-1 1 0,-6-1 0,6 0-9,0 5 9,6-5-139,0 6-21</inkml:trace>
  <inkml:trace contextRef="#ctx0" brushRef="#br0" timeOffset="770.3">33 3 1382,'-5'0'123,"5"-5"-99,0 5-24,-6 0 0,6 5 143,-6 0 23,6 0 5,-5 5 1,5 0-56,0 5-10,0 5-2,0 6-1,-6-6-57,6 5-11,0 1-3,0 4 0,0 6-19,0 4-4,0 6-1,0-6 0,0 1-8,0-1 0,0 6 0,0 0 8,6-1-17,-6-4-4,5-1-1,1 1 0,5-6-122,-5 1-24,0-11-4</inkml:trace>
  <inkml:trace contextRef="#ctx0" brushRef="#br0" timeOffset="534.91">-12 367 2019,'0'0'44,"0"0"10,0 0 2,0 0 0,0 0-44,0 0-12,0 0 0,0 0 0,0 0 60,0 0 9,0 0 3,0 0 0,0 0-36,11 11-6,1-6-2,-1 5 0,0-10-20,1 5-8,5 0 0,0 0 0,-6-5-17,7 5-10,-1-5-1,0 0-662,0-5-132</inkml:trace>
  <inkml:trace contextRef="#ctx0" brushRef="#br0" timeOffset="1172.74">512 489 1612,'0'0'144,"-5"0"-116,-7-10-28,6 5 0,1 0 110,-7 0 16,1-5 3,0 4 1,-1 1-15,1 0-3,-1 5-1,-5 0 0,6 0-78,-6 5-15,0 0-3,5 6-1,-5 4-14,6 0 0,-1 10-12,1-4 12,0 4 0,-1 5 0,6-4 0,1-1 0,5 5-18,0-4 3,0-6 1,0 5 0,5-9 0,1-1 0,6-10 0,-1 5 0,0-5-6,6 0-2,-5 0 0,-1-10 0,6-5 8,0 0 2,-5-5 0,5-1 0,-6-9 12,-5 0 0,11-1 12,-5 1-12,-1 0 12,0-1-12,1 1 12,-1 5-12,1 0 42,-1-1 2,-5 6 0,-1 5 0,1 5-22,-6 5-4,0 0-1,0 0 0,0 0-1,0 0-1,0 0 0,0 0 0,-6 10 13,-5 5 2,5 5 1,6 1 0,6-1-51,-6 5-11,0 1-1,6-1-1,5 0 2,-5-4 1,-1-1 0,7 0 0,-1 0-62,-5-4-13,0-1-3,-1-5-889</inkml:trace>
  <inkml:trace contextRef="#ctx0" brushRef="#br0" timeOffset="1528.51">774 448 1962,'0'0'43,"0"0"9,0 0 1,0 0 3,0 0-45,0 16-11,-5-6 0,5 5 0,-6 5 55,6-5 9,-6 6 1,1-1 1,5 5-44,0-4-9,-6 4-1,-5 0-1,5-4 0,0-1 0,6-5 0,0 0 0,0 0 2,0-4 1,0-1 0,0-10 0,0 0-2,0 0 0,0 0 0,0 0 0,12-5-4,-1-11-8,-5 6 11,11-10-11,-6 5 0,1-5 0,-1-1 0,-5 1 0,11 0 8,-6-1-8,1-4 0,-7 10 0,1-5 16,0 10-3,5-1-1,-5 1 0,-1 5 19,-5 5 3,0 0 1,0 0 0,0 0-11,0 0-3,6 10 0,0 6 0,0-1-21,5 5 9,-5 0-9,-6 1 0,5-1 0,1-5 0,0 5-10,5-5 10,-5 1-51,5-6-2,1 0-1,-1-5 0,0-5-170,7 0-33</inkml:trace>
  <inkml:trace contextRef="#ctx0" brushRef="#br0" timeOffset="1887.47">1396 393 1756,'0'0'78,"-12"-5"16,-5 0-75,0 5-19,6-5 0,-1-1 0,-10 1 147,4 5 25,1-5 6,-5 5 1,4 0-82,-4 0-16,5 0-3,-1 5-1,1 6-43,6-1-9,0 5-1,-7 0-1,1 5-23,6 1 0,0-1 0,5 5 0,0-5 0,6 1 0,-6 4 0,12-5-8,0-4 8,-6 4 0,0-5 0,6-5 0,5 0 0,0-5 0,1 5 0,-7-4 0,13-6 0,-7-6 0,-11 6 0,11-5 0,1 0 0,5-10 0,-6 5 0,1-5 0,-1 5 0,0-6 0,7 6 0,-7 0 0,0-5 0,-5 0 0,11 5 0,-17 10 0,0 0 0,12 0 0,-1-5 0,-11 5 0,0 0 0,6 15 0,5 0 0,0 10 0,-5 6 0,0-1 0,0 6 0,-1 4 0,1-4 0,-6 4 0,0 6-9,0-1 9,6 6-9,-1 0 9,1 4-12,0-4 12,-1 0-60,1-1-6,-6-4-1,6 0 0,0-11-105,-6 1-22,5-6-4</inkml:trace>
  <inkml:trace contextRef="#ctx0" brushRef="#br0" timeOffset="2288.9">1555 616 1555,'0'0'138,"0"0"-110,0 0-28,0 0 0,0 0 88,0 0 12,0 0 2,0 0 1,0 0 7,0 0 2,0 0 0,6 10 0,-6-10-40,0 0-7,0 0-1,11 0-1,7-5-15,-7 0-2,0-5-1,1-1 0,-1 1-26,6-5-6,-5 0-1,-1 0 0,0-6-12,1 6 0,-1 0 0,-5-5 0,0-1 0,5 1 0,-11-5 0,0 10 0,0-6 0,0 1 0,0 5 0,-11 5-10,5 0 2,-5 0 0,5 4 0,-6 6 0,1 0-18,0 11-3,-1-1-1,-5 5 0,6 0 15,-1 5 3,1 6 1,11 4 0,0 1 11,0-1 0,0 0 0,6 6-8,5-6 8,-5 6 0,5-11 0,-5 5-8,5-4 8,1-6 0,5-5 0,0 0 0,-6 1 0,6-6-10,0-5 10,1 0-10,-1-5-38,0-5-8,0-5-2,0-6-659,0-4-132</inkml:trace>
  <inkml:trace contextRef="#ctx0" brushRef="#br0" timeOffset="2599.23">2074 322 576,'0'0'51,"0"0"-41,-6 15-10,1-5 0,-1 0 296,0 0 56,1 6 12,-1-1 3,0 0-198,0 0-39,1 5-8,-7-4-2,7 4-54,-1 0-11,0 6-3,1-6 0,-1 0-21,-6 0-5,7 1-1,-7-1 0,12 0-7,-5-5-2,5-5 0,0-10 0,0 0-2,0 0-1,0 0 0,0 0 0,0 0-13,0 0 8,5-10-8,7-5 0,-1 0 11,1-5-11,-1-6 12,-5 1-12,-1 0 11,7-1-11,-1 1 10,1 5-10,-7-1 10,7 1-10,-1 5 10,0 5-10,-5 0 24,6 0-2,-12 10 0,5-5 0,7 5-1,-12 0 0,11 0 0,0 5 0,1 5-5,-1 0-2,6 5 0,-11-5 0,0 10-14,-1-4 11,1 4-11,6 0 10,-12 6-10,11-6 0,0 0 0,-5 0 0,0 1-43,-1-1-1,7 0 0,-1 5 0,1-4-179,-7-1-36,1-10-7,-6-10-2</inkml:trace>
  <inkml:trace contextRef="#ctx0" brushRef="#br0" timeOffset="2789.72">2427 393 864,'0'0'76,"0"-5"-60,0-5-16,0 4 0,0 6 266,0 0 50,0 0 11,0 0 1,0 0-156,0 0-32,12-5-7,-12 5-1,11-10-52,6 5-12,0 0-1,-17 5-1,18-5-12,-7 0-2,6 0-1,0 0 0,0 5-34,0-5-6,-5 0-2,5 0 0,-6 0-9,6 0-11,-5-6 3,5 1 0,0 5-175,0-5-34,-6-5-7,1 5-2</inkml:trace>
  <inkml:trace contextRef="#ctx0" brushRef="#br0" timeOffset="3020.21">2621-205 2246,'0'0'49,"0"0"11,0 0 1,0 0 3,-11 10-52,11-10-12,-6 10 0,0 0 0,1 5 104,-1 1 19,0 4 3,1 0 1,5 6-43,0-1-8,0 10-1,0 6-1,-6 4-41,6 11-8,-6-5-1,6 5-1,0 4 1,-5-4 0,-1 5 0,0 5 0,0-5-12,6-6-3,6 6 0,0-10 0,-6-1-44,6-4-9,-1 0-1,1-1-1319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29.94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193 181 450,'0'0'20,"0"0"4,-12-5-24,12 5 0,0 0 0,0 0 0,-17 0 38,17 0 3,0 0 1,0 0 0,0 0 30,0 0 7,0 0 1,0 0 0,0 0 20,0 0 5,0 0 1,0 0 0,11 5-14,-11-5-4,0 0 0,0 0 0,0 0-24,0 0-4,0 15-2,0 1 0,0-16-46,-5 15-12,5-5 0,-6 5 0,6 0 0,-6 1 0,6-6 0,0 5 0,0-5 8,-5 0-8,5-10 12,0 0-4,0 0-27,0 0-5,-6 15-2,6-15 0,0 0 41,0 0 8,-6 5 1,-5 1 1,-1 4-25,12-10 8,0 0-8,-5-10 0,-7-1 15,7 1-3,10 0 0,-5-5 0,-5 5-12,5 0 0,5-6 0,1 1 0,5 0 15,-11 0-3,0 0-1,6-1 0,6 1-2,-7 0 0,1 0 0,-6 5 0,11 0 11,-5 5 3,5-6 0,-11 11 0,0 0-12,0 0-3,12 0 0,-12 0 0,0 0-8,0 0 0,0 0-12,11 11 12,-11 4-9,0-5 9,0-10 0,6 15 0,5 0 0,-5-5 0,-6 6 0,0-1 0,11 0 0,-5-5 0,-17 0 0,5 0 0,6-10 0,0 5 0,0-5 0,-11 11 0,-6-6 0,5-5 0,12 0 12,-11 5-3,-12 0-9,12-10-11,-1 0 3,-5 5 0,6-10 8,-1 4 11,-5-4-3,6 5 0,11 5-16,-6-5-4,-11-10-1,6 5 0,5 0 13,6 0 0,-6 5 0,0-6 0,1 1 10,5 0-10,5 0 8,-5 10-8,0-5 0,0 5 8,6-10-8,11 5 0,-5 0 12,-1 0-4,6 5 0,0-5 0,0 5 0,0 0 0,-17 0 0,18 0 0,4 0-8,1 5 8,-23-5-8,0 0 8,0 0-8,0 0 0,6 10 9,-6-10-9,-6 10 0,6-10 8,0 0-8,6 10 0,-6 5 0,-6 0-13,6 1 1,6-1 1,-6-15-9,0 15-3,0-5 0,0 0 0,0-10-1,-6 10-1,-11 1 0,6-1 0,11-10 10,-12 0 3,-5-5 0,0 5 0,0-11 12,0 11 0,17 0 0,-12-10-9,-5-5 9,0 0 9,17 0-1,-5 0-8,-7-1 14,6 6-4,12-5-1,-6 5 0,6-5 4,0 5 1,-12-6 0,6 6 0,11 0 6,-5 0 2,-6 0 0,6 5 0,5-5-2,0-1 0,-5 6 0,0-5 0,-6 5 12,0 5 1,17-10 1,0 0 0,-17 10-26,0 0-8,0 0 0,0 0 0,17-5 10,-5 5-2,-12 0 0,0 0 0,22 5-8,-10 0 0,-12-5 0,11 10 0,1 5 0,-7-5 0,-5 6 0,-11-1 0,11 0 0,-6 0 0,-5 0 0,-1 1 0,-5-1 0,0-5 0,6 5 0,-1-5 0,-5-5 0,6 6 0,-1-6 0,12-5 0,0 0-45,0 0-5,-11 5-1,11-5 0,0 0-121,0 0-24,0 0-4,-23-10-2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45.emf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40.png"/><Relationship Id="rId21" Type="http://schemas.openxmlformats.org/officeDocument/2006/relationships/image" Target="../media/image49.emf"/><Relationship Id="rId34" Type="http://schemas.openxmlformats.org/officeDocument/2006/relationships/image" Target="../media/image57.emf"/><Relationship Id="rId7" Type="http://schemas.openxmlformats.org/officeDocument/2006/relationships/image" Target="../media/image42.emf"/><Relationship Id="rId12" Type="http://schemas.openxmlformats.org/officeDocument/2006/relationships/customXml" Target="../ink/ink5.xml"/><Relationship Id="rId17" Type="http://schemas.openxmlformats.org/officeDocument/2006/relationships/image" Target="../media/image47.emf"/><Relationship Id="rId25" Type="http://schemas.openxmlformats.org/officeDocument/2006/relationships/image" Target="../media/image51.emf"/><Relationship Id="rId33" Type="http://schemas.openxmlformats.org/officeDocument/2006/relationships/customXml" Target="../ink/ink14.xml"/><Relationship Id="rId2" Type="http://schemas.openxmlformats.org/officeDocument/2006/relationships/image" Target="../media/image39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44.emf"/><Relationship Id="rId24" Type="http://schemas.openxmlformats.org/officeDocument/2006/relationships/customXml" Target="../ink/ink11.xml"/><Relationship Id="rId32" Type="http://schemas.openxmlformats.org/officeDocument/2006/relationships/image" Target="../media/image56.png"/><Relationship Id="rId5" Type="http://schemas.openxmlformats.org/officeDocument/2006/relationships/image" Target="../media/image41.emf"/><Relationship Id="rId15" Type="http://schemas.openxmlformats.org/officeDocument/2006/relationships/image" Target="../media/image46.emf"/><Relationship Id="rId23" Type="http://schemas.openxmlformats.org/officeDocument/2006/relationships/image" Target="../media/image50.emf"/><Relationship Id="rId28" Type="http://schemas.openxmlformats.org/officeDocument/2006/relationships/customXml" Target="../ink/ink13.xml"/><Relationship Id="rId36" Type="http://schemas.openxmlformats.org/officeDocument/2006/relationships/image" Target="../media/image59.png"/><Relationship Id="rId10" Type="http://schemas.openxmlformats.org/officeDocument/2006/relationships/customXml" Target="../ink/ink4.xml"/><Relationship Id="rId19" Type="http://schemas.openxmlformats.org/officeDocument/2006/relationships/image" Target="../media/image48.emf"/><Relationship Id="rId31" Type="http://schemas.openxmlformats.org/officeDocument/2006/relationships/image" Target="../media/image55.png"/><Relationship Id="rId4" Type="http://schemas.openxmlformats.org/officeDocument/2006/relationships/customXml" Target="../ink/ink1.xml"/><Relationship Id="rId9" Type="http://schemas.openxmlformats.org/officeDocument/2006/relationships/image" Target="../media/image43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52.emf"/><Relationship Id="rId30" Type="http://schemas.openxmlformats.org/officeDocument/2006/relationships/image" Target="../media/image54.png"/><Relationship Id="rId35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7571" y="1148189"/>
            <a:ext cx="11701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</a:t>
            </a:r>
            <a:r>
              <a:rPr lang="en-AU" sz="3200" b="1" dirty="0"/>
              <a:t> </a:t>
            </a:r>
            <a:r>
              <a:rPr lang="en-GB" sz="3200" b="1" dirty="0"/>
              <a:t>determine the equations of tangents and normal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97571" y="4014071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Determine the equations of tangents and normal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74DE7-627B-8248-9E68-27A4B62E0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80" y="613605"/>
                <a:ext cx="12181920" cy="189523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b="0" dirty="0"/>
                  <a:t>The normal to a curve at a point on the curve is the line which passes through the point and is perpendicular to the tangent at the point</a:t>
                </a:r>
                <a:endParaRPr lang="en-AU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b="1" dirty="0"/>
                  <a:t>Example: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dirty="0"/>
                  <a:t>Find normal to the curve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at the point (1,-1)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1774DE7-627B-8248-9E68-27A4B62E0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80" y="613605"/>
                <a:ext cx="12181920" cy="1895235"/>
              </a:xfrm>
              <a:blipFill rotWithShape="0">
                <a:blip r:embed="rId2"/>
                <a:stretch>
                  <a:fillRect l="-801" t="-45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6341" y="2271165"/>
                <a:ext cx="2210092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41" y="2271165"/>
                <a:ext cx="2210092" cy="7936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7677720" y="2941920"/>
              <a:ext cx="2833560" cy="154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0080" y="2918880"/>
                <a:ext cx="28659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8543520" y="1391760"/>
              <a:ext cx="70560" cy="26143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5160" y="1381320"/>
                <a:ext cx="110520" cy="26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10324800" y="2812680"/>
              <a:ext cx="288360" cy="3942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12560" y="2800800"/>
                <a:ext cx="3247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/>
              <p14:cNvContentPartPr/>
              <p14:nvPr/>
            </p14:nvContentPartPr>
            <p14:xfrm>
              <a:off x="7916400" y="1416960"/>
              <a:ext cx="1656000" cy="22500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00920" y="1393560"/>
                <a:ext cx="1694520" cy="22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/>
              <p14:cNvContentPartPr/>
              <p14:nvPr/>
            </p14:nvContentPartPr>
            <p14:xfrm>
              <a:off x="8414640" y="1311120"/>
              <a:ext cx="144000" cy="1922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99880" y="1293120"/>
                <a:ext cx="173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/>
              <p14:cNvContentPartPr/>
              <p14:nvPr/>
            </p14:nvContentPartPr>
            <p14:xfrm>
              <a:off x="8512200" y="1375560"/>
              <a:ext cx="73080" cy="640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00680" y="1365120"/>
                <a:ext cx="1026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/>
              <p14:cNvContentPartPr/>
              <p14:nvPr/>
            </p14:nvContentPartPr>
            <p14:xfrm>
              <a:off x="8574480" y="1204200"/>
              <a:ext cx="1826640" cy="19317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66560" y="1179720"/>
                <a:ext cx="1859040" cy="19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/>
              <p14:cNvContentPartPr/>
              <p14:nvPr/>
            </p14:nvContentPartPr>
            <p14:xfrm>
              <a:off x="10476360" y="1350000"/>
              <a:ext cx="1351080" cy="5767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59080" y="1330560"/>
                <a:ext cx="13874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/>
              <p14:cNvContentPartPr/>
              <p14:nvPr/>
            </p14:nvContentPartPr>
            <p14:xfrm>
              <a:off x="9379440" y="2198520"/>
              <a:ext cx="84240" cy="1314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61440" y="2178720"/>
                <a:ext cx="1202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Ink 48"/>
              <p14:cNvContentPartPr/>
              <p14:nvPr/>
            </p14:nvContentPartPr>
            <p14:xfrm>
              <a:off x="8673120" y="1342800"/>
              <a:ext cx="1752480" cy="19116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57640" y="1327320"/>
                <a:ext cx="1778400" cy="19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3"/>
              <p14:cNvContentPartPr/>
              <p14:nvPr/>
            </p14:nvContentPartPr>
            <p14:xfrm>
              <a:off x="9600480" y="2125080"/>
              <a:ext cx="169200" cy="3171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77440" y="2102040"/>
                <a:ext cx="2145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Ink 61"/>
              <p14:cNvContentPartPr/>
              <p14:nvPr/>
            </p14:nvContentPartPr>
            <p14:xfrm>
              <a:off x="10082880" y="3156120"/>
              <a:ext cx="1080000" cy="8445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67760" y="3140640"/>
                <a:ext cx="1110960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Ink 62"/>
              <p14:cNvContentPartPr/>
              <p14:nvPr/>
            </p14:nvContentPartPr>
            <p14:xfrm>
              <a:off x="11033280" y="3494880"/>
              <a:ext cx="234000" cy="3340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014200" y="3477240"/>
                <a:ext cx="2757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Rectangle 63"/>
          <p:cNvSpPr/>
          <p:nvPr/>
        </p:nvSpPr>
        <p:spPr>
          <a:xfrm>
            <a:off x="276341" y="3116735"/>
            <a:ext cx="4164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dirty="0"/>
              <a:t>Find the gradient at point (1, -1)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76341" y="3578400"/>
                <a:ext cx="3507050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41" y="3578400"/>
                <a:ext cx="3507050" cy="793615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76341" y="4522800"/>
                <a:ext cx="3325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/>
                  <a:t>Gradient of tangent =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41" y="4522800"/>
                <a:ext cx="3325782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274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276341" y="5044420"/>
                <a:ext cx="399968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/>
                  <a:t>Gradient of normal =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41" y="5044420"/>
                <a:ext cx="3999685" cy="613886"/>
              </a:xfrm>
              <a:prstGeom prst="rect">
                <a:avLst/>
              </a:prstGeom>
              <a:blipFill rotWithShape="0">
                <a:blip r:embed="rId32"/>
                <a:stretch>
                  <a:fillRect l="-2287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3" name="Ink 72"/>
              <p14:cNvContentPartPr/>
              <p14:nvPr/>
            </p14:nvContentPartPr>
            <p14:xfrm>
              <a:off x="4497840" y="4488480"/>
              <a:ext cx="3975120" cy="6897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481640" y="4468320"/>
                <a:ext cx="4010760" cy="73044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Rectangle 97"/>
          <p:cNvSpPr/>
          <p:nvPr/>
        </p:nvSpPr>
        <p:spPr>
          <a:xfrm>
            <a:off x="336961" y="5652315"/>
            <a:ext cx="5738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Substitute m=1, points (1,-1) into -1=(1)(1)+c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362994" y="6224856"/>
                <a:ext cx="12037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94" y="6224856"/>
                <a:ext cx="1203727" cy="461665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4576194" y="6224856"/>
                <a:ext cx="1539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94" y="6224856"/>
                <a:ext cx="1539332" cy="461665"/>
              </a:xfrm>
              <a:prstGeom prst="rect">
                <a:avLst/>
              </a:prstGeom>
              <a:blipFill rotWithShape="0">
                <a:blip r:embed="rId3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34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4" grpId="0"/>
      <p:bldP spid="65" grpId="0"/>
      <p:bldP spid="66" grpId="0"/>
      <p:bldP spid="67" grpId="0"/>
      <p:bldP spid="98" grpId="0"/>
      <p:bldP spid="99" grpId="0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8" y="680794"/>
                <a:ext cx="11591674" cy="5037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Find the equations of the tangent and the normal of the graph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−2)(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AU" sz="2200" dirty="0"/>
                  <a:t> when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AU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8" y="680794"/>
                <a:ext cx="11591674" cy="503731"/>
              </a:xfrm>
              <a:blipFill>
                <a:blip r:embed="rId2"/>
                <a:stretch>
                  <a:fillRect l="-683" t="-14634" b="-36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/>
              <p:nvPr/>
            </p:nvSpPr>
            <p:spPr>
              <a:xfrm>
                <a:off x="250255" y="1274441"/>
                <a:ext cx="570328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sub.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−1−2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5" y="1274441"/>
                <a:ext cx="5703284" cy="404983"/>
              </a:xfrm>
              <a:prstGeom prst="rect">
                <a:avLst/>
              </a:prstGeom>
              <a:blipFill>
                <a:blip r:embed="rId3"/>
                <a:stretch>
                  <a:fillRect l="-855" t="-1515" b="-212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4C17B1-C720-D9AB-7A7B-1E55755300D4}"/>
                  </a:ext>
                </a:extLst>
              </p:cNvPr>
              <p:cNvSpPr txBox="1"/>
              <p:nvPr/>
            </p:nvSpPr>
            <p:spPr>
              <a:xfrm>
                <a:off x="2088994" y="1665070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4C17B1-C720-D9AB-7A7B-1E5575530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4" y="1665070"/>
                <a:ext cx="454785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53EF86-B87E-3B54-98FD-9802768898B5}"/>
                  </a:ext>
                </a:extLst>
              </p:cNvPr>
              <p:cNvSpPr txBox="1"/>
              <p:nvPr/>
            </p:nvSpPr>
            <p:spPr>
              <a:xfrm>
                <a:off x="250254" y="2101445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+1+2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53EF86-B87E-3B54-98FD-980276889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4" y="2101445"/>
                <a:ext cx="4547859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5E12F5-B257-6443-E273-01DB0077130A}"/>
                  </a:ext>
                </a:extLst>
              </p:cNvPr>
              <p:cNvSpPr txBox="1"/>
              <p:nvPr/>
            </p:nvSpPr>
            <p:spPr>
              <a:xfrm>
                <a:off x="598124" y="2719691"/>
                <a:ext cx="454785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+1+2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5E12F5-B257-6443-E273-01DB00771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4" y="2719691"/>
                <a:ext cx="4547859" cy="380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593C7B-09A9-BB04-6F63-6EEB0A17EFCC}"/>
                  </a:ext>
                </a:extLst>
              </p:cNvPr>
              <p:cNvSpPr txBox="1"/>
              <p:nvPr/>
            </p:nvSpPr>
            <p:spPr>
              <a:xfrm>
                <a:off x="598124" y="3048190"/>
                <a:ext cx="4179978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593C7B-09A9-BB04-6F63-6EEB0A17E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4" y="3048190"/>
                <a:ext cx="4179978" cy="380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5359E1-4E7C-AD65-2EAE-F4A2BA621D56}"/>
                  </a:ext>
                </a:extLst>
              </p:cNvPr>
              <p:cNvSpPr txBox="1"/>
              <p:nvPr/>
            </p:nvSpPr>
            <p:spPr>
              <a:xfrm>
                <a:off x="250254" y="3429000"/>
                <a:ext cx="5333761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>
                    <a:solidFill>
                      <a:srgbClr val="002060"/>
                    </a:solidFill>
                  </a:rPr>
                  <a:t>sub.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−4(−1)+1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5359E1-4E7C-AD65-2EAE-F4A2BA62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4" y="3429000"/>
                <a:ext cx="5333761" cy="491288"/>
              </a:xfrm>
              <a:prstGeom prst="rect">
                <a:avLst/>
              </a:prstGeom>
              <a:blipFill>
                <a:blip r:embed="rId8"/>
                <a:stretch>
                  <a:fillRect l="-914"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88A820-CC3E-F539-A324-E66AF36975C6}"/>
                  </a:ext>
                </a:extLst>
              </p:cNvPr>
              <p:cNvSpPr txBox="1"/>
              <p:nvPr/>
            </p:nvSpPr>
            <p:spPr>
              <a:xfrm>
                <a:off x="2275132" y="4011351"/>
                <a:ext cx="5333761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88A820-CC3E-F539-A324-E66AF369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32" y="4011351"/>
                <a:ext cx="5333761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31FA7F-6E14-7278-E8DF-19CF0A7A5A09}"/>
                  </a:ext>
                </a:extLst>
              </p:cNvPr>
              <p:cNvSpPr txBox="1"/>
              <p:nvPr/>
            </p:nvSpPr>
            <p:spPr>
              <a:xfrm>
                <a:off x="205172" y="4628151"/>
                <a:ext cx="53337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Equation of tangent,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31FA7F-6E14-7278-E8DF-19CF0A7A5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" y="4628151"/>
                <a:ext cx="5333761" cy="369332"/>
              </a:xfrm>
              <a:prstGeom prst="rect">
                <a:avLst/>
              </a:prstGeom>
              <a:blipFill>
                <a:blip r:embed="rId10"/>
                <a:stretch>
                  <a:fillRect l="-1029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CE58B1-C211-D0DD-4997-E1701959A8D2}"/>
                  </a:ext>
                </a:extLst>
              </p:cNvPr>
              <p:cNvSpPr txBox="1"/>
              <p:nvPr/>
            </p:nvSpPr>
            <p:spPr>
              <a:xfrm>
                <a:off x="205171" y="5004930"/>
                <a:ext cx="5890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Sub.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−1,−6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rgbClr val="002060"/>
                    </a:solidFill>
                  </a:rPr>
                  <a:t>into equation of tangent,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−6=−8+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CE58B1-C211-D0DD-4997-E1701959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1" y="5004930"/>
                <a:ext cx="5890829" cy="369332"/>
              </a:xfrm>
              <a:prstGeom prst="rect">
                <a:avLst/>
              </a:prstGeom>
              <a:blipFill>
                <a:blip r:embed="rId11"/>
                <a:stretch>
                  <a:fillRect l="-932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D12C88-3AA5-556A-93C1-4876F46B35A4}"/>
                  </a:ext>
                </a:extLst>
              </p:cNvPr>
              <p:cNvSpPr txBox="1"/>
              <p:nvPr/>
            </p:nvSpPr>
            <p:spPr>
              <a:xfrm>
                <a:off x="4162896" y="5257874"/>
                <a:ext cx="1270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D12C88-3AA5-556A-93C1-4876F46B3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96" y="5257874"/>
                <a:ext cx="127043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A9A80B-A144-0BFC-9F99-AB6DA86C34C0}"/>
                  </a:ext>
                </a:extLst>
              </p:cNvPr>
              <p:cNvSpPr txBox="1"/>
              <p:nvPr/>
            </p:nvSpPr>
            <p:spPr>
              <a:xfrm>
                <a:off x="191857" y="5742661"/>
                <a:ext cx="53337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Equation of tangent,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A9A80B-A144-0BFC-9F99-AB6DA86C3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7" y="5742661"/>
                <a:ext cx="5333761" cy="369332"/>
              </a:xfrm>
              <a:prstGeom prst="rect">
                <a:avLst/>
              </a:prstGeom>
              <a:blipFill>
                <a:blip r:embed="rId13"/>
                <a:stretch>
                  <a:fillRect l="-914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F4CB59-EBA0-5405-07DB-345A9C085935}"/>
                  </a:ext>
                </a:extLst>
              </p:cNvPr>
              <p:cNvSpPr txBox="1"/>
              <p:nvPr/>
            </p:nvSpPr>
            <p:spPr>
              <a:xfrm>
                <a:off x="6947691" y="1458319"/>
                <a:ext cx="5333761" cy="485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Gradient of normal,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F4CB59-EBA0-5405-07DB-345A9C08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91" y="1458319"/>
                <a:ext cx="5333761" cy="485326"/>
              </a:xfrm>
              <a:prstGeom prst="rect">
                <a:avLst/>
              </a:prstGeom>
              <a:blipFill>
                <a:blip r:embed="rId14"/>
                <a:stretch>
                  <a:fillRect l="-1029"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D83192-DC26-B7CC-ED85-E13440161754}"/>
                  </a:ext>
                </a:extLst>
              </p:cNvPr>
              <p:cNvSpPr txBox="1"/>
              <p:nvPr/>
            </p:nvSpPr>
            <p:spPr>
              <a:xfrm>
                <a:off x="6947691" y="2027106"/>
                <a:ext cx="5333761" cy="485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Equation of normal,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D83192-DC26-B7CC-ED85-E13440161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91" y="2027106"/>
                <a:ext cx="5333761" cy="485326"/>
              </a:xfrm>
              <a:prstGeom prst="rect">
                <a:avLst/>
              </a:prstGeom>
              <a:blipFill>
                <a:blip r:embed="rId15"/>
                <a:stretch>
                  <a:fillRect l="-1029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EA5286-3102-AE77-F3DC-EAF8599548EF}"/>
                  </a:ext>
                </a:extLst>
              </p:cNvPr>
              <p:cNvSpPr txBox="1"/>
              <p:nvPr/>
            </p:nvSpPr>
            <p:spPr>
              <a:xfrm>
                <a:off x="5838391" y="2615175"/>
                <a:ext cx="5890829" cy="485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Sub.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−1,−6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rgbClr val="002060"/>
                    </a:solidFill>
                  </a:rPr>
                  <a:t>into equation of normal,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−6=</m:t>
                    </m:r>
                    <m:f>
                      <m:fPr>
                        <m:ctrl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EA5286-3102-AE77-F3DC-EAF859954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391" y="2615175"/>
                <a:ext cx="5890829" cy="485326"/>
              </a:xfrm>
              <a:prstGeom prst="rect">
                <a:avLst/>
              </a:prstGeom>
              <a:blipFill>
                <a:blip r:embed="rId16"/>
                <a:stretch>
                  <a:fillRect l="-932"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C01562-2C67-C759-5FF9-C507D498FA06}"/>
                  </a:ext>
                </a:extLst>
              </p:cNvPr>
              <p:cNvSpPr txBox="1"/>
              <p:nvPr/>
            </p:nvSpPr>
            <p:spPr>
              <a:xfrm>
                <a:off x="9225226" y="3183962"/>
                <a:ext cx="1270433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C01562-2C67-C759-5FF9-C507D498F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226" y="3183962"/>
                <a:ext cx="1270433" cy="6127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210491-BADF-D30A-5B87-C09E321AE72F}"/>
                  </a:ext>
                </a:extLst>
              </p:cNvPr>
              <p:cNvSpPr txBox="1"/>
              <p:nvPr/>
            </p:nvSpPr>
            <p:spPr>
              <a:xfrm>
                <a:off x="6858239" y="3870204"/>
                <a:ext cx="5333761" cy="485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Equation of normal,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210491-BADF-D30A-5B87-C09E321AE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239" y="3870204"/>
                <a:ext cx="5333761" cy="485326"/>
              </a:xfrm>
              <a:prstGeom prst="rect">
                <a:avLst/>
              </a:prstGeom>
              <a:blipFill>
                <a:blip r:embed="rId18"/>
                <a:stretch>
                  <a:fillRect l="-914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79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8" y="680794"/>
                <a:ext cx="11591674" cy="50373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The tangent to the curve with equation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200" dirty="0"/>
                  <a:t> at the point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200" dirty="0"/>
                  <a:t> passes through the origin. Find the value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AU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8" y="680794"/>
                <a:ext cx="11591674" cy="503731"/>
              </a:xfrm>
              <a:blipFill>
                <a:blip r:embed="rId2"/>
                <a:stretch>
                  <a:fillRect l="-315" t="-182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53EF86-B87E-3B54-98FD-9802768898B5}"/>
                  </a:ext>
                </a:extLst>
              </p:cNvPr>
              <p:cNvSpPr txBox="1"/>
              <p:nvPr/>
            </p:nvSpPr>
            <p:spPr>
              <a:xfrm>
                <a:off x="250254" y="1184525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53EF86-B87E-3B54-98FD-980276889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4" y="1184525"/>
                <a:ext cx="4547859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5359E1-4E7C-AD65-2EAE-F4A2BA621D56}"/>
                  </a:ext>
                </a:extLst>
              </p:cNvPr>
              <p:cNvSpPr txBox="1"/>
              <p:nvPr/>
            </p:nvSpPr>
            <p:spPr>
              <a:xfrm>
                <a:off x="250254" y="1815214"/>
                <a:ext cx="5333761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>
                    <a:solidFill>
                      <a:srgbClr val="002060"/>
                    </a:solidFill>
                  </a:rPr>
                  <a:t>sub.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5359E1-4E7C-AD65-2EAE-F4A2BA62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4" y="1815214"/>
                <a:ext cx="5333761" cy="491288"/>
              </a:xfrm>
              <a:prstGeom prst="rect">
                <a:avLst/>
              </a:prstGeom>
              <a:blipFill>
                <a:blip r:embed="rId4"/>
                <a:stretch>
                  <a:fillRect l="-914" b="-87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B7BBC2-F746-E417-DA5A-E00C382F3F93}"/>
                  </a:ext>
                </a:extLst>
              </p:cNvPr>
              <p:cNvSpPr txBox="1"/>
              <p:nvPr/>
            </p:nvSpPr>
            <p:spPr>
              <a:xfrm>
                <a:off x="250253" y="2361345"/>
                <a:ext cx="53337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Equation of tangent,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B7BBC2-F746-E417-DA5A-E00C382F3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3" y="2361345"/>
                <a:ext cx="5333761" cy="369332"/>
              </a:xfrm>
              <a:prstGeom prst="rect">
                <a:avLst/>
              </a:prstGeom>
              <a:blipFill>
                <a:blip r:embed="rId5"/>
                <a:stretch>
                  <a:fillRect l="-914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8F4CED-16B8-EFAC-2997-7E1E2C3C25DF}"/>
                  </a:ext>
                </a:extLst>
              </p:cNvPr>
              <p:cNvSpPr txBox="1"/>
              <p:nvPr/>
            </p:nvSpPr>
            <p:spPr>
              <a:xfrm>
                <a:off x="250252" y="2794925"/>
                <a:ext cx="53337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Since it passes through the origin,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8F4CED-16B8-EFAC-2997-7E1E2C3C2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2" y="2794925"/>
                <a:ext cx="5333761" cy="369332"/>
              </a:xfrm>
              <a:prstGeom prst="rect">
                <a:avLst/>
              </a:prstGeom>
              <a:blipFill>
                <a:blip r:embed="rId6"/>
                <a:stretch>
                  <a:fillRect l="-914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B032E0-74F8-D2AB-C083-23BCDD3B89D6}"/>
                  </a:ext>
                </a:extLst>
              </p:cNvPr>
              <p:cNvSpPr txBox="1"/>
              <p:nvPr/>
            </p:nvSpPr>
            <p:spPr>
              <a:xfrm>
                <a:off x="2160067" y="3164257"/>
                <a:ext cx="20441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B032E0-74F8-D2AB-C083-23BCDD3B8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67" y="3164257"/>
                <a:ext cx="2044186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A86CE8-6CE2-CFC3-3314-C281C5EB92CF}"/>
                  </a:ext>
                </a:extLst>
              </p:cNvPr>
              <p:cNvSpPr txBox="1"/>
              <p:nvPr/>
            </p:nvSpPr>
            <p:spPr>
              <a:xfrm>
                <a:off x="250252" y="3547570"/>
                <a:ext cx="75173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 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2060"/>
                    </a:solidFill>
                  </a:rPr>
                  <a:t> into equation of tangent,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A86CE8-6CE2-CFC3-3314-C281C5EB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2" y="3547570"/>
                <a:ext cx="7517333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8B40B3-975E-8740-C885-F40C6D8358FE}"/>
                  </a:ext>
                </a:extLst>
              </p:cNvPr>
              <p:cNvSpPr txBox="1"/>
              <p:nvPr/>
            </p:nvSpPr>
            <p:spPr>
              <a:xfrm>
                <a:off x="4242231" y="3955784"/>
                <a:ext cx="32088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8B40B3-975E-8740-C885-F40C6D835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231" y="3955784"/>
                <a:ext cx="32088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DD200D-EEC1-3031-3B8C-324853138546}"/>
                  </a:ext>
                </a:extLst>
              </p:cNvPr>
              <p:cNvSpPr txBox="1"/>
              <p:nvPr/>
            </p:nvSpPr>
            <p:spPr>
              <a:xfrm>
                <a:off x="4662988" y="4405325"/>
                <a:ext cx="32088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DD200D-EEC1-3031-3B8C-324853138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988" y="4405325"/>
                <a:ext cx="32088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7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8" y="680794"/>
                <a:ext cx="11591674" cy="61824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The tangent to the curve with equation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2200" dirty="0"/>
                  <a:t>at the point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AU" sz="2200" dirty="0"/>
                  <a:t>  meets the y-axis at point A. </a:t>
                </a:r>
              </a:p>
              <a:p>
                <a:pPr marL="0" indent="0">
                  <a:buNone/>
                </a:pPr>
                <a:r>
                  <a:rPr lang="en-AU" sz="2200" dirty="0"/>
                  <a:t>Find the</a:t>
                </a:r>
                <a:r>
                  <a:rPr lang="en-US" sz="2200" dirty="0"/>
                  <a:t> distance of OA where O is the origin</a:t>
                </a:r>
                <a:endParaRPr lang="en-AU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8" y="680794"/>
                <a:ext cx="11591674" cy="618246"/>
              </a:xfrm>
              <a:blipFill>
                <a:blip r:embed="rId2"/>
                <a:stretch>
                  <a:fillRect l="-210" t="-8911" b="-89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5359E1-4E7C-AD65-2EAE-F4A2BA621D56}"/>
                  </a:ext>
                </a:extLst>
              </p:cNvPr>
              <p:cNvSpPr txBox="1"/>
              <p:nvPr/>
            </p:nvSpPr>
            <p:spPr>
              <a:xfrm>
                <a:off x="91228" y="1299040"/>
                <a:ext cx="5333761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>
                    <a:solidFill>
                      <a:srgbClr val="002060"/>
                    </a:solidFill>
                  </a:rPr>
                  <a:t>sub.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5359E1-4E7C-AD65-2EAE-F4A2BA62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8" y="1299040"/>
                <a:ext cx="5333761" cy="506870"/>
              </a:xfrm>
              <a:prstGeom prst="rect">
                <a:avLst/>
              </a:prstGeom>
              <a:blipFill>
                <a:blip r:embed="rId3"/>
                <a:stretch>
                  <a:fillRect l="-1029" b="-60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88C3C2-B8D3-B660-483A-4C3DEE41BCE8}"/>
                  </a:ext>
                </a:extLst>
              </p:cNvPr>
              <p:cNvSpPr txBox="1"/>
              <p:nvPr/>
            </p:nvSpPr>
            <p:spPr>
              <a:xfrm>
                <a:off x="1783500" y="1805910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88C3C2-B8D3-B660-483A-4C3DEE41B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00" y="1805910"/>
                <a:ext cx="4547859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70BD97-ACF0-6C27-A21A-D3A52C6972FB}"/>
                  </a:ext>
                </a:extLst>
              </p:cNvPr>
              <p:cNvSpPr txBox="1"/>
              <p:nvPr/>
            </p:nvSpPr>
            <p:spPr>
              <a:xfrm>
                <a:off x="91228" y="2677591"/>
                <a:ext cx="5333761" cy="1225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>
                    <a:solidFill>
                      <a:srgbClr val="002060"/>
                    </a:solidFill>
                  </a:rPr>
                  <a:t>sub.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70BD97-ACF0-6C27-A21A-D3A52C697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8" y="2677591"/>
                <a:ext cx="5333761" cy="1225913"/>
              </a:xfrm>
              <a:prstGeom prst="rect">
                <a:avLst/>
              </a:prstGeom>
              <a:blipFill>
                <a:blip r:embed="rId5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8F386B-1F6E-1C5A-DDA2-558FD1E507FD}"/>
                  </a:ext>
                </a:extLst>
              </p:cNvPr>
              <p:cNvSpPr txBox="1"/>
              <p:nvPr/>
            </p:nvSpPr>
            <p:spPr>
              <a:xfrm>
                <a:off x="91228" y="3972273"/>
                <a:ext cx="53337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>
                    <a:solidFill>
                      <a:srgbClr val="002060"/>
                    </a:solidFill>
                  </a:rPr>
                  <a:t>Equation of tangent,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8F386B-1F6E-1C5A-DDA2-558FD1E50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8" y="3972273"/>
                <a:ext cx="5333761" cy="369332"/>
              </a:xfrm>
              <a:prstGeom prst="rect">
                <a:avLst/>
              </a:prstGeom>
              <a:blipFill>
                <a:blip r:embed="rId6"/>
                <a:stretch>
                  <a:fillRect l="-1029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26106B-D908-A69F-8863-C92BF597BB4D}"/>
                  </a:ext>
                </a:extLst>
              </p:cNvPr>
              <p:cNvSpPr txBox="1"/>
              <p:nvPr/>
            </p:nvSpPr>
            <p:spPr>
              <a:xfrm>
                <a:off x="203871" y="4375203"/>
                <a:ext cx="5333761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into tangent,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1=4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26106B-D908-A69F-8863-C92BF597B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71" y="4375203"/>
                <a:ext cx="5333761" cy="506870"/>
              </a:xfrm>
              <a:prstGeom prst="rect">
                <a:avLst/>
              </a:prstGeom>
              <a:blipFill>
                <a:blip r:embed="rId7"/>
                <a:stretch>
                  <a:fillRect l="-914" b="-60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F94FF5-CC03-48CE-9E51-3B10D220578B}"/>
                  </a:ext>
                </a:extLst>
              </p:cNvPr>
              <p:cNvSpPr txBox="1"/>
              <p:nvPr/>
            </p:nvSpPr>
            <p:spPr>
              <a:xfrm>
                <a:off x="2496056" y="4915671"/>
                <a:ext cx="1561373" cy="562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F94FF5-CC03-48CE-9E51-3B10D2205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56" y="4915671"/>
                <a:ext cx="1561373" cy="5629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F761AD-7671-0769-1D5F-F98BA62F0957}"/>
                  </a:ext>
                </a:extLst>
              </p:cNvPr>
              <p:cNvSpPr txBox="1"/>
              <p:nvPr/>
            </p:nvSpPr>
            <p:spPr>
              <a:xfrm>
                <a:off x="2496056" y="5478646"/>
                <a:ext cx="1561373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F761AD-7671-0769-1D5F-F98BA62F0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56" y="5478646"/>
                <a:ext cx="1561373" cy="6399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9A5279-E66A-EAA9-9A67-F29A4F98A66D}"/>
                  </a:ext>
                </a:extLst>
              </p:cNvPr>
              <p:cNvSpPr txBox="1"/>
              <p:nvPr/>
            </p:nvSpPr>
            <p:spPr>
              <a:xfrm>
                <a:off x="327062" y="6177206"/>
                <a:ext cx="5333761" cy="5034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>
                    <a:solidFill>
                      <a:srgbClr val="002060"/>
                    </a:solidFill>
                  </a:rPr>
                  <a:t>Equation of tangent,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9A5279-E66A-EAA9-9A67-F29A4F98A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2" y="6177206"/>
                <a:ext cx="5333761" cy="503471"/>
              </a:xfrm>
              <a:prstGeom prst="rect">
                <a:avLst/>
              </a:prstGeom>
              <a:blipFill>
                <a:blip r:embed="rId10"/>
                <a:stretch>
                  <a:fillRect l="-1029" b="-72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928C3D-04D7-5512-0FB1-7A92494987B9}"/>
                  </a:ext>
                </a:extLst>
              </p:cNvPr>
              <p:cNvSpPr txBox="1"/>
              <p:nvPr/>
            </p:nvSpPr>
            <p:spPr>
              <a:xfrm>
                <a:off x="5111097" y="6292652"/>
                <a:ext cx="5333761" cy="508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>
                    <a:solidFill>
                      <a:srgbClr val="002060"/>
                    </a:solidFill>
                  </a:rPr>
                  <a:t>Distance of OA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928C3D-04D7-5512-0FB1-7A9249498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097" y="6292652"/>
                <a:ext cx="5333761" cy="508537"/>
              </a:xfrm>
              <a:prstGeom prst="rect">
                <a:avLst/>
              </a:prstGeom>
              <a:blipFill>
                <a:blip r:embed="rId11"/>
                <a:stretch>
                  <a:fillRect l="-914" b="-59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6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 fontScale="92500"/>
          </a:bodyPr>
          <a:lstStyle/>
          <a:p>
            <a:pPr algn="l"/>
            <a:r>
              <a:rPr lang="en-AU" sz="4000" dirty="0"/>
              <a:t>Complete Cambridge Ex 5A </a:t>
            </a:r>
            <a:r>
              <a:rPr lang="en-AU" sz="4000"/>
              <a:t>Except Q11 and 15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17885</TotalTime>
  <Words>597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679</cp:revision>
  <dcterms:created xsi:type="dcterms:W3CDTF">2020-02-17T13:56:23Z</dcterms:created>
  <dcterms:modified xsi:type="dcterms:W3CDTF">2023-01-02T14:58:28Z</dcterms:modified>
</cp:coreProperties>
</file>