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2" r:id="rId2"/>
    <p:sldId id="413" r:id="rId3"/>
    <p:sldId id="482" r:id="rId4"/>
    <p:sldId id="490" r:id="rId5"/>
    <p:sldId id="268" r:id="rId6"/>
    <p:sldId id="280" r:id="rId7"/>
    <p:sldId id="262" r:id="rId8"/>
    <p:sldId id="486" r:id="rId9"/>
    <p:sldId id="281" r:id="rId10"/>
    <p:sldId id="283" r:id="rId11"/>
    <p:sldId id="487" r:id="rId12"/>
    <p:sldId id="488" r:id="rId13"/>
    <p:sldId id="489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67F"/>
    <a:srgbClr val="E6B720"/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9" d="100"/>
          <a:sy n="69" d="100"/>
        </p:scale>
        <p:origin x="90" y="5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5:47:04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02:59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0 293 5528 0 0,'0'0'422'0'0,"2"2"-276"0"0,5 5 210 0 0,-7-7-233 0 0,0 0 0 0 0,0 0 0 0 0,1 0 0 0 0,-1 0 0 0 0,0 0 0 0 0,1 0 0 0 0,-1 0 0 0 0,0 0 0 0 0,1 0 0 0 0,-1 0 0 0 0,0 0 0 0 0,1 0 0 0 0,-1 0 0 0 0,0 0 0 0 0,0 0 1 0 0,1 0-1 0 0,-1 0 0 0 0,0 0 0 0 0,1 0 0 0 0,-1 0 0 0 0,0 0 0 0 0,1 0 0 0 0,-1-1 0 0 0,0 1 0 0 0,4-3 937 0 0,5 1 3221 0 0,4 3-2950 0 0,-6-1-658 0 0,1-1-116 0 0,-1 0 0 0 0,0-1 0 0 0,1 0 1 0 0,-1 0-1 0 0,0-1 0 0 0,0 0 0 0 0,0 0 1 0 0,-1 0-1 0 0,11-8 0 0 0,-4 3 97 0 0,3-3 110 0 0,0-1 0 0 0,18-17 0 0 0,-30 25-693 0 0,1-1 0 0 0,-1 1 0 0 0,0-1 0 0 0,0 0 0 0 0,0 0 0 0 0,0 0 0 0 0,-1-1 0 0 0,0 1 0 0 0,0-1 0 0 0,-1 0 0 0 0,1 0 0 0 0,-1 0 0 0 0,-1 0 0 0 0,3-9 1 0 0,-1 1-40 0 0,-2 13-25 0 0,0-1 0 0 0,-1 1-1 0 0,1-1 1 0 0,-1 1 0 0 0,0-1-1 0 0,0 0 1 0 0,1 1 0 0 0,-1-1 0 0 0,0 0-1 0 0,0 1 1 0 0,0-1 0 0 0,-1 0-1 0 0,1-1 1 0 0,-1-1 0 0 0,-1-1 0 0 0,1 1 0 0 0,-1 0 0 0 0,1 0 0 0 0,-1 0 0 0 0,0 0 0 0 0,-1 0-1 0 0,1 0 1 0 0,-1 0 0 0 0,1 1 0 0 0,-1-1 0 0 0,0 1 0 0 0,-1 0 0 0 0,1 0 0 0 0,0 0 0 0 0,-1 0 0 0 0,0 1 0 0 0,0-1-1 0 0,0 1 1 0 0,0 0 0 0 0,-8-3 0 0 0,11 5-16 0 0,-1-1-1 0 0,0 1 1 0 0,1 0-1 0 0,-1 0 1 0 0,1 0-1 0 0,-1 0 1 0 0,1 0-1 0 0,-1 0 1 0 0,0 0-1 0 0,1 1 1 0 0,-1-1-1 0 0,1 0 1 0 0,-1 1-1 0 0,1 0 1 0 0,-1-1-1 0 0,1 1 1 0 0,0 0-1 0 0,-1-1 1 0 0,1 1-1 0 0,0 0 1 0 0,0 0-1 0 0,-1 0 1 0 0,1 0-1 0 0,0 0 1 0 0,0 1-1 0 0,0-1 1 0 0,0 0-1 0 0,0 0 1 0 0,0 1-1 0 0,1-1 1 0 0,-1 1-1 0 0,0-1 1 0 0,0 3-1 0 0,-2 5-72 0 0,0 1 0 0 0,0 0 0 0 0,1-1 0 0 0,-1 13 0 0 0,2-15 55 0 0,0 2-12 0 0,-1 1 0 0 0,2 0 1 0 0,0 0-1 0 0,0 0 0 0 0,1-1 0 0 0,2 13 0 0 0,1 8-13 0 0,-4-23 37 0 0,1-1-1 0 0,0 0 1 0 0,0 0 0 0 0,3 10 0 0 0,1-4-3 0 0,0 0-1 0 0,1 0 1 0 0,0-1 0 0 0,10 15-1 0 0,-12-20 6 0 0,-1 0 1 0 0,1 1-1 0 0,-1-1 0 0 0,3 12 0 0 0,-5-14 8 0 0,1 0 1 0 0,-1 1-1 0 0,1-1 0 0 0,0 0 0 0 0,0 0 0 0 0,0 0 0 0 0,1-1 0 0 0,-1 1 0 0 0,1 0 0 0 0,0-1 0 0 0,0 0 1 0 0,0 0-1 0 0,0 1 0 0 0,6 3 0 0 0,45 20-494 0 0,-52-26 372 0 0,0 0 0 0 0,0 0-1 0 0,0 0 1 0 0,0-1 0 0 0,0 1-1 0 0,0-1 1 0 0,0 0 0 0 0,0 1-1 0 0,0-1 1 0 0,0 0 0 0 0,1 0-1 0 0,-1 0 1 0 0,0 0 0 0 0,0-1-1 0 0,3 0 1 0 0,0 0-838 0 0,0-1 1 0 0,0 1-1 0 0,-1-1 0 0 0,1 0 1 0 0,5-4-1 0 0,1-3-5513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03:00.0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1 336 5064 0 0,'0'0'389'0'0,"1"1"112"0"0,4 11 4303 0 0,9 20-1 0 0,-14-29-3182 0 0,2 0-1044 0 0,0-1 1 0 0,-1 0-1 0 0,1 1 0 0 0,0-1 1 0 0,4 3-1 0 0,-6-4-466 0 0,0 0 0 0 0,0 0 0 0 0,1-1 0 0 0,-1 1 0 0 0,0 0 0 0 0,0 0 0 0 0,0 0 0 0 0,0 0 0 0 0,0 0 0 0 0,0 0 0 0 0,0 0 0 0 0,-1 0 0 0 0,1 0 0 0 0,0 0 0 0 0,-1 0 0 0 0,1 0 0 0 0,0 0 0 0 0,-1 0 0 0 0,1-1 0 0 0,-1 1 0 0 0,1 0 0 0 0,-1 0 0 0 0,0 0 0 0 0,-3 9 1802 0 0,5-10-1853 0 0,0-1-1 0 0,0 1 1 0 0,0 0-1 0 0,0-1 1 0 0,0 1-1 0 0,0 0 1 0 0,0-1-1 0 0,0 1 1 0 0,0-1-1 0 0,0 0 1 0 0,0 1-1 0 0,0-1 0 0 0,-1 0 1 0 0,1 1-1 0 0,0-1 1 0 0,0 0-1 0 0,-1 0 1 0 0,1 0-1 0 0,-1 1 1 0 0,1-1-1 0 0,-1 0 1 0 0,1 0-1 0 0,-1 0 1 0 0,1 0-1 0 0,-1 0 1 0 0,1-1-1 0 0,8-35 212 0 0,-6 20-41 0 0,-1 7-196 0 0,0 0 0 0 0,0 0 0 0 0,0-13 0 0 0,-2 16-21 0 0,0 1 0 0 0,0 0 0 0 0,1-1 0 0 0,0 1 1 0 0,1 0-1 0 0,-1-1 0 0 0,1 1 0 0 0,0 0 0 0 0,1 0 0 0 0,0 0 0 0 0,3-5 0 0 0,3-3-13 0 0,-1 6 0 0 0,-1 7 0 0 0,0 1 0 0 0,0-1 0 0 0,0 2 0 0 0,0-1-1 0 0,0 1 1 0 0,0 0 0 0 0,12 3 0 0 0,-3-1-12 0 0,29 8-23 0 0,-36-8 29 0 0,1-1-1 0 0,0 1 1 0 0,0-1 0 0 0,18 0-1 0 0,61-2 7 0 0,-85 0 0 0 0,1-1 0 0 0,0 1 0 0 0,0-1 0 0 0,-1 0 0 0 0,1-1 0 0 0,0 1 0 0 0,-1-1 0 0 0,0 0 0 0 0,1 0 0 0 0,-1 0 0 0 0,5-4 0 0 0,-6 4 0 0 0,0 0 0 0 0,0 0 0 0 0,0-1 0 0 0,-1 1 0 0 0,1-1 0 0 0,-1 1 0 0 0,0-1 0 0 0,0 0 0 0 0,0 0 0 0 0,0 0 0 0 0,0 0 0 0 0,0 0 0 0 0,-1-1 0 0 0,0 1 0 0 0,1 0 0 0 0,0-4 0 0 0,-1-3 11 0 0,1 1-1 0 0,-1-17 1 0 0,-1 23-8 0 0,0-1-1 0 0,-1 1 1 0 0,1 0 0 0 0,-1 0-1 0 0,0-1 1 0 0,0 1 0 0 0,0 0-1 0 0,-1 0 1 0 0,1 0 0 0 0,-1 0-1 0 0,-1-2 1 0 0,-8-18-3 0 0,10 20 0 0 0,-1 0 0 0 0,1 0 0 0 0,0 0 0 0 0,-1 0 0 0 0,1 0 0 0 0,-1 1 0 0 0,0-1 0 0 0,0 1 0 0 0,0-1 0 0 0,-5-3 0 0 0,4 3-8 0 0,-1 1 0 0 0,1-1 1 0 0,-1 1-1 0 0,0-1 0 0 0,0 1 0 0 0,0 1 0 0 0,0-1 0 0 0,-6-1 0 0 0,8 2-7 0 0,0 1 1 0 0,1 0-1 0 0,-1-1 0 0 0,0 1 0 0 0,0 0 0 0 0,1 0 1 0 0,-1 0-1 0 0,0 1 0 0 0,0-1 0 0 0,1 0 0 0 0,-1 1 0 0 0,0-1 1 0 0,1 1-1 0 0,-1-1 0 0 0,0 1 0 0 0,1 0 0 0 0,-1 0 0 0 0,1 0 1 0 0,-1 0-1 0 0,1 0 0 0 0,0 0 0 0 0,-1 0 0 0 0,-1 2 0 0 0,0 2-32 0 0,-1-1 0 0 0,1 1 0 0 0,0 0 0 0 0,0 0 0 0 0,1 0 0 0 0,0 1 0 0 0,-1-1 0 0 0,2 0 0 0 0,-1 1 0 0 0,1 0 0 0 0,-2 7 0 0 0,1 8-141 0 0,0 36 0 0 0,2-55 178 0 0,1 18-23 0 0,0-1 0 0 0,1 0 0 0 0,1 0 0 0 0,7 23 1 0 0,-7-30 15 0 0,2 1 1 0 0,-1-1 0 0 0,1 0-1 0 0,1-1 1 0 0,0 1 0 0 0,1-1 0 0 0,11 15-1 0 0,-15-23 5 0 0,1 0 0 0 0,0 0 0 0 0,-1 0 0 0 0,1 0 0 0 0,0 0 0 0 0,5 2 0 0 0,9 6-104 0 0,-16-10 47 0 0,0 0-1 0 0,-1 0 0 0 0,1 0 1 0 0,0-1-1 0 0,0 1 1 0 0,0-1-1 0 0,0 1 0 0 0,0-1 1 0 0,0 0-1 0 0,0 0 1 0 0,0 1-1 0 0,0-1 0 0 0,0-1 1 0 0,0 1-1 0 0,0 0 1 0 0,0 0-1 0 0,0-1 0 0 0,0 1 1 0 0,0-1-1 0 0,-1 0 1 0 0,1 1-1 0 0,0-1 0 0 0,0 0 1 0 0,0 0-1 0 0,1-2 1 0 0,0 1-415 0 0,1 0 0 0 0,-1 0 0 0 0,0-1 1 0 0,0 0-1 0 0,0 1 0 0 0,0-1 0 0 0,0-1 1 0 0,-1 1-1 0 0,1 0 0 0 0,-1 0 1 0 0,4-7-1 0 0,-2-5-1685 0 0</inkml:trace>
  <inkml:trace contextRef="#ctx0" brushRef="#br0" timeOffset="1">554 194 2760 0 0,'0'0'14285'0'0,"1"1"-13039"0"0,5 11-56 0 0,-2 0 0 0 0,7 21-1 0 0,-11-32-1170 0 0,5 15 301 0 0,18 69 464 0 0,-13-63-469 0 0,-9-20 760 0 0,1-3-905 0 0,1 0-127 0 0,-1-1 0 0 0,1 0 0 0 0,0 0 0 0 0,0 0 0 0 0,-1 0 0 0 0,1-1 0 0 0,-1 1 0 0 0,0-1-1 0 0,0 1 1 0 0,0-1 0 0 0,0 0 0 0 0,0 0 0 0 0,0 0 0 0 0,-1 0 0 0 0,2-4 0 0 0,3-8 184 0 0,7-29 0 0 0,-12 40-200 0 0,5-19 108 0 0,5-21 98 0 0,-10 38-174 0 0,1 0 0 0 0,0-1 0 0 0,1 1 0 0 0,-1 0-1 0 0,1 0 1 0 0,7-11 0 0 0,5-12 235 0 0,-15 29-268 0 0,0-1 0 0 0,1 0 0 0 0,-1 0 1 0 0,1 0-1 0 0,-1 0 0 0 0,1 1 1 0 0,-1-1-1 0 0,1 0 0 0 0,-1 1 0 0 0,1-1 1 0 0,0 0-1 0 0,-1 1 0 0 0,1-1 1 0 0,0 1-1 0 0,0-1 0 0 0,-1 1 1 0 0,1-1-1 0 0,0 1 0 0 0,0-1 0 0 0,0 1 1 0 0,1-1-1 0 0,0 1 2 0 0,0 0 0 0 0,-1 0 0 0 0,1 0 0 0 0,0 0 0 0 0,-1 0 0 0 0,1 1 0 0 0,0-1 0 0 0,-1 0 0 0 0,1 1 0 0 0,-1-1 0 0 0,3 2 0 0 0,1 1-1 0 0,0 0 0 0 0,0 0 0 0 0,0 0 0 0 0,0 0 0 0 0,-1 1-1 0 0,7 6 1 0 0,-7-5-15 0 0,-1 0 0 0 0,0 0 0 0 0,1 0 0 0 0,2 8 0 0 0,8 11 8 0 0,21 35-83 0 0,-22-36-71 0 0,21 28 0 0 0,-28-42-150 0 0,-1 1 0 0 0,0-1-1 0 0,0 1 1 0 0,5 16-1 0 0,-3-7-1154 0 0,3 1-585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03:00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0 679 8288 0 0,'0'-7'9513'0'0,"0"5"-9328"0"0,0 0 1 0 0,0 1-1 0 0,1-1 0 0 0,-1 1 1 0 0,0-1-1 0 0,1 1 0 0 0,-1-1 1 0 0,1 1-1 0 0,-1-1 0 0 0,1 1 1 0 0,0-1-1 0 0,0 1 0 0 0,0 0 1 0 0,0-1-1 0 0,0 1 0 0 0,0 0 1 0 0,0 0-1 0 0,0 0 1 0 0,0 0-1 0 0,0 0 0 0 0,1 0 1 0 0,-1 0-1 0 0,0 0 0 0 0,1 0 1 0 0,-1 1-1 0 0,1-1 0 0 0,1 0 1 0 0,6-2 420 0 0,-1 1 0 0 0,1 0 0 0 0,17-2 1 0 0,-2 1-48 0 0,158-44 1260 0 0,-177 45-1821 0 0,1-1 1 0 0,-1 0 0 0 0,1 0-1 0 0,-1 0 1 0 0,0 0-1 0 0,0-1 1 0 0,0 0 0 0 0,-1 0-1 0 0,0 0 1 0 0,6-7-1 0 0,13-20-2469 0 0,-7 0-5347 0 0,-10 21 265 0 0</inkml:trace>
  <inkml:trace contextRef="#ctx0" brushRef="#br0" timeOffset="1">37 0 11520 0 0,'0'0'886'0'0,"0"7"865"0"0,0 1-865 0 0,0 0 0 0 0,1 0 0 0 0,1 0 0 0 0,-1 0 0 0 0,1-1 0 0 0,1 1-1 0 0,0-1 1 0 0,5 13 0 0 0,-7-18-753 0 0,29 81 2039 0 0,-7-19-1168 0 0,21 97 0 0 0,4 15-336 0 0,-29-118-570 0 0,49 123-638 0 0,-65-175 328 0 0,0 0 0 0 0,0 0 0 0 0,8 9 0 0 0,-10-15 100 0 0,-1 1 0 0 0,0-1 1 0 0,1 1-1 0 0,0-1 0 0 0,-1 1 1 0 0,1-1-1 0 0,-1 0 1 0 0,1 1-1 0 0,-1-1 0 0 0,1 0 1 0 0,0 1-1 0 0,-1-1 1 0 0,1 0-1 0 0,0 0 0 0 0,-1 0 1 0 0,1 1-1 0 0,0-1 1 0 0,-1 0-1 0 0,1 0 0 0 0,0 0 1 0 0,0 0-1 0 0,1 0-286 0 0</inkml:trace>
  <inkml:trace contextRef="#ctx0" brushRef="#br0" timeOffset="2">444 499 5984 0 0,'0'0'464'0'0,"1"2"-306"0"0,6 31 2778 0 0,-5-21-1101 0 0,1 0 1 0 0,0-1-1 0 0,7 17 0 0 0,-5-15-1088 0 0,0 1 0 0 0,4 17 0 0 0,-6-17-533 0 0,2 0 0 0 0,6 17 0 0 0,-2-5 212 0 0,-2-7-1430 0 0,-1-7-3918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03:01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8752 0 0,'0'0'10655'0'0,"10"-5"-10503"0"0,3-1-80 0 0,-3 12-8 0 0,0 3-1184 0 0,2 7-240 0 0,4-8-47 0 0</inkml:trace>
  <inkml:trace contextRef="#ctx0" brushRef="#br0" timeOffset="1">290 319 5064 0 0,'0'0'232'0'0,"1"-2"-14"0"0,28-42 2096 0 0,-26 41-1681 0 0,-2 2-298 0 0,0 0-1 0 0,0 0 1 0 0,0 0 0 0 0,-1 0-1 0 0,1 0 1 0 0,0-1-1 0 0,0 1 1 0 0,-1 0 0 0 0,1 0-1 0 0,-1-1 1 0 0,1 1-1 0 0,-1 0 1 0 0,1-1 0 0 0,-1 1-1 0 0,0 0 1 0 0,0-1-1 0 0,0 1 1 0 0,0-1 0 0 0,0 1-1 0 0,0 0 1 0 0,0-1-1 0 0,0 1 1 0 0,0-1 0 0 0,-1 1-1 0 0,1 0 1 0 0,-1-1-1 0 0,0 0 1 0 0,1-1 101 0 0,-13-32 4335 0 0,7 21-3969 0 0,5 12-714 0 0,-1 1 0 0 0,1-1 0 0 0,-1 0 0 0 0,1 0 0 0 0,-1 1 0 0 0,1-1 0 0 0,-1 0 0 0 0,0 1 0 0 0,0 0-1 0 0,0-1 1 0 0,0 1 0 0 0,0 0 0 0 0,-2-1 0 0 0,-28-10 729 0 0,30 12-805 0 0,0 0 1 0 0,0 0-1 0 0,1 0 0 0 0,-1 0 0 0 0,0 0 0 0 0,0 0 0 0 0,1 0 0 0 0,-1 1 1 0 0,0-1-1 0 0,0 0 0 0 0,1 1 0 0 0,-1 0 0 0 0,1-1 0 0 0,-1 1 0 0 0,0 0 1 0 0,1 0-1 0 0,-1 0 0 0 0,1 0 0 0 0,0 0 0 0 0,-1 0 0 0 0,1 0 1 0 0,0 1-1 0 0,0-1 0 0 0,0 0 0 0 0,0 1 0 0 0,-2 2 0 0 0,0 1-12 0 0,1-1 0 0 0,-1 1 0 0 0,1 0 0 0 0,0-1 0 0 0,0 1 0 0 0,1 0 0 0 0,-2 10 0 0 0,2-2-14 0 0,0 1 1 0 0,1-1-1 0 0,1 0 0 0 0,0 1 0 0 0,0-1 0 0 0,6 18 1 0 0,1-2-74 0 0,19 48 1 0 0,-21-65 17 0 0,1 0 0 0 0,-1-1-1 0 0,2 1 1 0 0,0-2 0 0 0,0 1 0 0 0,1-1 0 0 0,10 10 0 0 0,-18-20 71 0 0,0 0 1 0 0,0 0-1 0 0,0 1 1 0 0,0-1-1 0 0,0 0 1 0 0,0 0-1 0 0,0 0 1 0 0,0 0-1 0 0,0 0 1 0 0,0 0-1 0 0,1 0 1 0 0,-1-1-1 0 0,0 1 1 0 0,0 0-1 0 0,0-1 1 0 0,0 1-1 0 0,0-1 1 0 0,0 1 0 0 0,0-1-1 0 0,0 1 1 0 0,-1-1-1 0 0,1 1 1 0 0,0-1-1 0 0,0 0 1 0 0,0 0-1 0 0,-1 1 1 0 0,2-3-1 0 0,1-3 16 0 0,-1 0 0 0 0,-1 0 1 0 0,1 0-1 0 0,-1 0 0 0 0,1-9 0 0 0,4-22-23 0 0,2 5 9 0 0,-2 0 0 0 0,-1 0-1 0 0,-1 0 1 0 0,-1-49 0 0 0,-3 66 96 0 0,-1 0 0 0 0,0 1 0 0 0,-6-24 0 0 0,40 159 1247 0 0,-28-103-1325 0 0,0 1 23 0 0,1 1-1 0 0,1-1 1 0 0,1 0 0 0 0,0-1-1 0 0,12 20 1 0 0,33 35-1437 0 0,-20-21-656 0 0,-32-49 1402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03:01.7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0 167 10136 0 0,'0'0'777'0'0,"6"0"1602"0"0,3 0-253 0 0,19-1 2882 0 0,-22 1-4455 0 0,0-1-1 0 0,0 0 1 0 0,0 0-1 0 0,0-1 0 0 0,9-3 1 0 0,9-4 643 0 0,33-10 1 0 0,-44 15-887 0 0,0-1 0 0 0,20-11 0 0 0,-3 2-7 0 0,0 5-236 0 0,-26 9-110 0 0,-1-1 0 0 0,0 1 0 0 0,0-1 0 0 0,0 0 0 0 0,0 0 1 0 0,0 0-1 0 0,0-1 0 0 0,0 1 0 0 0,0-1 0 0 0,0 1 0 0 0,0-1 1 0 0,-1 0-1 0 0,5-4 0 0 0,-4 3-371 0 0,0-2 1 0 0,0 1-1 0 0,-1 0 1 0 0,3-5-1 0 0,6-10-6067 0 0,1 5-1396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03:02.3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13824 0 0,'0'2'6513'0'0,"0"6"-3749"0"0,5 33-1379 0 0,28 178-647 0 0,-20-154-519 0 0,28 82 1 0 0,-33-124-233 0 0,0-1 1 0 0,2-1-1 0 0,23 38 0 0 0,-27-50 4 0 0,0 0-1 0 0,0-1 1 0 0,1 0 0 0 0,0-1-1 0 0,1 1 1 0 0,-1-1-1 0 0,1-1 1 0 0,1 0-1 0 0,-1 0 1 0 0,1 0 0 0 0,10 4-1 0 0,-17-9-5 0 0,0 0 0 0 0,0-1-1 0 0,0 1 1 0 0,0-1 0 0 0,0 1-1 0 0,0-1 1 0 0,0 1 0 0 0,0-1-1 0 0,0 0 1 0 0,0 0 0 0 0,0 0-1 0 0,1-1 1 0 0,-1 1 0 0 0,0 0-1 0 0,0-1 1 0 0,0 1 0 0 0,3-2-1 0 0,-2 0 10 0 0,0 1 0 0 0,0-1-1 0 0,0 0 1 0 0,0 0 0 0 0,-1-1-1 0 0,1 1 1 0 0,-1 0 0 0 0,1-1 0 0 0,3-5-1 0 0,1-4 10 0 0,0 0 0 0 0,0-1 0 0 0,-1 1 0 0 0,5-17 0 0 0,-9 19 35 0 0,1 0 0 0 0,-1-1 0 0 0,0 1 0 0 0,-1 0 0 0 0,-1 0 0 0 0,1-1 0 0 0,-2 1 0 0 0,-1-14-1 0 0,0-18 161 0 0,2 37-171 0 0,0-1 1 0 0,-1 1-1 0 0,0-1 1 0 0,0 1-1 0 0,0 0 0 0 0,-1 0 1 0 0,0 0-1 0 0,-3-7 1 0 0,4 10-22 0 0,0 0 1 0 0,0 0-1 0 0,0 0 0 0 0,0 1 1 0 0,0-1-1 0 0,0 0 1 0 0,-1 1-1 0 0,1-1 1 0 0,-1 1-1 0 0,1-1 1 0 0,-1 1-1 0 0,1 0 0 0 0,-1-1 1 0 0,0 1-1 0 0,0 0 1 0 0,0 0-1 0 0,0 1 1 0 0,1-1-1 0 0,-1 0 0 0 0,0 0 1 0 0,0 1-1 0 0,-1 0 1 0 0,-2-1-1 0 0,-6 3 6 0 0,8 0-12 0 0,0 0 0 0 0,0 0 0 0 0,0 0 0 0 0,0 1 0 0 0,0-1 0 0 0,0 1 0 0 0,1 0 0 0 0,-1 0 0 0 0,1 0 0 0 0,0 0 0 0 0,0 1 0 0 0,0-1 0 0 0,0 0 0 0 0,1 1 0 0 0,-1-1 0 0 0,1 1 0 0 0,0 0 0 0 0,0-1 0 0 0,0 5 0 0 0,-2 8 0 0 0,1 0 0 0 0,1-1 0 0 0,0 18 0 0 0,1-8 19 0 0,2 0 0 0 0,0 0-1 0 0,11 42 1 0 0,-7-50 62 0 0,0-1 0 0 0,1 1 0 0 0,0-1-1 0 0,2-1 1 0 0,17 26 0 0 0,-19-32-17 0 0,1-1 1 0 0,-1 0-1 0 0,2-1 0 0 0,-1 0 1 0 0,1 0-1 0 0,0-1 0 0 0,1 0 0 0 0,-1-1 1 0 0,13 6-1 0 0,-18-10-60 0 0,0 1 0 0 0,0-1 0 0 0,0 0 0 0 0,0 0 0 0 0,1-1 0 0 0,-1 1 0 0 0,0-1 0 0 0,0 0 0 0 0,1 0 0 0 0,-1 0 0 0 0,0-1 0 0 0,0 0 0 0 0,7-1 0 0 0,0-2-392 0 0,-1 0 1 0 0,1-1 0 0 0,18-11 0 0 0,3-6-1299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03:05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0 273 5064 0 0,'0'0'14793'0'0,"1"2"-14432"0"0,2 2-259 0 0,-1 0 0 0 0,0 1 1 0 0,0 0-1 0 0,0 0 0 0 0,-1-1 0 0 0,0 1 0 0 0,0 0 0 0 0,1 7 1 0 0,2 11 86 0 0,-2 3 195 0 0,-2-23-264 0 0,0 1 0 0 0,0-1 0 0 0,0 1 0 0 0,0-1 0 0 0,1 1 0 0 0,1 5 0 0 0,-2-8-97 0 0,0-1-1 0 0,1 1 1 0 0,-1 0-1 0 0,0-1 1 0 0,0 1 0 0 0,0 0-1 0 0,0-1 1 0 0,0 1-1 0 0,0 0 1 0 0,0-1-1 0 0,0 1 1 0 0,0 0-1 0 0,0 0 1 0 0,0-1-1 0 0,0 2 1 0 0,-1 0 39 0 0,1 0 1787 0 0,-4-15-1491 0 0,0 1-260 0 0,0 1 1 0 0,0-1-1 0 0,2 0 1 0 0,-1 0-1 0 0,2 0 1 0 0,-1 0-1 0 0,2 0 1 0 0,-1-1 0 0 0,2 1-1 0 0,0 0 1 0 0,0 0-1 0 0,6-21 1 0 0,-3 6 280 0 0,-3 18-261 0 0,1 0 0 0 0,0 0 1 0 0,0 0-1 0 0,1 0 1 0 0,5-12-1 0 0,-2 9-115 0 0,0 1-43 0 0,-1 1 0 0 0,8-10 0 0 0,-10 16 54 0 0,0 1 0 0 0,0 0 0 0 0,0 0 0 0 0,0 0 0 0 0,1 0 0 0 0,-1 0-1 0 0,1 0 1 0 0,7-3 0 0 0,6-4 21 0 0,-14 7-31 0 0,0 1-1 0 0,1 0 0 0 0,-1 0 0 0 0,1 0 0 0 0,-1 1 1 0 0,1-1-1 0 0,0 1 0 0 0,6-1 0 0 0,-9 1-3 0 0,3 1 0 0 0,0-1 0 0 0,0 0 0 0 0,-1 1 0 0 0,1 0 0 0 0,0 0 0 0 0,0 0 0 0 0,0 1 0 0 0,0-1 0 0 0,0 1 0 0 0,-1 0 0 0 0,1 0 0 0 0,3 1 0 0 0,-3-1-18 0 0,0 0 0 0 0,0-1 0 0 0,-1 0 0 0 0,1 0 0 0 0,0 0 0 0 0,0 0 0 0 0,0-1 0 0 0,-1 1 0 0 0,1-1 0 0 0,0 0 0 0 0,-1 0 0 0 0,1 0 0 0 0,6-3 0 0 0,25-7-392 0 0,-19 6-508 0 0,-14 4 145 0 0,0 1 1 0 0,0-1-1 0 0,0 0 0 0 0,0 1 1 0 0,1-1-1 0 0,-1 1 1 0 0,0 0-1 0 0,0-1 0 0 0,4 1 1 0 0,7 4-7121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3T02:20:37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1 100,'8'-1,"0"0,1-1,-1 1,0-2,14-4,22-6,33-3,-42 7,0 3,63-5,431 11,-232 2,-245 0,67 12,-65-6,61 1,-61-5,1 3,-1 2,67 20,-53-13,-57-13,37 9,0-2,1-2,77 3,932-13,-1029 0,0-1,56-14,-16 2,74-19,-86 21,-30 5,1 2,0 1,40-2,642 7,-325 2,-364-4,0 0,0-1,0-2,-1 0,31-11,48-12,-86 26,0 2,1 0,-1 0,0 2,0-1,0 2,20 5,46 7,25-12,-73-3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23:12:06.62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1,'1264'0,"-1217"2,-1 3,53 11,-38-5,65 15,-73-14,0-2,62 4,-16-11,48 2,-45 1,206 23,-266-21,11 3,101 5,79-17,34 1,-139 9,14 1,282-10,-200 0,-83 10,-6 0,341-9,-220-2,-223-1,1-1,-1-2,55-16,-20 5,-30 10,0 2,0 2,59 3,33-2,1-18,-93 11,79-5,-103 13,3 1,1-2,-1 0,1-1,-1-1,31-8,-19 2,1 1,0 1,0 2,35-2,122 4,-38 3,-32-10,28 0,-71 10,-41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2:32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14574 40 11024 0 0,'0'0'5647'0'0,"-5"-5"-3319"0"0,-15-10-1165 0 0,19 15-1143 0 0,1-1 0 0 0,-1 1 0 0 0,0-1 0 0 0,1 1 0 0 0,-1-1 0 0 0,0 1-1 0 0,0 0 1 0 0,1-1 0 0 0,-1 1 0 0 0,0 0 0 0 0,0-1 0 0 0,1 1 0 0 0,-1 0 0 0 0,-1 0 0 0 0,-11-5 122 0 0,10 4-134 0 0,-1-1 0 0 0,0 1 0 0 0,1 0 0 0 0,-1 0 0 0 0,0 0 0 0 0,1 0 0 0 0,-1 0 0 0 0,-5 1 0 0 0,-35 0-4 0 0,24 0-4 0 0,4 0 0 0 0,1 0 0 0 0,-1 1 0 0 0,1 1 0 0 0,0 1 0 0 0,-1 0 0 0 0,-19 7 0 0 0,13-3 1 0 0,-1-1-1 0 0,-29 4 0 0 0,-3 0-13 0 0,-7 0-45 0 0,38-7 57 0 0,-34 9 0 0 0,-57 13 1 0 0,41-11 90 0 0,-109 9-1 0 0,28-5 124 0 0,-436 48-230 0 0,340-37-362 0 0,102-9 167 0 0,44-5 111 0 0,-36 4 77 0 0,-393 46 21 0 0,261-19 0 0 0,-52 9 60 0 0,-222 49-47 0 0,252-47-11 0 0,-206 42 77 0 0,159-32 79 0 0,-328 65 471 0 0,435-78-305 0 0,130-29-146 0 0,7 0-6 0 0,-30 6 33 0 0,-333 73 195 0 0,-225 42-201 0 0,311-69-130 0 0,-71 11-72 0 0,111-24 6 0 0,209-39 0 0 0,-350 72 0 0 0,167-33 0 0 0,112-21 0 0 0,-158 29 0 0 0,-25 4 12 0 0,133-24 51 0 0,36-16 18 0 0,-169 39 147 0 0,-36 11 42 0 0,196-45-148 0 0,-26 8-120 0 0,10-11-69 0 0,164-27 60 0 0,-17 1 9 0 0,-141 25-14 0 0,127-17-39 0 0,-124 29 48 0 0,201-41 3 0 0,-232 75 0 0 0,173-54-24 0 0,57-20 11 0 0,1 0 0 0 0,-36 18-1 0 0,-144 57 72 0 0,158-66-52 0 0,-14 4 28 0 0,-46 18 60 0 0,29-12-38 0 0,56-21 1 0 0,1 0 0 0 0,0 2-1 0 0,1 1 1 0 0,-24 14 0 0 0,39-20-10 0 0,0-1-1 0 0,0 0 0 0 0,-10 3 0 0 0,9-4-13 0 0,1 1 0 0 0,0 0 0 0 0,-10 6-1 0 0,-10 6-32 0 0,22-12 0 0 0,-1 0 0 0 0,1 0 0 0 0,-1-1 0 0 0,0 0 0 0 0,1 0 0 0 0,-1 0 0 0 0,-12 2 0 0 0,-17 5 0 0 0,23 0 0 0 0,-1 3 0 0 0,12-8 0 0 0,1 0 0 0 0,0-4-124 0 0,-1 1 0 0 0,1 0 1 0 0,0-1-1 0 0,-1 1 0 0 0,1 0 0 0 0,0 0 0 0 0,0-1 0 0 0,-1 1 0 0 0,1 0 0 0 0,0 0 0 0 0,0 0 0 0 0,0-1 0 0 0,0 1 1 0 0,0 0-1 0 0,0 0 0 0 0,0 0 0 0 0,1-1 0 0 0,-1 1 0 0 0,0 0 0 0 0,0 0 0 0 0,1 0 0 0 0,-1-1 0 0 0,0 1 1 0 0,1 0-1 0 0,-1-1 0 0 0,1 1 0 0 0,-1 0 0 0 0,0-1 0 0 0,1 1 0 0 0,0 0 0 0 0,-1-1 0 0 0,1 1 0 0 0,-1-1 0 0 0,1 1 1 0 0,0-1-1 0 0,-1 1 0 0 0,1-1 0 0 0,0 0 0 0 0,0 1 0 0 0,-1-1 0 0 0,1 0 0 0 0,0 0 0 0 0,0 1 0 0 0,1-1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5:47:04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2:33.4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0 14224 0 0,'-27'12'653'0'0,"22"-10"-16"0"0,2 0-409 0 0,-24 10-158 0 0,24-12 154 0 0,3 2-186 0 0,-1-1 1 0 0,1 0 0 0 0,-1-1 0 0 0,0 1 0 0 0,1 0 0 0 0,-1 0 0 0 0,0 0 0 0 0,0 0 0 0 0,1 0 0 0 0,-1-1 0 0 0,0 1 0 0 0,-1 0 0 0 0,0 0 34 0 0,1 1-43 0 0,0-1-1 0 0,-1 0 1 0 0,1 0-1 0 0,-1 0 0 0 0,1 0 1 0 0,-1 0-1 0 0,0-1 0 0 0,0 1 1 0 0,1 0-1 0 0,-1-1 0 0 0,0 1 1 0 0,0-1-1 0 0,-3 1 0 0 0,-10 2 151 0 0,14-2-51 0 0,-3-1-9 0 0,0 0-96 0 0,0 0-1 0 0,0 0 0 0 0,0 1 1 0 0,0 0-1 0 0,0 0 0 0 0,1 0 1 0 0,-1 0-1 0 0,0 0 0 0 0,1 1 1 0 0,-1-1-1 0 0,1 1 0 0 0,-1 0 0 0 0,1 0 1 0 0,0 1-1 0 0,0-1 0 0 0,0 1 1 0 0,0-1-1 0 0,0 1 0 0 0,0 0 1 0 0,1 0-1 0 0,-1 0 0 0 0,-2 4 0 0 0,1-1-16 0 0,0-1 0 0 0,-1 0 0 0 0,0 0 0 0 0,0 0 0 0 0,0 0 0 0 0,-8 4 0 0 0,-6 6 8 0 0,-35 34-15 0 0,49-44 0 0 0,0 1 0 0 0,1-1 0 0 0,-1 1 0 0 0,-3 7 0 0 0,-9 10 0 0 0,-2-1 2 0 0,14-17 6 0 0,0 0-1 0 0,0 0 0 0 0,1 1 0 0 0,-1 0 0 0 0,1 0 1 0 0,0 0-1 0 0,1 1 0 0 0,-3 6 0 0 0,-8 19 65 0 0,11-26-40 0 0,0-1 0 0 0,0 1 1 0 0,1 0-1 0 0,0-1 0 0 0,1 1 0 0 0,-3 10 1 0 0,4-13-6 0 0,0-1 1 0 0,0 1 0 0 0,1 0-1 0 0,-1-1 1 0 0,1 1 0 0 0,-1-1-1 0 0,1 0 1 0 0,0 1 0 0 0,0-1-1 0 0,0 0 1 0 0,0 1 0 0 0,0-1-1 0 0,1 0 1 0 0,-1 0 0 0 0,1 0-1 0 0,-1 0 1 0 0,1 0 0 0 0,0 0-1 0 0,0 0 1 0 0,3 2 0 0 0,12 12 205 0 0,-13-12-158 0 0,0 0 0 0 0,0 0 1 0 0,0-1-1 0 0,1 0 0 0 0,-1 1 0 0 0,9 3 1 0 0,22 7 520 0 0,1-1 1 0 0,0-2 0 0 0,51 9-1 0 0,-60-16-397 0 0,-1-2-1 0 0,1-1 0 0 0,31-2 0 0 0,-5 0 5 0 0,-11-1-126 0 0,0-2-1 0 0,-1-1 0 0 0,0-2 0 0 0,74-23 1 0 0,-34 4-1871 0 0,-37 9-5993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4:04.2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1 282 10800 0 0,'1'-1'241'0'0,"4"-7"-147"0"0,1 0 1 0 0,0 1-1 0 0,0 0 0 0 0,1 0 0 0 0,-1 0 1 0 0,2 1-1 0 0,-1 0 0 0 0,1 0 0 0 0,8-4 1 0 0,-14 9-99 0 0,-1 0 1 0 0,1 0 0 0 0,-1-1 0 0 0,0 1 0 0 0,1-1 0 0 0,-1 1 0 0 0,0 0-1 0 0,0-1 1 0 0,2-3 0 0 0,-2 3 0 0 0,0 1 0 0 0,0-1 0 0 0,0 0 0 0 0,0 1 0 0 0,0-1 0 0 0,0 1 0 0 0,1-1 0 0 0,-1 1 1 0 0,1 0-1 0 0,1-1 0 0 0,24-17-11 0 0,-17 11-1 0 0,1 1 0 0 0,-1 0-1 0 0,19-7 1 0 0,-22 11-32 0 0,4-2 137 0 0,1 0 0 0 0,-1 1 0 0 0,1 0 0 0 0,18-3 0 0 0,108 1 2326 0 0,-127 6-2224 0 0,0 0 0 0 0,-1 1 0 0 0,1 0 0 0 0,0 1 0 0 0,15 4 0 0 0,-19-4-55 0 0,0-1 0 0 0,0 1 0 0 0,12-1 1 0 0,-12-1-6 0 0,0 1 1 0 0,0 0-1 0 0,0 0 1 0 0,0 1-1 0 0,8 2 0 0 0,0 0 12 0 0,0 0-1 0 0,1-1 0 0 0,-1-1 0 0 0,1-1 0 0 0,29 0 0 0 0,35 3 60 0 0,-69-4-159 0 0,1 0 0 0 0,-1-1 0 0 0,0 0-1 0 0,12-3 1 0 0,12 0 95 0 0,8-5 145 0 0,-34 6-157 0 0,0 1-1 0 0,0 1 0 0 0,19-2 1 0 0,56-3 566 0 0,144-3 63 0 0,-202 7-718 0 0,10-1 42 0 0,60-11-1 0 0,-81 11-37 0 0,-1 1-1 0 0,18-1 0 0 0,2 0 145 0 0,18 0 165 0 0,-32 2-143 0 0,31-4 1 0 0,11-2-51 0 0,-24 4-79 0 0,59 0 23 0 0,-33 2-52 0 0,32-3 40 0 0,38-2-63 0 0,20 4 102 0 0,-84 3-66 0 0,92 5 247 0 0,-118-6-239 0 0,137-5 352 0 0,76-6 83 0 0,-222 10-462 0 0,-15 0 25 0 0,23 2 0 0 0,96 1 74 0 0,-76-3-103 0 0,-21-3-26 0 0,-33 3-12 0 0,1 0 0 0 0,-1 1 0 0 0,0 0 0 0 0,11 1 0 0 0,-10 0 15 0 0,1-1 0 0 0,-1 0 1 0 0,21-3-1 0 0,13 0 53 0 0,-7 2 6 0 0,-16 0-41 0 0,28 2 0 0 0,13 1-35 0 0,-43-3 0 0 0,-1 2 0 0 0,22 3 0 0 0,-27-2 31 0 0,0-1 0 0 0,0 0 0 0 0,-1-1 0 0 0,25-3 0 0 0,-25 3 11 0 0,-1 0-1 0 0,13 2 1 0 0,9 0 57 0 0,111-2 365 0 0,-121-2-259 0 0,-19 1-181 0 0,0 0 0 0 0,1 1 0 0 0,-1 0 0 0 0,0 0 0 0 0,0 0 0 0 0,0 0 0 0 0,0 0 0 0 0,0 1 0 0 0,0 0 0 0 0,4 1 0 0 0,1 1-70 0 0,-1 0 0 0 0,1 0 0 0 0,0-1 0 0 0,0 0 0 0 0,0-1 0 0 0,0 0 0 0 0,11 0 0 0 0,51 7 46 0 0,-66-7 0 0 0,1-1 0 0 0,0 1 0 0 0,0 1 0 0 0,-1-1-1 0 0,1 1 1 0 0,7 4 0 0 0,21 5 12 0 0,-27-10 0 0 0,-4-1-8 0 0,0 1 0 0 0,-1-1 0 0 0,1 1 1 0 0,-1 0-1 0 0,1 0 0 0 0,-1 0 0 0 0,1 0 0 0 0,-1 0 0 0 0,3 2 0 0 0,11 4-4 0 0,-10-8 0 0 0,-3 1 0 0 0,2 0 18 0 0,0 1-1 0 0,0 0 1 0 0,0 0 0 0 0,0 0-1 0 0,0 0 1 0 0,0 1-1 0 0,-1 0 1 0 0,1 0-1 0 0,0 1 1 0 0,3 2 0 0 0,-2-2-3 0 0,1 1-1 0 0,-1-1 1 0 0,0-1 0 0 0,13 4 0 0 0,-14-6-53 0 0,-4 0 29 0 0,0 0-1 0 0,1 0 1 0 0,-1 0 0 0 0,0 0 0 0 0,0 0 0 0 0,1 0 0 0 0,-1 1 0 0 0,0-1-1 0 0,0 0 1 0 0,0 1 0 0 0,1-1 0 0 0,-1 1 0 0 0,2 1 0 0 0,-2-2 24 0 0,1 1 0 0 0,0 0 0 0 0,0-1 0 0 0,-1 1 0 0 0,1-1 1 0 0,0 0-1 0 0,0 1 0 0 0,3-1 0 0 0,-1 0 11 0 0,1 1 0 0 0,0-1-1 0 0,0 1 1 0 0,0 0 0 0 0,5 2-1 0 0,-2-1-25 0 0,26 6 0 0 0,-29-5 0 0 0,0-2 0 0 0,19 0 0 0 0,25-1 0 0 0,-3 0 86 0 0,-41 1-12 0 0,-4-1-73 0 0,0 1 0 0 0,0 0 0 0 0,1 0 0 0 0,-1-1-1 0 0,0 1 1 0 0,1-1 0 0 0,-1 1 0 0 0,1-1 0 0 0,-1 0 0 0 0,0 1-1 0 0,1-1 1 0 0,-1 0 0 0 0,1 0 0 0 0,-1 0 0 0 0,1 0 0 0 0,-1 0-1 0 0,1 0 1 0 0,-1-1 0 0 0,1 1 0 0 0,-1 0 0 0 0,1-1 0 0 0,-1 1-1 0 0,2-2 1 0 0,4 0-29 0 0,8 2 12 0 0,4 5 49 0 0,-15-3-21 0 0,1-1-1 0 0,0 1 1 0 0,0-1-1 0 0,-1 0 0 0 0,1-1 1 0 0,0 1-1 0 0,0-1 1 0 0,6 0-1 0 0,31 6-11 0 0,-30-6 0 0 0,0 2 0 0 0,17 3 0 0 0,-18-3 0 0 0,1 0 0 0 0,18 1 0 0 0,57 0 42 0 0,-46-1 5 0 0,65-4 0 0 0,-87 0-46 0 0,-14 1 0 0 0,0 0 1 0 0,0 1-1 0 0,0-1 0 0 0,0 1 1 0 0,0 1-1 0 0,8 0 1 0 0,-6 0 6 0 0,0-1 0 0 0,0 0 1 0 0,0 0-1 0 0,12-3 0 0 0,10 1 4 0 0,12-1 12 0 0,-32 1-16 0 0,-1 1 0 0 0,1 1 0 0 0,0 0 0 0 0,12 1 0 0 0,-5 1-8 0 0,23-1 0 0 0,-26-1 0 0 0,-1 0 0 0 0,0 1 0 0 0,19 4 0 0 0,-23-4 0 0 0,1 1 0 0 0,-1-2 0 0 0,0 1 0 0 0,17-2 0 0 0,-14 0 0 0 0,0 1 0 0 0,12 1 0 0 0,21 1 0 0 0,-36-2 0 0 0,0 0 0 0 0,1 0 0 0 0,-1 1 0 0 0,0 0 0 0 0,1 1 0 0 0,12 3 0 0 0,-11-1 0 0 0,1-2 0 0 0,0 0 0 0 0,0 0 0 0 0,1-1 0 0 0,-1 0 0 0 0,18-1 0 0 0,-13-1 0 0 0,0 2 0 0 0,22 2 0 0 0,-16 1-12 0 0,0-1 1 0 0,0-2-1 0 0,1 0 0 0 0,41-4 1 0 0,-15 1-994 0 0,-35 1 1018 0 0,0 1 0 0 0,0-2 0 0 0,20-3 1 0 0,-16 1 212 0 0,-1 1 1 0 0,1 1 0 0 0,0 0-1 0 0,24 2 1 0 0,-33 0-214 0 0,6-1-13 0 0,23-3 0 0 0,8-1 0 0 0,-11 2 0 0 0,-28 2 0 0 0,1 0 0 0 0,0 1 0 0 0,11 0 0 0 0,-4 1 11 0 0,1 0 0 0 0,0-1-1 0 0,-1-1 1 0 0,1-1 0 0 0,28-6-1 0 0,-30 5-10 0 0,1 1 0 0 0,16 0 0 0 0,0 0 0 0 0,2-1 0 0 0,1 1 0 0 0,56 5 0 0 0,-5-6 0 0 0,-35 6 0 0 0,82-6 0 0 0,-113 3 0 0 0,23 2 0 0 0,1 0 0 0 0,56-6 0 0 0,-88 4 0 0 0,0 1 0 0 0,1 0 0 0 0,11 2 0 0 0,23 2 0 0 0,35-6 0 0 0,90 2 11 0 0,-147 4 15 0 0,-19-4-23 0 0,-1 0 1 0 0,1 0-1 0 0,0 0 1 0 0,-1-1-1 0 0,1 0 0 0 0,0 1 1 0 0,6-2-1 0 0,27-3-3 0 0,1 2 0 0 0,40 2 0 0 0,-23 1 0 0 0,-32 2 0 0 0,-20-2 0 0 0,0-1 0 0 0,0 1 0 0 0,0-1 0 0 0,0 1 0 0 0,0-1 0 0 0,0 0 0 0 0,4-1 0 0 0,8-2 14 0 0,1 1 0 0 0,21 1 1 0 0,6-2 6 0 0,14 1 5 0 0,-39 2-2 0 0,29-3 1 0 0,1-3 45 0 0,-32 5-42 0 0,33-7-1 0 0,6-2-27 0 0,-31 8 0 0 0,-20 1 0 0 0,1 1 0 0 0,0-1 0 0 0,-1 0 0 0 0,0 0 0 0 0,9-3 0 0 0,33-18-392 0 0,-46 21 359 0 0,-1 1-1 0 0,1 0 0 0 0,-1-1 1 0 0,1 1-1 0 0,-1-1 0 0 0,1 1 1 0 0,-1-1-1 0 0,1 1 1 0 0,-1-1-1 0 0,1 1 0 0 0,-1-1 1 0 0,0 1-1 0 0,1-1 0 0 0,-1 0 1 0 0,0 1-1 0 0,1-1 1 0 0,-1 1-1 0 0,0-1 0 0 0,0 0 1 0 0,0 1-1 0 0,0-1 0 0 0,0 0 1 0 0,0 0-1 0 0,0 0 0 0 0,-1-15-1975 0 0,0 13 1449 0 0,0 0 1 0 0,-1 0 0 0 0,1 0-1 0 0,-1 1 1 0 0,-3-6 0 0 0,-1 0-349 0 0,-9-15-1290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4:06.8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0 447 10136 0 0,'0'0'777'0'0,"3"0"-505"0"0,6-2 104 0 0,-1 0-1 0 0,1 0 1 0 0,0-1-1 0 0,-1 0 1 0 0,15-8-1 0 0,6-1 99 0 0,-2 0-351 0 0,-19 8-114 0 0,0 1 0 0 0,1 0 1 0 0,12-3-1 0 0,-10 3-28 0 0,-1-1 0 0 0,1 0 0 0 0,18-10 0 0 0,-21 9 18 0 0,1 1 1 0 0,0 0-1 0 0,1 0 0 0 0,-1 1 1 0 0,0 0-1 0 0,11-1 1 0 0,-3 1-47 0 0,22-6 1 0 0,-23 4-111 0 0,23-3 1 0 0,7 1 320 0 0,-31 4-6 0 0,-1 0-1 0 0,1 1 1 0 0,-1 1-1 0 0,1 0 1 0 0,19 3 0 0 0,-12 0 36 0 0,0-1 1 0 0,0 0 0 0 0,0-2 0 0 0,22-2 0 0 0,-22 1 28 0 0,33 3 0 0 0,-33-1-17 0 0,38-2-1 0 0,84-8 376 0 0,13-2-34 0 0,-137 9-429 0 0,49-7 164 0 0,88-2 0 0 0,-87 7-21 0 0,-2 0 79 0 0,-31 3-81 0 0,-23 1-87 0 0,24 0 0 0 0,59 2 100 0 0,-41-2-108 0 0,-19-1-42 0 0,-21 1-59 0 0,1 1-1 0 0,27 3 1 0 0,-26-2-46 0 0,1 0 1 0 0,-1-1-1 0 0,29-3 0 0 0,-26 1 43 0 0,1 1 1 0 0,20 1 0 0 0,-13 2 35 0 0,-15-1-64 0 0,0 0-1 0 0,0 1 1 0 0,0 0 0 0 0,0 1-1 0 0,-1 0 1 0 0,17 7-1 0 0,-23-7-17 0 0,0-1-1 0 0,0 0 1 0 0,1-1-1 0 0,-1 1 1 0 0,15 0-1 0 0,1 0-14 0 0,24 2 43 0 0,-32-3-31 0 0,25 4 0 0 0,24 4 40 0 0,-45-7-47 0 0,0 0 1 0 0,36 10-1 0 0,-22-2 178 0 0,1-2 0 0 0,-1-1 0 0 0,49 3 0 0 0,-47-2 95 0 0,-26-6-229 0 0,-1 0 1 0 0,17 3 0 0 0,-7-3-16 0 0,0 2 0 0 0,0 0 1 0 0,23 9-1 0 0,-6-2-26 0 0,-20-7 42 0 0,0-1 0 0 0,1 0 0 0 0,-1-1 0 0 0,24 1 0 0 0,-26-2-36 0 0,0 0 0 0 0,1 1 0 0 0,13 4 0 0 0,26 3-1 0 0,130 3-1 0 0,-82-5 91 0 0,110 4 937 0 0,-92-1-727 0 0,184-14 338 0 0,-168-2-340 0 0,62 1-246 0 0,-173 4 101 0 0,29-5-1 0 0,-29 3 131 0 0,31-1 0 0 0,119-2-200 0 0,-127 1-147 0 0,17 0-26 0 0,166-3 442 0 0,-141 3-324 0 0,4 0 22 0 0,25-2 3 0 0,-68 3-53 0 0,48-6 52 0 0,-4 0-11 0 0,4-2 19 0 0,-62 7-13 0 0,50-2 0 0 0,50 3 69 0 0,-5 0 22 0 0,-110 3-118 0 0,33-6-1 0 0,-34 3 2 0 0,28 0 0 0 0,-26 3-13 0 0,0-1-1 0 0,33-7 1 0 0,-33 4 6 0 0,0 2 1 0 0,34-2 0 0 0,-13 4 19 0 0,0-2 1 0 0,53-11-1 0 0,-69 10-22 0 0,29 0 1 0 0,30-4 3 0 0,75-8 34 0 0,-141 14-60 0 0,77-13 112 0 0,4-1 60 0 0,-52 10 3 0 0,-23 2-249 0 0,30 0 0 0 0,-40 4 44 0 0,0-2 0 0 0,21-3 0 0 0,10-3 42 0 0,-14 6 38 0 0,-18 1-39 0 0,1 0 1 0 0,-1-1 0 0 0,20-5-1 0 0,-10 0 18 0 0,30-3-1 0 0,-14 2-16 0 0,-4 2 6 0 0,31-7 24 0 0,15-2-33 0 0,-42 9 47 0 0,-29 5-38 0 0,0 0-1 0 0,20-5 1 0 0,-2-2-9 0 0,1 1-1 0 0,40-2 1 0 0,-39 5 0 0 0,0-1-1 0 0,41-11 1 0 0,-66 15-11 0 0,-1 0 0 0 0,1 0 0 0 0,0 0 0 0 0,12 2 0 0 0,-13-1 0 0 0,0 0 0 0 0,0 0 0 0 0,0 0 0 0 0,0-1 0 0 0,0 0 0 0 0,0 0 0 0 0,9-3 0 0 0,-9 2 12 0 0,0 0 0 0 0,0 0 0 0 0,0 1 0 0 0,11-2 0 0 0,-9 2-8 0 0,-7 1-4 0 0,0 0 0 0 0,1 0 0 0 0,-1 0 0 0 0,1 0 0 0 0,-1 0 0 0 0,1 0 0 0 0,-1-1 0 0 0,0 1 0 0 0,1 0 0 0 0,-1-1 0 0 0,0 0 0 0 0,1 1 0 0 0,0-2 0 0 0,3 0 0 0 0,20-1 0 0 0,19-5 0 0 0,-28 7 0 0 0,18 1 0 0 0,-29-1 0 0 0,-3 0 0 0 0,-1 1 0 0 0,0 0 0 0 0,1 0 0 0 0,-1 0 0 0 0,1 0 0 0 0,-1 0 0 0 0,1 0 0 0 0,-1 0 0 0 0,1 0 0 0 0,-1 1 0 0 0,1-1 0 0 0,-1 0 0 0 0,2 2 0 0 0,9 1-1 0 0,-5-1 3 0 0,0-1 0 0 0,0 0 0 0 0,0 0 0 0 0,0 0 0 0 0,13-1 0 0 0,-13-1 17 0 0,2 0 7 0 0,16 9-18 0 0,-12-5-8 0 0,5-1-1 0 0,2 2 13 0 0,1 4 45 0 0,-20-8-57 0 0,1 1 1 0 0,-1-1-1 0 0,0 0 0 0 0,1 1 0 0 0,-1-1 1 0 0,1 0-1 0 0,-1 0 0 0 0,1 0 0 0 0,-1 0 1 0 0,1 0-1 0 0,1-1 0 0 0,0 1 4 0 0,35 0 60 0 0,-27 1-22 0 0,-3 2-31 0 0,5-6 1 0 0,-8 2 4 0 0,0 0 0 0 0,0 1 0 0 0,1-1 0 0 0,-1 1 0 0 0,0 0 0 0 0,0 0 0 0 0,0 1 0 0 0,0 0 0 0 0,0 0 0 0 0,0 0 0 0 0,7 2 0 0 0,-12-3-15 0 0,1 1 0 0 0,0-1 0 0 0,-1 0-1 0 0,1 0 1 0 0,0 0 0 0 0,-1 0 0 0 0,1 0 0 0 0,0 0 0 0 0,0 0-1 0 0,-1 0 1 0 0,1-1 0 0 0,0 1 0 0 0,-1 0 0 0 0,1 0 0 0 0,0-1-1 0 0,-1 1 1 0 0,2-1 0 0 0,-1 1-1 0 0,-1-1 0 0 0,1 1 0 0 0,0 0-1 0 0,0-1 1 0 0,-1 1 0 0 0,1 0 0 0 0,0 0 0 0 0,0 0 0 0 0,0-1-1 0 0,-1 1 1 0 0,1 0 0 0 0,0 0 0 0 0,0 0 0 0 0,0 0 0 0 0,0 1-1 0 0,-1-1 1 0 0,3 0 0 0 0,0 1 2 0 0,3 1 8 0 0,0 0 1 0 0,0-1-1 0 0,0 0 0 0 0,0 0 1 0 0,10 0-1 0 0,4-5 1 0 0,-6 2 21 0 0,28-2 0 0 0,-34 5-14 0 0,1-1-1 0 0,16 4 1 0 0,-24-4-18 0 0,1 1 0 0 0,0-1 0 0 0,0 0 0 0 0,-1 0 0 0 0,1 0 0 0 0,0-1 0 0 0,-1 1 0 0 0,1 0 0 0 0,0-1 0 0 0,1 0 0 0 0,12-2 0 0 0,-12 2 0 0 0,-2 1 0 0 0,0 0 0 0 0,-1 0 0 0 0,1-1 0 0 0,0 1 0 0 0,0 0 0 0 0,0 0 0 0 0,0 0 0 0 0,0 0 0 0 0,0 0 0 0 0,0 0 0 0 0,0 0 0 0 0,-1 1 0 0 0,1-1 0 0 0,0 0 0 0 0,0 0 0 0 0,0 1 0 0 0,0-1 0 0 0,1 1 0 0 0,11 4 0 0 0,-6-3 0 0 0,-1-1 0 0 0,0 1 0 0 0,1-1 0 0 0,-1 0 0 0 0,1 0 0 0 0,12-1 0 0 0,-14 0-37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3T01:58:56.9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1 183,'26'2,"1"1,51 12,14 3,373 35,-82-18,-191-21,207-12,-183-4,-78 0,161 5,-164 13,20 2,69-19,58 4,-146 13,55 4,707-19,-433-3,205 2,-648-2,-1-1,1-1,-1 0,0-2,0 0,-1-2,24-11,-12 6,61-18,-20 12,66-12,-110 25,1-1,-1-2,44-19,-50 17,1 2,0 1,0 1,1 0,46-4,64-7,-91 10,59-2,-78 8,0-2,0 0,-1-2,39-14,-37 11,-1 1,1 2,53-7,-21 10,-16 2,0-2,43-9,-21 3,0 3,0 2,93 8,-26-1,327-3,-457 0,4-1,1 1,-1 0,1 0,-1 0,0 1,1 0,-1 0,0 0,1 1,-1 0,0 0,0 0,9 6,1 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16.73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1 114 3680 0 0,'15'-19'7732'0'0,"-7"9"-5795"0"0,0 7-1562 0 0,-1 1 0 0 0,1-2 0 0 0,-1 1 0 0 0,0-1 0 0 0,0 0 0 0 0,12-10-1 0 0,-13 9-213 0 0,0 1 0 0 0,1-1 0 0 0,-1 1 0 0 0,1 1-1 0 0,0-1 1 0 0,-1 1 0 0 0,1 0 0 0 0,1 1 0 0 0,-1 0-1 0 0,8-2 1 0 0,21 2 149 0 0,-25 2-199 0 0,0 0 0 0 0,0-1 0 0 0,1 0 0 0 0,12-4 0 0 0,-18 4-30 0 0,-1 0 0 0 0,1 1 0 0 0,-1 0-1 0 0,1 0 1 0 0,-1 0 0 0 0,0 1 0 0 0,1 0-1 0 0,-1 0 1 0 0,1 0 0 0 0,5 3-1 0 0,22 3 371 0 0,78 12 17 0 0,-78-11-155 0 0,-1-2-1 0 0,61 2 0 0 0,-71-7-186 0 0,1 2 0 0 0,31 6-1 0 0,11 2-11 0 0,-59-11-105 0 0,-1 0 0 0 0,1-1 1 0 0,0 1-1 0 0,0-1 0 0 0,7-2 0 0 0,21-2 56 0 0,-25 6-31 0 0,0 0-1 0 0,0 0 1 0 0,0 1-1 0 0,0 0 1 0 0,0 1 0 0 0,0 0-1 0 0,9 5 1 0 0,-6-4-18 0 0,0 1 0 0 0,21 4 0 0 0,-19-6-15 0 0,20 8-1 0 0,-25-8 19 0 0,0 0-1 0 0,0 0 1 0 0,1-1-1 0 0,-1 0 1 0 0,18 1-1 0 0,55 1 278 0 0,22 0 286 0 0,-103-3-574 0 0,15-6 666 0 0,-27-4-514 0 0,10 8-160 0 0,0 0 0 0 0,-1 1 0 0 0,1-1 0 0 0,-1 0 0 0 0,1 1 0 0 0,-1-1 0 0 0,1 1 0 0 0,-1-1 0 0 0,1 1 0 0 0,-1 0 0 0 0,-1-1 0 0 0,-13-3 0 0 0,2-1 1 0 0,-1 0-1 0 0,0 1 0 0 0,-21-3 1 0 0,-3-1-120 0 0,17 5-12 0 0,0 0 1 0 0,0 2-1 0 0,-42 2 1 0 0,20 0 76 0 0,39-1 54 0 0,-135 5-75 0 0,133-5 75 0 0,0 0 0 0 0,0 0 0 0 0,-13-2 0 0 0,14 1 0 0 0,-1 0 0 0 0,1 0 0 0 0,-1 1 0 0 0,-6 1 0 0 0,-10 2 0 0 0,8-1 0 0 0,0 0 0 0 0,0-1 0 0 0,-16-1 0 0 0,4-2 143 0 0,1-2-1 0 0,0-1 0 0 0,0-1 1 0 0,-28-10-1 0 0,52 15-103 0 0,-1 0 0 0 0,0 1 0 0 0,0-1 0 0 0,0 1 0 0 0,-5-1 0 0 0,6 2-17 0 0,0-1-1 0 0,0-1 0 0 0,0 1 0 0 0,-1 0 0 0 0,1 0 0 0 0,0-1 0 0 0,0 1 0 0 0,-3-2 0 0 0,2 0 2 0 0,0 1-6 0 0,1-1-1 0 0,-1 1 1 0 0,0 0-1 0 0,0 0 0 0 0,0 0 1 0 0,0 0-1 0 0,0 0 1 0 0,-5 0-1 0 0,0 2 226 0 0,-6 2-2857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29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672 21 2760 0 0,'4'-14'23302'0'0,"-6"13"-22818"0"0,-6-4 1082 0 0,6 6-1376 0 0,-17 11 19 0 0,17-11-17 0 0,1 0-96 0 0,-6 3-36 0 0,3-2-31 0 0,1 0 1 0 0,-1 0-1 0 0,1 0 0 0 0,0 1 0 0 0,0-1 1 0 0,0 1-1 0 0,0 0 0 0 0,0 0 0 0 0,0 0 0 0 0,1 0 1 0 0,0 0-1 0 0,-4 6 0 0 0,4-6-19 0 0,-1 1 0 0 0,0-1 0 0 0,0 0 1 0 0,0 0-1 0 0,0 0 0 0 0,0 0 0 0 0,-7 3 0 0 0,-14 14 0 0 0,-48 59 43 0 0,66-72-54 0 0,-19 22-38 0 0,-25 37-1 0 0,46-61 25 0 0,-1 1 0 0 0,1-1 0 0 0,-1 0 1 0 0,-8 7-1 0 0,6-6-27 0 0,1 0 1 0 0,-11 12-1 0 0,-37 44-95 0 0,8-12 33 0 0,37-40 54 0 0,0-1 1 0 0,-14 11-1 0 0,14-13 5 0 0,1 1 1 0 0,0 0-1 0 0,-12 14 0 0 0,17-18 33 0 0,-1 0 1 0 0,0 1-1 0 0,0-1 0 0 0,-1-1 0 0 0,-7 6 1 0 0,-11 11-15 0 0,-38 29-27 0 0,50-39 43 0 0,9-8 8 0 0,-6 3 15 0 0,7-2 35 0 0,1 9-36 0 0,1 5-12 0 0,3-12 0 0 0,-2-2 0 0 0,9 6 0 0 0,-8-5-1 0 0,13 7-85 0 0,-15-10-27 0 0,0-1 106 0 0,-1 0 0 0 0,0 0 0 0 0,0 0 0 0 0,1 0 0 0 0,-1 0 0 0 0,0 0-1 0 0,0 0 1 0 0,1 0 0 0 0,-1 0 0 0 0,0 1 0 0 0,0-1 0 0 0,0 0 0 0 0,1 0 0 0 0,-1 0 0 0 0,0 0 0 0 0,0 0-1 0 0,0 0 1 0 0,1 0 0 0 0,-1 1 0 0 0,0-1 0 0 0,0 0 0 0 0,0 0 0 0 0,0 0 0 0 0,0 1 0 0 0,1-1 0 0 0,-1 0-1 0 0,0 0 1 0 0,0 1 0 0 0,0-1-101 0 0,0 0-1 0 0,1 1 1 0 0,-1-1 0 0 0,0 0-1 0 0,0 1 1 0 0,0-1 0 0 0,1 0-1 0 0,-1 0 1 0 0,0 1-1 0 0,0-1 1 0 0,1 0 0 0 0,-1 0-1 0 0,0 0 1 0 0,1 1-1 0 0,-1-1 1 0 0,0 0 0 0 0,1 0-1 0 0,-1 0 1 0 0,0 0-1 0 0,1 0 1 0 0,-1 0 0 0 0,1 0-1 0 0,-1 0 1 0 0,0 1-1 0 0,1-1 1 0 0,-1 0 0 0 0,0-1-1 0 0,1 1 1 0 0,10 0-1128 0 0,-8 0-135 0 0,7 10-2641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29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41 12728 0 0,'0'0'580'0'0,"-1"0"-11"0"0,1 0-515 0 0,-1 0 1 0 0,1 0-1 0 0,0 0 0 0 0,0-1 1 0 0,-1 1-1 0 0,1 0 0 0 0,0 0 1 0 0,0 0-1 0 0,-1 0 0 0 0,1 0 1 0 0,0 0-1 0 0,0 0 0 0 0,-1-1 1 0 0,1 1-1 0 0,0 0 0 0 0,0 0 1 0 0,0 0-1 0 0,-1-1 1 0 0,1 1-1 0 0,0 0 0 0 0,0 0 1 0 0,0 0-1 0 0,0-1 0 0 0,0 1 1 0 0,0 0-1 0 0,-1 0 0 0 0,1-1 1 0 0,0 1-1 0 0,0 0 0 0 0,0 0 1 0 0,0-1-1 0 0,0 1 0 0 0,0 0 1 0 0,0-1-1 0 0,0 1 0 0 0,1-8 2394 0 0,-6-1 1396 0 0,3 7-3563 0 0,0 0-1 0 0,0 1 1 0 0,0-1 0 0 0,0 1 0 0 0,-1-1 0 0 0,1 1 0 0 0,-1 0 0 0 0,1 0 0 0 0,-1 0-1 0 0,1 1 1 0 0,-1-1 0 0 0,1 0 0 0 0,-1 1 0 0 0,0 0 0 0 0,1 0 0 0 0,-1 0 0 0 0,-3 0-1 0 0,-5 1-234 0 0,-1 0-1 0 0,-19 6 1 0 0,22-5 285 0 0,5-1-290 0 0,0 1-1 0 0,0-1 0 0 0,1 0 0 0 0,-1 1 0 0 0,0 0 0 0 0,1 0 0 0 0,0 0 0 0 0,-1 0 0 0 0,1 1 0 0 0,0-1 0 0 0,-5 6 0 0 0,0 2-139 0 0,1-1 1 0 0,-10 17 0 0 0,2-2 63 0 0,9-13 26 0 0,1 1 0 0 0,-1 0 0 0 0,2 0 0 0 0,0 0 0 0 0,0 1 0 0 0,1 0 0 0 0,-2 23 0 0 0,3-28 10 0 0,1 0-1 0 0,1 0 1 0 0,-1 12-1 0 0,2-16-3 0 0,0 0 1 0 0,-1 0-1 0 0,1 0 1 0 0,1 0-1 0 0,-1 0 1 0 0,1 0-1 0 0,-1 0 0 0 0,4 4 1 0 0,2 6-101 0 0,-5-10 58 0 0,0 0 0 0 0,0 0 0 0 0,1 0-1 0 0,-1-1 1 0 0,5 5 0 0 0,-6-7 28 0 0,0 1 1 0 0,1-1-1 0 0,-1 0 0 0 0,1 0 0 0 0,-1 0 1 0 0,1-1-1 0 0,-1 1 0 0 0,1 0 1 0 0,0 0-1 0 0,-1-1 0 0 0,1 1 0 0 0,0-1 1 0 0,-1 0-1 0 0,1 1 0 0 0,0-1 1 0 0,0 0-1 0 0,1 0 0 0 0,5-1-145 0 0,-1 0 1 0 0,0 0-1 0 0,1-1 0 0 0,-1 0 1 0 0,10-4-1 0 0,12-4-749 0 0,14-5-1826 0 0,-21 6 387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30.2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64 13360 0 0,'0'0'8739'0'0,"-1"2"-8032"0"0,-6 9-24 0 0,3-4-428 0 0,-1 0 0 0 0,1 1 0 0 0,0-1 0 0 0,-4 15 1 0 0,2-4-68 0 0,4-11-112 0 0,-1-1 0 0 0,1 1 0 0 0,1 0 0 0 0,0-1 0 0 0,-1 1 0 0 0,1 9 0 0 0,2-6-53 0 0,1 0 1 0 0,0 1 0 0 0,0-1 0 0 0,1 0 0 0 0,0-1 0 0 0,1 1-1 0 0,8 16 1 0 0,-11-25-19 0 0,-1 0-1 0 0,1 0 0 0 0,0 1 1 0 0,0-1-1 0 0,0 0 0 0 0,0 0 1 0 0,-1 0-1 0 0,1 0 0 0 0,1 0 1 0 0,0 1-1 0 0,2-1 6 0 0,0 0 0 0 0,0 0 0 0 0,0 0-1 0 0,0-1 1 0 0,0 0 0 0 0,0 1 0 0 0,5-2 0 0 0,29-1 81 0 0,-35 1-73 0 0,1 0 0 0 0,-1 0 0 0 0,0 0 0 0 0,1-1 1 0 0,-1 1-1 0 0,0-1 0 0 0,0 1 0 0 0,0-1 1 0 0,5-4-1 0 0,22-23 186 0 0,-13 12-80 0 0,-12 11-52 0 0,1 0 0 0 0,-1 0-1 0 0,5-9 1 0 0,14-16 205 0 0,-20 27-250 0 0,-2 2-6 0 0,0 1 0 0 0,0-1 1 0 0,0 0-1 0 0,0-1 0 0 0,-1 1 1 0 0,1 0-1 0 0,-1 0 0 0 0,0-1 1 0 0,1 1-1 0 0,-1-1 0 0 0,0 1 1 0 0,0-1-1 0 0,0 1 0 0 0,-1-1 1 0 0,1 0-1 0 0,-1 1 0 0 0,1-1 1 0 0,-1-4-1 0 0,0 2 28 0 0,0-1 0 0 0,1 1 0 0 0,0-1-1 0 0,3-9 1 0 0,-1 3 42 0 0,-3 10-76 0 0,0 0-1 0 0,0 0 1 0 0,0-1 0 0 0,0 1-1 0 0,0 0 1 0 0,-1 0 0 0 0,1 0-1 0 0,-1 0 1 0 0,1-1 0 0 0,-1 1-1 0 0,0 0 1 0 0,0 0 0 0 0,0 0-1 0 0,0 0 1 0 0,0 1 0 0 0,0-1 0 0 0,-1 0-1 0 0,-1-2 1 0 0,-1-1 14 0 0,0 1 0 0 0,-1-1 0 0 0,1 1 0 0 0,-1 0 0 0 0,-7-4 0 0 0,9 6-28 0 0,0 0 0 0 0,0 1 0 0 0,-1 0 0 0 0,1 0-1 0 0,-1 0 1 0 0,1 0 0 0 0,-1 0 0 0 0,1 0 0 0 0,-1 1 0 0 0,0 0 0 0 0,-3 0 0 0 0,-40 5-301 0 0,31-2 33 0 0,12-2 157 0 0,1 1-1 0 0,-1-1 1 0 0,1 1 0 0 0,0 0-1 0 0,0 0 1 0 0,0 0 0 0 0,0 0-1 0 0,1 1 1 0 0,-1-1-1 0 0,0 1 1 0 0,1-1 0 0 0,-4 6-1 0 0,3-5-118 0 0,2-1-37 0 0,0 0 0 0 0,-1-1 0 0 0,1 1-1 0 0,0 0 1 0 0,0 0 0 0 0,1-1 0 0 0,-1 1 0 0 0,0 0 0 0 0,1 0-1 0 0,-1 0 1 0 0,1 0 0 0 0,0 0 0 0 0,-1 3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30.7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8752 0 0,'0'0'673'0'0,"2"0"-140"0"0,21 2 9622 0 0,-15 1-10131 0 0,-6-2 942 0 0,-2 1-79 0 0,3 12-423 0 0,-2-1 0 0 0,1 1 0 0 0,-2 0 0 0 0,-1 20 0 0 0,0 1-48 0 0,0-16-289 0 0,-1 0-1 0 0,-6 28 1 0 0,7-46-124 0 0,1 0 1 0 0,0 0 0 0 0,-1 1 0 0 0,1-1 0 0 0,0 0 0 0 0,0 1 0 0 0,0-1 0 0 0,0 0 0 0 0,0 0 0 0 0,0 1 1 0 0,0-1-1 0 0,0 0 0 0 0,0 1 0 0 0,1-1 0 0 0,0 2 0 0 0,-1 7 55 0 0,-9 7 47 0 0,9-16 406 0 0,0-3-445 0 0,-2-18-52 0 0,1 16-15 0 0,0 1 0 0 0,1-1 0 0 0,0 0-1 0 0,0 1 1 0 0,0-1 0 0 0,0 1 0 0 0,0-1 0 0 0,1 1-1 0 0,1-6 1 0 0,1-1 7 0 0,1 1 0 0 0,-1 0 1 0 0,1 0-1 0 0,1 1 0 0 0,0-1 0 0 0,0 1 0 0 0,1 0 0 0 0,0 0 0 0 0,0 1 1 0 0,1-1-1 0 0,0 2 0 0 0,0-1 0 0 0,13-8 0 0 0,18-13 149 0 0,-15 17-156 0 0,-1 4 0 0 0,-16 7 0 0 0,-2 2 0 0 0,9 2-13 0 0,-12-4 10 0 0,0 1-1 0 0,0-1 1 0 0,-1 0 0 0 0,1 1 0 0 0,0-1 0 0 0,-1 1 0 0 0,1-1-1 0 0,-1 1 1 0 0,1-1 0 0 0,0 1 0 0 0,-1-1 0 0 0,1 1-1 0 0,-1-1 1 0 0,1 1 0 0 0,-1 0 0 0 0,1 1 0 0 0,3 3-10 0 0,26 14 93 0 0,-30-19-74 0 0,1 1 0 0 0,-1-1-1 0 0,1 1 1 0 0,-1-1-1 0 0,0 1 1 0 0,0-1 0 0 0,1 1-1 0 0,-1-1 1 0 0,0 1 0 0 0,0 0-1 0 0,1-1 1 0 0,-1 1 0 0 0,0-1-1 0 0,0 1 1 0 0,0 0 0 0 0,0-1-1 0 0,0 1 1 0 0,0 0 0 0 0,0-1-1 0 0,0 1 1 0 0,0-1 0 0 0,-1 2-1 0 0,1 1 12 0 0,8 28 7 0 0,-6-24-12 0 0,-1 0 1 0 0,1 0-1 0 0,-1-1 0 0 0,1 12 0 0 0,2 94-12 0 0,-1-92 1 0 0,-2-18-3 0 0,-1 0 0 0 0,1 1 0 0 0,-1-1 1 0 0,0 0-1 0 0,0 0 0 0 0,1 1 0 0 0,-1-1 0 0 0,-1 4 0 0 0,0-2-15 0 0,1-1 1 0 0,-1 0-1 0 0,1 1 0 0 0,0-1 1 0 0,0 7-1 0 0,0-9-7 0 0,0 0-1 0 0,1 0 1 0 0,-1 1 0 0 0,0-1 0 0 0,1 0-1 0 0,-1 0 1 0 0,1 0 0 0 0,-1 0-1 0 0,1 0 1 0 0,0 0 0 0 0,0 0 0 0 0,-1 0-1 0 0,1 0 1 0 0,0 0 0 0 0,0 0 0 0 0,0 0-1 0 0,0-1 1 0 0,1 2 0 0 0,0-1-401 0 0,1-1-557 0 0,-1 0 446 0 0,1 0 0 0 0,0-1 0 0 0,-1 1 0 0 0,1-1 0 0 0,-1 0-1 0 0,1 0 1 0 0,-1 0 0 0 0,1 0 0 0 0,-1 0 0 0 0,0 0 0 0 0,1-1 0 0 0,-1 1 0 0 0,0-1-1 0 0,0 0 1 0 0,0 1 0 0 0,0-1 0 0 0,-1 0 0 0 0,3-2 0 0 0,7-14-5637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31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 29 7368 0 0,'-13'-10'12430'0'0,"11"8"-11999"0"0,0 0-1 0 0,0 1 1 0 0,0-1 0 0 0,0 1-1 0 0,0 0 1 0 0,0-1 0 0 0,-4 0-1 0 0,4 1 269 0 0,1 0-548 0 0,-1 1 0 0 0,1-1 0 0 0,-1 1-1 0 0,0-1 1 0 0,1 1 0 0 0,-1-1 0 0 0,1 1 0 0 0,-1 0 0 0 0,0 0 0 0 0,1 0 0 0 0,-4 0 0 0 0,0 0-86 0 0,0 1 0 0 0,0 0 0 0 0,0 0 0 0 0,0 0 1 0 0,0 1-1 0 0,0 0 0 0 0,0 0 0 0 0,0 0 1 0 0,0 0-1 0 0,1 1 0 0 0,-6 3 0 0 0,-18 14-49 0 0,21-15-16 0 0,7-4 0 0 0,-1-1 0 0 0,0 0 0 0 0,0 1 0 0 0,0-1 0 0 0,1 0 0 0 0,-1 1 0 0 0,0-1 0 0 0,1 1 0 0 0,-1-1 0 0 0,0 1 0 0 0,1 0 0 0 0,-1-1 0 0 0,0 1 0 0 0,1 0 0 0 0,-1-1 0 0 0,1 1-1 0 0,0 0 1 0 0,-1 0 0 0 0,1-1 0 0 0,-1 1 0 0 0,1 0 0 0 0,0 0 0 0 0,0 0 0 0 0,-1-1 0 0 0,1 1 0 0 0,0 0 0 0 0,0 0 0 0 0,0 2 0 0 0,0-1-11 0 0,-1 2-37 0 0,3 8 36 0 0,13 16-4 0 0,-5-18-64 0 0,7 1 1 0 0,-13-7 71 0 0,1-1 0 0 0,-1 0 0 0 0,1 0 0 0 0,0-1 0 0 0,0 1 0 0 0,0-1-1 0 0,0 0 1 0 0,0 0 0 0 0,0-1 0 0 0,6 1 0 0 0,-9-2 8 0 0,0 1 0 0 0,0-1 0 0 0,0 0 0 0 0,0 1 0 0 0,-1-1 0 0 0,1 1 0 0 0,0-1 0 0 0,0 1 0 0 0,0 0 0 0 0,-1 0 0 0 0,1 0 0 0 0,0 0 0 0 0,-1 0 0 0 0,1 0 0 0 0,-1 0 0 0 0,1 0 0 0 0,-1 1 0 0 0,1-1 0 0 0,-1 0 0 0 0,0 1 0 0 0,0 0 0 0 0,2 2 0 0 0,2 4 0 0 0,-2-2 1 0 0,-2-5-1 0 0,-1 0 1 0 0,0 0 0 0 0,1 0-1 0 0,-1 0 1 0 0,1 0 0 0 0,0 0 0 0 0,-1 0-1 0 0,1-1 1 0 0,0 1 0 0 0,0 0-1 0 0,-1 0 1 0 0,1 0 0 0 0,0-1-1 0 0,0 1 1 0 0,0 0 0 0 0,0-1 0 0 0,0 1-1 0 0,0-1 1 0 0,0 1 0 0 0,0-1-1 0 0,1 1 1 0 0,1 0 74 0 0,-3 1 6 0 0,9 18 195 0 0,-10-19-256 0 0,1 0 1 0 0,0 0-1 0 0,-1 0 0 0 0,1-1 0 0 0,0 1 1 0 0,-1 0-1 0 0,1 0 0 0 0,-1-1 0 0 0,1 1 1 0 0,-1 0-1 0 0,1-1 0 0 0,-1 1 0 0 0,0-1 1 0 0,1 1-1 0 0,-2 0 0 0 0,-1 2 48 0 0,1 1 1 0 0,-1-1-1 0 0,0 0 0 0 0,-1 0 0 0 0,1 0 1 0 0,-1-1-1 0 0,1 1 0 0 0,-1-1 0 0 0,0 0 0 0 0,0 0 1 0 0,0 0-1 0 0,0-1 0 0 0,0 1 0 0 0,0-1 0 0 0,0 0 1 0 0,0 0-1 0 0,-7 0 0 0 0,8 0-50 0 0,0 0 0 0 0,1-1 0 0 0,-1 1 0 0 0,0 0 0 0 0,1 0 0 0 0,-1 1 1 0 0,-2 1-1 0 0,3-2 3 0 0,0 0 0 0 0,1 0 0 0 0,-1 0 0 0 0,0 0 0 0 0,0-1 0 0 0,0 1 0 0 0,0 0 0 0 0,-1-1 0 0 0,1 0 0 0 0,-4 1 0 0 0,-19-1 91 0 0,24 0-112 0 0,0 0 0 0 0,0 0 1 0 0,0-1-1 0 0,0 1 0 0 0,0 0 0 0 0,0-1 0 0 0,0 1 0 0 0,-1 0 1 0 0,1-1-1 0 0,1 1 0 0 0,-1-1 0 0 0,0 0 0 0 0,0 1 0 0 0,0-1 1 0 0,0 0-1 0 0,0 0 0 0 0,-1-1 0 0 0,-9-7-18 0 0,9 9-40 0 0,0-1-1 0 0,0 0 1 0 0,0 0 0 0 0,0 0-1 0 0,0 0 1 0 0,1-1-1 0 0,-1 1 1 0 0,0-1-1 0 0,0 1 1 0 0,1-1-1 0 0,-1 1 1 0 0,1-1-1 0 0,0 0 1 0 0,-1 0-1 0 0,1 1 1 0 0,0-1-1 0 0,0 0 1 0 0,0 0-1 0 0,0 0 1 0 0,1 0-1 0 0,-1-1 1 0 0,0-2-1 0 0,-3-7-358 0 0,3 9-159 0 0</inkml:trace>
  <inkml:trace contextRef="#ctx0" brushRef="#br0" timeOffset="1">428 50 13416 0 0,'2'0'613'0'0,"0"1"-579"0"0,-1 0 1 0 0,1-1 0 0 0,0 1-1 0 0,-1 0 1 0 0,0 0-1 0 0,1 0 1 0 0,-1 0 0 0 0,1 0-1 0 0,-1 1 1 0 0,0-1-1 0 0,0 0 1 0 0,0 0 0 0 0,0 1-1 0 0,0-1 1 0 0,0 1-1 0 0,0-1 1 0 0,0 1 0 0 0,-1-1-1 0 0,1 1 1 0 0,0 0-1 0 0,-1-1 1 0 0,1 4-1 0 0,10 20 959 0 0,-9-21-630 0 0,0 1 0 0 0,0 0 0 0 0,0 0 0 0 0,0 0 1 0 0,-1 0-1 0 0,0 1 0 0 0,0-1 0 0 0,0 0 0 0 0,-1 0 0 0 0,0 8 0 0 0,3 17 368 0 0,1 7-236 0 0,-3-27-463 0 0,0 0 1 0 0,0 0-1 0 0,1 0 1 0 0,1-1-1 0 0,-1 1 1 0 0,1 0-1 0 0,6 11 1 0 0,-8-19-68 0 0,2 2-51 0 0,-1 0 1 0 0,0 0 0 0 0,0 0-1 0 0,-1 0 1 0 0,1 1 0 0 0,-1-1 0 0 0,0 1-1 0 0,0-1 1 0 0,1 6 0 0 0,-2-10 42 0 0,-1 1-17 0 0,1 0 0 0 0,0 0 0 0 0,0-1 0 0 0,0 1-1 0 0,0 0 1 0 0,0 0 0 0 0,0 0 0 0 0,1-1 0 0 0,-1 1 0 0 0,0 0 0 0 0,0 0 0 0 0,1-1-1 0 0,-1 1 1 0 0,0 0 0 0 0,1-1 0 0 0,-1 1 0 0 0,0 0 0 0 0,1-1 0 0 0,-1 1 0 0 0,2 0-1 0 0,-1 0-611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01:44.3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 5528 0 0,'0'0'488'0'0,"12"-6"-392"0"0,-8 2 240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31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1 16439 0 0,'0'0'1651'0'0,"-2"1"-1510"0"0,-4 5 6 0 0,-12 11 2388 0 0,18-16-2486 0 0,0-1 1 0 0,0 0 0 0 0,0 0 0 0 0,0 1-1 0 0,0-1 1 0 0,1 0 0 0 0,-1 1-1 0 0,0-1 1 0 0,0 0 0 0 0,0 1 0 0 0,0-1-1 0 0,0 0 1 0 0,0 1 0 0 0,0-1 0 0 0,0 0-1 0 0,0 1 1 0 0,0-1 0 0 0,0 0-1 0 0,-1 1 1 0 0,1-1 0 0 0,0 0 0 0 0,0 1-1 0 0,0-1-57 0 0,-1 1 1 0 0,1-1-1 0 0,0 1 0 0 0,0-1 0 0 0,0 1 0 0 0,0-1 0 0 0,0 1 0 0 0,0-1 0 0 0,0 1 1 0 0,0-1-1 0 0,0 1 0 0 0,0-1 0 0 0,0 1 0 0 0,0-1 0 0 0,0 1 0 0 0,0-1 0 0 0,0 1 1 0 0,0-1-1 0 0,1 1 0 0 0,-1-1 0 0 0,0 0 0 0 0,0 1 0 0 0,1-1 0 0 0,-1 1 0 0 0,30 31-2620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32.2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251 543 11056 0 0,'0'0'852'0'0,"-1"-1"-560"0"0,-17-23 3202 0 0,3 6 1911 0 0,14 16-5144 0 0,-1 1 0 0 0,1-1 0 0 0,-1 1 0 0 0,1 0 0 0 0,-1-1 0 0 0,0 1-1 0 0,1 0 1 0 0,-4-1 0 0 0,-5-4 425 0 0,8 4-578 0 0,-1 1 0 0 0,0-1 1 0 0,0 1-1 0 0,0-1 0 0 0,-1 1 1 0 0,1 0-1 0 0,0 0 0 0 0,0 1 1 0 0,0-1-1 0 0,-1 1 0 0 0,1-1 1 0 0,0 1-1 0 0,-1 0 0 0 0,1 0 1 0 0,0 1-1 0 0,-1-1 0 0 0,1 1 1 0 0,-7 1-1 0 0,-1 1-33 0 0,1 1 1 0 0,-1 0-1 0 0,0 1 0 0 0,-10 6 0 0 0,17-9-76 0 0,0 1 1 0 0,0 0-1 0 0,1 0 0 0 0,0 0 1 0 0,-1 0-1 0 0,1 0 0 0 0,0 0 1 0 0,0 1-1 0 0,1 0 0 0 0,-1-1 0 0 0,1 1 1 0 0,0 0-1 0 0,0 0 0 0 0,0 1 1 0 0,0-1-1 0 0,-1 8 0 0 0,1-6-21 0 0,0-3 12 0 0,1-1 1 0 0,1 1-1 0 0,-1 0 1 0 0,0-1 0 0 0,1 1-1 0 0,-1 0 1 0 0,1-1-1 0 0,0 1 1 0 0,0 0-1 0 0,0 0 1 0 0,0-1-1 0 0,1 6 1 0 0,-2 14-80 0 0,1-21 78 0 0,-1 1 1 0 0,1 0-1 0 0,0 0 1 0 0,0-1-1 0 0,0 1 0 0 0,0 0 1 0 0,0 0-1 0 0,0 0 1 0 0,0-1-1 0 0,1 1 0 0 0,-1 0 1 0 0,1 0-1 0 0,0 1 1 0 0,1 0-56 0 0,1 1 0 0 0,0-1 0 0 0,0 0 0 0 0,0 0 0 0 0,0-1 1 0 0,0 1-1 0 0,1-1 0 0 0,-1 1 0 0 0,1-1 0 0 0,-1 0 0 0 0,1-1 1 0 0,0 1-1 0 0,0 0 0 0 0,0-1 0 0 0,7 2 0 0 0,-6-4 55 0 0,0 1-1 0 0,0-1 1 0 0,-1 1 0 0 0,1-1-1 0 0,0-1 1 0 0,-1 1 0 0 0,1-1-1 0 0,-1 1 1 0 0,1-1-1 0 0,-1-1 1 0 0,5-2 0 0 0,9-4-5 0 0,-15 7 9 0 0,0 0 0 0 0,0 0 0 0 0,0 0 0 0 0,-1 0 0 0 0,5-5 0 0 0,8-6-35 0 0,-8 7 16 0 0,0 0 0 0 0,-1 0-1 0 0,0-1 1 0 0,0 0-1 0 0,-1 0 1 0 0,1 0 0 0 0,-1 0-1 0 0,-1-1 1 0 0,5-9 0 0 0,4-13 8 0 0,10-34-1 0 0,-22 61 19 0 0,9-32 0 0 0,-2-1 0 0 0,5-44 0 0 0,1-8 80 0 0,-11 75-45 0 0,0 2 20 0 0,-1 0-1 0 0,0 0 1 0 0,0-1 0 0 0,-1 1-1 0 0,-1-1 1 0 0,0 1 0 0 0,-2-18-1 0 0,-3 1 116 0 0,5 22-93 0 0,-1 0 0 0 0,0 0-1 0 0,0 0 1 0 0,0 0 0 0 0,-1 0 0 0 0,0 0 0 0 0,0 0 0 0 0,-5-7 0 0 0,0-3 1147 0 0,4 19-1213 0 0,0 1 0 0 0,0-1 1 0 0,1 1-1 0 0,-1 0 0 0 0,1 0 1 0 0,0 1-1 0 0,0-1 0 0 0,1 0 1 0 0,-1 0-1 0 0,1 1 0 0 0,0-1 1 0 0,0 1-1 0 0,0 7 0 0 0,-4 39 17 0 0,3-1 0 0 0,4 72 0 0 0,1-90-28 0 0,-3-20 0 0 0,1 0 0 0 0,1-1 0 0 0,3 16 0 0 0,2 11 0 0 0,-6-31 0 0 0,0 0 0 0 0,0 0 0 0 0,1 0 0 0 0,0 0 0 0 0,0 0 0 0 0,1 0 0 0 0,6 13 0 0 0,35 43-11 0 0,-41-57-1 0 0,1-1 0 0 0,0 1 0 0 0,0-1-1 0 0,1 0 1 0 0,-1 0 0 0 0,1-1 0 0 0,0 1-1 0 0,0-1 1 0 0,1 0 0 0 0,-1-1 0 0 0,1 1-1 0 0,0-1 1 0 0,0 0 0 0 0,9 3 0 0 0,-7-3 4 0 0,-1-2-7 0 0,0 1 0 0 0,-1 1 1 0 0,9 4-1 0 0,-9-5 11 0 0,0 0 0 0 0,0 0-1 0 0,0 0 1 0 0,0-1 0 0 0,1 1 0 0 0,-1-2 0 0 0,0 1 0 0 0,1-1 0 0 0,-1 0 0 0 0,0 0 0 0 0,7-1 0 0 0,7-2-8 0 0,1-1 1 0 0,23-7 0 0 0,-39 10 11 0 0,-1-1 0 0 0,1 0 0 0 0,-1 0 0 0 0,0 0 0 0 0,0 0 0 0 0,0-1 0 0 0,0 0 0 0 0,0 1 0 0 0,0-1 0 0 0,-1-1 0 0 0,1 1 0 0 0,-1-1 0 0 0,0 1 0 0 0,6-9 0 0 0,11-17-3 0 0,-17 26 4 0 0,0 0 1 0 0,-1 0 0 0 0,0 0-1 0 0,1 0 1 0 0,-1 0-1 0 0,0-1 1 0 0,-1 1 0 0 0,1-1-1 0 0,-1 0 1 0 0,1 1 0 0 0,0-9-1 0 0,-1 9 15 0 0,0 0 0 0 0,-1 0 0 0 0,1 0-1 0 0,0 0 1 0 0,1 0 0 0 0,1-3 0 0 0,-2 4-10 0 0,0 0 0 0 0,0 0 0 0 0,-1 1 0 0 0,1-1 1 0 0,0 0-1 0 0,-1 0 0 0 0,1 0 0 0 0,-1 0 0 0 0,0 0 1 0 0,0 0-1 0 0,0 0 0 0 0,0 0 0 0 0,0-4 1 0 0,-5-16 25 0 0,3 17-13 0 0,1-1 0 0 0,0 0 0 0 0,0 0 0 0 0,0-8 0 0 0,1 10-11 0 0,-1 0 0 0 0,1 0 0 0 0,-1 0 0 0 0,0 0 0 0 0,0 0 0 0 0,0 0 0 0 0,-3-5 0 0 0,3 4 14 0 0,-1 4 20 0 0,-5-3-8 0 0,6 3 78 0 0,-1 2-67 0 0,0 1 0 0 0,0 0 0 0 0,1 0 0 0 0,-1 0 0 0 0,1 0 1 0 0,-3 5-1 0 0,0-1-13 0 0,0 1-73 0 0,0-1 1 0 0,0 1-1 0 0,1-1 1 0 0,0 1-1 0 0,1 0 1 0 0,0 0-1 0 0,0 0 1 0 0,0 1-1 0 0,1-1 0 0 0,0 0 1 0 0,0 1-1 0 0,1-1 1 0 0,0 0-1 0 0,1 13 1 0 0,0-4-4 0 0,-1-13 29 0 0,0 1 0 0 0,1-1 0 0 0,-1 1 0 0 0,1-1 0 0 0,0 1 0 0 0,-1-1 0 0 0,4 6 0 0 0,10 13-60 0 0,-4-8-17 0 0,-7-11 69 0 0,-1 0 0 0 0,1-1 0 0 0,0 1 0 0 0,0-1 0 0 0,-1 0-1 0 0,6 3 1 0 0,6 5-23 0 0,-13-9 37 0 0,0 0 0 0 0,1 0 1 0 0,-1-1-1 0 0,0 1 0 0 0,0-1 0 0 0,0 1 0 0 0,1-1 0 0 0,-1 1 0 0 0,0-1 1 0 0,0 0-1 0 0,1 1 0 0 0,-1-1 0 0 0,0 0 0 0 0,1 0 0 0 0,-1 0 0 0 0,0 0 1 0 0,1 0-1 0 0,1-1 0 0 0,1 1-33 0 0,11 0-65 0 0,-9 1 82 0 0,-1-1 0 0 0,1 0 0 0 0,0 0 0 0 0,-1-1 0 0 0,1 1 0 0 0,-1-1 0 0 0,1 0 0 0 0,-1-1 0 0 0,1 1 0 0 0,5-4 0 0 0,71-39-1415 0 0,-76 41 1215 0 0,0-1 0 0 0,0 0-1 0 0,-1 0 1 0 0,9-8 0 0 0,4-3-201 0 0,44-39-503 0 0,-41 35 896 0 0,-11 14-10 0 0,-9 4 39 0 0,0 1 5 0 0,-1-1-1 0 0,0 1 0 0 0,1 0 0 0 0,-1 0 1 0 0,0 0-1 0 0,1 0 0 0 0,-1-1 0 0 0,1 1 1 0 0,-1 0-1 0 0,0 0 0 0 0,1 0 0 0 0,-1 0 0 0 0,1 0 1 0 0,-1 0-1 0 0,0 0 0 0 0,1 0 0 0 0,-1 0 1 0 0,0 0-1 0 0,1 0 0 0 0,0 0 0 0 0,0 2 11 0 0,1-1-1 0 0,-1 1 1 0 0,0-1-1 0 0,0 0 1 0 0,0 1-1 0 0,0 0 1 0 0,0-1-1 0 0,0 1 1 0 0,0 0-1 0 0,0-1 1 0 0,-1 1-1 0 0,1 0 1 0 0,-1 0-1 0 0,1 0 1 0 0,-1 0-1 0 0,1 3 1 0 0,1 36 279 0 0,-2-38-267 0 0,-1 8 71 0 0,2-1 0 0 0,-1 0 0 0 0,5 18 0 0 0,-3 0 129 0 0,-2-24-149 0 0,1 0 0 0 0,-1 0 0 0 0,0 0 0 0 0,3 8-1 0 0,-2-10 1617 0 0,1-3-1364 0 0,0 0-234 0 0,0-1-1 0 0,1 0 1 0 0,-1 0 0 0 0,0 0-1 0 0,0 0 1 0 0,0-1 0 0 0,0 1-1 0 0,0-1 1 0 0,2-4 0 0 0,15-18 466 0 0,82-94-56 0 0,-74 83-316 0 0,2 2 1 0 0,49-47-1 0 0,-66 71-184 0 0,-2 0-10 0 0,23-14-1 0 0,-26 19-248 0 0,0-1-1 0 0,-1 1 0 0 0,10-12 0 0 0,9-8-2661 0 0,-5 14-5955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34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131 201 7368 0 0,'0'0'978'0'0,"1"-2"162"0"0,10-18 4912 0 0,-6 6-4367 0 0,-6 9-460 0 0,-5 8 3236 0 0,2 1-4281 0 0,1-1-31 0 0,0 0 0 0 0,-1 1 0 0 0,1-1 0 0 0,1 1 0 0 0,-1 0 0 0 0,0 0 0 0 0,1 0 0 0 0,-3 6 0 0 0,-17 36 155 0 0,12-25-103 0 0,-14 38-1 0 0,7-12-200 0 0,11-32 0 0 0,0 0 0 0 0,2 0 0 0 0,-4 18 0 0 0,3-7 0 0 0,3-18 0 0 0,0 0 0 0 0,1 0 0 0 0,0 8 0 0 0,4-4-16 0 0,-2-10-61 0 0,3-3 46 0 0,1 0 1 0 0,-1 0-1 0 0,1 0 0 0 0,-1-1 1 0 0,0 0-1 0 0,0 0 0 0 0,0 0 1 0 0,0 0-1 0 0,6-6 0 0 0,5-3-10 0 0,0 0-1 0 0,-1-1 1 0 0,-1-1-1 0 0,0-1 1 0 0,-1 0-1 0 0,18-26 1 0 0,-14 12 27 0 0,-9 16 14 0 0,0 0 0 0 0,0 0 0 0 0,10-10 0 0 0,-13 19 1 0 0,0 0-3 0 0,4-14 15 0 0,-8 17-12 0 0,0 0 0 0 0,0 0 0 0 0,0 0 0 0 0,0 0 0 0 0,0 0 0 0 0,0 0 0 0 0,0 0 0 0 0,0 0 0 0 0,0 0-1 0 0,0 0 1 0 0,0 0 0 0 0,0 0 0 0 0,1 0 0 0 0,-1 0 0 0 0,0 0 0 0 0,0 0 0 0 0,0 0 0 0 0,0 0 0 0 0,0 0 0 0 0,0 0 0 0 0,0 0 0 0 0,0 0-1 0 0,0 0 1 0 0,0 0 0 0 0,0 0 0 0 0,0 0 0 0 0,0 0 0 0 0,0 0 0 0 0,0 0 0 0 0,1 0 0 0 0,-1 0 0 0 0,0 0 0 0 0,0 0 0 0 0,0 0 0 0 0,0 0-1 0 0,0 0 1 0 0,0 0 0 0 0,0 0 0 0 0,0 0 0 0 0,0 0 0 0 0,0 0 0 0 0,0 0 0 0 0,0 0 0 0 0,0 0 0 0 0,0 0 0 0 0,0 0 0 0 0,0 0 0 0 0,0 0-1 0 0,1 0 1 0 0,-1 0 0 0 0,0 0 0 0 0,7 11 10 0 0,-1-3-11 0 0,0 1 1 0 0,-1-1-1 0 0,7 18 0 0 0,1 3-7 0 0,2 1 94 0 0,-15-28-78 0 0,1 0-1 0 0,0 0 1 0 0,0 1-1 0 0,0-1 0 0 0,0-1 1 0 0,0 1-1 0 0,0 0 1 0 0,0 0-1 0 0,1 0 1 0 0,-1-1-1 0 0,0 1 0 0 0,1 0 1 0 0,0-1-1 0 0,-1 1 1 0 0,1-1-1 0 0,0 0 1 0 0,0 0-1 0 0,0 0 0 0 0,0 0 1 0 0,0 0-1 0 0,0 0 1 0 0,0 0-1 0 0,0 0 0 0 0,4 0 1 0 0,-4-1 67 0 0,1 0-28 0 0,-1 1 0 0 0,0-1-1 0 0,0 0 1 0 0,0 0 0 0 0,1 0 0 0 0,-1-1 0 0 0,4 0 0 0 0,-3 0 24 0 0,0 0 0 0 0,-1 0-1 0 0,1 0 1 0 0,-1 0 0 0 0,1 0 0 0 0,-1-1 0 0 0,0 1 0 0 0,0-1 0 0 0,1 1 0 0 0,-1-1 0 0 0,0 0 0 0 0,0 0 0 0 0,-1 0 0 0 0,4-4 0 0 0,-1-1-3 0 0,0 0 0 0 0,-1 0 0 0 0,5-13 0 0 0,2-5 144 0 0,-6 16-174 0 0,-1 1 0 0 0,0-1 1 0 0,0 0-1 0 0,-1 0 1 0 0,0 0-1 0 0,0 0 1 0 0,-1 0-1 0 0,0-1 1 0 0,-1-12-1 0 0,-1 6-24 0 0,2-22 1 0 0,-1 27-71 0 0,1 1 0 0 0,-1-1 1 0 0,-1 0-1 0 0,0 0 0 0 0,-3-12 1 0 0,3 18-144 0 0,0-1 1 0 0,0 1-1 0 0,1-1 0 0 0,-1 0 1 0 0,1 0-1 0 0,1 1 0 0 0,-1-1 1 0 0,1 0-1 0 0,0 1 0 0 0,0-1 1 0 0,3-7-1 0 0,-2-11-2311 0 0,-2 16 645 0 0,0-8-5661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35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90 1 2304 0 0,'0'0'636'0'0,"-1"3"1832"0"0,-13 54 10871 0 0,13-55-13097 0 0,1-1 0 0 0,0 1 0 0 0,-1 0-1 0 0,1-1 1 0 0,0 1 0 0 0,0-1 0 0 0,0 1-1 0 0,0 0 1 0 0,1-1 0 0 0,-1 1-1 0 0,0-1 1 0 0,1 3 0 0 0,0-2-124 0 0,-1 0 0 0 0,1-1 1 0 0,-1 1-1 0 0,0 0 0 0 0,1 0 0 0 0,-1-1 1 0 0,0 1-1 0 0,-1 3 0 0 0,-7 21 1171 0 0,-10 36-462 0 0,17-58-791 0 0,1 0-1 0 0,-1 0 1 0 0,1 0-1 0 0,-1 0 1 0 0,1 0 0 0 0,1 5-1 0 0,-1-5-28 0 0,0-1-1 0 0,0 1 1 0 0,0 0 0 0 0,0-1 0 0 0,-1 1-1 0 0,1 0 1 0 0,-2 5 0 0 0,-1 2 13 0 0,1 0 0 0 0,0 0 1 0 0,1 0-1 0 0,0 0 1 0 0,1 14-1 0 0,-1 17-12 0 0,0-25 3 0 0,-1 1 0 0 0,0-1-1 0 0,-2 0 1 0 0,0 1 0 0 0,-6 15-1 0 0,3-12-10 0 0,3-13-16 0 0,3-6-64 0 0,2-5 0 0 0,26-43-85 0 0,-23 34 155 0 0,-2 8-2 0 0,-1-1 0 0 0,1 0 0 0 0,1 1 0 0 0,-1-1 0 0 0,0 1 0 0 0,1 0-1 0 0,0 0 1 0 0,0 0 0 0 0,6-5 0 0 0,18-24-61 0 0,-20 24 53 0 0,0 0-1 0 0,1 0 0 0 0,0 1 1 0 0,11-9-1 0 0,11-10 21 0 0,-11 9 0 0 0,-16 15 10 0 0,1 1 0 0 0,0-1-1 0 0,0 1 1 0 0,0 0 0 0 0,0 0-1 0 0,1 1 1 0 0,-1-1 0 0 0,0 1-1 0 0,1 0 1 0 0,-1 0 0 0 0,1 0-1 0 0,-1 1 1 0 0,1 0 0 0 0,-1 0-1 0 0,8 0 1 0 0,-11 0-2 0 0,0 1 1 0 0,0-1 0 0 0,0 0-1 0 0,0 0 1 0 0,1 1-1 0 0,-1-1 1 0 0,0 1-1 0 0,0-1 1 0 0,0 1-1 0 0,0-1 1 0 0,0 1 0 0 0,0 0-1 0 0,0-1 1 0 0,0 1-1 0 0,0 0 1 0 0,-1 0-1 0 0,1 0 1 0 0,0 0-1 0 0,0 0 1 0 0,-1 0 0 0 0,2 2-1 0 0,-1-1 10 0 0,0 0 0 0 0,0 0-1 0 0,0 0 1 0 0,0 0 0 0 0,0 1-1 0 0,-1-1 1 0 0,1 0 0 0 0,-1 1 0 0 0,1 3-1 0 0,5 167 391 0 0,-4-165-490 0 0,0 1 0 0 0,1 0-1 0 0,0-1 1 0 0,0 1-1 0 0,5 8 1 0 0,-3-5-64 0 0,-4-9 33 0 0,1 0-1 0 0,-1 0 1 0 0,1 0-1 0 0,0 0 0 0 0,0-1 1 0 0,0 1-1 0 0,0 0 1 0 0,0-1-1 0 0,6 5 0 0 0,5 2-7364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35.7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201 598 11376 0 0,'1'-2'521'0'0,"0"1"-394"0"0,2-2-82 0 0,-1 0 0 0 0,0 0 0 0 0,0 0 0 0 0,0 0-1 0 0,-1 0 1 0 0,1 0 0 0 0,-1 0 0 0 0,1 0 0 0 0,-1-1 0 0 0,0 1 0 0 0,-1-1 0 0 0,2-4 0 0 0,0-8 159 0 0,-1 10 473 0 0,0 1-1 0 0,0-1 1 0 0,-1 0 0 0 0,0 1 0 0 0,0-1 0 0 0,0 0-1 0 0,-2-10 1 0 0,1 15-447 0 0,0 0 0 0 0,1 0-1 0 0,-1 0 1 0 0,0 0 0 0 0,0 1 0 0 0,0-1 0 0 0,0 0-1 0 0,1 0 1 0 0,-1 1 0 0 0,0-1 0 0 0,0 0 0 0 0,0 1-1 0 0,-1-1 1 0 0,1 1 0 0 0,0-1 0 0 0,-1 0 0 0 0,-19-4 1084 0 0,19 4-1199 0 0,0 1 0 0 0,0 0-1 0 0,0 0 1 0 0,-1 1 0 0 0,1-1 0 0 0,0 0-1 0 0,0 1 1 0 0,0-1 0 0 0,-2 2 0 0 0,-10 1 303 0 0,9-2-352 0 0,1 0 1 0 0,0 1-1 0 0,0-1 1 0 0,-1 1-1 0 0,1 0 1 0 0,0 0-1 0 0,0 0 1 0 0,0 1-1 0 0,1-1 1 0 0,-1 1-1 0 0,1 0 1 0 0,-1 0-1 0 0,1 0 1 0 0,0 0-1 0 0,-4 5 1 0 0,-11 11 82 0 0,14-15-140 0 0,-1 0 0 0 0,1 0 0 0 0,0 1-1 0 0,0 0 1 0 0,1-1 0 0 0,-1 1 0 0 0,1 0 0 0 0,0 1 0 0 0,1-1 0 0 0,-1 0 0 0 0,1 1 0 0 0,0 0-1 0 0,0-1 1 0 0,-1 10 0 0 0,-7 41-52 0 0,7-46 30 0 0,0 1 1 0 0,1 0-1 0 0,1-1 0 0 0,0 1 1 0 0,0 0-1 0 0,1 0 1 0 0,2 12-1 0 0,0-11 13 0 0,-1-11 0 0 0,-1-1 0 0 0,1 1 0 0 0,-1 0 0 0 0,1 0 0 0 0,-1 0 0 0 0,1-1 0 0 0,0 1 0 0 0,-1 0 0 0 0,1-1 0 0 0,0 1 0 0 0,0-1 0 0 0,-1 1 0 0 0,1-1 0 0 0,1 1 0 0 0,1-1 0 0 0,0 0 0 0 0,0-1 0 0 0,0 1 0 0 0,0-1 0 0 0,0 0 0 0 0,0 0 0 0 0,0 0 0 0 0,0 0 0 0 0,-1 0 0 0 0,5-3 0 0 0,4-1 0 0 0,-6 3 0 0 0,1-1 0 0 0,-1 1 0 0 0,0-1 0 0 0,0 0 0 0 0,0-1 0 0 0,-1 1 0 0 0,1-1 1 0 0,6-7-1 0 0,1-4-1 0 0,15-21 0 0 0,-19 25 4 0 0,0 0-1 0 0,0 0 1 0 0,1 0 0 0 0,13-10-1 0 0,-12 11 25 0 0,1 0-1 0 0,-1-1 0 0 0,-1 0 1 0 0,15-22-1 0 0,-24 33-24 0 0,0-1-1 0 0,1 1 0 0 0,-1 0 1 0 0,0-1-1 0 0,0 1 1 0 0,0 0-1 0 0,1 0 0 0 0,-1-1 1 0 0,0 1-1 0 0,1 0 1 0 0,-1 0-1 0 0,0-1 1 0 0,0 1-1 0 0,1 0 0 0 0,-1 0 1 0 0,0 0-1 0 0,1-1 1 0 0,-1 1-1 0 0,1 0 0 0 0,-1 0 1 0 0,0 0-1 0 0,1 0 1 0 0,-1 0-1 0 0,0 0 0 0 0,1 0 1 0 0,-1 0-1 0 0,1 0 1 0 0,-1 0-1 0 0,1 0 0 0 0,7 8 94 0 0,2 14 60 0 0,-6 0-111 0 0,-1-12-6 0 0,-2-1 1 0 0,2 21-1 0 0,3 46-285 0 0,-6-73 172 0 0,0-1 0 0 0,0 1-1 0 0,0 0 1 0 0,1-1 0 0 0,-1 1 0 0 0,0-1 0 0 0,1 1-1 0 0,0-1 1 0 0,0 0 0 0 0,-1 1 0 0 0,1-1-1 0 0,1 1 1 0 0,0 1 0 0 0,-1-2-544 0 0,1 1-959 0 0,3 9-424 0 0,1-3-78 0 0</inkml:trace>
  <inkml:trace contextRef="#ctx0" brushRef="#br0" timeOffset="1">387 452 9216 0 0,'0'-5'949'0'0,"2"-8"-2085"0"0,-2 12 1651 0 0,1 0 1 0 0,-1 1 0 0 0,1-1 0 0 0,0 0 0 0 0,-1 0-1 0 0,1 0 1 0 0,0 0 0 0 0,0 1 0 0 0,-1-1-1 0 0,1 0 1 0 0,0 1 0 0 0,0-1 0 0 0,0 0-1 0 0,0 1 1 0 0,0-1 0 0 0,0 1 0 0 0,0-1-1 0 0,1 1 1 0 0,6-4 325 0 0,16-7 2703 0 0,-17 9-3144 0 0,0-1 1 0 0,0 1-1 0 0,0 0 1 0 0,1 1 0 0 0,-1 0-1 0 0,8-1 1 0 0,-6-1 406 0 0,-9 3-794 0 0,1 0 1 0 0,-1 0 0 0 0,0-1 0 0 0,1 1-1 0 0,-1 0 1 0 0,0 0 0 0 0,1 0-1 0 0,-1 0 1 0 0,0 0 0 0 0,1-1-1 0 0,-1 1 1 0 0,0 0 0 0 0,1 0-1 0 0,-1 0 1 0 0,0 0 0 0 0,1 0-1 0 0,-1 0 1 0 0,0 0 0 0 0,1 0-1 0 0,-1 0 1 0 0,0 1 0 0 0,1-1-1 0 0,-1 0 1 0 0,1 0 0 0 0,12-3 163 0 0,1 2-161 0 0,0 0-18 0 0,-12-1-13 0 0,0 0-18 0 0,2 1-390 0 0,0 0 0 0 0,1 0 1 0 0,-1 0-1 0 0,0 0 0 0 0,7 1 1 0 0,-10-7-3838 0 0</inkml:trace>
  <inkml:trace contextRef="#ctx0" brushRef="#br0" timeOffset="2">519 8 3680 0 0,'-19'-7'167'0'0,"19"7"-159"0"0,-1 0 1 0 0,1 0-1 0 0,-1 0 1 0 0,0-1-1 0 0,1 1 1 0 0,-1 0-1 0 0,0 0 1 0 0,0 0 0 0 0,1 0-1 0 0,-1 0 1 0 0,0 0-1 0 0,1 0 1 0 0,-1 1-1 0 0,0-1 1 0 0,1 0 0 0 0,-1 0-1 0 0,1 0 1 0 0,-2 1-1 0 0,-15 1 12868 0 0,17-2-12752 0 0,0 1 0 0 0,-1-1 0 0 0,1 0 0 0 0,-1 1 0 0 0,1-1 0 0 0,0 1 0 0 0,-1-1 0 0 0,1 0 0 0 0,0 1 0 0 0,0-1 0 0 0,-1 1 0 0 0,1-1 0 0 0,0 1 0 0 0,0-1 0 0 0,0 1 0 0 0,-1-1 0 0 0,1 1 0 0 0,0-1 0 0 0,0 1 0 0 0,0-1 0 0 0,0 1 0 0 0,0-1 0 0 0,0 1 0 0 0,0-1 0 0 0,0 1 0 0 0,-2 10 2745 0 0,1-7-2716 0 0,-1 0 1 0 0,1 0-1 0 0,-1 1 1 0 0,1-1-1 0 0,0 1 1 0 0,1-1 0 0 0,-1 1-1 0 0,1-1 1 0 0,0 1-1 0 0,0-1 1 0 0,1 1-1 0 0,-1-1 1 0 0,1 1-1 0 0,1 4 1 0 0,-1-2-16 0 0,0 0 0 0 0,0 0 1 0 0,-1 12-1 0 0,0-11 3 0 0,0 0-1 0 0,1 0 1 0 0,1 12 0 0 0,0-6-51 0 0,0 0 0 0 0,-2 0 1 0 0,1 0-1 0 0,-5 28 1 0 0,4-40-86 0 0,0 8 33 0 0,0 1 1 0 0,3 19-1 0 0,-2-19-23 0 0,0 0 0 0 0,-1-1 0 0 0,-1 20 0 0 0,-5-3-3 0 0,4-20-29 0 0,0-1 0 0 0,1 1 0 0 0,0 0 1 0 0,0 0-1 0 0,0 0 0 0 0,1 8 0 0 0,1-9-25 0 0,1-1 0 0 0,-1 1 0 0 0,1 0 0 0 0,0-1 0 0 0,1 1 0 0 0,-1-1 0 0 0,1 0 0 0 0,5 8 0 0 0,14 14-2349 0 0,2-6-4656 0 0,-8-10-332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42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 6912 0 0,'4'-8'8052'0'0,"-4"7"-7782"0"0,0-1 0 0 0,1 1 1 0 0,-1-1-1 0 0,0 1 0 0 0,1-1 1 0 0,-1 1-1 0 0,1 0 0 0 0,0-1 1 0 0,-1 1-1 0 0,1 0 0 0 0,0 0 1 0 0,0-1-1 0 0,0 1 0 0 0,9-7 8525 0 0,-11 10-8710 0 0,-2 4-82 0 0,0 1 0 0 0,0-1-1 0 0,1 1 1 0 0,0 0 0 0 0,0 0-1 0 0,1 0 1 0 0,-2 11 0 0 0,1 54-125 0 0,2-69 108 0 0,4 79-325 0 0,-2-73 259 0 0,6 0-14 0 0,-6-8 6 0 0,5-12-74 0 0,6-16 103 0 0,10-28-1 0 0,-17 41 67 0 0,-1-4-23 0 0,-4 13 9 0 0,0 1-1 0 0,0 0 1 0 0,1-1 0 0 0,0 1-1 0 0,-1 0 1 0 0,2 0 0 0 0,2-5 0 0 0,-4 7-47 0 0,9 12-239 0 0,22 13 205 0 0,-31-23 82 0 0,-1 0 1 0 0,0 1 0 0 0,1-1-1 0 0,-1 0 1 0 0,0 0 0 0 0,1 1-1 0 0,-1-1 1 0 0,1 0-1 0 0,-1 0 1 0 0,0 0 0 0 0,1 0-1 0 0,-1 1 1 0 0,0-1-1 0 0,1 0 1 0 0,-1 0 0 0 0,1 0-1 0 0,-1 0 1 0 0,1 0-1 0 0,0 0 1 0 0,3 0-18 0 0,3 5-14 0 0,-6-3 35 0 0,1 0-1 0 0,1-1 0 0 0,-1 0 0 0 0,0 1 1 0 0,0-1-1 0 0,0 0 0 0 0,1 0 1 0 0,-1 0-1 0 0,4 1 0 0 0,17 3 3 0 0,-14-7 0 0 0,-3-1 0 0 0,6 2 1 0 0,-9 1 4 0 0,1-1-1 0 0,-1 1 1 0 0,0 0-1 0 0,1-1 1 0 0,-1 0 0 0 0,0 0-1 0 0,1 0 1 0 0,-1 0-1 0 0,0 0 1 0 0,5-4-1 0 0,-6 4-1 0 0,3-1-2 0 0,0-1 0 0 0,0 1 0 0 0,1 0 0 0 0,6-1 0 0 0,0-1-694 0 0,-4 3 230 0 0,-6 1-194 0 0,0 0-786 0 0,6 0 270 0 0,0-1 0 0 0,0-1 0 0 0,0 0-1 0 0,-1 0 1 0 0,1 0 0 0 0,-1-1 0 0 0,9-4 0 0 0,-15 7 1038 0 0,-1-1 0 0 0,1 0 1 0 0,0 0-1 0 0,0 1 0 0 0,0-1 1 0 0,0 0-1 0 0,-1 0 0 0 0,1 0 0 0 0,0 0 1 0 0,-1 0-1 0 0,1 0 0 0 0,-1 0 1 0 0,1 0-1 0 0,-1 0 0 0 0,1 0 0 0 0,-1 0 1 0 0,0 0-1 0 0,1 0 0 0 0,-1 0 1 0 0,0-1-1 0 0,0 0 0 0 0,5-14-1990 0 0,-1 8 1091 0 0,-4 8 1038 0 0,0 0 0 0 0,0-1 0 0 0,0 1 1 0 0,0 0-1 0 0,0-1 0 0 0,0 1 0 0 0,1 0 0 0 0,-1 0 0 0 0,0-1 0 0 0,0 1 0 0 0,0 0 0 0 0,1 0 0 0 0,-1-1 0 0 0,0 1 0 0 0,0 0 0 0 0,1 0 0 0 0,-1 0 0 0 0,0-1 0 0 0,1 1 0 0 0,-1 0 0 0 0,0 0 0 0 0,0 0 0 0 0,1 0 0 0 0,-1 0 0 0 0,0 0 0 0 0,1 0 0 0 0,15-11 12071 0 0,-13 13-11172 0 0,-1 0-690 0 0,1 0-1 0 0,-1 0 1 0 0,1 1 0 0 0,-1-1 0 0 0,0 1 0 0 0,0-1 0 0 0,0 1 0 0 0,0 0 0 0 0,-1 0 0 0 0,1 0-1 0 0,-1 0 1 0 0,1 0 0 0 0,-1 0 0 0 0,1 7 0 0 0,5 10 244 0 0,-6-18-452 0 0,0 0 0 0 0,0 0 1 0 0,-1 0-1 0 0,1 0 1 0 0,0 0-1 0 0,-1 0 0 0 0,0 0 1 0 0,1 4-1 0 0,-1 0-3 0 0,2 8-5 0 0,12 15 18 0 0,-13-29-14 0 0,13 23-957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42.6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4 17999 0 0,'-10'6'800'0'0,"4"-6"160"0"0,-7 0-768 0 0,3 0-192 0 0,10 4 0 0 0,0 0 1168 0 0,-6-4-528 0 0,2 0 0 0 0,-2 0-544 0 0,0 0-96 0 0,12 11-2208 0 0</inkml:trace>
  <inkml:trace contextRef="#ctx0" brushRef="#br0" timeOffset="1">193 0 5528 0 0,'2'3'9314'0'0,"0"-1"-8549"0"0,0 1-310 0 0,1 0-1 0 0,-1 0 1 0 0,0 0-1 0 0,-1 1 1 0 0,1-1 0 0 0,0 1-1 0 0,-1-1 1 0 0,0 1-1 0 0,0-1 1 0 0,0 1-1 0 0,0 4 1 0 0,2 4 604 0 0,0 0-1 0 0,6 15 1 0 0,2 14-251 0 0,-7-19-452 0 0,-2 0-1 0 0,-1 44 1 0 0,-2-36-266 0 0,2-18-69 0 0,0 0 0 0 0,6 22 0 0 0,-1 0-49 0 0,-4-24-94 0 0,0-1 0 0 0,1 1 0 0 0,5 12 1 0 0,-1-3-819 0 0,-6-17 750 0 0,-1 0-1 0 0,0 0 1 0 0,1 0-1 0 0,-1 0 1 0 0,0 0-1 0 0,0 0 1 0 0,0 4-1 0 0,1 12-6974 0 0,4-7 195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43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19151 0 0,'0'0'1919'0'0,"2"1"-1759"0"0,2 2 16 0 0,1 1-1 0 0,-1-1 1 0 0,1 1 0 0 0,-1 0-1 0 0,0 0 1 0 0,-1 1 0 0 0,1-1-1 0 0,-1 1 1 0 0,0 0 0 0 0,0 0 0 0 0,0 0-1 0 0,-1 0 1 0 0,1 0 0 0 0,-1 1-1 0 0,-1-1 1 0 0,3 11 0 0 0,6 28 694 0 0,4 60 0 0 0,-9-64-852 0 0,-3-32-210 0 0,-1-1-1 0 0,1 0 1 0 0,1 0-1 0 0,0 0 1 0 0,-1 0 0 0 0,2 0-1 0 0,-1-1 1 0 0,1 1-1 0 0,0-1 1 0 0,1 0-1 0 0,-1 0 1 0 0,1 0 0 0 0,1-1-1 0 0,7 7 1 0 0,2-2-1162 0 0</inkml:trace>
  <inkml:trace contextRef="#ctx0" brushRef="#br0" timeOffset="1">461 147 14568 0 0,'0'0'1320'0'0,"3"0"-1083"0"0,21 0 351 0 0,-13 0 2916 0 0,1-5-1428 0 0,-6 2-1755 0 0,24-8 1119 0 0,1 1 1 0 0,61-11-1 0 0,-66 15-1280 0 0,-21 4-171 0 0,0 1 1 0 0,0 0-1 0 0,0 0 0 0 0,9-1 1 0 0,-7 1-490 0 0,0 0 0 0 0,-1 0 0 0 0,1-1 0 0 0,12-4 0 0 0,-12 3-795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43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0 14744 0 0,'0'0'1334'0'0,"0"2"-1095"0"0,-6 28 2392 0 0,3-12-508 0 0,1 10 410 0 0,2-23-2257 0 0,0 0 1 0 0,-1 0-1 0 0,1 0 0 0 0,-1 0 1 0 0,-2 7-1 0 0,-2 8 197 0 0,2-1 1 0 0,-3 40-1 0 0,3-27-257 0 0,-2 131-73 0 0,5-127-137 0 0,0-27-295 0 0,1 0 0 0 0,0 0 0 0 0,1 0 0 0 0,0 0 0 0 0,0 0 0 0 0,1 0 0 0 0,0-1 0 0 0,0 1 1 0 0,1-1-1 0 0,10 16 0 0 0,-5-15-1813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44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5528 0 0,'1'3'3745'0'0,"2"4"-1170"0"0,-1 0 1 0 0,1 1-1 0 0,1 12 1 0 0,-1 13 994 0 0,-2-9-2274 0 0,-1-15-846 0 0,1 0-1 0 0,-2 13 1 0 0,-4 40 615 0 0,4-41-850 0 0,0-1-1 0 0,-9 41 1 0 0,8-56-200 0 0,0 1-1 0 0,1 0 1 0 0,0-1-1 0 0,0 1 1 0 0,1 0-1 0 0,-1 0 1 0 0,1 0-1 0 0,1 0 1 0 0,0 8-1 0 0,6-1-3 0 0,-6-12-13 0 0,0 0-1 0 0,0 0 1 0 0,0 0 0 0 0,0 0-1 0 0,0 0 1 0 0,1 0-1 0 0,-1 0 1 0 0,0 0 0 0 0,1-1-1 0 0,-1 1 1 0 0,1 0 0 0 0,-1-1-1 0 0,1 1 1 0 0,-1-1-1 0 0,1 0 1 0 0,-1 1 0 0 0,1-1-1 0 0,-1 0 1 0 0,1 0-1 0 0,0 0 1 0 0,-1 0 0 0 0,1 0-1 0 0,-1 0 1 0 0,1-1-1 0 0,-1 1 1 0 0,1-1 0 0 0,-1 1-1 0 0,1-1 1 0 0,-1 1 0 0 0,1-1-1 0 0,1-1 1 0 0,4-1-11 0 0,-1-1 1 0 0,1 0-1 0 0,-1 0 0 0 0,1-1 1 0 0,6-7-1 0 0,2-1 16 0 0,0-2-1 0 0,-2 0 1 0 0,15-20 0 0 0,-19 24 10 0 0,0 1 1 0 0,1 0-1 0 0,1 0 1 0 0,11-8-1 0 0,-2 1 48 0 0,-19 16-56 0 0,0 1 0 0 0,-1-1 0 0 0,1 0 0 0 0,0 1 0 0 0,0-1 0 0 0,0 1 0 0 0,0-1 0 0 0,0 1 1 0 0,0-1-1 0 0,0 1 0 0 0,1-1 0 0 0,-1 1-4 0 0,-1 0 0 0 0,0 0 1 0 0,0 0-1 0 0,0 0 0 0 0,1 0 1 0 0,-1 0-1 0 0,0 0 0 0 0,0 0 1 0 0,0 0-1 0 0,1 1 0 0 0,-1-1 1 0 0,0 0-1 0 0,0 0 0 0 0,0 0 0 0 0,1 0 1 0 0,-1 0-1 0 0,0 0 0 0 0,0 1 1 0 0,0-1-1 0 0,0 0 0 0 0,0 0 1 0 0,1 0-1 0 0,-1 0 0 0 0,0 1 1 0 0,0-1-1 0 0,0 0 0 0 0,0 0 1 0 0,0 0-1 0 0,0 1 0 0 0,0-1 0 0 0,0 0 1 0 0,0 1-1 0 0,1 2 1 0 0,-1 1 1 0 0,0-1-1 0 0,0 1 0 0 0,-1-1 0 0 0,0 5 1 0 0,1-8-4 0 0,-1 4 3 0 0,-5 56-13 0 0,6-55 1 0 0,0 1 0 0 0,0 0 0 0 0,0-1 1 0 0,1 1-1 0 0,0-1 0 0 0,0 1 0 0 0,0-1 1 0 0,4 8-1 0 0,4 9-95 0 0,-6-15 69 0 0,-1 0 0 0 0,1 0 0 0 0,1 0-1 0 0,0 0 1 0 0,0-1 0 0 0,0 1 0 0 0,0-1-1 0 0,7 6 1 0 0,-6-8 23 0 0,0 0-1 0 0,0 0 0 0 0,0-1 1 0 0,1 0-1 0 0,-1 0 1 0 0,1-1-1 0 0,0 1 1 0 0,0-1-1 0 0,0 0 1 0 0,0-1-1 0 0,0 0 0 0 0,0 0 1 0 0,0 0-1 0 0,0 0 1 0 0,0-1-1 0 0,1 0 1 0 0,-1-1-1 0 0,0 1 0 0 0,0-1 1 0 0,0 0-1 0 0,1-1 1 0 0,7-3-1 0 0,4 0 45 0 0,-15 4-16 0 0,-1 0 0 0 0,0 1-1 0 0,1-1 1 0 0,-1 0 0 0 0,0 0 0 0 0,0 0 0 0 0,4-3 0 0 0,-5 3-8 0 0,0 0 0 0 0,0 0-1 0 0,0 0 1 0 0,-1 0 0 0 0,1 0 0 0 0,0 0 0 0 0,-1 0 0 0 0,1 0 0 0 0,-1-1 0 0 0,1 1 0 0 0,-1 0 0 0 0,1 0 0 0 0,-1-1 0 0 0,0 1 0 0 0,0 0 0 0 0,0-1 0 0 0,0 1 0 0 0,0-3 0 0 0,0 1 41 0 0,1 1 0 0 0,-1-1 1 0 0,1 0-1 0 0,-1 0 1 0 0,1 1-1 0 0,0-1 1 0 0,0 1-1 0 0,0-1 1 0 0,1 1-1 0 0,-1-1 0 0 0,0 1 1 0 0,4-4-1 0 0,7-16 254 0 0,-3 0-214 0 0,22-62 147 0 0,-30 77-227 0 0,1 0-1 0 0,-1 0 1 0 0,-1 0-1 0 0,1 0 0 0 0,-1 0 1 0 0,0 0-1 0 0,-1 0 1 0 0,1 0-1 0 0,-4-13 1 0 0,-1 8 45 0 0,4 10 11 0 0,0 3-11 0 0,-20 28-42 0 0,16-18-11 0 0,4-8 0 0 0,1-1 0 0 0,0 1 0 0 0,0-1 0 0 0,0 1 0 0 0,0-1 0 0 0,2 5 0 0 0,0 9 0 0 0,-8 28 0 0 0,2-21 0 0 0,-7 31-17 0 0,7-38-3 0 0,1 0 0 0 0,0 1 0 0 0,-1 22 0 0 0,5-36 11 0 0,-1 0 0 0 0,1-1 0 0 0,-1 1 0 0 0,1 0 1 0 0,0 0-1 0 0,1 0 0 0 0,-1-1 0 0 0,0 1 0 0 0,1 0 1 0 0,2 4-1 0 0,-2-4-21 0 0,0 0 1 0 0,0 0-1 0 0,0 0 0 0 0,-1 0 1 0 0,1 0-1 0 0,0 5 1 0 0,-1-8 19 0 0,-1 1 0 0 0,0 0 0 0 0,1-1 0 0 0,-1 1 0 0 0,1-1 1 0 0,0 1-1 0 0,-1-1 0 0 0,1 1 0 0 0,-1-1 0 0 0,1 1 0 0 0,0-1 0 0 0,-1 1 0 0 0,1-1 0 0 0,0 0 1 0 0,0 0-1 0 0,-1 1 0 0 0,1-1 0 0 0,0 0 0 0 0,0 0 0 0 0,-1 0 0 0 0,1 0 0 0 0,0 0 1 0 0,0 0-1 0 0,0 0 0 0 0,-1 0 0 0 0,2 0 0 0 0,24-1-111 0 0,-22 0 87 0 0,13-1-110 0 0,0-1 0 0 0,-1-1 0 0 0,1-1-1 0 0,-1 0 1 0 0,29-14 0 0 0,74-48-720 0 0,-77 41 504 0 0,100-67-3216 0 0,-102 59 1840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01:46.9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116 10 3680 0 0,'-1'1'2264'0'0,"-8"3"-1744"0"0,3-2-407 0 0,1 0 0 0 0,-1 0 0 0 0,1 0 0 0 0,-1 0 0 0 0,0-1 0 0 0,0 0 0 0 0,-9 0 0 0 0,-36 10 5507 0 0,61-12-4950 0 0,-1-1-149 0 0,1 1-1 0 0,18 0 1 0 0,-17 1-112 0 0,-1-1 0 0 0,17-2 0 0 0,-24 2-317 0 0,1 0 0 0 0,-1 1-1 0 0,1 0 1 0 0,-1-1-1 0 0,7 2 1 0 0,1-1 158 0 0,23 7 321 0 0,-27-7-532 0 0,-2-1-4 0 0,0 1 0 0 0,0 0 0 0 0,0 0 0 0 0,-1 1 0 0 0,1 0 0 0 0,0 0 0 0 0,0 0 0 0 0,-1 0 0 0 0,6 2 0 0 0,-7-1-6 0 0,1-1-1 0 0,0 1 1 0 0,-1-1-1 0 0,1 0 0 0 0,0 0 1 0 0,0-1-1 0 0,0 1 0 0 0,-1-1 1 0 0,1 0-1 0 0,4 0 0 0 0,42-7 246 0 0,-18 2-96 0 0,52 4 210 0 0,-46 2-42 0 0,-26-1-202 0 0,-1 2 0 0 0,0-1 0 0 0,0 2 1 0 0,19 5-1 0 0,-13-3 165 0 0,28 5 1 0 0,-30-7-154 0 0,-1 0 0 0 0,24 10 0 0 0,-27-9-73 0 0,0 0-1 0 0,1-1 0 0 0,-1 0 1 0 0,1 0-1 0 0,21 1 0 0 0,-23-4-79 0 0,0 1-1 0 0,0 1 1 0 0,11 2 0 0 0,-14-2 33 0 0,0-1 1 0 0,0 1-1 0 0,0-1 1 0 0,0-1-1 0 0,0 1 1 0 0,0-1-1 0 0,9-1 1 0 0,-12 0-17 0 0,-1 1 1 0 0,0 0-1 0 0,0 0 0 0 0,1 0 1 0 0,-1 0-1 0 0,0 0 0 0 0,0 1 1 0 0,0 0-1 0 0,1-1 0 0 0,-1 1 1 0 0,3 2-1 0 0,-5-3-15 0 0,11 4 90 0 0,0-1 0 0 0,1-1-1 0 0,-1 0 1 0 0,0 0 0 0 0,15-1-1 0 0,55 5 274 0 0,-68-6-297 0 0,-1 1 0 0 0,0 0-1 0 0,1 1 1 0 0,-1 0 0 0 0,20 7-1 0 0,-27-8-45 0 0,1 1-1 0 0,1-1 0 0 0,-1 0 1 0 0,10-1-1 0 0,-9 0-10 0 0,1 1-1 0 0,-1-1 1 0 0,9 3-1 0 0,44 7-23 0 0,-48-7-4 0 0,0 0 1 0 0,0-1 0 0 0,24 1-1 0 0,100 5 242 0 0,-38-3 22 0 0,0 0-68 0 0,-96-5-169 0 0,12 0 3 0 0,-1 0 0 0 0,30 5-1 0 0,-36-4-1 0 0,0 0 0 0 0,0-1 0 0 0,0 0 0 0 0,1 0 0 0 0,-1-1 0 0 0,0 0 0 0 0,0 0 0 0 0,12-4 0 0 0,-9 2-14 0 0,0 1 1 0 0,0 0 0 0 0,14 0-1 0 0,-10 1 8 0 0,1-1 0 0 0,0 0 0 0 0,17-6 0 0 0,-18 5 0 0 0,1 0 0 0 0,-1 0 0 0 0,18 0 0 0 0,10 2 51 0 0,-18 0 28 0 0,29 3-1 0 0,49-2-70 0 0,-86 0-6 0 0,0 0-1 0 0,-1-1 1 0 0,29-4-1 0 0,-24 1 4 0 0,32 0 0 0 0,30-3-13 0 0,-1 0 0 0 0,1 2 0 0 0,-66 4 0 0 0,-1 0-1 0 0,22 2 0 0 0,-16 0 17 0 0,0-1-1 0 0,0-1 1 0 0,0 0 0 0 0,24-7-1 0 0,192-25-52 0 0,-230 32 17 0 0,14 0 10 0 0,0-1 0 0 0,0 0 0 0 0,0-2-1 0 0,31-10 1 0 0,-44 11 23 0 0,0 1 0 0 0,-1 0-1 0 0,1 1 1 0 0,0 0 0 0 0,15 0-1 0 0,-12 0 62 0 0,0 1-1 0 0,16-4 0 0 0,-4 0-53 0 0,-1 1-1 0 0,1 1 1 0 0,36 2 0 0 0,34-2-19 0 0,-87 1-1 0 0,1 0 0 0 0,-1 1 0 0 0,0 0 0 0 0,0 0 0 0 0,11 2 0 0 0,38 3 0 0 0,15 15 155 0 0,-41-15-143 0 0,-26-5-1 0 0,1 1 1 0 0,-1-1 0 0 0,0 1 0 0 0,0 0-1 0 0,0 0 1 0 0,0 0 0 0 0,0 1 0 0 0,0-1-1 0 0,7 5 1 0 0,-5-1 37 0 0,4 1 13 0 0,23 3 103 0 0,-12-3-153 0 0,30 12 0 0 0,-39-12-46 0 0,1-1 0 0 0,-1-1 0 0 0,1 0 0 0 0,0 0 0 0 0,1-1 0 0 0,23 1 0 0 0,63 4 248 0 0,-59-7-195 0 0,120-6 52 0 0,-32 0 81 0 0,-20 1-50 0 0,-55 1-71 0 0,-23 2 16 0 0,33-6 1 0 0,-41 4-21 0 0,-1 1 1 0 0,27 1 0 0 0,-27 1-5 0 0,0-1 1 0 0,23-3 0 0 0,-27 1-24 0 0,1 1 0 0 0,-1 1 0 0 0,1 1 0 0 0,23 2 0 0 0,33 2 0 0 0,-45-4 2 0 0,-24-1 10 0 0,-1 1-1 0 0,1 0 1 0 0,0 1 0 0 0,8 0-1 0 0,3 3-7 0 0,-1-2 0 0 0,27 2 0 0 0,-31-3-4 0 0,-1 0 0 0 0,0 0 0 0 0,14 5 0 0 0,20 2 0 0 0,27 4 19 0 0,-2 0 16 0 0,51 2 50 0 0,-38-1-10 0 0,-55-7-39 0 0,1-2-1 0 0,36 1 0 0 0,49-9 133 0 0,6-2-88 0 0,95-2 37 0 0,-193 8-142 0 0,125-5 636 0 0,-121 3-605 0 0,-1 1 0 0 0,0 2 1 0 0,41 5-1 0 0,-54-5-31 0 0,-1-1-1 0 0,1 0 1 0 0,0-1-1 0 0,11-1 1 0 0,-12 0-2 0 0,1 1-1 0 0,0 0 1 0 0,0 1 0 0 0,16 2-1 0 0,-16-1 28 0 0,1-1-1 0 0,0 0 1 0 0,0-1-1 0 0,24-4 0 0 0,-23 3 4 0 0,0 0 0 0 0,0 0-1 0 0,0 2 1 0 0,21 1 0 0 0,-21 0 7 0 0,0 1 1 0 0,0-2 0 0 0,0 0-1 0 0,23-3 1 0 0,43-3-8 0 0,-39 3 54 0 0,38 2-10 0 0,-48 1 13 0 0,40-4 0 0 0,-32 2 24 0 0,-30 3-57 0 0,-1-1 1 0 0,1-1-1 0 0,0 1 1 0 0,11-4-1 0 0,-5 1-11 0 0,-1 1 0 0 0,1 1-1 0 0,19 0 1 0 0,-17 0-37 0 0,-1 1 0 0 0,26-6 0 0 0,-14 1 37 0 0,39-2-1 0 0,9-1 71 0 0,-20-1-48 0 0,100-2-1 0 0,-11 7-26 0 0,-45 0 17 0 0,50 1-3 0 0,-123 3-26 0 0,40-3 0 0 0,3-1 14 0 0,100-6 168 0 0,-163 10-181 0 0,0 0 0 0 0,0 0 0 0 0,8 2 0 0 0,-9-2 0 0 0,-1 1 0 0 0,1-1 0 0 0,-1 0 0 0 0,1 0 0 0 0,8-1 0 0 0,133-32 64 0 0,-135 31-64 0 0,1-1 0 0 0,17 1 0 0 0,-17 1 0 0 0,23-5 0 0 0,-24 4 0 0 0,23-2 0 0 0,2 1 0 0 0,-17 1 0 0 0,35 1 0 0 0,7-1 0 0 0,11 0 30 0 0,6-1 4 0 0,14-1-19 0 0,-62 5 4 0 0,55-8 0 0 0,-16-1 83 0 0,111 2-1 0 0,-162 5-101 0 0,21-3 0 0 0,-29 2 0 0 0,0 1 0 0 0,0 0 0 0 0,1 0 0 0 0,-1 1 0 0 0,0 1 0 0 0,18 3 0 0 0,-16-2 0 0 0,1 0 0 0 0,22 0 0 0 0,-23-2 0 0 0,0 1 0 0 0,0 1 0 0 0,14 3 0 0 0,12 2 0 0 0,6 1 0 0 0,-43-7 0 0 0,1 0 1 0 0,-1 0 0 0 0,1 0 0 0 0,0 0-1 0 0,0-1 1 0 0,0 1 0 0 0,0-1 0 0 0,0 0 0 0 0,0 1-1 0 0,0-1 1 0 0,0-1 0 0 0,0 1 0 0 0,5-1 0 0 0,5-2 9 0 0,0 1 0 0 0,-1 1 0 0 0,1 1 0 0 0,24 1 0 0 0,-6 0-7 0 0,25 1 50 0 0,-42-2-42 0 0,-10-1-11 0 0,0 1 0 0 0,0 0 0 0 0,0 0 0 0 0,0 0 0 0 0,0 1 0 0 0,6 1 0 0 0,-7-2 3 0 0,1 1 0 0 0,-1 0 0 0 0,0-1 0 0 0,0 1 1 0 0,0-1-1 0 0,7-1 0 0 0,12 2 55 0 0,38-1 150 0 0,-50 1-219 0 0,0-1 0 0 0,18-1 0 0 0,-18 0 1 0 0,0 1-1 0 0,15 1 1 0 0,-13 0 7 0 0,0-1-1 0 0,16-1 1 0 0,-16 0 50 0 0,-1 1 1 0 0,17 1-1 0 0,3 1 190 0 0,50-2-1 0 0,-29-1-193 0 0,-36 1-43 0 0,-1 0 0 0 0,21 5 0 0 0,-33-5-1 0 0,0 0-1 0 0,0 0 0 0 0,0 0 1 0 0,0 0-1 0 0,0 0 1 0 0,0-1-1 0 0,4 0 1 0 0,14-2-135 0 0,105 9 212 0 0,-114-3-127 0 0,-9-2 35 0 0,1 0 1 0 0,-1-1-1 0 0,1 1 0 0 0,-1-1 0 0 0,1 0 1 0 0,-1 0-1 0 0,1 0 0 0 0,-1-1 1 0 0,1 1-1 0 0,4-2 0 0 0,-1 1 22 0 0,-5 0 0 0 0,0 1 0 0 0,0 0 0 0 0,0 0 0 0 0,-1 0-1 0 0,1 0 1 0 0,0 0 0 0 0,0 0 0 0 0,0 0 0 0 0,0 0 0 0 0,-1 1-1 0 0,1-1 1 0 0,0 1 0 0 0,2 1 0 0 0,11 2 43 0 0,-14-4-43 0 0,0 0 0 0 0,0 1 0 0 0,1-1 0 0 0,-1 0 0 0 0,0 0 0 0 0,1 0 0 0 0,-1 0 0 0 0,0-1 0 0 0,0 1 0 0 0,1 0 0 0 0,-1 0 0 0 0,0-1 0 0 0,3 0 0 0 0,-3 0-2 0 0,0 1 1 0 0,0-1-1 0 0,0 1 1 0 0,0 0-1 0 0,0 0 0 0 0,1-1 1 0 0,-1 1-1 0 0,0 0 1 0 0,0 0-1 0 0,0 0 0 0 0,1 0 1 0 0,-1 0-1 0 0,2 1 1 0 0,0 0 3 0 0,-1-1 1 0 0,1 1 0 0 0,0-1-1 0 0,0 0 1 0 0,0 1 0 0 0,0-1-1 0 0,-1 0 1 0 0,1-1 0 0 0,0 1-1 0 0,0 0 1 0 0,4-2 0 0 0,-5 1-4 0 0,-1 1 0 0 0,1 0 0 0 0,0 0 0 0 0,0 0 0 0 0,-1 0 0 0 0,1 0 0 0 0,0 0-1 0 0,0 1 1 0 0,-1-1 0 0 0,1 0 0 0 0,2 2 0 0 0,12 1 42 0 0,-3-3-43 0 0,0 1 0 0 0,14 3 0 0 0,-14-2 6 0 0,18-1 43 0 0,-19-2-53 0 0,0 2 0 0 0,19 9 0 0 0,-18-5 0 0 0,-8-3 0 0 0,1-1 0 0 0,0 2 0 0 0,-1-1 0 0 0,1 1 0 0 0,-1-1 0 0 0,0 2 0 0 0,6 4 0 0 0,21 7 0 0 0,-27-10 0 0 0,18 8 0 0 0,-9-4-85 0 0,-13-5 19 0 0,-1-3 20 0 0,1 1-174 0 0,4 1-22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44.6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55 185 16272 0 0,'0'0'743'0'0,"0"-10"7760"0"0,1 12-8200 0 0,0 2-245 0 0,1 1 1 0 0,-2 0 0 0 0,1 0 0 0 0,0 0-1 0 0,-1 0 1 0 0,0 0 0 0 0,0 5 0 0 0,-5 39 70 0 0,3-37-106 0 0,-3 28-13 0 0,-1 0-328 0 0,0 48 0 0 0,4-74 254 0 0,0 1-3243 0 0</inkml:trace>
  <inkml:trace contextRef="#ctx0" brushRef="#br0" timeOffset="1">1 15 7368 0 0,'10'-14'11783'0'0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45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2760 0 0,'2'2'207'0'0,"7"17"1848"0"0,-7-14-286 0 0,0 0 0 0 0,0-1 0 0 0,7 9 0 0 0,-8-10-1250 0 0,1-1-1 0 0,0 1 0 0 0,-1 0 0 0 0,0-1 0 0 0,1 1 1 0 0,-1 0-1 0 0,0 0 0 0 0,0 0 0 0 0,-1 0 1 0 0,1 0-1 0 0,0 5 0 0 0,-3 36 1273 0 0,0-14-737 0 0,2 30 205 0 0,0-44-871 0 0,0-13-272 0 0,0-4-74 0 0,1-7-31 0 0,0 0 0 0 0,0 0-1 0 0,4-10 1 0 0,1-9 10 0 0,-5 15-9 0 0,5-25 274 0 0,12-47 0 0 0,-5 52 42 0 0,-11 29-255 0 0,-1 0 0 0 0,1 0 0 0 0,0 0-1 0 0,-1 0 1 0 0,1 0 0 0 0,1 0-1 0 0,-1 1 1 0 0,4-4 895 0 0,0 6-478 0 0,-3 1-462 0 0,-1 1 1 0 0,0-1-1 0 0,0 0 0 0 0,0 1 0 0 0,0-1 1 0 0,0 1-1 0 0,0 0 0 0 0,0 0 0 0 0,0-1 1 0 0,-1 1-1 0 0,1 0 0 0 0,-1 1 0 0 0,1-1 1 0 0,-1 0-1 0 0,2 3 0 0 0,2 8 64 0 0,8 22 0 0 0,-8-18-73 0 0,2 2 44 0 0,8 35 1 0 0,-3 19-54 0 0,-10-63-14 0 0,-1-1 1 0 0,2 1-1 0 0,4 13 0 0 0,-4-15-6 0 0,-1-1 1 0 0,0 1-1 0 0,0 0 0 0 0,0-1 1 0 0,0 15-1 0 0,-2-3-189 0 0,0-18-90 0 0,11-15-5454 0 0,-6 0 4111 0 0</inkml:trace>
  <inkml:trace contextRef="#ctx0" brushRef="#br0" timeOffset="1">374 1 9216 0 0,'0'0'2657'0'0,"-6"5"1208"0"0,4-1-3368 0 0,0 0 0 0 0,0 0 0 0 0,0 1 0 0 0,1-1 0 0 0,0 1 0 0 0,0-1 0 0 0,0 1 0 0 0,1-1 0 0 0,-1 1 0 0 0,1-1 0 0 0,0 1-1 0 0,0 0 1 0 0,2 5 0 0 0,-1-3-278 0 0,0 0 0 0 0,-1 0 0 0 0,0 0 0 0 0,0 0 0 0 0,0 1 0 0 0,-1-1 0 0 0,-2 12 0 0 0,-1-3-113 0 0,-13 60 386 0 0,15-64-443 0 0,0 0-1 0 0,1 1 0 0 0,1-1 1 0 0,1 16-1 0 0,0-21-75 0 0,3 54-2289 0 0,-4-55 1636 0 0,0 0-1 0 0,-1 1 0 0 0,0-1 0 0 0,0 0 0 0 0,-1 1 1 0 0,1-1-1 0 0,-4 6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45.6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3680 0 0,'0'0'16935'0'0,"0"3"-16933"0"0,0-1-361 0 0,0 1 0 0 0,1 0 1 0 0,-1 0-1 0 0,1 0 0 0 0,-1 0 1 0 0,2 3-1 0 0,4 9-980 0 0</inkml:trace>
  <inkml:trace contextRef="#ctx0" brushRef="#br0" timeOffset="1">132 235 13848 0 0,'0'0'1253'0'0,"3"1"-844"0"0,0-1-134 0 0,1 1 1 0 0,-1-1-1 0 0,0 0 0 0 0,1 0 1 0 0,-1 0-1 0 0,0-1 0 0 0,1 1 0 0 0,-1-1 1 0 0,0 0-1 0 0,0 1 0 0 0,0-2 0 0 0,4 0 1 0 0,-4 1-58 0 0,0 0 0 0 0,1 0 0 0 0,-1 0 0 0 0,0 1 0 0 0,0 0 0 0 0,0 0 0 0 0,0 0 0 0 0,0 0 0 0 0,4 0 0 0 0,-2 1 175 0 0,0-1-1 0 0,0 0 1 0 0,0 0-1 0 0,1 0 1 0 0,4-2 0 0 0,41-11 1395 0 0,-48 12-1586 0 0,0 0-76 0 0,15-3 89 0 0,-7 3-4293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46.1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15808 0 0,'0'0'1431'0'0,"0"2"-979"0"0,0 5 595 0 0,1 0 0 0 0,0 0-1 0 0,0 0 1 0 0,5 13 0 0 0,-6-18-955 0 0,1-1-1 0 0,-1 0 1 0 0,0 0 0 0 0,1 1 0 0 0,-1-1 0 0 0,0 0 0 0 0,0 0 0 0 0,0 1 0 0 0,0-1 0 0 0,0 0 0 0 0,0 1 0 0 0,0-1 0 0 0,0 0 0 0 0,0 0-1 0 0,-1 2 1 0 0,0 2 148 0 0,-1 7 254 0 0,2 1-1 0 0,-1-1 0 0 0,4 25 1 0 0,-1-6 212 0 0,-3 37 0 0 0,2 22-491 0 0,2-43-184 0 0,5 40 13 0 0,-5-52-44 0 0,-3-22 0 0 0,2 0 0 0 0,4 22 0 0 0,32 100-512 0 0,-37-128 127 0 0,1-1 0 0 0,1 1 1 0 0,-1-1-1 0 0,1 0 0 0 0,7 11 0 0 0</inkml:trace>
  <inkml:trace contextRef="#ctx0" brushRef="#br0" timeOffset="1">264 381 3680 0 0,'0'0'284'0'0,"0"2"-187"0"0,1 4 1076 0 0,0 0-1 0 0,0-1 1 0 0,0 0-1 0 0,1 1 1 0 0,0-1 0 0 0,3 8-1 0 0,-2-7-541 0 0,-1 0-1 0 0,1 0 1 0 0,-1 1 0 0 0,1 6-1 0 0,15 81 1145 0 0,-12-46-2407 0 0,-1-39 243 0 0</inkml:trace>
  <inkml:trace contextRef="#ctx0" brushRef="#br0" timeOffset="2">335 209 21823 0 0,'0'0'3790'0'0,"1"2"-3722"0"0,3 3-333 0 0,1 1 0 0 0,0-1 0 0 0,0 1 0 0 0,0-1 0 0 0,0-1-1 0 0,12 8 1 0 0,18 18-4579 0 0,-18-12-2241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46.6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177 55 14368 0 0,'0'0'1305'0'0,"0"-1"-1076"0"0,4-4 1080 0 0,-5 5-1171 0 0,1-1 0 0 0,0 1 0 0 0,0-1-1 0 0,-1 1 1 0 0,1-1 0 0 0,0 1 0 0 0,0-1-1 0 0,0 0 1 0 0,-1 1 0 0 0,1-1-1 0 0,0 1 1 0 0,0-1 0 0 0,0 0 0 0 0,0 1-1 0 0,0-1 1 0 0,0 1 0 0 0,1-2 0 0 0,-2-7 1371 0 0,-2 3 2680 0 0,-16-11-3363 0 0,17 16-455 0 0,-1 0-123 0 0,-2 0-227 0 0,0 0 0 0 0,0 0 1 0 0,0 1-1 0 0,0 0 0 0 0,0 0 0 0 0,0 0 1 0 0,0 0-1 0 0,0 1 0 0 0,1 0 0 0 0,-1 0 1 0 0,0 0-1 0 0,0 1 0 0 0,1 0 0 0 0,-1-1 1 0 0,1 1-1 0 0,-1 1 0 0 0,1-1 0 0 0,0 1 0 0 0,0 0 1 0 0,0 0-1 0 0,0 0 0 0 0,0 0 0 0 0,1 1 1 0 0,-1-1-1 0 0,1 1 0 0 0,0 0 0 0 0,0 0 1 0 0,1 0-1 0 0,-3 6 0 0 0,2-5-22 0 0,0 0-1 0 0,0 0 1 0 0,1 1-1 0 0,0-1 1 0 0,0 1-1 0 0,0-1 1 0 0,1 1 0 0 0,-1 0-1 0 0,2 0 1 0 0,-2 6-1 0 0,2 15-163 0 0,1 0 0 0 0,1 0-1 0 0,2 0 1 0 0,0 0 0 0 0,13 41-1 0 0,-16-66 148 0 0,0 0-1 0 0,-1-1 1 0 0,1 1 0 0 0,0-1-1 0 0,0 1 1 0 0,0-1 0 0 0,0 1-1 0 0,0-1 1 0 0,0 0 0 0 0,2 2-1 0 0,6 10-112 0 0,-8-12 124 0 0,0 0 0 0 0,-1 0 1 0 0,1 0-1 0 0,0 0 0 0 0,0-1 0 0 0,0 1 0 0 0,0 0 1 0 0,0 0-1 0 0,0-1 0 0 0,0 1 0 0 0,0 0 1 0 0,0-1-1 0 0,0 1 0 0 0,0-1 0 0 0,0 1 1 0 0,0-1-1 0 0,0 0 0 0 0,0 1 0 0 0,1-1 0 0 0,-1 0 1 0 0,0 0-1 0 0,0 0 0 0 0,0 0 0 0 0,3 0 1 0 0,-3 0 0 0 0,1 0 1 0 0,0-1 0 0 0,0 1-1 0 0,0-1 1 0 0,0 1 0 0 0,-1-1-1 0 0,1 1 1 0 0,0-1 0 0 0,0 0-1 0 0,-1 0 1 0 0,1 0 0 0 0,-1 0-1 0 0,1 0 1 0 0,-1 0 0 0 0,2-2-1 0 0,8-9-5 0 0,-8 9 11 0 0,0 1 0 0 0,-1-1-1 0 0,1 0 1 0 0,-1 0 0 0 0,0 0 0 0 0,0 0 0 0 0,0 0 0 0 0,0 0 0 0 0,-1-1 0 0 0,1 1 0 0 0,1-6 0 0 0,3-30 192 0 0,-5 31-120 0 0,0 0 0 0 0,0 0 0 0 0,1 0 0 0 0,4-13 0 0 0,0 8-1 0 0,4-13 42 0 0,2-2 15 0 0,-10 25-88 0 0,0-1 0 0 0,0 0 1 0 0,-1 0-1 0 0,0 1 0 0 0,1-1 0 0 0,-1 0 0 0 0,0 0 0 0 0,0-7 1 0 0,-1 6 10 0 0,0 4-35 0 0,0 0 1 0 0,0 0-1 0 0,-1 0 0 0 0,1 0 1 0 0,0 0-1 0 0,1 0 1 0 0,-1 0-1 0 0,0 0 0 0 0,0 0 1 0 0,0 0-1 0 0,1 0 0 0 0,-1 0 1 0 0,0 0-1 0 0,1 0 1 0 0,-1 0-1 0 0,1 0 0 0 0,-1 0 1 0 0,1 0-1 0 0,-1 0 0 0 0,1 1 1 0 0,0-1-1 0 0,-1 0 1 0 0,1 0-1 0 0,0 1 0 0 0,0-1 1 0 0,0 0-1 0 0,0 1 0 0 0,-1-1 1 0 0,3 0-1 0 0,6-4 176 0 0,-8 4 941 0 0,-1 3-1077 0 0,-4 43 51 0 0,3-35-107 0 0,-1 0 0 0 0,2-1 0 0 0,-1 1 0 0 0,1 0 0 0 0,3 16 0 0 0,-1-9 3 0 0,0 24 0 0 0,-1-25-36 0 0,0 1-1 0 0,4 20 0 0 0,-2-4-172 0 0,-3-27 55 0 0,0 0-1 0 0,1 0 0 0 0,0 1 1 0 0,0-1-1 0 0,0 0 0 0 0,3 6 0 0 0,-3-9 21 0 0,0 0-1 0 0,0 0 1 0 0,-1-1-1 0 0,1 1 1 0 0,0 0-1 0 0,-1 6 1 0 0,1 3-5616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47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12 15000 0 0,'0'0'686'0'0,"-4"-4"225"0"0,-1-1-689 0 0,5 5-111 0 0,0 0 0 0 0,0 0-1 0 0,0-1 1 0 0,-1 1-1 0 0,1 0 1 0 0,0 0 0 0 0,0 0-1 0 0,-1-1 1 0 0,1 1-1 0 0,0 0 1 0 0,0 0-1 0 0,-1 0 1 0 0,1 0 0 0 0,0 0-1 0 0,0-1 1 0 0,-1 1-1 0 0,1 0 1 0 0,0 0-1 0 0,-1 0 1 0 0,1 0 0 0 0,0 0-1 0 0,0 0 1 0 0,-1 0-1 0 0,1 0 1 0 0,0 0 0 0 0,-1 0-1 0 0,1 0 1 0 0,0 0-1 0 0,0 0 1 0 0,-1 1-1 0 0,1-1 1 0 0,0 0 0 0 0,-1 0-1 0 0,1 0 1 0 0,0 0-1 0 0,0 0 1 0 0,-1 1-1 0 0,1-1 1 0 0,0 0 0 0 0,0 0-1 0 0,0 0 1 0 0,-1 1-1 0 0,1-1 1 0 0,0 0 0 0 0,0 0-1 0 0,0 1 1 0 0,0-1-1 0 0,-1 0 1 0 0,1 0-1 0 0,0 1 1 0 0,0-1 0 0 0,0 0-1 0 0,0 0 1 0 0,0 1-1 0 0,-4 15 2023 0 0,4-15-2232 0 0,-1 26 1289 0 0,1-23-1106 0 0,0 1 0 0 0,0 0 0 0 0,0 0 1 0 0,-2 7-1 0 0,-1 0 29 0 0,1-5-37 0 0,0 0 0 0 0,1 0 0 0 0,-1 0 0 0 0,1 0 0 0 0,1 0 0 0 0,0 0 0 0 0,0 1 0 0 0,1 11 0 0 0,0-15-43 0 0,1 5 72 0 0,-1 1 1 0 0,0-1-1 0 0,-1 1 1 0 0,-1 17-1 0 0,-3 3-12 0 0,1 0 1 0 0,1 58-1 0 0,4-62-303 0 0,-2-15-156 0 0,1 0-1 0 0,0 0 1 0 0,5 18-1 0 0,2-3-2125 0 0,1 3-6275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47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 6912 0 0,'0'0'11699'0'0,"3"0"-10368"0"0,17 5 249 0 0,0 0 1 0 0,1-2-1 0 0,31 2 0 0 0,-43-4-1224 0 0,0 0-1 0 0,-1 0 1 0 0,13 4-1 0 0,-16-4-289 0 0,-3 0 222 0 0,0 1-133 0 0,17 19 26 0 0,-18-20-171 0 0,0 0 0 0 0,-1 1 0 0 0,1-1 0 0 0,0 1 0 0 0,-1-1 0 0 0,1 1 0 0 0,0-1 0 0 0,-1 1 0 0 0,0-1 0 0 0,1 1 0 0 0,-1-1 0 0 0,0 1 0 0 0,0 0 0 0 0,0-1 0 0 0,0 1 0 0 0,0 0 0 0 0,-1 2 0 0 0,1 2 7 0 0,0-3-9 0 0,0 0-1 0 0,-1 0 1 0 0,1 0-1 0 0,-1-1 1 0 0,0 1-1 0 0,1 0 1 0 0,-1 0-1 0 0,-1 0 1 0 0,1-1-1 0 0,0 1 0 0 0,-1 0 1 0 0,1-1-1 0 0,-1 1 1 0 0,0-1-1 0 0,-3 5 1 0 0,-3 0-13 0 0,0-1-1 0 0,0 1 1 0 0,-11 6 0 0 0,-4 3-230 0 0,16-12 65 0 0,1-1-1 0 0,-1 0 0 0 0,0 0 0 0 0,1 0 0 0 0,-1-1 1 0 0,-1 0-1 0 0,-10 2 0 0 0,13-4 491 0 0</inkml:trace>
  <inkml:trace contextRef="#ctx0" brushRef="#br0" timeOffset="1">450 0 1840 0 0,'-2'0'14599'0'0,"-3"1"-14019"0"0,1 0 0 0 0,-1 0-1 0 0,1 0 1 0 0,-1 0-1 0 0,1 1 1 0 0,-1 0-1 0 0,1 0 1 0 0,0 0-1 0 0,-6 5 1 0 0,-4 2 197 0 0,-19 17 1 0 0,3-6-189 0 0,23-15-474 0 0,0-1 1 0 0,-11 11 0 0 0,8-7-67 0 0,1 2 0 0 0,0-1 0 0 0,0 1 0 0 0,1 1 0 0 0,1-1 0 0 0,0 1 0 0 0,0 1 0 0 0,1-1 0 0 0,0 1 1 0 0,1 1-1 0 0,0-1 0 0 0,1 0 0 0 0,1 1 0 0 0,-3 18 0 0 0,5-25-32 0 0,1-1 0 0 0,0 1 0 0 0,0 0-1 0 0,1 0 1 0 0,-1-1 0 0 0,1 1 0 0 0,1 0 0 0 0,-1-1 0 0 0,1 1 0 0 0,0-1 0 0 0,0 0 0 0 0,4 7 0 0 0,-4-8-6 0 0,1 0 0 0 0,-1 0 1 0 0,1 0-1 0 0,0 0 0 0 0,0-1 1 0 0,0 0-1 0 0,1 1 0 0 0,-1-1 1 0 0,1 0-1 0 0,0-1 0 0 0,0 1 1 0 0,0-1-1 0 0,0 1 1 0 0,0-1-1 0 0,6 2 0 0 0,0-1-11 0 0,0 0 0 0 0,0 0 0 0 0,0-1 0 0 0,1 0 0 0 0,-1-1 0 0 0,1 0 0 0 0,-1 0 0 0 0,17-2 0 0 0,20-7-1155 0 0,78-25-1 0 0,-109 29 917 0 0,27-10-1131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47.9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35 17423 0 0,'0'0'5754'0'0,"1"3"-5124"0"0,5 25-231 0 0,2 0 0 0 0,0-1-1 0 0,2 0 1 0 0,18 34 0 0 0,-16-35-355 0 0,-9-20-14 0 0,-1 0-1 0 0,1 0 1 0 0,0-1 0 0 0,1 1 0 0 0,6 7-1 0 0,-5-7 18 0 0,-4-5-16 0 0,0 1-1 0 0,0-1 1 0 0,0 1 0 0 0,0-1-1 0 0,1 0 1 0 0,-1 0-1 0 0,0 1 1 0 0,1-1-1 0 0,-1 0 1 0 0,1 0-1 0 0,0 0 1 0 0,-1-1-1 0 0,1 1 1 0 0,-1 0-1 0 0,1-1 1 0 0,0 1-1 0 0,0-1 1 0 0,-1 1-1 0 0,3-1 1 0 0,-3 0-18 0 0,0 0 1 0 0,0 0-1 0 0,-1 0 1 0 0,1-1-1 0 0,0 1 1 0 0,-1 0 0 0 0,1-1-1 0 0,0 1 1 0 0,-1 0-1 0 0,1-1 1 0 0,0 1 0 0 0,-1-1-1 0 0,1 1 1 0 0,-1-1-1 0 0,1 0 1 0 0,-1 1 0 0 0,1-2-1 0 0,1 0 29 0 0,4-4 17 0 0,-1-1 0 0 0,0 1-1 0 0,0-1 1 0 0,0-1 0 0 0,-1 1-1 0 0,0-1 1 0 0,5-12 0 0 0,9-18 51 0 0,-9 20-228 0 0,13-33-1 0 0,-15 31-533 0 0,15-27 0 0 0,-19 43 228 0 0,0 0 0 0 0,0 1 0 0 0,0-1 0 0 0,6-4 0 0 0,3-4-1791 0 0,-2-2 103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48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180 384 10136 0 0,'0'0'11330'0'0,"-2"-1"-10253"0"0,-9-2-70 0 0,8 3 457 0 0,0-1-1065 0 0,-1-1-340 0 0,-1 1 0 0 0,1 0 0 0 0,-1 0 0 0 0,0 0 0 0 0,1 1 1 0 0,-1-1-1 0 0,0 1 0 0 0,1 0 0 0 0,-1 1 0 0 0,0-1 0 0 0,1 1 1 0 0,-1 0-1 0 0,1 0 0 0 0,-1 0 0 0 0,1 1 0 0 0,-1 0 0 0 0,1 0 1 0 0,0 0-1 0 0,0 0 0 0 0,-7 5 0 0 0,-4 5-59 0 0,12-11 0 0 0,1 1 0 0 0,0 0 0 0 0,-1-1 0 0 0,1 1 0 0 0,0 0 0 0 0,0 0 0 0 0,0 1 0 0 0,0-1 0 0 0,1 0 0 0 0,-1 1 0 0 0,0-1 0 0 0,1 0 0 0 0,-2 4 0 0 0,-1 7-24 0 0,1-6-47 0 0,1 0 0 0 0,0 1-1 0 0,-2 10 1 0 0,4-16 55 0 0,0 0 0 0 0,0 0 0 0 0,0 1-1 0 0,0-1 1 0 0,0 0 0 0 0,0 0 0 0 0,1 0 0 0 0,-1 1-1 0 0,1-1 1 0 0,0 0 0 0 0,0 0 0 0 0,-1 0 0 0 0,1 0 0 0 0,1 0-1 0 0,1 3 1 0 0,-2-4 0 0 0,0 0-1 0 0,0 0 0 0 0,0-1 1 0 0,0 1-1 0 0,0-1 1 0 0,0 1-1 0 0,0 0 0 0 0,0-1 1 0 0,0 0-1 0 0,0 1 1 0 0,0-1-1 0 0,0 0 0 0 0,1 1 1 0 0,-1-1-1 0 0,0 0 1 0 0,0 0-1 0 0,0 0 0 0 0,0 0 1 0 0,1 0-1 0 0,-1 0 1 0 0,0 0-1 0 0,0-1 0 0 0,2 1 1 0 0,-3 0 14 0 0,7-2-30 0 0,-5 1 25 0 0,0 0-1 0 0,0 1 0 0 0,0-1 1 0 0,0 1-1 0 0,0 0 1 0 0,0-1-1 0 0,0 1 0 0 0,0 0 1 0 0,3 1-1 0 0,-1-4-40 0 0,5-8 85 0 0,0-1 0 0 0,-1 0-1 0 0,9-18 1 0 0,-14 24 28 0 0,1 0 1 0 0,0 0-1 0 0,0 0 0 0 0,0 0 1 0 0,1 1-1 0 0,9-8 0 0 0,5-1 54 0 0,-18 13-111 0 0,-1 1 0 0 0,0 0 0 0 0,1 0 0 0 0,-1 0 0 0 0,0 0 0 0 0,1-1 0 0 0,-1 1 0 0 0,1 0 0 0 0,-1 0 0 0 0,0-1 0 0 0,0 1 0 0 0,1 0 1 0 0,-1 0-1 0 0,0-1 0 0 0,1 1 0 0 0,-1 0 0 0 0,0-1 0 0 0,0 1 0 0 0,0-1 0 0 0,1 1 0 0 0,-1 0 0 0 0,0-1 0 0 0,0 1 0 0 0,0-1 0 0 0,0 1 0 0 0,0 0 0 0 0,0-1 0 0 0,0 1 0 0 0,0-1 0 0 0,7 28 152 0 0,-4-15-160 0 0,-1-5 0 0 0,0 0 0 0 0,0 0 0 0 0,0-1 0 0 0,1 1 0 0 0,5 8 0 0 0,-7-12-8 0 0,0 0 1 0 0,0 0-1 0 0,0 0 0 0 0,0 1 1 0 0,0 5-1 0 0,-1-6-2 0 0,1 1 0 0 0,-1-1 1 0 0,1 0-1 0 0,0 0 0 0 0,0 0 0 0 0,0 0 0 0 0,0 0 1 0 0,0-1-1 0 0,3 4 0 0 0,16 26-623 0 0,-19-30 322 0 0,5 6-3433 0 0</inkml:trace>
  <inkml:trace contextRef="#ctx0" brushRef="#br0" timeOffset="1">296 5 9672 0 0,'-4'-4'9951'0'0,"4"4"-9797"0"0,0 16 1146 0 0,0 109 4203 0 0,9 64-3651 0 0,-8-137-1746 0 0,-2-41-111 0 0,0 0 0 0 0,2 0 1 0 0,-1 0-1 0 0,1 0 0 0 0,1 0 1 0 0,0 0-1 0 0,5 16 0 0 0,-4-22-65 0 0,-1 0-1 0 0,-1 0 0 0 0,1 1 1 0 0,-1-1-1 0 0,2 11 0 0 0,-2-10-232 0 0,1 1 0 0 0,0-1 0 0 0,1 0 0 0 0,0 0-1 0 0,0 0 1 0 0,0 0 0 0 0,0 0 0 0 0,6 6-1 0 0,-7-9-256 0 0,5 6-1652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48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1 132 15808 0 0,'0'0'1431'0'0,"0"3"-1179"0"0,0 14 741 0 0,0 9 1888 0 0,5 49 0 0 0,-3-60-2482 0 0,-1 0 0 0 0,-1 18 0 0 0,2 17-128 0 0,-2-44-265 0 0,1 0 0 0 0,0 0 0 0 0,1 0 0 0 0,-1 0 0 0 0,1-1-1 0 0,0 1 1 0 0,0-1 0 0 0,5 9 0 0 0,-1-6-6 0 0,-6-8 0 0 0,1 1 0 0 0,-1-1 0 0 0,1 0 0 0 0,-1 1 0 0 0,1-1 0 0 0,-1 0 0 0 0,1 0 0 0 0,-1 1 0 0 0,1-1 0 0 0,0 0 0 0 0,-1 0 0 0 0,1 0 0 0 0,-1 0 0 0 0,1 0 0 0 0,-1 1 0 0 0,1-1 0 0 0,0 0 0 0 0,2-2 0 0 0,0 1 0 0 0,-1 0 0 0 0,1-1 0 0 0,-1 0 0 0 0,1 1 0 0 0,-1-1 0 0 0,0 0 0 0 0,0 0 0 0 0,3-4 0 0 0,12-10 0 0 0,-5 7 0 0 0,0-1 0 0 0,-1 0 0 0 0,-1-1 0 0 0,0 0 0 0 0,0-1 0 0 0,13-23 0 0 0,20-22 0 0 0,-42 57 0 0 0,-1-1 0 0 0,0 1 0 0 0,0-1 0 0 0,0 1 0 0 0,1-1 0 0 0,-1 1 0 0 0,0 0 0 0 0,1-1 0 0 0,-1 1 0 0 0,0 0 0 0 0,1-1 0 0 0,-1 1 0 0 0,0 0 0 0 0,1-1 0 0 0,-1 1 0 0 0,1 0 0 0 0,-1 0 0 0 0,0 0 0 0 0,1-1 0 0 0,-1 1 0 0 0,1 0 0 0 0,-1 0 0 0 0,1 0 0 0 0,-1 0 0 0 0,1 0 0 0 0,-1 0 0 0 0,1 0 0 0 0,-1 0 0 0 0,0 0 0 0 0,1 0 0 0 0,-1 0 0 0 0,1 0 0 0 0,-1 0 0 0 0,1 0 0 0 0,-1 0 0 0 0,1 0 0 0 0,-1 1 0 0 0,1-1 0 0 0,0 1 0 0 0,19 4 0 0 0,-16-1 0 0 0,0-2 0 0 0,27 4 0 0 0,-23-5 0 0 0,0 0 0 0 0,15 5 0 0 0,-20-5 2 0 0,0 0-1 0 0,0 1 0 0 0,0-1 1 0 0,0 0-1 0 0,1 0 1 0 0,-1-1-1 0 0,0 1 1 0 0,1-1-1 0 0,-1 0 0 0 0,1 0 1 0 0,-1 0-1 0 0,0 0 1 0 0,1 0-1 0 0,-1-1 0 0 0,1 0 1 0 0,5-1-1 0 0,27-8 283 0 0,9-4-216 0 0,-39 11-87 0 0,54-24 241 0 0,-54 24-158 0 0,0-1 1 0 0,0 1-1 0 0,-1-2 0 0 0,1 1 1 0 0,-1-1-1 0 0,0 1 0 0 0,5-7 1 0 0,4-6 61 0 0,-10 13-73 0 0,0-1 0 0 0,0 1-1 0 0,0-1 1 0 0,-1 0 0 0 0,0 0 0 0 0,0-1 0 0 0,3-6 0 0 0,3-8 109 0 0,-6 16-107 0 0,-1 0-1 0 0,0-1 0 0 0,0 1 1 0 0,-1 0-1 0 0,1-1 0 0 0,0-6 0 0 0,-1 9-41 0 0,-1-1-1 0 0,0 0 0 0 0,0 1 0 0 0,-1-1 0 0 0,1 0 0 0 0,0 1 1 0 0,-1-1-1 0 0,0 0 0 0 0,1 1 0 0 0,-1-1 0 0 0,0 1 0 0 0,-1-1 0 0 0,1 1 1 0 0,0-1-1 0 0,-1 1 0 0 0,-1-2 0 0 0,2 1-7 0 0,-13-4-42 0 0,14 6 33 0 0,0 1 0 0 0,0 0 1 0 0,0 0-1 0 0,0 0 0 0 0,0 0 0 0 0,0 0 0 0 0,0 0 0 0 0,-1 0 1 0 0,1 0-1 0 0,0 0 0 0 0,0 0 0 0 0,0 0 0 0 0,0 0 0 0 0,0 0 0 0 0,-1 0 1 0 0,1 0-1 0 0,0 0 0 0 0,0 0 0 0 0,0 0 0 0 0,0 0 0 0 0,0 0 1 0 0,0 0-1 0 0,-1 0 0 0 0,1 0 0 0 0,0 0 0 0 0,0 0 0 0 0,0 1 0 0 0,0-1 1 0 0,0 0-1 0 0,0 0 0 0 0,0 0 0 0 0,-1 0 0 0 0,1 0 0 0 0,0 0 1 0 0,0 0-1 0 0,0 0 0 0 0,0 0 0 0 0,0 1 0 0 0,0-1 0 0 0,0 0 0 0 0,0 0 1 0 0,0 0-1 0 0,-37 30-512 0 0,30-26 468 0 0,0 0 0 0 0,1 1 0 0 0,-1 1 0 0 0,1-1 1 0 0,0 1-1 0 0,1 0 0 0 0,-1 0 0 0 0,1 0 0 0 0,1 1 0 0 0,-7 10 0 0 0,7-6 1 0 0,-1-1-1 0 0,0 0 0 0 0,-8 11 1 0 0,8-14 24 0 0,1 2 1 0 0,-1-1 0 0 0,1 0 0 0 0,1 1-1 0 0,0 0 1 0 0,0 0 0 0 0,1 0 0 0 0,-3 13-1 0 0,4-15 22 0 0,1 0-1 0 0,-1 0 1 0 0,1 0 0 0 0,0 0-1 0 0,0 0 1 0 0,1 0-1 0 0,0 0 1 0 0,0 0-1 0 0,1 0 1 0 0,0-1 0 0 0,5 13-1 0 0,-4-14 1 0 0,0 0 1 0 0,0 0-1 0 0,0 0 0 0 0,1 0 0 0 0,0-1 0 0 0,0 1 1 0 0,0-1-1 0 0,1 0 0 0 0,-1 0 0 0 0,1-1 0 0 0,0 0 1 0 0,6 4-1 0 0,-3-3-12 0 0,-1-1-1 0 0,0-1 1 0 0,1 1 0 0 0,0-1 0 0 0,-1-1-1 0 0,1 1 1 0 0,0-1 0 0 0,10 0-1 0 0,5-2-60 0 0,1-1-1 0 0,0-1 1 0 0,-1-1-1 0 0,0-1 0 0 0,26-9 1 0 0,-27 6-455 0 0,0 0 0 0 0,0-2 0 0 0,38-22 0 0 0,-18 8-1530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02:53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61 677 13824 0 0,'0'0'1246'0'0,"0"-1"-1022"0"0,0 1-126 0 0,-1-1 0 0 0,1 1 0 0 0,0-1 0 0 0,-1 1 0 0 0,1 0-1 0 0,0-1 1 0 0,-1 1 0 0 0,1-1 0 0 0,-1 1 0 0 0,1 0 0 0 0,-1-1 0 0 0,1 1-1 0 0,-1 0 1 0 0,1 0 0 0 0,-1 0 0 0 0,1-1 0 0 0,-2 1 0 0 0,-1-2 644 0 0,1 1-379 0 0,0 0 0 0 0,0-1 0 0 0,0 0 0 0 0,0 0 1 0 0,0 0-1 0 0,0 1 0 0 0,1-2 0 0 0,-1 1 0 0 0,0 0 0 0 0,1 0 0 0 0,0 0 0 0 0,-2-4 0 0 0,0-1 49 0 0,1 0-1 0 0,0 0 0 0 0,-1-9 0 0 0,-6-22 827 0 0,8 36-1202 0 0,0 0 0 0 0,1 0 0 0 0,-1 0 0 0 0,0 1 0 0 0,1-1 0 0 0,0 0 0 0 0,-1 0 0 0 0,1 0 0 0 0,0 0 0 0 0,0 0 0 0 0,0 0 0 0 0,0 0 0 0 0,0 0 0 0 0,0 0 0 0 0,1 0 1 0 0,-1 0-1 0 0,1 0 0 0 0,-1 0 0 0 0,1 0 0 0 0,1-2 0 0 0,0-2 43 0 0,0 1 0 0 0,0-1 0 0 0,-1 1 0 0 0,1-9 0 0 0,5-17 127 0 0,-6 30-201 0 0,1-7 33 0 0,1 1 0 0 0,1-1-1 0 0,-1 1 1 0 0,6-8 0 0 0,5-12 0 0 0,-12 23-34 0 0,0 0 1 0 0,0 0 0 0 0,0 0-1 0 0,0 0 1 0 0,1 0 0 0 0,-1 0 0 0 0,1 1-1 0 0,0-1 1 0 0,0 1 0 0 0,0 0-1 0 0,7-6 1 0 0,105-50-5 0 0,5-3 0 0 0,-39 22 0 0 0,-2-1 0 0 0,-14 8 0 0 0,-50 24 0 0 0,1 1 0 0 0,0 1 0 0 0,0 1 0 0 0,1 0 0 0 0,-1 1 0 0 0,35-6 0 0 0,16 0-376 0 0,-63 10 69 0 0,1 0 1 0 0,-1 0-1 0 0,0 0 0 0 0,0-1 0 0 0,0 0 1 0 0,0 1-1 0 0,-1-1 0 0 0,1-1 0 0 0,0 1 1 0 0,-1 0-1 0 0,7-6 0 0 0,-7 5-1386 0 0,7-2-61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49.7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 3224 0 0,'0'0'17655'0'0,"0"1"-16651"0"0,-5 47 1183 0 0,3-32-1785 0 0,-1 23 0 0 0,3 14-26 0 0,-5 142-48 0 0,5-187-318 0 0,0 0-1 0 0,0 0 1 0 0,2 12 0 0 0,1 14 4 0 0,-3 42-26 0 0,0-74-48 0 0,1-4 0 0 0,9-22 44 0 0,-8 20-4 0 0,-1-1 0 0 0,1 0 0 0 0,0 1 0 0 0,0 0 0 0 0,0-1 0 0 0,6-6 0 0 0,1 2 11 0 0,1 0 0 0 0,0 0 0 0 0,13-8 0 0 0,-3 2 160 0 0,-17 12-121 0 0,0 0 1 0 0,1 1-1 0 0,-1-1 1 0 0,1 1-1 0 0,0 0 1 0 0,4-2-1 0 0,-6 3 24 0 0,0 1-1 0 0,0-1 1 0 0,0 0-1 0 0,0 1 1 0 0,0 0-1 0 0,0 0 1 0 0,0-1-1 0 0,0 1 1 0 0,0 0-1 0 0,0 1 1 0 0,0-1 0 0 0,0 0-1 0 0,1 1 1 0 0,1 0-1 0 0,7 1 14 0 0,-9-2-57 0 0,4 1-14 0 0,2 13 86 0 0,-6-11 12 0 0,-2-2-11 0 0,8 14 23 0 0,4 11 85 0 0,-12-25-178 0 0,0 0 0 0 0,0 1 1 0 0,1-1-1 0 0,-1 0 0 0 0,0 0 0 0 0,0 1 0 0 0,0-1 1 0 0,0 0-1 0 0,-1 0 0 0 0,1 1 0 0 0,0-1 1 0 0,0 0-1 0 0,-1 0 0 0 0,1 1 0 0 0,-1-1 0 0 0,1 0 1 0 0,-1 0-1 0 0,0 0 0 0 0,0 2 0 0 0,-1-1 11 0 0,0 1 0 0 0,0 0-1 0 0,1 0 1 0 0,0 0 0 0 0,-1 0 0 0 0,1 0-1 0 0,0 0 1 0 0,0 3 0 0 0,-1-1-18 0 0,2-4 0 0 0,-1 1 0 0 0,0-1 0 0 0,0 1 0 0 0,0-1-1 0 0,1 0 1 0 0,-1 1 0 0 0,0-1 0 0 0,-1 0 0 0 0,1 0 0 0 0,0 0 0 0 0,0 0 0 0 0,0 0-1 0 0,-1 0 1 0 0,1 0 0 0 0,-1 0 0 0 0,-1 1 0 0 0,-28 9 30 0 0,15-5 12 0 0,14-6-61 0 0,1 1-1 0 0,-1-1 1 0 0,1 1-1 0 0,-1-1 1 0 0,1 0 0 0 0,-1 0-1 0 0,0 0 1 0 0,1 0-1 0 0,-1 0 1 0 0,1 0-1 0 0,-1 0 1 0 0,0 0 0 0 0,1 0-1 0 0,-1-1 1 0 0,1 1-1 0 0,-1-1 1 0 0,-1 0-1 0 0,-25-16-1108 0 0,20 11 438 0 0,7 5 441 0 0,0 0 0 0 0,1 0 0 0 0,-1 0 1 0 0,1 0-1 0 0,-1 0 0 0 0,1-1 0 0 0,-1 1 0 0 0,1 0 0 0 0,0 0 0 0 0,-1 0 0 0 0,1-1 0 0 0,0 1 0 0 0,0 0 0 0 0,0-1 1 0 0,0 1-1 0 0,0 0 0 0 0,0 0 0 0 0,0-1 0 0 0,1 1 0 0 0,0-3 0 0 0,4-12-1644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50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99 9672 0 0,'12'8'638'0'0,"-11"-8"-618"0"0,0 0-1 0 0,-1 1 1 0 0,1-1 0 0 0,0 0-1 0 0,-1 1 1 0 0,1-1 0 0 0,-1 1-1 0 0,1-1 1 0 0,0 1 0 0 0,-1-1 0 0 0,1 1-1 0 0,-1-1 1 0 0,1 1 0 0 0,-1 0-1 0 0,0-1 1 0 0,1 1 0 0 0,-1-1-1 0 0,0 1 1 0 0,1 1 0 0 0,-1-2 41 0 0,1 1 1 0 0,-1-1-1 0 0,1 1 1 0 0,-1-1 0 0 0,0 0-1 0 0,1 1 1 0 0,-1-1-1 0 0,1 0 1 0 0,-1 1-1 0 0,1-1 1 0 0,-1 0 0 0 0,1 1-1 0 0,-1-1 1 0 0,1 0-1 0 0,-1 0 1 0 0,1 0 0 0 0,-1 0-1 0 0,1 1 1 0 0,0-1-1 0 0,-1 0 1 0 0,1 0-1 0 0,-1 0 1 0 0,2 0 0 0 0,17-1 2624 0 0,-13 1-1762 0 0,1-1-67 0 0,2 1 250 0 0,-3 1 3735 0 0,-2-3-3959 0 0,31-19 610 0 0,-35 21-1462 0 0,1 0 0 0 0,-1 0 0 0 0,0 0 0 0 0,1 0 0 0 0,-1-1 0 0 0,0 1 0 0 0,1 0 0 0 0,-1 0 0 0 0,0 0 0 0 0,0-1 0 0 0,1 1 0 0 0,-1 0 0 0 0,0 0 0 0 0,0-1 0 0 0,1 1 0 0 0,-1 0 0 0 0,0-1 0 0 0,0 1 0 0 0,0 0 1 0 0,0-1-1 0 0,1 1 0 0 0,7-17 453 0 0,-6 13 293 0 0,1 2-429 0 0,7-8-124 0 0,-7 8-52 0 0,-3 0-11 0 0,1-9 9 0 0,-1 7-146 0 0,0 1-1 0 0,0 0 0 0 0,0-1 0 0 0,0 1 0 0 0,0 0 1 0 0,-1-1-1 0 0,-1-3 0 0 0,2 6-21 0 0,0 0-1 0 0,-1 0 1 0 0,0 0-1 0 0,1 0 1 0 0,-1 1-1 0 0,1-1 1 0 0,-1 0-1 0 0,0 0 1 0 0,0 0-1 0 0,1 1 1 0 0,-1-1-1 0 0,0 0 1 0 0,0 1-1 0 0,0-1 1 0 0,0 1-1 0 0,0-1 1 0 0,0 1-1 0 0,0 0 1 0 0,0-1 0 0 0,0 1-1 0 0,0 0 1 0 0,0-1-1 0 0,0 1 1 0 0,0 0-1 0 0,0 0 1 0 0,0 0-1 0 0,0 0 1 0 0,-2 0-1 0 0,-3 0-1 0 0,2 0 0 0 0,1 0 0 0 0,-1 0 0 0 0,0 0 0 0 0,1 0 0 0 0,-1 1 0 0 0,1-1 0 0 0,-1 1 0 0 0,1 0 0 0 0,0 0 0 0 0,-1 0 0 0 0,-6 3 0 0 0,5 0-83 0 0,-1-1-1 0 0,1 1 1 0 0,-1 0 0 0 0,1 0-1 0 0,1 1 1 0 0,-1-1-1 0 0,0 1 1 0 0,1 0 0 0 0,0 0-1 0 0,-6 11 1 0 0,-5 12-39 0 0,12-23 94 0 0,-1 1-1 0 0,1 0 0 0 0,0 0 0 0 0,1 1 0 0 0,0-1 0 0 0,0 0 0 0 0,0 1 0 0 0,0 0 0 0 0,0 12 0 0 0,-3 13 29 0 0,4-27 0 0 0,0 0 0 0 0,0 0 0 0 0,0 0 0 0 0,1 0 0 0 0,-1 0 0 0 0,2 6 0 0 0,0 1 0 0 0,1 1 0 0 0,1-1 0 0 0,0 1 0 0 0,1-1 0 0 0,0 0 0 0 0,11 21 0 0 0,-12-30 2 0 0,-1 0 1 0 0,1 0-1 0 0,-1 0 0 0 0,1 0 1 0 0,0-1-1 0 0,0 0 0 0 0,0 1 0 0 0,0-1 1 0 0,0 0-1 0 0,0 0 0 0 0,1-1 1 0 0,-1 1-1 0 0,5 1 0 0 0,1 0 5 0 0,1 0-1 0 0,-1 0 0 0 0,1-1 1 0 0,10 1-1 0 0,-17-3-7 0 0,0 0-1 0 0,0 0 0 0 0,0-1 0 0 0,0 1 1 0 0,0-1-1 0 0,0 0 0 0 0,0 1 1 0 0,0-1-1 0 0,0 0 0 0 0,0-1 1 0 0,-1 1-1 0 0,5-3 0 0 0,16-7-101 0 0,-13 8-240 0 0,0 0 0 0 0,0-1 0 0 0,-1-1 0 0 0,0 1 0 0 0,15-11 1 0 0,4-4-1716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50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173 123 8752 0 0,'-4'-8'909'0'0,"8"-24"1088"0"0,-4 21 56 0 0,-1-21 3233 0 0,0 30-5054 0 0,1 0-1 0 0,-1 0 1 0 0,1 0-1 0 0,-1 0 1 0 0,0 0-1 0 0,0 0 1 0 0,0 0 0 0 0,0 0-1 0 0,0 0 1 0 0,0 0-1 0 0,0 1 1 0 0,-4-5 1541 0 0,5 6-1749 0 0,0 0 1 0 0,0-1-1 0 0,0 1 0 0 0,0 0 1 0 0,0-1-1 0 0,0 1 1 0 0,0 0-1 0 0,0 0 1 0 0,0-1-1 0 0,0 1 1 0 0,0 0-1 0 0,0 0 1 0 0,0-1-1 0 0,-1 1 1 0 0,1 0-1 0 0,0 0 1 0 0,0-1-1 0 0,0 1 0 0 0,0 0 1 0 0,0 0-1 0 0,-1-1 1 0 0,1 1-1 0 0,0 0 1 0 0,0 0-1 0 0,0 0 1 0 0,0-1-1 0 0,-1 1 1 0 0,1 0-1 0 0,0 0 1 0 0,0 0-1 0 0,-1 0 1 0 0,-11-3 430 0 0,-11 4-204 0 0,21-1-233 0 0,-27 8 54 0 0,27-8-72 0 0,0 1 0 0 0,1-1 0 0 0,-1 1 0 0 0,0 0 0 0 0,1 0 0 0 0,-1 0 0 0 0,1 0 0 0 0,-1 0 0 0 0,1 0 0 0 0,0 0-1 0 0,-1 1 1 0 0,1-1 0 0 0,0 0 0 0 0,-2 3 0 0 0,-16 27-66 0 0,15-24 19 0 0,-1 0 0 0 0,1 0-1 0 0,0 1 1 0 0,0-1 0 0 0,1 1-1 0 0,-4 13 1 0 0,-2 47-244 0 0,6-42 159 0 0,3-22 110 0 0,2 1 0 0 0,-2-2-16 0 0,1 1-1 0 0,0-1 0 0 0,0 0 1 0 0,0 0-1 0 0,0 1 0 0 0,1-1 1 0 0,-1 0-1 0 0,4 6 0 0 0,-3-7 27 0 0,-1-1-77 0 0,0-1-190 0 0,18-6-39 0 0,-16 6 315 0 0,0 0 0 0 0,0-1 0 0 0,-1 1 0 0 0,1-1 0 0 0,0 0 0 0 0,-1 0 1 0 0,1 0-1 0 0,-1 0 0 0 0,0-1 0 0 0,1 1 0 0 0,-1-1 0 0 0,0 1 0 0 0,0-1 0 0 0,1 0 0 0 0,-1 0 0 0 0,2-3 0 0 0,47-67 3 0 0,-45 65 0 0 0,4 0 0 0 0,-1 5 11 0 0,-9 2-8 0 0,1 0-1 0 0,-1 1 1 0 0,1-1-1 0 0,-1 0 1 0 0,1 1-1 0 0,-1-1 1 0 0,1 0 0 0 0,-1 1-1 0 0,1-1 1 0 0,-1 1-1 0 0,0-1 1 0 0,1 1 0 0 0,-1-1-1 0 0,0 1 1 0 0,0-1-1 0 0,1 1 1 0 0,-1-1 0 0 0,0 2-1 0 0,1 0 2 0 0,20 24 21 0 0,-14-18-12 0 0,-1 0 0 0 0,9 13 0 0 0,1 0-252 0 0,-13-18 155 0 0,0-1 0 0 0,-1 1 0 0 0,0 0-1 0 0,1 0 1 0 0,1 5 0 0 0,-3-6-75 0 0,0-1 0 0 0,0 1 0 0 0,1-1-1 0 0,-1 1 1 0 0,0-1 0 0 0,0 0 0 0 0,1 1-1 0 0,-1-1 1 0 0,1 0 0 0 0,2 2 0 0 0,6 5-1354 0 0,2 2-143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51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11 406 5528 0 0,'0'0'13735'0'0,"0"12"-10476"0"0,0 10-2400 0 0,5 30-1 0 0,-4-45-792 0 0,0-1 0 0 0,-1 0-1 0 0,0 0 1 0 0,0 0 0 0 0,0 0 0 0 0,-1 0-1 0 0,0 0 1 0 0,-3 12 0 0 0,0-4-12 0 0,2 0 1 0 0,-1 1-1 0 0,2-1 1 0 0,0 18-1 0 0,1-32-58 0 0,1 0-1 0 0,-1 0 0 0 0,1 0 1 0 0,-1 0-1 0 0,1 0 0 0 0,-1-1 1 0 0,1 1-1 0 0,-1 0 0 0 0,1 0 1 0 0,-1 0-1 0 0,1-1 0 0 0,-1 1 1 0 0,1 0-1 0 0,-1 0 0 0 0,0-1 1 0 0,1 1-1 0 0,-1 0 0 0 0,0-1 1 0 0,1 0-1 0 0,14-17-35 0 0,-4 6-11 0 0,-1-1-1 0 0,15-24 0 0 0,-20 27 58 0 0,2 1 1 0 0,-1 1-1 0 0,1-1 0 0 0,1 1 0 0 0,-1 0 0 0 0,12-8 0 0 0,-7 5 5 0 0,-8 7 46 0 0,1 0 1 0 0,0 0-1 0 0,0 0 1 0 0,1 1-1 0 0,-1 0 1 0 0,8-3-1 0 0,-11 5 269 0 0,-2 2-299 0 0,1 0 0 0 0,-1 0 1 0 0,0 0-1 0 0,1 0 1 0 0,-1-1-1 0 0,0 1 1 0 0,1 0-1 0 0,-1 0 0 0 0,1 0 1 0 0,0 0-1 0 0,-1-1 1 0 0,1 1-1 0 0,0 0 1 0 0,-1-1-1 0 0,1 1 0 0 0,0 0 1 0 0,1 0-1 0 0,3 4 82 0 0,-1-1-81 0 0,-1 1-1 0 0,1 0 1 0 0,-1 0-1 0 0,0 0 1 0 0,-1 0 0 0 0,1 1-1 0 0,-1-1 1 0 0,2 9-1 0 0,0 2-15 0 0,4 29 0 0 0,-8-41-15 0 0,1 0-1 0 0,0 0 1 0 0,1 0-1 0 0,-1 0 1 0 0,1 0-1 0 0,-1 0 0 0 0,1-1 1 0 0,0 1-1 0 0,1 0 1 0 0,3 4-1 0 0,1 1-218 0 0,1-1 0 0 0,13 11 0 0 0,-18-16 89 0 0,1-1 0 0 0,-1 0-1 0 0,1 1 1 0 0,0-1 0 0 0,0-1 0 0 0,0 1 0 0 0,5 1-1 0 0,7 3-1275 0 0,-13-5 866 0 0,1 0 0 0 0,-1 0 0 0 0,0 0 0 0 0,0 0 0 0 0,1-1 0 0 0,-1 0 0 0 0,1 0 0 0 0,3 0-1 0 0,14 0-6427 0 0</inkml:trace>
  <inkml:trace contextRef="#ctx0" brushRef="#br0" timeOffset="1">686 498 5064 0 0,'1'-3'193'0'0,"0"0"1"0"0,1 1-1 0 0,-1-1 0 0 0,0 0 1 0 0,-1 0-1 0 0,1 0 1 0 0,0 0-1 0 0,-1 0 0 0 0,0 0 1 0 0,1 1-1 0 0,-1-1 1 0 0,-1 0-1 0 0,1 0 0 0 0,-1-6 1 0 0,0 1 2130 0 0,-1-1 1 0 0,0 0 0 0 0,-6-13-1 0 0,6 18-1754 0 0,0-1-1 0 0,0 1 1 0 0,0 0-1 0 0,0 0 0 0 0,-1 0 1 0 0,0 1-1 0 0,0-1 0 0 0,0 1 1 0 0,0-1-1 0 0,0 1 0 0 0,-6-4 1 0 0,6 5-434 0 0,0 1-1 0 0,0-1 1 0 0,0 1 0 0 0,0 0 0 0 0,0-1 0 0 0,0 2 0 0 0,0-1 0 0 0,-1 0 0 0 0,1 1 0 0 0,0-1 0 0 0,0 1-1 0 0,-1 0 1 0 0,1 0 0 0 0,0 0 0 0 0,-1 1 0 0 0,-5 1 0 0 0,5-1-94 0 0,-1 1 0 0 0,1 0 0 0 0,0 1 0 0 0,0-1 0 0 0,0 1 1 0 0,0 0-1 0 0,0 0 0 0 0,0 0 0 0 0,1 0 0 0 0,0 1 0 0 0,-5 6 0 0 0,1 1-42 0 0,0 1 0 0 0,1-1 0 0 0,0 1 0 0 0,-6 19 0 0 0,11-25 0 0 0,0-1 0 0 0,0 1 0 0 0,0 0 0 0 0,0 0 0 0 0,1 0 1 0 0,0 0-1 0 0,0 0 0 0 0,1 6 0 0 0,12 49-4 0 0,-6-36-6 0 0,-7-23 8 0 0,0 0-20 0 0,1 1 0 0 0,-1 0 0 0 0,1 0 0 0 0,0 0 0 0 0,0 0 0 0 0,0 0 0 0 0,0-1 0 0 0,1 1-1 0 0,-1 0 1 0 0,1-1 0 0 0,-1 0 0 0 0,1 1 0 0 0,0-1 0 0 0,0 0 0 0 0,4 4 0 0 0,18 11-170 0 0,-24-17 190 0 0,0 0-1 0 0,0 0 0 0 0,0 1 1 0 0,0-1-1 0 0,1 0 1 0 0,-1 0-1 0 0,0 0 0 0 0,0 0 1 0 0,0 0-1 0 0,0 0 1 0 0,0 0-1 0 0,0 0 1 0 0,1 0-1 0 0,-1 0 0 0 0,0 0 1 0 0,0 0-1 0 0,0 0 1 0 0,0 0-1 0 0,0 0 0 0 0,0 1 1 0 0,1-1-1 0 0,-1 0 1 0 0,0-1-1 0 0,0 1 0 0 0,0 0 1 0 0,0 0-1 0 0,0 0 1 0 0,1 0-1 0 0,-1 0 0 0 0,0 0 1 0 0,0 0-1 0 0,0 0 1 0 0,0 0-1 0 0,0 0 0 0 0,1 0 1 0 0,14-5-91 0 0,-11 4 72 0 0,0 0-1 0 0,0 0 0 0 0,0 0 1 0 0,-1-1-1 0 0,1 1 0 0 0,0-1 1 0 0,-1 0-1 0 0,0 0 0 0 0,6-5 1 0 0,-2 1 4 0 0,0-1 0 0 0,-1 1 0 0 0,0-1 0 0 0,0-1 0 0 0,0 1 0 0 0,-1-1 1 0 0,0 0-1 0 0,-1 0 0 0 0,0-1 0 0 0,6-15 0 0 0,0-6-37 0 0,-7 21 53 0 0,1-1 0 0 0,-2 1 0 0 0,1 0-1 0 0,0-11 1 0 0,-1-25 1 0 0,-4-51 0 0 0,1 80 0 0 0,-2 0 0 0 0,-4-16 0 0 0,-2-12 0 0 0,-29-131 104 0 0,27 147 256 0 0,10 26-160 0 0,1 2-178 0 0,0 0-1 0 0,0 0 1 0 0,0-1-1 0 0,0 1 1 0 0,0 0 0 0 0,0 0-1 0 0,0 0 1 0 0,0-1-1 0 0,0 1 1 0 0,0 0-1 0 0,0 0 1 0 0,0 0-1 0 0,0 0 1 0 0,0-1 0 0 0,-1 1-1 0 0,1 0 1 0 0,0 0-1 0 0,0 0 1 0 0,0 0-1 0 0,0-1 1 0 0,0 1-1 0 0,0 0 1 0 0,-1 0-1 0 0,1 0 1 0 0,0 0 0 0 0,0 0-1 0 0,0 0 1 0 0,0 0-1 0 0,-1-1 1 0 0,1 1-1 0 0,0 0 1 0 0,0 0-1 0 0,0 0 1 0 0,-1 0 0 0 0,1 0-1 0 0,8 54 403 0 0,-10-31-328 0 0,1 9-1 0 0,9 23-55 0 0,16 62 1 0 0,-22-109-41 0 0,3 10-24 0 0,14 30-1 0 0,-7-19-206 0 0,-8-19-208 0 0,0-1-1 0 0,1 0 1 0 0,0 0-1 0 0,6 8 1 0 0,11 10-860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52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76 10136 0 0,'0'0'464'0'0,"-1"-2"-10"0"0,-1 1-424 0 0,1-1-1 0 0,0 0 0 0 0,0 1 0 0 0,0-1 1 0 0,0 0-1 0 0,0 0 0 0 0,0 0 1 0 0,0 0-1 0 0,0-2 0 0 0,1 3 96 0 0,0 0 0 0 0,0 1 0 0 0,-1-1 0 0 0,1 1-1 0 0,0-1 1 0 0,0 0 0 0 0,-1 1 0 0 0,1-1 0 0 0,0 1 0 0 0,-1-1 0 0 0,1 1-1 0 0,-1-1 1 0 0,1 1 0 0 0,-1-1 0 0 0,0 0 0 0 0,-8-7 2636 0 0,-17-14 3020 0 0,23 21-5556 0 0,0-1 0 0 0,-1 0 0 0 0,1 1 0 0 0,0 0 0 0 0,-1-1 0 0 0,1 1 0 0 0,0 1 1 0 0,-6-2-1 0 0,1 1-150 0 0,0 1 0 0 0,-1-1 0 0 0,1 1 0 0 0,0 1 0 0 0,0 0 0 0 0,0 0 0 0 0,0 0 0 0 0,0 1 1 0 0,0 0-1 0 0,0 1 0 0 0,0 0 0 0 0,1 0 0 0 0,-1 1 0 0 0,-12 8 0 0 0,3-2-11 0 0,12-8-61 0 0,0 1-1 0 0,1-1 0 0 0,-1 1 1 0 0,1 0-1 0 0,0 1 1 0 0,0-1-1 0 0,0 1 0 0 0,0 0 1 0 0,-5 7-1 0 0,2-1-3 0 0,5-8 0 0 0,1 0 0 0 0,-1 1 0 0 0,0-1 0 0 0,1 1 0 0 0,-1 0 0 0 0,1-1 0 0 0,0 1 0 0 0,0 0 0 0 0,0 0 0 0 0,0 0 0 0 0,1 0 0 0 0,-1 4 0 0 0,2 11-35 0 0,2-14 6 0 0,-1-1 22 0 0,36 40-65 0 0,-33-38 55 0 0,-1 0 0 0 0,1 0 0 0 0,0-1 0 0 0,1 1 0 0 0,-1-1 0 0 0,1-1 0 0 0,-1 1 0 0 0,1-1 0 0 0,0 0 0 0 0,12 4 0 0 0,21 12-39 0 0,-20-8 57 0 0,-13-8 15 0 0,-1 0 0 0 0,1 0 1 0 0,-1 1-1 0 0,7 5 0 0 0,0-2 239 0 0,-11-6-223 0 0,-1-1 1 0 0,1 0-1 0 0,0 0 0 0 0,0 1 0 0 0,-1-1 0 0 0,1 1 1 0 0,0-1-1 0 0,0 1 0 0 0,-1-1 0 0 0,1 1 1 0 0,0-1-1 0 0,-1 1 0 0 0,1-1 0 0 0,-1 1 1 0 0,1 0-1 0 0,-1 0 0 0 0,2 1 0 0 0,2 4 221 0 0,-3-4 386 0 0,-1 0-525 0 0,0 1-89 0 0,-1 0 0 0 0,1-1 0 0 0,0 1 0 0 0,-1-1 0 0 0,0 0 0 0 0,1 1 0 0 0,-1-1 0 0 0,0 1 0 0 0,0-1 1 0 0,0 0-1 0 0,-1 0 0 0 0,1 0 0 0 0,0 1 0 0 0,-1-1 0 0 0,0 0 0 0 0,1-1 0 0 0,-1 1 0 0 0,-4 3 0 0 0,3-2-18 0 0,-1-1-1 0 0,1 1 1 0 0,-1-1-1 0 0,0 0 0 0 0,0 0 1 0 0,0 0-1 0 0,0 0 1 0 0,-1-1-1 0 0,1 1 1 0 0,-6 0-1 0 0,3-1-1 0 0,0 0-1 0 0,-1 0 0 0 0,1-1 1 0 0,0 0-1 0 0,-13-2 0 0 0,14 1-95 0 0,-1-1 0 0 0,1 0-1 0 0,0 0 1 0 0,0-1 0 0 0,0 0 0 0 0,0 0-1 0 0,0-1 1 0 0,0 1 0 0 0,1-1 0 0 0,-8-7 0 0 0,12 10-342 0 0,-4-4 523 0 0,4 0-4438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52.6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3224 0 0,'1'1'240'0'0,"2"18"6103"0"0,-3-17-5352 0 0,1 1 1 0 0,-1-1 0 0 0,0 0-1 0 0,1 1 1 0 0,-1-1-1 0 0,1 0 1 0 0,0 0 0 0 0,1 4-1 0 0,0-1-569 0 0,0 1-1 0 0,-1 0 0 0 0,0 0 0 0 0,0-1 0 0 0,0 1 1 0 0,-1 0-1 0 0,1 0 0 0 0,-2 0 0 0 0,0 8 1 0 0,1 26 357 0 0,2-14-440 0 0,-3 38 0 0 0,-1-14-207 0 0,2-37-66 0 0,0-9 1 0 0,0 3-43 0 0,5-40 155 0 0,0 13-149 0 0,-3 14-21 0 0,-1-1 0 0 0,0 1 0 0 0,0 0-1 0 0,0-8 1 0 0,0 3 3 0 0,0 0-1 0 0,1 0 1 0 0,0 0-1 0 0,4-10 1 0 0,-2 7 8 0 0,-1 1 0 0 0,1-16 0 0 0,-3 23-12 0 0,0 0 0 0 0,1 1 0 0 0,-1-1 0 0 0,1 0 0 0 0,0 1 0 0 0,0-1 0 0 0,4-5 0 0 0,23-35 193 0 0,-20 32-88 0 0,-8 13-94 0 0,0-1-1 0 0,0 1 1 0 0,1 0-1 0 0,-1 0 1 0 0,0 0 0 0 0,0 0-1 0 0,1 0 1 0 0,-1 0-1 0 0,1 0 1 0 0,-1 0-1 0 0,1 0 1 0 0,2 0 0 0 0,-2 0 283 0 0,8 2-6 0 0,-8 0-265 0 0,1 0 0 0 0,-1 0 0 0 0,1 0 1 0 0,-1 0-1 0 0,0 1 0 0 0,0-1 0 0 0,0 1 0 0 0,1 0 0 0 0,-1-1 0 0 0,-1 1 0 0 0,3 2 0 0 0,-1-1 15 0 0,-3-3-43 0 0,0 1 1 0 0,1 0 0 0 0,-1-1-1 0 0,0 1 1 0 0,0-1-1 0 0,1 1 1 0 0,-1-1-1 0 0,0 1 1 0 0,0 0-1 0 0,0-1 1 0 0,0 1 0 0 0,0-1-1 0 0,0 1 1 0 0,0 0-1 0 0,0-1 1 0 0,0 1-1 0 0,0 0 1 0 0,0-1-1 0 0,0 1 1 0 0,0-1 0 0 0,-1 2-1 0 0,1 0 8 0 0,-3 14 36 0 0,2-12-37 0 0,0-1 0 0 0,1 1 0 0 0,-1 0 0 0 0,1-1 0 0 0,0 1 0 0 0,0 0 0 0 0,1 6 0 0 0,0 14 36 0 0,-1-22-40 0 0,-1 1-1 0 0,1 0 0 0 0,0 0 0 0 0,0 0 0 0 0,1 0 1 0 0,-1 0-1 0 0,1-1 0 0 0,1 6 0 0 0,5 2-5 0 0,-6-9 0 0 0,0 0 0 0 0,0 1 0 0 0,0-1 0 0 0,0 0 0 0 0,-1 1 0 0 0,1-1 0 0 0,0 0 0 0 0,0 1 0 0 0,-1-1 0 0 0,1 1 0 0 0,-1 0 0 0 0,1 2 0 0 0,6 26 0 0 0,-2-11 0 0 0,-5-15 0 0 0,-1-3 5 0 0,1 0 0 0 0,0-1 0 0 0,0 1 0 0 0,0 0 0 0 0,0 0-1 0 0,0-1 1 0 0,0 1 0 0 0,1 0 0 0 0,-1 0 0 0 0,0-1 0 0 0,0 1 0 0 0,0 0 0 0 0,1-1 0 0 0,-1 2 0 0 0,5 5 9 0 0,4 1-30 0 0,-7-6-61 0 0,7-8-6 0 0,-1-4 83 0 0,-2 1 0 0 0,1-2 0 0 0,-1 1 0 0 0,-1-1 0 0 0,7-16 0 0 0,-7 14 0 0 0,1 0 0 0 0,1 0 0 0 0,9-15 0 0 0,-13 24 4 0 0,0-1 0 0 0,-1 0 0 0 0,1 0 0 0 0,1-6 0 0 0,8-16 48 0 0,-11 25-41 0 0,0 1 0 0 0,-1 0 0 0 0,1 0 0 0 0,-1-1 1 0 0,1 1-1 0 0,-1-1 0 0 0,1 1 0 0 0,-1 0 0 0 0,0-1 0 0 0,0 1 0 0 0,0-1 0 0 0,0-1 0 0 0,0 2 381 0 0,3 1-292 0 0,11 1-80 0 0,-12 0-15 0 0,0 0 1 0 0,0 1-1 0 0,-1-1 0 0 0,1 0 1 0 0,-1 0-1 0 0,1 1 0 0 0,-1-1 1 0 0,1 1-1 0 0,-1-1 0 0 0,2 4 1 0 0,6 6 77 0 0,-4-7-70 0 0,-1 1 1 0 0,0 0 0 0 0,1 0 0 0 0,-2 1 0 0 0,1-1 0 0 0,-1 1-1 0 0,0-1 1 0 0,0 1 0 0 0,0 0 0 0 0,-1 0 0 0 0,0 1 0 0 0,2 10-1 0 0,6 28-87 0 0,-7-36 15 0 0,0 0 0 0 0,-1 0 0 0 0,-1 0 0 0 0,2 17 0 0 0,-3-17-458 0 0,0 1 0 0 0,3 12-1 0 0,-2-20-66 0 0,15-2-12239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53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49 11056 0 0,'0'0'852'0'0,"0"-1"-824"0"0,0 1 0 0 0,0-1 1 0 0,0 1-1 0 0,-1-1 1 0 0,1 1-1 0 0,0-1 0 0 0,0 1 1 0 0,-1-1-1 0 0,1 1 0 0 0,0 0 1 0 0,0-1-1 0 0,-1 1 1 0 0,1-1-1 0 0,-1 1 0 0 0,1 0 1 0 0,0-1-1 0 0,-1 1 0 0 0,1-1 1 0 0,-1 1-1 0 0,0 0 1 0 0,-11-8 3973 0 0,11 7-3697 0 0,0 0 0 0 0,-1-1 1 0 0,1 1-1 0 0,-1 0 0 0 0,1 0 1 0 0,-1 1-1 0 0,1-1 0 0 0,-1 0 1 0 0,1 0-1 0 0,-1 1 1 0 0,0-1-1 0 0,1 1 0 0 0,-1-1 1 0 0,0 1-1 0 0,1 0 0 0 0,-1 0 1 0 0,0-1-1 0 0,-2 2 0 0 0,0 0 147 0 0,3 0-338 0 0,0-1 0 0 0,0 0 0 0 0,1 1 1 0 0,-1-1-1 0 0,0 0 0 0 0,0 1 1 0 0,0-1-1 0 0,0 0 0 0 0,0 0 0 0 0,0 0 1 0 0,0 0-1 0 0,0 0 0 0 0,0 0 1 0 0,0 0-1 0 0,-1 0 0 0 0,0-1-34 0 0,0 1 1 0 0,1 0-1 0 0,-1-1 0 0 0,1 1 0 0 0,-1 0 0 0 0,0 0 0 0 0,1 0 0 0 0,-1 0 0 0 0,0 1 1 0 0,1-1-1 0 0,-1 0 0 0 0,0 1 0 0 0,1-1 0 0 0,-1 1 0 0 0,1-1 0 0 0,-1 1 0 0 0,1 0 1 0 0,-1 0-1 0 0,1-1 0 0 0,-3 3 0 0 0,0 1 80 0 0,0 0 1 0 0,0 1-1 0 0,0-1 0 0 0,-5 8 1 0 0,4-5-122 0 0,4-6-21 0 0,0 1 0 0 0,-1 0-1 0 0,1 0 1 0 0,0 1 0 0 0,0-1 0 0 0,1 0-1 0 0,-2 4 1 0 0,-1 4-5 0 0,-1 0 0 0 0,1 0 0 0 0,-3 14 0 0 0,-2 10 1 0 0,-2 14-14 0 0,11-37 0 0 0,6 0-13 0 0,-7-10 10 0 0,1-1 1 0 0,-1 0-1 0 0,0 0 0 0 0,1 1 1 0 0,-1-1-1 0 0,0 0 0 0 0,1 0 1 0 0,-1 1-1 0 0,0-1 1 0 0,1 0-1 0 0,-1 0 0 0 0,1 0 1 0 0,-1 0-1 0 0,0 0 0 0 0,1 0 1 0 0,-1 0-1 0 0,1 0 0 0 0,-1 1 1 0 0,1-1-1 0 0,-1-1 1 0 0,0 1-1 0 0,1 0 0 0 0,-1 0 1 0 0,1 0-1 0 0,0 0 0 0 0,1 0-7 0 0,2 0-1 0 0,-1 0 0 0 0,1-1 1 0 0,0 1-1 0 0,-1 0 0 0 0,8-3 0 0 0,-1-5 17 0 0,-7 5-18 0 0,6-5 7 0 0,0 0-1 0 0,-1-1 0 0 0,-1 0 0 0 0,0 0 0 0 0,0 0 0 0 0,0-1 0 0 0,-1 0 0 0 0,6-16 0 0 0,-4 7 9 0 0,1 0 0 0 0,0 0-1 0 0,1 1 1 0 0,1 1 0 0 0,18-24-1 0 0,-28 39 421 0 0,6 36-270 0 0,14 72-84 0 0,-20-95-89 0 0,0-1-42 0 0,1 0 0 0 0,0 0-1 0 0,3 10 1 0 0,1 6-208 0 0,-5-19-84 0 0,0 0 0 0 0,1 0 0 0 0,0 0 0 0 0,0 0 0 0 0,0 0 0 0 0,5 8 0 0 0,-7-15-81 0 0,3 5 139 0 0,1-1-2970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53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4144 0 0,'0'0'319'0'0,"2"-1"-210"0"0,10-3 879 0 0,-10 4-126 0 0,-1 0-1 0 0,0-1 0 0 0,1 1 1 0 0,-1 0-1 0 0,1 0 0 0 0,-1 0 1 0 0,1 0-1 0 0,-1 0 0 0 0,3 1 0 0 0,-3-1-482 0 0,-1 0-1 0 0,1 1 1 0 0,0-1-1 0 0,-1 0 1 0 0,1 1-1 0 0,0-1 1 0 0,-1 1-1 0 0,1-1 1 0 0,-1 1-1 0 0,1-1 1 0 0,0 1-1 0 0,-1-1 1 0 0,1 1-1 0 0,-1-1 1 0 0,0 1-1 0 0,1 0 1 0 0,-1-1-1 0 0,0 1 1 0 0,1 1-1 0 0,2 14-1244 0 0,-3-12 1176 0 0,0 5 102 0 0,0 1 0 0 0,-1-1 0 0 0,0 1 0 0 0,0-1 0 0 0,-3 11 0 0 0,-3 1-49 0 0,2 1 0 0 0,0 0-1 0 0,2-1 1 0 0,0 1 0 0 0,1 1-1 0 0,2-1 1 0 0,3 44 0 0 0,-2-61-330 0 0,1 7 54 0 0,0 0 0 0 0,-2 0 1 0 0,0 20-1 0 0,0-21-46 0 0,-1-1-1 0 0,1 1 0 0 0,1 0 1 0 0,0-1-1 0 0,1 1 0 0 0,0-1 1 0 0,4 13-1 0 0,0 14 6 0 0,-5-32-55 0 0,-1 0 0 0 0,1 1 0 0 0,0-1-1 0 0,0 0 1 0 0,0 0 0 0 0,1 0 0 0 0,0 0 0 0 0,0 0-1 0 0,0 0 1 0 0,1 0 0 0 0,4 5 0 0 0,-5-7-19 0 0,0-1 0 0 0,-1 0 0 0 0,1 1 0 0 0,-1-1 0 0 0,1 1 0 0 0,-1-1 0 0 0,0 1 0 0 0,0 0 0 0 0,0-1 0 0 0,0 1 0 0 0,0 0 0 0 0,0 4 0 0 0,-1-4-105 0 0,1-1 1 0 0,0 0 0 0 0,-1 0-1 0 0,1 0 1 0 0,0 0-1 0 0,1 1 1 0 0,-1-1 0 0 0,0 0-1 0 0,0-1 1 0 0,3 3 0 0 0,3 8-1555 0 0,-6-10 63 0 0</inkml:trace>
  <inkml:trace contextRef="#ctx0" brushRef="#br0" timeOffset="1">345 13 11520 0 0,'0'0'886'0'0,"0"3"-582"0"0,-4 61 3062 0 0,2-36-779 0 0,3 52 0 0 0,9 23-655 0 0,-10-90-1823 0 0,0 0 1 0 0,-2 17-1 0 0,0-17-41 0 0,1 0 1 0 0,2 15-1 0 0,2 2-164 0 0,-1-15-495 0 0,-1 0 0 0 0,-1 28 0 0 0,-1-13-7247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54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146 93 12464 0 0,'0'0'1249'0'0,"0"-2"-1142"0"0,-1-6-95 0 0,-4-1 133 0 0,4 7 422 0 0,0 0 1 0 0,-1 0-1 0 0,1 0 1 0 0,0 0 0 0 0,0 0-1 0 0,1 0 1 0 0,-2-3-1 0 0,1 4-427 0 0,1-1 0 0 0,-1 0 0 0 0,1 1 0 0 0,-1-1-1 0 0,0 1 1 0 0,0-1 0 0 0,0 1 0 0 0,1-1 0 0 0,-2 1 0 0 0,1-1 0 0 0,0 1 0 0 0,-2-2-1 0 0,3 3-72 0 0,-1-1-1 0 0,1 1 0 0 0,-1-1 0 0 0,1 1 0 0 0,0-1 0 0 0,-1 1 0 0 0,1-1 0 0 0,0 1 1 0 0,0-1-1 0 0,-1 0 0 0 0,1 1 0 0 0,0-1 0 0 0,0 0 0 0 0,0 1 0 0 0,0-2 1 0 0,0 2-26 0 0,0-1 1 0 0,0 1 0 0 0,-1 0 0 0 0,1-1-1 0 0,0 1 1 0 0,0-1 0 0 0,0 1 0 0 0,0-1-1 0 0,0 1 1 0 0,0 0 0 0 0,-1-1-1 0 0,1 1 1 0 0,0 0 0 0 0,0-1 0 0 0,-1 1-1 0 0,1-1 1 0 0,0 1 0 0 0,0 0 0 0 0,-1-1-1 0 0,1 1 1 0 0,0 0 0 0 0,-1 0 0 0 0,1-1-1 0 0,0 1 1 0 0,-1 0 0 0 0,1 0 0 0 0,-1 0-1 0 0,1-1 1 0 0,-1 1 0 0 0,1 0 0 0 0,0 0-1 0 0,-1 0 1 0 0,1 0 0 0 0,-1 0 0 0 0,1 0-1 0 0,-1 0 1 0 0,1 0 0 0 0,0 0 0 0 0,-1 0-1 0 0,0-10 618 0 0,-14 6-310 0 0,15 4-349 0 0,0 0 0 0 0,-1 0 0 0 0,1 0 0 0 0,0 0 0 0 0,-1 0 0 0 0,1 0 0 0 0,0 0 0 0 0,-1 0 0 0 0,1 0 0 0 0,0 0 0 0 0,-1 0 0 0 0,1 0 0 0 0,0 0 0 0 0,0 0 0 0 0,-1 0 0 0 0,1 1 0 0 0,0-1 0 0 0,-1 0 0 0 0,1 0 0 0 0,0 0 0 0 0,0 0 0 0 0,-1 1 0 0 0,1-1 0 0 0,0 0 0 0 0,-5 4 27 0 0,0 1 0 0 0,0-2-1 0 0,0 1 1 0 0,0 0 0 0 0,-9 3-1 0 0,11-6 38 0 0,2 2-10 0 0,-14 19-44 0 0,12-15 27 0 0,0 0 0 0 0,0 0 1 0 0,0 0-1 0 0,1 1 0 0 0,0-1 0 0 0,1 1 0 0 0,0-1 0 0 0,0 1 0 0 0,0 0 0 0 0,1-1 0 0 0,0 1 0 0 0,0 0 0 0 0,1-1 0 0 0,0 1 1 0 0,4 14-1 0 0,-2-17-18 0 0,0 0-1 0 0,0-1 1 0 0,1 1 0 0 0,-1-1 0 0 0,1 1 0 0 0,0-1 0 0 0,7 6 0 0 0,-8-7-9 0 0,0-1-8 0 0,0 1 1 0 0,0 0-1 0 0,1 0 1 0 0,-1-1-1 0 0,7 4 1 0 0,-9-6-4 0 0,0 0 0 0 0,0 1 0 0 0,0-1 1 0 0,0 0-1 0 0,0 0 0 0 0,1 0 0 0 0,-1 0 1 0 0,0 0-1 0 0,0 0 0 0 0,0 0 0 0 0,2 0 0 0 0,6-1-12 0 0,2 1-48 0 0,0 0 1 0 0,-1-1-1 0 0,1 0 0 0 0,14-4 1 0 0,-20 3-137 0 0,1 0 1 0 0,-1 0-1 0 0,0 0 1 0 0,0-1-1 0 0,0 1 0 0 0,-1-1 1 0 0,1 0-1 0 0,-1-1 1 0 0,0 1-1 0 0,7-7 1 0 0,5-10-5371 0 0,1 0-1779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55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14944 0 0,'0'0'1773'0'0,"1"3"-837"0"0,1 18 656 0 0,1 9 469 0 0,0-14-1681 0 0,0 1 0 0 0,0 0-1 0 0,-2-1 1 0 0,0 1 0 0 0,-1 0 0 0 0,-4 30 0 0 0,4 35-186 0 0,-2-1-126 0 0,3-45-61 0 0,-2-31 4 0 0,0 2 4 0 0,9 10 23 0 0,-3-7 5 0 0,-4-9-43 0 0,-1-1 1 0 0,0 0-1 0 0,1 1 0 0 0,-1-1 1 0 0,0 0-1 0 0,1 1 1 0 0,-1-1-1 0 0,1 0 1 0 0,-1 1-1 0 0,0-1 1 0 0,1 0-1 0 0,-1 0 1 0 0,1 0-1 0 0,-1 0 1 0 0,1 1-1 0 0,-1-1 0 0 0,1 0 1 0 0,-1 0-1 0 0,1 0 1 0 0,-1 0-1 0 0,1 0 1 0 0,0 0-1 0 0,1-2 0 0 0,0 0 0 0 0,0 0 0 0 0,0-1 0 0 0,0 1 0 0 0,0-1 0 0 0,0 1 0 0 0,-1-1 0 0 0,1 1 0 0 0,-1-1 0 0 0,0 0 0 0 0,2-4 0 0 0,1-2 0 0 0,20-45 29 0 0,-18 40-11 0 0,1-1 0 0 0,0 1 0 0 0,10-15 1 0 0,-2 5 209 0 0,-14 22 114 0 0,2 0-163 0 0,7-6 674 0 0,-10 8-850 0 0,0 0-1 0 0,1 0 1 0 0,-1 0-1 0 0,1 0 1 0 0,-1 0 0 0 0,0 0-1 0 0,1 0 1 0 0,-1 0-1 0 0,0 0 1 0 0,1 0-1 0 0,-1 1 1 0 0,1-1 0 0 0,-1 0-1 0 0,0 0 1 0 0,1 0-1 0 0,-1 0 1 0 0,0 1-1 0 0,0-1 1 0 0,1 0-1 0 0,-1 0 1 0 0,0 1 0 0 0,1-1-1 0 0,-1 0 1 0 0,0 1-1 0 0,0-1 1 0 0,1 1-1 0 0,7 9-7 0 0,-5-6 9 0 0,0 0 0 0 0,0-1-1 0 0,1 1 1 0 0,5 4 0 0 0,-5-5-84 0 0,1 1 1 0 0,-1 0 0 0 0,-1 0 0 0 0,6 7 0 0 0,-5-5-268 0 0,1-1-1 0 0,-1 1 1 0 0,1-1 0 0 0,0 0-1 0 0,0-1 1 0 0,0 1 0 0 0,1-1-1 0 0,-1 0 1 0 0,1-1 0 0 0,0 1-1 0 0,0-1 1 0 0,1 0 0 0 0,8 3-1 0 0,5 2-2622 0 0,-2-1-3827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02:54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10136 0 0,'0'0'15749'0'0,"3"1"-15379"0"0,6 2-133 0 0,1 1-45 0 0,-1 0 1 0 0,1-1 0 0 0,0 0-1 0 0,0-1 1 0 0,15 2-1 0 0,15 2 119 0 0,-30-6-259 0 0,-6-1-32 0 0,-1 1-1 0 0,1 0 1 0 0,-1 1-1 0 0,0-1 1 0 0,1 0-1 0 0,-1 1 1 0 0,0 0-1 0 0,6 1 1 0 0,25 6-6 0 0,-4-1 38 0 0,-2-4-38 0 0,-24-3-6 0 0,1 0 1 0 0,-1 1 0 0 0,1-1 0 0 0,-1 1 0 0 0,1 0-1 0 0,6 3 1 0 0,5 1-16 0 0,11 3 89 0 0,-24-5-26 0 0,1 22 103 0 0,-7-17-114 0 0,1-4-12 0 0,-3 4 10 0 0,1 0 1 0 0,-1-1-1 0 0,0 1 0 0 0,0-1 1 0 0,-1-1-1 0 0,0 1 0 0 0,-8 7 1 0 0,-13 14 89 0 0,-6 7-91 0 0,-2-1-1 0 0,-52 40 1 0 0,60-52-220 0 0,18-14-223 0 0,1 0 0 0 0,0 0 0 0 0,-14 19 0 0 0,16-18-1193 0 0,0 0 1 0 0,-5 12-1 0 0,6-3-6815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55.6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216 107 12528 0 0,'0'-5'1133'0'0,"-2"-10"-953"0"0,1 13-50 0 0,0 1 1 0 0,1 0 0 0 0,0-1-1 0 0,-1 1 1 0 0,1-1-1 0 0,0 1 1 0 0,0 0 0 0 0,0-1-1 0 0,0 1 1 0 0,0-1-1 0 0,0 1 1 0 0,0 0 0 0 0,0-1-1 0 0,0 1 1 0 0,1-1-1 0 0,-1 1 1 0 0,1 0 0 0 0,-1-1-1 0 0,1 1 1 0 0,0-2-1 0 0,-1 2-10 0 0,0 1-1 0 0,0-1 0 0 0,0 1 1 0 0,0-1-1 0 0,0 1 0 0 0,0-1 1 0 0,0 1-1 0 0,0-1 0 0 0,0 1 0 0 0,-1-1 1 0 0,1 1-1 0 0,0-1 0 0 0,0 1 1 0 0,-1-1-1 0 0,1 1 0 0 0,0 0 0 0 0,-1-1 1 0 0,1 1-1 0 0,0-1 0 0 0,-1 1 1 0 0,1 0-1 0 0,-1-1 182 0 0,-5-4 170 0 0,0 0 1 0 0,0 1-1 0 0,0-1 1 0 0,0 1-1 0 0,-1 1 1 0 0,1-1 0 0 0,-1 1-1 0 0,0 0 1 0 0,0 0-1 0 0,0 1 1 0 0,-9-2-1 0 0,10 4-362 0 0,0 0 0 0 0,-1 1 0 0 0,1-1 0 0 0,0 1 0 0 0,-1 1 0 0 0,1-1 0 0 0,0 1 0 0 0,0 0 0 0 0,0 0 0 0 0,1 0 0 0 0,-1 1 0 0 0,0 0 0 0 0,1 1 0 0 0,-10 6 0 0 0,13-7-108 0 0,0 0 0 0 0,0 0 0 0 0,0 0 0 0 0,0 0 0 0 0,0 0 0 0 0,1 1-1 0 0,0-1 1 0 0,-1 0 0 0 0,1 1 0 0 0,1-1 0 0 0,-1 1 0 0 0,0 4 0 0 0,-2 5 0 0 0,2-9-1 0 0,1 0 0 0 0,-1 0 0 0 0,1 0 0 0 0,0 0 0 0 0,0 0 0 0 0,1 0 0 0 0,-1 0 0 0 0,1 0 0 0 0,1 4 0 0 0,2 21 0 0 0,-4-23-3 0 0,0 1 1 0 0,0 0-1 0 0,1-1 0 0 0,3 12 0 0 0,-4-16 0 0 0,1 0 0 0 0,0 0 0 0 0,0 0-1 0 0,0 0 1 0 0,0 0 0 0 0,0 0 0 0 0,0 0 0 0 0,0 0-1 0 0,1 0 1 0 0,-1-1 0 0 0,1 1 0 0 0,-1-1 0 0 0,1 1-1 0 0,0-1 1 0 0,-1 1 0 0 0,1-1 0 0 0,0 0 0 0 0,2 1 0 0 0,-2-1-1 0 0,-1 0 0 0 0,1-1 0 0 0,-1 1 0 0 0,0 0 0 0 0,1-1 0 0 0,-1 0 1 0 0,1 1-1 0 0,-1-1 0 0 0,1 0 0 0 0,-1 0 0 0 0,1 1 0 0 0,-1-1 0 0 0,1-1 1 0 0,-1 1-1 0 0,1 0 0 0 0,0 0 0 0 0,-1 0 0 0 0,0-1 0 0 0,1 1 0 0 0,-1-1 1 0 0,1 1-1 0 0,-1-1 0 0 0,1 0 0 0 0,-1 1 0 0 0,0-1 0 0 0,0 0 1 0 0,1 0-1 0 0,-1 0 0 0 0,0 0 0 0 0,0 0 0 0 0,0 0 0 0 0,0 0 0 0 0,0-1 1 0 0,1-1-1 0 0,4-3 1 0 0,23-16-59 0 0,-23 19 78 0 0,-1-1-1 0 0,0 1 1 0 0,0-1-1 0 0,-1 0 1 0 0,1-1-1 0 0,7-8 1 0 0,48-74 861 0 0,-28 46-373 0 0,-31 40-73 0 0,3 3-974 0 0,3 1 340 0 0,0 1 0 0 0,0 0 0 0 0,-1 0 0 0 0,1 0 0 0 0,8 8 0 0 0,-13-10-303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56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0 119 17359 0 0,'0'0'1743'0'0,"0"1"-1598"0"0,0 24 769 0 0,4 26 2946 0 0,-4-48-3679 0 0,1 0 0 0 0,-1 0 1 0 0,0 1-1 0 0,1-1 0 0 0,0 0 1 0 0,0 0-1 0 0,0 0 0 0 0,0 0 1 0 0,0 0-1 0 0,3 4 0 0 0,-3-5 242 0 0,0 12 233 0 0,-1-14-631 0 0,0 1 1 0 0,1 0 0 0 0,-1 0-1 0 0,0 0 1 0 0,0 0-1 0 0,1 0 1 0 0,-1-1-1 0 0,1 1 1 0 0,-1 0 0 0 0,1 0-1 0 0,-1-1 1 0 0,1 1-1 0 0,-1 0 1 0 0,1 0-1 0 0,0-1 1 0 0,0 2-1 0 0,0-2 150 0 0,2 2-108 0 0,-2-1-66 0 0,-1-1-1 0 0,1 0 1 0 0,-1 1 0 0 0,1-1 0 0 0,-1 0-1 0 0,1 1 1 0 0,0-1 0 0 0,-1 0-1 0 0,1 0 1 0 0,0 0 0 0 0,-1 0 0 0 0,1 1-1 0 0,-1-1 1 0 0,1 0 0 0 0,0 0 0 0 0,-1 0-1 0 0,2 0 1 0 0,-1-1-2 0 0,0 0 1 0 0,-1 0-1 0 0,1 0 0 0 0,-1 1 1 0 0,1-1-1 0 0,0 0 0 0 0,-1 0 1 0 0,1 0-1 0 0,-1 0 0 0 0,0 0 1 0 0,1 0-1 0 0,-1 0 0 0 0,1-2 0 0 0,-1 3 0 0 0,8-18-41 0 0,14-13 29 0 0,-15 20 15 0 0,-4 7-2 0 0,-1 1 0 0 0,0-1 0 0 0,0 1 0 0 0,-1-1 0 0 0,1 0 0 0 0,-1 0 0 0 0,0 1 0 0 0,1-6 0 0 0,5-15 0 0 0,1 7-2 0 0,-4 14 3 0 0,-1 1 11 0 0,-1-1 46 0 0,-1 4 33 0 0,7 4-24 0 0,-4-3-58 0 0,-1 0 0 0 0,1 0 0 0 0,-1 0 0 0 0,0 0 0 0 0,0 1-1 0 0,0 0 1 0 0,0-1 0 0 0,0 1 0 0 0,3 4 0 0 0,25 24 3 0 0,-28-28-28 0 0,-1 1 0 0 0,1-1 0 0 0,-1 0 0 0 0,1 0 0 0 0,0 0 0 0 0,0 0 0 0 0,1 0 0 0 0,-1-1 0 0 0,5 4 0 0 0,12 9-196 0 0,-17-12 155 0 0,1 1 1 0 0,-1-2 0 0 0,1 1 0 0 0,6 3 0 0 0,15 5-1262 0 0,34 9 0 0 0,-55-19 1167 0 0,-1 0 0 0 0,1 0 0 0 0,0-1 0 0 0,0 1-1 0 0,0-1 1 0 0,0 0 0 0 0,0 0 0 0 0,0-1 0 0 0,-1 1 0 0 0,1-1 0 0 0,4-1 0 0 0,5-2-747 0 0,-1 0-1 0 0,13-7 1 0 0,-1-1-297 0 0,-14 8 851 0 0,0 0-1 0 0,-1-1 0 0 0,0 0 0 0 0,0 0 1 0 0,0-1-1 0 0,15-14 0 0 0,-21 16 405 0 0,1 0-1 0 0,-1 0 1 0 0,0 0 0 0 0,0 0-1 0 0,0-1 1 0 0,-1 1 0 0 0,1-1 0 0 0,-1 1-1 0 0,0-1 1 0 0,-1 0 0 0 0,1 0-1 0 0,-1 0 1 0 0,0 0 0 0 0,0 0-1 0 0,-1-1 1 0 0,1-7 0 0 0,-4-15 1021 0 0,2 23-638 0 0,0 0 0 0 0,0 0 0 0 0,1 0 0 0 0,0-1 0 0 0,0 1 0 0 0,1-7 0 0 0,-1 11-379 0 0,0 0-1 0 0,1 0 0 0 0,-1 1 0 0 0,0-1 0 0 0,0 0 0 0 0,0 0 1 0 0,0 0-1 0 0,0 0 0 0 0,0 0 0 0 0,0 0 0 0 0,0 0 1 0 0,-1 0-1 0 0,1 0 0 0 0,0 1 0 0 0,0-1 0 0 0,-1 0 1 0 0,1 0-1 0 0,-1 0 0 0 0,1 0 0 0 0,0 1 0 0 0,-1-1 1 0 0,0 0-1 0 0,1 0 0 0 0,-1 1 0 0 0,1-1 0 0 0,-1 0 0 0 0,0 1 1 0 0,1-1-1 0 0,-1 1 0 0 0,0-1 0 0 0,0 1 0 0 0,0-1 1 0 0,1 1-1 0 0,-1 0 0 0 0,0-1 0 0 0,0 1 0 0 0,0 0 1 0 0,-1-1-1 0 0,-4 0 190 0 0,-1 0 0 0 0,1 0 0 0 0,0 1 0 0 0,-10 0 1 0 0,10 0-25 0 0,4 0 39 0 0,2 1-251 0 0,-1 0 0 0 0,1 0 0 0 0,-1 0 0 0 0,1 0-1 0 0,-1 0 1 0 0,1-1 0 0 0,-1 1 0 0 0,1 0 0 0 0,-1 0 0 0 0,0 0 0 0 0,1-1 0 0 0,-2 2-1 0 0,-1 1 17 0 0,-1 1-21 0 0,1 0-1 0 0,-1 1 1 0 0,1 0-1 0 0,0 0 1 0 0,1 0-1 0 0,-1 0 1 0 0,1 0-1 0 0,0 1 1 0 0,0-1-1 0 0,0 1 1 0 0,1 0-1 0 0,0-1 1 0 0,0 1-1 0 0,1 0 1 0 0,-1 9-1 0 0,1-11-16 0 0,0-1-1 0 0,0 1 1 0 0,1-1 0 0 0,-1 1-1 0 0,1-1 1 0 0,-1 1-1 0 0,1-1 1 0 0,0 0 0 0 0,0 1-1 0 0,1-1 1 0 0,-1 0 0 0 0,1 0-1 0 0,-1 0 1 0 0,1 0-1 0 0,0 0 1 0 0,0 0 0 0 0,0-1-1 0 0,1 1 1 0 0,-1-1 0 0 0,1 1-1 0 0,-1-1 1 0 0,1 0-1 0 0,0 0 1 0 0,0 0 0 0 0,4 2-1 0 0,20 4-16 0 0,-25-8 18 0 0,0 1 1 0 0,0-1 0 0 0,-1 0-1 0 0,1 1 1 0 0,0-1 0 0 0,-1 0 0 0 0,1 0-1 0 0,0 0 1 0 0,0-1 0 0 0,-1 1-1 0 0,1 0 1 0 0,0-1 0 0 0,0 1 0 0 0,1-1-1 0 0,3-1 0 0 0,-5 2 10 0 0,0 0-1 0 0,0 0 0 0 0,1-1 1 0 0,-1 1-1 0 0,0 0 1 0 0,0-1-1 0 0,0 1 1 0 0,0-1-1 0 0,1 0 0 0 0,-1 1 1 0 0,0-1-1 0 0,0 0 1 0 0,0 1-1 0 0,0-1 0 0 0,0 0 1 0 0,0 0-1 0 0,-1 0 1 0 0,1 0-1 0 0,0 0 1 0 0,0 0-1 0 0,-1 0 0 0 0,1 0 1 0 0,-1 0-1 0 0,1-1 1 0 0,0-1-1 0 0,0-1 38 0 0,0-1 1 0 0,-1 0-1 0 0,0 1 0 0 0,0-1 1 0 0,-1-8-1 0 0,1 7-16 0 0,-1 1 0 0 0,1 0 0 0 0,0-1 0 0 0,2-9 0 0 0,0 11-3 0 0,-1 3-18 0 0,-1 0 1 0 0,1 0 0 0 0,-1 0-1 0 0,1 0 1 0 0,-1 0-1 0 0,0 0 1 0 0,1-1 0 0 0,-1 1-1 0 0,0 0 1 0 0,0 0 0 0 0,0 0-1 0 0,0 0 1 0 0,0 0-1 0 0,0 0 1 0 0,0-1 0 0 0,-1 0-1 0 0,2 7 3 0 0,0-1 0 0 0,0 1-1 0 0,1-1 1 0 0,-1 1 0 0 0,1-1-1 0 0,3 5 1 0 0,-2 0-6 0 0,14 30-87 0 0,-2 2 0 0 0,-2 0 0 0 0,9 52 0 0 0,-17-57 14 0 0,5 22-20 0 0,-7-44 88 0 0,0 1 0 0 0,-1-1-1 0 0,-1 1 1 0 0,-1-1 0 0 0,0 1-1 0 0,-2 18 1 0 0,0-4 21 0 0,3-23-8 0 0,-2 1 0 0 0,1-1 0 0 0,-1 1 0 0 0,0 0 0 0 0,-2 6 1 0 0,-13 53 246 0 0,15-61-228 0 0,-1 0-1 0 0,0 0 1 0 0,0 0-1 0 0,0 0 1 0 0,-1 0-1 0 0,0 0 0 0 0,0-1 1 0 0,0 1-1 0 0,0-1 1 0 0,-1 0-1 0 0,0 0 1 0 0,0 0-1 0 0,0-1 1 0 0,0 1-1 0 0,0-1 1 0 0,-1 0-1 0 0,0 0 1 0 0,-7 3-1 0 0,10-5-20 0 0,0-1 0 0 0,0 0 0 0 0,-1 0 0 0 0,1 0 0 0 0,0 0 0 0 0,0 0 0 0 0,-1 0 0 0 0,1-1 0 0 0,0 1 0 0 0,0-1 0 0 0,0 1 0 0 0,-1-1 0 0 0,1 0 0 0 0,-3-2 0 0 0,-2 0 0 0 0,2 1-29 0 0,0 0-1 0 0,1 0 1 0 0,0 0 0 0 0,-1-1-1 0 0,1 0 1 0 0,0 0 0 0 0,1 0-1 0 0,-1 0 1 0 0,0-1 0 0 0,1 0-1 0 0,0 1 1 0 0,-5-9-1 0 0,1 0-443 0 0,0 0 0 0 0,1 0 0 0 0,-6-17 0 0 0,11 27 209 0 0,1-1 0 0 0,-1 0 0 0 0,0 1 0 0 0,1-1 0 0 0,0 0-1 0 0,-1 0 1 0 0,1 1 0 0 0,0-1 0 0 0,0 0 0 0 0,1 0 0 0 0,0-3 0 0 0,0-1-915 0 0,0-19-6709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56.6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1 169 16671 0 0,'0'0'1274'0'0,"2"0"-873"0"0,33-11-246 0 0,-19 7 706 0 0,-1-1 1 0 0,1 0-1 0 0,-2-1 1 0 0,1-1-1 0 0,22-13 1 0 0,-32 17-609 0 0,-1-1 0 0 0,0 1-1 0 0,0-1 1 0 0,3-4 0 0 0,-6 7-206 0 0,0 0 0 0 0,0 0 0 0 0,-1 0 0 0 0,1 0 0 0 0,0 0-1 0 0,0 0 1 0 0,0 1 0 0 0,0-1 0 0 0,0 0 0 0 0,0 1 0 0 0,2-2 0 0 0,-2 2-14 0 0,0-1 1 0 0,0 1-1 0 0,0-1 1 0 0,0 0-1 0 0,0 0 1 0 0,0 1-1 0 0,0-1 1 0 0,-1 0-1 0 0,1 0 1 0 0,0 0-1 0 0,0 0 1 0 0,0 0-1 0 0,0-2 1 0 0,0 2-19 0 0,0-1-1 0 0,0 1 1 0 0,0-1 0 0 0,-1 0 0 0 0,1 1 0 0 0,0-1 0 0 0,-1 0-1 0 0,1 0 1 0 0,-1 1 0 0 0,0-1 0 0 0,0 0 0 0 0,1 0-1 0 0,-1 0 1 0 0,0 1 0 0 0,-1-1 0 0 0,1 0 0 0 0,0 0-1 0 0,0 0 1 0 0,-1 1 0 0 0,1-1 0 0 0,-1 0 0 0 0,0 0-1 0 0,1 1 1 0 0,-1-1 0 0 0,0 0 0 0 0,0 1 0 0 0,0-1-1 0 0,-1-1 1 0 0,0 2-19 0 0,0-1 0 0 0,0 1 0 0 0,0 0 0 0 0,0 0 0 0 0,0-1 0 0 0,0 1 0 0 0,0 1 0 0 0,0-1-1 0 0,0 0 1 0 0,-1 0 0 0 0,1 1 0 0 0,0-1 0 0 0,-1 1 0 0 0,1 0 0 0 0,0 0 0 0 0,0 0 0 0 0,-1 0 0 0 0,1 0 0 0 0,0 0-1 0 0,-1 1 1 0 0,1-1 0 0 0,0 1 0 0 0,-1-1 0 0 0,1 1 0 0 0,0 0 0 0 0,0 0 0 0 0,0 0 0 0 0,0 0 0 0 0,0 0 0 0 0,-3 3 0 0 0,-13 12-12 0 0,12-10 17 0 0,0-1-1 0 0,0 1 1 0 0,-8 11-1 0 0,13-14 1 0 0,-1 0-1 0 0,1 0 0 0 0,0 1 1 0 0,0-1-1 0 0,0 1 1 0 0,1-1-1 0 0,-1 5 0 0 0,-1 5-44 0 0,1-11-4 0 0,1 1 0 0 0,-1 0 0 0 0,1-1 0 0 0,0 1 0 0 0,0 0 0 0 0,0 0 1 0 0,1-1-1 0 0,-1 1 0 0 0,1 0 0 0 0,-1-1 0 0 0,1 1 0 0 0,0 0 0 0 0,0-1 0 0 0,1 4 0 0 0,8 3-165 0 0,-6-7 217 0 0,0 0-1 0 0,0-1 1 0 0,0 1 0 0 0,0-1 0 0 0,0 0 0 0 0,1 0-1 0 0,-1 0 1 0 0,0 0 0 0 0,8-1 0 0 0,41-2-218 0 0,-49 2 179 0 0,2-1-265 0 0,0 0 0 0 0,1 0 0 0 0,-1-1-1 0 0,0 0 1 0 0,11-5 0 0 0,5-3-1579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57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16 189 8752 0 0,'-1'2'3229'0'0,"-3"12"248"0"0,-1 6 2230 0 0,4-16-5483 0 0,0 0 0 0 0,0-1 0 0 0,0 1 0 0 0,1 0 1 0 0,-1 0-1 0 0,1 0 0 0 0,0 0 0 0 0,0 0 0 0 0,1 0 1 0 0,1 7-1 0 0,-1-6-121 0 0,-1 1 1 0 0,1-1-1 0 0,-1 0 1 0 0,-1 11 0 0 0,-2-6-41 0 0,2 0 15 0 0,5 22 15 0 0,-3-12-1062 0 0</inkml:trace>
  <inkml:trace contextRef="#ctx0" brushRef="#br0" timeOffset="1">0 29 3680 0 0,'0'0'392'0'0,"6"-10"-392"0"0,-6 0 3328 0 0,0 2-1464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57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 4608 0 0,'1'1'353'0'0,"19"41"79"0"0,-17-35 766 0 0,1 0 0 0 0,-1 0 0 0 0,-1 1-1 0 0,1 0 1 0 0,-1-1 0 0 0,1 13 0 0 0,-1-11-236 0 0,-1-5-586 0 0,-1 0 1 0 0,0 0 0 0 0,0 0 0 0 0,-1 0-1 0 0,1 0 1 0 0,-2 5 0 0 0,-1 17 1272 0 0,3-21-1377 0 0,-1 0-1 0 0,1 0 0 0 0,-1 0 1 0 0,0 0-1 0 0,-1-1 1 0 0,-2 9-1 0 0,3-11 521 0 0,1-2-769 0 0,0 1-1 0 0,0-1 1 0 0,0 0-1 0 0,0 0 1 0 0,0 1 0 0 0,0-1-1 0 0,0 0 1 0 0,0 1-1 0 0,0-1 1 0 0,0 0-1 0 0,0 1 1 0 0,0-1 0 0 0,0 0-1 0 0,-1 0 1 0 0,1 1-1 0 0,0-1 1 0 0,0 0 0 0 0,0 0-1 0 0,0 1 1 0 0,-1-1-1 0 0,1 0 1 0 0,0 0-1 0 0,0 1 1 0 0,0-1 0 0 0,-1 0-1 0 0,1 0-2 0 0,-1 0 0 0 0,1 0 0 0 0,0 0 0 0 0,0 0-1 0 0,-1-1 1 0 0,1 1 0 0 0,0 0 0 0 0,0 0 0 0 0,0 0 0 0 0,0-1 0 0 0,-1 1-1 0 0,1 0 1 0 0,0 0 0 0 0,0-1 0 0 0,0 1 0 0 0,0 0 0 0 0,0 0 0 0 0,0-1 0 0 0,0 1-1 0 0,0 0 1 0 0,-1-1 0 0 0,1 1 0 0 0,0 0 0 0 0,0 0 0 0 0,0-1 0 0 0,0 1-1 0 0,0 0 1 0 0,1-1 0 0 0,-1 1 0 0 0,0 0 0 0 0,0-1 0 0 0,1-5 2 0 0,0 0 0 0 0,0 0 1 0 0,0 0-1 0 0,1 1 0 0 0,0-1 1 0 0,0 0-1 0 0,4-5 0 0 0,5-15 114 0 0,6-11 325 0 0,-5 12-31 0 0,-5 16-193 0 0,-5 7 246 0 0,4 1 34 0 0,14-2-11 0 0,-18 3-361 0 0,-2 1-131 0 0,1 0 1 0 0,-1 0-1 0 0,0 0 1 0 0,1 0 0 0 0,-1 0-1 0 0,1-1 1 0 0,0 1-1 0 0,-1 0 1 0 0,1 0-1 0 0,0 0 1 0 0,-1-1-1 0 0,1 1 1 0 0,0 0-1 0 0,0 0 1 0 0,6 6 30 0 0,15 32-31 0 0,-19-34-94 0 0,0 0-1 0 0,0 0 0 0 0,4 11 0 0 0,-7-13-122 0 0,1 0-1 0 0,0-1 0 0 0,0 1 0 0 0,1 0 0 0 0,-1-1 0 0 0,0 1 0 0 0,1-1 0 0 0,0 1 0 0 0,0-1 0 0 0,-1 0 0 0 0,1 0 0 0 0,1 0 0 0 0,-1 0 1 0 0,0 0-1 0 0,0 0 0 0 0,1 0 0 0 0,-1-1 0 0 0,1 1 0 0 0,4 1 0 0 0,8 3-1635 0 0</inkml:trace>
  <inkml:trace contextRef="#ctx0" brushRef="#br0" timeOffset="1">533 1 7368 0 0,'3'0'10846'0'0,"8"0"-9331"0"0,-8 0-430 0 0,10 0 621 0 0,-8 0-1422 0 0,0-1 1 0 0,1 1-1 0 0,-1 1 0 0 0,0-1 0 0 0,0 1 1 0 0,8 2-1 0 0,-12-3 248 0 0,4 1-362 0 0,-1 0 0 0 0,0 0 1 0 0,0 1-1 0 0,-1-1 0 0 0,1 1 0 0 0,0 0 0 0 0,0 0 1 0 0,-1 0-1 0 0,6 4 0 0 0,-3-2 91 0 0,2 2-75 0 0,0-1 1 0 0,0 1 0 0 0,-1 1-1 0 0,0 0 1 0 0,7 8 0 0 0,-11-11-114 0 0,1 0-53 0 0,0 2 7 0 0,5 12 44 0 0,-6-11-54 0 0,-1 0-1 0 0,1 0 1 0 0,1 13-1 0 0,-1-7-7 0 0,-2-11-7 0 0,-1-1 0 0 0,0 1 0 0 0,0 0 0 0 0,0 0 0 0 0,0-1 0 0 0,0 1 0 0 0,0 0 0 0 0,-1 0 0 0 0,1 0 0 0 0,-1-1 0 0 0,0 3 0 0 0,-2 12 27 0 0,3-13-28 0 0,0 0-1 0 0,0-1 0 0 0,0 1 0 0 0,-1 0 0 0 0,1 0 0 0 0,-1-1 0 0 0,0 1 1 0 0,1-1-1 0 0,-1 1 0 0 0,-1 0 0 0 0,1-1 0 0 0,0 0 0 0 0,0 1 0 0 0,-1-1 1 0 0,-2 3-1 0 0,-1 0-32 0 0,-1 0 0 0 0,1 0 0 0 0,-1-1 1 0 0,-9 6-1 0 0,13-9 22 0 0,-36 18-967 0 0,37-18 756 0 0,-1-1 0 0 0,0 1 0 0 0,1-1 1 0 0,-1 0-1 0 0,0 0 0 0 0,0 0 1 0 0,1 0-1 0 0,-1 0 0 0 0,0 0 0 0 0,0 0 1 0 0,1 0-1 0 0,-4-2 0 0 0,-4-3-7483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17:58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 1 7832 0 0,'-1'1'8201'0'0,"-12"7"-4615"0"0,0 0-2198 0 0,1 4-30 0 0,1 0-1 0 0,-17 23 0 0 0,-4 0-445 0 0,29-29-842 0 0,0 0 1 0 0,1 0-1 0 0,-1 0 0 0 0,1 0 0 0 0,0 0 1 0 0,-2 11-1 0 0,3 0-1 0 0,0 26 0 0 0,1-38-59 0 0,0 0 1 0 0,0 0 0 0 0,1 0 0 0 0,0 1 0 0 0,0-1 0 0 0,0 0 0 0 0,1 0-1 0 0,0 0 1 0 0,0-1 0 0 0,0 1 0 0 0,0 0 0 0 0,5 6 0 0 0,3 1 2 0 0,-8-8 2 0 0,1 0 0 0 0,0 0 0 0 0,-1-1-1 0 0,2 0 1 0 0,-1 1 0 0 0,0-1 0 0 0,1 0-1 0 0,-1-1 1 0 0,1 1 0 0 0,0 0 0 0 0,0-1-1 0 0,7 3 1 0 0,-4-3-9 0 0,0 0-1 0 0,1-1 0 0 0,-1 1 1 0 0,1-1-1 0 0,-1-1 0 0 0,1 0 1 0 0,-1 0-1 0 0,1 0 0 0 0,-1-1 1 0 0,1 0-1 0 0,-1-1 0 0 0,0 1 1 0 0,1-1-1 0 0,8-4 0 0 0,-10 3-9 0 0,12-3-386 0 0,0-1-1 0 0,-1 0 1 0 0,24-15 0 0 0,-14 3-1229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02:57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321 449 10136 0 0,'0'0'777'0'0,"-1"-2"-505"0"0,0 0-126 0 0,0 1-1 0 0,-1-1 1 0 0,1 0 0 0 0,0 1 0 0 0,-1-1-1 0 0,0 1 1 0 0,1 0 0 0 0,-1-1 0 0 0,0 1-1 0 0,1 0 1 0 0,-1 0 0 0 0,-3-1 0 0 0,-25-11 3363 0 0,22 11-3033 0 0,0 0-1 0 0,0 0 1 0 0,0 1 0 0 0,0 0-1 0 0,0 0 1 0 0,-1 1 0 0 0,1 0-1 0 0,0 0 1 0 0,-11 3 0 0 0,12-2-384 0 0,-1 1 0 0 0,1 0 0 0 0,0 0 0 0 0,0 0 0 0 0,0 1 0 0 0,0 1 0 0 0,1-1 0 0 0,-1 1 0 0 0,1 0 0 0 0,0 0 0 0 0,0 1 0 0 0,0 0 0 0 0,1 0 0 0 0,0 0 0 0 0,0 1 0 0 0,-6 7 0 0 0,-37 61 133 0 0,46-70-225 0 0,0 0 0 0 0,0 1 0 0 0,0-1 0 0 0,1 1 0 0 0,0-1 0 0 0,0 1 0 0 0,0-1 0 0 0,0 1 0 0 0,1 0 0 0 0,-1 0 0 0 0,2 9 0 0 0,-1-6 0 0 0,1-1 0 0 0,0 1 0 0 0,0 0 0 0 0,1 0 0 0 0,0-1 0 0 0,5 13 0 0 0,-6-18 1 0 0,1 1-1 0 0,-1 0 0 0 0,0-1 1 0 0,1 0-1 0 0,0 1 1 0 0,-1-1-1 0 0,1 0 0 0 0,0 0 1 0 0,0 0-1 0 0,0 0 0 0 0,1 0 1 0 0,-1 0-1 0 0,0 0 1 0 0,1-1-1 0 0,-1 1 0 0 0,1-1 1 0 0,-1 0-1 0 0,5 2 1 0 0,-4-3 0 0 0,1 1 0 0 0,-1-1 0 0 0,1 0 1 0 0,-1 1-1 0 0,0-2 0 0 0,1 1 0 0 0,-1 0 1 0 0,0-1-1 0 0,1 1 0 0 0,-1-1 0 0 0,0 0 1 0 0,1 0-1 0 0,4-3 0 0 0,-2 1 2 0 0,-1 0 0 0 0,1 0-1 0 0,-1 0 1 0 0,0-1 0 0 0,0 0-1 0 0,0 0 1 0 0,0-1 0 0 0,-1 1-1 0 0,0-1 1 0 0,0 0 0 0 0,0 0 0 0 0,0 0-1 0 0,-1-1 1 0 0,0 1 0 0 0,5-12-1 0 0,-4 1 26 0 0,0 0 0 0 0,-1 0 0 0 0,-1-1 0 0 0,1-24 0 0 0,-5 0-62 0 0,-2 1 0 0 0,-2-1 0 0 0,-1 1 0 0 0,-18-56 0 0 0,7 53-44 0 0,3 10 0 0 0,-61-140 60 0 0,74 168 23 0 0,2 4 9 0 0,0 0 0 0 0,0 0-1 0 0,-1 0 1 0 0,1 0 0 0 0,-1 0-1 0 0,1 0 1 0 0,-1 0 0 0 0,1 0-1 0 0,-1 0 1 0 0,1 1 0 0 0,-1-1 0 0 0,0 0-1 0 0,1 0 1 0 0,-1 0 0 0 0,-1 0-1 0 0,3 17 131 0 0,1-4-107 0 0,2-1 0 0 0,0 1 0 0 0,0-1 0 0 0,1 0 0 0 0,0 0 0 0 0,1 0 1 0 0,7 10-1 0 0,2 4 8 0 0,39 86 118 0 0,-24-47-102 0 0,11 10 3 0 0,-38-68-63 0 0,66 134-12 0 0,-62-129-45 0 0,-1 1 1 0 0,5 16-1 0 0,-7-18-15 0 0,0 1 0 0 0,1-1 0 0 0,9 15 1 0 0,5 0 5 0 0,-4-6-1536 0 0,-6-6-4033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02:58.3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17 488 3680 0 0,'0'61'799'0'0,"0"-60"-471"0"0,0 0 0 0 0,0 0 0 0 0,0 0 0 0 0,1 0 1 0 0,-1 0-1 0 0,0 1 0 0 0,1-1 0 0 0,-1 0 1 0 0,1 0-1 0 0,-1 0 0 0 0,1 0 0 0 0,-1 0 0 0 0,1 0 1 0 0,0 0-1 0 0,0 0 0 0 0,-1-1 0 0 0,3 3 1 0 0,4 5 1720 0 0,9 24 2473 0 0,17 30-577 0 0,-22-45-3252 0 0,17 18-1 0 0,-10-15-3878 0 0,-10-12-110 0 0,-2 1-3486 0 0</inkml:trace>
  <inkml:trace contextRef="#ctx0" brushRef="#br0" timeOffset="1">6 308 13904 0 0,'-6'-25'2120'0'0,"19"25"-2392"0"0,-3 0-6040 0 0</inkml:trace>
  <inkml:trace contextRef="#ctx0" brushRef="#br0" timeOffset="2">254 482 4144 0 0,'0'0'319'0'0,"1"0"-210"0"0,21 3 689 0 0,-19-3-341 0 0,-1 1 0 0 0,0 0 1 0 0,0-1-1 0 0,1 0 0 0 0,-1 1 0 0 0,0-1 0 0 0,1 0 0 0 0,-1 0 0 0 0,0-1 0 0 0,0 1 0 0 0,1 0 0 0 0,-1-1 0 0 0,0 1 0 0 0,0-1 0 0 0,1 0 0 0 0,-1 0 0 0 0,0 0 0 0 0,0 0 1 0 0,3-1-1 0 0,-1-2 306 0 0,1 0 0 0 0,-1 0 1 0 0,0-1-1 0 0,0 1 0 0 0,0-1 1 0 0,-1 1-1 0 0,5-9 0 0 0,-3 2-71 0 0,0 0 0 0 0,5-19 0 0 0,-5 15-230 0 0,-1 1 0 0 0,0-2 0 0 0,-1 1 0 0 0,-1 0 0 0 0,1-17 0 0 0,-3 16-136 0 0,-1 0 0 0 0,-1 0 0 0 0,0 1-1 0 0,0-1 1 0 0,-2 1 0 0 0,-7-21 0 0 0,4 6-160 0 0,6 26-139 0 0,0-1 0 0 0,0 0-1 0 0,-1 0 1 0 0,-2-6 0 0 0,2 5-21 0 0,-1 1 1 0 0,1 0-1 0 0,-1 0 1 0 0,0 0-1 0 0,-1 0 0 0 0,1 0 1 0 0,-1 1-1 0 0,0 0 0 0 0,0 0 1 0 0,0 0-1 0 0,-1 0 0 0 0,1 0 1 0 0,-1 1-1 0 0,0 0 0 0 0,0 0 1 0 0,0 0-1 0 0,0 1 0 0 0,-1-1 1 0 0,1 1-1 0 0,-7-1 0 0 0,5 1-1 0 0,4 1-4 0 0,0 1 1 0 0,1-1-1 0 0,-1 1 0 0 0,0 0 0 0 0,0-1 0 0 0,-4 2 0 0 0,6-1-2 0 0,0 0 0 0 0,0 0 0 0 0,0 1 0 0 0,-1-1 0 0 0,1 1 0 0 0,0-1 0 0 0,0 1 0 0 0,0 0 0 0 0,0-1 0 0 0,0 1 0 0 0,0 0 0 0 0,0 0 0 0 0,0 0 0 0 0,0 0 0 0 0,0 0 0 0 0,0 0 0 0 0,0 0 0 0 0,0 1 0 0 0,-2 4-22 0 0,0 0-1 0 0,0 0 1 0 0,0 0 0 0 0,1 0 0 0 0,0 0 0 0 0,0 0 0 0 0,1 1 0 0 0,0-1-1 0 0,0 1 1 0 0,0 7 0 0 0,1 11-45 0 0,4 34 0 0 0,-2-33 15 0 0,3 12 3 0 0,10 42 0 0 0,2 11-24 0 0,-6-14 5 0 0,23 84 0 0 0,-3-28-43 0 0,-19-73-282 0 0,33 94 0 0 0,13-1-1502 0 0,-54-145 1508 0 0,-2 0 1 0 0,1 1-1 0 0,1 10 1 0 0,1 5-1472 0 0,1-6-371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2T23:02:58.9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7 587 14888 0 0,'-5'7'680'0'0,"4"-6"-11"0"0,3-1-429 0 0,77 6 4269 0 0,-5-12-1737 0 0,-27 1-1833 0 0,-33 3-732 0 0,-1 0 0 0 0,22-6 0 0 0,13-3 414 0 0,-38 8-452 0 0,0 0-1 0 0,0 0 1 0 0,-1-1 0 0 0,1 0-1 0 0,-1-1 1 0 0,0 0-1 0 0,10-7 1 0 0,15-8 46 0 0,-28 16-197 0 0,0 1 0 0 0,0-1 0 0 0,0-1 0 0 0,-1 1 0 0 0,0-1 0 0 0,0 0 0 0 0,0 0 0 0 0,0 0 0 0 0,-1 0 0 0 0,0-1 0 0 0,0 0 0 0 0,-1 0 0 0 0,1 0 0 0 0,4-13 0 0 0,-5 10-14 0 0,-1 0 0 0 0,0 1 1 0 0,0-1-1 0 0,-1 0 0 0 0,0 0 0 0 0,0 0 0 0 0,-1-1 0 0 0,0 1 1 0 0,-1 0-1 0 0,0 0 0 0 0,-2-10 0 0 0,1 12-5 0 0,0-3-1 0 0,0 0 0 0 0,-1 0 0 0 0,-1 0 0 0 0,-7-16 0 0 0,-10-15-40 0 0,-29-49-95 0 0,43 79 115 0 0,-1 1 1 0 0,0 0-1 0 0,-1 0 0 0 0,0 0 1 0 0,-20-15-1 0 0,25 22 20 0 0,0 0 0 0 0,-1 0 0 0 0,0 1 0 0 0,1 0 0 0 0,-1 0 0 0 0,-6-2 0 0 0,9 3-1 0 0,1 1 0 0 0,0-1 0 0 0,-1 1 0 0 0,1 0 0 0 0,-1-1 0 0 0,1 1 0 0 0,-1 0 0 0 0,1 0 0 0 0,-1 0 0 0 0,1 0 0 0 0,-1 1 0 0 0,1-1 0 0 0,-1 0 0 0 0,1 0 0 0 0,0 1 0 0 0,-1-1 0 0 0,1 1-1 0 0,-1-1 1 0 0,1 1 0 0 0,0 0 0 0 0,0 0 0 0 0,-1-1 0 0 0,1 1 0 0 0,0 0 0 0 0,0 0 0 0 0,-2 2 0 0 0,0 3-17 0 0,0 0 1 0 0,0 0-1 0 0,0 0 0 0 0,1 0 0 0 0,0 0 0 0 0,0 1 1 0 0,0-1-1 0 0,1 1 0 0 0,0-1 0 0 0,1 1 1 0 0,-1 0-1 0 0,2 12 0 0 0,0 2-5 0 0,2-1 1 0 0,0 1-1 0 0,7 21 0 0 0,19 76-18 0 0,36 116-38 0 0,-11-63 33 0 0,17 47-42 0 0,-44-136-219 0 0,13 34-1538 0 0,-28-95 527 0 0,-4-9-5500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13/02/2023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customXml" Target="../ink/ink20.xml"/><Relationship Id="rId3" Type="http://schemas.openxmlformats.org/officeDocument/2006/relationships/image" Target="../media/image490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1.png"/><Relationship Id="rId2" Type="http://schemas.openxmlformats.org/officeDocument/2006/relationships/image" Target="../media/image480.png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19" Type="http://schemas.openxmlformats.org/officeDocument/2006/relationships/image" Target="../media/image62.png"/><Relationship Id="rId4" Type="http://schemas.openxmlformats.org/officeDocument/2006/relationships/image" Target="../media/image500.png"/><Relationship Id="rId9" Type="http://schemas.openxmlformats.org/officeDocument/2006/relationships/image" Target="../media/image55.png"/><Relationship Id="rId14" Type="http://schemas.openxmlformats.org/officeDocument/2006/relationships/customXml" Target="../ink/ink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0.png"/><Relationship Id="rId3" Type="http://schemas.openxmlformats.org/officeDocument/2006/relationships/image" Target="../media/image610.png"/><Relationship Id="rId7" Type="http://schemas.openxmlformats.org/officeDocument/2006/relationships/image" Target="../media/image65.png"/><Relationship Id="rId12" Type="http://schemas.openxmlformats.org/officeDocument/2006/relationships/customXml" Target="../ink/ink21.xml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1.png"/><Relationship Id="rId10" Type="http://schemas.openxmlformats.org/officeDocument/2006/relationships/image" Target="../media/image68.png"/><Relationship Id="rId4" Type="http://schemas.openxmlformats.org/officeDocument/2006/relationships/image" Target="../media/image620.png"/><Relationship Id="rId9" Type="http://schemas.openxmlformats.org/officeDocument/2006/relationships/image" Target="../media/image67.png"/><Relationship Id="rId14" Type="http://schemas.openxmlformats.org/officeDocument/2006/relationships/customXml" Target="../ink/ink2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0.png"/><Relationship Id="rId3" Type="http://schemas.openxmlformats.org/officeDocument/2006/relationships/image" Target="../media/image710.png"/><Relationship Id="rId7" Type="http://schemas.openxmlformats.org/officeDocument/2006/relationships/image" Target="../media/image75.png"/><Relationship Id="rId12" Type="http://schemas.openxmlformats.org/officeDocument/2006/relationships/image" Target="../media/image79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8.png"/><Relationship Id="rId5" Type="http://schemas.openxmlformats.org/officeDocument/2006/relationships/image" Target="../media/image73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customXml" Target="../ink/ink23.xml"/><Relationship Id="rId14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.xml"/><Relationship Id="rId21" Type="http://schemas.openxmlformats.org/officeDocument/2006/relationships/image" Target="../media/image97.png"/><Relationship Id="rId42" Type="http://schemas.openxmlformats.org/officeDocument/2006/relationships/customXml" Target="../ink/ink39.xml"/><Relationship Id="rId47" Type="http://schemas.openxmlformats.org/officeDocument/2006/relationships/image" Target="../media/image110.png"/><Relationship Id="rId63" Type="http://schemas.openxmlformats.org/officeDocument/2006/relationships/image" Target="../media/image118.png"/><Relationship Id="rId68" Type="http://schemas.openxmlformats.org/officeDocument/2006/relationships/customXml" Target="../ink/ink52.xml"/><Relationship Id="rId84" Type="http://schemas.openxmlformats.org/officeDocument/2006/relationships/customXml" Target="../ink/ink60.xml"/><Relationship Id="rId89" Type="http://schemas.openxmlformats.org/officeDocument/2006/relationships/image" Target="../media/image131.png"/><Relationship Id="rId16" Type="http://schemas.openxmlformats.org/officeDocument/2006/relationships/customXml" Target="../ink/ink26.xml"/><Relationship Id="rId11" Type="http://schemas.openxmlformats.org/officeDocument/2006/relationships/image" Target="../media/image92.png"/><Relationship Id="rId32" Type="http://schemas.openxmlformats.org/officeDocument/2006/relationships/customXml" Target="../ink/ink34.xml"/><Relationship Id="rId37" Type="http://schemas.openxmlformats.org/officeDocument/2006/relationships/image" Target="../media/image105.png"/><Relationship Id="rId53" Type="http://schemas.openxmlformats.org/officeDocument/2006/relationships/image" Target="../media/image113.png"/><Relationship Id="rId58" Type="http://schemas.openxmlformats.org/officeDocument/2006/relationships/customXml" Target="../ink/ink47.xml"/><Relationship Id="rId74" Type="http://schemas.openxmlformats.org/officeDocument/2006/relationships/customXml" Target="../ink/ink55.xml"/><Relationship Id="rId79" Type="http://schemas.openxmlformats.org/officeDocument/2006/relationships/image" Target="../media/image126.png"/><Relationship Id="rId5" Type="http://schemas.openxmlformats.org/officeDocument/2006/relationships/image" Target="../media/image86.png"/><Relationship Id="rId90" Type="http://schemas.openxmlformats.org/officeDocument/2006/relationships/customXml" Target="../ink/ink63.xml"/><Relationship Id="rId95" Type="http://schemas.openxmlformats.org/officeDocument/2006/relationships/image" Target="../media/image134.png"/><Relationship Id="rId22" Type="http://schemas.openxmlformats.org/officeDocument/2006/relationships/customXml" Target="../ink/ink29.xml"/><Relationship Id="rId27" Type="http://schemas.openxmlformats.org/officeDocument/2006/relationships/image" Target="../media/image100.png"/><Relationship Id="rId43" Type="http://schemas.openxmlformats.org/officeDocument/2006/relationships/image" Target="../media/image108.png"/><Relationship Id="rId48" Type="http://schemas.openxmlformats.org/officeDocument/2006/relationships/customXml" Target="../ink/ink42.xml"/><Relationship Id="rId64" Type="http://schemas.openxmlformats.org/officeDocument/2006/relationships/customXml" Target="../ink/ink50.xml"/><Relationship Id="rId69" Type="http://schemas.openxmlformats.org/officeDocument/2006/relationships/image" Target="../media/image121.png"/><Relationship Id="rId8" Type="http://schemas.openxmlformats.org/officeDocument/2006/relationships/image" Target="../media/image89.png"/><Relationship Id="rId51" Type="http://schemas.openxmlformats.org/officeDocument/2006/relationships/image" Target="../media/image112.png"/><Relationship Id="rId72" Type="http://schemas.openxmlformats.org/officeDocument/2006/relationships/customXml" Target="../ink/ink54.xml"/><Relationship Id="rId80" Type="http://schemas.openxmlformats.org/officeDocument/2006/relationships/customXml" Target="../ink/ink58.xml"/><Relationship Id="rId85" Type="http://schemas.openxmlformats.org/officeDocument/2006/relationships/image" Target="../media/image129.png"/><Relationship Id="rId93" Type="http://schemas.openxmlformats.org/officeDocument/2006/relationships/image" Target="../media/image133.png"/><Relationship Id="rId3" Type="http://schemas.openxmlformats.org/officeDocument/2006/relationships/image" Target="../media/image84.png"/><Relationship Id="rId12" Type="http://schemas.openxmlformats.org/officeDocument/2006/relationships/customXml" Target="../ink/ink24.xml"/><Relationship Id="rId17" Type="http://schemas.openxmlformats.org/officeDocument/2006/relationships/image" Target="../media/image95.png"/><Relationship Id="rId25" Type="http://schemas.openxmlformats.org/officeDocument/2006/relationships/image" Target="../media/image99.png"/><Relationship Id="rId33" Type="http://schemas.openxmlformats.org/officeDocument/2006/relationships/image" Target="../media/image103.png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59" Type="http://schemas.openxmlformats.org/officeDocument/2006/relationships/image" Target="../media/image116.png"/><Relationship Id="rId67" Type="http://schemas.openxmlformats.org/officeDocument/2006/relationships/image" Target="../media/image120.png"/><Relationship Id="rId20" Type="http://schemas.openxmlformats.org/officeDocument/2006/relationships/customXml" Target="../ink/ink28.xml"/><Relationship Id="rId41" Type="http://schemas.openxmlformats.org/officeDocument/2006/relationships/image" Target="../media/image107.png"/><Relationship Id="rId54" Type="http://schemas.openxmlformats.org/officeDocument/2006/relationships/customXml" Target="../ink/ink45.xml"/><Relationship Id="rId62" Type="http://schemas.openxmlformats.org/officeDocument/2006/relationships/customXml" Target="../ink/ink49.xml"/><Relationship Id="rId70" Type="http://schemas.openxmlformats.org/officeDocument/2006/relationships/customXml" Target="../ink/ink53.xml"/><Relationship Id="rId75" Type="http://schemas.openxmlformats.org/officeDocument/2006/relationships/image" Target="../media/image124.png"/><Relationship Id="rId83" Type="http://schemas.openxmlformats.org/officeDocument/2006/relationships/image" Target="../media/image128.png"/><Relationship Id="rId88" Type="http://schemas.openxmlformats.org/officeDocument/2006/relationships/customXml" Target="../ink/ink62.xml"/><Relationship Id="rId91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5" Type="http://schemas.openxmlformats.org/officeDocument/2006/relationships/image" Target="../media/image94.png"/><Relationship Id="rId23" Type="http://schemas.openxmlformats.org/officeDocument/2006/relationships/image" Target="../media/image98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111.png"/><Relationship Id="rId57" Type="http://schemas.openxmlformats.org/officeDocument/2006/relationships/image" Target="../media/image115.png"/><Relationship Id="rId10" Type="http://schemas.openxmlformats.org/officeDocument/2006/relationships/image" Target="../media/image91.png"/><Relationship Id="rId31" Type="http://schemas.openxmlformats.org/officeDocument/2006/relationships/image" Target="../media/image102.png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60" Type="http://schemas.openxmlformats.org/officeDocument/2006/relationships/customXml" Target="../ink/ink48.xml"/><Relationship Id="rId65" Type="http://schemas.openxmlformats.org/officeDocument/2006/relationships/image" Target="../media/image119.png"/><Relationship Id="rId73" Type="http://schemas.openxmlformats.org/officeDocument/2006/relationships/image" Target="../media/image123.png"/><Relationship Id="rId78" Type="http://schemas.openxmlformats.org/officeDocument/2006/relationships/customXml" Target="../ink/ink57.xml"/><Relationship Id="rId81" Type="http://schemas.openxmlformats.org/officeDocument/2006/relationships/image" Target="../media/image127.png"/><Relationship Id="rId86" Type="http://schemas.openxmlformats.org/officeDocument/2006/relationships/customXml" Target="../ink/ink61.xml"/><Relationship Id="rId94" Type="http://schemas.openxmlformats.org/officeDocument/2006/relationships/customXml" Target="../ink/ink65.xml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3" Type="http://schemas.openxmlformats.org/officeDocument/2006/relationships/image" Target="../media/image93.png"/><Relationship Id="rId18" Type="http://schemas.openxmlformats.org/officeDocument/2006/relationships/customXml" Target="../ink/ink27.xml"/><Relationship Id="rId39" Type="http://schemas.openxmlformats.org/officeDocument/2006/relationships/image" Target="../media/image106.png"/><Relationship Id="rId34" Type="http://schemas.openxmlformats.org/officeDocument/2006/relationships/customXml" Target="../ink/ink35.xml"/><Relationship Id="rId50" Type="http://schemas.openxmlformats.org/officeDocument/2006/relationships/customXml" Target="../ink/ink43.xml"/><Relationship Id="rId55" Type="http://schemas.openxmlformats.org/officeDocument/2006/relationships/image" Target="../media/image114.png"/><Relationship Id="rId76" Type="http://schemas.openxmlformats.org/officeDocument/2006/relationships/customXml" Target="../ink/ink56.xml"/><Relationship Id="rId7" Type="http://schemas.openxmlformats.org/officeDocument/2006/relationships/image" Target="../media/image88.png"/><Relationship Id="rId71" Type="http://schemas.openxmlformats.org/officeDocument/2006/relationships/image" Target="../media/image122.png"/><Relationship Id="rId92" Type="http://schemas.openxmlformats.org/officeDocument/2006/relationships/customXml" Target="../ink/ink64.xml"/><Relationship Id="rId2" Type="http://schemas.openxmlformats.org/officeDocument/2006/relationships/image" Target="../media/image83.png"/><Relationship Id="rId29" Type="http://schemas.openxmlformats.org/officeDocument/2006/relationships/image" Target="../media/image101.png"/><Relationship Id="rId24" Type="http://schemas.openxmlformats.org/officeDocument/2006/relationships/customXml" Target="../ink/ink30.xml"/><Relationship Id="rId40" Type="http://schemas.openxmlformats.org/officeDocument/2006/relationships/customXml" Target="../ink/ink38.xml"/><Relationship Id="rId45" Type="http://schemas.openxmlformats.org/officeDocument/2006/relationships/image" Target="../media/image109.png"/><Relationship Id="rId66" Type="http://schemas.openxmlformats.org/officeDocument/2006/relationships/customXml" Target="../ink/ink51.xml"/><Relationship Id="rId87" Type="http://schemas.openxmlformats.org/officeDocument/2006/relationships/image" Target="../media/image130.png"/><Relationship Id="rId61" Type="http://schemas.openxmlformats.org/officeDocument/2006/relationships/image" Target="../media/image117.png"/><Relationship Id="rId82" Type="http://schemas.openxmlformats.org/officeDocument/2006/relationships/customXml" Target="../ink/ink59.xml"/><Relationship Id="rId19" Type="http://schemas.openxmlformats.org/officeDocument/2006/relationships/image" Target="../media/image96.png"/><Relationship Id="rId14" Type="http://schemas.openxmlformats.org/officeDocument/2006/relationships/customXml" Target="../ink/ink25.xml"/><Relationship Id="rId30" Type="http://schemas.openxmlformats.org/officeDocument/2006/relationships/customXml" Target="../ink/ink33.xml"/><Relationship Id="rId35" Type="http://schemas.openxmlformats.org/officeDocument/2006/relationships/image" Target="../media/image104.png"/><Relationship Id="rId56" Type="http://schemas.openxmlformats.org/officeDocument/2006/relationships/customXml" Target="../ink/ink46.xml"/><Relationship Id="rId77" Type="http://schemas.openxmlformats.org/officeDocument/2006/relationships/image" Target="../media/image1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38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5" Type="http://schemas.openxmlformats.org/officeDocument/2006/relationships/image" Target="../media/image19.png"/><Relationship Id="rId4" Type="http://schemas.openxmlformats.org/officeDocument/2006/relationships/image" Target="../media/image15.png"/><Relationship Id="rId1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30.png"/><Relationship Id="rId21" Type="http://schemas.openxmlformats.org/officeDocument/2006/relationships/image" Target="../media/image42.png"/><Relationship Id="rId34" Type="http://schemas.openxmlformats.org/officeDocument/2006/relationships/customXml" Target="../ink/ink16.xml"/><Relationship Id="rId7" Type="http://schemas.openxmlformats.org/officeDocument/2006/relationships/image" Target="../media/image34.png"/><Relationship Id="rId12" Type="http://schemas.openxmlformats.org/officeDocument/2006/relationships/customXml" Target="../ink/ink5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2" Type="http://schemas.openxmlformats.org/officeDocument/2006/relationships/image" Target="../media/image29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32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41.png"/><Relationship Id="rId31" Type="http://schemas.openxmlformats.org/officeDocument/2006/relationships/image" Target="../media/image47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45.png"/><Relationship Id="rId30" Type="http://schemas.openxmlformats.org/officeDocument/2006/relationships/customXml" Target="../ink/ink14.xml"/><Relationship Id="rId35" Type="http://schemas.openxmlformats.org/officeDocument/2006/relationships/image" Target="../media/image49.png"/><Relationship Id="rId8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6BE2BE-401B-43B6-9F59-E6AE635E14BD}"/>
                  </a:ext>
                </a:extLst>
              </p:cNvPr>
              <p:cNvSpPr txBox="1"/>
              <p:nvPr/>
            </p:nvSpPr>
            <p:spPr>
              <a:xfrm>
                <a:off x="197571" y="1148189"/>
                <a:ext cx="1170112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b="1" dirty="0"/>
                  <a:t>I will </a:t>
                </a:r>
                <a:r>
                  <a:rPr lang="en-GB" sz="3200" b="1" dirty="0"/>
                  <a:t>be able to estimate change in dependent variable </a:t>
                </a:r>
                <a14:m>
                  <m:oMath xmlns:m="http://schemas.openxmlformats.org/officeDocument/2006/math">
                    <m:r>
                      <a:rPr lang="en-GB" sz="32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3200" b="1" dirty="0"/>
                  <a:t> resulting from changes in the independent variable </a:t>
                </a:r>
                <a14:m>
                  <m:oMath xmlns:m="http://schemas.openxmlformats.org/officeDocument/2006/math">
                    <m:r>
                      <a:rPr lang="en-GB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sz="3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6BE2BE-401B-43B6-9F59-E6AE635E1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1" y="1148189"/>
                <a:ext cx="11701129" cy="1077218"/>
              </a:xfrm>
              <a:prstGeom prst="rect">
                <a:avLst/>
              </a:prstGeom>
              <a:blipFill>
                <a:blip r:embed="rId2"/>
                <a:stretch>
                  <a:fillRect l="-1302" t="-6780" b="-180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7845BC-DC72-44E1-BABF-6AFB4DC3022D}"/>
                  </a:ext>
                </a:extLst>
              </p:cNvPr>
              <p:cNvSpPr txBox="1"/>
              <p:nvPr/>
            </p:nvSpPr>
            <p:spPr>
              <a:xfrm>
                <a:off x="197571" y="4014071"/>
                <a:ext cx="10973204" cy="2013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>
                    <a:cs typeface="Arial" panose="020B0604020202020204" pitchFamily="34" charset="0"/>
                  </a:rPr>
                  <a:t>At the end of the lesson, I will be able to: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b="1" dirty="0"/>
                  <a:t>utilise the increments formula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800" b="1" dirty="0"/>
                  <a:t> to estimate change in dependent variable </a:t>
                </a:r>
                <a14:m>
                  <m:oMath xmlns:m="http://schemas.openxmlformats.org/officeDocument/2006/math">
                    <m:r>
                      <a:rPr lang="en-GB" sz="28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2800" b="1" dirty="0"/>
                  <a:t> resulting from changes in the independent variable </a:t>
                </a:r>
                <a14:m>
                  <m:oMath xmlns:m="http://schemas.openxmlformats.org/officeDocument/2006/math">
                    <m:r>
                      <a:rPr lang="en-GB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7845BC-DC72-44E1-BABF-6AFB4DC30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1" y="4014071"/>
                <a:ext cx="10973204" cy="2013821"/>
              </a:xfrm>
              <a:prstGeom prst="rect">
                <a:avLst/>
              </a:prstGeom>
              <a:blipFill>
                <a:blip r:embed="rId3"/>
                <a:stretch>
                  <a:fillRect l="-1111" t="-2719" b="-75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066B4-316F-40B2-BC8C-8DF62A796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584775"/>
                <a:ext cx="11906250" cy="59944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dirty="0"/>
                  <a:t>Let us suppose that a person’s body surface area,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/>
                  <a:t>, is related to the person’s weight according to the rule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sup>
                    </m:sSup>
                  </m:oMath>
                </a14:m>
                <a:r>
                  <a:rPr lang="en-AU" dirty="0"/>
                  <a:t> for some constant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dirty="0"/>
                  <a:t>. Use differentiation to find the approximate percentage gain in A when W increases by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endParaRPr lang="en-AU" sz="500" b="1" dirty="0"/>
              </a:p>
              <a:p>
                <a:pPr marL="0" indent="0">
                  <a:buNone/>
                </a:pPr>
                <a:endParaRPr lang="en-AU" sz="5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066B4-316F-40B2-BC8C-8DF62A796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84775"/>
                <a:ext cx="11906250" cy="5994400"/>
              </a:xfrm>
              <a:blipFill>
                <a:blip r:embed="rId2"/>
                <a:stretch>
                  <a:fillRect l="-1024" t="-1729" r="-10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6365" y="1873877"/>
                <a:ext cx="2129814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=0.4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−0.6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65" y="1873877"/>
                <a:ext cx="2129814" cy="676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6365" y="2605826"/>
                <a:ext cx="1870127" cy="54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b="0" dirty="0"/>
                  <a:t>Note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65" y="2605826"/>
                <a:ext cx="1870127" cy="544636"/>
              </a:xfrm>
              <a:prstGeom prst="rect">
                <a:avLst/>
              </a:prstGeom>
              <a:blipFill>
                <a:blip r:embed="rId4"/>
                <a:stretch>
                  <a:fillRect l="-325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2174" y="3457642"/>
                <a:ext cx="1368260" cy="677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74" y="3457642"/>
                <a:ext cx="1368260" cy="6774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6034" y="4261497"/>
                <a:ext cx="1970475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34" y="4261497"/>
                <a:ext cx="1970475" cy="676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53142" y="4938157"/>
                <a:ext cx="3686394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𝑑𝑊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−0.6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2" y="4938157"/>
                <a:ext cx="3686394" cy="676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2174" y="5637604"/>
                <a:ext cx="30606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=0.4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−0.6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×0.02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74" y="5637604"/>
                <a:ext cx="306064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7301" y="6209856"/>
                <a:ext cx="21784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=0.008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01" y="6209856"/>
                <a:ext cx="217841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469746" y="2273214"/>
                <a:ext cx="2178417" cy="709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0.008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746" y="2273214"/>
                <a:ext cx="2178417" cy="7098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92096" y="3312362"/>
                <a:ext cx="3180166" cy="675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×100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=0.008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096" y="3312362"/>
                <a:ext cx="3180166" cy="675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33376" y="4515114"/>
                <a:ext cx="5570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/>
                  <a:t>The approximate percentage gain is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0.8%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76" y="4515114"/>
                <a:ext cx="5570112" cy="400110"/>
              </a:xfrm>
              <a:prstGeom prst="rect">
                <a:avLst/>
              </a:prstGeom>
              <a:blipFill>
                <a:blip r:embed="rId12"/>
                <a:stretch>
                  <a:fillRect l="-1205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61C1F39-EC9C-CA10-3D30-009FA4DBB056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8E4515-925D-331E-F82F-283798CCDC73}"/>
                  </a:ext>
                </a:extLst>
              </p:cNvPr>
              <p:cNvSpPr txBox="1"/>
              <p:nvPr/>
            </p:nvSpPr>
            <p:spPr>
              <a:xfrm>
                <a:off x="8646263" y="3992947"/>
                <a:ext cx="10718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8E4515-925D-331E-F82F-283798CCD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263" y="3992947"/>
                <a:ext cx="1071832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332EA1-A2BD-117D-F60B-04A7520915DD}"/>
                  </a:ext>
                </a:extLst>
              </p14:cNvPr>
              <p14:cNvContentPartPr/>
              <p14:nvPr/>
            </p14:nvContentPartPr>
            <p14:xfrm>
              <a:off x="7647316" y="1599731"/>
              <a:ext cx="2562120" cy="7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332EA1-A2BD-117D-F60B-04A7520915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11676" y="1528091"/>
                <a:ext cx="263376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F41BAF6-B0FF-503B-EDC9-11E43A29A8AF}"/>
              </a:ext>
            </a:extLst>
          </p:cNvPr>
          <p:cNvGrpSpPr/>
          <p:nvPr/>
        </p:nvGrpSpPr>
        <p:grpSpPr>
          <a:xfrm>
            <a:off x="2322982" y="1743371"/>
            <a:ext cx="5341320" cy="1206720"/>
            <a:chOff x="2322982" y="1743371"/>
            <a:chExt cx="5341320" cy="12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526E201-16F8-E3D8-FA3E-852BF4D69CA2}"/>
                    </a:ext>
                  </a:extLst>
                </p14:cNvPr>
                <p14:cNvContentPartPr/>
                <p14:nvPr/>
              </p14:nvContentPartPr>
              <p14:xfrm>
                <a:off x="2417302" y="1743371"/>
                <a:ext cx="5247000" cy="1072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526E201-16F8-E3D8-FA3E-852BF4D69C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08302" y="1734731"/>
                  <a:ext cx="5264640" cy="10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B96290-5304-8136-4801-FD297C2389E2}"/>
                    </a:ext>
                  </a:extLst>
                </p14:cNvPr>
                <p14:cNvContentPartPr/>
                <p14:nvPr/>
              </p14:nvContentPartPr>
              <p14:xfrm>
                <a:off x="2322982" y="2738771"/>
                <a:ext cx="313560" cy="211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B96290-5304-8136-4801-FD297C2389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13982" y="2729771"/>
                  <a:ext cx="331200" cy="22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6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066B4-316F-40B2-BC8C-8DF62A796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584776"/>
                <a:ext cx="11906250" cy="193625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AU" sz="2400" dirty="0"/>
                  <a:t>The time for a pendulum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AU" sz="2400" dirty="0"/>
                  <a:t> cm to complete one swing is given by the function with rule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rad>
                  </m:oMath>
                </a14:m>
                <a:r>
                  <a:rPr lang="en-AU" sz="24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sz="2400" dirty="0"/>
                  <a:t>. </a:t>
                </a:r>
              </a:p>
              <a:p>
                <a:pPr marL="0" indent="0" algn="just">
                  <a:buNone/>
                </a:pPr>
                <a:r>
                  <a:rPr lang="en-AU" sz="2400" dirty="0"/>
                  <a:t>If an error is made in the measurement of the length so that the measured length is 2.5% greater than the actual length, determine the approximate percentage error if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AU" sz="2400" dirty="0"/>
                  <a:t> is used to calculate the time of a swing.</a:t>
                </a:r>
                <a:endParaRPr lang="en-AU" sz="2400" b="1" dirty="0"/>
              </a:p>
              <a:p>
                <a:pPr marL="0" indent="0">
                  <a:buNone/>
                </a:pPr>
                <a:endParaRPr lang="en-AU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066B4-316F-40B2-BC8C-8DF62A796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84776"/>
                <a:ext cx="11906250" cy="1936254"/>
              </a:xfrm>
              <a:blipFill>
                <a:blip r:embed="rId2"/>
                <a:stretch>
                  <a:fillRect l="-768" t="-4403" r="-768" b="-503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8283" y="2582647"/>
                <a:ext cx="1965859" cy="544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b="0" dirty="0"/>
                  <a:t>Note: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=0.02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3" y="2582647"/>
                <a:ext cx="1965859" cy="544893"/>
              </a:xfrm>
              <a:prstGeom prst="rect">
                <a:avLst/>
              </a:prstGeom>
              <a:blipFill>
                <a:blip r:embed="rId3"/>
                <a:stretch>
                  <a:fillRect l="-3416" b="-78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53855" y="3138163"/>
                <a:ext cx="1161279" cy="677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55" y="3138163"/>
                <a:ext cx="1161279" cy="6774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97649" y="3836675"/>
                <a:ext cx="1682577" cy="677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649" y="3836675"/>
                <a:ext cx="1682577" cy="6774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7229" y="4592942"/>
                <a:ext cx="3343416" cy="735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29" y="4592942"/>
                <a:ext cx="3343416" cy="7350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30264" y="5442775"/>
                <a:ext cx="3927357" cy="72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×0.025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.0125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ra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64" y="5442775"/>
                <a:ext cx="3927357" cy="7280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72508" y="3164807"/>
                <a:ext cx="2014974" cy="796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0.0125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ra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508" y="3164807"/>
                <a:ext cx="2014974" cy="7968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694858" y="4203955"/>
                <a:ext cx="3590727" cy="73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×100%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0.0125×100 %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858" y="4203955"/>
                <a:ext cx="3590727" cy="7314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72738" y="5495573"/>
                <a:ext cx="5570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/>
                  <a:t>The approximate error is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1.25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38" y="5495573"/>
                <a:ext cx="5570112" cy="400110"/>
              </a:xfrm>
              <a:prstGeom prst="rect">
                <a:avLst/>
              </a:prstGeom>
              <a:blipFill>
                <a:blip r:embed="rId10"/>
                <a:stretch>
                  <a:fillRect l="-1094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61C1F39-EC9C-CA10-3D30-009FA4DBB056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E7AFE4-4028-5C03-6126-C54F3FC5BB2A}"/>
                  </a:ext>
                </a:extLst>
              </p:cNvPr>
              <p:cNvSpPr txBox="1"/>
              <p:nvPr/>
            </p:nvSpPr>
            <p:spPr>
              <a:xfrm>
                <a:off x="8882971" y="4849764"/>
                <a:ext cx="12145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1.25%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E7AFE4-4028-5C03-6126-C54F3FC5B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971" y="4849764"/>
                <a:ext cx="121450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9AA93B-B202-4B97-2D54-C356C84C1E73}"/>
                  </a:ext>
                </a:extLst>
              </p14:cNvPr>
              <p14:cNvContentPartPr/>
              <p14:nvPr/>
            </p14:nvContentPartPr>
            <p14:xfrm>
              <a:off x="8617222" y="1568815"/>
              <a:ext cx="3135960" cy="101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9AA93B-B202-4B97-2D54-C356C84C1E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81582" y="1497175"/>
                <a:ext cx="32076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68DBED5-27CD-62A7-D7DF-48588D1B9F61}"/>
                  </a:ext>
                </a:extLst>
              </p14:cNvPr>
              <p14:cNvContentPartPr/>
              <p14:nvPr/>
            </p14:nvContentPartPr>
            <p14:xfrm>
              <a:off x="299062" y="1875895"/>
              <a:ext cx="3322080" cy="164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68DBED5-27CD-62A7-D7DF-48588D1B9F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3062" y="1804255"/>
                <a:ext cx="3393720" cy="3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4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066B4-316F-40B2-BC8C-8DF62A796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825" y="711200"/>
                <a:ext cx="11906250" cy="10287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sz="2400" dirty="0"/>
                  <a:t>Given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AU" sz="2400" dirty="0"/>
                  <a:t> and that the value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b="1" dirty="0"/>
                  <a:t> </a:t>
                </a:r>
                <a:r>
                  <a:rPr lang="en-AU" sz="2400" dirty="0"/>
                  <a:t>increases from 5 by a small amount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400" dirty="0"/>
                  <a:t>. Determine the approximate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and its corresponding percentage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066B4-316F-40B2-BC8C-8DF62A796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825" y="711200"/>
                <a:ext cx="11906250" cy="1028700"/>
              </a:xfrm>
              <a:blipFill>
                <a:blip r:embed="rId2"/>
                <a:stretch>
                  <a:fillRect l="-768" t="-595" r="-819" b="-5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DC3DF-A9B2-4D78-8D75-FE33C5907B0C}"/>
                  </a:ext>
                </a:extLst>
              </p:cNvPr>
              <p:cNvSpPr txBox="1"/>
              <p:nvPr/>
            </p:nvSpPr>
            <p:spPr>
              <a:xfrm>
                <a:off x="-601662" y="3704916"/>
                <a:ext cx="2347912" cy="676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DC3DF-A9B2-4D78-8D75-FE33C5907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1662" y="3704916"/>
                <a:ext cx="2347912" cy="676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4F59DB-BAAA-423A-82E3-9167015A2269}"/>
                  </a:ext>
                </a:extLst>
              </p:cNvPr>
              <p:cNvSpPr txBox="1"/>
              <p:nvPr/>
            </p:nvSpPr>
            <p:spPr>
              <a:xfrm>
                <a:off x="0" y="1634702"/>
                <a:ext cx="3492500" cy="984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AU" sz="200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5=10−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4F59DB-BAAA-423A-82E3-9167015A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4702"/>
                <a:ext cx="3492500" cy="984629"/>
              </a:xfrm>
              <a:prstGeom prst="rect">
                <a:avLst/>
              </a:prstGeom>
              <a:blipFill>
                <a:blip r:embed="rId4"/>
                <a:stretch>
                  <a:fillRect l="-1745" t="-30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9CE015B-7FE6-CA5C-4103-7E7AF91B5B51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1B64C3-41EA-EF6C-C6F7-211F3D52A647}"/>
                  </a:ext>
                </a:extLst>
              </p:cNvPr>
              <p:cNvSpPr txBox="1"/>
              <p:nvPr/>
            </p:nvSpPr>
            <p:spPr>
              <a:xfrm>
                <a:off x="-117475" y="2561814"/>
                <a:ext cx="3368675" cy="676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1B64C3-41EA-EF6C-C6F7-211F3D52A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475" y="2561814"/>
                <a:ext cx="3368675" cy="676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453E74-6133-F835-D188-AF86B6A54104}"/>
                  </a:ext>
                </a:extLst>
              </p:cNvPr>
              <p:cNvSpPr txBox="1"/>
              <p:nvPr/>
            </p:nvSpPr>
            <p:spPr>
              <a:xfrm>
                <a:off x="-117475" y="3296726"/>
                <a:ext cx="3368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453E74-6133-F835-D188-AF86B6A54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475" y="3296726"/>
                <a:ext cx="336867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C7C4C9-5E4D-BD0B-2694-6DFDA8FAD07D}"/>
                  </a:ext>
                </a:extLst>
              </p:cNvPr>
              <p:cNvSpPr txBox="1"/>
              <p:nvPr/>
            </p:nvSpPr>
            <p:spPr>
              <a:xfrm>
                <a:off x="0" y="4360669"/>
                <a:ext cx="4795085" cy="1128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AU" sz="200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C7C4C9-5E4D-BD0B-2694-6DFDA8FAD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60669"/>
                <a:ext cx="4795085" cy="1128450"/>
              </a:xfrm>
              <a:prstGeom prst="rect">
                <a:avLst/>
              </a:prstGeom>
              <a:blipFill>
                <a:blip r:embed="rId7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ABE277-7C7C-F76E-F84F-17340617C78B}"/>
                  </a:ext>
                </a:extLst>
              </p:cNvPr>
              <p:cNvSpPr txBox="1"/>
              <p:nvPr/>
            </p:nvSpPr>
            <p:spPr>
              <a:xfrm>
                <a:off x="-117475" y="5447276"/>
                <a:ext cx="4795085" cy="985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AU" sz="2000" dirty="0">
                    <a:solidFill>
                      <a:srgbClr val="002060"/>
                    </a:solidFill>
                  </a:rPr>
                  <a:t>Recall for small increment change,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ABE277-7C7C-F76E-F84F-17340617C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475" y="5447276"/>
                <a:ext cx="4795085" cy="985270"/>
              </a:xfrm>
              <a:prstGeom prst="rect">
                <a:avLst/>
              </a:prstGeom>
              <a:blipFill>
                <a:blip r:embed="rId8"/>
                <a:stretch>
                  <a:fillRect l="-1399" t="-37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B288597-4775-894F-A21E-DC76CC0F513E}"/>
                  </a:ext>
                </a:extLst>
              </p14:cNvPr>
              <p14:cNvContentPartPr/>
              <p14:nvPr/>
            </p14:nvContentPartPr>
            <p14:xfrm>
              <a:off x="2182960" y="1292820"/>
              <a:ext cx="2958120" cy="143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B288597-4775-894F-A21E-DC76CC0F51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29320" y="1184820"/>
                <a:ext cx="306576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EFDEFE-A766-03AA-AD42-38A98C2F20A8}"/>
                  </a:ext>
                </a:extLst>
              </p:cNvPr>
              <p:cNvSpPr txBox="1"/>
              <p:nvPr/>
            </p:nvSpPr>
            <p:spPr>
              <a:xfrm>
                <a:off x="5297070" y="1739900"/>
                <a:ext cx="4795085" cy="1129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AU" sz="200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0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≈5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EFDEFE-A766-03AA-AD42-38A98C2F2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070" y="1739900"/>
                <a:ext cx="4795085" cy="1129092"/>
              </a:xfrm>
              <a:prstGeom prst="rect">
                <a:avLst/>
              </a:prstGeom>
              <a:blipFill>
                <a:blip r:embed="rId11"/>
                <a:stretch>
                  <a:fillRect l="-13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D84B2C-B41E-5B3D-8DDE-EDDA84E6CE33}"/>
                  </a:ext>
                </a:extLst>
              </p:cNvPr>
              <p:cNvSpPr txBox="1"/>
              <p:nvPr/>
            </p:nvSpPr>
            <p:spPr>
              <a:xfrm>
                <a:off x="5163721" y="2808631"/>
                <a:ext cx="4795085" cy="676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D84B2C-B41E-5B3D-8DDE-EDDA84E6C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721" y="2808631"/>
                <a:ext cx="4795085" cy="6767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77BCDD-F2E6-4D04-21FE-FA6875096490}"/>
                  </a:ext>
                </a:extLst>
              </p:cNvPr>
              <p:cNvSpPr txBox="1"/>
              <p:nvPr/>
            </p:nvSpPr>
            <p:spPr>
              <a:xfrm>
                <a:off x="4999374" y="3705044"/>
                <a:ext cx="5922626" cy="552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b="0" dirty="0">
                    <a:solidFill>
                      <a:srgbClr val="002060"/>
                    </a:solidFill>
                  </a:rPr>
                  <a:t>Percentage change,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×100 %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77BCDD-F2E6-4D04-21FE-FA687509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374" y="3705044"/>
                <a:ext cx="5922626" cy="552972"/>
              </a:xfrm>
              <a:prstGeom prst="rect">
                <a:avLst/>
              </a:prstGeom>
              <a:blipFill>
                <a:blip r:embed="rId13"/>
                <a:stretch>
                  <a:fillRect l="-102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B71C83-F96A-B029-DFD8-004025A6ED92}"/>
                  </a:ext>
                </a:extLst>
              </p:cNvPr>
              <p:cNvSpPr txBox="1"/>
              <p:nvPr/>
            </p:nvSpPr>
            <p:spPr>
              <a:xfrm>
                <a:off x="4912560" y="4279727"/>
                <a:ext cx="5922626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×100 %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B71C83-F96A-B029-DFD8-004025A6E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60" y="4279727"/>
                <a:ext cx="5922626" cy="7838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444C78-964C-ACE6-0318-A5992005E85D}"/>
                  </a:ext>
                </a:extLst>
              </p:cNvPr>
              <p:cNvSpPr txBox="1"/>
              <p:nvPr/>
            </p:nvSpPr>
            <p:spPr>
              <a:xfrm>
                <a:off x="4262774" y="5144568"/>
                <a:ext cx="59226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444C78-964C-ACE6-0318-A5992005E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774" y="5144568"/>
                <a:ext cx="5922626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68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066B4-316F-40B2-BC8C-8DF62A796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33953"/>
                <a:ext cx="11906250" cy="78106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sz="2400" dirty="0"/>
                  <a:t>By differentiating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AU" sz="2400" dirty="0"/>
                  <a:t>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, determine an approximate value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100.5</m:t>
                            </m:r>
                          </m:e>
                        </m:rad>
                      </m:den>
                    </m:f>
                  </m:oMath>
                </a14:m>
                <a:r>
                  <a:rPr lang="en-AU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066B4-316F-40B2-BC8C-8DF62A796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33953"/>
                <a:ext cx="11906250" cy="781060"/>
              </a:xfrm>
              <a:blipFill>
                <a:blip r:embed="rId2"/>
                <a:stretch>
                  <a:fillRect l="-768" t="-15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DC3DF-A9B2-4D78-8D75-FE33C5907B0C}"/>
                  </a:ext>
                </a:extLst>
              </p:cNvPr>
              <p:cNvSpPr txBox="1"/>
              <p:nvPr/>
            </p:nvSpPr>
            <p:spPr>
              <a:xfrm>
                <a:off x="49630" y="2694254"/>
                <a:ext cx="2347912" cy="676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DC3DF-A9B2-4D78-8D75-FE33C5907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0" y="2694254"/>
                <a:ext cx="2347912" cy="676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4F59DB-BAAA-423A-82E3-9167015A2269}"/>
                  </a:ext>
                </a:extLst>
              </p:cNvPr>
              <p:cNvSpPr txBox="1"/>
              <p:nvPr/>
            </p:nvSpPr>
            <p:spPr>
              <a:xfrm>
                <a:off x="0" y="1634702"/>
                <a:ext cx="3492500" cy="978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AU" sz="200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4F59DB-BAAA-423A-82E3-9167015A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4702"/>
                <a:ext cx="3492500" cy="978345"/>
              </a:xfrm>
              <a:prstGeom prst="rect">
                <a:avLst/>
              </a:prstGeom>
              <a:blipFill>
                <a:blip r:embed="rId4"/>
                <a:stretch>
                  <a:fillRect l="-1745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9CE015B-7FE6-CA5C-4103-7E7AF91B5B51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C7C4C9-5E4D-BD0B-2694-6DFDA8FAD07D}"/>
                  </a:ext>
                </a:extLst>
              </p:cNvPr>
              <p:cNvSpPr txBox="1"/>
              <p:nvPr/>
            </p:nvSpPr>
            <p:spPr>
              <a:xfrm>
                <a:off x="117475" y="3603247"/>
                <a:ext cx="4795085" cy="1128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AU" sz="200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C7C4C9-5E4D-BD0B-2694-6DFDA8FAD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" y="3603247"/>
                <a:ext cx="4795085" cy="1128450"/>
              </a:xfrm>
              <a:prstGeom prst="rect">
                <a:avLst/>
              </a:prstGeom>
              <a:blipFill>
                <a:blip r:embed="rId5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ABE277-7C7C-F76E-F84F-17340617C78B}"/>
                  </a:ext>
                </a:extLst>
              </p:cNvPr>
              <p:cNvSpPr txBox="1"/>
              <p:nvPr/>
            </p:nvSpPr>
            <p:spPr>
              <a:xfrm>
                <a:off x="-1" y="4801281"/>
                <a:ext cx="4795085" cy="985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AU" sz="2000" dirty="0">
                    <a:solidFill>
                      <a:srgbClr val="002060"/>
                    </a:solidFill>
                  </a:rPr>
                  <a:t>Recall for small increment change,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ABE277-7C7C-F76E-F84F-17340617C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801281"/>
                <a:ext cx="4795085" cy="985270"/>
              </a:xfrm>
              <a:prstGeom prst="rect">
                <a:avLst/>
              </a:prstGeom>
              <a:blipFill>
                <a:blip r:embed="rId6"/>
                <a:stretch>
                  <a:fillRect l="-1271" t="-37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EFDEFE-A766-03AA-AD42-38A98C2F20A8}"/>
                  </a:ext>
                </a:extLst>
              </p:cNvPr>
              <p:cNvSpPr txBox="1"/>
              <p:nvPr/>
            </p:nvSpPr>
            <p:spPr>
              <a:xfrm>
                <a:off x="5297070" y="1739900"/>
                <a:ext cx="4795085" cy="1122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AU" sz="200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a:rPr lang="en-US" sz="20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den>
                    </m:f>
                    <m:r>
                      <a:rPr lang="en-US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  <a:endParaRPr lang="en-US" sz="20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4000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EFDEFE-A766-03AA-AD42-38A98C2F2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070" y="1739900"/>
                <a:ext cx="4795085" cy="1122423"/>
              </a:xfrm>
              <a:prstGeom prst="rect">
                <a:avLst/>
              </a:prstGeom>
              <a:blipFill>
                <a:blip r:embed="rId7"/>
                <a:stretch>
                  <a:fillRect l="-13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D84B2C-B41E-5B3D-8DDE-EDDA84E6CE33}"/>
                  </a:ext>
                </a:extLst>
              </p:cNvPr>
              <p:cNvSpPr txBox="1"/>
              <p:nvPr/>
            </p:nvSpPr>
            <p:spPr>
              <a:xfrm>
                <a:off x="5163721" y="2808631"/>
                <a:ext cx="4795085" cy="728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100.5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D84B2C-B41E-5B3D-8DDE-EDDA84E6C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721" y="2808631"/>
                <a:ext cx="4795085" cy="7280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77BCDD-F2E6-4D04-21FE-FA6875096490}"/>
                  </a:ext>
                </a:extLst>
              </p:cNvPr>
              <p:cNvSpPr txBox="1"/>
              <p:nvPr/>
            </p:nvSpPr>
            <p:spPr>
              <a:xfrm>
                <a:off x="6929774" y="3585580"/>
                <a:ext cx="1909426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77BCDD-F2E6-4D04-21FE-FA687509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774" y="3585580"/>
                <a:ext cx="1909426" cy="670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B71C83-F96A-B029-DFD8-004025A6ED92}"/>
                  </a:ext>
                </a:extLst>
              </p:cNvPr>
              <p:cNvSpPr txBox="1"/>
              <p:nvPr/>
            </p:nvSpPr>
            <p:spPr>
              <a:xfrm>
                <a:off x="5026860" y="4340721"/>
                <a:ext cx="5922626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4000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B71C83-F96A-B029-DFD8-004025A6E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860" y="4340721"/>
                <a:ext cx="5922626" cy="6705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444C78-964C-ACE6-0318-A5992005E85D}"/>
                  </a:ext>
                </a:extLst>
              </p:cNvPr>
              <p:cNvSpPr txBox="1"/>
              <p:nvPr/>
            </p:nvSpPr>
            <p:spPr>
              <a:xfrm>
                <a:off x="5297070" y="5144727"/>
                <a:ext cx="5922626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399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4000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=0.09975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444C78-964C-ACE6-0318-A5992005E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070" y="5144727"/>
                <a:ext cx="5922626" cy="6705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370BE0-C1DB-E45E-2586-666BE478F81D}"/>
                  </a:ext>
                </a:extLst>
              </p14:cNvPr>
              <p14:cNvContentPartPr/>
              <p14:nvPr/>
            </p14:nvContentPartPr>
            <p14:xfrm>
              <a:off x="10167382" y="1065535"/>
              <a:ext cx="483840" cy="5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370BE0-C1DB-E45E-2586-666BE478F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31742" y="993895"/>
                <a:ext cx="55548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AF8149B8-B766-FBB3-3E20-BC79F3D6821C}"/>
              </a:ext>
            </a:extLst>
          </p:cNvPr>
          <p:cNvGrpSpPr/>
          <p:nvPr/>
        </p:nvGrpSpPr>
        <p:grpSpPr>
          <a:xfrm>
            <a:off x="9974062" y="1295935"/>
            <a:ext cx="1954080" cy="1377360"/>
            <a:chOff x="9974062" y="1295935"/>
            <a:chExt cx="1954080" cy="137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E885C4-B081-8248-9A55-713C2C831AA3}"/>
                    </a:ext>
                  </a:extLst>
                </p14:cNvPr>
                <p14:cNvContentPartPr/>
                <p14:nvPr/>
              </p14:nvContentPartPr>
              <p14:xfrm>
                <a:off x="10060102" y="1295935"/>
                <a:ext cx="243360" cy="268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E885C4-B081-8248-9A55-713C2C831A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51462" y="1287295"/>
                  <a:ext cx="2610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D59773-D441-B104-FA67-644363C74E3F}"/>
                    </a:ext>
                  </a:extLst>
                </p14:cNvPr>
                <p14:cNvContentPartPr/>
                <p14:nvPr/>
              </p14:nvContentPartPr>
              <p14:xfrm>
                <a:off x="10213462" y="1555135"/>
                <a:ext cx="92160" cy="132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D59773-D441-B104-FA67-644363C74E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04462" y="1546495"/>
                  <a:ext cx="109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1D865D7-AAD0-2B10-602F-7260BF656EC7}"/>
                    </a:ext>
                  </a:extLst>
                </p14:cNvPr>
                <p14:cNvContentPartPr/>
                <p14:nvPr/>
              </p14:nvContentPartPr>
              <p14:xfrm>
                <a:off x="10342702" y="1566295"/>
                <a:ext cx="102960" cy="113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1D865D7-AAD0-2B10-602F-7260BF656E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33702" y="1557655"/>
                  <a:ext cx="120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C04567-1856-C6F0-131B-98761ECAF8BC}"/>
                    </a:ext>
                  </a:extLst>
                </p14:cNvPr>
                <p14:cNvContentPartPr/>
                <p14:nvPr/>
              </p14:nvContentPartPr>
              <p14:xfrm>
                <a:off x="10510462" y="1538215"/>
                <a:ext cx="128880" cy="135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C04567-1856-C6F0-131B-98761ECAF8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01462" y="1529575"/>
                  <a:ext cx="146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1B788B-43D0-9E44-227C-794D37736F7B}"/>
                    </a:ext>
                  </a:extLst>
                </p14:cNvPr>
                <p14:cNvContentPartPr/>
                <p14:nvPr/>
              </p14:nvContentPartPr>
              <p14:xfrm>
                <a:off x="10660582" y="1522735"/>
                <a:ext cx="192240" cy="141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1B788B-43D0-9E44-227C-794D37736F7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51942" y="1514095"/>
                  <a:ext cx="209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31CD18-F8BB-0DD9-7DF1-9648658FA8D2}"/>
                    </a:ext>
                  </a:extLst>
                </p14:cNvPr>
                <p14:cNvContentPartPr/>
                <p14:nvPr/>
              </p14:nvContentPartPr>
              <p14:xfrm>
                <a:off x="10852102" y="1466575"/>
                <a:ext cx="11880" cy="27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31CD18-F8BB-0DD9-7DF1-9648658FA8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43462" y="1457935"/>
                  <a:ext cx="29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3426016-2884-11D9-40E3-FEAFE076B12D}"/>
                    </a:ext>
                  </a:extLst>
                </p14:cNvPr>
                <p14:cNvContentPartPr/>
                <p14:nvPr/>
              </p14:nvContentPartPr>
              <p14:xfrm>
                <a:off x="10916182" y="1363975"/>
                <a:ext cx="561960" cy="251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3426016-2884-11D9-40E3-FEAFE076B1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907542" y="1355335"/>
                  <a:ext cx="579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0A0489-6918-5224-1CCB-553717858E26}"/>
                    </a:ext>
                  </a:extLst>
                </p14:cNvPr>
                <p14:cNvContentPartPr/>
                <p14:nvPr/>
              </p14:nvContentPartPr>
              <p14:xfrm>
                <a:off x="9974062" y="1859335"/>
                <a:ext cx="163800" cy="193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0A0489-6918-5224-1CCB-553717858E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65422" y="1850335"/>
                  <a:ext cx="181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C0A70A-2F63-A05F-7A18-81791BB3F3DB}"/>
                    </a:ext>
                  </a:extLst>
                </p14:cNvPr>
                <p14:cNvContentPartPr/>
                <p14:nvPr/>
              </p14:nvContentPartPr>
              <p14:xfrm>
                <a:off x="10141102" y="1796335"/>
                <a:ext cx="130320" cy="216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C0A70A-2F63-A05F-7A18-81791BB3F3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32462" y="1787695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A94613-80AE-F6BD-2A63-B8959BA5EA57}"/>
                    </a:ext>
                  </a:extLst>
                </p14:cNvPr>
                <p14:cNvContentPartPr/>
                <p14:nvPr/>
              </p14:nvContentPartPr>
              <p14:xfrm>
                <a:off x="10260982" y="1717855"/>
                <a:ext cx="213120" cy="282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A94613-80AE-F6BD-2A63-B8959BA5EA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51982" y="1708855"/>
                  <a:ext cx="2307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1C293DB-9298-0C34-AEE9-5DCA683547BD}"/>
                    </a:ext>
                  </a:extLst>
                </p14:cNvPr>
                <p14:cNvContentPartPr/>
                <p14:nvPr/>
              </p14:nvContentPartPr>
              <p14:xfrm>
                <a:off x="10690462" y="1857895"/>
                <a:ext cx="185400" cy="87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1C293DB-9298-0C34-AEE9-5DCA683547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81822" y="1848895"/>
                  <a:ext cx="203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2311EB9-DCBC-CED3-B92D-EA0993C902E3}"/>
                    </a:ext>
                  </a:extLst>
                </p14:cNvPr>
                <p14:cNvContentPartPr/>
                <p14:nvPr/>
              </p14:nvContentPartPr>
              <p14:xfrm>
                <a:off x="10834102" y="1722895"/>
                <a:ext cx="105480" cy="177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2311EB9-DCBC-CED3-B92D-EA0993C902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25462" y="1713895"/>
                  <a:ext cx="123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60232E7-87F8-6620-37AE-9AB7244F6F7B}"/>
                    </a:ext>
                  </a:extLst>
                </p14:cNvPr>
                <p14:cNvContentPartPr/>
                <p14:nvPr/>
              </p14:nvContentPartPr>
              <p14:xfrm>
                <a:off x="10972702" y="1741615"/>
                <a:ext cx="281880" cy="141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60232E7-87F8-6620-37AE-9AB7244F6F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64062" y="1732975"/>
                  <a:ext cx="299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7177450-A91A-CDD5-A565-029BE56BB0BC}"/>
                    </a:ext>
                  </a:extLst>
                </p14:cNvPr>
                <p14:cNvContentPartPr/>
                <p14:nvPr/>
              </p14:nvContentPartPr>
              <p14:xfrm>
                <a:off x="11189422" y="1690855"/>
                <a:ext cx="16560" cy="203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7177450-A91A-CDD5-A565-029BE56BB0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80782" y="1681855"/>
                  <a:ext cx="34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1E3181B-44A6-6E91-1F2D-ACCCA38D9A06}"/>
                    </a:ext>
                  </a:extLst>
                </p14:cNvPr>
                <p14:cNvContentPartPr/>
                <p14:nvPr/>
              </p14:nvContentPartPr>
              <p14:xfrm>
                <a:off x="11262142" y="1701655"/>
                <a:ext cx="382320" cy="186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1E3181B-44A6-6E91-1F2D-ACCCA38D9A0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53142" y="1692655"/>
                  <a:ext cx="399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8C40F3A-A002-CBF2-A2B3-D8082C2F6B16}"/>
                    </a:ext>
                  </a:extLst>
                </p14:cNvPr>
                <p14:cNvContentPartPr/>
                <p14:nvPr/>
              </p14:nvContentPartPr>
              <p14:xfrm>
                <a:off x="10047142" y="2155975"/>
                <a:ext cx="22320" cy="172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8C40F3A-A002-CBF2-A2B3-D8082C2F6B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38502" y="2147335"/>
                  <a:ext cx="399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660D38-1151-9F6E-B35C-326FCB2A0862}"/>
                    </a:ext>
                  </a:extLst>
                </p14:cNvPr>
                <p14:cNvContentPartPr/>
                <p14:nvPr/>
              </p14:nvContentPartPr>
              <p14:xfrm>
                <a:off x="10114102" y="2182255"/>
                <a:ext cx="134640" cy="156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660D38-1151-9F6E-B35C-326FCB2A086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105462" y="2173615"/>
                  <a:ext cx="152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7C4BA3-E343-67E1-663E-B68F1F85A455}"/>
                    </a:ext>
                  </a:extLst>
                </p14:cNvPr>
                <p14:cNvContentPartPr/>
                <p14:nvPr/>
              </p14:nvContentPartPr>
              <p14:xfrm>
                <a:off x="10254502" y="2083975"/>
                <a:ext cx="122040" cy="85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7C4BA3-E343-67E1-663E-B68F1F85A4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45502" y="2074975"/>
                  <a:ext cx="1396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34081E0-DA22-15AF-9960-4EBDBBBADCAF}"/>
                    </a:ext>
                  </a:extLst>
                </p14:cNvPr>
                <p14:cNvContentPartPr/>
                <p14:nvPr/>
              </p14:nvContentPartPr>
              <p14:xfrm>
                <a:off x="10327222" y="2026375"/>
                <a:ext cx="156600" cy="271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34081E0-DA22-15AF-9960-4EBDBBBADCA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318582" y="2017375"/>
                  <a:ext cx="1742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511A89-E8DA-4209-C415-75811247BE6E}"/>
                    </a:ext>
                  </a:extLst>
                </p14:cNvPr>
                <p14:cNvContentPartPr/>
                <p14:nvPr/>
              </p14:nvContentPartPr>
              <p14:xfrm>
                <a:off x="10487062" y="2152375"/>
                <a:ext cx="89280" cy="160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511A89-E8DA-4209-C415-75811247BE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78062" y="2143735"/>
                  <a:ext cx="106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978B79-11E1-BBF9-4619-8F73BACEFDCA}"/>
                    </a:ext>
                  </a:extLst>
                </p14:cNvPr>
                <p14:cNvContentPartPr/>
                <p14:nvPr/>
              </p14:nvContentPartPr>
              <p14:xfrm>
                <a:off x="10636822" y="2030695"/>
                <a:ext cx="16200" cy="190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978B79-11E1-BBF9-4619-8F73BACEFD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28182" y="2021695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7072755-BE1E-F46C-C74B-4264E79E0367}"/>
                    </a:ext>
                  </a:extLst>
                </p14:cNvPr>
                <p14:cNvContentPartPr/>
                <p14:nvPr/>
              </p14:nvContentPartPr>
              <p14:xfrm>
                <a:off x="10897822" y="2083975"/>
                <a:ext cx="217800" cy="155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7072755-BE1E-F46C-C74B-4264E79E03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88822" y="2074975"/>
                  <a:ext cx="235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C38673-0DD7-5A8B-F546-47810BE0C422}"/>
                    </a:ext>
                  </a:extLst>
                </p14:cNvPr>
                <p14:cNvContentPartPr/>
                <p14:nvPr/>
              </p14:nvContentPartPr>
              <p14:xfrm>
                <a:off x="11261062" y="2117455"/>
                <a:ext cx="112680" cy="109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C38673-0DD7-5A8B-F546-47810BE0C42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52062" y="2108455"/>
                  <a:ext cx="1303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A8D2BD5-0DFA-05B6-57B5-2B1ED17296B2}"/>
                    </a:ext>
                  </a:extLst>
                </p14:cNvPr>
                <p14:cNvContentPartPr/>
                <p14:nvPr/>
              </p14:nvContentPartPr>
              <p14:xfrm>
                <a:off x="11412982" y="1984615"/>
                <a:ext cx="130680" cy="216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A8D2BD5-0DFA-05B6-57B5-2B1ED17296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404342" y="1975975"/>
                  <a:ext cx="1483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8FB9C5-7FD4-1CFE-2F81-6ECCF92F81C7}"/>
                    </a:ext>
                  </a:extLst>
                </p14:cNvPr>
                <p14:cNvContentPartPr/>
                <p14:nvPr/>
              </p14:nvContentPartPr>
              <p14:xfrm>
                <a:off x="11588302" y="2036455"/>
                <a:ext cx="339840" cy="157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8FB9C5-7FD4-1CFE-2F81-6ECCF92F81C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579662" y="2027815"/>
                  <a:ext cx="357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49F230-0D66-BA1F-2D20-2279E0E39E98}"/>
                    </a:ext>
                  </a:extLst>
                </p14:cNvPr>
                <p14:cNvContentPartPr/>
                <p14:nvPr/>
              </p14:nvContentPartPr>
              <p14:xfrm>
                <a:off x="10169182" y="2452255"/>
                <a:ext cx="79200" cy="190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49F230-0D66-BA1F-2D20-2279E0E39E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60542" y="2443615"/>
                  <a:ext cx="968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BC1778F-F447-AB60-BC5A-0E0B38D04A56}"/>
                    </a:ext>
                  </a:extLst>
                </p14:cNvPr>
                <p14:cNvContentPartPr/>
                <p14:nvPr/>
              </p14:nvContentPartPr>
              <p14:xfrm>
                <a:off x="10272142" y="2529295"/>
                <a:ext cx="108720" cy="144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BC1778F-F447-AB60-BC5A-0E0B38D04A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63142" y="2520655"/>
                  <a:ext cx="126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0CDE690-D6C7-BC50-AF32-D647D1FAF4C0}"/>
                    </a:ext>
                  </a:extLst>
                </p14:cNvPr>
                <p14:cNvContentPartPr/>
                <p14:nvPr/>
              </p14:nvContentPartPr>
              <p14:xfrm>
                <a:off x="10628542" y="2490775"/>
                <a:ext cx="104040" cy="107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0CDE690-D6C7-BC50-AF32-D647D1FAF4C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19902" y="2482135"/>
                  <a:ext cx="121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6184843-ED97-2B17-8148-8767E1697DB2}"/>
                    </a:ext>
                  </a:extLst>
                </p14:cNvPr>
                <p14:cNvContentPartPr/>
                <p14:nvPr/>
              </p14:nvContentPartPr>
              <p14:xfrm>
                <a:off x="10771462" y="2329495"/>
                <a:ext cx="274680" cy="253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6184843-ED97-2B17-8148-8767E1697DB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62822" y="2320495"/>
                  <a:ext cx="292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BCD8936-23C0-315F-AE90-CC6D282813E6}"/>
                    </a:ext>
                  </a:extLst>
                </p14:cNvPr>
                <p14:cNvContentPartPr/>
                <p14:nvPr/>
              </p14:nvContentPartPr>
              <p14:xfrm>
                <a:off x="11236942" y="2433895"/>
                <a:ext cx="111240" cy="144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BCD8936-23C0-315F-AE90-CC6D282813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28302" y="2424895"/>
                  <a:ext cx="128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7B11DF5-1521-EFE8-FD4D-B6ED138BA3F0}"/>
                    </a:ext>
                  </a:extLst>
                </p14:cNvPr>
                <p14:cNvContentPartPr/>
                <p14:nvPr/>
              </p14:nvContentPartPr>
              <p14:xfrm>
                <a:off x="11389582" y="2445775"/>
                <a:ext cx="169560" cy="122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7B11DF5-1521-EFE8-FD4D-B6ED138BA3F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80582" y="2436775"/>
                  <a:ext cx="187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045F2A-0F53-DA65-4D79-D001D1197FBC}"/>
                    </a:ext>
                  </a:extLst>
                </p14:cNvPr>
                <p14:cNvContentPartPr/>
                <p14:nvPr/>
              </p14:nvContentPartPr>
              <p14:xfrm>
                <a:off x="11599102" y="2419495"/>
                <a:ext cx="101520" cy="105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045F2A-0F53-DA65-4D79-D001D1197F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590102" y="2410495"/>
                  <a:ext cx="119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9734017-6D61-1C8D-347D-3CC0EA455117}"/>
                    </a:ext>
                  </a:extLst>
                </p14:cNvPr>
                <p14:cNvContentPartPr/>
                <p14:nvPr/>
              </p14:nvContentPartPr>
              <p14:xfrm>
                <a:off x="11750662" y="2237695"/>
                <a:ext cx="127080" cy="241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9734017-6D61-1C8D-347D-3CC0EA45511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741662" y="2229055"/>
                  <a:ext cx="14472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81A1F2C-600C-78CE-CC61-091B3C7739C3}"/>
              </a:ext>
            </a:extLst>
          </p:cNvPr>
          <p:cNvGrpSpPr/>
          <p:nvPr/>
        </p:nvGrpSpPr>
        <p:grpSpPr>
          <a:xfrm>
            <a:off x="10207702" y="2775895"/>
            <a:ext cx="798840" cy="299880"/>
            <a:chOff x="10207702" y="2775895"/>
            <a:chExt cx="79884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55159ED-EC5A-8768-3CFF-DA68FFD3B4D5}"/>
                    </a:ext>
                  </a:extLst>
                </p14:cNvPr>
                <p14:cNvContentPartPr/>
                <p14:nvPr/>
              </p14:nvContentPartPr>
              <p14:xfrm>
                <a:off x="10207702" y="2875615"/>
                <a:ext cx="92160" cy="91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55159ED-EC5A-8768-3CFF-DA68FFD3B4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99062" y="2866615"/>
                  <a:ext cx="109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89BD9C8-DAFA-E21D-9D14-598DBCB05B3B}"/>
                    </a:ext>
                  </a:extLst>
                </p14:cNvPr>
                <p14:cNvContentPartPr/>
                <p14:nvPr/>
              </p14:nvContentPartPr>
              <p14:xfrm>
                <a:off x="10328662" y="2792815"/>
                <a:ext cx="121320" cy="160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89BD9C8-DAFA-E21D-9D14-598DBCB05B3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20022" y="2784175"/>
                  <a:ext cx="138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D24F417-B1CC-96EB-974E-47A9BF2F621B}"/>
                    </a:ext>
                  </a:extLst>
                </p14:cNvPr>
                <p14:cNvContentPartPr/>
                <p14:nvPr/>
              </p14:nvContentPartPr>
              <p14:xfrm>
                <a:off x="10464742" y="2875615"/>
                <a:ext cx="113400" cy="89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D24F417-B1CC-96EB-974E-47A9BF2F621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55742" y="2866615"/>
                  <a:ext cx="131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C4AC813-DB2F-7429-E71C-A74A1129DE00}"/>
                    </a:ext>
                  </a:extLst>
                </p14:cNvPr>
                <p14:cNvContentPartPr/>
                <p14:nvPr/>
              </p14:nvContentPartPr>
              <p14:xfrm>
                <a:off x="10617742" y="2797855"/>
                <a:ext cx="263520" cy="277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C4AC813-DB2F-7429-E71C-A74A1129DE0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08742" y="2789215"/>
                  <a:ext cx="2811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2915FD8-B177-15E7-DBBB-06760F7ED5E4}"/>
                    </a:ext>
                  </a:extLst>
                </p14:cNvPr>
                <p14:cNvContentPartPr/>
                <p14:nvPr/>
              </p14:nvContentPartPr>
              <p14:xfrm>
                <a:off x="10912942" y="2775895"/>
                <a:ext cx="93600" cy="61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2915FD8-B177-15E7-DBBB-06760F7ED5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904302" y="2767255"/>
                  <a:ext cx="11124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CF1748A-E6D2-2456-8F4E-230B2F5FF78B}"/>
              </a:ext>
            </a:extLst>
          </p:cNvPr>
          <p:cNvGrpSpPr/>
          <p:nvPr/>
        </p:nvGrpSpPr>
        <p:grpSpPr>
          <a:xfrm>
            <a:off x="11225422" y="2679055"/>
            <a:ext cx="464040" cy="138240"/>
            <a:chOff x="11225422" y="2679055"/>
            <a:chExt cx="46404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E71D52-C346-7357-AD50-92C8D3DC8EFF}"/>
                    </a:ext>
                  </a:extLst>
                </p14:cNvPr>
                <p14:cNvContentPartPr/>
                <p14:nvPr/>
              </p14:nvContentPartPr>
              <p14:xfrm>
                <a:off x="11225422" y="2679055"/>
                <a:ext cx="6120" cy="138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E71D52-C346-7357-AD50-92C8D3DC8EF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216422" y="2670415"/>
                  <a:ext cx="23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EEF1C9A-BD11-7A95-1431-FF1D01987623}"/>
                    </a:ext>
                  </a:extLst>
                </p14:cNvPr>
                <p14:cNvContentPartPr/>
                <p14:nvPr/>
              </p14:nvContentPartPr>
              <p14:xfrm>
                <a:off x="11292382" y="2696335"/>
                <a:ext cx="268560" cy="106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EEF1C9A-BD11-7A95-1431-FF1D0198762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83742" y="2687335"/>
                  <a:ext cx="286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3156C5C-1CC1-0976-AD4D-D9FE26D24031}"/>
                    </a:ext>
                  </a:extLst>
                </p14:cNvPr>
                <p14:cNvContentPartPr/>
                <p14:nvPr/>
              </p14:nvContentPartPr>
              <p14:xfrm>
                <a:off x="11571022" y="2679055"/>
                <a:ext cx="118440" cy="129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3156C5C-1CC1-0976-AD4D-D9FE26D240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562382" y="2670415"/>
                  <a:ext cx="136080" cy="14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952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 fontScale="92500"/>
          </a:bodyPr>
          <a:lstStyle/>
          <a:p>
            <a:pPr algn="l"/>
            <a:r>
              <a:rPr lang="en-AU" sz="4000" dirty="0"/>
              <a:t>Complete Cambridge Ex 5C  exclude Q21 – 23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86" y="645604"/>
            <a:ext cx="8479614" cy="86114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First Derivative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663104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Small Increments Formula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329" y="594022"/>
            <a:ext cx="3680014" cy="3721291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17745424">
            <a:off x="8358604" y="1673392"/>
            <a:ext cx="3306609" cy="2891647"/>
          </a:xfrm>
          <a:prstGeom prst="arc">
            <a:avLst>
              <a:gd name="adj1" fmla="val 14382720"/>
              <a:gd name="adj2" fmla="val 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101336" y="1135268"/>
            <a:ext cx="2642400" cy="1785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619736" y="2445668"/>
            <a:ext cx="158400" cy="158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10147336" y="1417268"/>
            <a:ext cx="158400" cy="158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8417220" y="21365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29104" y="10827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8698936" y="1519665"/>
            <a:ext cx="1471597" cy="10052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41194" y="1487254"/>
                <a:ext cx="6943438" cy="1185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Definition of a derivative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94" y="1487254"/>
                <a:ext cx="6943438" cy="1185004"/>
              </a:xfrm>
              <a:prstGeom prst="rect">
                <a:avLst/>
              </a:prstGeom>
              <a:blipFill>
                <a:blip r:embed="rId3"/>
                <a:stretch>
                  <a:fillRect l="-1405" t="-41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187010" y="2707385"/>
            <a:ext cx="6795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For h that is small,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623770" y="2512754"/>
                <a:ext cx="1102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770" y="2512754"/>
                <a:ext cx="110228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0002868" y="1608554"/>
                <a:ext cx="1988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868" y="1608554"/>
                <a:ext cx="198807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0FC51-6641-AE47-4C3C-498569A114AF}"/>
                  </a:ext>
                </a:extLst>
              </p:cNvPr>
              <p:cNvSpPr/>
              <p:nvPr/>
            </p:nvSpPr>
            <p:spPr>
              <a:xfrm>
                <a:off x="108667" y="3000514"/>
                <a:ext cx="6943438" cy="809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0FC51-6641-AE47-4C3C-498569A11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7" y="3000514"/>
                <a:ext cx="6943438" cy="8090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CA6974A-C542-3E82-117C-A9DB38CEC6B6}"/>
                  </a:ext>
                </a:extLst>
              </p:cNvPr>
              <p:cNvSpPr/>
              <p:nvPr/>
            </p:nvSpPr>
            <p:spPr>
              <a:xfrm>
                <a:off x="241194" y="4166767"/>
                <a:ext cx="762071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/>
                  <a:t> corresponds to small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dirty="0"/>
                  <a:t> which is represented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CA6974A-C542-3E82-117C-A9DB38CEC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94" y="4166767"/>
                <a:ext cx="7620712" cy="830997"/>
              </a:xfrm>
              <a:prstGeom prst="rect">
                <a:avLst/>
              </a:prstGeom>
              <a:blipFill>
                <a:blip r:embed="rId7"/>
                <a:stretch>
                  <a:fillRect l="-1280" t="-5882" r="-320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FE2F5EA-9955-373E-C812-A600AC83BA1E}"/>
              </a:ext>
            </a:extLst>
          </p:cNvPr>
          <p:cNvSpPr/>
          <p:nvPr/>
        </p:nvSpPr>
        <p:spPr>
          <a:xfrm>
            <a:off x="-23058" y="3758509"/>
            <a:ext cx="67956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Rewriting in Leibniz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D62F2D-9635-DAE2-1E98-B0DDEE29CF3A}"/>
                  </a:ext>
                </a:extLst>
              </p:cNvPr>
              <p:cNvSpPr/>
              <p:nvPr/>
            </p:nvSpPr>
            <p:spPr>
              <a:xfrm>
                <a:off x="241194" y="4916778"/>
                <a:ext cx="706107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sz="2400" dirty="0"/>
                  <a:t> corresponds to small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which is represented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D62F2D-9635-DAE2-1E98-B0DDEE29C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94" y="4916778"/>
                <a:ext cx="7061078" cy="830997"/>
              </a:xfrm>
              <a:prstGeom prst="rect">
                <a:avLst/>
              </a:prstGeom>
              <a:blipFill>
                <a:blip r:embed="rId8"/>
                <a:stretch>
                  <a:fillRect l="-1382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02BA0E6-AE68-FAB5-FFCF-F9AA564D82DE}"/>
                  </a:ext>
                </a:extLst>
              </p:cNvPr>
              <p:cNvSpPr/>
              <p:nvPr/>
            </p:nvSpPr>
            <p:spPr>
              <a:xfrm>
                <a:off x="1712215" y="5798344"/>
                <a:ext cx="4119035" cy="79451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02BA0E6-AE68-FAB5-FFCF-F9AA564D8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215" y="5798344"/>
                <a:ext cx="4119035" cy="7945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810B0BA-FD17-DF7C-01CB-CF3343B88450}"/>
                  </a:ext>
                </a:extLst>
              </p:cNvPr>
              <p:cNvSpPr/>
              <p:nvPr/>
            </p:nvSpPr>
            <p:spPr>
              <a:xfrm>
                <a:off x="7184632" y="4671581"/>
                <a:ext cx="36800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2400" b="1" dirty="0"/>
                  <a:t> (delta) small change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810B0BA-FD17-DF7C-01CB-CF3343B88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632" y="4671581"/>
                <a:ext cx="3680014" cy="461665"/>
              </a:xfrm>
              <a:prstGeom prst="rect">
                <a:avLst/>
              </a:prstGeom>
              <a:blipFill>
                <a:blip r:embed="rId10"/>
                <a:stretch>
                  <a:fillRect l="-498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86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  <p:bldP spid="6" grpId="0"/>
      <p:bldP spid="9" grpId="0"/>
      <p:bldP spid="11" grpId="0"/>
      <p:bldP spid="13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517708-21E4-4F80-A4B7-9DC1622B0F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69" y="650026"/>
                <a:ext cx="11903676" cy="5847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Let</a:t>
                </a:r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AU" sz="2000" dirty="0"/>
                  <a:t>. Determine the approximate change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000" dirty="0"/>
                  <a:t> as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000" dirty="0"/>
                  <a:t> changes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AU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sz="2000" dirty="0"/>
                  <a:t> where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sz="2000" dirty="0"/>
                  <a:t> is small.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517708-21E4-4F80-A4B7-9DC1622B0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69" y="650026"/>
                <a:ext cx="11903676" cy="584775"/>
              </a:xfrm>
              <a:blipFill>
                <a:blip r:embed="rId2"/>
                <a:stretch>
                  <a:fillRect l="-564" t="-114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9806" y="1506159"/>
                <a:ext cx="25297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06" y="1506159"/>
                <a:ext cx="2529795" cy="307777"/>
              </a:xfrm>
              <a:prstGeom prst="rect">
                <a:avLst/>
              </a:prstGeom>
              <a:blipFill>
                <a:blip r:embed="rId3"/>
                <a:stretch>
                  <a:fillRect l="-6265" t="-25490" r="-1446" b="-490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21497D-D3B4-8F40-98D4-469BA7CC32A9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1CD72D-D1A2-8091-3816-BBE266CE7A2F}"/>
                  </a:ext>
                </a:extLst>
              </p:cNvPr>
              <p:cNvSpPr txBox="1"/>
              <p:nvPr/>
            </p:nvSpPr>
            <p:spPr>
              <a:xfrm>
                <a:off x="1162288" y="1955479"/>
                <a:ext cx="1821845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1CD72D-D1A2-8091-3816-BBE266C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288" y="1955479"/>
                <a:ext cx="1821845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A8B4B-2249-FD50-6925-9962CDFFE28A}"/>
                  </a:ext>
                </a:extLst>
              </p:cNvPr>
              <p:cNvSpPr txBox="1"/>
              <p:nvPr/>
            </p:nvSpPr>
            <p:spPr>
              <a:xfrm>
                <a:off x="499806" y="2705367"/>
                <a:ext cx="5264660" cy="452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rgbClr val="002060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is small,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A8B4B-2249-FD50-6925-9962CDFFE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06" y="2705367"/>
                <a:ext cx="5264660" cy="452560"/>
              </a:xfrm>
              <a:prstGeom prst="rect">
                <a:avLst/>
              </a:prstGeom>
              <a:blipFill>
                <a:blip r:embed="rId5"/>
                <a:stretch>
                  <a:fillRect l="-3009" b="-189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AC9543-3505-3559-E488-F0A7BBD09BDF}"/>
                  </a:ext>
                </a:extLst>
              </p:cNvPr>
              <p:cNvSpPr txBox="1"/>
              <p:nvPr/>
            </p:nvSpPr>
            <p:spPr>
              <a:xfrm>
                <a:off x="639805" y="3311519"/>
                <a:ext cx="2866810" cy="451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rgbClr val="002060"/>
                    </a:solidFill>
                  </a:rPr>
                  <a:t>Rearranging,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AC9543-3505-3559-E488-F0A7BBD09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05" y="3311519"/>
                <a:ext cx="2866810" cy="451598"/>
              </a:xfrm>
              <a:prstGeom prst="rect">
                <a:avLst/>
              </a:prstGeom>
              <a:blipFill>
                <a:blip r:embed="rId6"/>
                <a:stretch>
                  <a:fillRect l="-5532" b="-202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60BAA8-57FD-9506-807E-F0F6EDDBAC09}"/>
                  </a:ext>
                </a:extLst>
              </p:cNvPr>
              <p:cNvSpPr txBox="1"/>
              <p:nvPr/>
            </p:nvSpPr>
            <p:spPr>
              <a:xfrm>
                <a:off x="537539" y="3935246"/>
                <a:ext cx="18730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60BAA8-57FD-9506-807E-F0F6EDDB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39" y="3935246"/>
                <a:ext cx="1873077" cy="276999"/>
              </a:xfrm>
              <a:prstGeom prst="rect">
                <a:avLst/>
              </a:prstGeom>
              <a:blipFill>
                <a:blip r:embed="rId7"/>
                <a:stretch>
                  <a:fillRect l="-7492" t="-28889" r="-977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22AECA9-8C46-BF64-11CC-4FDD48C69662}"/>
                  </a:ext>
                </a:extLst>
              </p14:cNvPr>
              <p14:cNvContentPartPr/>
              <p14:nvPr/>
            </p14:nvContentPartPr>
            <p14:xfrm>
              <a:off x="8273900" y="333983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22AECA9-8C46-BF64-11CC-4FDD48C696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69580" y="33355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560B191-168A-030A-FA50-B1535CF6A961}"/>
                  </a:ext>
                </a:extLst>
              </p14:cNvPr>
              <p14:cNvContentPartPr/>
              <p14:nvPr/>
            </p14:nvContentPartPr>
            <p14:xfrm>
              <a:off x="8127740" y="406343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560B191-168A-030A-FA50-B1535CF6A9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23420" y="405911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16D7BF1-6C95-4B2C-BC5F-025BDBD3D5EB}"/>
              </a:ext>
            </a:extLst>
          </p:cNvPr>
          <p:cNvGrpSpPr/>
          <p:nvPr/>
        </p:nvGrpSpPr>
        <p:grpSpPr>
          <a:xfrm>
            <a:off x="3911600" y="1016000"/>
            <a:ext cx="2857500" cy="416123"/>
            <a:chOff x="3911600" y="1016000"/>
            <a:chExt cx="2857500" cy="41612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C883C5B-D725-6202-043A-8C2D24B542A0}"/>
                </a:ext>
              </a:extLst>
            </p:cNvPr>
            <p:cNvCxnSpPr/>
            <p:nvPr/>
          </p:nvCxnSpPr>
          <p:spPr>
            <a:xfrm>
              <a:off x="3911600" y="1016000"/>
              <a:ext cx="2857500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012092DD-5770-675F-1BD8-948281EDA4B1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1016000"/>
              <a:ext cx="787400" cy="416123"/>
            </a:xfrm>
            <a:prstGeom prst="bentConnector3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AA418A-A3F0-19A1-4E9A-DEFF42D4C7DE}"/>
                  </a:ext>
                </a:extLst>
              </p:cNvPr>
              <p:cNvSpPr txBox="1"/>
              <p:nvPr/>
            </p:nvSpPr>
            <p:spPr>
              <a:xfrm>
                <a:off x="5905500" y="1247458"/>
                <a:ext cx="3428183" cy="369332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Trying to find small change in 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AA418A-A3F0-19A1-4E9A-DEFF42D4C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0" y="1247458"/>
                <a:ext cx="3428183" cy="369332"/>
              </a:xfrm>
              <a:prstGeom prst="rect">
                <a:avLst/>
              </a:prstGeom>
              <a:blipFill>
                <a:blip r:embed="rId15"/>
                <a:stretch>
                  <a:fillRect l="-1418" t="-8065" b="-2419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39E714-4802-2545-89EA-A40B606914CF}"/>
                  </a:ext>
                </a:extLst>
              </p:cNvPr>
              <p:cNvSpPr txBox="1"/>
              <p:nvPr/>
            </p:nvSpPr>
            <p:spPr>
              <a:xfrm>
                <a:off x="1496971" y="4336483"/>
                <a:ext cx="2844304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39E714-4802-2545-89EA-A40B60691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71" y="4336483"/>
                <a:ext cx="2844304" cy="347403"/>
              </a:xfrm>
              <a:prstGeom prst="rect">
                <a:avLst/>
              </a:prstGeom>
              <a:blipFill>
                <a:blip r:embed="rId16"/>
                <a:stretch>
                  <a:fillRect l="-2790" r="-1717" b="-26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D7B280-0814-4388-4BEE-910955071752}"/>
                  </a:ext>
                </a:extLst>
              </p:cNvPr>
              <p:cNvSpPr txBox="1"/>
              <p:nvPr/>
            </p:nvSpPr>
            <p:spPr>
              <a:xfrm>
                <a:off x="1496971" y="4767711"/>
                <a:ext cx="11081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≈20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D7B280-0814-4388-4BEE-910955071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71" y="4767711"/>
                <a:ext cx="1108188" cy="307777"/>
              </a:xfrm>
              <a:prstGeom prst="rect">
                <a:avLst/>
              </a:prstGeom>
              <a:blipFill>
                <a:blip r:embed="rId17"/>
                <a:stretch>
                  <a:fillRect l="-7735" r="-4972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2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3" grpId="0"/>
      <p:bldP spid="14" grpId="0"/>
      <p:bldP spid="16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066B4-316F-40B2-BC8C-8DF62A796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33953"/>
                <a:ext cx="11906250" cy="78106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sz="2400" dirty="0"/>
                  <a:t>Given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dirty="0"/>
                  <a:t>, find the approximate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changes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sz="2400" dirty="0"/>
                  <a:t> is small.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066B4-316F-40B2-BC8C-8DF62A796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33953"/>
                <a:ext cx="11906250" cy="781060"/>
              </a:xfrm>
              <a:blipFill>
                <a:blip r:embed="rId2"/>
                <a:stretch>
                  <a:fillRect l="-768" t="-10938" r="-102" b="-140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DC3DF-A9B2-4D78-8D75-FE33C5907B0C}"/>
                  </a:ext>
                </a:extLst>
              </p:cNvPr>
              <p:cNvSpPr txBox="1"/>
              <p:nvPr/>
            </p:nvSpPr>
            <p:spPr>
              <a:xfrm>
                <a:off x="49630" y="2694254"/>
                <a:ext cx="2347912" cy="677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=1−2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DC3DF-A9B2-4D78-8D75-FE33C5907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0" y="2694254"/>
                <a:ext cx="2347912" cy="677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4F59DB-BAAA-423A-82E3-9167015A2269}"/>
                  </a:ext>
                </a:extLst>
              </p:cNvPr>
              <p:cNvSpPr txBox="1"/>
              <p:nvPr/>
            </p:nvSpPr>
            <p:spPr>
              <a:xfrm>
                <a:off x="0" y="1634702"/>
                <a:ext cx="349250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AU" sz="200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4F59DB-BAAA-423A-82E3-9167015A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4702"/>
                <a:ext cx="3492500" cy="707886"/>
              </a:xfrm>
              <a:prstGeom prst="rect">
                <a:avLst/>
              </a:prstGeom>
              <a:blipFill>
                <a:blip r:embed="rId4"/>
                <a:stretch>
                  <a:fillRect l="-1745" t="-4310" b="-77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9CE015B-7FE6-CA5C-4103-7E7AF91B5B51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C7C4C9-5E4D-BD0B-2694-6DFDA8FAD07D}"/>
                  </a:ext>
                </a:extLst>
              </p:cNvPr>
              <p:cNvSpPr txBox="1"/>
              <p:nvPr/>
            </p:nvSpPr>
            <p:spPr>
              <a:xfrm>
                <a:off x="117475" y="3603247"/>
                <a:ext cx="4795085" cy="1128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AU" sz="200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C7C4C9-5E4D-BD0B-2694-6DFDA8FAD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" y="3603247"/>
                <a:ext cx="4795085" cy="1128450"/>
              </a:xfrm>
              <a:prstGeom prst="rect">
                <a:avLst/>
              </a:prstGeom>
              <a:blipFill>
                <a:blip r:embed="rId5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ABE277-7C7C-F76E-F84F-17340617C78B}"/>
                  </a:ext>
                </a:extLst>
              </p:cNvPr>
              <p:cNvSpPr txBox="1"/>
              <p:nvPr/>
            </p:nvSpPr>
            <p:spPr>
              <a:xfrm>
                <a:off x="-1" y="4801281"/>
                <a:ext cx="4795085" cy="985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AU" sz="2000" dirty="0">
                    <a:solidFill>
                      <a:srgbClr val="002060"/>
                    </a:solidFill>
                  </a:rPr>
                  <a:t>Recall for small increment change,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ABE277-7C7C-F76E-F84F-17340617C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801281"/>
                <a:ext cx="4795085" cy="985270"/>
              </a:xfrm>
              <a:prstGeom prst="rect">
                <a:avLst/>
              </a:prstGeom>
              <a:blipFill>
                <a:blip r:embed="rId6"/>
                <a:stretch>
                  <a:fillRect l="-1271" t="-37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EFDEFE-A766-03AA-AD42-38A98C2F20A8}"/>
                  </a:ext>
                </a:extLst>
              </p:cNvPr>
              <p:cNvSpPr txBox="1"/>
              <p:nvPr/>
            </p:nvSpPr>
            <p:spPr>
              <a:xfrm>
                <a:off x="5297070" y="1739900"/>
                <a:ext cx="4795085" cy="852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AU" sz="200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a:rPr lang="en-US" sz="20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  <a:endParaRPr lang="en-US" sz="20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≈−1×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EFDEFE-A766-03AA-AD42-38A98C2F2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070" y="1739900"/>
                <a:ext cx="4795085" cy="852606"/>
              </a:xfrm>
              <a:prstGeom prst="rect">
                <a:avLst/>
              </a:prstGeom>
              <a:blipFill>
                <a:blip r:embed="rId7"/>
                <a:stretch>
                  <a:fillRect l="-1398" b="-64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D84B2C-B41E-5B3D-8DDE-EDDA84E6CE33}"/>
                  </a:ext>
                </a:extLst>
              </p:cNvPr>
              <p:cNvSpPr txBox="1"/>
              <p:nvPr/>
            </p:nvSpPr>
            <p:spPr>
              <a:xfrm>
                <a:off x="5163721" y="2808631"/>
                <a:ext cx="47950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approx. change in f(x) is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D84B2C-B41E-5B3D-8DDE-EDDA84E6C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721" y="2808631"/>
                <a:ext cx="4795085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2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C07E9-5CE8-4271-9CAF-48B76E1D3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824" y="749300"/>
                <a:ext cx="11934825" cy="599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sz="2400" dirty="0"/>
                  <a:t>Find the approximate increase in the radius of a circular disc if its area increases from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sz="2400" dirty="0"/>
                  <a:t> cm</a:t>
                </a:r>
                <a:r>
                  <a:rPr lang="en-AU" sz="2400" baseline="30000" dirty="0"/>
                  <a:t>2</a:t>
                </a:r>
                <a:r>
                  <a:rPr lang="en-AU" sz="2400" dirty="0"/>
                  <a:t> to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101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sz="2400" dirty="0"/>
                  <a:t> cm</a:t>
                </a:r>
                <a:r>
                  <a:rPr lang="en-AU" sz="2400" baseline="30000" dirty="0"/>
                  <a:t>2</a:t>
                </a:r>
                <a:r>
                  <a:rPr lang="en-AU" sz="2400" dirty="0"/>
                  <a:t>.</a:t>
                </a: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C07E9-5CE8-4271-9CAF-48B76E1D3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824" y="749300"/>
                <a:ext cx="11934825" cy="5994400"/>
              </a:xfrm>
              <a:blipFill>
                <a:blip r:embed="rId2"/>
                <a:stretch>
                  <a:fillRect l="-766" t="-14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2450E2-DACA-4166-9A37-46A9C3AE5E42}"/>
                  </a:ext>
                </a:extLst>
              </p:cNvPr>
              <p:cNvSpPr txBox="1"/>
              <p:nvPr/>
            </p:nvSpPr>
            <p:spPr>
              <a:xfrm>
                <a:off x="5077925" y="1660144"/>
                <a:ext cx="62007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2450E2-DACA-4166-9A37-46A9C3AE5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925" y="1660144"/>
                <a:ext cx="6200774" cy="461665"/>
              </a:xfrm>
              <a:prstGeom prst="rect">
                <a:avLst/>
              </a:prstGeom>
              <a:blipFill>
                <a:blip r:embed="rId3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E9918E-2423-4136-953B-0554409B5AA4}"/>
                  </a:ext>
                </a:extLst>
              </p:cNvPr>
              <p:cNvSpPr txBox="1"/>
              <p:nvPr/>
            </p:nvSpPr>
            <p:spPr>
              <a:xfrm>
                <a:off x="237025" y="1660144"/>
                <a:ext cx="6200774" cy="3604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AU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4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AU" sz="24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m:rPr>
                                  <m:nor/>
                                </m:rPr>
                                <a:rPr lang="en-AU" sz="2400" dirty="0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endParaRPr lang="en-AU" sz="2400" dirty="0">
                  <a:solidFill>
                    <a:srgbClr val="002060"/>
                  </a:solidFill>
                </a:endParaRPr>
              </a:p>
              <a:p>
                <a:r>
                  <a:rPr lang="en-AU" sz="2400" dirty="0">
                    <a:solidFill>
                      <a:srgbClr val="002060"/>
                    </a:solidFill>
                  </a:rPr>
                  <a:t>By the Chain Rule:</a:t>
                </a:r>
              </a:p>
              <a:p>
                <a:endParaRPr lang="en-AU" sz="24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4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AU" sz="24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m:rPr>
                                  <m:nor/>
                                </m:rPr>
                                <a:rPr lang="en-AU" sz="2400" dirty="0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E9918E-2423-4136-953B-0554409B5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25" y="1660144"/>
                <a:ext cx="6200774" cy="3604705"/>
              </a:xfrm>
              <a:prstGeom prst="rect">
                <a:avLst/>
              </a:prstGeom>
              <a:blipFill>
                <a:blip r:embed="rId4"/>
                <a:stretch>
                  <a:fillRect l="-15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D1E568-663A-4325-B27D-565A184207AA}"/>
                  </a:ext>
                </a:extLst>
              </p:cNvPr>
              <p:cNvSpPr txBox="1"/>
              <p:nvPr/>
            </p:nvSpPr>
            <p:spPr>
              <a:xfrm>
                <a:off x="5077925" y="2278225"/>
                <a:ext cx="1249765" cy="702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D1E568-663A-4325-B27D-565A1842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925" y="2278225"/>
                <a:ext cx="1249765" cy="702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B495E2-36B0-4A9C-B068-CD844B62B555}"/>
                  </a:ext>
                </a:extLst>
              </p:cNvPr>
              <p:cNvSpPr txBox="1"/>
              <p:nvPr/>
            </p:nvSpPr>
            <p:spPr>
              <a:xfrm>
                <a:off x="5077925" y="3200613"/>
                <a:ext cx="1949252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B495E2-36B0-4A9C-B068-CD844B62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925" y="3200613"/>
                <a:ext cx="1949252" cy="7015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CDB145-FF60-49C7-89E9-8394475C01BD}"/>
                  </a:ext>
                </a:extLst>
              </p:cNvPr>
              <p:cNvSpPr txBox="1"/>
              <p:nvPr/>
            </p:nvSpPr>
            <p:spPr>
              <a:xfrm>
                <a:off x="4995863" y="4055774"/>
                <a:ext cx="4735784" cy="3458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≈0.5×</m:t>
                      </m:r>
                      <m:f>
                        <m:fPr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400" b="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AU" sz="240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(100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AU" sz="2400" dirty="0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r>
                        <a:rPr lang="en-AU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endParaRPr lang="en-AU" sz="2400" dirty="0">
                  <a:solidFill>
                    <a:srgbClr val="002060"/>
                  </a:solidFill>
                </a:endParaRPr>
              </a:p>
              <a:p>
                <a:endParaRPr lang="en-AU" sz="2400" dirty="0">
                  <a:solidFill>
                    <a:srgbClr val="002060"/>
                  </a:solidFill>
                </a:endParaRPr>
              </a:p>
              <a:p>
                <a:endParaRPr lang="en-AU" sz="2400" dirty="0">
                  <a:solidFill>
                    <a:srgbClr val="002060"/>
                  </a:solidFill>
                </a:endParaRPr>
              </a:p>
              <a:p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CDB145-FF60-49C7-89E9-8394475C0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63" y="4055774"/>
                <a:ext cx="4735784" cy="34581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D02E01B-921C-700F-6BC4-F1CD0700F1D3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00E451-6DB0-BDC0-3BD7-CC53593FD1F3}"/>
                  </a:ext>
                </a:extLst>
              </p14:cNvPr>
              <p14:cNvContentPartPr/>
              <p14:nvPr/>
            </p14:nvContentPartPr>
            <p14:xfrm>
              <a:off x="1465462" y="882251"/>
              <a:ext cx="6120" cy="3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00E451-6DB0-BDC0-3BD7-CC53593FD1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9462" y="810251"/>
                <a:ext cx="777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4E89BD-7D6E-F587-60AD-029C7F9B63E1}"/>
                  </a:ext>
                </a:extLst>
              </p14:cNvPr>
              <p14:cNvContentPartPr/>
              <p14:nvPr/>
            </p14:nvContentPartPr>
            <p14:xfrm>
              <a:off x="1314982" y="938411"/>
              <a:ext cx="4270680" cy="84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4E89BD-7D6E-F587-60AD-029C7F9B63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8982" y="866411"/>
                <a:ext cx="434232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F01CF64-383C-D477-5326-BD9534C21622}"/>
              </a:ext>
            </a:extLst>
          </p:cNvPr>
          <p:cNvGrpSpPr/>
          <p:nvPr/>
        </p:nvGrpSpPr>
        <p:grpSpPr>
          <a:xfrm>
            <a:off x="4669462" y="274571"/>
            <a:ext cx="1966320" cy="519840"/>
            <a:chOff x="4669462" y="274571"/>
            <a:chExt cx="1966320" cy="51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56B26B-E141-08C0-BEFB-18221E929605}"/>
                    </a:ext>
                  </a:extLst>
                </p14:cNvPr>
                <p14:cNvContentPartPr/>
                <p14:nvPr/>
              </p14:nvContentPartPr>
              <p14:xfrm>
                <a:off x="4669462" y="550331"/>
                <a:ext cx="300600" cy="244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56B26B-E141-08C0-BEFB-18221E9296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60822" y="541331"/>
                  <a:ext cx="3182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2531695-E2CA-BF06-EC26-164E1C7324C4}"/>
                    </a:ext>
                  </a:extLst>
                </p14:cNvPr>
                <p14:cNvContentPartPr/>
                <p14:nvPr/>
              </p14:nvContentPartPr>
              <p14:xfrm>
                <a:off x="4898422" y="507851"/>
                <a:ext cx="126720" cy="172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2531695-E2CA-BF06-EC26-164E1C7324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89422" y="499211"/>
                  <a:ext cx="144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286D348-2E90-B6CB-3581-4D55F1EC5493}"/>
                    </a:ext>
                  </a:extLst>
                </p14:cNvPr>
                <p14:cNvContentPartPr/>
                <p14:nvPr/>
              </p14:nvContentPartPr>
              <p14:xfrm>
                <a:off x="5124502" y="350171"/>
                <a:ext cx="139680" cy="260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286D348-2E90-B6CB-3581-4D55F1EC54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15502" y="341531"/>
                  <a:ext cx="157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6F0B71-3394-1AD9-7D8B-C38A498C75CB}"/>
                    </a:ext>
                  </a:extLst>
                </p14:cNvPr>
                <p14:cNvContentPartPr/>
                <p14:nvPr/>
              </p14:nvContentPartPr>
              <p14:xfrm>
                <a:off x="5259502" y="290771"/>
                <a:ext cx="164520" cy="444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6F0B71-3394-1AD9-7D8B-C38A498C75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0502" y="281771"/>
                  <a:ext cx="1821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01988A-A7C3-2106-BD28-F6C26A2CA309}"/>
                    </a:ext>
                  </a:extLst>
                </p14:cNvPr>
                <p14:cNvContentPartPr/>
                <p14:nvPr/>
              </p14:nvContentPartPr>
              <p14:xfrm>
                <a:off x="5322862" y="302651"/>
                <a:ext cx="207000" cy="426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01988A-A7C3-2106-BD28-F6C26A2CA3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14222" y="293651"/>
                  <a:ext cx="2246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0FF1897-6B6B-D947-A5F7-467CC9109AA3}"/>
                    </a:ext>
                  </a:extLst>
                </p14:cNvPr>
                <p14:cNvContentPartPr/>
                <p14:nvPr/>
              </p14:nvContentPartPr>
              <p14:xfrm>
                <a:off x="5530222" y="474731"/>
                <a:ext cx="138240" cy="163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0FF1897-6B6B-D947-A5F7-467CC9109A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21222" y="466091"/>
                  <a:ext cx="155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28C843-22C1-9CB1-3239-2ECBC4EA28D2}"/>
                    </a:ext>
                  </a:extLst>
                </p14:cNvPr>
                <p14:cNvContentPartPr/>
                <p14:nvPr/>
              </p14:nvContentPartPr>
              <p14:xfrm>
                <a:off x="5688262" y="440531"/>
                <a:ext cx="349200" cy="15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28C843-22C1-9CB1-3239-2ECBC4EA28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79622" y="431531"/>
                  <a:ext cx="366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134726-687E-AE77-ED38-677C47FB62D6}"/>
                    </a:ext>
                  </a:extLst>
                </p14:cNvPr>
                <p14:cNvContentPartPr/>
                <p14:nvPr/>
              </p14:nvContentPartPr>
              <p14:xfrm>
                <a:off x="6024142" y="274571"/>
                <a:ext cx="191160" cy="307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C134726-687E-AE77-ED38-677C47FB62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15142" y="265571"/>
                  <a:ext cx="2088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1772007-CF51-D25A-F842-E8C70DAA5A23}"/>
                    </a:ext>
                  </a:extLst>
                </p14:cNvPr>
                <p14:cNvContentPartPr/>
                <p14:nvPr/>
              </p14:nvContentPartPr>
              <p14:xfrm>
                <a:off x="6197662" y="364211"/>
                <a:ext cx="197280" cy="197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1772007-CF51-D25A-F842-E8C70DAA5A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88662" y="355211"/>
                  <a:ext cx="2149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4CF84DF-0768-9E15-8930-43620290303B}"/>
                    </a:ext>
                  </a:extLst>
                </p14:cNvPr>
                <p14:cNvContentPartPr/>
                <p14:nvPr/>
              </p14:nvContentPartPr>
              <p14:xfrm>
                <a:off x="6359662" y="372851"/>
                <a:ext cx="134640" cy="60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4CF84DF-0768-9E15-8930-4362029030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50662" y="364211"/>
                  <a:ext cx="152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4EA66DE-2DF8-D25F-9FAA-04AFF7C7A996}"/>
                    </a:ext>
                  </a:extLst>
                </p14:cNvPr>
                <p14:cNvContentPartPr/>
                <p14:nvPr/>
              </p14:nvContentPartPr>
              <p14:xfrm>
                <a:off x="6424462" y="274571"/>
                <a:ext cx="211320" cy="307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4EA66DE-2DF8-D25F-9FAA-04AFF7C7A9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5822" y="265571"/>
                  <a:ext cx="228960" cy="32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A1878A5-54D4-AF57-2892-0E6E1EB9ECDF}"/>
                  </a:ext>
                </a:extLst>
              </p14:cNvPr>
              <p14:cNvContentPartPr/>
              <p14:nvPr/>
            </p14:nvContentPartPr>
            <p14:xfrm>
              <a:off x="6827302" y="398051"/>
              <a:ext cx="128880" cy="151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A1878A5-54D4-AF57-2892-0E6E1EB9ECD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18302" y="389051"/>
                <a:ext cx="146520" cy="1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9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CC952-3633-432A-ACDB-98A4679502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" y="819784"/>
                <a:ext cx="11871960" cy="5895975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Marginal rates of change are usually in the context of </a:t>
                </a:r>
                <a:r>
                  <a:rPr lang="en-AU" sz="2400" u="sng" dirty="0">
                    <a:solidFill>
                      <a:schemeClr val="tx1"/>
                    </a:solidFill>
                  </a:rPr>
                  <a:t>cost, profit and revenue</a:t>
                </a:r>
                <a:r>
                  <a:rPr lang="en-AU" sz="2400" dirty="0">
                    <a:solidFill>
                      <a:schemeClr val="tx1"/>
                    </a:solidFill>
                  </a:rPr>
                  <a:t>, with the functions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Note that: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r>
                  <a:rPr lang="en-AU" sz="2400" dirty="0">
                    <a:solidFill>
                      <a:srgbClr val="7030A0"/>
                    </a:solidFill>
                  </a:rPr>
                  <a:t>The definition of marginal cost,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rgbClr val="7030A0"/>
                    </a:solidFill>
                  </a:rPr>
                  <a:t>, is the instantaneous cost per unit when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AU" sz="2400" dirty="0">
                    <a:solidFill>
                      <a:srgbClr val="7030A0"/>
                    </a:solidFill>
                  </a:rPr>
                  <a:t> unit is being produced. </a:t>
                </a:r>
                <a:r>
                  <a:rPr lang="en-AU" sz="2400" dirty="0"/>
                  <a:t>This is different from average cost which is calculated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AU" sz="2400" dirty="0"/>
                  <a:t>. </a:t>
                </a:r>
              </a:p>
              <a:p>
                <a:pPr marL="0" indent="0" algn="just">
                  <a:buNone/>
                </a:pPr>
                <a:r>
                  <a:rPr lang="en-AU" sz="2400" dirty="0"/>
                  <a:t>Since the marginal rate refers to ‘per unit’, this implies that we have small, incremental change of just one unit here.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𝒅𝑪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AU" sz="2400" b="1" dirty="0"/>
              </a:p>
              <a:p>
                <a:pPr marL="0" indent="0" algn="ctr">
                  <a:buNone/>
                </a:pPr>
                <a:endParaRPr lang="en-AU" sz="24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𝒅𝑪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AU" sz="2400" b="1" dirty="0"/>
              </a:p>
              <a:p>
                <a:pPr marL="0" indent="0" algn="ctr">
                  <a:buNone/>
                </a:pPr>
                <a:endParaRPr lang="en-AU" sz="2400" b="1" dirty="0"/>
              </a:p>
              <a:p>
                <a:pPr marL="0" indent="0">
                  <a:buNone/>
                </a:pPr>
                <a:r>
                  <a:rPr lang="en-AU" sz="2400" dirty="0"/>
                  <a:t>Similar concepts apply to the marginal profit and marginal revenue.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CC952-3633-432A-ACDB-98A467950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" y="819784"/>
                <a:ext cx="11871960" cy="5895975"/>
              </a:xfrm>
              <a:blipFill>
                <a:blip r:embed="rId2"/>
                <a:stretch>
                  <a:fillRect l="-822" t="-1446" r="-770" b="-20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7ECB625-C932-41A8-93FA-472F9F542AE6}"/>
              </a:ext>
            </a:extLst>
          </p:cNvPr>
          <p:cNvSpPr txBox="1"/>
          <p:nvPr/>
        </p:nvSpPr>
        <p:spPr>
          <a:xfrm>
            <a:off x="0" y="0"/>
            <a:ext cx="4676696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Marginal Rates of Change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813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7C5252-B866-428E-8581-6C2492A8D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025" y="767479"/>
                <a:ext cx="11791950" cy="58324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The total revenue, $R, from the sale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items is given 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−0.01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Use differentiation to determine the approximate revenue increase from the sale of one more item at the stage in the production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7C5252-B866-428E-8581-6C2492A8D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25" y="767479"/>
                <a:ext cx="11791950" cy="5832475"/>
              </a:xfrm>
              <a:blipFill>
                <a:blip r:embed="rId2"/>
                <a:stretch>
                  <a:fillRect l="-827" t="-1463" r="-1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DEBE9-6D22-4223-885C-A0C2500A92C4}"/>
                  </a:ext>
                </a:extLst>
              </p:cNvPr>
              <p:cNvSpPr txBox="1"/>
              <p:nvPr/>
            </p:nvSpPr>
            <p:spPr>
              <a:xfrm>
                <a:off x="1520825" y="2629617"/>
                <a:ext cx="2733762" cy="1532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=25−0.02</m:t>
                      </m:r>
                      <m:r>
                        <a:rPr lang="en-US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endParaRPr lang="en-AU" sz="2400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DEBE9-6D22-4223-885C-A0C2500A9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825" y="2629617"/>
                <a:ext cx="2733762" cy="1532279"/>
              </a:xfrm>
              <a:prstGeom prst="rect">
                <a:avLst/>
              </a:prstGeom>
              <a:blipFill>
                <a:blip r:embed="rId3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BC931E-54A3-46AB-9F2F-524C5E0A75D3}"/>
                  </a:ext>
                </a:extLst>
              </p:cNvPr>
              <p:cNvSpPr txBox="1"/>
              <p:nvPr/>
            </p:nvSpPr>
            <p:spPr>
              <a:xfrm>
                <a:off x="4749799" y="2629617"/>
                <a:ext cx="3343351" cy="2232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AU" sz="2400" dirty="0">
                          <a:solidFill>
                            <a:srgbClr val="002060"/>
                          </a:solidFill>
                        </a:rPr>
                        <m:t> </m:t>
                      </m:r>
                      <m:f>
                        <m:fPr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endParaRPr lang="en-AU" sz="24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AU" sz="2400" dirty="0">
                          <a:solidFill>
                            <a:srgbClr val="002060"/>
                          </a:solidFill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25−0.02(200)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BC931E-54A3-46AB-9F2F-524C5E0A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799" y="2629617"/>
                <a:ext cx="3343351" cy="2232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48D570-2FF6-45C4-8679-B3FDD1CF4A76}"/>
                  </a:ext>
                </a:extLst>
              </p:cNvPr>
              <p:cNvSpPr txBox="1"/>
              <p:nvPr/>
            </p:nvSpPr>
            <p:spPr>
              <a:xfrm>
                <a:off x="1780135" y="4803419"/>
                <a:ext cx="5948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The change in revenue is approximately $21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48D570-2FF6-45C4-8679-B3FDD1CF4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135" y="4803419"/>
                <a:ext cx="5948552" cy="830997"/>
              </a:xfrm>
              <a:prstGeom prst="rect">
                <a:avLst/>
              </a:prstGeom>
              <a:blipFill>
                <a:blip r:embed="rId5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EF855AE-E25C-970B-5185-C424239956F9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6C862F-3FBF-BA24-D74D-4E5281569A06}"/>
                  </a:ext>
                </a:extLst>
              </p14:cNvPr>
              <p14:cNvContentPartPr/>
              <p14:nvPr/>
            </p14:nvContentPartPr>
            <p14:xfrm>
              <a:off x="9829500" y="1728240"/>
              <a:ext cx="1966320" cy="62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6C862F-3FBF-BA24-D74D-4E5281569A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75860" y="1620600"/>
                <a:ext cx="2073960" cy="2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85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6421459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Small Increments Percentage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52294" y="778275"/>
                <a:ext cx="6795607" cy="1162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Small Increment of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/>
                  <a:t>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94" y="778275"/>
                <a:ext cx="6795607" cy="1162947"/>
              </a:xfrm>
              <a:prstGeom prst="rect">
                <a:avLst/>
              </a:prstGeom>
              <a:blipFill>
                <a:blip r:embed="rId2"/>
                <a:stretch>
                  <a:fillRect l="-1435" t="-4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FE2F5EA-9955-373E-C812-A600AC83BA1E}"/>
              </a:ext>
            </a:extLst>
          </p:cNvPr>
          <p:cNvSpPr/>
          <p:nvPr/>
        </p:nvSpPr>
        <p:spPr>
          <a:xfrm>
            <a:off x="152294" y="2125475"/>
            <a:ext cx="10843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To find any percentage change, we divide change by </a:t>
            </a:r>
            <a:r>
              <a:rPr lang="en-AU" sz="2400" b="1" u="sng" dirty="0">
                <a:solidFill>
                  <a:srgbClr val="FF0000"/>
                </a:solidFill>
              </a:rPr>
              <a:t>original</a:t>
            </a:r>
            <a:r>
              <a:rPr lang="en-AU" sz="2400" dirty="0"/>
              <a:t> and multiply by 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D62F2D-9635-DAE2-1E98-B0DDEE29CF3A}"/>
                  </a:ext>
                </a:extLst>
              </p:cNvPr>
              <p:cNvSpPr/>
              <p:nvPr/>
            </p:nvSpPr>
            <p:spPr>
              <a:xfrm>
                <a:off x="152294" y="2587140"/>
                <a:ext cx="70610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400" dirty="0"/>
                  <a:t> small percentage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dirty="0"/>
                  <a:t> is given by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1D62F2D-9635-DAE2-1E98-B0DDEE29C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94" y="2587140"/>
                <a:ext cx="7061078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02BA0E6-AE68-FAB5-FFCF-F9AA564D82DE}"/>
                  </a:ext>
                </a:extLst>
              </p:cNvPr>
              <p:cNvSpPr/>
              <p:nvPr/>
            </p:nvSpPr>
            <p:spPr>
              <a:xfrm>
                <a:off x="1724915" y="3173990"/>
                <a:ext cx="7952485" cy="21937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×100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1" dirty="0"/>
              </a:p>
              <a:p>
                <a:r>
                  <a:rPr lang="en-US" sz="2400" dirty="0"/>
                  <a:t>Assuming we know small percentage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02BA0E6-AE68-FAB5-FFCF-F9AA564D8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915" y="3173990"/>
                <a:ext cx="7952485" cy="2193742"/>
              </a:xfrm>
              <a:prstGeom prst="rect">
                <a:avLst/>
              </a:prstGeom>
              <a:blipFill>
                <a:blip r:embed="rId4"/>
                <a:stretch>
                  <a:fillRect l="-1226" b="-19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3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9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066B4-316F-40B2-BC8C-8DF62A796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825" y="711200"/>
                <a:ext cx="11906250" cy="59944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dirty="0"/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, determine the percentage increase in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dirty="0"/>
                  <a:t> when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 is increased by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endParaRPr lang="en-AU" sz="500" b="1" dirty="0"/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Note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=0.03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(converted to an increment)</a:t>
                </a:r>
              </a:p>
              <a:p>
                <a:pPr marL="0" indent="0">
                  <a:buNone/>
                </a:pPr>
                <a:endParaRPr lang="en-AU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5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066B4-316F-40B2-BC8C-8DF62A796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825" y="711200"/>
                <a:ext cx="11906250" cy="5994400"/>
              </a:xfrm>
              <a:blipFill>
                <a:blip r:embed="rId2"/>
                <a:stretch>
                  <a:fillRect l="-1024" t="-17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DC3DF-A9B2-4D78-8D75-FE33C5907B0C}"/>
                  </a:ext>
                </a:extLst>
              </p:cNvPr>
              <p:cNvSpPr txBox="1"/>
              <p:nvPr/>
            </p:nvSpPr>
            <p:spPr>
              <a:xfrm>
                <a:off x="-423862" y="2973333"/>
                <a:ext cx="6200774" cy="3320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500" dirty="0">
                  <a:solidFill>
                    <a:srgbClr val="002060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endParaRPr lang="en-AU" sz="500" dirty="0">
                  <a:solidFill>
                    <a:srgbClr val="002060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AU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AU" sz="2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endParaRPr lang="en-AU" sz="5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AU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AU" sz="2400" dirty="0">
                              <a:solidFill>
                                <a:srgbClr val="00206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AU" sz="2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2DC3DF-A9B2-4D78-8D75-FE33C5907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3862" y="2973333"/>
                <a:ext cx="6200774" cy="33202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4F59DB-BAAA-423A-82E3-9167015A2269}"/>
                  </a:ext>
                </a:extLst>
              </p:cNvPr>
              <p:cNvSpPr txBox="1"/>
              <p:nvPr/>
            </p:nvSpPr>
            <p:spPr>
              <a:xfrm>
                <a:off x="5545138" y="4498238"/>
                <a:ext cx="6200774" cy="2042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endParaRPr lang="en-AU" sz="5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AU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0.03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=0.06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The percentage increase in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is 6%</a:t>
                </a:r>
              </a:p>
              <a:p>
                <a:pPr marL="0" indent="0" algn="just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4F59DB-BAAA-423A-82E3-9167015A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138" y="4498238"/>
                <a:ext cx="6200774" cy="2042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9CE015B-7FE6-CA5C-4103-7E7AF91B5B51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135110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18076</TotalTime>
  <Words>1198</Words>
  <Application>Microsoft Office PowerPoint</Application>
  <PresentationFormat>Widescreen</PresentationFormat>
  <Paragraphs>167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First Derivative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710</cp:revision>
  <dcterms:created xsi:type="dcterms:W3CDTF">2020-02-17T13:56:23Z</dcterms:created>
  <dcterms:modified xsi:type="dcterms:W3CDTF">2023-02-12T23:22:31Z</dcterms:modified>
</cp:coreProperties>
</file>