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8" r:id="rId3"/>
    <p:sldId id="257" r:id="rId4"/>
    <p:sldId id="533" r:id="rId5"/>
    <p:sldId id="540" r:id="rId6"/>
    <p:sldId id="538" r:id="rId7"/>
    <p:sldId id="539" r:id="rId8"/>
    <p:sldId id="541" r:id="rId9"/>
    <p:sldId id="542" r:id="rId10"/>
    <p:sldId id="543" r:id="rId11"/>
    <p:sldId id="53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FF7C8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2492E-C300-4810-8310-AC2C5A3A63B8}" v="2087" dt="2022-11-08T04:07:02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1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N Mei Yi [Harrisdale Senior High School]" userId="f9f029c9-d743-4d60-9f2c-e74bdec1ab07" providerId="ADAL" clId="{9D42492E-C300-4810-8310-AC2C5A3A63B8}"/>
    <pc:docChg chg="undo custSel addSld delSld modSld sldOrd">
      <pc:chgData name="TAN Mei Yi [Harrisdale Senior High School]" userId="f9f029c9-d743-4d60-9f2c-e74bdec1ab07" providerId="ADAL" clId="{9D42492E-C300-4810-8310-AC2C5A3A63B8}" dt="2022-11-08T04:08:23.948" v="2783" actId="20577"/>
      <pc:docMkLst>
        <pc:docMk/>
      </pc:docMkLst>
      <pc:sldChg chg="addSp delSp modSp add mod modAnim">
        <pc:chgData name="TAN Mei Yi [Harrisdale Senior High School]" userId="f9f029c9-d743-4d60-9f2c-e74bdec1ab07" providerId="ADAL" clId="{9D42492E-C300-4810-8310-AC2C5A3A63B8}" dt="2022-10-20T05:01:16.703" v="564" actId="20577"/>
        <pc:sldMkLst>
          <pc:docMk/>
          <pc:sldMk cId="1906728010" sldId="257"/>
        </pc:sldMkLst>
        <pc:spChg chg="add mod">
          <ac:chgData name="TAN Mei Yi [Harrisdale Senior High School]" userId="f9f029c9-d743-4d60-9f2c-e74bdec1ab07" providerId="ADAL" clId="{9D42492E-C300-4810-8310-AC2C5A3A63B8}" dt="2022-10-20T04:56:49.514" v="452" actId="114"/>
          <ac:spMkLst>
            <pc:docMk/>
            <pc:sldMk cId="1906728010" sldId="257"/>
            <ac:spMk id="2" creationId="{3907098C-F343-01A6-DA49-ECF505568358}"/>
          </ac:spMkLst>
        </pc:spChg>
        <pc:spChg chg="mod">
          <ac:chgData name="TAN Mei Yi [Harrisdale Senior High School]" userId="f9f029c9-d743-4d60-9f2c-e74bdec1ab07" providerId="ADAL" clId="{9D42492E-C300-4810-8310-AC2C5A3A63B8}" dt="2022-10-20T05:01:16.703" v="564" actId="20577"/>
          <ac:spMkLst>
            <pc:docMk/>
            <pc:sldMk cId="1906728010" sldId="257"/>
            <ac:spMk id="4" creationId="{F9B54625-BE70-4B92-A3B7-5AF09E2258BB}"/>
          </ac:spMkLst>
        </pc:spChg>
        <pc:spChg chg="del">
          <ac:chgData name="TAN Mei Yi [Harrisdale Senior High School]" userId="f9f029c9-d743-4d60-9f2c-e74bdec1ab07" providerId="ADAL" clId="{9D42492E-C300-4810-8310-AC2C5A3A63B8}" dt="2022-10-20T04:56:39.360" v="430" actId="478"/>
          <ac:spMkLst>
            <pc:docMk/>
            <pc:sldMk cId="1906728010" sldId="257"/>
            <ac:spMk id="5" creationId="{BB93976C-DC92-4BDB-8576-7BADA9BAB823}"/>
          </ac:spMkLst>
        </pc:spChg>
        <pc:picChg chg="del">
          <ac:chgData name="TAN Mei Yi [Harrisdale Senior High School]" userId="f9f029c9-d743-4d60-9f2c-e74bdec1ab07" providerId="ADAL" clId="{9D42492E-C300-4810-8310-AC2C5A3A63B8}" dt="2022-10-20T04:59:44.253" v="453" actId="478"/>
          <ac:picMkLst>
            <pc:docMk/>
            <pc:sldMk cId="1906728010" sldId="257"/>
            <ac:picMk id="6" creationId="{D7B7B74C-1D6E-4EF8-B844-1D101174002E}"/>
          </ac:picMkLst>
        </pc:picChg>
        <pc:picChg chg="add mod modCrop">
          <ac:chgData name="TAN Mei Yi [Harrisdale Senior High School]" userId="f9f029c9-d743-4d60-9f2c-e74bdec1ab07" providerId="ADAL" clId="{9D42492E-C300-4810-8310-AC2C5A3A63B8}" dt="2022-10-20T05:00:41.916" v="481" actId="1076"/>
          <ac:picMkLst>
            <pc:docMk/>
            <pc:sldMk cId="1906728010" sldId="257"/>
            <ac:picMk id="7" creationId="{F3975208-2BDE-7436-0DE5-5C1EAD5398D2}"/>
          </ac:picMkLst>
        </pc:picChg>
      </pc:sldChg>
      <pc:sldChg chg="addSp delSp modSp add mod modAnim">
        <pc:chgData name="TAN Mei Yi [Harrisdale Senior High School]" userId="f9f029c9-d743-4d60-9f2c-e74bdec1ab07" providerId="ADAL" clId="{9D42492E-C300-4810-8310-AC2C5A3A63B8}" dt="2022-10-20T04:53:49.018" v="428" actId="113"/>
        <pc:sldMkLst>
          <pc:docMk/>
          <pc:sldMk cId="3181543930" sldId="268"/>
        </pc:sldMkLst>
        <pc:spChg chg="add mod">
          <ac:chgData name="TAN Mei Yi [Harrisdale Senior High School]" userId="f9f029c9-d743-4d60-9f2c-e74bdec1ab07" providerId="ADAL" clId="{9D42492E-C300-4810-8310-AC2C5A3A63B8}" dt="2022-10-20T04:42:13.377" v="81" actId="1076"/>
          <ac:spMkLst>
            <pc:docMk/>
            <pc:sldMk cId="3181543930" sldId="268"/>
            <ac:spMk id="2" creationId="{438A0E76-351C-0F67-1B8C-8F99F40BA93C}"/>
          </ac:spMkLst>
        </pc:spChg>
        <pc:spChg chg="mod">
          <ac:chgData name="TAN Mei Yi [Harrisdale Senior High School]" userId="f9f029c9-d743-4d60-9f2c-e74bdec1ab07" providerId="ADAL" clId="{9D42492E-C300-4810-8310-AC2C5A3A63B8}" dt="2022-10-20T04:44:21.873" v="153" actId="14100"/>
          <ac:spMkLst>
            <pc:docMk/>
            <pc:sldMk cId="3181543930" sldId="268"/>
            <ac:spMk id="3" creationId="{00000000-0000-0000-0000-00000000000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5" creationId="{FC08340F-1ECE-185A-E098-43A8349887FE}"/>
          </ac:spMkLst>
        </pc:spChg>
        <pc:spChg chg="del">
          <ac:chgData name="TAN Mei Yi [Harrisdale Senior High School]" userId="f9f029c9-d743-4d60-9f2c-e74bdec1ab07" providerId="ADAL" clId="{9D42492E-C300-4810-8310-AC2C5A3A63B8}" dt="2022-10-20T04:42:08.989" v="80" actId="478"/>
          <ac:spMkLst>
            <pc:docMk/>
            <pc:sldMk cId="3181543930" sldId="268"/>
            <ac:spMk id="6" creationId="{35C9F09F-FD06-4E70-A02C-AFE164437448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7" creationId="{C5912A69-BCEF-DD9D-5830-96B78F4D3756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8" creationId="{90C7BFEA-5A5E-C4F7-6C7B-21F9FF6305D9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9" creationId="{C1239CBF-AC3F-AD96-2D0A-E30A326AFF92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0" creationId="{95EA1D5E-BCC1-6A8B-1EB7-97CD6C57D3EF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57.036" v="335" actId="1076"/>
          <ac:spMkLst>
            <pc:docMk/>
            <pc:sldMk cId="3181543930" sldId="268"/>
            <ac:spMk id="11" creationId="{8383A321-01F3-DBB3-5098-5701173F12A5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2:30.371" v="330" actId="1076"/>
          <ac:spMkLst>
            <pc:docMk/>
            <pc:sldMk cId="3181543930" sldId="268"/>
            <ac:spMk id="12" creationId="{B3F68D04-9C17-69A3-DA6D-05032D36CB30}"/>
          </ac:spMkLst>
        </pc:spChg>
        <pc:spChg chg="add mod">
          <ac:chgData name="TAN Mei Yi [Harrisdale Senior High School]" userId="f9f029c9-d743-4d60-9f2c-e74bdec1ab07" providerId="ADAL" clId="{9D42492E-C300-4810-8310-AC2C5A3A63B8}" dt="2022-10-20T04:53:49.018" v="428" actId="113"/>
          <ac:spMkLst>
            <pc:docMk/>
            <pc:sldMk cId="3181543930" sldId="268"/>
            <ac:spMk id="13" creationId="{147D6EFE-52A4-84D4-D618-BCE4D8113030}"/>
          </ac:spMkLst>
        </pc:spChg>
        <pc:graphicFrameChg chg="add mod modGraphic">
          <ac:chgData name="TAN Mei Yi [Harrisdale Senior High School]" userId="f9f029c9-d743-4d60-9f2c-e74bdec1ab07" providerId="ADAL" clId="{9D42492E-C300-4810-8310-AC2C5A3A63B8}" dt="2022-10-20T04:52:52.157" v="334" actId="14734"/>
          <ac:graphicFrameMkLst>
            <pc:docMk/>
            <pc:sldMk cId="3181543930" sldId="268"/>
            <ac:graphicFrameMk id="4" creationId="{11714A01-2B0A-8045-ED8F-74C80B90E642}"/>
          </ac:graphicFrameMkLst>
        </pc:graphicFrameChg>
      </pc:sldChg>
      <pc:sldChg chg="modSp mod">
        <pc:chgData name="TAN Mei Yi [Harrisdale Senior High School]" userId="f9f029c9-d743-4d60-9f2c-e74bdec1ab07" providerId="ADAL" clId="{9D42492E-C300-4810-8310-AC2C5A3A63B8}" dt="2022-10-20T04:40:52.710" v="74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9D42492E-C300-4810-8310-AC2C5A3A63B8}" dt="2022-10-20T04:40:52.710" v="74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9D42492E-C300-4810-8310-AC2C5A3A63B8}" dt="2022-10-20T04:40:42.117" v="46" actId="20577"/>
          <ac:spMkLst>
            <pc:docMk/>
            <pc:sldMk cId="2226349418" sldId="292"/>
            <ac:spMk id="22" creationId="{046BE2BE-401B-43B6-9F59-E6AE635E14BD}"/>
          </ac:spMkLst>
        </pc:spChg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584468885" sldId="503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134309911" sldId="515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4373049" sldId="51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284048670" sldId="51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661498124" sldId="522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026122918" sldId="526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117946111" sldId="527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2523222035" sldId="528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3188771889" sldId="529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441610278" sldId="530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1356138815" sldId="531"/>
        </pc:sldMkLst>
      </pc:sldChg>
      <pc:sldChg chg="del">
        <pc:chgData name="TAN Mei Yi [Harrisdale Senior High School]" userId="f9f029c9-d743-4d60-9f2c-e74bdec1ab07" providerId="ADAL" clId="{9D42492E-C300-4810-8310-AC2C5A3A63B8}" dt="2022-10-20T05:10:18.158" v="565" actId="47"/>
        <pc:sldMkLst>
          <pc:docMk/>
          <pc:sldMk cId="553398421" sldId="532"/>
        </pc:sldMkLst>
      </pc:sldChg>
      <pc:sldChg chg="addSp delSp modSp mod delAnim modAnim">
        <pc:chgData name="TAN Mei Yi [Harrisdale Senior High School]" userId="f9f029c9-d743-4d60-9f2c-e74bdec1ab07" providerId="ADAL" clId="{9D42492E-C300-4810-8310-AC2C5A3A63B8}" dt="2022-10-24T01:17:58.728" v="829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9D42492E-C300-4810-8310-AC2C5A3A63B8}" dt="2022-10-24T01:03:31.640" v="577" actId="20577"/>
          <ac:spMkLst>
            <pc:docMk/>
            <pc:sldMk cId="1188328795" sldId="533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11:12.426" v="718" actId="20577"/>
          <ac:spMkLst>
            <pc:docMk/>
            <pc:sldMk cId="1188328795" sldId="533"/>
            <ac:spMk id="98" creationId="{A5744139-4BAB-8869-CFE2-E6E906797CB7}"/>
          </ac:spMkLst>
        </pc:spChg>
        <pc:grpChg chg="mod">
          <ac:chgData name="TAN Mei Yi [Harrisdale Senior High School]" userId="f9f029c9-d743-4d60-9f2c-e74bdec1ab07" providerId="ADAL" clId="{9D42492E-C300-4810-8310-AC2C5A3A63B8}" dt="2022-10-24T01:11:50.686" v="726"/>
          <ac:grpSpMkLst>
            <pc:docMk/>
            <pc:sldMk cId="1188328795" sldId="533"/>
            <ac:grpSpMk id="22" creationId="{DC10A4F9-EDEB-6B34-D9E6-FBE6DAAA855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0" v="760"/>
          <ac:grpSpMkLst>
            <pc:docMk/>
            <pc:sldMk cId="1188328795" sldId="533"/>
            <ac:grpSpMk id="31" creationId="{A69554AD-1672-7D4A-AD76-19488166019B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20.072" v="762"/>
          <ac:grpSpMkLst>
            <pc:docMk/>
            <pc:sldMk cId="1188328795" sldId="533"/>
            <ac:grpSpMk id="42" creationId="{C440C1B6-8345-C607-29F0-8B58E0AD84C5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7" v="772"/>
          <ac:grpSpMkLst>
            <pc:docMk/>
            <pc:sldMk cId="1188328795" sldId="533"/>
            <ac:grpSpMk id="51" creationId="{68F873A3-C3CE-AAB4-2FE8-B02027CFC356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4:50.198" v="773"/>
          <ac:grpSpMkLst>
            <pc:docMk/>
            <pc:sldMk cId="1188328795" sldId="533"/>
            <ac:grpSpMk id="53" creationId="{E7BE2CC7-5176-0F75-CBE5-2F1A76FDE5C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05:05.121" v="693" actId="478"/>
          <ac:grpSpMkLst>
            <pc:docMk/>
            <pc:sldMk cId="1188328795" sldId="533"/>
            <ac:grpSpMk id="97" creationId="{92BB9878-66C1-2376-E19A-702F91F944A3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4.437" v="783"/>
          <ac:grpSpMkLst>
            <pc:docMk/>
            <pc:sldMk cId="1188328795" sldId="533"/>
            <ac:grpSpMk id="99" creationId="{44C5A98F-436D-8D2B-5BC1-5522AC38A5D1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07" creationId="{03DFA352-C1B7-E9C8-9F27-A2129D855F5F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4:59.537" v="791"/>
          <ac:grpSpMkLst>
            <pc:docMk/>
            <pc:sldMk cId="1188328795" sldId="533"/>
            <ac:grpSpMk id="108" creationId="{ED20E46D-51E7-B86D-BE4A-2A2F9D12101D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00.722" v="793"/>
          <ac:grpSpMkLst>
            <pc:docMk/>
            <pc:sldMk cId="1188328795" sldId="533"/>
            <ac:grpSpMk id="110" creationId="{AE5D74F6-9617-37FD-107C-4BF7F128B8E2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14" creationId="{DDCE68AC-FD40-DEFE-657C-3C389BCB1CEE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5:22.928" v="806"/>
          <ac:grpSpMkLst>
            <pc:docMk/>
            <pc:sldMk cId="1188328795" sldId="533"/>
            <ac:grpSpMk id="123" creationId="{C9BC94B7-88EF-BC6E-2BDF-A2B9175ED83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6:14.812" v="812"/>
          <ac:grpSpMkLst>
            <pc:docMk/>
            <pc:sldMk cId="1188328795" sldId="533"/>
            <ac:grpSpMk id="126" creationId="{883045B8-9319-869F-65CB-8EDBEDE096FE}"/>
          </ac:grpSpMkLst>
        </pc:grpChg>
        <pc:grpChg chg="del 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29" creationId="{E4DBD0B2-DB6E-4E25-3FE4-D014173FBC5B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0" creationId="{30F578A8-523E-5C71-D29C-E2F9294F1ACC}"/>
          </ac:grpSpMkLst>
        </pc:grpChg>
        <pc:grpChg chg="mod">
          <ac:chgData name="TAN Mei Yi [Harrisdale Senior High School]" userId="f9f029c9-d743-4d60-9f2c-e74bdec1ab07" providerId="ADAL" clId="{9D42492E-C300-4810-8310-AC2C5A3A63B8}" dt="2022-10-24T01:17:17.064" v="827"/>
          <ac:grpSpMkLst>
            <pc:docMk/>
            <pc:sldMk cId="1188328795" sldId="533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05:00.749" v="692" actId="478"/>
          <ac:picMkLst>
            <pc:docMk/>
            <pc:sldMk cId="1188328795" sldId="533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04:57.139" v="691" actId="478"/>
          <ac:picMkLst>
            <pc:docMk/>
            <pc:sldMk cId="1188328795" sldId="533"/>
            <ac:picMk id="6" creationId="{14EE0DF4-BDF6-E945-0C81-41DEB33B8D01}"/>
          </ac:picMkLst>
        </pc:picChg>
        <pc:picChg chg="add del mod">
          <ac:chgData name="TAN Mei Yi [Harrisdale Senior High School]" userId="f9f029c9-d743-4d60-9f2c-e74bdec1ab07" providerId="ADAL" clId="{9D42492E-C300-4810-8310-AC2C5A3A63B8}" dt="2022-10-24T01:07:44.960" v="697" actId="478"/>
          <ac:picMkLst>
            <pc:docMk/>
            <pc:sldMk cId="1188328795" sldId="533"/>
            <ac:picMk id="7" creationId="{39F99388-0D63-8702-073E-E64E35877C7A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0:57.487" v="710" actId="167"/>
          <ac:picMkLst>
            <pc:docMk/>
            <pc:sldMk cId="1188328795" sldId="533"/>
            <ac:picMk id="13" creationId="{4A6512B5-246F-F3B4-0DEA-1375B7BBF269}"/>
          </ac:picMkLst>
        </pc:picChg>
        <pc:picChg chg="add mod ord">
          <ac:chgData name="TAN Mei Yi [Harrisdale Senior High School]" userId="f9f029c9-d743-4d60-9f2c-e74bdec1ab07" providerId="ADAL" clId="{9D42492E-C300-4810-8310-AC2C5A3A63B8}" dt="2022-10-24T01:12:32.299" v="739" actId="34135"/>
          <ac:picMkLst>
            <pc:docMk/>
            <pc:sldMk cId="1188328795" sldId="533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05:05.121" v="693" actId="478"/>
          <ac:inkMkLst>
            <pc:docMk/>
            <pc:sldMk cId="1188328795" sldId="533"/>
            <ac:inkMk id="12" creationId="{D6DD96BD-4B12-B993-6008-F43F3F44557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8" creationId="{C410FF40-DCDF-CA86-1E16-746E3A4F6E0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19" creationId="{4C741848-1312-655D-A4D1-C49CB175F55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0" creationId="{15823A84-E85D-3F2A-83C0-A202130CCD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1:50.686" v="726"/>
          <ac:inkMkLst>
            <pc:docMk/>
            <pc:sldMk cId="1188328795" sldId="533"/>
            <ac:inkMk id="21" creationId="{16B49439-6FFB-5E44-C3E4-40BF2B4DC38E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66" v="750"/>
          <ac:inkMkLst>
            <pc:docMk/>
            <pc:sldMk cId="1188328795" sldId="533"/>
            <ac:inkMk id="23" creationId="{58D43F1E-5DAE-BB94-E869-1C88DCB9B948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20.072" v="763"/>
          <ac:inkMkLst>
            <pc:docMk/>
            <pc:sldMk cId="1188328795" sldId="533"/>
            <ac:inkMk id="24" creationId="{3A3A4F44-E9AA-C042-910D-8177C13B0471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1"/>
          <ac:inkMkLst>
            <pc:docMk/>
            <pc:sldMk cId="1188328795" sldId="533"/>
            <ac:inkMk id="25" creationId="{3F9578B8-B30C-BEAE-D76E-9DA41AD2674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60"/>
          <ac:inkMkLst>
            <pc:docMk/>
            <pc:sldMk cId="1188328795" sldId="533"/>
            <ac:inkMk id="26" creationId="{FFCD25BC-F515-1B4F-067D-5DC931E89744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1" v="761"/>
          <ac:inkMkLst>
            <pc:docMk/>
            <pc:sldMk cId="1188328795" sldId="533"/>
            <ac:inkMk id="27" creationId="{5AA7B76D-903F-D0B9-E7B5-124BBB257DB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7" v="752"/>
          <ac:inkMkLst>
            <pc:docMk/>
            <pc:sldMk cId="1188328795" sldId="533"/>
            <ac:inkMk id="28" creationId="{70D8EDE5-19C6-E691-0F5B-65CC65E9EF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9"/>
          <ac:inkMkLst>
            <pc:docMk/>
            <pc:sldMk cId="1188328795" sldId="533"/>
            <ac:inkMk id="29" creationId="{CF39DE06-17FD-668F-1E24-635D7FE41B16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0" v="758"/>
          <ac:inkMkLst>
            <pc:docMk/>
            <pc:sldMk cId="1188328795" sldId="533"/>
            <ac:inkMk id="30" creationId="{EC5D33E8-30E3-D71A-F04B-47D0B4E8D407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2" v="762"/>
          <ac:inkMkLst>
            <pc:docMk/>
            <pc:sldMk cId="1188328795" sldId="533"/>
            <ac:inkMk id="32" creationId="{BAA06653-AB03-0051-9BEB-3971A4FF785B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3"/>
          <ac:inkMkLst>
            <pc:docMk/>
            <pc:sldMk cId="1188328795" sldId="533"/>
            <ac:inkMk id="33" creationId="{4F531EFC-AF7B-9EBD-F217-739C304D94EE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7"/>
          <ac:inkMkLst>
            <pc:docMk/>
            <pc:sldMk cId="1188328795" sldId="533"/>
            <ac:inkMk id="34" creationId="{37CFCCE5-408F-8CF0-544D-DD346EB0066C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8" v="754"/>
          <ac:inkMkLst>
            <pc:docMk/>
            <pc:sldMk cId="1188328795" sldId="533"/>
            <ac:inkMk id="35" creationId="{2E502004-21B4-5781-6ED3-834F8E0AB04A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5"/>
          <ac:inkMkLst>
            <pc:docMk/>
            <pc:sldMk cId="1188328795" sldId="533"/>
            <ac:inkMk id="36" creationId="{B04C897D-38F6-642F-66ED-BFAB6FBCAAC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69" v="756"/>
          <ac:inkMkLst>
            <pc:docMk/>
            <pc:sldMk cId="1188328795" sldId="533"/>
            <ac:inkMk id="40" creationId="{35C1AA09-AD5C-2585-119B-1F144CB8FA5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20.073" v="764"/>
          <ac:inkMkLst>
            <pc:docMk/>
            <pc:sldMk cId="1188328795" sldId="533"/>
            <ac:inkMk id="41" creationId="{3238AE33-7354-0B7A-DE75-D2E2AB5E0183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28.014" v="765" actId="9405"/>
          <ac:inkMkLst>
            <pc:docMk/>
            <pc:sldMk cId="1188328795" sldId="533"/>
            <ac:inkMk id="43" creationId="{EA6FE2D1-ED1E-EFFA-8A9F-DE53A3C753F5}"/>
          </ac:inkMkLst>
        </pc:inkChg>
        <pc:inkChg chg="add del">
          <ac:chgData name="TAN Mei Yi [Harrisdale Senior High School]" userId="f9f029c9-d743-4d60-9f2c-e74bdec1ab07" providerId="ADAL" clId="{9D42492E-C300-4810-8310-AC2C5A3A63B8}" dt="2022-10-24T01:14:50.200" v="774"/>
          <ac:inkMkLst>
            <pc:docMk/>
            <pc:sldMk cId="1188328795" sldId="533"/>
            <ac:inkMk id="44" creationId="{B74417FD-8E84-ACFC-0EAF-3DBF4316E30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8" v="773"/>
          <ac:inkMkLst>
            <pc:docMk/>
            <pc:sldMk cId="1188328795" sldId="533"/>
            <ac:inkMk id="45" creationId="{EB977633-F6F9-3A08-1287-A2D638F83F1F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1" v="776"/>
          <ac:inkMkLst>
            <pc:docMk/>
            <pc:sldMk cId="1188328795" sldId="533"/>
            <ac:inkMk id="46" creationId="{419006C2-AD2D-F450-E8BF-1FCB5F971F80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200" v="775"/>
          <ac:inkMkLst>
            <pc:docMk/>
            <pc:sldMk cId="1188328795" sldId="533"/>
            <ac:inkMk id="48" creationId="{F4C9E14C-C717-C877-4878-FC791D5BF66D}"/>
          </ac:inkMkLst>
        </pc:inkChg>
        <pc:inkChg chg="add del mod">
          <ac:chgData name="TAN Mei Yi [Harrisdale Senior High School]" userId="f9f029c9-d743-4d60-9f2c-e74bdec1ab07" providerId="ADAL" clId="{9D42492E-C300-4810-8310-AC2C5A3A63B8}" dt="2022-10-24T01:14:50.197" v="772"/>
          <ac:inkMkLst>
            <pc:docMk/>
            <pc:sldMk cId="1188328795" sldId="533"/>
            <ac:inkMk id="49" creationId="{054D39D8-6CED-0554-12DD-A1DCF61633B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4" creationId="{49DB261E-F852-2CD9-0284-AF885D939B4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5" creationId="{FF408BC9-8211-6F6C-10F6-61D00FC7D7D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6" creationId="{6E9C7C1A-59B2-75B8-B3A0-8595A14ADE0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7" creationId="{6DFC121D-C1B7-9F75-8673-430AF8AA0F6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8" creationId="{1EB7F622-FC94-889B-5B20-2D07BA901C1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4.437" v="783"/>
          <ac:inkMkLst>
            <pc:docMk/>
            <pc:sldMk cId="1188328795" sldId="533"/>
            <ac:inkMk id="59" creationId="{774A6C9E-020B-5B05-AF99-E748AF52339E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4:55.555" v="784" actId="9405"/>
          <ac:inkMkLst>
            <pc:docMk/>
            <pc:sldMk cId="1188328795" sldId="533"/>
            <ac:inkMk id="100" creationId="{2F886B91-4F71-3985-305C-9BA300DC44F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1" creationId="{4608E062-999C-77F2-66E5-AC132D69386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2" creationId="{9ADC6FD4-32DA-7EB5-9240-F0BB9B85CE0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4:59.537" v="791"/>
          <ac:inkMkLst>
            <pc:docMk/>
            <pc:sldMk cId="1188328795" sldId="533"/>
            <ac:inkMk id="103" creationId="{FCA65B97-9A01-BA14-4D91-826F68D7900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4" creationId="{D3AACED8-B381-E1F1-ABEF-FEF12F771F53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5" creationId="{9A9AE339-24FF-95CF-4D2F-FC7F91D826D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6" creationId="{FD437F99-0AC7-CCD0-4CD6-ABA7944DE25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00.722" v="793"/>
          <ac:inkMkLst>
            <pc:docMk/>
            <pc:sldMk cId="1188328795" sldId="533"/>
            <ac:inkMk id="109" creationId="{CC5F8376-14D1-55D6-66AA-E8A874DE2CF0}"/>
          </ac:inkMkLst>
        </pc:inkChg>
        <pc:inkChg chg="add">
          <ac:chgData name="TAN Mei Yi [Harrisdale Senior High School]" userId="f9f029c9-d743-4d60-9f2c-e74bdec1ab07" providerId="ADAL" clId="{9D42492E-C300-4810-8310-AC2C5A3A63B8}" dt="2022-10-24T01:15:17.146" v="794" actId="9405"/>
          <ac:inkMkLst>
            <pc:docMk/>
            <pc:sldMk cId="1188328795" sldId="533"/>
            <ac:inkMk id="111" creationId="{AD1783B2-CE21-9647-82CF-0FB2B86B86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2" creationId="{8AB57EF0-315D-0453-1F12-A4B9A31D7C3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3" creationId="{B4EB7481-94B6-21CF-271B-C17C79BDACE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5" creationId="{2D4222FC-A10D-F488-3DFE-62EE3046F83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6" creationId="{132B0FD4-5097-8AB5-F6C5-8ED0F54F96BB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7" creationId="{06845A9F-2CD5-AC3C-AD80-9EA5E8EEB02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8" creationId="{9B860F00-3FCB-494E-79B1-F6700E340BB4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19" creationId="{6F486E1F-2FB9-CCE4-18BB-691B518161E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0" creationId="{1615ED1D-9183-E952-D7DD-5E20D6A6AA8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1" creationId="{FA326943-75B7-BB1D-D61F-2043AF8C37A1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5:22.928" v="806"/>
          <ac:inkMkLst>
            <pc:docMk/>
            <pc:sldMk cId="1188328795" sldId="533"/>
            <ac:inkMk id="122" creationId="{2AA807FF-57EB-3473-EAA7-43D64B1A0B9A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4" creationId="{2F5E8007-B196-6C30-643E-5452D499BEFD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6:14.812" v="812"/>
          <ac:inkMkLst>
            <pc:docMk/>
            <pc:sldMk cId="1188328795" sldId="533"/>
            <ac:inkMk id="125" creationId="{9EA53671-E40F-0F94-40BA-9D7FC57BBCA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7" creationId="{6391C05F-D287-8F90-08DB-185FF659E8B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28" creationId="{E8FB152A-7709-81C8-D85C-CA5BF6248CC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0" creationId="{CDDE92EB-8156-60AD-9ACE-71F0215F9B96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1" creationId="{C5517B70-CB79-AB94-FF38-AB82A7B66ED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2" creationId="{97B77C93-0AC8-E134-E102-14F86C3AA029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3" creationId="{C9227D3A-A47A-C3F2-E466-7AAF6F68DE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4" creationId="{3E2F421B-C6F8-914E-E489-E93DC65B018F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5" creationId="{0B1C3585-7FA8-D66B-5A77-4CDA14C4F94E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6" creationId="{012E4347-0E1A-A8F0-9197-B1EBCB36D9F7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7" creationId="{8580C40F-AFBE-B557-6DA9-FD8AD5CD0DA8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8" creationId="{435AB2EA-0F62-F7EE-8739-CD129D3B6465}"/>
          </ac:inkMkLst>
        </pc:inkChg>
        <pc:inkChg chg="add mod">
          <ac:chgData name="TAN Mei Yi [Harrisdale Senior High School]" userId="f9f029c9-d743-4d60-9f2c-e74bdec1ab07" providerId="ADAL" clId="{9D42492E-C300-4810-8310-AC2C5A3A63B8}" dt="2022-10-24T01:17:17.064" v="827"/>
          <ac:inkMkLst>
            <pc:docMk/>
            <pc:sldMk cId="1188328795" sldId="533"/>
            <ac:inkMk id="139" creationId="{DF61B1FE-730D-50DD-09F0-D9D77B999D9B}"/>
          </ac:inkMkLst>
        </pc:inkChg>
        <pc:cxnChg chg="add mod">
          <ac:chgData name="TAN Mei Yi [Harrisdale Senior High School]" userId="f9f029c9-d743-4d60-9f2c-e74bdec1ab07" providerId="ADAL" clId="{9D42492E-C300-4810-8310-AC2C5A3A63B8}" dt="2022-10-24T01:11:43.213" v="721" actId="693"/>
          <ac:cxnSpMkLst>
            <pc:docMk/>
            <pc:sldMk cId="1188328795" sldId="533"/>
            <ac:cxnSpMk id="17" creationId="{C10CF631-A760-A500-2266-95BD1FA65C01}"/>
          </ac:cxnSpMkLst>
        </pc:cxnChg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3244371158" sldId="534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2354811756" sldId="535"/>
        </pc:sldMkLst>
      </pc:sldChg>
      <pc:sldChg chg="del">
        <pc:chgData name="TAN Mei Yi [Harrisdale Senior High School]" userId="f9f029c9-d743-4d60-9f2c-e74bdec1ab07" providerId="ADAL" clId="{9D42492E-C300-4810-8310-AC2C5A3A63B8}" dt="2022-10-24T01:18:22.028" v="830" actId="47"/>
        <pc:sldMkLst>
          <pc:docMk/>
          <pc:sldMk cId="1118037447" sldId="536"/>
        </pc:sldMkLst>
      </pc:sldChg>
      <pc:sldChg chg="modSp mod">
        <pc:chgData name="TAN Mei Yi [Harrisdale Senior High School]" userId="f9f029c9-d743-4d60-9f2c-e74bdec1ab07" providerId="ADAL" clId="{9D42492E-C300-4810-8310-AC2C5A3A63B8}" dt="2022-11-08T04:08:23.948" v="2783" actId="20577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9D42492E-C300-4810-8310-AC2C5A3A63B8}" dt="2022-11-08T04:08:23.948" v="2783" actId="20577"/>
          <ac:spMkLst>
            <pc:docMk/>
            <pc:sldMk cId="2842634190" sldId="537"/>
            <ac:spMk id="4" creationId="{08AF0420-FE6C-0F48-89AB-47C8A47EC136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1:32:13.410" v="1670" actId="20577"/>
        <pc:sldMkLst>
          <pc:docMk/>
          <pc:sldMk cId="4074595466" sldId="538"/>
        </pc:sldMkLst>
        <pc:spChg chg="add mod">
          <ac:chgData name="TAN Mei Yi [Harrisdale Senior High School]" userId="f9f029c9-d743-4d60-9f2c-e74bdec1ab07" providerId="ADAL" clId="{9D42492E-C300-4810-8310-AC2C5A3A63B8}" dt="2022-10-24T01:32:11.452" v="1669" actId="20577"/>
          <ac:spMkLst>
            <pc:docMk/>
            <pc:sldMk cId="4074595466" sldId="538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25:25.446" v="1312" actId="20577"/>
          <ac:spMkLst>
            <pc:docMk/>
            <pc:sldMk cId="4074595466" sldId="538"/>
            <ac:spMk id="4" creationId="{08AF0420-FE6C-0F48-89AB-47C8A47EC136}"/>
          </ac:spMkLst>
        </pc:spChg>
        <pc:spChg chg="add del mod">
          <ac:chgData name="TAN Mei Yi [Harrisdale Senior High School]" userId="f9f029c9-d743-4d60-9f2c-e74bdec1ab07" providerId="ADAL" clId="{9D42492E-C300-4810-8310-AC2C5A3A63B8}" dt="2022-10-24T01:28:01.465" v="1339" actId="478"/>
          <ac:spMkLst>
            <pc:docMk/>
            <pc:sldMk cId="4074595466" sldId="538"/>
            <ac:spMk id="5" creationId="{AE27B84E-4863-9612-655D-2F8EB9F158E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1:32:13.410" v="1670" actId="20577"/>
          <ac:spMkLst>
            <pc:docMk/>
            <pc:sldMk cId="4074595466" sldId="538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09.748" v="1668" actId="20577"/>
          <ac:spMkLst>
            <pc:docMk/>
            <pc:sldMk cId="4074595466" sldId="538"/>
            <ac:spMk id="98" creationId="{A5744139-4BAB-8869-CFE2-E6E906797CB7}"/>
          </ac:spMkLst>
        </pc:s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22" creationId="{DC10A4F9-EDEB-6B34-D9E6-FBE6DAAA855B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99" creationId="{44C5A98F-436D-8D2B-5BC1-5522AC38A5D1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08" creationId="{ED20E46D-51E7-B86D-BE4A-2A2F9D12101D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10" creationId="{AE5D74F6-9617-37FD-107C-4BF7F128B8E2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3" creationId="{C9BC94B7-88EF-BC6E-2BDF-A2B9175ED83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26" creationId="{883045B8-9319-869F-65CB-8EDBEDE096FE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0" creationId="{30F578A8-523E-5C71-D29C-E2F9294F1ACC}"/>
          </ac:grpSpMkLst>
        </pc:grpChg>
        <pc:grpChg chg="del">
          <ac:chgData name="TAN Mei Yi [Harrisdale Senior High School]" userId="f9f029c9-d743-4d60-9f2c-e74bdec1ab07" providerId="ADAL" clId="{9D42492E-C300-4810-8310-AC2C5A3A63B8}" dt="2022-10-24T01:18:28.531" v="832" actId="478"/>
          <ac:grpSpMkLst>
            <pc:docMk/>
            <pc:sldMk cId="4074595466" sldId="538"/>
            <ac:grpSpMk id="141" creationId="{1871C63D-8AD9-B85A-9406-EDEFEDBE518D}"/>
          </ac:grpSpMkLst>
        </pc:grp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3" creationId="{4A6512B5-246F-F3B4-0DEA-1375B7BBF269}"/>
          </ac:picMkLst>
        </pc:picChg>
        <pc:picChg chg="del">
          <ac:chgData name="TAN Mei Yi [Harrisdale Senior High School]" userId="f9f029c9-d743-4d60-9f2c-e74bdec1ab07" providerId="ADAL" clId="{9D42492E-C300-4810-8310-AC2C5A3A63B8}" dt="2022-10-24T01:18:28.531" v="832" actId="478"/>
          <ac:picMkLst>
            <pc:docMk/>
            <pc:sldMk cId="4074595466" sldId="538"/>
            <ac:picMk id="15" creationId="{8035FAFE-4774-5B43-56F4-0696E5B4B394}"/>
          </ac:picMkLst>
        </pc:pic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43" creationId="{EA6FE2D1-ED1E-EFFA-8A9F-DE53A3C753F5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00" creationId="{2F886B91-4F71-3985-305C-9BA300DC44FF}"/>
          </ac:inkMkLst>
        </pc:inkChg>
        <pc:inkChg chg="del">
          <ac:chgData name="TAN Mei Yi [Harrisdale Senior High School]" userId="f9f029c9-d743-4d60-9f2c-e74bdec1ab07" providerId="ADAL" clId="{9D42492E-C300-4810-8310-AC2C5A3A63B8}" dt="2022-10-24T01:18:28.531" v="832" actId="478"/>
          <ac:inkMkLst>
            <pc:docMk/>
            <pc:sldMk cId="4074595466" sldId="538"/>
            <ac:inkMk id="111" creationId="{AD1783B2-CE21-9647-82CF-0FB2B86B8696}"/>
          </ac:inkMkLst>
        </pc:inkChg>
        <pc:cxnChg chg="del">
          <ac:chgData name="TAN Mei Yi [Harrisdale Senior High School]" userId="f9f029c9-d743-4d60-9f2c-e74bdec1ab07" providerId="ADAL" clId="{9D42492E-C300-4810-8310-AC2C5A3A63B8}" dt="2022-10-24T01:18:28.531" v="832" actId="478"/>
          <ac:cxnSpMkLst>
            <pc:docMk/>
            <pc:sldMk cId="4074595466" sldId="538"/>
            <ac:cxnSpMk id="17" creationId="{C10CF631-A760-A500-2266-95BD1FA65C01}"/>
          </ac:cxnSpMkLst>
        </pc:cxnChg>
      </pc:sldChg>
      <pc:sldChg chg="modSp add mod">
        <pc:chgData name="TAN Mei Yi [Harrisdale Senior High School]" userId="f9f029c9-d743-4d60-9f2c-e74bdec1ab07" providerId="ADAL" clId="{9D42492E-C300-4810-8310-AC2C5A3A63B8}" dt="2022-11-08T04:01:49.754" v="2779" actId="20577"/>
        <pc:sldMkLst>
          <pc:docMk/>
          <pc:sldMk cId="1639945964" sldId="539"/>
        </pc:sldMkLst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1-08T04:01:49.754" v="2779" actId="20577"/>
          <ac:spMkLst>
            <pc:docMk/>
            <pc:sldMk cId="1639945964" sldId="539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6.922" v="1681" actId="1076"/>
          <ac:spMkLst>
            <pc:docMk/>
            <pc:sldMk cId="1639945964" sldId="539"/>
            <ac:spMk id="6" creationId="{3CCFA604-AFEE-8427-1038-3721CE74AF08}"/>
          </ac:spMkLst>
        </pc:spChg>
        <pc:spChg chg="mod">
          <ac:chgData name="TAN Mei Yi [Harrisdale Senior High School]" userId="f9f029c9-d743-4d60-9f2c-e74bdec1ab07" providerId="ADAL" clId="{9D42492E-C300-4810-8310-AC2C5A3A63B8}" dt="2022-10-24T01:32:33.647" v="1680" actId="403"/>
          <ac:spMkLst>
            <pc:docMk/>
            <pc:sldMk cId="1639945964" sldId="539"/>
            <ac:spMk id="98" creationId="{A5744139-4BAB-8869-CFE2-E6E906797CB7}"/>
          </ac:spMkLst>
        </pc:spChg>
      </pc:sldChg>
      <pc:sldChg chg="addSp delSp modSp add mod ord delAnim modAnim">
        <pc:chgData name="TAN Mei Yi [Harrisdale Senior High School]" userId="f9f029c9-d743-4d60-9f2c-e74bdec1ab07" providerId="ADAL" clId="{9D42492E-C300-4810-8310-AC2C5A3A63B8}" dt="2022-10-24T02:27:01.626" v="2195" actId="1076"/>
        <pc:sldMkLst>
          <pc:docMk/>
          <pc:sldMk cId="1207781073" sldId="540"/>
        </pc:sldMkLst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1:33:40.377" v="1764" actId="20577"/>
          <ac:spMkLst>
            <pc:docMk/>
            <pc:sldMk cId="1207781073" sldId="540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9.436" v="1907" actId="1076"/>
          <ac:spMkLst>
            <pc:docMk/>
            <pc:sldMk cId="1207781073" sldId="540"/>
            <ac:spMk id="5" creationId="{7B1DDB57-25CD-F81D-A539-8AFDAA0B314F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7" creationId="{97C111FB-1E27-FA50-5E53-ACB71AE3E603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07.617" v="1906" actId="1076"/>
          <ac:spMkLst>
            <pc:docMk/>
            <pc:sldMk cId="1207781073" sldId="540"/>
            <ac:spMk id="8" creationId="{DCED6C21-86AE-3EA1-DD51-5F48FA8C4D3F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1.985" v="1908" actId="1076"/>
          <ac:spMkLst>
            <pc:docMk/>
            <pc:sldMk cId="1207781073" sldId="540"/>
            <ac:spMk id="9" creationId="{89F5B888-4F96-4ED7-FCA5-45A45D7FD6BE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4:24.689" v="1909" actId="1076"/>
          <ac:spMkLst>
            <pc:docMk/>
            <pc:sldMk cId="1207781073" sldId="540"/>
            <ac:spMk id="10" creationId="{E3508063-2081-D0AA-7786-E59927652FF1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27:01.626" v="2195" actId="1076"/>
          <ac:spMkLst>
            <pc:docMk/>
            <pc:sldMk cId="1207781073" sldId="540"/>
            <ac:spMk id="11" creationId="{2D132A85-D085-F850-89C3-2D7E074B35F7}"/>
          </ac:spMkLst>
        </pc:spChg>
        <pc:spChg chg="del">
          <ac:chgData name="TAN Mei Yi [Harrisdale Senior High School]" userId="f9f029c9-d743-4d60-9f2c-e74bdec1ab07" providerId="ADAL" clId="{9D42492E-C300-4810-8310-AC2C5A3A63B8}" dt="2022-10-24T01:33:54.353" v="1768" actId="478"/>
          <ac:spMkLst>
            <pc:docMk/>
            <pc:sldMk cId="1207781073" sldId="540"/>
            <ac:spMk id="98" creationId="{A5744139-4BAB-8869-CFE2-E6E906797CB7}"/>
          </ac:spMkLst>
        </pc:spChg>
      </pc:sldChg>
      <pc:sldChg chg="modSp add mod modAnim">
        <pc:chgData name="TAN Mei Yi [Harrisdale Senior High School]" userId="f9f029c9-d743-4d60-9f2c-e74bdec1ab07" providerId="ADAL" clId="{9D42492E-C300-4810-8310-AC2C5A3A63B8}" dt="2022-11-08T04:01:44.689" v="2777"/>
        <pc:sldMkLst>
          <pc:docMk/>
          <pc:sldMk cId="2333259729" sldId="541"/>
        </pc:sldMkLst>
        <pc:spChg chg="mod">
          <ac:chgData name="TAN Mei Yi [Harrisdale Senior High School]" userId="f9f029c9-d743-4d60-9f2c-e74bdec1ab07" providerId="ADAL" clId="{9D42492E-C300-4810-8310-AC2C5A3A63B8}" dt="2022-10-24T02:30:12.006" v="2210" actId="6549"/>
          <ac:spMkLst>
            <pc:docMk/>
            <pc:sldMk cId="2333259729" sldId="541"/>
            <ac:spMk id="4" creationId="{08AF0420-FE6C-0F48-89AB-47C8A47EC136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31.897" v="2220" actId="20577"/>
          <ac:spMkLst>
            <pc:docMk/>
            <pc:sldMk cId="2333259729" sldId="541"/>
            <ac:spMk id="5" creationId="{7B1DDB57-25CD-F81D-A539-8AFDAA0B314F}"/>
          </ac:spMkLst>
        </pc:spChg>
        <pc:spChg chg="mod">
          <ac:chgData name="TAN Mei Yi [Harrisdale Senior High School]" userId="f9f029c9-d743-4d60-9f2c-e74bdec1ab07" providerId="ADAL" clId="{9D42492E-C300-4810-8310-AC2C5A3A63B8}" dt="2022-10-24T02:30:57.188" v="2237" actId="20577"/>
          <ac:spMkLst>
            <pc:docMk/>
            <pc:sldMk cId="2333259729" sldId="541"/>
            <ac:spMk id="7" creationId="{97C111FB-1E27-FA50-5E53-ACB71AE3E603}"/>
          </ac:spMkLst>
        </pc:spChg>
        <pc:spChg chg="mod">
          <ac:chgData name="TAN Mei Yi [Harrisdale Senior High School]" userId="f9f029c9-d743-4d60-9f2c-e74bdec1ab07" providerId="ADAL" clId="{9D42492E-C300-4810-8310-AC2C5A3A63B8}" dt="2022-10-24T02:32:54.821" v="2299" actId="20577"/>
          <ac:spMkLst>
            <pc:docMk/>
            <pc:sldMk cId="2333259729" sldId="541"/>
            <ac:spMk id="8" creationId="{DCED6C21-86AE-3EA1-DD51-5F48FA8C4D3F}"/>
          </ac:spMkLst>
        </pc:spChg>
        <pc:spChg chg="mod">
          <ac:chgData name="TAN Mei Yi [Harrisdale Senior High School]" userId="f9f029c9-d743-4d60-9f2c-e74bdec1ab07" providerId="ADAL" clId="{9D42492E-C300-4810-8310-AC2C5A3A63B8}" dt="2022-11-08T04:01:44.689" v="2777"/>
          <ac:spMkLst>
            <pc:docMk/>
            <pc:sldMk cId="2333259729" sldId="541"/>
            <ac:spMk id="9" creationId="{89F5B888-4F96-4ED7-FCA5-45A45D7FD6BE}"/>
          </ac:spMkLst>
        </pc:spChg>
        <pc:spChg chg="mod">
          <ac:chgData name="TAN Mei Yi [Harrisdale Senior High School]" userId="f9f029c9-d743-4d60-9f2c-e74bdec1ab07" providerId="ADAL" clId="{9D42492E-C300-4810-8310-AC2C5A3A63B8}" dt="2022-10-24T02:31:40.957" v="2251" actId="1076"/>
          <ac:spMkLst>
            <pc:docMk/>
            <pc:sldMk cId="2333259729" sldId="541"/>
            <ac:spMk id="10" creationId="{E3508063-2081-D0AA-7786-E59927652FF1}"/>
          </ac:spMkLst>
        </pc:spChg>
        <pc:spChg chg="mod">
          <ac:chgData name="TAN Mei Yi [Harrisdale Senior High School]" userId="f9f029c9-d743-4d60-9f2c-e74bdec1ab07" providerId="ADAL" clId="{9D42492E-C300-4810-8310-AC2C5A3A63B8}" dt="2022-10-24T02:33:45.943" v="2419" actId="20577"/>
          <ac:spMkLst>
            <pc:docMk/>
            <pc:sldMk cId="2333259729" sldId="541"/>
            <ac:spMk id="11" creationId="{2D132A85-D085-F850-89C3-2D7E074B35F7}"/>
          </ac:spMkLst>
        </pc:sp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1-08T04:07:02.471" v="2781" actId="20577"/>
        <pc:sldMkLst>
          <pc:docMk/>
          <pc:sldMk cId="3994005969" sldId="542"/>
        </pc:sldMkLst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3" creationId="{FFE4D38E-8A6D-C8E7-C60C-83E2F40CF17C}"/>
          </ac:spMkLst>
        </pc:spChg>
        <pc:spChg chg="mod">
          <ac:chgData name="TAN Mei Yi [Harrisdale Senior High School]" userId="f9f029c9-d743-4d60-9f2c-e74bdec1ab07" providerId="ADAL" clId="{9D42492E-C300-4810-8310-AC2C5A3A63B8}" dt="2022-10-24T02:39:09.554" v="2546" actId="20577"/>
          <ac:spMkLst>
            <pc:docMk/>
            <pc:sldMk cId="3994005969" sldId="542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6" creationId="{3CCFA604-AFEE-8427-1038-3721CE74AF0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13.971" v="2579" actId="1076"/>
          <ac:spMkLst>
            <pc:docMk/>
            <pc:sldMk cId="3994005969" sldId="542"/>
            <ac:spMk id="8" creationId="{F47B35CC-FB2B-0916-B612-26D6D6798058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0:40.496" v="2613" actId="1076"/>
          <ac:spMkLst>
            <pc:docMk/>
            <pc:sldMk cId="3994005969" sldId="542"/>
            <ac:spMk id="9" creationId="{6AF91C38-FDC1-B8AF-9008-3C46686BEBFA}"/>
          </ac:spMkLst>
        </pc:spChg>
        <pc:spChg chg="add mod">
          <ac:chgData name="TAN Mei Yi [Harrisdale Senior High School]" userId="f9f029c9-d743-4d60-9f2c-e74bdec1ab07" providerId="ADAL" clId="{9D42492E-C300-4810-8310-AC2C5A3A63B8}" dt="2022-10-24T02:46:15.466" v="2662" actId="2085"/>
          <ac:spMkLst>
            <pc:docMk/>
            <pc:sldMk cId="3994005969" sldId="542"/>
            <ac:spMk id="12" creationId="{9DB91DF6-2606-8060-0985-572E322A661C}"/>
          </ac:spMkLst>
        </pc:spChg>
        <pc:spChg chg="add mod">
          <ac:chgData name="TAN Mei Yi [Harrisdale Senior High School]" userId="f9f029c9-d743-4d60-9f2c-e74bdec1ab07" providerId="ADAL" clId="{9D42492E-C300-4810-8310-AC2C5A3A63B8}" dt="2022-11-08T04:07:02.471" v="2781" actId="20577"/>
          <ac:spMkLst>
            <pc:docMk/>
            <pc:sldMk cId="3994005969" sldId="542"/>
            <ac:spMk id="15" creationId="{50B2D2FB-5A28-2CDF-C6E9-AAE27C6ADE17}"/>
          </ac:spMkLst>
        </pc:spChg>
        <pc:spChg chg="del">
          <ac:chgData name="TAN Mei Yi [Harrisdale Senior High School]" userId="f9f029c9-d743-4d60-9f2c-e74bdec1ab07" providerId="ADAL" clId="{9D42492E-C300-4810-8310-AC2C5A3A63B8}" dt="2022-10-24T02:39:33.791" v="2547" actId="478"/>
          <ac:spMkLst>
            <pc:docMk/>
            <pc:sldMk cId="3994005969" sldId="542"/>
            <ac:spMk id="98" creationId="{A5744139-4BAB-8869-CFE2-E6E906797CB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39:50.014" v="2553" actId="14100"/>
          <ac:picMkLst>
            <pc:docMk/>
            <pc:sldMk cId="3994005969" sldId="542"/>
            <ac:picMk id="7" creationId="{42A95989-B09E-AC74-9341-A2785083E523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1:16.038" v="2616" actId="1076"/>
          <ac:picMkLst>
            <pc:docMk/>
            <pc:sldMk cId="3994005969" sldId="542"/>
            <ac:picMk id="11" creationId="{CC5E37A6-3393-CABE-C304-DB018693264D}"/>
          </ac:picMkLst>
        </pc:picChg>
        <pc:picChg chg="add mod">
          <ac:chgData name="TAN Mei Yi [Harrisdale Senior High School]" userId="f9f029c9-d743-4d60-9f2c-e74bdec1ab07" providerId="ADAL" clId="{9D42492E-C300-4810-8310-AC2C5A3A63B8}" dt="2022-10-24T02:46:37.473" v="2665" actId="1076"/>
          <ac:picMkLst>
            <pc:docMk/>
            <pc:sldMk cId="3994005969" sldId="542"/>
            <ac:picMk id="14" creationId="{DFF0CC9C-243B-4A7E-6529-1E0E8E41B31C}"/>
          </ac:picMkLst>
        </pc:picChg>
      </pc:sldChg>
      <pc:sldChg chg="addSp delSp modSp add mod delAnim modAnim">
        <pc:chgData name="TAN Mei Yi [Harrisdale Senior High School]" userId="f9f029c9-d743-4d60-9f2c-e74bdec1ab07" providerId="ADAL" clId="{9D42492E-C300-4810-8310-AC2C5A3A63B8}" dt="2022-10-24T02:48:56.739" v="2773"/>
        <pc:sldMkLst>
          <pc:docMk/>
          <pc:sldMk cId="4149447732" sldId="543"/>
        </pc:sldMkLst>
        <pc:spChg chg="mod">
          <ac:chgData name="TAN Mei Yi [Harrisdale Senior High School]" userId="f9f029c9-d743-4d60-9f2c-e74bdec1ab07" providerId="ADAL" clId="{9D42492E-C300-4810-8310-AC2C5A3A63B8}" dt="2022-10-24T02:48:39.386" v="2768" actId="20577"/>
          <ac:spMkLst>
            <pc:docMk/>
            <pc:sldMk cId="4149447732" sldId="543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8" creationId="{F47B35CC-FB2B-0916-B612-26D6D6798058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9" creationId="{6AF91C38-FDC1-B8AF-9008-3C46686BEBFA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2" creationId="{9DB91DF6-2606-8060-0985-572E322A661C}"/>
          </ac:spMkLst>
        </pc:spChg>
        <pc:spChg chg="del">
          <ac:chgData name="TAN Mei Yi [Harrisdale Senior High School]" userId="f9f029c9-d743-4d60-9f2c-e74bdec1ab07" providerId="ADAL" clId="{9D42492E-C300-4810-8310-AC2C5A3A63B8}" dt="2022-10-24T02:48:43.130" v="2769" actId="478"/>
          <ac:spMkLst>
            <pc:docMk/>
            <pc:sldMk cId="4149447732" sldId="543"/>
            <ac:spMk id="15" creationId="{50B2D2FB-5A28-2CDF-C6E9-AAE27C6ADE17}"/>
          </ac:spMkLst>
        </pc:spChg>
        <pc:picChg chg="add mod">
          <ac:chgData name="TAN Mei Yi [Harrisdale Senior High School]" userId="f9f029c9-d743-4d60-9f2c-e74bdec1ab07" providerId="ADAL" clId="{9D42492E-C300-4810-8310-AC2C5A3A63B8}" dt="2022-10-24T02:48:54.318" v="2772" actId="1076"/>
          <ac:picMkLst>
            <pc:docMk/>
            <pc:sldMk cId="4149447732" sldId="543"/>
            <ac:picMk id="5" creationId="{ED6A2537-A71A-5E37-4071-F5311BD24B26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7" creationId="{42A95989-B09E-AC74-9341-A2785083E523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1" creationId="{CC5E37A6-3393-CABE-C304-DB018693264D}"/>
          </ac:picMkLst>
        </pc:picChg>
        <pc:picChg chg="del">
          <ac:chgData name="TAN Mei Yi [Harrisdale Senior High School]" userId="f9f029c9-d743-4d60-9f2c-e74bdec1ab07" providerId="ADAL" clId="{9D42492E-C300-4810-8310-AC2C5A3A63B8}" dt="2022-10-24T02:48:43.130" v="2769" actId="478"/>
          <ac:picMkLst>
            <pc:docMk/>
            <pc:sldMk cId="4149447732" sldId="543"/>
            <ac:picMk id="14" creationId="{DFF0CC9C-243B-4A7E-6529-1E0E8E41B31C}"/>
          </ac:picMkLst>
        </pc:picChg>
      </pc:sldChg>
    </pc:docChg>
  </pc:docChgLst>
  <pc:docChgLst>
    <pc:chgData name="TAN Mei Yi [Harrisdale Senior High School]" userId="f9f029c9-d743-4d60-9f2c-e74bdec1ab07" providerId="ADAL" clId="{69DB69E3-BE30-4781-862A-E411D7D03CAC}"/>
    <pc:docChg chg="undo custSel addSld delSld modSld sldOrd">
      <pc:chgData name="TAN Mei Yi [Harrisdale Senior High School]" userId="f9f029c9-d743-4d60-9f2c-e74bdec1ab07" providerId="ADAL" clId="{69DB69E3-BE30-4781-862A-E411D7D03CAC}" dt="2022-10-20T04:35:10.941" v="2381" actId="6549"/>
      <pc:docMkLst>
        <pc:docMk/>
      </pc:docMkLst>
      <pc:sldChg chg="del">
        <pc:chgData name="TAN Mei Yi [Harrisdale Senior High School]" userId="f9f029c9-d743-4d60-9f2c-e74bdec1ab07" providerId="ADAL" clId="{69DB69E3-BE30-4781-862A-E411D7D03CAC}" dt="2022-10-19T02:28:25.887" v="1" actId="47"/>
        <pc:sldMkLst>
          <pc:docMk/>
          <pc:sldMk cId="3126441967" sldId="25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06728010" sldId="25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948636750" sldId="258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4231459328" sldId="259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564632347" sldId="260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1826266839" sldId="263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754246580" sldId="264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2432272431" sldId="265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903227874" sldId="266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06837303" sldId="267"/>
        </pc:sldMkLst>
      </pc:sldChg>
      <pc:sldChg chg="del">
        <pc:chgData name="TAN Mei Yi [Harrisdale Senior High School]" userId="f9f029c9-d743-4d60-9f2c-e74bdec1ab07" providerId="ADAL" clId="{69DB69E3-BE30-4781-862A-E411D7D03CAC}" dt="2022-10-19T02:30:32.515" v="137" actId="47"/>
        <pc:sldMkLst>
          <pc:docMk/>
          <pc:sldMk cId="3181543930" sldId="268"/>
        </pc:sldMkLst>
      </pc:sldChg>
      <pc:sldChg chg="delSp modSp add mod">
        <pc:chgData name="TAN Mei Yi [Harrisdale Senior High School]" userId="f9f029c9-d743-4d60-9f2c-e74bdec1ab07" providerId="ADAL" clId="{69DB69E3-BE30-4781-862A-E411D7D03CAC}" dt="2022-10-19T02:29:17.487" v="136" actId="20577"/>
        <pc:sldMkLst>
          <pc:docMk/>
          <pc:sldMk cId="2226349418" sldId="292"/>
        </pc:sldMkLst>
        <pc:spChg chg="mod">
          <ac:chgData name="TAN Mei Yi [Harrisdale Senior High School]" userId="f9f029c9-d743-4d60-9f2c-e74bdec1ab07" providerId="ADAL" clId="{69DB69E3-BE30-4781-862A-E411D7D03CAC}" dt="2022-10-19T02:29:17.487" v="136" actId="20577"/>
          <ac:spMkLst>
            <pc:docMk/>
            <pc:sldMk cId="2226349418" sldId="292"/>
            <ac:spMk id="21" creationId="{8E7845BC-DC72-44E1-BABF-6AFB4DC3022D}"/>
          </ac:spMkLst>
        </pc:spChg>
        <pc:spChg chg="mod">
          <ac:chgData name="TAN Mei Yi [Harrisdale Senior High School]" userId="f9f029c9-d743-4d60-9f2c-e74bdec1ab07" providerId="ADAL" clId="{69DB69E3-BE30-4781-862A-E411D7D03CAC}" dt="2022-10-19T02:29:02.024" v="56" actId="20577"/>
          <ac:spMkLst>
            <pc:docMk/>
            <pc:sldMk cId="2226349418" sldId="292"/>
            <ac:spMk id="22" creationId="{046BE2BE-401B-43B6-9F59-E6AE635E14BD}"/>
          </ac:spMkLst>
        </pc:s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3" creationId="{A4BEE6A2-556E-47EB-BE0D-1D5CA4374488}"/>
          </ac:grpSpMkLst>
        </pc:grpChg>
        <pc:grpChg chg="del">
          <ac:chgData name="TAN Mei Yi [Harrisdale Senior High School]" userId="f9f029c9-d743-4d60-9f2c-e74bdec1ab07" providerId="ADAL" clId="{69DB69E3-BE30-4781-862A-E411D7D03CAC}" dt="2022-10-19T02:28:28.475" v="2" actId="478"/>
          <ac:grpSpMkLst>
            <pc:docMk/>
            <pc:sldMk cId="2226349418" sldId="292"/>
            <ac:grpSpMk id="26" creationId="{ED8F7365-FCBE-4876-B626-49EB1AB0C0AF}"/>
          </ac:grpSpMkLst>
        </pc:grpChg>
      </pc:sldChg>
      <pc:sldChg chg="addSp delSp modSp add mod addAnim delAnim modAnim">
        <pc:chgData name="TAN Mei Yi [Harrisdale Senior High School]" userId="f9f029c9-d743-4d60-9f2c-e74bdec1ab07" providerId="ADAL" clId="{69DB69E3-BE30-4781-862A-E411D7D03CAC}" dt="2022-10-19T04:12:49.608" v="421" actId="1076"/>
        <pc:sldMkLst>
          <pc:docMk/>
          <pc:sldMk cId="3584468885" sldId="503"/>
        </pc:sldMkLst>
        <pc:spChg chg="mod">
          <ac:chgData name="TAN Mei Yi [Harrisdale Senior High School]" userId="f9f029c9-d743-4d60-9f2c-e74bdec1ab07" providerId="ADAL" clId="{69DB69E3-BE30-4781-862A-E411D7D03CAC}" dt="2022-10-19T04:12:45.818" v="420" actId="1076"/>
          <ac:spMkLst>
            <pc:docMk/>
            <pc:sldMk cId="3584468885" sldId="503"/>
            <ac:spMk id="2" creationId="{512E6C03-BDE3-F844-9EBA-B510FF37FF04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9.608" v="421" actId="1076"/>
          <ac:spMkLst>
            <pc:docMk/>
            <pc:sldMk cId="3584468885" sldId="503"/>
            <ac:spMk id="3" creationId="{E4D1DD90-A82B-6F42-B4FD-3A0332CC61A4}"/>
          </ac:spMkLst>
        </pc:spChg>
        <pc:spChg chg="add del mod">
          <ac:chgData name="TAN Mei Yi [Harrisdale Senior High School]" userId="f9f029c9-d743-4d60-9f2c-e74bdec1ab07" providerId="ADAL" clId="{69DB69E3-BE30-4781-862A-E411D7D03CAC}" dt="2022-10-19T04:12:04.216" v="406" actId="1076"/>
          <ac:spMkLst>
            <pc:docMk/>
            <pc:sldMk cId="3584468885" sldId="503"/>
            <ac:spMk id="4" creationId="{A7CDF578-4359-41FA-C720-A4F9C0B65575}"/>
          </ac:spMkLst>
        </pc:spChg>
        <pc:spChg chg="mod">
          <ac:chgData name="TAN Mei Yi [Harrisdale Senior High School]" userId="f9f029c9-d743-4d60-9f2c-e74bdec1ab07" providerId="ADAL" clId="{69DB69E3-BE30-4781-862A-E411D7D03CAC}" dt="2022-10-19T04:12:42.311" v="419" actId="313"/>
          <ac:spMkLst>
            <pc:docMk/>
            <pc:sldMk cId="3584468885" sldId="503"/>
            <ac:spMk id="5" creationId="{B4B07689-760D-4D71-9448-AFF1CCEB30E0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2:46.311" v="527" actId="20577"/>
        <pc:sldMkLst>
          <pc:docMk/>
          <pc:sldMk cId="1134309911" sldId="515"/>
        </pc:sldMkLst>
        <pc:spChg chg="mod">
          <ac:chgData name="TAN Mei Yi [Harrisdale Senior High School]" userId="f9f029c9-d743-4d60-9f2c-e74bdec1ab07" providerId="ADAL" clId="{69DB69E3-BE30-4781-862A-E411D7D03CAC}" dt="2022-10-19T23:59:06.732" v="441" actId="207"/>
          <ac:spMkLst>
            <pc:docMk/>
            <pc:sldMk cId="1134309911" sldId="515"/>
            <ac:spMk id="8" creationId="{5F56314E-1594-D740-B332-ECB7988EC095}"/>
          </ac:spMkLst>
        </pc:spChg>
        <pc:spChg chg="del">
          <ac:chgData name="TAN Mei Yi [Harrisdale Senior High School]" userId="f9f029c9-d743-4d60-9f2c-e74bdec1ab07" providerId="ADAL" clId="{69DB69E3-BE30-4781-862A-E411D7D03CAC}" dt="2022-10-19T04:22:56.252" v="431" actId="478"/>
          <ac:spMkLst>
            <pc:docMk/>
            <pc:sldMk cId="1134309911" sldId="515"/>
            <ac:spMk id="9" creationId="{7421C619-91E7-F74B-89F4-DED58276DF78}"/>
          </ac:spMkLst>
        </pc:spChg>
        <pc:spChg chg="del mod">
          <ac:chgData name="TAN Mei Yi [Harrisdale Senior High School]" userId="f9f029c9-d743-4d60-9f2c-e74bdec1ab07" providerId="ADAL" clId="{69DB69E3-BE30-4781-862A-E411D7D03CAC}" dt="2022-10-19T23:59:52.201" v="473" actId="478"/>
          <ac:spMkLst>
            <pc:docMk/>
            <pc:sldMk cId="1134309911" sldId="515"/>
            <ac:spMk id="10" creationId="{4F9DEA29-8C5B-8B40-9393-888B4C221ED6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46.311" v="527" actId="20577"/>
          <ac:spMkLst>
            <pc:docMk/>
            <pc:sldMk cId="1134309911" sldId="515"/>
            <ac:spMk id="11" creationId="{7A6F778E-2235-834D-BEEB-3513947177FB}"/>
          </ac:spMkLst>
        </pc:spChg>
        <pc:spChg chg="mod">
          <ac:chgData name="TAN Mei Yi [Harrisdale Senior High School]" userId="f9f029c9-d743-4d60-9f2c-e74bdec1ab07" providerId="ADAL" clId="{69DB69E3-BE30-4781-862A-E411D7D03CAC}" dt="2022-10-19T03:48:31.575" v="196" actId="20577"/>
          <ac:spMkLst>
            <pc:docMk/>
            <pc:sldMk cId="1134309911" sldId="515"/>
            <ac:spMk id="12" creationId="{2ADA7AF8-1FC9-4807-B4FF-6DF092ABA010}"/>
          </ac:spMkLst>
        </pc:spChg>
        <pc:picChg chg="del mod">
          <ac:chgData name="TAN Mei Yi [Harrisdale Senior High School]" userId="f9f029c9-d743-4d60-9f2c-e74bdec1ab07" providerId="ADAL" clId="{69DB69E3-BE30-4781-862A-E411D7D03CAC}" dt="2022-10-19T04:22:52.671" v="429" actId="478"/>
          <ac:picMkLst>
            <pc:docMk/>
            <pc:sldMk cId="1134309911" sldId="515"/>
            <ac:picMk id="3" creationId="{F1179FC0-54CD-8546-A37F-564AD6C6B86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19T23:57:06.313" v="435" actId="1076"/>
          <ac:picMkLst>
            <pc:docMk/>
            <pc:sldMk cId="1134309911" sldId="515"/>
            <ac:picMk id="4" creationId="{C7752AC3-3731-BAE4-BF5E-23E6A852B0CC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0:02:55.463" v="552" actId="113"/>
        <pc:sldMkLst>
          <pc:docMk/>
          <pc:sldMk cId="554373049" sldId="516"/>
        </pc:sldMkLst>
        <pc:spChg chg="mod">
          <ac:chgData name="TAN Mei Yi [Harrisdale Senior High School]" userId="f9f029c9-d743-4d60-9f2c-e74bdec1ab07" providerId="ADAL" clId="{69DB69E3-BE30-4781-862A-E411D7D03CAC}" dt="2022-10-20T00:02:07.649" v="480" actId="20577"/>
          <ac:spMkLst>
            <pc:docMk/>
            <pc:sldMk cId="554373049" sldId="516"/>
            <ac:spMk id="8" creationId="{5F56314E-1594-D740-B332-ECB7988EC095}"/>
          </ac:spMkLst>
        </pc:spChg>
        <pc:spChg chg="mod">
          <ac:chgData name="TAN Mei Yi [Harrisdale Senior High School]" userId="f9f029c9-d743-4d60-9f2c-e74bdec1ab07" providerId="ADAL" clId="{69DB69E3-BE30-4781-862A-E411D7D03CAC}" dt="2022-10-20T00:02:55.463" v="552" actId="113"/>
          <ac:spMkLst>
            <pc:docMk/>
            <pc:sldMk cId="554373049" sldId="516"/>
            <ac:spMk id="11" creationId="{7A6F778E-2235-834D-BEEB-3513947177FB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02:19.537" v="486" actId="167"/>
          <ac:picMkLst>
            <pc:docMk/>
            <pc:sldMk cId="554373049" sldId="516"/>
            <ac:picMk id="3" creationId="{A4A2239E-FDA9-755E-BA9A-74D16A3FA513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02:09.229" v="481" actId="478"/>
          <ac:picMkLst>
            <pc:docMk/>
            <pc:sldMk cId="554373049" sldId="516"/>
            <ac:picMk id="4" creationId="{C7752AC3-3731-BAE4-BF5E-23E6A852B0CC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19T03:50:39.261" v="276" actId="47"/>
        <pc:sldMkLst>
          <pc:docMk/>
          <pc:sldMk cId="1875327328" sldId="516"/>
        </pc:sldMkLst>
      </pc:sldChg>
      <pc:sldChg chg="addSp delSp modSp add mod ord del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3284048670" sldId="517"/>
        </pc:sldMkLst>
        <pc:spChg chg="add mod">
          <ac:chgData name="TAN Mei Yi [Harrisdale Senior High School]" userId="f9f029c9-d743-4d60-9f2c-e74bdec1ab07" providerId="ADAL" clId="{69DB69E3-BE30-4781-862A-E411D7D03CAC}" dt="2022-10-20T00:17:10.863" v="897" actId="20577"/>
          <ac:spMkLst>
            <pc:docMk/>
            <pc:sldMk cId="3284048670" sldId="517"/>
            <ac:spMk id="2" creationId="{0D0C57EA-8983-6842-2306-4C15BEB6F10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6" creationId="{A6AC2D3E-FF8C-2540-8821-65BD2C7F3A8B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7" creationId="{2EF6C09B-6B88-5847-80CC-1F691C2094B2}"/>
          </ac:spMkLst>
        </pc:spChg>
        <pc:spChg chg="mod">
          <ac:chgData name="TAN Mei Yi [Harrisdale Senior High School]" userId="f9f029c9-d743-4d60-9f2c-e74bdec1ab07" providerId="ADAL" clId="{69DB69E3-BE30-4781-862A-E411D7D03CAC}" dt="2022-10-20T00:53:50.787" v="1104" actId="20577"/>
          <ac:spMkLst>
            <pc:docMk/>
            <pc:sldMk cId="3284048670" sldId="517"/>
            <ac:spMk id="8" creationId="{BEF40FC2-A7E2-7243-9AC0-E8FE47AF70A6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4.347" v="900" actId="478"/>
          <ac:spMkLst>
            <pc:docMk/>
            <pc:sldMk cId="3284048670" sldId="517"/>
            <ac:spMk id="10" creationId="{A12F8416-DFD9-BBCC-04B9-5C3B0E967CAD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1" creationId="{EBCAFC54-4769-334C-0323-A69E80A233F3}"/>
          </ac:spMkLst>
        </pc:spChg>
        <pc:spChg chg="del">
          <ac:chgData name="TAN Mei Yi [Harrisdale Senior High School]" userId="f9f029c9-d743-4d60-9f2c-e74bdec1ab07" providerId="ADAL" clId="{69DB69E3-BE30-4781-862A-E411D7D03CAC}" dt="2022-10-20T00:22:40.728" v="898" actId="478"/>
          <ac:spMkLst>
            <pc:docMk/>
            <pc:sldMk cId="3284048670" sldId="517"/>
            <ac:spMk id="12" creationId="{558B8D99-4A1B-2BB4-DF5E-CE0A9BAB3B24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24:13.523" v="918" actId="14100"/>
          <ac:picMkLst>
            <pc:docMk/>
            <pc:sldMk cId="3284048670" sldId="517"/>
            <ac:picMk id="4" creationId="{408E7E7F-BCD4-934F-0F0F-58D400FB05B5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22:42.216" v="899" actId="478"/>
          <ac:picMkLst>
            <pc:docMk/>
            <pc:sldMk cId="3284048670" sldId="517"/>
            <ac:picMk id="5" creationId="{0F7B7903-6F40-864A-96D8-4EB9F01FB928}"/>
          </ac:picMkLst>
        </pc:picChg>
        <pc:cxnChg chg="del mod">
          <ac:chgData name="TAN Mei Yi [Harrisdale Senior High School]" userId="f9f029c9-d743-4d60-9f2c-e74bdec1ab07" providerId="ADAL" clId="{69DB69E3-BE30-4781-862A-E411D7D03CAC}" dt="2022-10-20T00:22:40.728" v="898" actId="478"/>
          <ac:cxnSpMkLst>
            <pc:docMk/>
            <pc:sldMk cId="3284048670" sldId="517"/>
            <ac:cxnSpMk id="9" creationId="{8B37F1D3-8D75-AC40-36E8-EBD9ADECE723}"/>
          </ac:cxnSpMkLst>
        </pc:cxnChg>
      </pc:sldChg>
      <pc:sldChg chg="new del">
        <pc:chgData name="TAN Mei Yi [Harrisdale Senior High School]" userId="f9f029c9-d743-4d60-9f2c-e74bdec1ab07" providerId="ADAL" clId="{69DB69E3-BE30-4781-862A-E411D7D03CAC}" dt="2022-10-19T23:59:57.975" v="475" actId="47"/>
        <pc:sldMkLst>
          <pc:docMk/>
          <pc:sldMk cId="3827388641" sldId="517"/>
        </pc:sldMkLst>
      </pc:sldChg>
      <pc:sldChg chg="add del">
        <pc:chgData name="TAN Mei Yi [Harrisdale Senior High School]" userId="f9f029c9-d743-4d60-9f2c-e74bdec1ab07" providerId="ADAL" clId="{69DB69E3-BE30-4781-862A-E411D7D03CAC}" dt="2022-10-19T23:59:56.259" v="474" actId="47"/>
        <pc:sldMkLst>
          <pc:docMk/>
          <pc:sldMk cId="1744385908" sldId="518"/>
        </pc:sldMkLst>
      </pc:sldChg>
      <pc:sldChg chg="addSp delSp modSp add mod">
        <pc:chgData name="TAN Mei Yi [Harrisdale Senior High School]" userId="f9f029c9-d743-4d60-9f2c-e74bdec1ab07" providerId="ADAL" clId="{69DB69E3-BE30-4781-862A-E411D7D03CAC}" dt="2022-10-20T00:04:31.019" v="596" actId="20577"/>
        <pc:sldMkLst>
          <pc:docMk/>
          <pc:sldMk cId="1661498124" sldId="522"/>
        </pc:sldMkLst>
        <pc:spChg chg="add mod">
          <ac:chgData name="TAN Mei Yi [Harrisdale Senior High School]" userId="f9f029c9-d743-4d60-9f2c-e74bdec1ab07" providerId="ADAL" clId="{69DB69E3-BE30-4781-862A-E411D7D03CAC}" dt="2022-10-20T00:03:53.570" v="569" actId="20577"/>
          <ac:spMkLst>
            <pc:docMk/>
            <pc:sldMk cId="1661498124" sldId="522"/>
            <ac:spMk id="2" creationId="{CE4F8E3A-F1D2-E2EC-4949-634CE5E33CFF}"/>
          </ac:spMkLst>
        </pc:spChg>
        <pc:spChg chg="del">
          <ac:chgData name="TAN Mei Yi [Harrisdale Senior High School]" userId="f9f029c9-d743-4d60-9f2c-e74bdec1ab07" providerId="ADAL" clId="{69DB69E3-BE30-4781-862A-E411D7D03CAC}" dt="2022-10-20T00:03:44.371" v="554" actId="478"/>
          <ac:spMkLst>
            <pc:docMk/>
            <pc:sldMk cId="1661498124" sldId="522"/>
            <ac:spMk id="3" creationId="{2ADA7AF8-1FC9-4807-B4FF-6DF092ABA010}"/>
          </ac:spMkLst>
        </pc:spChg>
        <pc:spChg chg="mod">
          <ac:chgData name="TAN Mei Yi [Harrisdale Senior High School]" userId="f9f029c9-d743-4d60-9f2c-e74bdec1ab07" providerId="ADAL" clId="{69DB69E3-BE30-4781-862A-E411D7D03CAC}" dt="2022-10-20T00:04:31.019" v="596" actId="20577"/>
          <ac:spMkLst>
            <pc:docMk/>
            <pc:sldMk cId="1661498124" sldId="522"/>
            <ac:spMk id="4" creationId="{1BC3C8C1-A22B-B94F-B4E1-038CC361EEFE}"/>
          </ac:spMkLst>
        </pc:spChg>
      </pc:sldChg>
      <pc:sldChg chg="addSp delSp modSp add mod">
        <pc:chgData name="TAN Mei Yi [Harrisdale Senior High School]" userId="f9f029c9-d743-4d60-9f2c-e74bdec1ab07" providerId="ADAL" clId="{69DB69E3-BE30-4781-862A-E411D7D03CAC}" dt="2022-10-20T00:05:42.920" v="642"/>
        <pc:sldMkLst>
          <pc:docMk/>
          <pc:sldMk cId="4026122918" sldId="526"/>
        </pc:sldMkLst>
        <pc:spChg chg="add mod">
          <ac:chgData name="TAN Mei Yi [Harrisdale Senior High School]" userId="f9f029c9-d743-4d60-9f2c-e74bdec1ab07" providerId="ADAL" clId="{69DB69E3-BE30-4781-862A-E411D7D03CAC}" dt="2022-10-20T00:05:42.920" v="642"/>
          <ac:spMkLst>
            <pc:docMk/>
            <pc:sldMk cId="4026122918" sldId="526"/>
            <ac:spMk id="2" creationId="{29B9D55C-F25B-053D-A19B-8235ADFADA74}"/>
          </ac:spMkLst>
        </pc:spChg>
        <pc:spChg chg="del">
          <ac:chgData name="TAN Mei Yi [Harrisdale Senior High School]" userId="f9f029c9-d743-4d60-9f2c-e74bdec1ab07" providerId="ADAL" clId="{69DB69E3-BE30-4781-862A-E411D7D03CAC}" dt="2022-10-20T00:05:42.354" v="641" actId="478"/>
          <ac:spMkLst>
            <pc:docMk/>
            <pc:sldMk cId="4026122918" sldId="526"/>
            <ac:spMk id="3" creationId="{C2EED23B-7B2F-1BB3-78DB-E4DF67472EC2}"/>
          </ac:spMkLst>
        </pc:spChg>
        <pc:spChg chg="mod">
          <ac:chgData name="TAN Mei Yi [Harrisdale Senior High School]" userId="f9f029c9-d743-4d60-9f2c-e74bdec1ab07" providerId="ADAL" clId="{69DB69E3-BE30-4781-862A-E411D7D03CAC}" dt="2022-10-20T00:05:36.414" v="640" actId="20577"/>
          <ac:spMkLst>
            <pc:docMk/>
            <pc:sldMk cId="4026122918" sldId="526"/>
            <ac:spMk id="4" creationId="{08AF0420-FE6C-0F48-89AB-47C8A47EC136}"/>
          </ac:spMkLst>
        </pc:spChg>
      </pc:sldChg>
      <pc:sldChg chg="addSp delSp modSp add mod modAnim">
        <pc:chgData name="TAN Mei Yi [Harrisdale Senior High School]" userId="f9f029c9-d743-4d60-9f2c-e74bdec1ab07" providerId="ADAL" clId="{69DB69E3-BE30-4781-862A-E411D7D03CAC}" dt="2022-10-20T00:16:08.001" v="885"/>
        <pc:sldMkLst>
          <pc:docMk/>
          <pc:sldMk cId="4117946111" sldId="527"/>
        </pc:sldMkLst>
        <pc:spChg chg="mod">
          <ac:chgData name="TAN Mei Yi [Harrisdale Senior High School]" userId="f9f029c9-d743-4d60-9f2c-e74bdec1ab07" providerId="ADAL" clId="{69DB69E3-BE30-4781-862A-E411D7D03CAC}" dt="2022-10-20T00:07:27.365" v="658" actId="20577"/>
          <ac:spMkLst>
            <pc:docMk/>
            <pc:sldMk cId="4117946111" sldId="52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0:08:12.587" v="718" actId="6549"/>
          <ac:spMkLst>
            <pc:docMk/>
            <pc:sldMk cId="4117946111" sldId="527"/>
            <ac:spMk id="4" creationId="{08AF0420-FE6C-0F48-89AB-47C8A47EC136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0:11:46.800" v="749"/>
          <ac:grpSpMkLst>
            <pc:docMk/>
            <pc:sldMk cId="4117946111" sldId="527"/>
            <ac:grpSpMk id="14" creationId="{CB789879-7761-F31D-1241-215B49A2C4B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9" v="741"/>
          <ac:grpSpMkLst>
            <pc:docMk/>
            <pc:sldMk cId="4117946111" sldId="527"/>
            <ac:grpSpMk id="19" creationId="{CACE84E5-73D8-ACC6-5A4C-0DB97B894D3C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1:41.348" v="740"/>
          <ac:grpSpMkLst>
            <pc:docMk/>
            <pc:sldMk cId="4117946111" sldId="527"/>
            <ac:grpSpMk id="20" creationId="{CF1E49EC-1E1B-B97A-4035-3CEF8D428C3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1:52.448" v="759"/>
          <ac:grpSpMkLst>
            <pc:docMk/>
            <pc:sldMk cId="4117946111" sldId="527"/>
            <ac:grpSpMk id="28" creationId="{A9F7EA9C-8C8E-93D9-744F-25D12FED55A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4.156" v="773"/>
          <ac:grpSpMkLst>
            <pc:docMk/>
            <pc:sldMk cId="4117946111" sldId="527"/>
            <ac:grpSpMk id="35" creationId="{93AB443F-3940-2E36-E784-5D9CC106099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37" creationId="{61202E74-E99B-BF00-5985-AA0B672F156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2:57.608" v="778"/>
          <ac:grpSpMkLst>
            <pc:docMk/>
            <pc:sldMk cId="4117946111" sldId="527"/>
            <ac:grpSpMk id="42" creationId="{1487D63F-9E3B-841E-16AE-2F45DB9455F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19.575" v="788"/>
          <ac:grpSpMkLst>
            <pc:docMk/>
            <pc:sldMk cId="4117946111" sldId="527"/>
            <ac:grpSpMk id="51" creationId="{DC8B5DA8-05D9-EEED-9EA6-6BF4766EC622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52" creationId="{6899C2AF-CDF1-1A0B-F057-3E12D1C24A4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33.119" v="794"/>
          <ac:grpSpMkLst>
            <pc:docMk/>
            <pc:sldMk cId="4117946111" sldId="527"/>
            <ac:grpSpMk id="57" creationId="{63F3DA6F-CB4D-64F9-0CDE-5219D25851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46.944" v="802"/>
          <ac:grpSpMkLst>
            <pc:docMk/>
            <pc:sldMk cId="4117946111" sldId="527"/>
            <ac:grpSpMk id="64" creationId="{F0CFE4A0-0D17-84E5-685B-90A7D892158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3:57.527" v="811"/>
          <ac:grpSpMkLst>
            <pc:docMk/>
            <pc:sldMk cId="4117946111" sldId="527"/>
            <ac:grpSpMk id="73" creationId="{7B9A2DBF-EB0E-108D-6A04-276209BC8A0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2" creationId="{CBC0F907-F146-8618-79D5-77CB40F5C18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3" creationId="{717F824B-9BD0-191C-4E3A-3DF6BCBE609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4:18.556" v="831"/>
          <ac:grpSpMkLst>
            <pc:docMk/>
            <pc:sldMk cId="4117946111" sldId="527"/>
            <ac:grpSpMk id="94" creationId="{6CDC8195-CBA6-96BB-7BB8-7D11011BEC0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98" creationId="{3092A4FF-8638-1815-B851-A4D4FD52FC6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4:54.249" v="845"/>
          <ac:grpSpMkLst>
            <pc:docMk/>
            <pc:sldMk cId="4117946111" sldId="527"/>
            <ac:grpSpMk id="102" creationId="{926E6403-6B11-3110-75AB-4A8F78B9612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7" creationId="{94F26883-F9FC-CFAE-BC9E-0959C5F47C6C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15:18.853" v="848" actId="164"/>
          <ac:grpSpMkLst>
            <pc:docMk/>
            <pc:sldMk cId="4117946111" sldId="527"/>
            <ac:grpSpMk id="108" creationId="{B5A104EB-96E1-8E6B-83AE-155362CAA0A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45.024" v="856"/>
          <ac:grpSpMkLst>
            <pc:docMk/>
            <pc:sldMk cId="4117946111" sldId="527"/>
            <ac:grpSpMk id="113" creationId="{9C30DBCB-A0A2-1CA9-4B02-79C60CC5D285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5" creationId="{F110CC7C-C855-CD58-6B86-227EB67E863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18" creationId="{BA8F6061-B4FF-9591-6773-9342B24CBFC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3.407" v="871"/>
          <ac:grpSpMkLst>
            <pc:docMk/>
            <pc:sldMk cId="4117946111" sldId="527"/>
            <ac:grpSpMk id="127" creationId="{5D925F33-9033-FE97-93B9-92CD34C5DEC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1.635" v="868"/>
          <ac:grpSpMkLst>
            <pc:docMk/>
            <pc:sldMk cId="4117946111" sldId="527"/>
            <ac:grpSpMk id="128" creationId="{11132498-372D-AC17-2031-F63B28AFBFA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5:56.915" v="875"/>
          <ac:grpSpMkLst>
            <pc:docMk/>
            <pc:sldMk cId="4117946111" sldId="527"/>
            <ac:grpSpMk id="133" creationId="{483DD4D9-1725-D11E-4BBC-966FAAE6DC67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2.229" v="882"/>
          <ac:grpSpMkLst>
            <pc:docMk/>
            <pc:sldMk cId="4117946111" sldId="527"/>
            <ac:grpSpMk id="136" creationId="{EECF83C0-B60C-BD6A-5AAF-5F752EFE2E4E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0" creationId="{02646E89-AA69-5715-0B6D-BF63FD0479E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16:03.385" v="884"/>
          <ac:grpSpMkLst>
            <pc:docMk/>
            <pc:sldMk cId="4117946111" sldId="527"/>
            <ac:grpSpMk id="142" creationId="{8C7EC53F-B381-0EB4-8DB0-74D4C09BE8BE}"/>
          </ac:grpSpMkLst>
        </pc:grpChg>
        <pc:picChg chg="add mod">
          <ac:chgData name="TAN Mei Yi [Harrisdale Senior High School]" userId="f9f029c9-d743-4d60-9f2c-e74bdec1ab07" providerId="ADAL" clId="{69DB69E3-BE30-4781-862A-E411D7D03CAC}" dt="2022-10-20T00:11:59.209" v="762" actId="34135"/>
          <ac:picMkLst>
            <pc:docMk/>
            <pc:sldMk cId="4117946111" sldId="527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11:12.454" v="726" actId="167"/>
          <ac:picMkLst>
            <pc:docMk/>
            <pc:sldMk cId="4117946111" sldId="527"/>
            <ac:picMk id="7" creationId="{BF8400AF-841C-F319-7F9D-6E611180B64E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0:11:46.800" v="748"/>
          <ac:inkMkLst>
            <pc:docMk/>
            <pc:sldMk cId="4117946111" sldId="527"/>
            <ac:inkMk id="8" creationId="{F1BBE4EE-F40E-D2E4-14F0-2D79CE93E27F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49"/>
          <ac:inkMkLst>
            <pc:docMk/>
            <pc:sldMk cId="4117946111" sldId="527"/>
            <ac:inkMk id="9" creationId="{7D61A610-7D70-42DC-528B-564E164D6391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6.800" v="750"/>
          <ac:inkMkLst>
            <pc:docMk/>
            <pc:sldMk cId="4117946111" sldId="527"/>
            <ac:inkMk id="10" creationId="{3BE18C99-28E4-57EC-29A3-002CD7B1DD96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47"/>
          <ac:inkMkLst>
            <pc:docMk/>
            <pc:sldMk cId="4117946111" sldId="527"/>
            <ac:inkMk id="11" creationId="{8E60FAC0-D93B-0B0D-8960-0B8CD65FA82D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3"/>
          <ac:inkMkLst>
            <pc:docMk/>
            <pc:sldMk cId="4117946111" sldId="527"/>
            <ac:inkMk id="12" creationId="{DECD4890-3D16-7D8D-FFD0-CDDA635D4F5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0" v="751"/>
          <ac:inkMkLst>
            <pc:docMk/>
            <pc:sldMk cId="4117946111" sldId="527"/>
            <ac:inkMk id="13" creationId="{D6EE1CF0-C9DB-BCD4-349D-8824A844E38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2"/>
          <ac:inkMkLst>
            <pc:docMk/>
            <pc:sldMk cId="4117946111" sldId="527"/>
            <ac:inkMk id="15" creationId="{176EDC9B-1C85-72C8-6A05-B201351179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8" v="740"/>
          <ac:inkMkLst>
            <pc:docMk/>
            <pc:sldMk cId="4117946111" sldId="527"/>
            <ac:inkMk id="16" creationId="{4E27797E-807E-3339-B3CC-FE11C6D65E0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50" v="743"/>
          <ac:inkMkLst>
            <pc:docMk/>
            <pc:sldMk cId="4117946111" sldId="527"/>
            <ac:inkMk id="17" creationId="{8FCB213B-891A-5E50-2F9A-E43048BD4AFC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1:41.349" v="741"/>
          <ac:inkMkLst>
            <pc:docMk/>
            <pc:sldMk cId="4117946111" sldId="527"/>
            <ac:inkMk id="18" creationId="{1F3C80A9-8618-6A17-91D9-1B1A17CDFBC2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799" v="746"/>
          <ac:inkMkLst>
            <pc:docMk/>
            <pc:sldMk cId="4117946111" sldId="527"/>
            <ac:inkMk id="21" creationId="{B014D2C4-B668-1BD8-778D-A8F65390316E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1:46.801" v="752"/>
          <ac:inkMkLst>
            <pc:docMk/>
            <pc:sldMk cId="4117946111" sldId="527"/>
            <ac:inkMk id="22" creationId="{8EF286B4-3E0C-6800-602F-C3725EA32A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3" creationId="{3863404C-590F-DBD6-A0A7-14B723528C9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4" creationId="{0FD749BC-DC79-F43F-A381-53AF453DCED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5" creationId="{E87D7AB8-BB59-7C20-BE0B-9DB675490E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6" creationId="{DB592AD5-DCCE-0216-6982-F0E46EA081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1:52.448" v="759"/>
          <ac:inkMkLst>
            <pc:docMk/>
            <pc:sldMk cId="4117946111" sldId="527"/>
            <ac:inkMk id="27" creationId="{732EC8C9-A3B7-C344-31EB-F67EB23ECB5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15.624" v="764" actId="9405"/>
          <ac:inkMkLst>
            <pc:docMk/>
            <pc:sldMk cId="4117946111" sldId="527"/>
            <ac:inkMk id="29" creationId="{3FBCD9F2-6F87-8D22-B993-1B8DD4F9730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8.748" v="765" actId="9405"/>
          <ac:inkMkLst>
            <pc:docMk/>
            <pc:sldMk cId="4117946111" sldId="527"/>
            <ac:inkMk id="30" creationId="{64CCAAD4-2AD3-8377-1561-38EB7D305BA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133" v="766" actId="9405"/>
          <ac:inkMkLst>
            <pc:docMk/>
            <pc:sldMk cId="4117946111" sldId="527"/>
            <ac:inkMk id="31" creationId="{CE2801B8-32BE-1118-266F-7D5EDE6762B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2:29.540" v="767" actId="9405"/>
          <ac:inkMkLst>
            <pc:docMk/>
            <pc:sldMk cId="4117946111" sldId="527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3" creationId="{E4F72308-B52A-7989-1D95-FE9CE901B0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4" creationId="{08B46AF5-4139-6B66-5D05-C5E7B257C3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6" creationId="{1516EB35-35EA-66E6-7E69-70612ED8B2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8" creationId="{F6F130C2-BE5F-EF7B-DB64-9FD1C33880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39" creationId="{C9B7722F-BE65-AC9E-438D-FD1C3EC3A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0" creationId="{0D7E12AD-2218-6443-EA7A-DCB5FF3618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2:57.608" v="778"/>
          <ac:inkMkLst>
            <pc:docMk/>
            <pc:sldMk cId="4117946111" sldId="527"/>
            <ac:inkMk id="41" creationId="{25D98703-F7EA-B19E-E515-62331D36AFF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12.157" v="780" actId="9405"/>
          <ac:inkMkLst>
            <pc:docMk/>
            <pc:sldMk cId="4117946111" sldId="527"/>
            <ac:inkMk id="43" creationId="{C0AF5D88-4CEB-6569-930D-777E2146B6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4" creationId="{9AB95846-B8F0-3715-3723-4661DC1A38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5" creationId="{FFD275FC-768A-B7B1-5EA9-BF5A4E2239E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6" creationId="{79DECD16-08AC-7642-E402-7CA35E35228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47" creationId="{6591C184-AEE2-2E98-4236-A028DF6B158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8" creationId="{DC0B8917-F5C6-2603-9139-198193857A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49" creationId="{0B1E884A-27D8-6C74-57BF-4166FA2EE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19.575" v="788"/>
          <ac:inkMkLst>
            <pc:docMk/>
            <pc:sldMk cId="4117946111" sldId="527"/>
            <ac:inkMk id="50" creationId="{50B4A617-1897-21B8-5A8C-B3D99CEE92B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3" creationId="{4F086573-7D83-278A-AB6C-4C2551A36C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4" creationId="{7E284D47-F520-4576-22DC-7533F5CC35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5" creationId="{1DFAA2C2-60DA-115A-9F20-2AFC0E3265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33.119" v="794"/>
          <ac:inkMkLst>
            <pc:docMk/>
            <pc:sldMk cId="4117946111" sldId="527"/>
            <ac:inkMk id="56" creationId="{99D7EBAF-498C-DDE4-55BA-C3AA73A556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8" creationId="{CAA15D7E-A8AF-8172-77EE-8EF9434E12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59" creationId="{B9F65330-AD32-01AF-7A25-AD2C17DCBC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0" creationId="{78FA913B-CC29-8287-A8C7-1F660630E7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1" creationId="{F5D7A959-2ACD-3F25-30BD-A26715C53D0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2" creationId="{3B9E7E9B-E9AF-D4BB-C334-E07F83E27FB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46.944" v="802"/>
          <ac:inkMkLst>
            <pc:docMk/>
            <pc:sldMk cId="4117946111" sldId="527"/>
            <ac:inkMk id="63" creationId="{08675F8C-33B3-EE70-9773-01263C0DD00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3:53.053" v="803" actId="9405"/>
          <ac:inkMkLst>
            <pc:docMk/>
            <pc:sldMk cId="4117946111" sldId="527"/>
            <ac:inkMk id="65" creationId="{85414660-CB30-BA20-2EA5-33E76139528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6" creationId="{C7BBE8AC-C5D8-5A20-9EFC-F7FD0421FE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7" creationId="{E71E01F0-F701-0769-40C4-E6F15F6BCC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8" creationId="{B135B32B-54D8-9B3F-02A1-8457F48CE2D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69" creationId="{43FB9481-74DE-76E8-9E14-5C09349364C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0" creationId="{11B9A8D3-70C7-427D-2AFF-791C6BF5586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1" creationId="{7C4A16B1-0DD9-2F4E-E0B5-6A545E315C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3:57.527" v="811"/>
          <ac:inkMkLst>
            <pc:docMk/>
            <pc:sldMk cId="4117946111" sldId="527"/>
            <ac:inkMk id="72" creationId="{95E63B76-CF2B-5AD3-9EEE-18BCC96AFBF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057" v="813" actId="9405"/>
          <ac:inkMkLst>
            <pc:docMk/>
            <pc:sldMk cId="4117946111" sldId="527"/>
            <ac:inkMk id="74" creationId="{2F90C2EB-1C46-3C5B-5AE3-A52821175DB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09.645" v="814" actId="9405"/>
          <ac:inkMkLst>
            <pc:docMk/>
            <pc:sldMk cId="4117946111" sldId="527"/>
            <ac:inkMk id="75" creationId="{ED8A6D71-9A77-8CBB-6770-437EAE530A1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179" v="815" actId="9405"/>
          <ac:inkMkLst>
            <pc:docMk/>
            <pc:sldMk cId="4117946111" sldId="527"/>
            <ac:inkMk id="76" creationId="{5C0D8355-0E8C-B05D-91A7-5238198F290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0.664" v="816" actId="9405"/>
          <ac:inkMkLst>
            <pc:docMk/>
            <pc:sldMk cId="4117946111" sldId="527"/>
            <ac:inkMk id="77" creationId="{4D56D162-15C4-5848-83F9-62C02508FD3D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106" v="817" actId="9405"/>
          <ac:inkMkLst>
            <pc:docMk/>
            <pc:sldMk cId="4117946111" sldId="527"/>
            <ac:inkMk id="78" creationId="{8AE0EAFD-5074-BA46-416B-819C03FD14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1.709" v="818" actId="9405"/>
          <ac:inkMkLst>
            <pc:docMk/>
            <pc:sldMk cId="4117946111" sldId="527"/>
            <ac:inkMk id="79" creationId="{92D2E245-C2EA-1684-4D92-18389E279E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255" v="819" actId="9405"/>
          <ac:inkMkLst>
            <pc:docMk/>
            <pc:sldMk cId="4117946111" sldId="527"/>
            <ac:inkMk id="80" creationId="{90CA200E-B43B-5935-F8F6-D73019B04D6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2.629" v="820" actId="9405"/>
          <ac:inkMkLst>
            <pc:docMk/>
            <pc:sldMk cId="4117946111" sldId="527"/>
            <ac:inkMk id="81" creationId="{B332962E-D080-036D-C5F2-85F2599B5824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3.005" v="821" actId="9405"/>
          <ac:inkMkLst>
            <pc:docMk/>
            <pc:sldMk cId="4117946111" sldId="527"/>
            <ac:inkMk id="82" creationId="{F1CBCB9F-E1EB-F48D-C657-8E2E1BE2FB3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3" creationId="{7AF7A0DA-9F64-426E-1A8E-2005061EB2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4" creationId="{5DDF7108-E7CE-2B25-043D-19A1002DBD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5" creationId="{4B31790A-BC13-73E8-2BC5-6FCE72490B3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4.957" v="825" actId="9405"/>
          <ac:inkMkLst>
            <pc:docMk/>
            <pc:sldMk cId="4117946111" sldId="527"/>
            <ac:inkMk id="86" creationId="{EA481883-241C-6228-F592-7DC8970199B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7" creationId="{F5597E28-5521-3F66-F1BF-DF0A836D06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8" creationId="{F412D216-F0DB-FD91-6710-57259116225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89" creationId="{8F301B76-13F5-F81E-1E5F-6C30D5EB61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18.556" v="831"/>
          <ac:inkMkLst>
            <pc:docMk/>
            <pc:sldMk cId="4117946111" sldId="527"/>
            <ac:inkMk id="90" creationId="{AB6A2A26-3B0B-E6D6-17BD-0D73EA7A0B2E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17.576" v="830" actId="9405"/>
          <ac:inkMkLst>
            <pc:docMk/>
            <pc:sldMk cId="4117946111" sldId="527"/>
            <ac:inkMk id="91" creationId="{C3315D98-EF69-6EED-D3DA-5093D812DF6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14:36.287" v="833" actId="9405"/>
          <ac:inkMkLst>
            <pc:docMk/>
            <pc:sldMk cId="4117946111" sldId="527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6" creationId="{B6C2EE4B-1E28-5DF2-63BC-CCA2291CE0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43.442" v="836"/>
          <ac:inkMkLst>
            <pc:docMk/>
            <pc:sldMk cId="4117946111" sldId="527"/>
            <ac:inkMk id="97" creationId="{61500D25-1165-1CD2-30F2-304905C10D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99" creationId="{405DB513-C08D-540B-2F28-3A54DFFABA2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0" creationId="{349FD44E-22F0-06FB-2AA2-A628891978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1" creationId="{EA2BB3D0-0B43-2F1B-2C60-16CF951290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3" creationId="{1AB9D974-E380-5194-2644-82F09E53674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4" creationId="{F598E719-104E-84A6-CE33-58E660DC95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5" creationId="{45ADA9F3-8F29-D64D-4D24-7646023520E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4:54.249" v="845"/>
          <ac:inkMkLst>
            <pc:docMk/>
            <pc:sldMk cId="4117946111" sldId="527"/>
            <ac:inkMk id="106" creationId="{DF2C6F91-BF4B-BDB4-C115-6B72D86CD5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09" creationId="{38B4B432-0584-E2F0-5DE9-FF9A56EF6C6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0" creationId="{6812BB97-573F-B9E4-B14F-B5540011AC1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1" creationId="{8BCA3D90-2988-DB27-C9CA-61B700B0F5B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2" creationId="{E543DFCD-9541-87F1-0182-5E4A2B1A05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4" creationId="{BD852AE1-39D9-A776-544A-59C2E0FD7EC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6" creationId="{05E1A4A3-6E6B-A185-4805-7AA50748C90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7" creationId="{209776E1-8CBD-9753-5AF4-05DDFBA4035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19" creationId="{B0C05775-E1CC-82EF-1404-39BDC5A80D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0" creationId="{E9D84E82-0B66-BCDE-FA31-3AED954A686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1" creationId="{DCDC5281-059E-5696-E13E-B044159C9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2" creationId="{B8A1F2AE-3DB4-D791-3D0A-B89734C5B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1.635" v="868"/>
          <ac:inkMkLst>
            <pc:docMk/>
            <pc:sldMk cId="4117946111" sldId="527"/>
            <ac:inkMk id="123" creationId="{826B443A-DDA9-B0FB-E526-F22EA7240D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4" creationId="{FFE53F2B-5DC5-5E53-55F6-1251710351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5" creationId="{8F911C55-34DF-349A-E1BA-3B46E6F8359A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0:15:53.407" v="871"/>
          <ac:inkMkLst>
            <pc:docMk/>
            <pc:sldMk cId="4117946111" sldId="527"/>
            <ac:inkMk id="126" creationId="{A7F416F4-1EBE-4BD9-6212-517672B886D7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15:53.406" v="870"/>
          <ac:inkMkLst>
            <pc:docMk/>
            <pc:sldMk cId="4117946111" sldId="527"/>
            <ac:inkMk id="129" creationId="{3EEC2346-F5B8-839D-05BF-357E88061EE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0" creationId="{21F02AB5-EF34-C4E7-785D-1AFD7C09F0B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1" creationId="{88228BFB-01C5-696A-8D62-8A81969737E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5:56.915" v="875"/>
          <ac:inkMkLst>
            <pc:docMk/>
            <pc:sldMk cId="4117946111" sldId="527"/>
            <ac:inkMk id="132" creationId="{048E87E5-6FF8-1B53-30BA-126643BC79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4" creationId="{55E09E38-B2C4-8B39-0070-F86E42FE275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5" creationId="{F72C82FF-3FC8-801D-51BB-6880CB8F93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7" creationId="{50B867A6-5B6E-1E56-FAE3-CF6303FBA8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8" creationId="{F2EFA533-E171-18F5-21B7-41DDEDC7F9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39" creationId="{B7964A07-6577-E8B6-444B-3A0F67E7510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16:03.385" v="884"/>
          <ac:inkMkLst>
            <pc:docMk/>
            <pc:sldMk cId="4117946111" sldId="527"/>
            <ac:inkMk id="141" creationId="{4E576D74-D9F0-30C1-F8DC-38A31F93002D}"/>
          </ac:inkMkLst>
        </pc:inkChg>
      </pc:sldChg>
      <pc:sldChg chg="addSp delSp modSp add mod ord delAnim modAnim">
        <pc:chgData name="TAN Mei Yi [Harrisdale Senior High School]" userId="f9f029c9-d743-4d60-9f2c-e74bdec1ab07" providerId="ADAL" clId="{69DB69E3-BE30-4781-862A-E411D7D03CAC}" dt="2022-10-20T02:07:29.880" v="1232"/>
        <pc:sldMkLst>
          <pc:docMk/>
          <pc:sldMk cId="2523222035" sldId="528"/>
        </pc:sldMkLst>
        <pc:spChg chg="mod">
          <ac:chgData name="TAN Mei Yi [Harrisdale Senior High School]" userId="f9f029c9-d743-4d60-9f2c-e74bdec1ab07" providerId="ADAL" clId="{69DB69E3-BE30-4781-862A-E411D7D03CAC}" dt="2022-10-20T00:29:28.841" v="1008" actId="20577"/>
          <ac:spMkLst>
            <pc:docMk/>
            <pc:sldMk cId="2523222035" sldId="528"/>
            <ac:spMk id="4" creationId="{08AF0420-FE6C-0F48-89AB-47C8A47EC136}"/>
          </ac:spMkLst>
        </pc:spChg>
        <pc:grpChg chg="mod">
          <ac:chgData name="TAN Mei Yi [Harrisdale Senior High School]" userId="f9f029c9-d743-4d60-9f2c-e74bdec1ab07" providerId="ADAL" clId="{69DB69E3-BE30-4781-862A-E411D7D03CAC}" dt="2022-10-20T00:49:16.269" v="1039"/>
          <ac:grpSpMkLst>
            <pc:docMk/>
            <pc:sldMk cId="2523222035" sldId="528"/>
            <ac:grpSpMk id="19" creationId="{D3DAFB7B-C9A9-C789-8160-FD73460AAC9B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7.423" v="1011" actId="478"/>
          <ac:grpSpMkLst>
            <pc:docMk/>
            <pc:sldMk cId="2523222035" sldId="528"/>
            <ac:grpSpMk id="28" creationId="{A9F7EA9C-8C8E-93D9-744F-25D12FED55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42" creationId="{1487D63F-9E3B-841E-16AE-2F45DB9455F6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1" creationId="{DC8B5DA8-05D9-EEED-9EA6-6BF4766EC62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19.425" v="1045"/>
          <ac:grpSpMkLst>
            <pc:docMk/>
            <pc:sldMk cId="2523222035" sldId="528"/>
            <ac:grpSpMk id="52" creationId="{175EA124-2D6B-B870-9702-B7232EFDEE1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57" creationId="{63F3DA6F-CB4D-64F9-0CDE-5219D25851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10.887" v="1012" actId="478"/>
          <ac:grpSpMkLst>
            <pc:docMk/>
            <pc:sldMk cId="2523222035" sldId="528"/>
            <ac:grpSpMk id="64" creationId="{F0CFE4A0-0D17-84E5-685B-90A7D892158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73" creationId="{7B9A2DBF-EB0E-108D-6A04-276209BC8A0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2" creationId="{CBC0F907-F146-8618-79D5-77CB40F5C18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93" creationId="{717F824B-9BD0-191C-4E3A-3DF6BCBE609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94" creationId="{6CDC8195-CBA6-96BB-7BB8-7D11011BEC0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4.706" v="1010" actId="478"/>
          <ac:grpSpMkLst>
            <pc:docMk/>
            <pc:sldMk cId="2523222035" sldId="528"/>
            <ac:grpSpMk id="108" creationId="{B5A104EB-96E1-8E6B-83AE-155362CAA0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7" creationId="{5D925F33-9033-FE97-93B9-92CD34C5DEC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28" creationId="{11132498-372D-AC17-2031-F63B28AFBFA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33" creationId="{483DD4D9-1725-D11E-4BBC-966FAAE6DC6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0:30:01.051" v="1009" actId="478"/>
          <ac:grpSpMkLst>
            <pc:docMk/>
            <pc:sldMk cId="2523222035" sldId="528"/>
            <ac:grpSpMk id="142" creationId="{8C7EC53F-B381-0EB4-8DB0-74D4C09BE8B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49:23.466" v="1054"/>
          <ac:grpSpMkLst>
            <pc:docMk/>
            <pc:sldMk cId="2523222035" sldId="528"/>
            <ac:grpSpMk id="143" creationId="{67FACA01-3F0A-2B22-D8FD-2189A1F7F619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0:50:07.358" v="1065"/>
          <ac:grpSpMkLst>
            <pc:docMk/>
            <pc:sldMk cId="2523222035" sldId="528"/>
            <ac:grpSpMk id="148" creationId="{8FB2684C-3EEA-4DC4-83CA-1CD29B73F8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0" creationId="{8B88BCCD-5A2B-F144-B595-96EB5B80047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7" creationId="{3377859D-E0D8-3F72-D8F8-29D40994D04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8" creationId="{33878FC2-CF96-1559-F8C1-90F18DAC3BCF}"/>
          </ac:grpSpMkLst>
        </pc:grpChg>
        <pc:grpChg chg="add mod">
          <ac:chgData name="TAN Mei Yi [Harrisdale Senior High School]" userId="f9f029c9-d743-4d60-9f2c-e74bdec1ab07" providerId="ADAL" clId="{69DB69E3-BE30-4781-862A-E411D7D03CAC}" dt="2022-10-20T00:50:26.230" v="1073" actId="164"/>
          <ac:grpSpMkLst>
            <pc:docMk/>
            <pc:sldMk cId="2523222035" sldId="528"/>
            <ac:grpSpMk id="159" creationId="{FBDAD77D-66F9-8004-51E1-E89C93EF337F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0:30:12.285" v="1013" actId="478"/>
          <ac:picMkLst>
            <pc:docMk/>
            <pc:sldMk cId="2523222035" sldId="528"/>
            <ac:picMk id="5" creationId="{5F060FDF-2067-4030-1028-17259455AB73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9.894" v="1029" actId="34135"/>
          <ac:picMkLst>
            <pc:docMk/>
            <pc:sldMk cId="2523222035" sldId="528"/>
            <ac:picMk id="6" creationId="{423E08CE-5AEB-FC43-3EC5-A0F37618601D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46:28.304" v="1014" actId="478"/>
          <ac:picMkLst>
            <pc:docMk/>
            <pc:sldMk cId="2523222035" sldId="528"/>
            <ac:picMk id="7" creationId="{BF8400AF-841C-F319-7F9D-6E611180B64E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0:48:02.024" v="1027" actId="167"/>
          <ac:picMkLst>
            <pc:docMk/>
            <pc:sldMk cId="2523222035" sldId="528"/>
            <ac:picMk id="9" creationId="{58265E15-AC15-25B0-D0D7-0DB162E08389}"/>
          </ac:picMkLst>
        </pc:picChg>
        <pc:inkChg chg="add">
          <ac:chgData name="TAN Mei Yi [Harrisdale Senior High School]" userId="f9f029c9-d743-4d60-9f2c-e74bdec1ab07" providerId="ADAL" clId="{69DB69E3-BE30-4781-862A-E411D7D03CAC}" dt="2022-10-20T00:49:02.128" v="1030" actId="9405"/>
          <ac:inkMkLst>
            <pc:docMk/>
            <pc:sldMk cId="2523222035" sldId="528"/>
            <ac:inkMk id="10" creationId="{9731CF02-63FA-65D6-BFFC-32320F03C7F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07.167" v="1031" actId="9405"/>
          <ac:inkMkLst>
            <pc:docMk/>
            <pc:sldMk cId="2523222035" sldId="528"/>
            <ac:inkMk id="11" creationId="{073F0E3B-F1F0-DF90-32F5-389E58D6B14C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12.565" v="1032" actId="9405"/>
          <ac:inkMkLst>
            <pc:docMk/>
            <pc:sldMk cId="2523222035" sldId="528"/>
            <ac:inkMk id="12" creationId="{FA4B6911-3C58-8496-92BE-44AB3C0BFF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3" creationId="{6969A49B-9CE0-0960-9754-7847FC209EA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4" creationId="{C79BB7C0-AFE8-488F-01FB-52470D36F6C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5" creationId="{8B38ACD5-5574-83B7-7BF6-ACA53662B5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6" creationId="{CD87772D-CAF4-10C3-5F8A-24259F129C5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7" creationId="{047EAFC8-EEEF-9CE4-CDC3-F4C2BDC3DE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6.269" v="1039"/>
          <ac:inkMkLst>
            <pc:docMk/>
            <pc:sldMk cId="2523222035" sldId="528"/>
            <ac:inkMk id="18" creationId="{04700EBA-D264-8F7F-1AF4-00FA06D8353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0" creationId="{E60700EF-39DC-F340-FB6D-0A07EA0213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1" creationId="{2AF8AD88-076E-CED2-4B87-C8F4AC662D6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22" creationId="{F8723474-797D-22F1-2860-78618B31B770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29" creationId="{3FBCD9F2-6F87-8D22-B993-1B8DD4F9730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0" creationId="{64CCAAD4-2AD3-8377-1561-38EB7D305BA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1" creationId="{CE2801B8-32BE-1118-266F-7D5EDE6762B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32" creationId="{2281CFCC-EAA8-ECD3-28A4-2EFECCB1B49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5" creationId="{391A86F6-0511-7170-4F53-2539BBC629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19.425" v="1045"/>
          <ac:inkMkLst>
            <pc:docMk/>
            <pc:sldMk cId="2523222035" sldId="528"/>
            <ac:inkMk id="37" creationId="{CD76D442-0D1E-FCCA-9152-9FDAAFC74F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43" creationId="{C0AF5D88-4CEB-6569-930D-777E2146B6D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65" creationId="{85414660-CB30-BA20-2EA5-33E76139528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4" creationId="{2F90C2EB-1C46-3C5B-5AE3-A52821175DB7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5" creationId="{ED8A6D71-9A77-8CBB-6770-437EAE530A1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6" creationId="{5C0D8355-0E8C-B05D-91A7-5238198F29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7" creationId="{4D56D162-15C4-5848-83F9-62C02508FD3D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8" creationId="{8AE0EAFD-5074-BA46-416B-819C03FD14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79" creationId="{92D2E245-C2EA-1684-4D92-18389E279E3A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0" creationId="{90CA200E-B43B-5935-F8F6-D73019B04D6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1" creationId="{B332962E-D080-036D-C5F2-85F2599B582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82" creationId="{F1CBCB9F-E1EB-F48D-C657-8E2E1BE2FB3E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86" creationId="{EA481883-241C-6228-F592-7DC8970199B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1.051" v="1009" actId="478"/>
          <ac:inkMkLst>
            <pc:docMk/>
            <pc:sldMk cId="2523222035" sldId="528"/>
            <ac:inkMk id="91" creationId="{C3315D98-EF69-6EED-D3DA-5093D812DF6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0:30:04.706" v="1010" actId="478"/>
          <ac:inkMkLst>
            <pc:docMk/>
            <pc:sldMk cId="2523222035" sldId="528"/>
            <ac:inkMk id="95" creationId="{947F60C0-80E5-4465-1097-1C69DCB42E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02" creationId="{53482055-34F3-2B51-27CE-8DC0805A59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3" creationId="{0F01FC99-6A63-858B-807A-DA84F02768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5" creationId="{23598E22-C4AC-038D-6380-82BC0200B7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18" creationId="{A2855297-E33F-F7B9-CFD6-886395ADB4C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6" creationId="{387E1A71-BCAB-2C85-7831-285FC02EAB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29" creationId="{A48B8399-A8F4-1A2B-D01C-83628007C9E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36" creationId="{5EC1C92D-B41F-188C-B160-5A31A7BF048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49:23.466" v="1054"/>
          <ac:inkMkLst>
            <pc:docMk/>
            <pc:sldMk cId="2523222035" sldId="528"/>
            <ac:inkMk id="140" creationId="{206A7BC1-5BE4-8AD5-DEB4-F8517242A59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0:49:48.334" v="1058" actId="9405"/>
          <ac:inkMkLst>
            <pc:docMk/>
            <pc:sldMk cId="2523222035" sldId="528"/>
            <ac:inkMk id="144" creationId="{365A359E-15A1-91D3-1177-D1D4FEC7D9F8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0:49:50.532" v="1060"/>
          <ac:inkMkLst>
            <pc:docMk/>
            <pc:sldMk cId="2523222035" sldId="528"/>
            <ac:inkMk id="145" creationId="{414BB55F-342A-5C41-62CF-AC42EE4AAF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6" creationId="{03FEEECD-8EA0-55CD-F612-86B110F866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7" creationId="{6ACFB698-7996-4380-D0B2-D3A37DEAA53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07.358" v="1065"/>
          <ac:inkMkLst>
            <pc:docMk/>
            <pc:sldMk cId="2523222035" sldId="528"/>
            <ac:inkMk id="149" creationId="{80735678-54BE-74B2-4B69-288CE57B68D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1" creationId="{7914A180-E571-413A-0F84-09CD608ED1F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2" creationId="{11C30E66-65CA-2815-0901-090B43AFDAA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3" creationId="{A009C482-A8E7-EFAE-663E-81BBF36434D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4" creationId="{45DF5F1A-3469-FC61-9649-F78059B0975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5" creationId="{AE7CFB73-5DA9-81F0-2AAB-A703BBCE764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0:50:14.446" v="1072"/>
          <ac:inkMkLst>
            <pc:docMk/>
            <pc:sldMk cId="2523222035" sldId="528"/>
            <ac:inkMk id="156" creationId="{63731BA3-2F2A-0294-6640-FC692E6AD69E}"/>
          </ac:inkMkLst>
        </pc:inkChg>
      </pc:sldChg>
      <pc:sldChg chg="addSp delSp modSp add mod ord">
        <pc:chgData name="TAN Mei Yi [Harrisdale Senior High School]" userId="f9f029c9-d743-4d60-9f2c-e74bdec1ab07" providerId="ADAL" clId="{69DB69E3-BE30-4781-862A-E411D7D03CAC}" dt="2022-10-20T00:58:57.622" v="1165" actId="1076"/>
        <pc:sldMkLst>
          <pc:docMk/>
          <pc:sldMk cId="3188771889" sldId="529"/>
        </pc:sldMkLst>
        <pc:spChg chg="mod">
          <ac:chgData name="TAN Mei Yi [Harrisdale Senior High School]" userId="f9f029c9-d743-4d60-9f2c-e74bdec1ab07" providerId="ADAL" clId="{69DB69E3-BE30-4781-862A-E411D7D03CAC}" dt="2022-10-20T00:58:28.151" v="1157" actId="1076"/>
          <ac:spMkLst>
            <pc:docMk/>
            <pc:sldMk cId="3188771889" sldId="529"/>
            <ac:spMk id="8" creationId="{BEF40FC2-A7E2-7243-9AC0-E8FE47AF70A6}"/>
          </ac:spMkLst>
        </pc:spChg>
        <pc:picChg chg="add mod ord">
          <ac:chgData name="TAN Mei Yi [Harrisdale Senior High School]" userId="f9f029c9-d743-4d60-9f2c-e74bdec1ab07" providerId="ADAL" clId="{69DB69E3-BE30-4781-862A-E411D7D03CAC}" dt="2022-10-20T00:58:57.622" v="1165" actId="1076"/>
          <ac:picMkLst>
            <pc:docMk/>
            <pc:sldMk cId="3188771889" sldId="529"/>
            <ac:picMk id="3" creationId="{594956D6-89FF-7ED0-890D-E3575D688804}"/>
          </ac:picMkLst>
        </pc:picChg>
        <pc:picChg chg="del">
          <ac:chgData name="TAN Mei Yi [Harrisdale Senior High School]" userId="f9f029c9-d743-4d60-9f2c-e74bdec1ab07" providerId="ADAL" clId="{69DB69E3-BE30-4781-862A-E411D7D03CAC}" dt="2022-10-20T00:57:55.471" v="1147" actId="478"/>
          <ac:picMkLst>
            <pc:docMk/>
            <pc:sldMk cId="3188771889" sldId="529"/>
            <ac:picMk id="4" creationId="{408E7E7F-BCD4-934F-0F0F-58D400FB05B5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0:58:56.049" v="1164" actId="1076"/>
          <ac:picMkLst>
            <pc:docMk/>
            <pc:sldMk cId="3188771889" sldId="529"/>
            <ac:picMk id="5" creationId="{DD563D49-A444-C6DF-9F8F-B1F3B2A2DCD4}"/>
          </ac:picMkLst>
        </pc:pic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2:06:25.272" v="1230"/>
        <pc:sldMkLst>
          <pc:docMk/>
          <pc:sldMk cId="441610278" sldId="530"/>
        </pc:sldMkLst>
        <pc:spChg chg="mod">
          <ac:chgData name="TAN Mei Yi [Harrisdale Senior High School]" userId="f9f029c9-d743-4d60-9f2c-e74bdec1ab07" providerId="ADAL" clId="{69DB69E3-BE30-4781-862A-E411D7D03CAC}" dt="2022-10-20T00:59:48.104" v="1170" actId="20577"/>
          <ac:spMkLst>
            <pc:docMk/>
            <pc:sldMk cId="441610278" sldId="530"/>
            <ac:spMk id="4" creationId="{08AF0420-FE6C-0F48-89AB-47C8A47EC136}"/>
          </ac:spMkLst>
        </pc:s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9" creationId="{D3DAFB7B-C9A9-C789-8160-FD73460AAC9B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14.288" v="1194"/>
          <ac:grpSpMkLst>
            <pc:docMk/>
            <pc:sldMk cId="441610278" sldId="530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19.329" v="1206"/>
          <ac:grpSpMkLst>
            <pc:docMk/>
            <pc:sldMk cId="441610278" sldId="530"/>
            <ac:grpSpMk id="39" creationId="{2BDC03D0-5153-167E-C6A0-7C6E75293D0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25.098" v="1215"/>
          <ac:grpSpMkLst>
            <pc:docMk/>
            <pc:sldMk cId="441610278" sldId="530"/>
            <ac:grpSpMk id="46" creationId="{9AAE7007-CCBE-3F88-E826-F656AF141DE3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0" creationId="{8DDD99DC-28C0-88F6-F291-17A1E63782C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52" creationId="{175EA124-2D6B-B870-9702-B7232EFDEE13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2:05:56.875" v="1228"/>
          <ac:grpSpMkLst>
            <pc:docMk/>
            <pc:sldMk cId="441610278" sldId="530"/>
            <ac:grpSpMk id="59" creationId="{1A839B3B-2B72-9C67-36F2-6026104E609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43" creationId="{67FACA01-3F0A-2B22-D8FD-2189A1F7F61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1:04:07.334" v="1173" actId="478"/>
          <ac:grpSpMkLst>
            <pc:docMk/>
            <pc:sldMk cId="441610278" sldId="530"/>
            <ac:grpSpMk id="159" creationId="{FBDAD77D-66F9-8004-51E1-E89C93EF337F}"/>
          </ac:grpSpMkLst>
        </pc:grpChg>
        <pc:picChg chg="add mod ord">
          <ac:chgData name="TAN Mei Yi [Harrisdale Senior High School]" userId="f9f029c9-d743-4d60-9f2c-e74bdec1ab07" providerId="ADAL" clId="{69DB69E3-BE30-4781-862A-E411D7D03CAC}" dt="2022-10-20T02:04:49.467" v="1184" actId="167"/>
          <ac:picMkLst>
            <pc:docMk/>
            <pc:sldMk cId="441610278" sldId="530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2.716" v="1171" actId="478"/>
          <ac:picMkLst>
            <pc:docMk/>
            <pc:sldMk cId="441610278" sldId="530"/>
            <ac:picMk id="6" creationId="{423E08CE-5AEB-FC43-3EC5-A0F37618601D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04:55.921" v="1186" actId="34135"/>
          <ac:picMkLst>
            <pc:docMk/>
            <pc:sldMk cId="441610278" sldId="530"/>
            <ac:picMk id="8" creationId="{C33B9972-835B-4EBF-D260-74B5724B2D08}"/>
          </ac:picMkLst>
        </pc:picChg>
        <pc:picChg chg="del">
          <ac:chgData name="TAN Mei Yi [Harrisdale Senior High School]" userId="f9f029c9-d743-4d60-9f2c-e74bdec1ab07" providerId="ADAL" clId="{69DB69E3-BE30-4781-862A-E411D7D03CAC}" dt="2022-10-20T01:04:04.132" v="1172" actId="478"/>
          <ac:picMkLst>
            <pc:docMk/>
            <pc:sldMk cId="441610278" sldId="530"/>
            <ac:picMk id="9" creationId="{58265E15-AC15-25B0-D0D7-0DB162E08389}"/>
          </ac:picMkLst>
        </pc:pic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0" creationId="{9731CF02-63FA-65D6-BFFC-32320F03C7F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1" creationId="{073F0E3B-F1F0-DF90-32F5-389E58D6B14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2" creationId="{FA4B6911-3C58-8496-92BE-44AB3C0BFFF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06.523" v="1187" actId="9405"/>
          <ac:inkMkLst>
            <pc:docMk/>
            <pc:sldMk cId="441610278" sldId="530"/>
            <ac:inkMk id="23" creationId="{B4CC26C3-81DA-4D78-FEA6-07BB95D93A21}"/>
          </ac:inkMkLst>
        </pc:inkChg>
        <pc:inkChg chg="add">
          <ac:chgData name="TAN Mei Yi [Harrisdale Senior High School]" userId="f9f029c9-d743-4d60-9f2c-e74bdec1ab07" providerId="ADAL" clId="{69DB69E3-BE30-4781-862A-E411D7D03CAC}" dt="2022-10-20T02:05:11.128" v="1188" actId="9405"/>
          <ac:inkMkLst>
            <pc:docMk/>
            <pc:sldMk cId="441610278" sldId="530"/>
            <ac:inkMk id="24" creationId="{40820B61-6D9B-1689-C918-50AC3180267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5" creationId="{3C50703A-A133-DE57-1166-1064E6D4157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6" creationId="{11416D37-1CAD-8DA2-4037-298EA052118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7" creationId="{55BEA172-EC71-4176-465E-210E97AA7A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8" creationId="{069F32D1-11E5-3CF4-7716-2D5D27E2AB3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14.288" v="1194"/>
          <ac:inkMkLst>
            <pc:docMk/>
            <pc:sldMk cId="441610278" sldId="530"/>
            <ac:inkMk id="29" creationId="{2C49F6C8-74F6-7789-0B77-775F45221D6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6"/>
          <ac:inkMkLst>
            <pc:docMk/>
            <pc:sldMk cId="441610278" sldId="530"/>
            <ac:inkMk id="31" creationId="{A87DB6CA-4811-294B-73AC-516A58185FE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8" v="1203"/>
          <ac:inkMkLst>
            <pc:docMk/>
            <pc:sldMk cId="441610278" sldId="530"/>
            <ac:inkMk id="32" creationId="{61B3CDE8-5244-BC47-6D5E-2E6153CE02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5"/>
          <ac:inkMkLst>
            <pc:docMk/>
            <pc:sldMk cId="441610278" sldId="530"/>
            <ac:inkMk id="33" creationId="{A330BDCA-FD63-EDCA-48B5-77EEED100DA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21.090" v="1208"/>
          <ac:inkMkLst>
            <pc:docMk/>
            <pc:sldMk cId="441610278" sldId="530"/>
            <ac:inkMk id="34" creationId="{21C2829B-0DE2-F23E-D349-6444FAF80A6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7" v="1202"/>
          <ac:inkMkLst>
            <pc:docMk/>
            <pc:sldMk cId="441610278" sldId="530"/>
            <ac:inkMk id="36" creationId="{A74F3E2D-E3E8-E933-FE30-F369E6D3E81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2:05:19.329" v="1204"/>
          <ac:inkMkLst>
            <pc:docMk/>
            <pc:sldMk cId="441610278" sldId="530"/>
            <ac:inkMk id="38" creationId="{D55D5ADB-E406-AEAA-4C24-A96C1AB2E5F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0" creationId="{959A5B1B-DB25-9F8E-1879-61B00AADF30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1" creationId="{3F004058-D6AC-3FF6-0AF3-A25A1583A0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2" creationId="{B4DC2CBE-53AB-76F2-4A65-DA896066581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3" creationId="{87CB8D97-8142-EF7D-EE15-2E13E9110E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4" creationId="{363E31A1-462B-9C21-6E6A-0469483F97D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25.098" v="1215"/>
          <ac:inkMkLst>
            <pc:docMk/>
            <pc:sldMk cId="441610278" sldId="530"/>
            <ac:inkMk id="45" creationId="{E36E4F67-3A73-1D25-915D-C82F1EBA597A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2:05:39.079" v="1217"/>
          <ac:inkMkLst>
            <pc:docMk/>
            <pc:sldMk cId="441610278" sldId="530"/>
            <ac:inkMk id="47" creationId="{D8B3175B-CA62-2E6C-E204-D1C15B407C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8" creationId="{5AE82FBF-783F-547C-B50F-2A3EBCE82D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49" creationId="{C0C6C1C6-FC83-F1E2-AF67-79C5236567F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1" creationId="{5403C116-54DB-0297-C843-E7C98F13F1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3" creationId="{A9A6229D-6C0C-F30D-FE1A-DD26296291A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4" creationId="{DADD9F52-5339-989D-8A8F-45EDAAEA5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5" creationId="{20477E67-6644-A99D-99A7-C8BB88BFFE0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6" creationId="{5B75C5A3-636F-AB2B-B315-B7108DC31A4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7" creationId="{BD52050D-E93D-602B-A1E1-3C9C72E6B1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2:05:56.875" v="1228"/>
          <ac:inkMkLst>
            <pc:docMk/>
            <pc:sldMk cId="441610278" sldId="530"/>
            <ac:inkMk id="58" creationId="{5EBD3F73-7024-9439-4A60-69E330674FD3}"/>
          </ac:inkMkLst>
        </pc:inkChg>
        <pc:inkChg chg="del">
          <ac:chgData name="TAN Mei Yi [Harrisdale Senior High School]" userId="f9f029c9-d743-4d60-9f2c-e74bdec1ab07" providerId="ADAL" clId="{69DB69E3-BE30-4781-862A-E411D7D03CAC}" dt="2022-10-20T01:04:07.334" v="1173" actId="478"/>
          <ac:inkMkLst>
            <pc:docMk/>
            <pc:sldMk cId="441610278" sldId="530"/>
            <ac:inkMk id="144" creationId="{365A359E-15A1-91D3-1177-D1D4FEC7D9F8}"/>
          </ac:inkMkLst>
        </pc:inkChg>
      </pc:sldChg>
      <pc:sldChg chg="addSp delSp modSp add mod">
        <pc:chgData name="TAN Mei Yi [Harrisdale Senior High School]" userId="f9f029c9-d743-4d60-9f2c-e74bdec1ab07" providerId="ADAL" clId="{69DB69E3-BE30-4781-862A-E411D7D03CAC}" dt="2022-10-20T02:13:23.013" v="1288" actId="1076"/>
        <pc:sldMkLst>
          <pc:docMk/>
          <pc:sldMk cId="1356138815" sldId="531"/>
        </pc:sldMkLst>
        <pc:spChg chg="mod">
          <ac:chgData name="TAN Mei Yi [Harrisdale Senior High School]" userId="f9f029c9-d743-4d60-9f2c-e74bdec1ab07" providerId="ADAL" clId="{69DB69E3-BE30-4781-862A-E411D7D03CAC}" dt="2022-10-20T02:08:23.818" v="1243" actId="20577"/>
          <ac:spMkLst>
            <pc:docMk/>
            <pc:sldMk cId="1356138815" sldId="531"/>
            <ac:spMk id="2" creationId="{0D0C57EA-8983-6842-2306-4C15BEB6F10D}"/>
          </ac:spMkLst>
        </pc:spChg>
        <pc:spChg chg="mod">
          <ac:chgData name="TAN Mei Yi [Harrisdale Senior High School]" userId="f9f029c9-d743-4d60-9f2c-e74bdec1ab07" providerId="ADAL" clId="{69DB69E3-BE30-4781-862A-E411D7D03CAC}" dt="2022-10-20T02:09:35.155" v="1282" actId="1076"/>
          <ac:spMkLst>
            <pc:docMk/>
            <pc:sldMk cId="1356138815" sldId="531"/>
            <ac:spMk id="8" creationId="{BEF40FC2-A7E2-7243-9AC0-E8FE47AF70A6}"/>
          </ac:spMkLst>
        </pc:spChg>
        <pc:picChg chg="del">
          <ac:chgData name="TAN Mei Yi [Harrisdale Senior High School]" userId="f9f029c9-d743-4d60-9f2c-e74bdec1ab07" providerId="ADAL" clId="{69DB69E3-BE30-4781-862A-E411D7D03CAC}" dt="2022-10-20T02:13:07.103" v="1283" actId="478"/>
          <ac:picMkLst>
            <pc:docMk/>
            <pc:sldMk cId="1356138815" sldId="531"/>
            <ac:picMk id="4" creationId="{408E7E7F-BCD4-934F-0F0F-58D400FB05B5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3:23.013" v="1288" actId="1076"/>
          <ac:picMkLst>
            <pc:docMk/>
            <pc:sldMk cId="1356138815" sldId="531"/>
            <ac:picMk id="5" creationId="{268AFF6F-E6FA-B120-DB14-FCF879131FE4}"/>
          </ac:picMkLst>
        </pc:picChg>
      </pc:sldChg>
      <pc:sldChg chg="addSp delSp modSp add mod">
        <pc:chgData name="TAN Mei Yi [Harrisdale Senior High School]" userId="f9f029c9-d743-4d60-9f2c-e74bdec1ab07" providerId="ADAL" clId="{69DB69E3-BE30-4781-862A-E411D7D03CAC}" dt="2022-10-20T02:18:55.968" v="1323" actId="1076"/>
        <pc:sldMkLst>
          <pc:docMk/>
          <pc:sldMk cId="553398421" sldId="532"/>
        </pc:sldMkLst>
        <pc:spChg chg="mod">
          <ac:chgData name="TAN Mei Yi [Harrisdale Senior High School]" userId="f9f029c9-d743-4d60-9f2c-e74bdec1ab07" providerId="ADAL" clId="{69DB69E3-BE30-4781-862A-E411D7D03CAC}" dt="2022-10-20T02:14:13.961" v="1309" actId="20577"/>
          <ac:spMkLst>
            <pc:docMk/>
            <pc:sldMk cId="553398421" sldId="532"/>
            <ac:spMk id="8" creationId="{BEF40FC2-A7E2-7243-9AC0-E8FE47AF70A6}"/>
          </ac:spMkLst>
        </pc:spChg>
        <pc:picChg chg="add del mod ord">
          <ac:chgData name="TAN Mei Yi [Harrisdale Senior High School]" userId="f9f029c9-d743-4d60-9f2c-e74bdec1ab07" providerId="ADAL" clId="{69DB69E3-BE30-4781-862A-E411D7D03CAC}" dt="2022-10-20T02:18:24.599" v="1316" actId="478"/>
          <ac:picMkLst>
            <pc:docMk/>
            <pc:sldMk cId="553398421" sldId="532"/>
            <ac:picMk id="4" creationId="{0CF0BE0D-245E-44D7-7A51-3BCC5932A7F6}"/>
          </ac:picMkLst>
        </pc:picChg>
        <pc:picChg chg="del">
          <ac:chgData name="TAN Mei Yi [Harrisdale Senior High School]" userId="f9f029c9-d743-4d60-9f2c-e74bdec1ab07" providerId="ADAL" clId="{69DB69E3-BE30-4781-862A-E411D7D03CAC}" dt="2022-10-20T02:17:57.085" v="1310" actId="478"/>
          <ac:picMkLst>
            <pc:docMk/>
            <pc:sldMk cId="553398421" sldId="532"/>
            <ac:picMk id="5" creationId="{268AFF6F-E6FA-B120-DB14-FCF879131FE4}"/>
          </ac:picMkLst>
        </pc:picChg>
        <pc:picChg chg="add del">
          <ac:chgData name="TAN Mei Yi [Harrisdale Senior High School]" userId="f9f029c9-d743-4d60-9f2c-e74bdec1ab07" providerId="ADAL" clId="{69DB69E3-BE30-4781-862A-E411D7D03CAC}" dt="2022-10-20T02:18:48.208" v="1318" actId="478"/>
          <ac:picMkLst>
            <pc:docMk/>
            <pc:sldMk cId="553398421" sldId="532"/>
            <ac:picMk id="7" creationId="{5E0A25F7-35EF-DCB4-E0CC-68F5B74318CC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2:18:55.968" v="1323" actId="1076"/>
          <ac:picMkLst>
            <pc:docMk/>
            <pc:sldMk cId="553398421" sldId="532"/>
            <ac:picMk id="10" creationId="{BC520585-EFB1-736C-E894-BF4A8F9761AF}"/>
          </ac:picMkLst>
        </pc:picChg>
      </pc:sldChg>
      <pc:sldChg chg="add del">
        <pc:chgData name="TAN Mei Yi [Harrisdale Senior High School]" userId="f9f029c9-d743-4d60-9f2c-e74bdec1ab07" providerId="ADAL" clId="{69DB69E3-BE30-4781-862A-E411D7D03CAC}" dt="2022-10-20T02:29:24.896" v="1325"/>
        <pc:sldMkLst>
          <pc:docMk/>
          <pc:sldMk cId="88553617" sldId="533"/>
        </pc:sldMkLst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2:10.902" v="1693" actId="114"/>
        <pc:sldMkLst>
          <pc:docMk/>
          <pc:sldMk cId="1188328795" sldId="533"/>
        </pc:sldMkLst>
        <pc:spChg chg="mod">
          <ac:chgData name="TAN Mei Yi [Harrisdale Senior High School]" userId="f9f029c9-d743-4d60-9f2c-e74bdec1ab07" providerId="ADAL" clId="{69DB69E3-BE30-4781-862A-E411D7D03CAC}" dt="2022-10-20T03:10:17.911" v="1353" actId="20577"/>
          <ac:spMkLst>
            <pc:docMk/>
            <pc:sldMk cId="1188328795" sldId="533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2:10.902" v="1693" actId="114"/>
          <ac:spMkLst>
            <pc:docMk/>
            <pc:sldMk cId="1188328795" sldId="533"/>
            <ac:spMk id="98" creationId="{A5744139-4BAB-8869-CFE2-E6E906797CB7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3:14:17.463" v="1403"/>
          <ac:grpSpMkLst>
            <pc:docMk/>
            <pc:sldMk cId="1188328795" sldId="533"/>
            <ac:grpSpMk id="21" creationId="{44A97AB3-AD48-A081-C4E0-9E49A0B875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30" creationId="{97420D8C-F958-2AA8-94D9-9C9A0114A46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8" v="1394"/>
          <ac:grpSpMkLst>
            <pc:docMk/>
            <pc:sldMk cId="1188328795" sldId="533"/>
            <ac:grpSpMk id="35" creationId="{03C98F93-CA30-0131-BBF4-81C58B9C9556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14:17.459" v="1395"/>
          <ac:grpSpMkLst>
            <pc:docMk/>
            <pc:sldMk cId="1188328795" sldId="533"/>
            <ac:grpSpMk id="36" creationId="{DFDDE0A0-5F41-B414-E3B5-4C81A778C34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46" creationId="{9AAE7007-CCBE-3F88-E826-F656AF141DE3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12:19.463" v="1354" actId="478"/>
          <ac:grpSpMkLst>
            <pc:docMk/>
            <pc:sldMk cId="1188328795" sldId="533"/>
            <ac:grpSpMk id="59" creationId="{1A839B3B-2B72-9C67-36F2-6026104E609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25.128" v="1413"/>
          <ac:grpSpMkLst>
            <pc:docMk/>
            <pc:sldMk cId="1188328795" sldId="533"/>
            <ac:grpSpMk id="62" creationId="{557C760D-2F68-EF06-E481-583AACCEBF4C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40.928" v="1422"/>
          <ac:grpSpMkLst>
            <pc:docMk/>
            <pc:sldMk cId="1188328795" sldId="533"/>
            <ac:grpSpMk id="70" creationId="{00E68CBC-BB55-1E0E-E6F6-3B96E5ABBFA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4:53.005" v="1433"/>
          <ac:grpSpMkLst>
            <pc:docMk/>
            <pc:sldMk cId="1188328795" sldId="533"/>
            <ac:grpSpMk id="80" creationId="{7AE6EA1F-8816-8EC1-C052-2595FB6F1618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13.862" v="1437"/>
          <ac:grpSpMkLst>
            <pc:docMk/>
            <pc:sldMk cId="1188328795" sldId="533"/>
            <ac:grpSpMk id="83" creationId="{698F5AC1-79E2-7FBD-0C87-BE851C175331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6" creationId="{415AD35E-4E11-787A-8DC9-350A9F6C3999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15:53.623" v="1451"/>
          <ac:grpSpMkLst>
            <pc:docMk/>
            <pc:sldMk cId="1188328795" sldId="533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12:33.515" v="1361" actId="167"/>
          <ac:picMkLst>
            <pc:docMk/>
            <pc:sldMk cId="1188328795" sldId="533"/>
            <ac:picMk id="5" creationId="{1A4FF991-9552-28B6-EBDB-7F8C68134952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12:39.943" v="1369" actId="1035"/>
          <ac:picMkLst>
            <pc:docMk/>
            <pc:sldMk cId="1188328795" sldId="533"/>
            <ac:picMk id="6" creationId="{14EE0DF4-BDF6-E945-0C81-41DEB33B8D01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12:21.473" v="1355" actId="478"/>
          <ac:picMkLst>
            <pc:docMk/>
            <pc:sldMk cId="1188328795" sldId="533"/>
            <ac:picMk id="8" creationId="{C33B9972-835B-4EBF-D260-74B5724B2D08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3:13:31.111" v="1372"/>
          <ac:inkMkLst>
            <pc:docMk/>
            <pc:sldMk cId="1188328795" sldId="533"/>
            <ac:inkMk id="7" creationId="{62F7F521-879F-EFC4-0917-E16B3C37B583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5.282" v="1373" actId="9405"/>
          <ac:inkMkLst>
            <pc:docMk/>
            <pc:sldMk cId="1188328795" sldId="533"/>
            <ac:inkMk id="9" creationId="{A8838A86-2DB9-A86E-BBBC-F6867C12F2A5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37.510" v="1374" actId="9405"/>
          <ac:inkMkLst>
            <pc:docMk/>
            <pc:sldMk cId="1188328795" sldId="533"/>
            <ac:inkMk id="10" creationId="{AEFE0E30-6521-4132-AB7D-1B689C2E6532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3:44.933" v="1375" actId="9405"/>
          <ac:inkMkLst>
            <pc:docMk/>
            <pc:sldMk cId="1188328795" sldId="533"/>
            <ac:inkMk id="11" creationId="{589ACACE-40B5-0CB8-26D3-F4F996E5C62B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14:05.176" v="1376" actId="9405"/>
          <ac:inkMkLst>
            <pc:docMk/>
            <pc:sldMk cId="1188328795" sldId="533"/>
            <ac:inkMk id="12" creationId="{D6DD96BD-4B12-B993-6008-F43F3F44557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3"/>
          <ac:inkMkLst>
            <pc:docMk/>
            <pc:sldMk cId="1188328795" sldId="533"/>
            <ac:inkMk id="13" creationId="{86483738-5F21-4A58-B051-4CB45D9BB8E5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9"/>
          <ac:inkMkLst>
            <pc:docMk/>
            <pc:sldMk cId="1188328795" sldId="533"/>
            <ac:inkMk id="14" creationId="{B345A0F1-E810-D218-2115-C006925A73A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3" v="1402"/>
          <ac:inkMkLst>
            <pc:docMk/>
            <pc:sldMk cId="1188328795" sldId="533"/>
            <ac:inkMk id="15" creationId="{1E7E3E24-06B7-D3DB-7764-2A809A9B0AB2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7"/>
          <ac:inkMkLst>
            <pc:docMk/>
            <pc:sldMk cId="1188328795" sldId="533"/>
            <ac:inkMk id="16" creationId="{8EF6C571-4B3A-B940-527E-8C69F60A289B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1" v="1398"/>
          <ac:inkMkLst>
            <pc:docMk/>
            <pc:sldMk cId="1188328795" sldId="533"/>
            <ac:inkMk id="17" creationId="{E428AD5B-6C12-BA01-4A4F-48EA04899C4E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3"/>
          <ac:inkMkLst>
            <pc:docMk/>
            <pc:sldMk cId="1188328795" sldId="533"/>
            <ac:inkMk id="18" creationId="{A015660A-184B-0871-BC25-384DCF53434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0" v="1396"/>
          <ac:inkMkLst>
            <pc:docMk/>
            <pc:sldMk cId="1188328795" sldId="533"/>
            <ac:inkMk id="19" creationId="{452647E9-24E5-C4C6-4617-87DB1F0EE22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4" v="1404"/>
          <ac:inkMkLst>
            <pc:docMk/>
            <pc:sldMk cId="1188328795" sldId="533"/>
            <ac:inkMk id="20" creationId="{1577C93A-BFA6-31C0-60D1-F03D86E96730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6" v="1392"/>
          <ac:inkMkLst>
            <pc:docMk/>
            <pc:sldMk cId="1188328795" sldId="533"/>
            <ac:inkMk id="22" creationId="{3137A15D-4A05-D3D8-F7D9-23EB1CC30C0C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3" creationId="{B4CC26C3-81DA-4D78-FEA6-07BB95D93A21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12:19.463" v="1354" actId="478"/>
          <ac:inkMkLst>
            <pc:docMk/>
            <pc:sldMk cId="1188328795" sldId="533"/>
            <ac:inkMk id="24" creationId="{40820B61-6D9B-1689-C918-50AC3180267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9" v="1395"/>
          <ac:inkMkLst>
            <pc:docMk/>
            <pc:sldMk cId="1188328795" sldId="533"/>
            <ac:inkMk id="31" creationId="{07155824-653D-FDE3-EDA4-FE5D8A01550D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1"/>
          <ac:inkMkLst>
            <pc:docMk/>
            <pc:sldMk cId="1188328795" sldId="533"/>
            <ac:inkMk id="32" creationId="{5DFD1F7A-153F-AD36-5874-F6086B0BCFD6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58" v="1394"/>
          <ac:inkMkLst>
            <pc:docMk/>
            <pc:sldMk cId="1188328795" sldId="533"/>
            <ac:inkMk id="33" creationId="{B47D5D6A-C9D7-1941-6E6E-A80A654CAB08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3:14:17.462" v="1400"/>
          <ac:inkMkLst>
            <pc:docMk/>
            <pc:sldMk cId="1188328795" sldId="533"/>
            <ac:inkMk id="34" creationId="{9DBEB161-3471-8547-DAFF-722407E94F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7" creationId="{02DDB8A0-02E4-8D8F-CC7C-F81FC31E0BD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8" creationId="{C8858D29-F5E1-85FE-19E5-031A07EB58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39" creationId="{09AE4061-7128-9B3F-33AD-F7295D0D054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47" creationId="{4E062E46-2BBA-14BE-1B45-B206449DEDF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0" creationId="{1D2A71C7-91DB-22A8-64C9-0358033D46D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52" creationId="{B1588879-7F45-8CC9-B98D-1BA31AA6D06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0" creationId="{4DE0B5B8-71AC-E6BC-69B4-5F65B3981A4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25.128" v="1413"/>
          <ac:inkMkLst>
            <pc:docMk/>
            <pc:sldMk cId="1188328795" sldId="533"/>
            <ac:inkMk id="61" creationId="{6553C2F9-6878-8BB3-BABF-F40159EDD9C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3" creationId="{EB52538F-6D83-7CAB-A7D3-2406D60A67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4" creationId="{2825E255-0BAC-26FC-473F-425CF1495B7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5" creationId="{47D8D832-CE8F-9740-1C65-DE811EA706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6" creationId="{DB599AFA-3D38-B1D3-F7AF-9EEEC9D9518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7" creationId="{9668F98C-DF54-81E3-08A6-F7A9EACF857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8" creationId="{8660C665-6325-FDF0-29C3-0066654638D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40.928" v="1422"/>
          <ac:inkMkLst>
            <pc:docMk/>
            <pc:sldMk cId="1188328795" sldId="533"/>
            <ac:inkMk id="69" creationId="{D2D26C13-FB90-07A5-D511-E5C07D9F9E7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1" creationId="{BC3EE83D-FDDF-F6B1-A69F-BFF2F0C9D19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2" creationId="{83FE2458-DDAD-CF42-493B-22E1470D978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3" creationId="{2A8D09EA-CEFE-E7D9-DD3A-580E9FD92C2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4" creationId="{ECA718FE-C8D0-A739-5CE8-85DC4AF895B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5" creationId="{3164FEEB-4843-712C-7A31-739FF95D052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6" creationId="{795E91E6-7E06-29A9-AA98-F2F939EE65E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7" creationId="{9F2A506F-55D4-7CB7-5CF3-BB550B7837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8" creationId="{902F20A0-D65F-0E0A-790D-89919BF8422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4:53.005" v="1433"/>
          <ac:inkMkLst>
            <pc:docMk/>
            <pc:sldMk cId="1188328795" sldId="533"/>
            <ac:inkMk id="79" creationId="{B9F854AC-0737-4FF9-6864-C8BACC2720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1" creationId="{5330E332-178D-D563-F8B0-8A9CF6D5166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13.862" v="1437"/>
          <ac:inkMkLst>
            <pc:docMk/>
            <pc:sldMk cId="1188328795" sldId="533"/>
            <ac:inkMk id="82" creationId="{E90F7391-917C-4C70-2435-3706C443BF2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4" creationId="{49475CE0-1267-27F3-FBD0-40E3A14C5B5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5" creationId="{3C008AF0-F282-EB63-5446-AA245D50870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6" creationId="{FFDC3F29-D2FA-8C23-0189-070F26F375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7" creationId="{F9E4E015-BA42-8E23-5AEB-3F4D9F4D7D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8" creationId="{8BEF257E-9B8E-2FA0-C0D5-E35AE0E9CB6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89" creationId="{96552902-B8F6-4A19-599A-8A787A81DC2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0" creationId="{13159BE0-B87E-5177-35D2-49A640ACBDF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1" creationId="{8C3635BE-1D4B-053D-5499-DD084F4B958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2" creationId="{7BBCB903-38B1-3300-8EBE-62D991B0D9A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3" creationId="{467E9C13-9E4D-1604-F590-B4AF934E735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4" creationId="{B977694B-91DB-9D8B-D376-F01D355733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15:53.623" v="1451"/>
          <ac:inkMkLst>
            <pc:docMk/>
            <pc:sldMk cId="1188328795" sldId="533"/>
            <ac:inkMk id="95" creationId="{EF123643-3C2A-04DD-9C08-EBA66F6D7139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41:59.034" v="1685" actId="114"/>
        <pc:sldMkLst>
          <pc:docMk/>
          <pc:sldMk cId="3244371158" sldId="534"/>
        </pc:sldMkLst>
        <pc:spChg chg="mod">
          <ac:chgData name="TAN Mei Yi [Harrisdale Senior High School]" userId="f9f029c9-d743-4d60-9f2c-e74bdec1ab07" providerId="ADAL" clId="{69DB69E3-BE30-4781-862A-E411D7D03CAC}" dt="2022-10-20T03:25:22.981" v="1476" actId="20577"/>
          <ac:spMkLst>
            <pc:docMk/>
            <pc:sldMk cId="3244371158" sldId="534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1:59.034" v="1685" actId="114"/>
          <ac:spMkLst>
            <pc:docMk/>
            <pc:sldMk cId="3244371158" sldId="534"/>
            <ac:spMk id="53" creationId="{F88A944C-32C4-6041-80B3-91DA71A5B995}"/>
          </ac:spMkLst>
        </pc:s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8" creationId="{46CC3E47-4FD4-1DB1-D1B3-3D7BBB1C8794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24.028" v="1496"/>
          <ac:grpSpMkLst>
            <pc:docMk/>
            <pc:sldMk cId="3244371158" sldId="534"/>
            <ac:grpSpMk id="19" creationId="{2D785366-073B-8194-70CA-7C8C28F1CD87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4:37.247" v="1505"/>
          <ac:grpSpMkLst>
            <pc:docMk/>
            <pc:sldMk cId="3244371158" sldId="534"/>
            <ac:grpSpMk id="28" creationId="{E12461DC-5817-70BF-E56B-12B5FDFBA29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1" creationId="{CD3D0827-C96B-5085-7530-7818E99FDC8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5:22.308" v="1512"/>
          <ac:grpSpMkLst>
            <pc:docMk/>
            <pc:sldMk cId="3244371158" sldId="534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45" creationId="{1E297A0F-A017-43F0-1C22-9F7FF8FF3C20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39:57.314" v="1526"/>
          <ac:grpSpMkLst>
            <pc:docMk/>
            <pc:sldMk cId="3244371158" sldId="534"/>
            <ac:grpSpMk id="51" creationId="{C2799B94-B5B6-9ACC-3A5A-1C2D02FAC68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62" creationId="{557C760D-2F68-EF06-E481-583AACCEBF4C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70" creationId="{00E68CBC-BB55-1E0E-E6F6-3B96E5ABBFA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80" creationId="{7AE6EA1F-8816-8EC1-C052-2595FB6F1618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6.849" v="1478" actId="478"/>
          <ac:grpSpMkLst>
            <pc:docMk/>
            <pc:sldMk cId="3244371158" sldId="534"/>
            <ac:grpSpMk id="83" creationId="{698F5AC1-79E2-7FBD-0C87-BE851C17533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6" creationId="{415AD35E-4E11-787A-8DC9-350A9F6C399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28:24.914" v="1477" actId="478"/>
          <ac:grpSpMkLst>
            <pc:docMk/>
            <pc:sldMk cId="3244371158" sldId="534"/>
            <ac:grpSpMk id="97" creationId="{92BB9878-66C1-2376-E19A-702F91F944A3}"/>
          </ac:grpSpMkLst>
        </pc:grpChg>
        <pc:picChg chg="ord">
          <ac:chgData name="TAN Mei Yi [Harrisdale Senior High School]" userId="f9f029c9-d743-4d60-9f2c-e74bdec1ab07" providerId="ADAL" clId="{69DB69E3-BE30-4781-862A-E411D7D03CAC}" dt="2022-10-20T03:29:22.158" v="1487" actId="167"/>
          <ac:picMkLst>
            <pc:docMk/>
            <pc:sldMk cId="3244371158" sldId="534"/>
            <ac:picMk id="5" creationId="{1A4FF991-9552-28B6-EBDB-7F8C6813495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28:27.984" v="1479" actId="478"/>
          <ac:picMkLst>
            <pc:docMk/>
            <pc:sldMk cId="3244371158" sldId="534"/>
            <ac:picMk id="6" creationId="{14EE0DF4-BDF6-E945-0C81-41DEB33B8D01}"/>
          </ac:picMkLst>
        </pc:picChg>
        <pc:picChg chg="add mod ord">
          <ac:chgData name="TAN Mei Yi [Harrisdale Senior High School]" userId="f9f029c9-d743-4d60-9f2c-e74bdec1ab07" providerId="ADAL" clId="{69DB69E3-BE30-4781-862A-E411D7D03CAC}" dt="2022-10-20T03:29:30.615" v="1489" actId="34135"/>
          <ac:picMkLst>
            <pc:docMk/>
            <pc:sldMk cId="3244371158" sldId="534"/>
            <ac:picMk id="7" creationId="{654CFCB9-2C18-47DB-2205-32415BB61518}"/>
          </ac:picMkLst>
        </pc:picChg>
        <pc:inkChg chg="add">
          <ac:chgData name="TAN Mei Yi [Harrisdale Senior High School]" userId="f9f029c9-d743-4d60-9f2c-e74bdec1ab07" providerId="ADAL" clId="{69DB69E3-BE30-4781-862A-E411D7D03CAC}" dt="2022-10-20T03:34:20.996" v="1490" actId="9405"/>
          <ac:inkMkLst>
            <pc:docMk/>
            <pc:sldMk cId="3244371158" sldId="534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9" creationId="{A8838A86-2DB9-A86E-BBBC-F6867C12F2A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0" creationId="{AEFE0E30-6521-4132-AB7D-1B689C2E6532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1" creationId="{589ACACE-40B5-0CB8-26D3-F4F996E5C62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28:24.914" v="1477" actId="478"/>
          <ac:inkMkLst>
            <pc:docMk/>
            <pc:sldMk cId="3244371158" sldId="534"/>
            <ac:inkMk id="12" creationId="{D6DD96BD-4B12-B993-6008-F43F3F445578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21.490" v="1491" actId="9405"/>
          <ac:inkMkLst>
            <pc:docMk/>
            <pc:sldMk cId="3244371158" sldId="534"/>
            <ac:inkMk id="13" creationId="{D100BF8D-6F35-E819-3E3E-799169EE3C7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4" creationId="{24F1438B-FAE7-A96B-2DA1-CB71D558A38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5" creationId="{116DF81D-BD80-6A4B-5456-B8B6104260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6" creationId="{B6EC5FAF-D7AC-61C8-04BB-91FEFDB7572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24.028" v="1496"/>
          <ac:inkMkLst>
            <pc:docMk/>
            <pc:sldMk cId="3244371158" sldId="534"/>
            <ac:inkMk id="17" creationId="{C33343D1-8371-8AB7-1BA8-62104442DC46}"/>
          </ac:inkMkLst>
        </pc:inkChg>
        <pc:inkChg chg="add">
          <ac:chgData name="TAN Mei Yi [Harrisdale Senior High School]" userId="f9f029c9-d743-4d60-9f2c-e74bdec1ab07" providerId="ADAL" clId="{69DB69E3-BE30-4781-862A-E411D7D03CAC}" dt="2022-10-20T03:34:31.148" v="1497" actId="9405"/>
          <ac:inkMkLst>
            <pc:docMk/>
            <pc:sldMk cId="3244371158" sldId="534"/>
            <ac:inkMk id="20" creationId="{66515CCF-00A7-2FEA-E5D1-3ADE60C69FE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1" creationId="{4E0772F1-FFBD-C522-BE88-2FDBA4FD9FD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2" creationId="{F5CF712E-BBE4-3C5E-D957-6D21302DD72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3" creationId="{8F244168-31DE-7F1F-9571-8962E587FC5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4" creationId="{A9A58A75-C39A-72D0-2C9D-A88E6D8B2AB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5" creationId="{0027648F-EF94-05F0-BE42-3358EAF09FB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6" creationId="{A799C835-ECEF-9509-A88E-B9038F6C9C8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4:37.247" v="1505"/>
          <ac:inkMkLst>
            <pc:docMk/>
            <pc:sldMk cId="3244371158" sldId="534"/>
            <ac:inkMk id="27" creationId="{917F5587-F2FE-197A-3322-59151BAD311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29" creationId="{ECEFC0E4-5464-2A3C-3058-D7F5961D18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0" creationId="{34D67F7F-10FE-E538-4CB5-8DE4EF98814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5:22.308" v="1512"/>
          <ac:inkMkLst>
            <pc:docMk/>
            <pc:sldMk cId="3244371158" sldId="534"/>
            <ac:inkMk id="32" creationId="{64C801F6-D3B0-AC1B-8D3A-7814F13D842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4" creationId="{325F54E8-1BAA-E9A6-CA16-ACA6C451626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5" creationId="{F519A75C-05F1-5243-BD6F-0A40717935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36" creationId="{2A16C46B-3EFD-AE91-2862-D5D437B3FE4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0" creationId="{1719FFA9-9D6D-55AE-693C-7C15D012E5B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1" creationId="{9D3BF108-9770-5B23-66CC-54D5D49EE2E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2" creationId="{80B9A808-607B-3A97-E42C-D50764C8692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3" creationId="{646325CA-FD1E-5FE4-437F-80CEAD11F78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4" creationId="{3111FF0A-358E-9952-D21E-376E70D12A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6" creationId="{E0A76552-BC6E-1262-B405-7A0EADCC0F3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8" creationId="{BF13D1F9-DB3D-9CA2-4E7A-484220DD581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39:57.314" v="1526"/>
          <ac:inkMkLst>
            <pc:docMk/>
            <pc:sldMk cId="3244371158" sldId="534"/>
            <ac:inkMk id="49" creationId="{70E97709-BCF3-7098-4F33-0B04E2B41D66}"/>
          </ac:inkMkLst>
        </pc:ink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3:59:28.724" v="1971" actId="14100"/>
        <pc:sldMkLst>
          <pc:docMk/>
          <pc:sldMk cId="2354811756" sldId="535"/>
        </pc:sldMkLst>
        <pc:spChg chg="mod">
          <ac:chgData name="TAN Mei Yi [Harrisdale Senior High School]" userId="f9f029c9-d743-4d60-9f2c-e74bdec1ab07" providerId="ADAL" clId="{69DB69E3-BE30-4781-862A-E411D7D03CAC}" dt="2022-10-20T03:44:51.522" v="1729" actId="20577"/>
          <ac:spMkLst>
            <pc:docMk/>
            <pc:sldMk cId="2354811756" sldId="535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48:12.411" v="1853" actId="1076"/>
          <ac:spMkLst>
            <pc:docMk/>
            <pc:sldMk cId="2354811756" sldId="535"/>
            <ac:spMk id="11" creationId="{A029AF63-7A48-BA65-0F98-D306C96A71FD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1:08.708" v="1862" actId="1038"/>
          <ac:spMkLst>
            <pc:docMk/>
            <pc:sldMk cId="2354811756" sldId="535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2:27.664" v="1875" actId="1076"/>
          <ac:spMkLst>
            <pc:docMk/>
            <pc:sldMk cId="2354811756" sldId="535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3:04.316" v="1886" actId="1038"/>
          <ac:spMkLst>
            <pc:docMk/>
            <pc:sldMk cId="2354811756" sldId="535"/>
            <ac:spMk id="37" creationId="{283F65BB-0EA6-6BAB-AAA3-2F7BB7CBAA75}"/>
          </ac:spMkLst>
        </pc:spChg>
        <pc:spChg chg="mod">
          <ac:chgData name="TAN Mei Yi [Harrisdale Senior High School]" userId="f9f029c9-d743-4d60-9f2c-e74bdec1ab07" providerId="ADAL" clId="{69DB69E3-BE30-4781-862A-E411D7D03CAC}" dt="2022-10-20T03:46:05.705" v="1837" actId="1076"/>
          <ac:spMkLst>
            <pc:docMk/>
            <pc:sldMk cId="2354811756" sldId="535"/>
            <ac:spMk id="53" creationId="{F88A944C-32C4-6041-80B3-91DA71A5B99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3:59:28.724" v="1971" actId="14100"/>
          <ac:spMkLst>
            <pc:docMk/>
            <pc:sldMk cId="2354811756" sldId="535"/>
            <ac:spMk id="88" creationId="{1844E69B-3613-4A0C-A182-FCF6EBF827AC}"/>
          </ac:spMkLst>
        </pc:s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8" creationId="{46CC3E47-4FD4-1DB1-D1B3-3D7BBB1C8794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19" creationId="{2D785366-073B-8194-70CA-7C8C28F1CD87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28" creationId="{E12461DC-5817-70BF-E56B-12B5FDFBA29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33" creationId="{94A65331-705D-9E92-D8C5-0B5BDD437A4D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47" creationId="{420109B5-0DFC-B286-9484-F8AAA8DFDC0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3:44:30.253" v="1695" actId="478"/>
          <ac:grpSpMkLst>
            <pc:docMk/>
            <pc:sldMk cId="2354811756" sldId="535"/>
            <ac:grpSpMk id="51" creationId="{C2799B94-B5B6-9ACC-3A5A-1C2D02FAC68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31.229" v="1900"/>
          <ac:grpSpMkLst>
            <pc:docMk/>
            <pc:sldMk cId="2354811756" sldId="535"/>
            <ac:grpSpMk id="52" creationId="{219FC729-79BD-1572-3FC8-A3C49D2B66B2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1.181" v="1905"/>
          <ac:grpSpMkLst>
            <pc:docMk/>
            <pc:sldMk cId="2354811756" sldId="535"/>
            <ac:grpSpMk id="57" creationId="{39B0FD48-C0BD-CA93-15CF-EC05D441B1F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6:59.872" v="1910"/>
          <ac:grpSpMkLst>
            <pc:docMk/>
            <pc:sldMk cId="2354811756" sldId="535"/>
            <ac:grpSpMk id="62" creationId="{2909E873-1AA5-AA42-655C-9C909469B6BA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09.474" v="1918"/>
          <ac:grpSpMkLst>
            <pc:docMk/>
            <pc:sldMk cId="2354811756" sldId="535"/>
            <ac:grpSpMk id="70" creationId="{31B11032-E4FE-5F61-97F6-C003959E9FB1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71" creationId="{54264791-B291-9087-7ED1-D31916463DEF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18.430" v="1922"/>
          <ac:grpSpMkLst>
            <pc:docMk/>
            <pc:sldMk cId="2354811756" sldId="535"/>
            <ac:grpSpMk id="75" creationId="{AAD92834-0B82-B08D-F5B1-23D708BFBEF5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7:42.200" v="1933"/>
          <ac:grpSpMkLst>
            <pc:docMk/>
            <pc:sldMk cId="2354811756" sldId="535"/>
            <ac:grpSpMk id="85" creationId="{8D450A6E-9884-D034-CB6F-516C95506DED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3:58:42.346" v="1936"/>
          <ac:grpSpMkLst>
            <pc:docMk/>
            <pc:sldMk cId="2354811756" sldId="535"/>
            <ac:grpSpMk id="87" creationId="{826E980A-3CD9-06A0-900F-8796E5275AA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3:44:32.729" v="1697" actId="478"/>
          <ac:picMkLst>
            <pc:docMk/>
            <pc:sldMk cId="2354811756" sldId="535"/>
            <ac:picMk id="5" creationId="{1A4FF991-9552-28B6-EBDB-7F8C68134952}"/>
          </ac:picMkLst>
        </pc:picChg>
        <pc:picChg chg="add mod">
          <ac:chgData name="TAN Mei Yi [Harrisdale Senior High School]" userId="f9f029c9-d743-4d60-9f2c-e74bdec1ab07" providerId="ADAL" clId="{69DB69E3-BE30-4781-862A-E411D7D03CAC}" dt="2022-10-20T03:53:15.301" v="1891" actId="34135"/>
          <ac:picMkLst>
            <pc:docMk/>
            <pc:sldMk cId="2354811756" sldId="535"/>
            <ac:picMk id="6" creationId="{F265AF6C-368A-A586-6A47-557116CD0802}"/>
          </ac:picMkLst>
        </pc:picChg>
        <pc:picChg chg="del">
          <ac:chgData name="TAN Mei Yi [Harrisdale Senior High School]" userId="f9f029c9-d743-4d60-9f2c-e74bdec1ab07" providerId="ADAL" clId="{69DB69E3-BE30-4781-862A-E411D7D03CAC}" dt="2022-10-20T03:44:31.600" v="1696" actId="478"/>
          <ac:picMkLst>
            <pc:docMk/>
            <pc:sldMk cId="2354811756" sldId="535"/>
            <ac:picMk id="7" creationId="{654CFCB9-2C18-47DB-2205-32415BB61518}"/>
          </ac:picMkLst>
        </pc:pic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8" creationId="{E210824E-F37D-D0FF-1648-57A2B7CA8B05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13" creationId="{D100BF8D-6F35-E819-3E3E-799169EE3C74}"/>
          </ac:inkMkLst>
        </pc:inkChg>
        <pc:inkChg chg="del">
          <ac:chgData name="TAN Mei Yi [Harrisdale Senior High School]" userId="f9f029c9-d743-4d60-9f2c-e74bdec1ab07" providerId="ADAL" clId="{69DB69E3-BE30-4781-862A-E411D7D03CAC}" dt="2022-10-20T03:44:30.253" v="1695" actId="478"/>
          <ac:inkMkLst>
            <pc:docMk/>
            <pc:sldMk cId="2354811756" sldId="535"/>
            <ac:inkMk id="20" creationId="{66515CCF-00A7-2FEA-E5D1-3ADE60C69FEB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3:56:19.250" v="1895"/>
          <ac:inkMkLst>
            <pc:docMk/>
            <pc:sldMk cId="2354811756" sldId="535"/>
            <ac:inkMk id="38" creationId="{B9EE964C-B971-0FEB-0380-A080E395DFE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39" creationId="{8CBB06D5-FBCB-390F-9891-354F0064299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45" creationId="{BDD2DA45-85F1-32A1-CB5A-E3F2C89F5D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31.229" v="1900"/>
          <ac:inkMkLst>
            <pc:docMk/>
            <pc:sldMk cId="2354811756" sldId="535"/>
            <ac:inkMk id="50" creationId="{0945DB0B-B425-A01D-158F-27EBB7FC84C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4" creationId="{88C3BDCE-49B6-D5CD-87D6-4BD0EA2901B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5" creationId="{11C968CF-8C91-E446-3356-A34D12B82D1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1.181" v="1905"/>
          <ac:inkMkLst>
            <pc:docMk/>
            <pc:sldMk cId="2354811756" sldId="535"/>
            <ac:inkMk id="56" creationId="{398AB39E-E9A5-B921-9B00-5E7BB9586EC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8" creationId="{642FDAA9-9E63-502A-2220-FE60D7C231A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59" creationId="{CD3183CF-2CE8-562A-1EDE-3158ECA1D13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0" creationId="{E7801888-F85D-96B9-36FF-0C2C3696BCA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6:59.872" v="1910"/>
          <ac:inkMkLst>
            <pc:docMk/>
            <pc:sldMk cId="2354811756" sldId="535"/>
            <ac:inkMk id="61" creationId="{A13F74CA-3CF8-0092-AFE4-302665C07CF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3" creationId="{70119FF3-87E2-692C-96BB-D96A60D5A91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4" creationId="{93FD7C9E-8C78-2DD8-CD06-8B749AA4984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5" creationId="{E834EC39-9F60-3A5B-F60C-1BB185E9A7C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66" creationId="{185D882D-9875-55F0-112E-F724C9CFF493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7" creationId="{D9B5783B-5B3A-AB43-6DC5-EFC407F1B39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8" creationId="{D7B9E4A3-77E8-AD35-183B-FF63E4B4314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09.474" v="1918"/>
          <ac:inkMkLst>
            <pc:docMk/>
            <pc:sldMk cId="2354811756" sldId="535"/>
            <ac:inkMk id="69" creationId="{3FB0C90C-59DB-04E0-EFF0-02C096B75A8A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2" creationId="{786B3FA2-FC5A-6CF5-1C9F-8A2564C3E79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3" creationId="{1BDE382E-9DB2-A56F-0834-75579F9E08F2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18.430" v="1922"/>
          <ac:inkMkLst>
            <pc:docMk/>
            <pc:sldMk cId="2354811756" sldId="535"/>
            <ac:inkMk id="74" creationId="{E228DAE5-2097-C767-7CCF-96864A0FC21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6" creationId="{16EB71F0-A2B6-82DE-C210-8F162B211068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7" creationId="{E2F8EE2A-296D-21D6-6C8C-AC16FB0AD3D1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8" creationId="{B3858B63-F822-A82F-BEFF-4F82D05C80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79" creationId="{301B9DFB-4DEE-47F9-B4FB-F8C244D790C7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0" creationId="{A3EC99CA-F001-94EE-67B9-2F316A5BDB54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1" creationId="{E422340A-2E06-A1AF-43EB-05FC884D11B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2" creationId="{A81CEEE7-53B7-EB5D-B0C7-ED8C9A46DFF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3" creationId="{3085FC57-B513-D1A2-74B8-ED448C63B55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7:42.200" v="1933"/>
          <ac:inkMkLst>
            <pc:docMk/>
            <pc:sldMk cId="2354811756" sldId="535"/>
            <ac:inkMk id="84" creationId="{59A4B0C3-A945-A5EE-4FDF-66AAFF114260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3:58:42.346" v="1936"/>
          <ac:inkMkLst>
            <pc:docMk/>
            <pc:sldMk cId="2354811756" sldId="535"/>
            <ac:inkMk id="86" creationId="{71B28324-C5D4-A75C-2DCB-51CAF6158544}"/>
          </ac:inkMkLst>
        </pc:inkChg>
        <pc:cxnChg chg="add mod">
          <ac:chgData name="TAN Mei Yi [Harrisdale Senior High School]" userId="f9f029c9-d743-4d60-9f2c-e74bdec1ab07" providerId="ADAL" clId="{69DB69E3-BE30-4781-862A-E411D7D03CAC}" dt="2022-10-20T03:47:55.468" v="1844" actId="693"/>
          <ac:cxnSpMkLst>
            <pc:docMk/>
            <pc:sldMk cId="2354811756" sldId="535"/>
            <ac:cxnSpMk id="10" creationId="{7BF6DB71-652E-C904-4AFB-A1B1976B1086}"/>
          </ac:cxnSpMkLst>
        </pc:cxnChg>
      </pc:sldChg>
      <pc:sldChg chg="addSp delSp modSp add mod delAnim modAnim">
        <pc:chgData name="TAN Mei Yi [Harrisdale Senior High School]" userId="f9f029c9-d743-4d60-9f2c-e74bdec1ab07" providerId="ADAL" clId="{69DB69E3-BE30-4781-862A-E411D7D03CAC}" dt="2022-10-20T04:20:54.663" v="2321" actId="20577"/>
        <pc:sldMkLst>
          <pc:docMk/>
          <pc:sldMk cId="1118037447" sldId="536"/>
        </pc:sldMkLst>
        <pc:spChg chg="mod">
          <ac:chgData name="TAN Mei Yi [Harrisdale Senior High School]" userId="f9f029c9-d743-4d60-9f2c-e74bdec1ab07" providerId="ADAL" clId="{69DB69E3-BE30-4781-862A-E411D7D03CAC}" dt="2022-10-20T04:05:37.165" v="2070" actId="20577"/>
          <ac:spMkLst>
            <pc:docMk/>
            <pc:sldMk cId="1118037447" sldId="536"/>
            <ac:spMk id="4" creationId="{08AF0420-FE6C-0F48-89AB-47C8A47EC13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5.037" v="2261" actId="1076"/>
          <ac:spMkLst>
            <pc:docMk/>
            <pc:sldMk cId="1118037447" sldId="536"/>
            <ac:spMk id="8" creationId="{0D3ECC8A-ABDB-FDE8-A314-1B3084DB0F9A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30.918" v="2260" actId="1076"/>
          <ac:spMkLst>
            <pc:docMk/>
            <pc:sldMk cId="1118037447" sldId="536"/>
            <ac:spMk id="9" creationId="{CD3C056E-C2CC-FAEB-14CF-521D0F94F972}"/>
          </ac:spMkLst>
        </pc:spChg>
        <pc:spChg chg="mod">
          <ac:chgData name="TAN Mei Yi [Harrisdale Senior High School]" userId="f9f029c9-d743-4d60-9f2c-e74bdec1ab07" providerId="ADAL" clId="{69DB69E3-BE30-4781-862A-E411D7D03CAC}" dt="2022-10-20T04:06:20.925" v="2094" actId="1076"/>
          <ac:spMkLst>
            <pc:docMk/>
            <pc:sldMk cId="1118037447" sldId="536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12" creationId="{E82839F7-9A95-87D6-C6AB-0E7B5590064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4.295" v="2263" actId="1076"/>
          <ac:spMkLst>
            <pc:docMk/>
            <pc:sldMk cId="1118037447" sldId="536"/>
            <ac:spMk id="13" creationId="{3D3103BC-E9F9-E560-A2E5-C48EA1DD38CE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5:55.496" v="2222" actId="1076"/>
          <ac:spMkLst>
            <pc:docMk/>
            <pc:sldMk cId="1118037447" sldId="536"/>
            <ac:spMk id="14" creationId="{41805137-6E5F-0308-A4F7-13748B8D05C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9:00.391" v="2265" actId="1076"/>
          <ac:spMkLst>
            <pc:docMk/>
            <pc:sldMk cId="1118037447" sldId="536"/>
            <ac:spMk id="15" creationId="{A7306578-5394-6073-64CE-F51A0C2917F0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3:03.519" v="2191" actId="1038"/>
          <ac:spMkLst>
            <pc:docMk/>
            <pc:sldMk cId="1118037447" sldId="536"/>
            <ac:spMk id="16" creationId="{961A4AF9-C65D-58A4-689B-2D6B58E14B96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8:57.383" v="2264" actId="1076"/>
          <ac:spMkLst>
            <pc:docMk/>
            <pc:sldMk cId="1118037447" sldId="536"/>
            <ac:spMk id="17" creationId="{A0635B2D-E454-9A4E-DAE2-2BFB06254F24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21.161" v="2214" actId="1076"/>
          <ac:spMkLst>
            <pc:docMk/>
            <pc:sldMk cId="1118037447" sldId="536"/>
            <ac:spMk id="18" creationId="{D5C09D39-4A9C-19F7-5B18-FD0907A89B42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14:08.127" v="2211" actId="1076"/>
          <ac:spMkLst>
            <pc:docMk/>
            <pc:sldMk cId="1118037447" sldId="536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1" creationId="{0A860E88-4590-F7BB-75DC-E9BD7A0ED709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07.690" v="2282" actId="1076"/>
          <ac:spMkLst>
            <pc:docMk/>
            <pc:sldMk cId="1118037447" sldId="536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05:28.876" v="2064" actId="478"/>
          <ac:spMkLst>
            <pc:docMk/>
            <pc:sldMk cId="1118037447" sldId="536"/>
            <ac:spMk id="37" creationId="{283F65BB-0EA6-6BAB-AAA3-2F7BB7CBAA75}"/>
          </ac:spMkLst>
        </pc:spChg>
        <pc:spChg chg="add mod">
          <ac:chgData name="TAN Mei Yi [Harrisdale Senior High School]" userId="f9f029c9-d743-4d60-9f2c-e74bdec1ab07" providerId="ADAL" clId="{69DB69E3-BE30-4781-862A-E411D7D03CAC}" dt="2022-10-20T04:20:54.663" v="2321" actId="20577"/>
          <ac:spMkLst>
            <pc:docMk/>
            <pc:sldMk cId="1118037447" sldId="536"/>
            <ac:spMk id="48" creationId="{C3119355-27A2-864D-618E-2E7CACC9C851}"/>
          </ac:spMkLst>
        </pc:spChg>
        <pc:spChg chg="mod">
          <ac:chgData name="TAN Mei Yi [Harrisdale Senior High School]" userId="f9f029c9-d743-4d60-9f2c-e74bdec1ab07" providerId="ADAL" clId="{69DB69E3-BE30-4781-862A-E411D7D03CAC}" dt="2022-10-20T04:05:50.149" v="2081" actId="20577"/>
          <ac:spMkLst>
            <pc:docMk/>
            <pc:sldMk cId="1118037447" sldId="536"/>
            <ac:spMk id="53" creationId="{F88A944C-32C4-6041-80B3-91DA71A5B995}"/>
          </ac:spMkLst>
        </pc:spChg>
        <pc:grpChg chg="del mod">
          <ac:chgData name="TAN Mei Yi [Harrisdale Senior High School]" userId="f9f029c9-d743-4d60-9f2c-e74bdec1ab07" providerId="ADAL" clId="{69DB69E3-BE30-4781-862A-E411D7D03CAC}" dt="2022-10-20T04:16:29.268" v="2236" actId="478"/>
          <ac:grpSpMkLst>
            <pc:docMk/>
            <pc:sldMk cId="1118037447" sldId="536"/>
            <ac:grpSpMk id="24" creationId="{DF4C2AD0-D2C8-49CC-6B8D-D53811A82DC4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05.420" v="2266" actId="478"/>
          <ac:grpSpMkLst>
            <pc:docMk/>
            <pc:sldMk cId="1118037447" sldId="536"/>
            <ac:grpSpMk id="30" creationId="{A17822F5-A13C-6C68-7063-3E54DBE25348}"/>
          </ac:grpSpMkLst>
        </pc:grpChg>
        <pc:grpChg chg="del mod">
          <ac:chgData name="TAN Mei Yi [Harrisdale Senior High School]" userId="f9f029c9-d743-4d60-9f2c-e74bdec1ab07" providerId="ADAL" clId="{69DB69E3-BE30-4781-862A-E411D7D03CAC}" dt="2022-10-20T04:19:34.650" v="2273"/>
          <ac:grpSpMkLst>
            <pc:docMk/>
            <pc:sldMk cId="1118037447" sldId="536"/>
            <ac:grpSpMk id="38" creationId="{FC2EED62-E8F7-71A9-6B35-4E9D2BCFF666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2.080" v="2276"/>
          <ac:grpSpMkLst>
            <pc:docMk/>
            <pc:sldMk cId="1118037447" sldId="536"/>
            <ac:grpSpMk id="42" creationId="{D679005C-E040-9066-7C6D-DBEF234A8EFE}"/>
          </ac:grpSpMkLst>
        </pc:grpChg>
        <pc:grpChg chg="mod">
          <ac:chgData name="TAN Mei Yi [Harrisdale Senior High School]" userId="f9f029c9-d743-4d60-9f2c-e74bdec1ab07" providerId="ADAL" clId="{69DB69E3-BE30-4781-862A-E411D7D03CAC}" dt="2022-10-20T04:19:49.050" v="2280"/>
          <ac:grpSpMkLst>
            <pc:docMk/>
            <pc:sldMk cId="1118037447" sldId="536"/>
            <ac:grpSpMk id="47" creationId="{BC195891-6092-E816-85E1-EDE67C840B09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31.387" v="2065" actId="478"/>
          <ac:grpSpMkLst>
            <pc:docMk/>
            <pc:sldMk cId="1118037447" sldId="536"/>
            <ac:grpSpMk id="52" creationId="{219FC729-79BD-1572-3FC8-A3C49D2B66B2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57" creationId="{39B0FD48-C0BD-CA93-15CF-EC05D441B1F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62" creationId="{2909E873-1AA5-AA42-655C-9C909469B6BA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0" creationId="{31B11032-E4FE-5F61-97F6-C003959E9FB1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75" creationId="{AAD92834-0B82-B08D-F5B1-23D708BFBEF5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5" creationId="{8D450A6E-9884-D034-CB6F-516C95506DED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05:28.876" v="2064" actId="478"/>
          <ac:grpSpMkLst>
            <pc:docMk/>
            <pc:sldMk cId="1118037447" sldId="536"/>
            <ac:grpSpMk id="87" creationId="{826E980A-3CD9-06A0-900F-8796E5275AA9}"/>
          </ac:grpSpMkLst>
        </pc:grpChg>
        <pc:picChg chg="add del mod ord">
          <ac:chgData name="TAN Mei Yi [Harrisdale Senior High School]" userId="f9f029c9-d743-4d60-9f2c-e74bdec1ab07" providerId="ADAL" clId="{69DB69E3-BE30-4781-862A-E411D7D03CAC}" dt="2022-10-20T04:09:34.255" v="2132" actId="478"/>
          <ac:picMkLst>
            <pc:docMk/>
            <pc:sldMk cId="1118037447" sldId="536"/>
            <ac:picMk id="5" creationId="{E6B3DAFB-0334-FF2F-3A56-DA137E68574B}"/>
          </ac:picMkLst>
        </pc:picChg>
        <pc:picChg chg="del">
          <ac:chgData name="TAN Mei Yi [Harrisdale Senior High School]" userId="f9f029c9-d743-4d60-9f2c-e74bdec1ab07" providerId="ADAL" clId="{69DB69E3-BE30-4781-862A-E411D7D03CAC}" dt="2022-10-20T04:05:25.182" v="2063" actId="478"/>
          <ac:picMkLst>
            <pc:docMk/>
            <pc:sldMk cId="1118037447" sldId="536"/>
            <ac:picMk id="6" creationId="{F265AF6C-368A-A586-6A47-557116CD0802}"/>
          </ac:picMkLst>
        </pc:picChg>
        <pc:inkChg chg="add del">
          <ac:chgData name="TAN Mei Yi [Harrisdale Senior High School]" userId="f9f029c9-d743-4d60-9f2c-e74bdec1ab07" providerId="ADAL" clId="{69DB69E3-BE30-4781-862A-E411D7D03CAC}" dt="2022-10-20T04:14:39.336" v="2216"/>
          <ac:inkMkLst>
            <pc:docMk/>
            <pc:sldMk cId="1118037447" sldId="536"/>
            <ac:inkMk id="20" creationId="{0C76B80C-5174-E536-E9AB-54C92A08AAA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1" creationId="{6782103B-406D-364E-DDB3-59096524533F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2" creationId="{F3608783-9484-172B-4EB0-1A5D9228794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4:56.623" v="2220"/>
          <ac:inkMkLst>
            <pc:docMk/>
            <pc:sldMk cId="1118037447" sldId="536"/>
            <ac:inkMk id="23" creationId="{6D2A44AC-C0B2-B3D3-BBED-5E578C2D4237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0.701" v="2237" actId="9405"/>
          <ac:inkMkLst>
            <pc:docMk/>
            <pc:sldMk cId="1118037447" sldId="536"/>
            <ac:inkMk id="25" creationId="{7572C135-600C-CAA5-9AC1-4981D2866F1F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48.548" v="2238" actId="9405"/>
          <ac:inkMkLst>
            <pc:docMk/>
            <pc:sldMk cId="1118037447" sldId="536"/>
            <ac:inkMk id="26" creationId="{EBD938AE-F79F-BD1B-16FC-747FC9E24949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6:52.853" v="2239" actId="9405"/>
          <ac:inkMkLst>
            <pc:docMk/>
            <pc:sldMk cId="1118037447" sldId="536"/>
            <ac:inkMk id="27" creationId="{8E1769F4-8343-E9EA-0DCD-D1BDA2F9591B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8" creationId="{966E4B8D-468D-42C6-394B-4C70E6E187E6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7:00.832" v="2242"/>
          <ac:inkMkLst>
            <pc:docMk/>
            <pc:sldMk cId="1118037447" sldId="536"/>
            <ac:inkMk id="29" creationId="{F56BF8C7-63B7-4857-4E11-6C4C79606D3A}"/>
          </ac:inkMkLst>
        </pc:inkChg>
        <pc:inkChg chg="add">
          <ac:chgData name="TAN Mei Yi [Harrisdale Senior High School]" userId="f9f029c9-d743-4d60-9f2c-e74bdec1ab07" providerId="ADAL" clId="{69DB69E3-BE30-4781-862A-E411D7D03CAC}" dt="2022-10-20T04:19:16.213" v="2267" actId="9405"/>
          <ac:inkMkLst>
            <pc:docMk/>
            <pc:sldMk cId="1118037447" sldId="536"/>
            <ac:inkMk id="33" creationId="{72093621-B424-FE91-1362-10BBD1E5E569}"/>
          </ac:inkMkLst>
        </pc:inkChg>
        <pc:inkChg chg="add del">
          <ac:chgData name="TAN Mei Yi [Harrisdale Senior High School]" userId="f9f029c9-d743-4d60-9f2c-e74bdec1ab07" providerId="ADAL" clId="{69DB69E3-BE30-4781-862A-E411D7D03CAC}" dt="2022-10-20T04:19:26.490" v="2269"/>
          <ac:inkMkLst>
            <pc:docMk/>
            <pc:sldMk cId="1118037447" sldId="536"/>
            <ac:inkMk id="34" creationId="{1428001B-219C-3D45-292B-E0E082560ED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5" creationId="{DADC59CC-4DA5-89C3-D907-A89F95D143C3}"/>
          </ac:inkMkLst>
        </pc:inkChg>
        <pc:inkChg chg="add del mod">
          <ac:chgData name="TAN Mei Yi [Harrisdale Senior High School]" userId="f9f029c9-d743-4d60-9f2c-e74bdec1ab07" providerId="ADAL" clId="{69DB69E3-BE30-4781-862A-E411D7D03CAC}" dt="2022-10-20T04:19:34.650" v="2273"/>
          <ac:inkMkLst>
            <pc:docMk/>
            <pc:sldMk cId="1118037447" sldId="536"/>
            <ac:inkMk id="36" creationId="{36E0E68C-7474-B1C8-A553-9980AA7AF139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0" creationId="{6948236A-4928-20B4-2050-EAC590D77795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2.080" v="2276"/>
          <ac:inkMkLst>
            <pc:docMk/>
            <pc:sldMk cId="1118037447" sldId="536"/>
            <ac:inkMk id="41" creationId="{2F3D6779-45D9-287C-8000-1A1E47321BBE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3" creationId="{21CAF35F-7528-8F7E-A4FF-0A61BA5E8D5D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4" creationId="{F4D09CE0-2896-6330-29DF-5B3F2996425C}"/>
          </ac:inkMkLst>
        </pc:inkChg>
        <pc:inkChg chg="add mod">
          <ac:chgData name="TAN Mei Yi [Harrisdale Senior High School]" userId="f9f029c9-d743-4d60-9f2c-e74bdec1ab07" providerId="ADAL" clId="{69DB69E3-BE30-4781-862A-E411D7D03CAC}" dt="2022-10-20T04:19:49.050" v="2280"/>
          <ac:inkMkLst>
            <pc:docMk/>
            <pc:sldMk cId="1118037447" sldId="536"/>
            <ac:inkMk id="46" creationId="{EC771D1E-6F6B-1966-0A0B-45C151FEC8FC}"/>
          </ac:inkMkLst>
        </pc:inkChg>
        <pc:cxnChg chg="mod">
          <ac:chgData name="TAN Mei Yi [Harrisdale Senior High School]" userId="f9f029c9-d743-4d60-9f2c-e74bdec1ab07" providerId="ADAL" clId="{69DB69E3-BE30-4781-862A-E411D7D03CAC}" dt="2022-10-20T04:06:13.838" v="2089" actId="14100"/>
          <ac:cxnSpMkLst>
            <pc:docMk/>
            <pc:sldMk cId="1118037447" sldId="536"/>
            <ac:cxnSpMk id="10" creationId="{7BF6DB71-652E-C904-4AFB-A1B1976B1086}"/>
          </ac:cxnSpMkLst>
        </pc:cxnChg>
      </pc:sldChg>
      <pc:sldChg chg="delSp modSp add mod delAnim">
        <pc:chgData name="TAN Mei Yi [Harrisdale Senior High School]" userId="f9f029c9-d743-4d60-9f2c-e74bdec1ab07" providerId="ADAL" clId="{69DB69E3-BE30-4781-862A-E411D7D03CAC}" dt="2022-10-20T04:35:10.941" v="2381" actId="6549"/>
        <pc:sldMkLst>
          <pc:docMk/>
          <pc:sldMk cId="2842634190" sldId="537"/>
        </pc:sldMkLst>
        <pc:spChg chg="mod">
          <ac:chgData name="TAN Mei Yi [Harrisdale Senior High School]" userId="f9f029c9-d743-4d60-9f2c-e74bdec1ab07" providerId="ADAL" clId="{69DB69E3-BE30-4781-862A-E411D7D03CAC}" dt="2022-10-20T04:21:25.404" v="2351" actId="20577"/>
          <ac:spMkLst>
            <pc:docMk/>
            <pc:sldMk cId="2842634190" sldId="537"/>
            <ac:spMk id="2" creationId="{29B9D55C-F25B-053D-A19B-8235ADFADA74}"/>
          </ac:spMkLst>
        </pc:spChg>
        <pc:spChg chg="mod">
          <ac:chgData name="TAN Mei Yi [Harrisdale Senior High School]" userId="f9f029c9-d743-4d60-9f2c-e74bdec1ab07" providerId="ADAL" clId="{69DB69E3-BE30-4781-862A-E411D7D03CAC}" dt="2022-10-20T04:35:10.941" v="2381" actId="6549"/>
          <ac:spMkLst>
            <pc:docMk/>
            <pc:sldMk cId="2842634190" sldId="537"/>
            <ac:spMk id="4" creationId="{08AF0420-FE6C-0F48-89AB-47C8A47EC13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8" creationId="{0D3ECC8A-ABDB-FDE8-A314-1B3084DB0F9A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9" creationId="{CD3C056E-C2CC-FAEB-14CF-521D0F94F97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1" creationId="{A029AF63-7A48-BA65-0F98-D306C96A71FD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3" creationId="{3D3103BC-E9F9-E560-A2E5-C48EA1DD38CE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4" creationId="{41805137-6E5F-0308-A4F7-13748B8D05C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5" creationId="{A7306578-5394-6073-64CE-F51A0C2917F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6" creationId="{961A4AF9-C65D-58A4-689B-2D6B58E14B96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7" creationId="{A0635B2D-E454-9A4E-DAE2-2BFB06254F24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8" creationId="{D5C09D39-4A9C-19F7-5B18-FD0907A89B42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19" creationId="{9B953605-0784-E44D-559F-DA51AA73D423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32" creationId="{014AAB22-71E7-B7A2-4068-F9246D2E4E30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48" creationId="{C3119355-27A2-864D-618E-2E7CACC9C851}"/>
          </ac:spMkLst>
        </pc:spChg>
        <pc:spChg chg="del">
          <ac:chgData name="TAN Mei Yi [Harrisdale Senior High School]" userId="f9f029c9-d743-4d60-9f2c-e74bdec1ab07" providerId="ADAL" clId="{69DB69E3-BE30-4781-862A-E411D7D03CAC}" dt="2022-10-20T04:21:12.619" v="2323" actId="478"/>
          <ac:spMkLst>
            <pc:docMk/>
            <pc:sldMk cId="2842634190" sldId="537"/>
            <ac:spMk id="53" creationId="{F88A944C-32C4-6041-80B3-91DA71A5B995}"/>
          </ac:spMkLst>
        </pc:spChg>
        <pc:grpChg chg="del">
          <ac:chgData name="TAN Mei Yi [Harrisdale Senior High School]" userId="f9f029c9-d743-4d60-9f2c-e74bdec1ab07" providerId="ADAL" clId="{69DB69E3-BE30-4781-862A-E411D7D03CAC}" dt="2022-10-20T04:21:15.373" v="2325" actId="478"/>
          <ac:grpSpMkLst>
            <pc:docMk/>
            <pc:sldMk cId="2842634190" sldId="537"/>
            <ac:grpSpMk id="42" creationId="{D679005C-E040-9066-7C6D-DBEF234A8EFE}"/>
          </ac:grpSpMkLst>
        </pc:grpChg>
        <pc:grpChg chg="del">
          <ac:chgData name="TAN Mei Yi [Harrisdale Senior High School]" userId="f9f029c9-d743-4d60-9f2c-e74bdec1ab07" providerId="ADAL" clId="{69DB69E3-BE30-4781-862A-E411D7D03CAC}" dt="2022-10-20T04:21:12.619" v="2323" actId="478"/>
          <ac:grpSpMkLst>
            <pc:docMk/>
            <pc:sldMk cId="2842634190" sldId="537"/>
            <ac:grpSpMk id="47" creationId="{BC195891-6092-E816-85E1-EDE67C840B09}"/>
          </ac:grpSpMkLst>
        </pc:grpChg>
        <pc:picChg chg="del">
          <ac:chgData name="TAN Mei Yi [Harrisdale Senior High School]" userId="f9f029c9-d743-4d60-9f2c-e74bdec1ab07" providerId="ADAL" clId="{69DB69E3-BE30-4781-862A-E411D7D03CAC}" dt="2022-10-20T04:21:13.920" v="2324" actId="478"/>
          <ac:picMkLst>
            <pc:docMk/>
            <pc:sldMk cId="2842634190" sldId="537"/>
            <ac:picMk id="5" creationId="{E6B3DAFB-0334-FF2F-3A56-DA137E68574B}"/>
          </ac:picMkLst>
        </pc:pic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5" creationId="{7572C135-600C-CAA5-9AC1-4981D2866F1F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6" creationId="{EBD938AE-F79F-BD1B-16FC-747FC9E2494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27" creationId="{8E1769F4-8343-E9EA-0DCD-D1BDA2F9591B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2.619" v="2323" actId="478"/>
          <ac:inkMkLst>
            <pc:docMk/>
            <pc:sldMk cId="2842634190" sldId="537"/>
            <ac:inkMk id="33" creationId="{72093621-B424-FE91-1362-10BBD1E5E569}"/>
          </ac:inkMkLst>
        </pc:inkChg>
        <pc:inkChg chg="del">
          <ac:chgData name="TAN Mei Yi [Harrisdale Senior High School]" userId="f9f029c9-d743-4d60-9f2c-e74bdec1ab07" providerId="ADAL" clId="{69DB69E3-BE30-4781-862A-E411D7D03CAC}" dt="2022-10-20T04:21:17.486" v="2326" actId="478"/>
          <ac:inkMkLst>
            <pc:docMk/>
            <pc:sldMk cId="2842634190" sldId="537"/>
            <ac:inkMk id="35" creationId="{DADC59CC-4DA5-89C3-D907-A89F95D143C3}"/>
          </ac:inkMkLst>
        </pc:inkChg>
        <pc:cxnChg chg="del">
          <ac:chgData name="TAN Mei Yi [Harrisdale Senior High School]" userId="f9f029c9-d743-4d60-9f2c-e74bdec1ab07" providerId="ADAL" clId="{69DB69E3-BE30-4781-862A-E411D7D03CAC}" dt="2022-10-20T04:21:12.619" v="2323" actId="478"/>
          <ac:cxnSpMkLst>
            <pc:docMk/>
            <pc:sldMk cId="2842634190" sldId="537"/>
            <ac:cxnSpMk id="10" creationId="{7BF6DB71-652E-C904-4AFB-A1B1976B1086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1:48.6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 23 15344 0 0,'0'0'2567'0'0,"0"0"-2511"0"0,0 0 0 0 0,0 1 0 0 0,-1-1-1 0 0,1 0 1 0 0,0 0 0 0 0,-1 1-1 0 0,1-1 1 0 0,0 0 0 0 0,0 1 0 0 0,0-1-1 0 0,-1 0 1 0 0,1 1 0 0 0,0-1-1 0 0,0 1 1 0 0,0-1 0 0 0,0 0 0 0 0,0 1-1 0 0,0-1 1 0 0,0 0 0 0 0,-1 1-1 0 0,1-1 1 0 0,0 1 0 0 0,12 25 752 0 0,-11-25-784 0 0,0 1 1 0 0,-1 0-1 0 0,1-1 1 0 0,-1 1-1 0 0,1 0 1 0 0,-1-1-1 0 0,1 1 1 0 0,-1 0-1 0 0,0 0 1 0 0,0 2-1 0 0,0-4-16 0 0,0 1 0 0 0,1-1 0 0 0,-1 1 0 0 0,0-1 0 0 0,0 1 0 0 0,0-1 1 0 0,0 0-1 0 0,1 1 0 0 0,-1-1 0 0 0,0 1 0 0 0,0-1 0 0 0,1 0 0 0 0,-1 1 0 0 0,0-1 0 0 0,1 0 0 0 0,-1 1 0 0 0,0-1 0 0 0,1 0 0 0 0,-1 0 0 0 0,1 1 1 0 0,1 1 13 0 0,10 8-9 0 0,-8-6-46 0 0,0 0 0 0 0,0 0 0 0 0,-1 0 1 0 0,1 1-1 0 0,3 4 0 0 0,-7-8 6 0 0,1-1 1 0 0,0 1-1 0 0,-1-1 1 0 0,1 0-1 0 0,0 1 0 0 0,-1-1 1 0 0,1 0-1 0 0,0 1 0 0 0,0-1 1 0 0,-1 0-1 0 0,1 0 1 0 0,0 1-1 0 0,0-1 0 0 0,0 0 1 0 0,1 0-1 0 0,-1 0-43 0 0,1 1 93 0 0,0-1 0 0 0,-1 1 0 0 0,1-1 0 0 0,0 0 0 0 0,0 0 1 0 0,-1 1-1 0 0,1-1 0 0 0,0 0 0 0 0,0 0 0 0 0,-1-1 0 0 0,1 1 0 0 0,0 0 0 0 0,-1-1 0 0 0,4 0 0 0 0,-2 0 22 0 0,-1-1 0 0 0,0 0-1 0 0,1 1 1 0 0,-1-1-1 0 0,0 0 1 0 0,0 0 0 0 0,0-1-1 0 0,3-2 1 0 0,11-14 19 0 0,-13 15-57 0 0,0 1-1 0 0,-1-1 0 0 0,0 0 1 0 0,0 0-1 0 0,0 0 1 0 0,0-1-1 0 0,1-4 1 0 0,5-11-6 0 0,-7 15 6 0 0,0 3 0 0 0,0-1 1 0 0,0 0-1 0 0,-1 0 0 0 0,1 1 1 0 0,-1-1-1 0 0,0 0 0 0 0,0 0 1 0 0,0 0-1 0 0,-1-3 0 0 0,6 23 201 0 0,5 106 811 0 0,-3-65-744 0 0,-2-21-153 0 0,-2-18-13 0 0,1 27 0 0 0,1 25 194 0 0,-2-56-179 0 0,-2 0-1 0 0,0 0 1 0 0,0 0-1 0 0,-2 0 1 0 0,0 0-1 0 0,-3 20 1 0 0,-22 40 946 0 0,25-72-1042 0 0,0-1-1 0 0,0 0 0 0 0,-1 1 1 0 0,1-1-1 0 0,-1 0 0 0 0,1 0 1 0 0,-1 0-1 0 0,0 0 1 0 0,0 0-1 0 0,0-1 0 0 0,0 1 1 0 0,0-1-1 0 0,0 1 0 0 0,0-1 1 0 0,0 0-1 0 0,-1 1 1 0 0,1-1-1 0 0,-5 1 0 0 0,5-1-9 0 0,0-1 0 0 0,0 1-1 0 0,0-1 1 0 0,0 0 0 0 0,0 0 0 0 0,0 0-1 0 0,0 0 1 0 0,0 0 0 0 0,-1 0 0 0 0,1 0-1 0 0,0-1 1 0 0,0 1 0 0 0,0-1 0 0 0,0 1-1 0 0,0-1 1 0 0,0 0 0 0 0,1 0 0 0 0,-1 0-1 0 0,0 0 1 0 0,0 0 0 0 0,1 0 0 0 0,-4-3-1 0 0,0-1-27 0 0,0 0-78 0 0,-1-1-1 0 0,1 1 0 0 0,-1-1 0 0 0,2-1 1 0 0,-1 1-1 0 0,1-1 0 0 0,-6-11 0 0 0,6 9-407 0 0,1 1-1 0 0,1-1 1 0 0,-3-13 0 0 0,2 1-6201 0 0,3 7-340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3.1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13992 0 0,'0'0'4023'0'0,"9"4"-261"0"0,-6-2-3282 0 0,-1 1 1 0 0,0-1-1 0 0,1 0 1 0 0,-1 1 0 0 0,0 0-1 0 0,-1-1 1 0 0,3 6-1 0 0,0 0-123 0 0,-1 0-1 0 0,0 1 1 0 0,2 11-1 0 0,-1-2-89 0 0,4 35-151 0 0,-7-39-46 0 0,-2 5-87 0 0,1-17-428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3.4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8288 0 0,'3'12'363'0'0,"-3"-9"-306"0"0,0-1-1 0 0,1 1 1 0 0,-1 0-1 0 0,1-1 1 0 0,0 1 0 0 0,-1-1-1 0 0,1 1 1 0 0,0-1 0 0 0,1 0-1 0 0,-1 1 1 0 0,0-1-1 0 0,1 0 1 0 0,2 3 1389 0 0,17 14 5592 0 0,-10-12-5480 0 0,-4-3-863 0 0,-1 0 0 0 0,1 1 0 0 0,-1 0 0 0 0,10 9-1 0 0,14 15 710 0 0,-22-22-1001 0 0,0 0-1 0 0,-1 0 1 0 0,1 1 0 0 0,-2 0 0 0 0,1 1 0 0 0,-1-1 0 0 0,7 13 0 0 0,-11-16-360 0 0,0 1 1 0 0,0-1-1 0 0,-1 1 0 0 0,1-1 1 0 0,-1 1-1 0 0,-1 0 1 0 0,1 0-1 0 0,-1-1 1 0 0,0 1-1 0 0,0 0 0 0 0,0 0 1 0 0,-1-1-1 0 0,0 1 1 0 0,0 0-1 0 0,-1-1 0 0 0,1 1 1 0 0,-1-1-1 0 0,0 1 1 0 0,-1-1-1 0 0,1 0 1 0 0,-1 0-1 0 0,0 0 0 0 0,0 0 1 0 0,-5 4-1 0 0,-3 6-34 0 0,7-10-22 0 0,0 1 0 0 0,-1-1 0 0 0,0 0 0 0 0,-5 4 0 0 0,8-7-20 0 0,-2 1-71 0 0,-1 0 0 0 0,2 0 0 0 0,-1 1 0 0 0,0-1 0 0 0,1 1 1 0 0,-1 0-1 0 0,1 0 0 0 0,-4 6 0 0 0,6-7-164 0 0,-1-1-1 0 0,0 0 0 0 0,1 1 1 0 0,-1-1-1 0 0,0 0 1 0 0,0 0-1 0 0,-1 0 0 0 0,-4 4 1 0 0,-6 4-2035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5.5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86 12 2760 0 0,'0'0'125'0'0,"20"-10"16293"0"0,-16 9-14941 0 0,2 1-1906 0 0,-7 22 3416 0 0,0-18-3021 0 0,0-1-1 0 0,-1 0 1 0 0,1 1 0 0 0,-1-1-1 0 0,0 0 1 0 0,0 0-1 0 0,0 0 1 0 0,0 0 0 0 0,-1-1-1 0 0,1 1 1 0 0,-6 4 0 0 0,-5 6 189 0 0,8-10 60 0 0,-8 2-24 0 0,7-2-167 0 0,0-3-49 0 0,5 0-111 0 0,0-1 244 0 0,-2-3-89 0 0,2 3-123 0 0,3 0-64 0 0,2-3 141 0 0,0 1 0 0 0,1 0-1 0 0,0 0 1 0 0,-1 1 0 0 0,1 0 0 0 0,9-4 0 0 0,-3 3 97 0 0,-5 2 56 0 0,1-1 1 0 0,-1 1 0 0 0,10 0-1 0 0,-10 18 89 0 0,-17 5 475 0 0,9-17-652 0 0,-1 0 0 0 0,1 0 0 0 0,-1-1-1 0 0,0 1 1 0 0,0 0 0 0 0,0-1 0 0 0,-6 5 0 0 0,3-2-38 0 0,4-4 0 0 0,0-1 0 0 0,-1 0 0 0 0,1 0 0 0 0,0 0 0 0 0,-1 0 0 0 0,1 0 0 0 0,-6 2 0 0 0,6-2-2 0 0,1-2-1 0 0,-1 1 1 0 0,0 0-1 0 0,0 0 1 0 0,0 0-1 0 0,1-1 0 0 0,-1 1 1 0 0,0-1-1 0 0,0 0 1 0 0,0 0-1 0 0,0 1 1 0 0,0-1-1 0 0,0 0 1 0 0,0 0-1 0 0,0-1 1 0 0,0 1-1 0 0,0 0 1 0 0,1-1-1 0 0,-1 1 0 0 0,-3-2 1 0 0,3 1-2 0 0,1 1 0 0 0,0-1 0 0 0,0 0 0 0 0,-1 0 0 0 0,1 0 0 0 0,0 0-1 0 0,0 0 1 0 0,0 0 0 0 0,0 0 0 0 0,0 0 0 0 0,0 0 0 0 0,1 0 0 0 0,-1-1 0 0 0,0 1 0 0 0,0 0 0 0 0,1-1 0 0 0,-1 1 0 0 0,1 0 0 0 0,-1-1 0 0 0,1-2 0 0 0,-2-1-39 0 0,2-2 32 0 0,1 6 11 0 0,0-1 0 0 0,0 0 0 0 0,1 1 0 0 0,-1-1 0 0 0,0 0 0 0 0,1 1 0 0 0,-1 0 0 0 0,0-1 0 0 0,1 1 0 0 0,0 0 0 0 0,-1 0 0 0 0,1 0 0 0 0,0 0 0 0 0,-1 0 0 0 0,1 0 0 0 0,0 0 0 0 0,0 1 0 0 0,2-1 0 0 0,12-6 0 0 0,-15 6 4 0 0,0 0 0 0 0,0 1 0 0 0,1-1 0 0 0,-1 0 0 0 0,0 1 0 0 0,1-1-1 0 0,-1 1 1 0 0,0 0 0 0 0,1-1 0 0 0,-1 1 0 0 0,1 0 0 0 0,-1 0 0 0 0,1 0 0 0 0,-1 0 0 0 0,0 0 0 0 0,1 0-1 0 0,-1 0 1 0 0,1 1 0 0 0,-1-1 0 0 0,1 0 0 0 0,-1 1 0 0 0,0-1 0 0 0,1 1 0 0 0,1 1 0 0 0,-2-2 38 0 0,0 1 1 0 0,0-1 0 0 0,0 1 0 0 0,0-1 0 0 0,0 1 0 0 0,1-1 0 0 0,-1 0 0 0 0,0 1 0 0 0,0-1 0 0 0,3 0 0 0 0,-4 1-28 0 0,1-1 1 0 0,-1 0 0 0 0,0 1-1 0 0,1-1 1 0 0,-1 0 0 0 0,0 1-1 0 0,1-1 1 0 0,-1 0 0 0 0,0 1-1 0 0,0-1 1 0 0,1 1 0 0 0,-1-1-1 0 0,0 1 1 0 0,0-1 0 0 0,0 1-1 0 0,0-1 1 0 0,1 1 0 0 0,-1-1 0 0 0,0 1-1 0 0,0-1 1 0 0,0 1 0 0 0,0-1-1 0 0,0 1 1 0 0,-1 0 0 0 0,1 15 206 0 0,-2-7-154 0 0,1-6-48 0 0,1 0 0 0 0,-1 0 0 0 0,0 0 0 0 0,0 0 0 0 0,0 0 0 0 0,0 0 0 0 0,-1 0 0 0 0,1-1 0 0 0,-1 1 0 0 0,0 0 0 0 0,1-1 0 0 0,-1 1 0 0 0,0-1 0 0 0,-1 0 0 0 0,1 0 0 0 0,-3 3 0 0 0,-9 5-20 0 0,11-9 0 0 0,2-1 0 0 0,1 1 0 0 0,-1-1 0 0 0,0 0 0 0 0,0 1 0 0 0,0-1 0 0 0,0 0 0 0 0,1 0 0 0 0,-1 0 0 0 0,0 0 0 0 0,0 0 0 0 0,0 0 0 0 0,0 0 0 0 0,0 0 0 0 0,0 0 0 0 0,0 0 0 0 0,1 0 0 0 0,-1-1 0 0 0,0 1 0 0 0,0 0 0 0 0,0 0 0 0 0,0-1 0 0 0,1 1 0 0 0,-2-1 0 0 0,2 0 0 0 0,-4-4 0 0 0,3 3 0 0 0,0 0 0 0 0,1 0 0 0 0,-1-1 0 0 0,1 1 0 0 0,0 0 0 0 0,0 0 0 0 0,0 0 0 0 0,0 0 0 0 0,0 0 0 0 0,0 0 0 0 0,0 0 0 0 0,0 0 0 0 0,1 0 0 0 0,-1 0 0 0 0,1 0 0 0 0,0 0 0 0 0,0 0 0 0 0,-1 0 0 0 0,1 0 0 0 0,2-3 0 0 0,9-19 0 0 0,-11 21 0 0 0,0 1 0 0 0,0 0 0 0 0,1 0 0 0 0,0 0 0 0 0,-1 0 0 0 0,1 0 0 0 0,0 0 0 0 0,0 0 0 0 0,0 0 0 0 0,0 0 0 0 0,0 1 0 0 0,0-1 0 0 0,4-1 0 0 0,12-5 0 0 0,-16 7 1 0 0,1 1 7 0 0,-1-1 0 0 0,0 0-1 0 0,1 0 1 0 0,-1 1 0 0 0,0 0 0 0 0,1-1 0 0 0,-1 1-1 0 0,1 0 1 0 0,-1 0 0 0 0,5 1 0 0 0,-6-1-25 0 0,0 0-1 0 0,-1 0 1 0 0,1 0 0 0 0,0 0-1 0 0,0 0 1 0 0,0 0 0 0 0,0 0 0 0 0,-1 1-1 0 0,1-1 1 0 0,0 0 0 0 0,0 1 0 0 0,0-1-1 0 0,-1 0 1 0 0,1 1 0 0 0,0-1-1 0 0,-1 1 1 0 0,1-1 0 0 0,0 1 0 0 0,-1-1-1 0 0,1 1 1 0 0,-1 0 0 0 0,1-1-1 0 0,0 1 1 0 0,0 1 0 0 0,-1-1 453 0 0,2 0-363 0 0,-1 1-1 0 0,1-1 1 0 0,-1 1 0 0 0,0-1 0 0 0,1 1 0 0 0,-1-1-1 0 0,0 1 1 0 0,0 0 0 0 0,0 0 0 0 0,-1 0 0 0 0,1-1-1 0 0,0 1 1 0 0,-1 0 0 0 0,1 3 0 0 0,-1-1-52 0 0,-1 0 1 0 0,-1 0-1 0 0,1 0 1 0 0,0 0-1 0 0,-1 0 1 0 0,0 0-1 0 0,0 0 0 0 0,0-1 1 0 0,-1 1-1 0 0,1-1 1 0 0,-6 7-1 0 0,-4 6 43 0 0,3-6 4 0 0,-8 3 60 0 0,9-10-116 0 0,6-2-12 0 0,-9-1 0 0 0,-5-12 0 0 0,14 10-3 0 0,1-1 0 0 0,0 1 0 0 0,-1 0 0 0 0,1-1 0 0 0,0 1 0 0 0,0-1 0 0 0,0 1 0 0 0,0-1 0 0 0,1 1 0 0 0,-1-1 0 0 0,1 1 0 0 0,-1-1 0 0 0,1 0 0 0 0,0 1 0 0 0,0-1 0 0 0,0 0 0 0 0,1 1 0 0 0,-1-1 0 0 0,1-3 0 0 0,2-15-10 0 0,-3 20 11 0 0,0 0-1 0 0,0 1 1 0 0,0-1 0 0 0,0 0-1 0 0,0 0 1 0 0,0 0 0 0 0,1 0-1 0 0,-1 0 1 0 0,0 0-1 0 0,0 1 1 0 0,1-1 0 0 0,-1 0-1 0 0,1 0 1 0 0,-1 0-1 0 0,1 1 1 0 0,-1-1 0 0 0,1 0-1 0 0,-1 1 1 0 0,1-1 0 0 0,0 0-1 0 0,1 0 1 0 0,4-4-9 0 0,-3 3 11 0 0,0 0 0 0 0,0 0 0 0 0,0 1 0 0 0,0 0 0 0 0,0 0 0 0 0,0 0 0 0 0,1 0 0 0 0,-1 0 0 0 0,0 0 0 0 0,0 1 0 0 0,1 0 0 0 0,-1-1 0 0 0,7 2 0 0 0,7-1 0 0 0,-8 1 0 0 0,-5 5 12 0 0,-4-3 47 0 0,-1 0 40 0 0,0 1 1 0 0,0-1-1 0 0,0 1 0 0 0,0-1 1 0 0,-1 0-1 0 0,1 0 1 0 0,-5 6-1 0 0,-2-5-950 0 0,1-4-4041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6.0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116 13 14888 0 0,'0'0'1349'0'0,"0"0"-1273"0"0,-1 0 0 0 0,1 0 1 0 0,-1 0-1 0 0,1 0 0 0 0,-1 1 0 0 0,1-2 0 0 0,0 1 1 0 0,-1 0-1 0 0,1 0 0 0 0,-1 0 0 0 0,1 0 1 0 0,-1 0-1 0 0,1 0 0 0 0,-1 0 0 0 0,1-1 1 0 0,-1 1-1 0 0,0-1 169 0 0,1 0 1 0 0,-1 0-1 0 0,1 1 1 0 0,-1-1 0 0 0,1 0-1 0 0,-1 1 1 0 0,0-1-1 0 0,1 0 1 0 0,-1 1-1 0 0,0-1 1 0 0,1 1-1 0 0,-1-1 1 0 0,0 1-1 0 0,0-1 1 0 0,0 1 0 0 0,0 0-1 0 0,1-1 1 0 0,-1 1-1 0 0,0 0 1 0 0,0 0-1 0 0,0-1 1 0 0,0 1-1 0 0,0 0 1 0 0,0 0-1 0 0,-1 0 1 0 0,0 1-70 0 0,0-1-1 0 0,0 1 1 0 0,0-1 0 0 0,0 1 0 0 0,0 0-1 0 0,0 0 1 0 0,0 0 0 0 0,0 0 0 0 0,0 0-1 0 0,-2 3 1 0 0,-1-1-127 0 0,1 1-1 0 0,0 0 1 0 0,0 0-1 0 0,0 0 1 0 0,1 1-1 0 0,-1-1 1 0 0,1 1 0 0 0,-2 5-1 0 0,-2 7 11 0 0,2 1 0 0 0,-4 20-1 0 0,7-26-53 0 0,0-1-1 0 0,1 1 1 0 0,1 0-1 0 0,0 0 1 0 0,0 0 0 0 0,1 0-1 0 0,1 0 1 0 0,0 0-1 0 0,0 0 1 0 0,1-1-1 0 0,1 1 1 0 0,0-1 0 0 0,7 15-1 0 0,-10-24-76 0 0,1 0 0 0 0,-1-1 1 0 0,0 1-1 0 0,0 0 0 0 0,1 0 0 0 0,-1-1 0 0 0,1 1 0 0 0,0-1 0 0 0,-1 0 1 0 0,1 1-1 0 0,0-1 0 0 0,0 0 0 0 0,0 0 0 0 0,0 0 0 0 0,0 0 0 0 0,0 0 0 0 0,0-1 1 0 0,0 1-1 0 0,0-1 0 0 0,0 1 0 0 0,0-1 0 0 0,0 0 0 0 0,1 0 0 0 0,-1 0 1 0 0,0 0-1 0 0,0 0 0 0 0,3 0 0 0 0,1-2-654 0 0,0 1-1 0 0,1-1 1 0 0,-1 0 0 0 0,0-1 0 0 0,-1 1-1 0 0,1-1 1 0 0,10-7 0 0 0,1-1-7315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6.7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53 2 9672 0 0,'0'0'6502'0'0,"-2"0"-5378"0"0,0-1-942 0 0,1 1 0 0 0,-1 0 0 0 0,1 0 0 0 0,-1 0-1 0 0,1 0 1 0 0,-1 0 0 0 0,0 0 0 0 0,1 1 0 0 0,-1-1 0 0 0,1 0-1 0 0,-1 1 1 0 0,1 0 0 0 0,-1-1 0 0 0,1 1 0 0 0,-1 0 0 0 0,1-1-1 0 0,0 1 1 0 0,-1 0 0 0 0,1 0 0 0 0,0 0 0 0 0,0 0 0 0 0,0 0 0 0 0,0 1-1 0 0,0-1 1 0 0,0 0 0 0 0,0 0 0 0 0,0 1 0 0 0,0-1 0 0 0,0 1-1 0 0,0 1 1 0 0,-1 2-115 0 0,0 0 0 0 0,1 0-1 0 0,-1 1 1 0 0,1-1 0 0 0,0 0-1 0 0,1 0 1 0 0,-1 1 0 0 0,1-1-1 0 0,0 0 1 0 0,1 7 0 0 0,1-2-57 0 0,0-1 0 0 0,1 1 0 0 0,-1-1 0 0 0,2 0 1 0 0,-1 0-1 0 0,1 0 0 0 0,1-1 0 0 0,0 0 0 0 0,0 1 0 0 0,11 13 1 0 0,-4-8 269 0 0,-10-12-228 0 0,-1 0 1 0 0,1 0-1 0 0,0 0 0 0 0,-1 0 0 0 0,1 0 0 0 0,0 0 0 0 0,0-1 0 0 0,1 1 1 0 0,-1-1-1 0 0,0 1 0 0 0,0-1 0 0 0,1 0 0 0 0,4 2 0 0 0,-5-2-25 0 0,1 0 0 0 0,0 0 0 0 0,-1-1 0 0 0,1 1 0 0 0,0 0 0 0 0,-1-1 0 0 0,1 0 0 0 0,0 0 0 0 0,0 1 0 0 0,-1-2 0 0 0,1 1 0 0 0,0 0 0 0 0,0 0 0 0 0,-1-1 0 0 0,1 0 0 0 0,0 1 0 0 0,-1-1 0 0 0,1 0 0 0 0,-1 0 0 0 0,1-1 0 0 0,-1 1 0 0 0,1 0 0 0 0,-1-1 0 0 0,0 0-1 0 0,0 1 1 0 0,1-1 0 0 0,-1 0 0 0 0,-1 0 0 0 0,1 0 0 0 0,0 0 0 0 0,0-1 0 0 0,-1 1 0 0 0,1 0 0 0 0,1-4 0 0 0,3-10 136 0 0,0 0 0 0 0,-1-1-1 0 0,-1 1 1 0 0,5-30 0 0 0,-9 44-155 0 0,0-1 0 0 0,0 0 0 0 0,0 0 0 0 0,0 0 0 0 0,-1 0 0 0 0,1 1 0 0 0,-1-1 0 0 0,0 0 0 0 0,0 0 0 0 0,1 1 0 0 0,-2-1 0 0 0,1 1 0 0 0,0-1 0 0 0,0 1 0 0 0,-1-1 0 0 0,0 1 0 0 0,1 0 1 0 0,-1-1-1 0 0,-3-1 0 0 0,2 0 33 0 0,0 1 1 0 0,-1 1-1 0 0,1-1 0 0 0,-1 0 1 0 0,0 1-1 0 0,0 0 1 0 0,0 0-1 0 0,0 0 1 0 0,0 0-1 0 0,0 1 1 0 0,-7-2-1 0 0,7 2-52 0 0,0 1 0 0 0,0 0-1 0 0,0 0 1 0 0,-1 1 0 0 0,1-1 0 0 0,0 1-1 0 0,0 0 1 0 0,0 0 0 0 0,0 0-1 0 0,-5 3 1 0 0,2-1-304 0 0,0 0-1 0 0,0 1 1 0 0,1 0-1 0 0,-11 8 1 0 0,15-10 203 0 0,0 0 0 0 0,0 0 0 0 0,0-1 0 0 0,0 1 0 0 0,0 1 0 0 0,1-1 0 0 0,-1 0 0 0 0,1 0 0 0 0,0 1 0 0 0,0-1 0 0 0,-1 0 0 0 0,2 1 0 0 0,-1-1 0 0 0,0 1 0 0 0,0 3 0 0 0,1 16-1858 0 0,5 0-4108 0 0,-1-10-668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7.1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9216 0 0,'0'0'2598'0'0,"2"1"-778"0"0,0-1-1412 0 0,0 1-1 0 0,-1 0 1 0 0,1 0-1 0 0,0 0 0 0 0,-1 0 1 0 0,1 0-1 0 0,-1 0 1 0 0,1 1-1 0 0,-1-1 1 0 0,0 0-1 0 0,0 1 1 0 0,1-1-1 0 0,-1 1 1 0 0,0-1-1 0 0,0 1 0 0 0,0 0 1 0 0,-1-1-1 0 0,1 1 1 0 0,0 0-1 0 0,0 0 1 0 0,-1-1-1 0 0,1 4 1 0 0,2 7 162 0 0,-1 0 1 0 0,1 19 0 0 0,-2-13 236 0 0,0-2-541 0 0,-2 0 1 0 0,0 0 0 0 0,-3 21 0 0 0,-1-1-133 0 0,1 9-64 0 0,-3 52-2041 0 0,15-97-2199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7.8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5 125 11088 0 0,'0'0'3149'0'0,"8"0"-1016"0"0,3 0-340 0 0,-1 0-1 0 0,18-3 1 0 0,-25 2-1599 0 0,0 0-1 0 0,1 0 1 0 0,-1 0 0 0 0,0 0-1 0 0,-1 0 1 0 0,1 0 0 0 0,0-1-1 0 0,0 0 1 0 0,0 1 0 0 0,-1-1-1 0 0,1 0 1 0 0,-1 0 0 0 0,3-3-1 0 0,8-8 460 0 0,-10 11-580 0 0,-1 0 0 0 0,0 1 0 0 0,0-1-1 0 0,0-1 1 0 0,0 1 0 0 0,2-4 0 0 0,-1 0 33 0 0,1-1 0 0 0,-1 0-1 0 0,-1 0 1 0 0,3-7 0 0 0,-5 6-36 0 0,-1 6-61 0 0,1 1 0 0 0,-1 0 0 0 0,0 0 0 0 0,1 0 0 0 0,-1 0 0 0 0,0 0 0 0 0,0 0 0 0 0,0 0 0 0 0,0 0 0 0 0,0 0 0 0 0,0 1 0 0 0,0-1 0 0 0,0 0 0 0 0,0 0 1 0 0,0 1-1 0 0,0-1 0 0 0,-1 1 0 0 0,1-1 0 0 0,0 1 0 0 0,0 0 0 0 0,-1-1 0 0 0,1 1 0 0 0,0 0 0 0 0,0 0 0 0 0,-1 0 0 0 0,-1 0 0 0 0,0 0-3 0 0,0 0 0 0 0,-1 0 0 0 0,1 0 0 0 0,0 0 0 0 0,0 1 0 0 0,-1 0 0 0 0,1-1 0 0 0,-6 4 0 0 0,-5 2-6 0 0,11-5 0 0 0,0 0 0 0 0,0 1 0 0 0,0-1 0 0 0,0 1 0 0 0,0-1 0 0 0,1 1 0 0 0,-1 0 0 0 0,1 0 0 0 0,-1 0 0 0 0,1 1 0 0 0,0-1 0 0 0,0 1 0 0 0,-1-1 0 0 0,-1 5 0 0 0,-1 2 4 0 0,0 1 0 0 0,1 1 0 0 0,0-1-1 0 0,1 0 1 0 0,0 1 0 0 0,1 0 0 0 0,0-1 0 0 0,1 1-1 0 0,0 0 1 0 0,0 0 0 0 0,1 0 0 0 0,1 0 0 0 0,0 0 0 0 0,0 0-1 0 0,1 0 1 0 0,1-1 0 0 0,-1 1 0 0 0,2-1 0 0 0,0 1-1 0 0,9 17 1 0 0,-11-24 17 0 0,1 0-1 0 0,0 0 1 0 0,0-1 0 0 0,0 0-1 0 0,0 1 1 0 0,0-1 0 0 0,1-1-1 0 0,-1 1 1 0 0,1 0 0 0 0,0-1-1 0 0,0 1 1 0 0,0-1 0 0 0,0 0-1 0 0,0-1 1 0 0,0 1-1 0 0,1-1 1 0 0,-1 0 0 0 0,0 0-1 0 0,1 0 1 0 0,-1 0 0 0 0,1-1-1 0 0,-1 0 1 0 0,1 0 0 0 0,0 0-1 0 0,-1 0 1 0 0,0-1 0 0 0,1 0-1 0 0,-1 0 1 0 0,1 0 0 0 0,5-3-1 0 0,-5 2-58 0 0,0-1-1 0 0,0 0 1 0 0,0 0 0 0 0,-1-1-1 0 0,1 1 1 0 0,-1-1 0 0 0,0 0-1 0 0,0 0 1 0 0,-1-1 0 0 0,1 1-1 0 0,-1-1 1 0 0,4-6 0 0 0,-3 5-222 0 0,20-27-3074 0 0,-11 13-5117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8.1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31 8288 0 0,'7'1'15091'0'0,"-3"0"-14630"0"0,1 1 0 0 0,-1-1-1 0 0,1 0 1 0 0,-1-1 0 0 0,1 1-1 0 0,0-1 1 0 0,8 0 0 0 0,39-8 830 0 0,3-1-1216 0 0,-22 0-500 0 0,-33 9 389 0 0,0 0 1 0 0,0 0-1 0 0,1 0 1 0 0,-1 0-1 0 0,0 0 1 0 0,0 0 0 0 0,1 0-1 0 0,-1 0 1 0 0,0 0-1 0 0,0 0 1 0 0,0 0-1 0 0,1 0 1 0 0,-1 0-1 0 0,0 0 1 0 0,0 0-1 0 0,0 0 1 0 0,1 0-1 0 0,-1 0 1 0 0,0-1-1 0 0,0 1 1 0 0,0 0 0 0 0,0 0-1 0 0,1 0 1 0 0,-1 0-1 0 0,0 0 1 0 0,0-1-1 0 0,0 1 1 0 0,0 0-1 0 0,0 0 1 0 0,1 0-1 0 0,-1-1 1 0 0,0 1-1 0 0,0 0 1 0 0,0 0-1 0 0,0-1-94 0 0,0 1 0 0 0,0 0 0 0 0,0-1 0 0 0,1 1 0 0 0,-1 0 0 0 0,0 0 0 0 0,0-1 0 0 0,0 1 0 0 0,0 0-1 0 0,1 0 1 0 0,-1-1 0 0 0,0 1 0 0 0,0 0 0 0 0,1 0 0 0 0,-1 0 0 0 0,0 0 0 0 0,0-1 0 0 0,1 1 0 0 0,-1 0 0 0 0,0 0-1 0 0,0 0 1 0 0,1 0 0 0 0,-1 0 0 0 0,0 0 0 0 0,1 0 0 0 0,10-3-8452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8.82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15000 0 0,'0'0'7230'0'0,"10"0"-5290"0"0,0 0-1558 0 0,-1 0 0 0 0,0 1 0 0 0,0 0 0 0 0,1 1 0 0 0,-1 0 0 0 0,12 4 1 0 0,-5-1-208 0 0,-11-4-154 0 0,-1 0 0 0 0,1 1 0 0 0,-1 0 0 0 0,0-1 1 0 0,0 1-1 0 0,0 1 0 0 0,0-1 0 0 0,0 0 0 0 0,7 7 0 0 0,2 1 13 0 0,-12-9-31 0 0,1 0-1 0 0,-1-1 0 0 0,0 1 0 0 0,0 0 0 0 0,0 0 0 0 0,0-1 0 0 0,0 1 0 0 0,0 0 0 0 0,0 0 0 0 0,0 0 0 0 0,-1 0 0 0 0,1 1 1 0 0,0-1-1 0 0,-1 0 0 0 0,1 0 0 0 0,-1 0 0 0 0,1 0 0 0 0,-1 1 0 0 0,1 0 0 0 0,-1 2 8 0 0,1 0-1 0 0,-1-1 1 0 0,-1 1-1 0 0,1-1 1 0 0,-1 1 0 0 0,1 0-1 0 0,-1-1 1 0 0,0 1-1 0 0,0-1 1 0 0,0 0-1 0 0,-1 1 1 0 0,1-1-1 0 0,-1 0 1 0 0,0 0 0 0 0,0 0-1 0 0,0 0 1 0 0,-3 3-1 0 0,-9 18-4 0 0,9-16-104 0 0,1 0-1 0 0,-1-1 1 0 0,0 1-1 0 0,-1-1 0 0 0,0 0 1 0 0,0-1-1 0 0,-1 1 0 0 0,1-1 1 0 0,-1 0-1 0 0,-8 4 1 0 0,13-9 1 0 0,-2 0-53 0 0,-12 1 122 0 0,14-2 1373 0 0,2 0-1331 0 0,0 0 1 0 0,1-1-1 0 0,-1 1 0 0 0,0 0 0 0 0,0-1 0 0 0,0 1 0 0 0,1 0 1 0 0,-1-1-1 0 0,0 1 0 0 0,0 0 0 0 0,1-1 0 0 0,-1 1 0 0 0,0 0 1 0 0,1 0-1 0 0,-1-1 0 0 0,0 1 0 0 0,1 0 0 0 0,-1 0 0 0 0,1 0 1 0 0,-1 0-1 0 0,0 0 0 0 0,1-1 0 0 0,-1 1 0 0 0,1 0 0 0 0,11-2 86 0 0,-10 2-55 0 0,11-1 20 0 0,0 1-1 0 0,1 0 1 0 0,-1 1 0 0 0,0 1-1 0 0,0 0 1 0 0,17 5-1 0 0,21 2 52 0 0,-42-7-134 0 0,1-1 0 0 0,0 0 0 0 0,0 0 0 0 0,0-1 0 0 0,0 0 0 0 0,0-1 0 0 0,15-3 0 0 0,-18 2-229 0 0,-1 1 0 0 0,1-1-1 0 0,-1 0 1 0 0,0-1 0 0 0,0 1-1 0 0,0-1 1 0 0,0-1 0 0 0,8-5 0 0 0,-4-2-1286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9.6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64 1 8752 0 0,'2'1'5670'0'0,"25"25"1771"0"0,-17-15-5396 0 0,17 23 0 0 0,-19-23-1635 0 0,-7-10-353 0 0,1 1-1 0 0,-1 0 1 0 0,1 0-1 0 0,-1 0 0 0 0,0 0 1 0 0,0 0-1 0 0,0 0 0 0 0,0 0 1 0 0,0 2-1 0 0,11 26 486 0 0,-8-20-355 0 0,0 0 0 0 0,3 12 0 0 0,-4-4-103 0 0,-1 0 1 0 0,-1 0-1 0 0,0-1 1 0 0,-1 1 0 0 0,-1 0-1 0 0,-1 0 1 0 0,0 0-1 0 0,-9 30 1 0 0,4-24-220 0 0,-2-1 0 0 0,0 0 1 0 0,-1-1-1 0 0,-1 0 1 0 0,-25 37-1 0 0,30-52-232 0 0,1 0 1 0 0,-1-1-1 0 0,0 1 0 0 0,-11 8 0 0 0,12-11-1792 0 0,0-1 1 0 0,-1 1-1 0 0,-10 4 0 0 0,2-3-5403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1:48.9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14 14744 0 0,'0'0'672'0'0,"9"0"229"0"0,43-7 1031 0 0,16 2-111 0 0,-64 5-1762 0 0,-1-1-21 0 0,1 1-1 0 0,-1-1 1 0 0,1 1 0 0 0,-1 0 0 0 0,1 1 0 0 0,-1-1 0 0 0,1 0 0 0 0,-1 1 0 0 0,0 0 0 0 0,5 1 0 0 0,2 0 57 0 0,5 0-104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17.13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95 16 8288 0 0,'1'1'22'0'0,"0"-1"-1"0"0,-1 1 1 0 0,1 0 0 0 0,-1 0 0 0 0,1-1 0 0 0,-1 1 0 0 0,1 0-1 0 0,-1 0 1 0 0,1 0 0 0 0,-1 0 0 0 0,0-1 0 0 0,0 1 0 0 0,1 0-1 0 0,-1 0 1 0 0,0 0 0 0 0,0 0 0 0 0,0 0 0 0 0,0 0 0 0 0,0 0 0 0 0,0 0-1 0 0,0 0 1 0 0,0 0 0 0 0,-1-1 0 0 0,1 1 0 0 0,-2 5 4905 0 0,2-6-4824 0 0,0-1 1 0 0,0 1-1 0 0,0-1 0 0 0,0 0 0 0 0,1 1 1 0 0,-1 0-1 0 0,0-1 0 0 0,1 1 1 0 0,-1-1-1 0 0,0 1 0 0 0,1-1 0 0 0,-1 1 1 0 0,0 0-1 0 0,1-1 0 0 0,-1 1 1 0 0,1 0-1 0 0,-1-1 0 0 0,1 1 0 0 0,-1 0 1 0 0,1-1-1 0 0,-1 1 0 0 0,1 0 1 0 0,-1 0-1 0 0,1 0 0 0 0,-1 0 1 0 0,1-1-1 0 0,-1 1 0 0 0,1 0 0 0 0,-1 0 1 0 0,1 0-1 0 0,0 0 0 0 0,0 0 1 0 0,11-3 1116 0 0,-10-1-952 0 0,-8 12 221 0 0,4-6-471 0 0,1-2-17 0 0,1 0 1 0 0,0 0-1 0 0,-1 0 1 0 0,1 0-1 0 0,0 0 0 0 0,-1 0 1 0 0,1 0-1 0 0,-1 0 1 0 0,1 0-1 0 0,0 0 0 0 0,-1 0 1 0 0,1 0-1 0 0,0 0 1 0 0,-1 0-1 0 0,1 0 1 0 0,0 0-1 0 0,-1 0 0 0 0,1 1 1 0 0,0-1-1 0 0,-1 0 1 0 0,1 0-1 0 0,0 0 1 0 0,-1 1-1 0 0,1-1 0 0 0,0 0 1 0 0,0 0-1 0 0,-1 1 1 0 0,1-1-1 0 0,0 1 0 0 0,-3 0-1 0 0,0 0 0 0 0,0 0 0 0 0,0 0 0 0 0,0 0 0 0 0,0 0 0 0 0,0-1 0 0 0,-1 0 0 0 0,1 1 0 0 0,0-1 0 0 0,0 0 0 0 0,-4-1 0 0 0,0 1 0 0 0,7 0 0 0 0,-1 0 0 0 0,1 0 0 0 0,0 0 0 0 0,0 0 0 0 0,-1 0 0 0 0,1 0 0 0 0,0 0 0 0 0,0 0 0 0 0,-1 0 0 0 0,1 0 0 0 0,0-1 0 0 0,0 1 0 0 0,-1 0 0 0 0,1 0 0 0 0,0 0 0 0 0,0 0 0 0 0,0-1 0 0 0,0 1 0 0 0,-1 0 0 0 0,1 0 0 0 0,0 0 0 0 0,0-1 0 0 0,0 1 0 0 0,0 0 0 0 0,0 0 0 0 0,-1 0 0 0 0,1-1 0 0 0,0 1 0 0 0,0 0 0 0 0,0 0 0 0 0,0-1 0 0 0,0 1 0 0 0,0 0 0 0 0,0-1 0 0 0,0 1 0 0 0,0 0 0 0 0,0 0 0 0 0,0-1 0 0 0,0 1 0 0 0,0 0 0 0 0,0 0 0 0 0,0-1 0 0 0,0 1 0 0 0,1-2 0 0 0,-1 2 1 0 0,0 0 0 0 0,0 0 0 0 0,0 0 0 0 0,0-1 0 0 0,0 1 0 0 0,0 0 0 0 0,0 0 0 0 0,0 0 0 0 0,0-1 0 0 0,0 1 0 0 0,0 0-1 0 0,0 0 1 0 0,0 0 0 0 0,0 0 0 0 0,0-1 0 0 0,0 1 0 0 0,0 0 0 0 0,0 0 0 0 0,0 0 0 0 0,0-1 0 0 0,0 1 0 0 0,0 0 0 0 0,0 0-1 0 0,0 0 1 0 0,0 0 0 0 0,-1 0 0 0 0,1-1 0 0 0,0 1 0 0 0,0 0 0 0 0,0 0 0 0 0,0 0 0 0 0,0 0 0 0 0,0 0 0 0 0,-1-1 0 0 0,1 1 0 0 0,0 0-1 0 0,0 0 1 0 0,0 0 0 0 0,0 0 0 0 0,-1 0 0 0 0,1 0 0 0 0,0 0 0 0 0,0 0 0 0 0,0 0 0 0 0,0 0 0 0 0,-1 0 0 0 0,1 0 0 0 0,0 0-1 0 0,0 0 1 0 0,0 0 0 0 0,-1 0 0 0 0,1 0 0 0 0,0 0 0 0 0,0 0 0 0 0,0 0 0 0 0,-1 0 0 0 0,0 0 13 0 0,-39 0 143 0 0,40 0-128 0 0,0 0 0 0 0,-1-1 0 0 0,1 1 0 0 0,0 0-1 0 0,0 0 1 0 0,0 0 0 0 0,0-1 0 0 0,0 1 0 0 0,0 0-1 0 0,0 0 1 0 0,-1 0 0 0 0,1 0 0 0 0,0-1 0 0 0,0 1 0 0 0,0 0-1 0 0,0 0 1 0 0,0-1 0 0 0,0 1 0 0 0,0 0 0 0 0,0 0-1 0 0,0 0 1 0 0,0-1 0 0 0,0 1 0 0 0,0 0 0 0 0,0 0-1 0 0,1 0 1 0 0,-1-1 0 0 0,0 1 0 0 0,0 0 0 0 0,0 0-1 0 0,0 0 1 0 0,0-1 0 0 0,0 1 0 0 0,0 0 0 0 0,0 0-1 0 0,1 0 1 0 0,-1 0 0 0 0,0-1 0 0 0,0 1 0 0 0,0 0 0 0 0,0 0-1 0 0,1 0 1 0 0,-1 0 0 0 0,0-1-4 0 0,0 1 0 0 0,1 0 0 0 0,-1 0 0 0 0,0-1 0 0 0,0 1 0 0 0,1 0 0 0 0,-1-1 0 0 0,0 1 1 0 0,0 0-1 0 0,1 0 0 0 0,-1 0 0 0 0,0-1 0 0 0,1 1 0 0 0,-1 0 0 0 0,0 0 0 0 0,0 0 0 0 0,1 0 0 0 0,-1 0 0 0 0,0-1 0 0 0,1 1 0 0 0,-1 0 0 0 0,0 0 0 0 0,1 0 0 0 0,-1 0 1 0 0,1 0-1 0 0,-1 0 0 0 0,1 0 0 0 0,8 9 8 0 0,-7-10-24 0 0,3 2-14 0 0,16 16 6 0 0,-14-9-1 0 0,-9-3 76 0 0,1-4 810 0 0,1 0-858 0 0,0 0 0 0 0,0 0 0 0 0,-1-1 1 0 0,1 1-1 0 0,-1 0 0 0 0,1-1 0 0 0,0 1 1 0 0,-1 0-1 0 0,1-1 0 0 0,-1 1 0 0 0,0-1 1 0 0,1 1-1 0 0,-1-1 0 0 0,1 1 0 0 0,-1-1 1 0 0,0 1-1 0 0,1-1 0 0 0,-1 0 0 0 0,0 1 1 0 0,0-1-1 0 0,1 0 0 0 0,-1 0 0 0 0,0 1 0 0 0,0-1 1 0 0,0 0-1 0 0,-21 3-906 0 0,21-3 854 0 0,0 0 1 0 0,1 0 0 0 0,-1 0 0 0 0,0 0 0 0 0,1 0 0 0 0,-1 0 0 0 0,0 0-1 0 0,0 0 1 0 0,1-1 0 0 0,-1 1 0 0 0,1 0 0 0 0,-1-1 0 0 0,0 1-1 0 0,1 0 1 0 0,-1-1 0 0 0,1 1 0 0 0,-1-1 0 0 0,1 1 0 0 0,-1-1-1 0 0,1 1 1 0 0,-1-1 0 0 0,0 0 0 0 0,-2-2 125 0 0,3 2 79 0 0,0 0-27 0 0,0-4-142 0 0,0 3-115 0 0,12-16 40 0 0,-5 10 198 0 0,-6 7-207 0 0,1 1-89 0 0,18-8-135 0 0,-17 6 289 0 0,-1 0 0 0 0,1 1 0 0 0,0 0 0 0 0,0 0 0 0 0,0 0 0 0 0,0 0 0 0 0,1 0 0 0 0,-1 1 0 0 0,4-1 0 0 0,-2 1 205 0 0,-1 1-1 0 0,1-1 0 0 0,0 1 1 0 0,0 0-1 0 0,0 0 0 0 0,0 1 1 0 0,7 3-1 0 0,-10-5 40 0 0,-1 2-125 0 0,2 4-18 0 0,-3-5-93 0 0,1 0-1 0 0,-1 0 1 0 0,0 0 0 0 0,1 0 0 0 0,-1 0 0 0 0,0 0 0 0 0,0 0 0 0 0,0 0 0 0 0,0 0 0 0 0,0 0-1 0 0,0 0 1 0 0,0 0 0 0 0,0 0 0 0 0,0 0 0 0 0,0 0 0 0 0,-1 0 0 0 0,1 0 0 0 0,0 0 0 0 0,-1 0-1 0 0,1 0 1 0 0,-1 0 0 0 0,0 1 0 0 0,-1 1-3 0 0,-6 19 2 0 0,7-21 0 0 0,1-1 0 0 0,0 1 0 0 0,0-1-1 0 0,0 1 1 0 0,-1 0 0 0 0,1-1 0 0 0,0 1 0 0 0,-1-1-1 0 0,1 1 1 0 0,0-1 0 0 0,-1 1 0 0 0,1-1 0 0 0,-1 1-1 0 0,1-1 1 0 0,-1 0 0 0 0,0 1 0 0 0,-2-2 12 0 0,3 1-6 0 0,-9-2 39 0 0,-20-6-5 0 0,27 8-46 0 0,1-1-1 0 0,-1 0 1 0 0,0 0 0 0 0,1 1 0 0 0,-1-1 0 0 0,1 0 0 0 0,-1 0 0 0 0,1-1 0 0 0,0 1 0 0 0,-1 0 0 0 0,1 0 0 0 0,0-1-1 0 0,0 1 1 0 0,-2-3 0 0 0,1 0 6 0 0,2 4 1 0 0,0-1-1 0 0,0 1 0 0 0,0 0 1 0 0,0-1-1 0 0,0 1 0 0 0,0 0 1 0 0,0-1-1 0 0,0 1 1 0 0,0 0-1 0 0,0-1 0 0 0,0 1 1 0 0,0 0-1 0 0,0-1 0 0 0,0 1 1 0 0,1 0-1 0 0,-1-1 1 0 0,0 1-1 0 0,0 0 0 0 0,0 0 1 0 0,0-1-1 0 0,1 1 0 0 0,-1 0 1 0 0,0-1-1 0 0,0 1 0 0 0,1 0 1 0 0,-1 0-1 0 0,0 0 1 0 0,0-1-1 0 0,1 1 0 0 0,16-9-7 0 0,-14 8 5 0 0,1 0 0 0 0,0 0 0 0 0,-1 0-1 0 0,1 0 1 0 0,0 0 0 0 0,0 1 0 0 0,-1 0 0 0 0,7 0-1 0 0,-9 0 3 0 0,-1 0 0 0 0,1 0 1 0 0,0 0-1 0 0,0 1 0 0 0,-1-1 0 0 0,1 0 0 0 0,0 1 0 0 0,0-1 0 0 0,-1 0 0 0 0,1 1 0 0 0,0-1 0 0 0,-1 1 0 0 0,1-1 1 0 0,-1 1-1 0 0,1 0 0 0 0,-1-1 0 0 0,1 1 0 0 0,-1-1 0 0 0,1 1 0 0 0,-1 0 0 0 0,1 0 0 0 0,-1-1 0 0 0,0 1 0 0 0,1 0 1 0 0,-1 0-1 0 0,5 8 9 0 0,-4-8 371 0 0,-10 4-693 0 0,7-4 313 0 0,0 1-1 0 0,0 0 1 0 0,0-1-1 0 0,0 1 1 0 0,0-1 0 0 0,0 0-1 0 0,-1 0 1 0 0,1 0-1 0 0,0 0 1 0 0,-1 0-1 0 0,1 0 1 0 0,-1 0 0 0 0,1-1-1 0 0,-1 1 1 0 0,1-1-1 0 0,-1 0 1 0 0,1 0 0 0 0,-1 0-1 0 0,1 0 1 0 0,-1 0-1 0 0,1-1 1 0 0,-5 0 0 0 0,5 0-6 0 0,0-1 0 0 0,0 1 0 0 0,0 0 1 0 0,1-1-1 0 0,-1 1 0 0 0,0-1 0 0 0,1 0 0 0 0,-3-3 1 0 0,4-2-2 0 0,2 6 30 0 0,0-1-1 0 0,-1 1 1 0 0,1 0 0 0 0,0 0-1 0 0,0 0 1 0 0,0 0 0 0 0,0 0-1 0 0,3 0 1 0 0,-2 0 42 0 0,-2 0 18 0 0,2 0-112 0 0,-1 0 0 0 0,0 0 0 0 0,1 0 0 0 0,-1 0 0 0 0,1 1 0 0 0,-1-1 0 0 0,0 1 0 0 0,1 0 0 0 0,3-1 0 0 0,1 1-25 0 0,8-2 31 0 0,0 3 27 0 0,-6 0-4 0 0,3 2 0 0 0,-4 0 35 0 0,-6-2 413 0 0,-6 20 932 0 0,3-19-1383 0 0,0 0 0 0 0,0 1 0 0 0,-1-1 0 0 0,1 0 0 0 0,0 0 0 0 0,-1 0 0 0 0,0 0 0 0 0,1 0 0 0 0,-1 0 0 0 0,0-1 0 0 0,0 1-1 0 0,0 0 1 0 0,0-1 0 0 0,0 0 0 0 0,0 1 0 0 0,-1-1 0 0 0,1 0 0 0 0,0 0 0 0 0,-1 0 0 0 0,1 0 0 0 0,-1-1 0 0 0,1 1 0 0 0,-1-1 0 0 0,1 1 0 0 0,-1-1 0 0 0,1 0 0 0 0,-1 0 0 0 0,-4-1 0 0 0,5 1-125 0 0,-15-15-1079 0 0,-1-5 2743 0 0,15 16-1520 0 0,6-3-80 0 0,-2 5-40 0 0,1 0 0 0 0,-1 1 0 0 0,0-1 0 0 0,0 1 0 0 0,1-1 0 0 0,-1 1-1 0 0,1 0 1 0 0,-1 0 0 0 0,1 0 0 0 0,-1-1 0 0 0,1 1 0 0 0,0 1 0 0 0,0-1 0 0 0,3-1 0 0 0,6-4-27 0 0,-9 5 355 0 0,0 1 38 0 0,3 0-95 0 0,-2 0-64 0 0,0 0 0 0 0,0 0 1 0 0,0 1-1 0 0,0-1 0 0 0,0 1 0 0 0,0 0 0 0 0,0 0 0 0 0,0 0 0 0 0,4 2 0 0 0,0 1-63 0 0,-7-4-40 0 0,1 0 0 0 0,-1 0 0 0 0,1 0 0 0 0,-1 0 0 0 0,1 1 0 0 0,-1-1 0 0 0,0 0 0 0 0,1 0 0 0 0,-1 1 0 0 0,1-1 0 0 0,-1 0 0 0 0,0 1 0 0 0,1-1 0 0 0,-1 1 0 0 0,0-1 0 0 0,1 0 0 0 0,-1 1 0 0 0,0-1 0 0 0,0 1 0 0 0,1-1 0 0 0,-1 0 0 0 0,0 1 0 0 0,0-1 0 0 0,0 1 0 0 0,0-1 0 0 0,0 1 0 0 0,1-1 0 0 0,-1 1 0 0 0,0-1 0 0 0,0 1 0 0 0,0-1 0 0 0,0 1 0 0 0,-1 0 0 0 0,1 1 0 0 0,2 7 0 0 0,-4 1 0 0 0,1-9 0 0 0,1 1 0 0 0,-1-1 0 0 0,1 0 0 0 0,-1 1 0 0 0,0-1 0 0 0,1 0 0 0 0,-1 0 0 0 0,0 1 0 0 0,0-1 0 0 0,0 0 0 0 0,0 0 0 0 0,0 0 0 0 0,0 0 0 0 0,0 0 0 0 0,-3 1 0 0 0,-1 2 0 0 0,4-3 0 0 0,-1 1 0 0 0,1-1 0 0 0,-1 0 0 0 0,1 0 0 0 0,-1 0 0 0 0,0 0 0 0 0,1 0 0 0 0,-1-1 0 0 0,0 1 0 0 0,0 0 0 0 0,-3 0 0 0 0,4-1 0 0 0,-1 0 0 0 0,1 1 0 0 0,0-1 0 0 0,-1 1 0 0 0,1-1 0 0 0,0 1 0 0 0,0-1 0 0 0,0 1 0 0 0,-1 0 0 0 0,1-1 0 0 0,0 1 0 0 0,0 0 0 0 0,0 0 0 0 0,0 0 0 0 0,-1 1 0 0 0,2-1 0 0 0,-1 0 0 0 0,1 0 0 0 0,-1-1 0 0 0,1 1 0 0 0,-1 0 0 0 0,1 0 0 0 0,-1-1 0 0 0,0 1 0 0 0,1 0 0 0 0,-1-1 0 0 0,0 1 0 0 0,1-1 0 0 0,-1 1 0 0 0,0-1 0 0 0,0 1 0 0 0,0-1 0 0 0,0 1 0 0 0,-1-1 0 0 0,1 0 0 0 0,0 0 0 0 0,0-1 0 0 0,-1 1 0 0 0,1 0 0 0 0,0-1 0 0 0,0 1 0 0 0,0-1 0 0 0,0 0 0 0 0,0 1 0 0 0,-1-1 0 0 0,1 0 0 0 0,0 0 0 0 0,-1-1 0 0 0,-2-1 0 0 0,0 1 0 0 0,0 0 0 0 0,0 0 0 0 0,-7-3 0 0 0,-13-7 0 0 0,16-4 0 0 0,8 16 0 0 0,-1 0 0 0 0,1-1 0 0 0,0 1 0 0 0,0-1 0 0 0,0 1 0 0 0,0-1 0 0 0,0 1 0 0 0,1 0 0 0 0,-1-1 0 0 0,0 1 0 0 0,0-1 0 0 0,0 1 0 0 0,0 0 0 0 0,0-1 0 0 0,0 1 0 0 0,1-1 0 0 0,-1 1 0 0 0,0 0 0 0 0,0-1 0 0 0,1 1 0 0 0,-1 0 0 0 0,0-1 0 0 0,0 1 0 0 0,1 0 0 0 0,-1-1 0 0 0,0 1 0 0 0,1 0 0 0 0,-1-1 0 0 0,1 1 0 0 0,-1-1 0 0 0,1 0 0 0 0,-1 1 0 0 0,0-1 0 0 0,1 1 0 0 0,-1-1 0 0 0,1 1 0 0 0,-1 0 0 0 0,1-1 0 0 0,0 1 0 0 0,-1-1 0 0 0,1 1 0 0 0,-1 0 0 0 0,1-1 0 0 0,0 1 0 0 0,-1 0 0 0 0,1 0 0 0 0,-1 0 0 0 0,1-1 0 0 0,0 1 0 0 0,-1 0 0 0 0,1 0 0 0 0,1 0 0 0 0,0 0 0 0 0,6-2-12 0 0,-1 0 0 0 0,1 1 0 0 0,0-1 0 0 0,0 1 0 0 0,1 1 0 0 0,11 0 0 0 0,-11 0 8 0 0,6 1 7 0 0,-12 1-9 0 0,-2-1 12 0 0,-1 0 0 0 0,1 0 0 0 0,0-1 0 0 0,0 1 0 0 0,-1 0 0 0 0,1-1-1 0 0,0 1 1 0 0,0-1 0 0 0,0 1 0 0 0,0-1 0 0 0,0 1 0 0 0,1 0 0 0 0,7 4 8 0 0,-2 2-14 0 0,-6 0 0 0 0,-9 9 0 0 0,0-3 35 0 0,4-11 70 0 0,2-2-22 0 0,-25 6 509 0 0,25-6-635 0 0,1 0 1 0 0,0-1 0 0 0,0 1-1 0 0,-1 0 1 0 0,1-1-1 0 0,0 1 1 0 0,0-1-1 0 0,0 1 1 0 0,0-1 0 0 0,-2-1-1 0 0,3 2 23 0 0,-30-26 395 0 0,20 16-943 0 0,8 3 537 0 0,5-3 31 0 0,0 5-121 0 0,0 1 1 0 0,0 0-1 0 0,0 0 0 0 0,0 0 0 0 0,0 1 1 0 0,1-1-1 0 0,0 1 0 0 0,7-6 0 0 0,-1 2-604 0 0,-1-1-1295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17.82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51 4 4608 0 0,'0'0'17161'0'0,"0"0"-17075"0"0,-1-1 0 0 0,1 1 1 0 0,-1-1-1 0 0,0 1 1 0 0,1 0-1 0 0,-1-1 0 0 0,0 1 1 0 0,1 0-1 0 0,-1 0 1 0 0,0-1-1 0 0,0 1 0 0 0,1 0 1 0 0,-1 0-1 0 0,-1 0 1 0 0,-1 1-9 0 0,1 1 0 0 0,0-1 0 0 0,0 1 1 0 0,0-1-1 0 0,0 1 0 0 0,0 0 1 0 0,0 0-1 0 0,0 0 0 0 0,0 0 0 0 0,1 0 1 0 0,-1 0-1 0 0,1 0 0 0 0,0 1 1 0 0,-1-1-1 0 0,1 1 0 0 0,0-1 1 0 0,1 1-1 0 0,-1-1 0 0 0,-1 4 0 0 0,0 4-29 0 0,0 0 0 0 0,1 0 0 0 0,0 19 0 0 0,1-19-36 0 0,1 1 1 0 0,4 17-1 0 0,0 0 24 0 0,-3-18-38 0 0,0-1 0 0 0,0 1 0 0 0,1-1 0 0 0,0 1 0 0 0,0-1 0 0 0,1 0 0 0 0,0 0 0 0 0,1 0-1 0 0,0-1 1 0 0,12 15 0 0 0,-15-20-48 0 0,1 0 1 0 0,0-1-1 0 0,0 1 0 0 0,1-1 0 0 0,-1 0 0 0 0,0 0 0 0 0,7 3 1 0 0,-9-4-294 0 0,2-2-2 0 0,0 0-51 0 0,0 0 0 0 0,0-1 0 0 0,0 1 0 0 0,0-1-1 0 0,0 1 1 0 0,0-1 0 0 0,-1 0 0 0 0,1 0 0 0 0,2-3-1 0 0,1-6-1580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18.2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20 14944 0 0,'-42'0'7167'0'0,"44"-1"-6637"0"0,43-9 303 0 0,-39 8-797 0 0,-1 1 1 0 0,1 0-1 0 0,-1 0 1 0 0,1 1-1 0 0,7 0 1 0 0,4-2 101 0 0,-14 1-216 0 0,12 1-3213 0 0,0 0 2020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19.2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13504 0 0,'0'0'3501'0'0,"7"0"-488"0"0,9 7-1587 0 0,-5-3-992 0 0,1 1 0 0 0,-1 0 0 0 0,0 0 0 0 0,12 10 0 0 0,-15-11-271 0 0,-6-3 86 0 0,6 7 359 0 0,-6-6-553 0 0,-1 0-1 0 0,0 1 1 0 0,0-1 0 0 0,0 1 0 0 0,0 0-1 0 0,-1-1 1 0 0,1 1 0 0 0,-1-1 0 0 0,1 1-1 0 0,-1 0 1 0 0,0-1 0 0 0,0 1 0 0 0,-1 3-1 0 0,1-1-154 0 0,-1 0 1 0 0,-1 0-1 0 0,1 1 0 0 0,-1-1 0 0 0,0 0 0 0 0,-3 5 1 0 0,-4 6-808 0 0,-1 0 0 0 0,-23 26 0 0 0,25-32 605 0 0,8-9 265 0 0,-1 0 0 0 0,1 0 0 0 0,-1 0 0 0 0,0-1 0 0 0,0 1 0 0 0,1 0-1 0 0,-1 0 1 0 0,0-1 0 0 0,0 1 0 0 0,0 0 0 0 0,0-1 0 0 0,-2 2 0 0 0,2-2-103 0 0,0 1-96 0 0,-2 1 1862 0 0,29 6-594 0 0,7-5-359 0 0,-18-2-505 0 0,1 1 1 0 0,27 7 0 0 0,-13-5-3114 0 0,-21-4-4912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19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18 1 15664 0 0,'0'0'1417'0'0,"0"1"-956"0"0,1 35 4775 0 0,-1 4-3087 0 0,1-37-2041 0 0,-1 0 0 0 0,1 1-1 0 0,-1-1 1 0 0,1 0 0 0 0,0 0-1 0 0,2 5 1 0 0,-1-5 5 0 0,-1 1 0 0 0,0-1 0 0 0,0 1-1 0 0,0-1 1 0 0,-1 1 0 0 0,1 5 0 0 0,-3 124 185 0 0,1-118-676 0 0,0 0 1 0 0,-4 15 0 0 0,2-14-1242 0 0,3-14 1356 0 0,-1 1 0 0 0,1-1 1 0 0,-1 0-1 0 0,0 0 0 0 0,0 0 0 0 0,0 0 0 0 0,0 1 1 0 0,0-1-1 0 0,0 0 0 0 0,-2 2 0 0 0,-3 6-595 0 0,3 9-1076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0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5 1 11976 0 0,'0'16'922'0'0,"-1"-13"-600"0"0,-3-3 830 0 0,8-8 2534 0 0,0 8-703 0 0,6 11 494 0 0,-2-1-3652 0 0,-8-10 187 0 0,1 1 0 0 0,-1-1 0 0 0,0 0 0 0 0,1 0 0 0 0,-1 1 0 0 0,1-1 0 0 0,-1 0 0 0 0,1 1-1 0 0,-1-1 1 0 0,0 0 0 0 0,1 1 0 0 0,-1-1 0 0 0,0 1 0 0 0,1-1 0 0 0,-1 1 0 0 0,0-1 0 0 0,0 1 0 0 0,1-1 0 0 0,-1 1-1 0 0,0 0 1 0 0,1 1 7 0 0,0 0 0 0 0,-1 1 0 0 0,1-1-1 0 0,0 0 1 0 0,0 0 0 0 0,1 0-1 0 0,-1 0 1 0 0,3 2 0 0 0,0 4-1780 0 0,8 9-5082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0.6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31 13848 0 0,'0'0'1253'0'0,"6"1"-848"0"0,-2 0 101 0 0,-1 0 0 0 0,1-1 0 0 0,0 1 0 0 0,0-1-1 0 0,0 0 1 0 0,0 0 0 0 0,0 0 0 0 0,0-1 0 0 0,0 0-1 0 0,4 0 1 0 0,22-3 1415 0 0,-19 3-1572 0 0,0 0 0 0 0,0 0 0 0 0,1-1 0 0 0,-1-1 0 0 0,14-5 0 0 0,-7 5-216 0 0,-15 2-126 0 0,0 1 0 0 0,0-1 0 0 0,-1 1 0 0 0,1-1 0 0 0,0 0 0 0 0,4-2 0 0 0,-1 2-746 0 0,-3 1-1220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0.9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92 7832 0 0,'0'0'705'0'0,"1"1"-577"0"0,9 8 1347 0 0,-7-6-189 0 0,0-1-1 0 0,-1-1 1 0 0,1 1-1 0 0,0 0 1 0 0,0-1-1 0 0,0 1 0 0 0,4 0 1 0 0,6 1-1281 0 0,-6-3 355 0 0,0 0 1 0 0,0 0-1 0 0,0 0 1 0 0,0-1-1 0 0,0 0 1 0 0,0 0 0 0 0,-1-1-1 0 0,14-4 1 0 0,-17 5-253 0 0,2-1 28 0 0,-1-1 0 0 0,1 0 0 0 0,-1 1 0 0 0,1-1 1 0 0,-1-1-1 0 0,0 1 0 0 0,0 0 0 0 0,-1-1 0 0 0,6-6 0 0 0,-8 8-109 0 0,0 1 0 0 0,1 0 1 0 0,-1-1-1 0 0,0 0 0 0 0,-1 1 0 0 0,1-1 0 0 0,0 1 0 0 0,0-1 0 0 0,-1 0 0 0 0,1 0 0 0 0,-1 1 1 0 0,1-1-1 0 0,-1 0 0 0 0,0 0 0 0 0,0 0 0 0 0,0 0 0 0 0,0 1 0 0 0,0-1 0 0 0,0 0 0 0 0,0 0 1 0 0,-1 0-1 0 0,1 0 0 0 0,-2-3 0 0 0,-1-1 32 0 0,1 4-60 0 0,0 0 1 0 0,0 0 0 0 0,0 1 0 0 0,0-1 0 0 0,0 1 0 0 0,0-1-1 0 0,0 1 1 0 0,-1 0 0 0 0,1 0 0 0 0,0 0 0 0 0,-1 0 0 0 0,1 0 0 0 0,-1 1-1 0 0,1-1 1 0 0,-1 1 0 0 0,1 0 0 0 0,-1-1 0 0 0,1 1 0 0 0,-1 0-1 0 0,1 1 1 0 0,-1-1 0 0 0,1 0 0 0 0,-1 1 0 0 0,1-1 0 0 0,-5 2 0 0 0,4-1-29 0 0,0 0 1 0 0,1 1-1 0 0,-1-1 1 0 0,0 1-1 0 0,1 0 1 0 0,-1-1-1 0 0,0 1 1 0 0,1 0-1 0 0,0 0 1 0 0,0 1-1 0 0,-1-1 1 0 0,1 0-1 0 0,1 1 1 0 0,-1-1-1 0 0,0 1 1 0 0,1 0-1 0 0,-1-1 1 0 0,1 1-1 0 0,0 0 1 0 0,-1 0-1 0 0,2 0 1 0 0,-1 0 0 0 0,0 0-1 0 0,0 4 1 0 0,-3 11-41 0 0,3-15 56 0 0,0 0-1 0 0,1 1 0 0 0,-1-1 0 0 0,1 1 0 0 0,-1-1 0 0 0,1 1 0 0 0,0-1 0 0 0,1 7 0 0 0,1-2 13 0 0,-1 2-10 0 0,1 1-1 0 0,7 18 1 0 0,-8-26 9 0 0,1 1-1 0 0,0-1 1 0 0,-1 0 0 0 0,1 0 0 0 0,0 0 0 0 0,1 0-1 0 0,-1 0 1 0 0,0 0 0 0 0,1-1 0 0 0,0 1 0 0 0,-1-1-1 0 0,6 4 1 0 0,-5-4 2 0 0,1 0 0 0 0,-1 0 0 0 0,1 0 0 0 0,0 0 0 0 0,-1-1 0 0 0,1 1 0 0 0,0-1 0 0 0,0 0 0 0 0,0 0 0 0 0,0 0 0 0 0,0-1 0 0 0,0 1 0 0 0,0-1 0 0 0,7-1 0 0 0,36-12-40 0 0,-45 13-72 0 0,0-1 0 0 0,0 1 0 0 0,0-1 0 0 0,-1 1 0 0 0,1-1 0 0 0,0 0 0 0 0,0 0 0 0 0,-1 0 0 0 0,1 0 0 0 0,0 0 1 0 0,2-2-1 0 0,4-6-6053 0 0,-1-2-1294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1.3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46 4608 0 0,'0'0'353'0'0,"9"-4"2879"0"0,13-8 6856 0 0,2 2-5454 0 0,-5 4-3308 0 0,36-7 0 0 0,-26 12-1172 0 0,-21 1-5196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1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17 11520 0 0,'0'0'1040'0'0,"8"-1"-556"0"0,6-4 2044 0 0,-12 4-2007 0 0,0 0 1 0 0,0 0-1 0 0,0 1 1 0 0,0-1 0 0 0,0 1-1 0 0,0-1 1 0 0,0 1-1 0 0,2-1 1 0 0,14-1 1340 0 0,-15 1-1695 0 0,-1 1 1 0 0,1-1-1 0 0,0 1 1 0 0,-1 0-1 0 0,1 0 0 0 0,0 0 1 0 0,3 0-1 0 0,5 2 226 0 0,-7-1-196 0 0,1-1 0 0 0,-1 1-1 0 0,1 0 1 0 0,-1 1 0 0 0,1-1-1 0 0,-1 1 1 0 0,6 3 0 0 0,-3-1 65 0 0,-6-3-240 0 0,1-1 1 0 0,-1 1-1 0 0,0 0 1 0 0,0-1-1 0 0,0 1 1 0 0,0 0-1 0 0,0 0 1 0 0,0-1-1 0 0,0 1 1 0 0,0 0-1 0 0,0 0 1 0 0,0 0-1 0 0,0 0 1 0 0,-1 0-1 0 0,1 0 1 0 0,0 1-1 0 0,-1-1 0 0 0,1 0 1 0 0,-1 0-1 0 0,1 0 1 0 0,-1 1-1 0 0,0-1 1 0 0,1 0-1 0 0,-1 1 1 0 0,0-1-1 0 0,0 0 1 0 0,0 0-1 0 0,0 1 1 0 0,0-1-1 0 0,-1 3 1 0 0,1 4-83 0 0,-1 1 0 0 0,-1 0 0 0 0,0-1 1 0 0,0 1-1 0 0,-1-1 0 0 0,0 0 0 0 0,0 0 1 0 0,-1 0-1 0 0,0 0 0 0 0,0 0 0 0 0,-1-1 1 0 0,0 0-1 0 0,0 0 0 0 0,-7 7 1 0 0,1-2-83 0 0,7-7 4 0 0,0 0-1 0 0,0-1 1 0 0,0 0-1 0 0,-1 1 1 0 0,0-2-1 0 0,1 1 1 0 0,-2 0-1 0 0,-6 3 1 0 0,10-6 591 0 0,3 0-416 0 0,-1-1 0 0 0,1 1-1 0 0,0 0 1 0 0,-1 0 0 0 0,1-1 0 0 0,0 1 0 0 0,0 0-1 0 0,-1-1 1 0 0,1 1 0 0 0,0-1 0 0 0,0 1 0 0 0,0-1-1 0 0,0 0 1 0 0,0 1 0 0 0,0-1 0 0 0,0 0 0 0 0,0 1-1 0 0,0-1 1 0 0,0 0 0 0 0,0 0 0 0 0,0 0 0 0 0,1 0-1 0 0,24 0 403 0 0,-9-2-228 0 0,0 0 0 0 0,29-10 0 0 0,-40 10-233 0 0,-1 0 0 0 0,1 0 0 0 0,0-1 0 0 0,-1 0 0 0 0,1 0 0 0 0,-1 0 0 0 0,0-1 0 0 0,0 0 0 0 0,-1 0 0 0 0,1 0 0 0 0,4-6 1 0 0,8-8-1930 0 0,-8 9-76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1:49.3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1 134 2760 0 0,'1'2'8440'0'0,"1"0"-7324"0"0,-1-1 1 0 0,0 1-1 0 0,1-1 1 0 0,0 1-1 0 0,-1-1 1 0 0,1 0-1 0 0,0 1 1 0 0,0-1-1 0 0,2 1 1 0 0,23 6 1643 0 0,-19-6-2687 0 0,0-2-1 0 0,0 1 1 0 0,0-1 0 0 0,15-1 0 0 0,-21 0-97 0 0,0 1 0 0 0,0-1 0 0 0,-1 0 1 0 0,1 1-1 0 0,0-1 0 0 0,-1 0 1 0 0,1 0-1 0 0,-1 0 0 0 0,3-1 1 0 0,7-5-126 0 0,28-12-1040 0 0,-30 15-452 0 0,0-3-489 0 0</inkml:trace>
  <inkml:trace contextRef="#ctx0" brushRef="#br0" timeOffset="1">354 11 13360 0 0,'0'0'1560'0'0,"2"2"-612"0"0,-1-1-550 0 0,1 0 1 0 0,0 0 0 0 0,0 0 0 0 0,0 0-1 0 0,0 0 1 0 0,0 0 0 0 0,0 0-1 0 0,0-1 1 0 0,0 1 0 0 0,0-1 0 0 0,0 1-1 0 0,0-1 1 0 0,2 0 0 0 0,34 0 415 0 0,-21 0-256 0 0,-15 0-754 0 0,1-1 1 0 0,0 1-1 0 0,0 0 0 0 0,0-1 0 0 0,-1 1 1 0 0,1-1-1 0 0,0 0 0 0 0,-1 0 0 0 0,1 0 1 0 0,0 0-1 0 0,-1-1 0 0 0,1 1 1 0 0,-1-1-1 0 0,3-2 0 0 0,0-3-1355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5:22.0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16727 0 0,'0'0'1514'0'0,"2"1"-1242"0"0,5 4 472 0 0,-1 0 1 0 0,0 0 0 0 0,0 0-1 0 0,0 1 1 0 0,6 8 0 0 0,25 38 2336 0 0,-16-22-1700 0 0,-13-20-1210 0 0,-2 1 0 0 0,1-1-1 0 0,-2 1 1 0 0,1 1 0 0 0,-1-1 0 0 0,-1 1 0 0 0,0 0-1 0 0,-1 0 1 0 0,0 0 0 0 0,-1 0 0 0 0,0 0-1 0 0,-1 20 1 0 0,-1-16-141 0 0,1 5-168 0 0,-1 1 0 0 0,-1-1 0 0 0,-1 0 0 0 0,-1 0 0 0 0,-10 36-1 0 0,8-39 89 0 0,2-9-125 0 0,0 0 0 0 0,0-1 0 0 0,0 1 0 0 0,-1-1 0 0 0,-8 13 0 0 0,6-12-135 0 0,-15 19-7453 0 0,4-13-712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6:1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13693 0 3680 0 0,'0'0'18975'0'0,"0"2"-18921"0"0,-1 5-44 0 0,-2 2 1 0 0,1-6 32 0 0,-1 4-22 0 0,1 4 22 0 0,0 0-33 0 0,-2-2 1 0 0,-4 17 42 0 0,6-15-53 0 0,-1 0 0 0 0,2 1 0 0 0,0 0 0 0 0,-2-1 0 0 0,3 0 0 0 0,0 0 0 0 0,0-2 0 0 0,0-2 0 0 0,-1 6 0 0 0,-7 16 0 0 0,6-19 0 0 0,1 1 0 0 0,0 13 0 0 0,0-15 0 0 0,0-7 0 0 0,1 0 0 0 0,-1 1 0 0 0,1-1 0 0 0,-1 0 0 0 0,1 0 0 0 0,0 0 0 0 0,0 0 0 0 0,0 0 0 0 0,0 4 0 0 0,-1 4 0 0 0,-2 5 0 0 0,3-13 0 0 0,0 0 0 0 0,-1 0 0 0 0,1 0 0 0 0,0 0 0 0 0,-1 0 0 0 0,0 0 0 0 0,-1 3 0 0 0,-4 11 0 0 0,6-12 0 0 0,1-1 0 0 0,-1 10 52 0 0,-1-1 0 0 0,-5 24 0 0 0,1-5-29 0 0,4-26-12 0 0,0 0 1 0 0,1 0-1 0 0,-1 0 1 0 0,1 9-1 0 0,1-12-11 0 0,-1 0 0 0 0,0-1-1 0 0,0 1 1 0 0,0 0-1 0 0,-1-1 1 0 0,1 1 0 0 0,0 0-1 0 0,-1-1 1 0 0,0 3-1 0 0,-2 18 1 0 0,3-20 1 0 0,0 0 0 0 0,0 0 0 0 0,0 0 0 0 0,0 0 0 0 0,-1 0 0 0 0,1 0 1 0 0,-1 0-1 0 0,1 0 0 0 0,-2 3 0 0 0,5 13 52 0 0,-5-15-53 0 0,0 0 0 0 0,2 13 0 0 0,0-8 0 0 0,-1 0 0 0 0,1 0 0 0 0,-3 9 0 0 0,2-15 0 0 0,1 0 0 0 0,0-1 0 0 0,0 1 0 0 0,0-1 0 0 0,0 1 0 0 0,0-1 0 0 0,0 1 0 0 0,0-1 0 0 0,1 1 0 0 0,-1 1 0 0 0,1-2 0 0 0,-1 1 0 0 0,0-1 0 0 0,0 0 0 0 0,1 0 0 0 0,-1 1 0 0 0,0-1 0 0 0,0 0 0 0 0,0 1 0 0 0,0-1 0 0 0,-1 0 0 0 0,1 1 0 0 0,0-1 0 0 0,-1 0 0 0 0,0 2 0 0 0,-2 7 0 0 0,-1 25 0 0 0,4-29 0 0 0,-1-1 0 0 0,0 1 0 0 0,0-1 0 0 0,0 1 0 0 0,-4 9 0 0 0,3-12 0 0 0,1 0 0 0 0,1-1 0 0 0,-1 0 0 0 0,1 1 0 0 0,-1-1 0 0 0,1 0 0 0 0,0 1 0 0 0,0-1 0 0 0,0 0 0 0 0,0 1 0 0 0,0 3 0 0 0,0-2 0 0 0,0 4 0 0 0,0 0 0 0 0,-1 0 0 0 0,-2 9 0 0 0,-2 12 0 0 0,3-23 0 0 0,1-1 0 0 0,0 1 0 0 0,0 0 0 0 0,1 0 0 0 0,0 0 0 0 0,0 10 0 0 0,0-9 0 0 0,1 0 0 0 0,-2 1 0 0 0,-1 13 0 0 0,-2-3 0 0 0,2-1 0 0 0,0 1 0 0 0,1 26 0 0 0,0-33 0 0 0,0 0 0 0 0,-4 18 0 0 0,2-18 0 0 0,1 0 0 0 0,0 20 0 0 0,-1-9 0 0 0,-14 74 0 0 0,14-68 0 0 0,1 2 0 0 0,0-17 0 0 0,2-9 0 0 0,0 0 0 0 0,-1 1 0 0 0,0-1 0 0 0,0 0 0 0 0,0 0 0 0 0,-3 7 0 0 0,2-2 0 0 0,-1 0 0 0 0,-1 16 0 0 0,2-11 0 0 0,-7 29 0 0 0,1-16 0 0 0,7-26 0 0 0,1 0 0 0 0,-1 0 0 0 0,1-1 0 0 0,0 1 0 0 0,0 0 0 0 0,-1-1 0 0 0,1 1 0 0 0,0 0 0 0 0,0 0 0 0 0,0 0 0 0 0,0-1 0 0 0,0 1 0 0 0,0 0 0 0 0,0 0 0 0 0,0-1 0 0 0,0 1 0 0 0,0 0 0 0 0,0 0 0 0 0,1 0 0 0 0,-1 3 0 0 0,-6 26 0 0 0,4-18 0 0 0,-1 0 0 0 0,-7 21 0 0 0,8-28 0 0 0,1-1 0 0 0,0 1 0 0 0,0-1 0 0 0,0 9 0 0 0,-2 10 0 0 0,-3-2 0 0 0,3-14 0 0 0,1 0 0 0 0,0 0 0 0 0,1 0 0 0 0,-2 12 0 0 0,3-12 0 0 0,-1 1 0 0 0,-1-1 0 0 0,1 0 0 0 0,-1 0 0 0 0,-2 7 0 0 0,-6 24 0 0 0,5 5 0 0 0,4-38 0 0 0,1 0 0 0 0,-1-1 0 0 0,0 1 0 0 0,-3 8 0 0 0,-2 9 0 0 0,-2 6 0 0 0,6-22 0 0 0,0-1 0 0 0,1 1 0 0 0,-1 0 0 0 0,1 0 0 0 0,-1 9 0 0 0,2-8 0 0 0,-1-1 0 0 0,0 1 0 0 0,-3 10 0 0 0,2-11 0 0 0,1 0 0 0 0,-1 0 0 0 0,1 11 0 0 0,0-10 0 0 0,0 0 0 0 0,0-1 0 0 0,0 1 0 0 0,-5 13 0 0 0,-1 3 0 0 0,1 2 0 0 0,-1 0 0 0 0,-11 25 0 0 0,5-5 0 0 0,12-43 0 0 0,0 1 0 0 0,0 0 0 0 0,1-1 0 0 0,-1 1 0 0 0,1 0 0 0 0,-1 4 0 0 0,-2 12 0 0 0,-11 31 0 0 0,11-37 0 0 0,-2 6 0 0 0,4-17 0 0 0,0 1 0 0 0,0-1 0 0 0,0 1 0 0 0,1-1 0 0 0,-1 1 0 0 0,1 0 0 0 0,0-1 0 0 0,0 5 0 0 0,0-3 0 0 0,0-1 0 0 0,-1 1 0 0 0,1-1 0 0 0,-1 1 0 0 0,0 3 0 0 0,-17 48 0 0 0,16-49 0 0 0,0 0 0 0 0,1 1 0 0 0,0-1 0 0 0,0 1 0 0 0,0 7 0 0 0,1-8 0 0 0,-1 1 0 0 0,0 0 0 0 0,0-1 0 0 0,0 1 0 0 0,-4 9 0 0 0,2-9 0 0 0,1 0 0 0 0,1 0 0 0 0,-2 9 0 0 0,0 1 0 0 0,-2 40 0 0 0,-1-22 0 0 0,5-27 0 0 0,-1 0 0 0 0,0 0 0 0 0,0 0 0 0 0,0 0 0 0 0,-1 0 0 0 0,-5 8 0 0 0,6-11 0 0 0,1-1 0 0 0,-1 1 0 0 0,1 0 0 0 0,0 0 0 0 0,0 0 0 0 0,0 6 0 0 0,0-6 0 0 0,1 0 0 0 0,-1 0 0 0 0,0 0 0 0 0,0-1 0 0 0,-4 9 0 0 0,-2 3 0 0 0,1 0 0 0 0,-5 22 0 0 0,1-4 0 0 0,-2 5 0 0 0,7-30 0 0 0,1 1 0 0 0,0 1 0 0 0,0-1 0 0 0,2 0 0 0 0,-1 1 0 0 0,1 0 0 0 0,-1 15 0 0 0,3-23 0 0 0,0 1 0 0 0,-1-1 0 0 0,0 0 0 0 0,1 1 0 0 0,-3 4 0 0 0,2-6 0 0 0,0 0 0 0 0,1 0 0 0 0,-1 0 0 0 0,1 0 0 0 0,-1 0 0 0 0,1 0 0 0 0,0 0 0 0 0,0 1 0 0 0,0-1 0 0 0,0 0 0 0 0,0 0 0 0 0,0 0 0 0 0,1 3 0 0 0,0 2 15 0 0,0-1-1 0 0,0 1 0 0 0,-1 0 1 0 0,0 0-1 0 0,0 0 0 0 0,0 0 0 0 0,-1-1 1 0 0,0 1-1 0 0,-1 0 0 0 0,1-1 1 0 0,-4 7-1 0 0,-1 15 46 0 0,-8 23-194 0 0,8-31 42 0 0,4-18 93 0 0,1 1-1 0 0,0 0 0 0 0,1-1 0 0 0,-1 1 1 0 0,0 0-1 0 0,1 0 0 0 0,-1 3 0 0 0,1 0 0 0 0,-1 0 0 0 0,0 1 0 0 0,-1-1 0 0 0,0 0 0 0 0,1 0 0 0 0,-6 9 0 0 0,0 3 0 0 0,1-3 0 0 0,4-11 0 0 0,0-1 0 0 0,1 1 0 0 0,0 0 0 0 0,-1-1 0 0 0,1 1 0 0 0,1 0 0 0 0,-2 7 0 0 0,1 1 0 0 0,0 0 0 0 0,-1 0 0 0 0,-1-1 0 0 0,-5 16 0 0 0,-3 15 0 0 0,5-7 0 0 0,1-8 0 0 0,-10 34 0 0 0,7-25 0 0 0,7-26 0 0 0,-1 0 0 0 0,-1-1 0 0 0,-4 14 0 0 0,-6 23 0 0 0,0-5 0 0 0,12-39 0 0 0,1 0 0 0 0,-1 0 0 0 0,1 0 0 0 0,-1 0 0 0 0,1 0 0 0 0,0 0 0 0 0,0 0 0 0 0,0 0 0 0 0,0 2 0 0 0,-1 12 0 0 0,-1-3 0 0 0,1-7 0 0 0,0 0 0 0 0,-1 1 0 0 0,0-1 0 0 0,0 0 0 0 0,0 0 0 0 0,-4 6 0 0 0,1-2 0 0 0,1-1 0 0 0,0 1 0 0 0,-4 16 0 0 0,5-14 0 0 0,-1-1 0 0 0,-6 15 0 0 0,-8 32 0 0 0,16-51 0 0 0,-8 26 0 0 0,-8 18 0 0 0,12-26 0 0 0,6-21 0 0 0,-1 0 0 0 0,0 0 0 0 0,0 0 0 0 0,-3 8 0 0 0,2-5 0 0 0,-1 0 0 0 0,1 0 0 0 0,-3 13 0 0 0,-5 15 0 0 0,4-9 0 0 0,5-21 0 0 0,0-1 0 0 0,0 0 0 0 0,0 0 0 0 0,0 0 0 0 0,-4 7 0 0 0,-17 46 0 0 0,18-46 0 0 0,4-8 0 0 0,-1 0 0 0 0,0 0 0 0 0,0 0 0 0 0,0 0 0 0 0,0-1 0 0 0,-3 6 0 0 0,-2 12 0 0 0,5-16 0 0 0,0-1 0 0 0,0 1 0 0 0,-1 0 0 0 0,1-1 0 0 0,-1 1 0 0 0,-2 4 0 0 0,-16 30 0 0 0,6-8 0 0 0,-7 20 0 0 0,11-30 0 0 0,8-16 0 0 0,-1 1 0 0 0,1-1 0 0 0,-1 1 0 0 0,1-1 0 0 0,-1 0 0 0 0,-6 6 0 0 0,7-7 0 0 0,0-1 0 0 0,0 1 0 0 0,0-1 0 0 0,0 1 0 0 0,1-1 0 0 0,-1 1 0 0 0,1 0 0 0 0,0 0 0 0 0,-2 5 0 0 0,-6 11 0 0 0,-46 65 0 0 0,24-30 0 0 0,21-32-1 0 0,8-18-5 0 0,1 0 1 0 0,-1 0-1 0 0,0 0 0 0 0,0 0 1 0 0,-1 0-1 0 0,1 0 0 0 0,-1-1 0 0 0,0 1 1 0 0,0-1-1 0 0,-6 6 0 0 0,8-7 11 0 0,-1 0 0 0 0,1 0 0 0 0,0-1 0 0 0,-1 2 0 0 0,1-1 0 0 0,0 0 0 0 0,0 0 0 0 0,1 0 0 0 0,-1 0 0 0 0,0 1-1 0 0,1-1 1 0 0,-1 3 0 0 0,0 5 5 0 0,-4 16 220 0 0,4-22-246 0 0,0 0 0 0 0,-1 0 0 0 0,1-1 0 0 0,-1 1 0 0 0,0-1 0 0 0,0 1 0 0 0,0-1 0 0 0,0 0 0 0 0,-1 0 0 0 0,-3 4 0 0 0,1-2 39 0 0,1 0 0 0 0,0 1 0 0 0,0-1 0 0 0,0 1 0 0 0,-3 6 0 0 0,-5 9-6 0 0,-18 18-172 0 0,-13 33 155 0 0,40-67 0 0 0,2-4 0 0 0,1 1 0 0 0,-1-1 0 0 0,0 0 0 0 0,0 0 0 0 0,0 0 0 0 0,0 0 0 0 0,0 0 0 0 0,0 0 0 0 0,0 0 0 0 0,0 0 0 0 0,-2 1 0 0 0,2-1 0 0 0,1-1 0 0 0,-1 0 0 0 0,0 1 0 0 0,0-1 0 0 0,1 1 0 0 0,-1-1 0 0 0,1 1 0 0 0,-1 0 0 0 0,0-1 0 0 0,1 1 0 0 0,-1 0 0 0 0,1-1 0 0 0,-1 1 0 0 0,1 0 0 0 0,0 0 0 0 0,-1-1 0 0 0,1 2 0 0 0,-1 1 0 0 0,0 0 0 0 0,0 0 0 0 0,0 0 0 0 0,-1 0 0 0 0,1 0 0 0 0,-1 0 0 0 0,-2 3 0 0 0,-1-1 0 0 0,4-4 0 0 0,0 0 0 0 0,0 0 0 0 0,0-1 0 0 0,0 1 0 0 0,0 0 0 0 0,1 0 0 0 0,-1 0 0 0 0,0 1 0 0 0,0-1 0 0 0,1 0 0 0 0,-1 0 0 0 0,1 0 0 0 0,-1 1 0 0 0,0 1 0 0 0,-4 9 0 0 0,1 0 0 0 0,0-1 0 0 0,-1 0 0 0 0,-12 18 0 0 0,6-15 0 0 0,10-11 0 0 0,-4 8 0 0 0,5-7 0 0 0,-13 18 0 0 0,10-18 0 0 0,-10 13 0 0 0,0 2 0 0 0,3 0 0 0 0,6-15 0 0 0,2-2 0 0 0,1-1 0 0 0,0 1 0 0 0,-1 0 0 0 0,1-1 0 0 0,0 1 0 0 0,0 0 0 0 0,0 0 0 0 0,1 0 0 0 0,-1 0 0 0 0,0 0 0 0 0,1 0 0 0 0,-1 2 0 0 0,0 0 0 0 0,1-3 0 0 0,0 0 0 0 0,0 0 0 0 0,-1 1 0 0 0,1-1 0 0 0,-1 0 0 0 0,1 0 0 0 0,-1 0 0 0 0,1 0 0 0 0,-1 0 0 0 0,0 0 0 0 0,1 0 0 0 0,-1 0 0 0 0,-1 1 0 0 0,-9 18 0 0 0,-3 9 0 0 0,7-20 0 0 0,5-7 0 0 0,1-1 0 0 0,-1 0 0 0 0,1 1 0 0 0,0-1 0 0 0,0 1 0 0 0,0-1 0 0 0,0 1 0 0 0,0 0 0 0 0,0-1 0 0 0,0 1 0 0 0,-1 3 0 0 0,-2 4 0 0 0,-1 0 0 0 0,0-1 0 0 0,-1 1 0 0 0,-9 10 0 0 0,12-16 0 0 0,-12 19 0 0 0,5-10 0 0 0,1-3 0 0 0,0 0 0 0 0,-13 20 0 0 0,1-6 0 0 0,19-21 0 0 0,0 0 0 0 0,1 0 0 0 0,-1 0 0 0 0,0 0 0 0 0,0 0 0 0 0,0 0 0 0 0,-5 2 0 0 0,5-2 0 0 0,-1-1 0 0 0,1 1 0 0 0,-1 0 0 0 0,1 0 0 0 0,0 0 0 0 0,0 1 0 0 0,0-1 0 0 0,-3 5 0 0 0,1-2 0 0 0,1-1 0 0 0,-1 1 0 0 0,0-1 0 0 0,0 0 0 0 0,0 0 0 0 0,-8 5 0 0 0,-14 14 0 0 0,16-11 0 0 0,-1-1 0 0 0,-15 12 0 0 0,0 4 0 0 0,24-25 0 0 0,-3 9 0 0 0,3-6 0 0 0,1-3 0 0 0,1-1 0 0 0,-1 1 0 0 0,0-1 0 0 0,1 1 0 0 0,-1-1 0 0 0,0 0 0 0 0,0 1 0 0 0,0-1 0 0 0,0 0 0 0 0,-2 2 0 0 0,-1 2 0 0 0,-1-1 0 0 0,1 2 0 0 0,0-1 0 0 0,0 0 0 0 0,-3 8 0 0 0,7-11 0 0 0,-2 2 0 0 0,-8 5 0 0 0,3-5 8 0 0,6-2 14 0 0,-26 23 12 0 0,24-23-34 0 0,2 0 0 0 0,-9 13 0 0 0,10-14 0 0 0,-1-1 0 0 0,0 1 0 0 0,1 0 0 0 0,-1 0 0 0 0,0 0 0 0 0,0 0 0 0 0,0-1 0 0 0,0 1 0 0 0,1 0 0 0 0,-1-1 0 0 0,0 1 0 0 0,-2 0 0 0 0,1 0 0 0 0,1 0 0 0 0,-1 0 0 0 0,0 0 0 0 0,0 1 0 0 0,0-1 0 0 0,1 0 0 0 0,-1 1 0 0 0,1 0 0 0 0,-1-1 0 0 0,1 1 0 0 0,0 0 0 0 0,-2 2 0 0 0,0-1 0 0 0,-10 13 0 0 0,12-12 0 0 0,0-1 0 0 0,-10 9 0 0 0,3-7 0 0 0,6-3 0 0 0,0-1 0 0 0,0 1 0 0 0,0 0 0 0 0,0-1 0 0 0,1 1 0 0 0,-1 0 0 0 0,0 0 0 0 0,1 0 0 0 0,-2 4 0 0 0,0-1 0 0 0,-8 8 0 0 0,0-2 0 0 0,0 0 0 0 0,6-6 0 0 0,0 1 0 0 0,1-1 0 0 0,-1 1 0 0 0,-3 8 0 0 0,-28 32 0 0 0,25-33 0 0 0,-20 16 0 0 0,30-26 0 0 0,-1 0 0 0 0,-9 7 0 0 0,3-5 0 0 0,5-3 0 0 0,0 0 0 0 0,1 1 0 0 0,-1-1 0 0 0,0 1 0 0 0,1-1 0 0 0,-1 1 0 0 0,1 0 0 0 0,0 0 0 0 0,-2 4 0 0 0,1-2 0 0 0,1-3 0 0 0,0 1 0 0 0,0-1 0 0 0,0 0 0 0 0,0 1 0 0 0,-1-1 0 0 0,1 0 0 0 0,-5 2 0 0 0,-10 14 0 0 0,2-7 0 0 0,0 4 0 0 0,10-10 0 0 0,-21 16 0 0 0,-24 13 0 0 0,47-31 0 0 0,2-2 0 0 0,0 0 0 0 0,1 0 0 0 0,-1 0 0 0 0,0 0 0 0 0,0-1 0 0 0,0 1 0 0 0,0 0 0 0 0,1 0 0 0 0,-1-1 0 0 0,0 1 0 0 0,0-1 0 0 0,0 1 0 0 0,0-1 0 0 0,0 1 0 0 0,-2 0 0 0 0,-1 0 0 0 0,0 0 0 0 0,-8 9 0 0 0,9-8 1 0 0,0-1-1 0 0,1 1 0 0 0,-1 0 0 0 0,0-1 0 0 0,0 0 1 0 0,0 1-1 0 0,-4 0 0 0 0,1 0 9 0 0,3 0 47 0 0,3-1-53 0 0,0 0 0 0 0,0 0 0 0 0,-1 0 0 0 0,1 0 0 0 0,0-1 0 0 0,0 1 0 0 0,-1 0 0 0 0,1 0 1 0 0,-1-1-1 0 0,1 1 0 0 0,-1 0 0 0 0,1-1 0 0 0,-1 1 0 0 0,1 0 0 0 0,-1-1 0 0 0,0 1 0 0 0,1-1 0 0 0,-1 1 0 0 0,0-1 0 0 0,1 1 0 0 0,-1-1 0 0 0,0 1 0 0 0,-1-1 1 0 0,-1 2-1 0 0,-46 36-69 0 0,20-16 52 0 0,22-15 14 0 0,5-5 0 0 0,0 1 0 0 0,-1-1 0 0 0,1 0 0 0 0,-1 0 0 0 0,0 0 0 0 0,-2 1 0 0 0,-2 0 0 0 0,4-1 0 0 0,0-1 0 0 0,0 1 0 0 0,0 0 0 0 0,1 0 0 0 0,-1 0 0 0 0,0 0 0 0 0,-3 5 0 0 0,3-3 0 0 0,2-3 0 0 0,1 0 0 0 0,-1 0 0 0 0,0-1 0 0 0,0 1 0 0 0,1 0 0 0 0,-1 0 0 0 0,0 0 0 0 0,0 0 0 0 0,0-1 0 0 0,0 1 0 0 0,0 0 0 0 0,0-1 0 0 0,-2 1 0 0 0,-1 1 0 0 0,-10 8 0 0 0,12-7 0 0 0,1-2 0 0 0,-17 7 0 0 0,6 0 0 0 0,11-6 0 0 0,-1 2 0 0 0,-21 9 0 0 0,22-12 0 0 0,0-1 0 0 0,-1 0 0 0 0,1 1 0 0 0,0-1 0 0 0,0 1 0 0 0,0 0 0 0 0,0-1 0 0 0,0 1 0 0 0,0 0 0 0 0,1-1 0 0 0,-1 1 0 0 0,0 0 0 0 0,0 0 0 0 0,0 0 0 0 0,0 1 0 0 0,-2 2 0 0 0,-6 2 0 0 0,-19 15 0 0 0,-12 13 0 0 0,31-23 12 0 0,8-9-9 0 0,1-1 0 0 0,-1 0 0 0 0,0 0-1 0 0,0 0 1 0 0,0 0 0 0 0,0 0 0 0 0,0 0-1 0 0,0 0 1 0 0,0 0 0 0 0,0-1 0 0 0,0 1-1 0 0,0 0 1 0 0,0-1 0 0 0,-3 2 0 0 0,2-1-2 0 0,0 0 1 0 0,0 0-1 0 0,0 1 1 0 0,0-1-1 0 0,0 0 1 0 0,-4 4-1 0 0,-10 7 10 0 0,-18 7 53 0 0,-1-4 0 0 0,20-9-13 0 0,13-5-51 0 0,0-1 0 0 0,0 1 1 0 0,0 0-1 0 0,0-1 0 0 0,0 1 0 0 0,1 0 1 0 0,-1 0-1 0 0,-2 2 0 0 0,-3 3 0 0 0,-1-1 0 0 0,0 0 0 0 0,-13 7 0 0 0,-5 3 0 0 0,19-11 0 0 0,-1 0 0 0 0,0-1 0 0 0,-13 5 1 0 0,3-2-12 0 0,-1 6-43 0 0,7-6 54 0 0,0-1 0 0 0,0 2 0 0 0,-13 9 0 0 0,12-8 0 0 0,-29 8 60 0 0,-23 15-48 0 0,55-28-12 0 0,-3 4 0 0 0,10-4 0 0 0,0 0 0 0 0,-1-1 0 0 0,0 1 0 0 0,1-1 0 0 0,-1 0 0 0 0,0-1 0 0 0,0 1 0 0 0,-5 1 0 0 0,-22 8 0 0 0,23-7 0 0 0,1 0 0 0 0,-14 9 0 0 0,11-7 0 0 0,-7 7 0 0 0,13-10 0 0 0,1 0 0 0 0,-1 0 0 0 0,0 0 0 0 0,0-1 0 0 0,0 1 0 0 0,0-1 0 0 0,0 0 0 0 0,-9 2 0 0 0,-15 10 61 0 0,23-12-61 0 0,0 1 1 0 0,0 0 0 0 0,0-1-1 0 0,0 0 1 0 0,-6 1-1 0 0,-37 14 0 0 0,46-16 0 0 0,0 0 0 0 0,1-1 0 0 0,-1 1 0 0 0,0 0 0 0 0,0 0 0 0 0,1 0 0 0 0,-1 0 0 0 0,-2 1 0 0 0,-12 7 0 0 0,-11-1 17 0 0,-28 7 30 0 0,42-11-59 0 0,-4 0-49 0 0,-27 2-94 0 0,32-3 151 0 0,-3 2 4 0 0,14-4 0 0 0,-1 0 0 0 0,0-1 0 0 0,1 1 0 0 0,-1 0 0 0 0,0-1 0 0 0,0 1 0 0 0,0-1 0 0 0,-3 0 0 0 0,-60 8 14 0 0,3-4 522 0 0,44 1-525 0 0,13-3-1 0 0,-14-2 43 0 0,2 0 1 0 0,0 4-33 0 0,14-3-8 0 0,0 0 0 0 0,0 0 1 0 0,-1-1-1 0 0,1 1 1 0 0,-1-1-1 0 0,1 1 0 0 0,-6-2 1 0 0,-10 4-4 0 0,16-1-9 0 0,-11-4 27 0 0,-1 0 18 0 0,12 1-34 0 0,-16 2 29 0 0,11 2-41 0 0,6-2 0 0 0,0-1 0 0 0,0 1 0 0 0,0 0 0 0 0,0-1 0 0 0,0 1 0 0 0,0-1 0 0 0,0 0 0 0 0,0 1 0 0 0,0-1 0 0 0,-4-1 0 0 0,-7 2 0 0 0,0 1 0 0 0,-17 3 0 0 0,14-2 0 0 0,-42 3 68 0 0,43-5-56 0 0,0 0-1 0 0,0 1 0 0 0,1 1 0 0 0,-27 8 0 0 0,30-8 81 0 0,0-1 1 0 0,0 0-1 0 0,0-1 0 0 0,-16 1 0 0 0,-4 0 298 0 0,-61 1-1184 0 0,68-3 853 0 0,-40 3-59 0 0,46-3 0 0 0,-62-3 0 0 0,49 4 0 0 0,9 1 0 0 0,-63 3 0 0 0,51-4 0 0 0,16-1 0 0 0,-25-1 0 0 0,38 1 0 0 0,1 0 0 0 0,0 0 0 0 0,-1 1 0 0 0,1-1 0 0 0,0 1 0 0 0,-9 2 0 0 0,9-1 0 0 0,-1-1 0 0 0,0 0 0 0 0,0 0 0 0 0,-6 0 0 0 0,-30 2 0 0 0,31-2 0 0 0,-1 0 0 0 0,1-1 0 0 0,0 0 0 0 0,-11-1 0 0 0,8-1 0 0 0,0 1 0 0 0,-1 0 0 0 0,1 1 0 0 0,-21 3 0 0 0,21-3 0 0 0,11-1 0 0 0,0 1 0 0 0,0-1 0 0 0,0 1 0 0 0,0 0 0 0 0,0 0 0 0 0,0 0 0 0 0,0 0 0 0 0,1 0 0 0 0,-1 1 0 0 0,0-1 0 0 0,0 0 0 0 0,0 1 0 0 0,-4 1 0 0 0,-6 1 0 0 0,-66 0 0 0 0,-42-11-74 0 0,114 8 63 0 0,0-1 0 0 0,0 0 0 0 0,0 0 1 0 0,-9-3-1 0 0,10 2 0 0 0,-1 1 1 0 0,0-1-1 0 0,0 1 1 0 0,-9 0-1 0 0,-37-3-36 0 0,49 3-11 0 0,-1 1 0 0 0,0 0 0 0 0,1 0 0 0 0,-1 1-1 0 0,1-1 1 0 0,-6 2 0 0 0,6-2 6 0 0,0 1 0 0 0,0-1 0 0 0,0 1 0 0 0,0-1 0 0 0,0 0 0 0 0,0 0 1 0 0,0 0-1 0 0,-3-1 0 0 0,-80-13 160 0 0,51 10 508 0 0,28 4-595 0 0,1 0 1 0 0,0-1-1 0 0,0 0 0 0 0,-8-2 0 0 0,2 1-21 0 0,1 0 0 0 0,-1 1 0 0 0,0 0 0 0 0,1 1 0 0 0,-19 1 0 0 0,-2 1 0 0 0,-129-2 0 0 0,119 0 0 0 0,34-1 0 0 0,-1 1 0 0 0,1 0 0 0 0,-12 1 0 0 0,12 0 0 0 0,0-1 0 0 0,1 0 0 0 0,-11-1 0 0 0,-34-2 0 0 0,35 2-12 0 0,1 0-1 0 0,-19 2 1 0 0,3-1-592 0 0,10 1 472 0 0,14 0 108 0 0,0-1-1 0 0,0 0 0 0 0,-10-1 0 0 0,-25 1 25 0 0,18-3 244 0 0,0 1-1 0 0,-32 2 0 0 0,31 0-165 0 0,19 0-78 0 0,0 0 0 0 0,0-1 0 0 0,0 1 0 0 0,0-2 0 0 0,1 1 0 0 0,-9-3 0 0 0,13 3 0 0 0,0 1 0 0 0,0-1 0 0 0,0 1 0 0 0,0 0 0 0 0,0 0 0 0 0,0 0 0 0 0,0 0 0 0 0,-2 0 0 0 0,-11-1 0 0 0,5 0 0 0 0,0 0 0 0 0,-1 0 0 0 0,1 1 0 0 0,-20 3 0 0 0,-11 0 0 0 0,21-4 0 0 0,13 0 0 0 0,1 1 0 0 0,0 0 0 0 0,-1 0 0 0 0,1 1 0 0 0,-7 1 0 0 0,2-1-66 0 0,1 0 0 0 0,0-1 0 0 0,0 0-1 0 0,-1 0 1 0 0,1-1 0 0 0,0 0 0 0 0,-12-4 0 0 0,6 2-32 0 0,0 1-1 0 0,-17 0 1 0 0,29 2 98 0 0,0-1 0 0 0,-1 1 0 0 0,1-1 0 0 0,0 0 0 0 0,-6-1 0 0 0,3-1 0 0 0,2 3 47 0 0,1-1 0 0 0,-1 1-1 0 0,1 0 1 0 0,-1 0 0 0 0,1 0-1 0 0,-1 0 1 0 0,-6 2 0 0 0,-17 1 139 0 0,-57-11-394 0 0,60 9 347 0 0,11-1-137 0 0,-1 0-1 0 0,-25-3 1 0 0,12-2-2 0 0,25 5 0 0 0,1 0 0 0 0,0 0 0 0 0,0 0 0 0 0,0 0 0 0 0,0 0 0 0 0,0 1 0 0 0,-3 0 0 0 0,-12 1 0 0 0,14-2 0 0 0,-9 0 0 0 0,1 0 0 0 0,0-1 0 0 0,-12-2 0 0 0,21 3 0 0 0,1 0 0 0 0,-1 0 0 0 0,0 0 0 0 0,1 0 0 0 0,-1 0 0 0 0,1 0 0 0 0,-1 0 0 0 0,0 1 0 0 0,-2 0 0 0 0,-7 1 0 0 0,-107-7 0 0 0,57 5-270 0 0,59 0 148 0 0,0 0 22 0 0,-2-2 96 0 0,0 1-1 0 0,-1 0 0 0 0,1 0 0 0 0,-9-1 0 0 0,-8-1 9 0 0,6 1-4 0 0,0 1 0 0 0,-25 0 0 0 0,32 1 0 0 0,4 1 0 0 0,-5-3 0 0 0,-2-1 0 0 0,8 2 0 0 0,-4 1 0 0 0,-14 0 0 0 0,-2 2 115 0 0,-1-4 38 0 0,6-2-346 0 0,-10 0 262 0 0,27 4-65 0 0,0 0-1 0 0,0 0 0 0 0,1 0 1 0 0,-1 0-1 0 0,0 0 0 0 0,0 0 1 0 0,0 0-1 0 0,0 0 0 0 0,0 0 0 0 0,1 0 1 0 0,-1 0-1 0 0,0 0 0 0 0,0 0 1 0 0,0 1-1 0 0,1-1 0 0 0,-1 0 1 0 0,0 1-1 0 0,-1 0 0 0 0,-1 0-2 0 0,-8-1-1 0 0,8-1 0 0 0,0-1 0 0 0,-14-1 0 0 0,-16 2 0 0 0,-26-7-168 0 0,30 8 232 0 0,21 0-64 0 0,-6 0 0 0 0,0 0 0 0 0,-22 4 0 0 0,29-3 0 0 0,1 0 0 0 0,-1 0 0 0 0,0-1 0 0 0,0 0 0 0 0,1-1 0 0 0,-1 1 0 0 0,0-1 0 0 0,-8-3 0 0 0,-4 3-53 0 0,-15 2 43 0 0,7-1 10 0 0,-44-3-1 0 0,16-5 1 0 0,19 3 0 0 0,34 4-4 0 0,-1 1 0 0 0,0-1 0 0 0,1 1 0 0 0,-1 0 0 0 0,1-1 0 0 0,-1 1 0 0 0,0 0 1 0 0,-4 1-1 0 0,7-1 2 0 0,-1 0 1 0 0,0 0-1 0 0,1 0 1 0 0,-1 0-1 0 0,1 0 1 0 0,-1 0-1 0 0,0 0 1 0 0,1 0-1 0 0,-1 0 1 0 0,1 0-1 0 0,-1 0 1 0 0,0-1-1 0 0,1 1 1 0 0,-1 0-1 0 0,1 0 1 0 0,-1-1-1 0 0,1 1 1 0 0,-1-1-1 0 0,-10-5 2 0 0,10 6 0 0 0,1-1 0 0 0,0 1 0 0 0,-1-1 0 0 0,1 1 0 0 0,-1 0 0 0 0,0 0 0 0 0,1-1 0 0 0,-1 1 0 0 0,1 0 0 0 0,-1 0 0 0 0,1-1 0 0 0,-1 1 0 0 0,1 0 0 0 0,-1 0 0 0 0,0 0 0 0 0,1 0 0 0 0,-1 0 0 0 0,1 0 0 0 0,-1 0 0 0 0,0 0 0 0 0,1 0 0 0 0,-1 0 0 0 0,1 0 0 0 0,-1 1 0 0 0,0-1 0 0 0,1 0 0 0 0,-2 1 0 0 0,0 0 0 0 0,-9 0-8 0 0,-5 1-57 0 0,-31 0 0 0 0,-26-2 11 0 0,47-2 37 0 0,19 1 9 0 0,0 1 0 0 0,1 0 0 0 0,-1 0 1 0 0,0 0-1 0 0,-10 2 0 0 0,4 0 8 0 0,1-1 0 0 0,-1 0 0 0 0,-22-3 0 0 0,0 1 0 0 0,11 2 0 0 0,13 0 22 0 0,1-1-1 0 0,-18-1 0 0 0,21 0 15 0 0,0 1 0 0 0,0 0 1 0 0,-10 1-1 0 0,-10 1-21 0 0,2-2-32 0 0,9-1-13 0 0,1 1-1 0 0,0 1 1 0 0,-1 0 0 0 0,-21 5 0 0 0,35-5 28 0 0,-1-1 0 0 0,1 0 0 0 0,0 1 0 0 0,-1-1 0 0 0,1 0 0 0 0,0-1 0 0 0,-1 1 0 0 0,1 0 0 0 0,0-1 0 0 0,0 1 0 0 0,-5-2 0 0 0,4 1-5 0 0,-1 0 0 0 0,1 0 0 0 0,-1 0 1 0 0,-7 0-1 0 0,-7 0 90 0 0,10 1-49 0 0,0-1 0 0 0,-1 1 0 0 0,-12 2-1 0 0,10-1-91 0 0,1 0 0 0 0,-1-1 0 0 0,-22-1 0 0 0,29 0 58 0 0,-1 1 0 0 0,1 0 0 0 0,-1 0 0 0 0,-6 1 0 0 0,-16-1 0 0 0,13-2 0 0 0,-1 1 0 0 0,1 1 0 0 0,-17 1 0 0 0,-2 0 0 0 0,17-2 0 0 0,-16 2 0 0 0,24-1 25 0 0,-1 1-1 0 0,1-1 1 0 0,-11-1-1 0 0,10 0 8 0 0,0 0-1 0 0,1 1 1 0 0,-13 2-1 0 0,7-1-67 0 0,0 0 1 0 0,-20-2-1 0 0,2 0-9 0 0,9 0 45 0 0,13 1 0 0 0,0-1 0 0 0,-17 3 0 0 0,23-2 0 0 0,-1 0 0 0 0,0 0 0 0 0,0 0 0 0 0,0-1 0 0 0,1 0 0 0 0,-1 0 0 0 0,0 0 0 0 0,-4-2 0 0 0,8 3 0 0 0,0 0 0 0 0,0 0 0 0 0,0 0 0 0 0,0 0 0 0 0,0 0 0 0 0,0 0 0 0 0,0 0 0 0 0,0 0 0 0 0,0 0 0 0 0,0 0 0 0 0,0 1 0 0 0,-1 0 0 0 0,-10 1 0 0 0,-98-7 0 0 0,105 5 0 0 0,-1 0 0 0 0,0 0 0 0 0,0 1 0 0 0,0-1 0 0 0,-10 3 0 0 0,10-2 0 0 0,0 0 0 0 0,-1-1 0 0 0,1 0 0 0 0,0 0 0 0 0,-13-3 0 0 0,-12 0 0 0 0,-2 2 0 0 0,18 0 0 0 0,-31 3 0 0 0,39-1 0 0 0,0-1 0 0 0,1 0 0 0 0,-1 0 0 0 0,0 0 0 0 0,1-1 0 0 0,-1 1 0 0 0,1-2 0 0 0,-1 1 0 0 0,-7-3 0 0 0,7 2 14 0 0,1 0-1 0 0,-1 1 1 0 0,1 0-1 0 0,-1 0 1 0 0,-10 0-1 0 0,-20-2 34 0 0,33 3-47 0 0,0 0 0 0 0,1 0 0 0 0,-1 0 0 0 0,0 0 0 0 0,1 1 0 0 0,-1 0 0 0 0,0-1 0 0 0,1 2 0 0 0,-6 1 0 0 0,5-2 0 0 0,1 1 0 0 0,-1-1 0 0 0,0 0 0 0 0,1 0 0 0 0,-1-1 0 0 0,0 1 0 0 0,0-1 0 0 0,0 0 0 0 0,-5 0 0 0 0,4-1 0 0 0,-2 0 0 0 0,0 0 0 0 0,0 0 0 0 0,0 0 0 0 0,0 1 0 0 0,-13 1 0 0 0,16-1 0 0 0,1 0 0 0 0,0 0 0 0 0,-1 0 0 0 0,1 0 0 0 0,-5-1 0 0 0,5 0 0 0 0,1 1 0 0 0,-1-1 0 0 0,0 1 0 0 0,1 0 0 0 0,-1 0 0 0 0,0 0 0 0 0,1 0 0 0 0,-1 0 0 0 0,0 1 0 0 0,1-1 0 0 0,-5 3 0 0 0,-1-1-8 0 0,-1 0 0 0 0,1 0 0 0 0,-1-1 0 0 0,1 0 1 0 0,-1 0-1 0 0,0-1 0 0 0,-13-1 0 0 0,1 0-1 0 0,-70-2 89 0 0,54 1-131 0 0,27 1 61 0 0,-1 0 0 0 0,1 1 1 0 0,0 1-1 0 0,-15 1 0 0 0,6 2-10 0 0,12-2 0 0 0,1-1 0 0 0,-1 1 0 0 0,0-2 0 0 0,0 1 0 0 0,0-1 0 0 0,-12 0 0 0 0,10-1 0 0 0,1 1 0 0 0,-1 0 0 0 0,-9 1 0 0 0,-11 1 0 0 0,16-1 0 0 0,0 0 0 0 0,0 1 0 0 0,-14 5 0 0 0,7-3 0 0 0,15-3 0 0 0,1-1 0 0 0,-1 0 0 0 0,0 0 0 0 0,-7-1 0 0 0,8 1 0 0 0,-1 0 0 0 0,1-1 0 0 0,0 1 0 0 0,-7 1 0 0 0,4 0 0 0 0,0 0 0 0 0,-15 0 0 0 0,17-2 0 0 0,1 1 0 0 0,-1 0 0 0 0,1 0 0 0 0,0 1 0 0 0,-1 0 0 0 0,1-1 0 0 0,-1 1 0 0 0,-5 3 0 0 0,6-3 0 0 0,0 0 0 0 0,0 0 0 0 0,0 0 0 0 0,0 0 0 0 0,0-1 0 0 0,0 1 0 0 0,0-1 0 0 0,-8-1 0 0 0,-12 2 0 0 0,17-1 0 0 0,0 1 0 0 0,-1-1 0 0 0,-10-2 0 0 0,-9 0 0 0 0,26 2 0 0 0,-21 0 22 0 0,-1 1-1 0 0,-37 5 0 0 0,40-3-21 0 0,1-1 0 0 0,0-1 0 0 0,-1-1 0 0 0,-21-3 0 0 0,-12 1 0 0 0,46 2 0 0 0,1-1 0 0 0,0 0 0 0 0,-11-3 0 0 0,13 3 0 0 0,-1 0 0 0 0,0 0 0 0 0,1 0 0 0 0,-1 1 0 0 0,0-1 0 0 0,0 1 0 0 0,-6 1 0 0 0,-22 0 25 0 0,27-2-18 0 0,0 1-1 0 0,-1 0 1 0 0,1 1 0 0 0,0-1 0 0 0,-1 1-1 0 0,-6 3 1 0 0,11-4-7 0 0,1 1 0 0 0,-1-1 0 0 0,1 0 0 0 0,-1 0 0 0 0,0 1 0 0 0,1-1 0 0 0,-1 0 0 0 0,1 0 0 0 0,-4-1 0 0 0,4 1 0 0 0,-1 0 0 0 0,1 0 0 0 0,0 0 0 0 0,-1 0 0 0 0,1 0 0 0 0,-1 0 0 0 0,1 0 0 0 0,-1 0 0 0 0,1 1 0 0 0,0-1 0 0 0,-1 0 0 0 0,-1 2 0 0 0,-2-1 0 0 0,0 0 0 0 0,1 0 0 0 0,-1-1 0 0 0,0 0 0 0 0,0 0 0 0 0,1 0 0 0 0,-10-2 0 0 0,-4 1 0 0 0,2-2 0 0 0,14 2 0 0 0,1 1 0 0 0,0 0 0 0 0,-1-1 0 0 0,1 1 0 0 0,-1 0 0 0 0,1-1 0 0 0,0 1 0 0 0,-1 0 0 0 0,1 0 0 0 0,-1 0 0 0 0,1 0 0 0 0,-1 0 0 0 0,1 1 0 0 0,-3 0 0 0 0,-3 1 0 0 0,-1 0 0 0 0,0 0 0 0 0,-14 0 0 0 0,-13 4 0 0 0,5-3 0 0 0,12-2 0 0 0,14-1 0 0 0,1 0 0 0 0,-1 0 0 0 0,0 0 0 0 0,0-1 0 0 0,-5-1 0 0 0,5 1 0 0 0,1 1 0 0 0,-1-1 0 0 0,0 1 0 0 0,1 0 0 0 0,-7 0 0 0 0,-6 1 0 0 0,-25-1 0 0 0,24-1 0 0 0,-22 3 0 0 0,31-2 0 0 0,0 0 0 0 0,0 0 0 0 0,1-1 0 0 0,-11-1 0 0 0,-22-3 0 0 0,9 8 0 0 0,27-2 0 0 0,-1-1 0 0 0,1 1 0 0 0,-1-1 0 0 0,1 0 0 0 0,-1 0 0 0 0,0 0 0 0 0,1 0 0 0 0,-1-1 0 0 0,1 0 0 0 0,-1 0 0 0 0,1 0 0 0 0,-6-3 0 0 0,5 2 0 0 0,0 0 0 0 0,1 0 0 0 0,-1 1 0 0 0,0 0 0 0 0,0 0 0 0 0,0 0 0 0 0,-8 0 0 0 0,12 1 0 0 0,0 0 0 0 0,-1-1 0 0 0,1 1 0 0 0,0 0 0 0 0,0-1 0 0 0,-1 1 0 0 0,1-1 0 0 0,0 1 0 0 0,0-1 0 0 0,-1 0 0 0 0,0-1 0 0 0,2 2 0 0 0,-1-1 0 0 0,0 1 0 0 0,0-1 0 0 0,1 1 0 0 0,-1-1 0 0 0,0 1 0 0 0,0-1 0 0 0,0 1 0 0 0,1 0 0 0 0,-1 0 0 0 0,0-1 0 0 0,0 1 0 0 0,0 0 0 0 0,0 0 0 0 0,0 0 0 0 0,0 0 0 0 0,0 0 0 0 0,0 0 0 0 0,1 0 0 0 0,-1 0 0 0 0,0 0 0 0 0,-1 1 0 0 0,-4 1 0 0 0,0 0 0 0 0,0 0 0 0 0,0 0 0 0 0,0 0 0 0 0,-1-1 0 0 0,1 0 0 0 0,0-1 0 0 0,0 1 0 0 0,-1-1 0 0 0,1 0 0 0 0,-7-1 0 0 0,11 0 0 0 0,1 1 0 0 0,-1 0 0 0 0,1 0 0 0 0,-1 0 0 0 0,0 0 0 0 0,1 1 0 0 0,-1-1 0 0 0,1 0 0 0 0,-3 2 0 0 0,3-2 0 0 0,-1 0 0 0 0,1 1 0 0 0,0-1 0 0 0,0 0 0 0 0,-1 1 0 0 0,1-1 0 0 0,0 0 0 0 0,-1 0 0 0 0,1 0 0 0 0,0 0 0 0 0,0-1 0 0 0,-1 1 0 0 0,1 0 0 0 0,-2-1 0 0 0,1 0 0 0 0,0 0 0 0 0,0 1 0 0 0,0-1 0 0 0,0 0 0 0 0,0 1 0 0 0,0-1 0 0 0,0 1 0 0 0,0 0 0 0 0,0-1 0 0 0,0 1 0 0 0,-1 0 0 0 0,1 1 0 0 0,0-1 0 0 0,0 0 0 0 0,0 0 0 0 0,-3 2 0 0 0,2-2 0 0 0,1 1 0 0 0,-1 0 0 0 0,1-1 0 0 0,-1 0 0 0 0,1 0 0 0 0,-1 0 0 0 0,-2 0 0 0 0,-11 1 0 0 0,-4 2 0 0 0,1 0 0 0 0,-23-1 0 0 0,36-2 0 0 0,-1-1 0 0 0,1 0 0 0 0,0 0 0 0 0,0-1 0 0 0,-7-2 0 0 0,-5-2 0 0 0,17 5 0 0 0,0 1 0 0 0,-1-1 0 0 0,1 1 0 0 0,-1 0 0 0 0,0-1 0 0 0,1 1 0 0 0,-1 0 0 0 0,1 0 0 0 0,-1 0 0 0 0,1 0 0 0 0,-1 0 0 0 0,1 0 0 0 0,-3 1 0 0 0,-3 0 0 0 0,1 0 0 0 0,1-1 0 0 0,-1 1 0 0 0,-10 2 0 0 0,6 0 0 0 0,4-3 0 0 0,-1 1 0 0 0,1-1 0 0 0,0-1 0 0 0,0 1 0 0 0,0-1 0 0 0,0 0 0 0 0,0 0 0 0 0,0-1 0 0 0,0 0 0 0 0,-11-5 0 0 0,14 6 0 0 0,-71-2 0 0 0,57 1 0 0 0,8 0 0 0 0,-7 0 0 0 0,14 2 0 0 0,1 0 0 0 0,0-1 0 0 0,0 1 0 0 0,0 0 0 0 0,0 0 0 0 0,0 0 0 0 0,-1 0 0 0 0,1 1 0 0 0,0-1 0 0 0,0 0 0 0 0,0 0 0 0 0,0 1 0 0 0,0-1 0 0 0,0 1 0 0 0,0-1 0 0 0,0 1 0 0 0,0-1 0 0 0,-2 2 0 0 0,2-1 0 0 0,-1-1 0 0 0,0 1 0 0 0,0 0 0 0 0,0-1 0 0 0,0 1 0 0 0,0-1 0 0 0,0 0 0 0 0,0 0 0 0 0,0 0 0 0 0,0 0 0 0 0,0 0 0 0 0,0 0 0 0 0,0 0 0 0 0,0-1 0 0 0,0 1 0 0 0,0-1 0 0 0,-2 0 0 0 0,3 1 0 0 0,0-1 1 0 0,0 1-1 0 0,1 0 0 0 0,-1 0 1 0 0,0 0-1 0 0,0 0 1 0 0,0 0-1 0 0,1 0 0 0 0,-1 0 1 0 0,0 0-1 0 0,0 0 0 0 0,0 0 1 0 0,1 0-1 0 0,-1 0 1 0 0,0 0-1 0 0,0 1 0 0 0,1-1 1 0 0,-1 0-1 0 0,0 1 1 0 0,1-1-1 0 0,-1 1 0 0 0,0-1 1 0 0,1 1-1 0 0,-1-1 0 0 0,0 1 1 0 0,1-1-1 0 0,-1 1 1 0 0,0 0-1 0 0,0 0 4 0 0,1-1 0 0 0,-1 0-1 0 0,0 0 1 0 0,0 1 0 0 0,0-1 0 0 0,1 0 0 0 0,-1 0-1 0 0,0 0 1 0 0,0 0 0 0 0,0 0 0 0 0,1 0 0 0 0,-1 0 0 0 0,-1 0-1 0 0,-4 0-3 0 0,-20 0 64 0 0,4 7 0 0 0,4-9-187 0 0,16 1 130 0 0,0 1 0 0 0,0 0 0 0 0,-1-1 0 0 0,1 1 0 0 0,0 0 0 0 0,0 0 0 0 0,0 0 0 0 0,-1 0 0 0 0,1 1 0 0 0,0-1 0 0 0,0 0 0 0 0,0 1 0 0 0,-3 1 0 0 0,-3 1 68 0 0,-10 4 0 0 0,17-7-75 0 0,-1 1 0 0 0,1 0 1 0 0,0-1-1 0 0,0 1 0 0 0,-1-1 1 0 0,1 0-1 0 0,0 1 0 0 0,-1-1 1 0 0,1 0-1 0 0,-2 0 0 0 0,2 0 0 0 0,0 0 0 0 0,0 0 0 0 0,1 1 0 0 0,-1-1 0 0 0,0 0 0 0 0,1 0 0 0 0,-1 0 0 0 0,0 1 0 0 0,0-1 0 0 0,1 0 0 0 0,-1 0 0 0 0,1 1 0 0 0,-1-1 0 0 0,-1 1 0 0 0,1 0 0 0 0,0 0 0 0 0,0 0 0 0 0,0-1 0 0 0,0 1 0 0 0,0-1 0 0 0,0 1 0 0 0,-1-1 0 0 0,1 1 0 0 0,0-1 0 0 0,0 0 0 0 0,-1 0 0 0 0,1 0 0 0 0,0 1 0 0 0,0-1 0 0 0,-2-1 0 0 0,-6 1 17 0 0,8-1-14 0 0,-1 1 0 0 0,1 0 0 0 0,0 0 0 0 0,-1-1 0 0 0,1 1 0 0 0,-1 0 0 0 0,1 0 0 0 0,0 1-1 0 0,-1-1 1 0 0,1 0 0 0 0,-1 0 0 0 0,1 1 0 0 0,0-1 0 0 0,-1 1 0 0 0,-1 0 0 0 0,2 0-8 0 0,1-1 0 0 0,-1 1 0 0 0,1-1 0 0 0,-1 0 0 0 0,1 1 0 0 0,0-1 0 0 0,-1 0 0 0 0,1 1 1 0 0,-1-1-1 0 0,1 0 0 0 0,-1 0 0 0 0,0 1 0 0 0,1-1 0 0 0,-1 0 0 0 0,1 0 0 0 0,-1 0 0 0 0,1 0 0 0 0,-1 0 0 0 0,0 0 0 0 0,1 0 0 0 0,-1 0 0 0 0,1 0 0 0 0,-1 0 0 0 0,1 0 0 0 0,-1 0 0 0 0,0 0 0 0 0,1 0 0 0 0,-1-1 0 0 0,1 1 0 0 0,-1 0 0 0 0,1 0 0 0 0,-1-1 0 0 0,-12-2-243 0 0,12 3 272 0 0,-1-1 1 0 0,1 1-1 0 0,0 0 0 0 0,0 0 0 0 0,0 0 0 0 0,0-1 0 0 0,0 1 1 0 0,0 0-1 0 0,0-1 0 0 0,0 1 0 0 0,0-1 0 0 0,0 1 0 0 0,0-1 1 0 0,-1 0-1 0 0,-7-5-2908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6:14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0 10592 0 0,'0'0'5057'0'0,"-12"4"-1020"0"0,9-4-3902 0 0,0 0-1 0 0,0 0 0 0 0,0 1 1 0 0,1-1-1 0 0,-1 1 1 0 0,0 0-1 0 0,0 0 1 0 0,1 0-1 0 0,-1 0 1 0 0,1 0-1 0 0,-1 1 1 0 0,1-1-1 0 0,0 1 1 0 0,-3 2-1 0 0,-3 3 770 0 0,1 0 0 0 0,-10 14-1 0 0,-9 8 242 0 0,18-22-1145 0 0,0 2 0 0 0,1-1 0 0 0,0 1 0 0 0,-7 12 0 0 0,9-14 0 0 0,3-6 0 0 0,-2 3 0 0 0,2 10 0 0 0,2-9 18 0 0,1 0 0 0 0,0 0 0 0 0,0 1 0 0 0,0-1 0 0 0,1 0 0 0 0,0 0 0 0 0,0-1 0 0 0,4 9 0 0 0,-5-10-5 0 0,1 0 1 0 0,0 0-1 0 0,0 0 1 0 0,0 0 0 0 0,1 0-1 0 0,-1 0 1 0 0,1 0 0 0 0,-1-1-1 0 0,1 1 1 0 0,0-1 0 0 0,0 0-1 0 0,6 3 1 0 0,12 4 4 0 0,0-1 0 0 0,1-2 0 0 0,0 0 0 0 0,0-1-1 0 0,0-1 1 0 0,36 1 0 0 0,-20-1-60 0 0,-31-3 1 0 0,0 0-1 0 0,0 0 1 0 0,-1-1-1 0 0,1 1 1 0 0,13-3 0 0 0,10-7-133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6:1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2785 4632 0 0,'0'0'6000'0'0,"5"-6"-4395"0"0,-5 1-1197 0 0,0-1-1 0 0,1 1 1 0 0,-1 0 0 0 0,1-1-1 0 0,0 1 1 0 0,1 0 0 0 0,1-5-1 0 0,1-5 208 0 0,-4 14-594 0 0,0 1 0 0 0,0-1 0 0 0,0 0 0 0 0,0 1 0 0 0,0-1 0 0 0,0 0 1 0 0,0 1-1 0 0,1-1 0 0 0,-1 1 0 0 0,0-1 0 0 0,0 0 0 0 0,1 1 0 0 0,-1-1 1 0 0,0 1-1 0 0,1-1 0 0 0,-1 1 0 0 0,0-1 0 0 0,1 1 0 0 0,0-1 1 0 0,4-16 580 0 0,-5 12-567 0 0,1 0 0 0 0,-1 0 0 0 0,0 0 0 0 0,0 0 0 0 0,0 0 1 0 0,0 0-1 0 0,-2-6 0 0 0,-1-19 1367 0 0,3 22-1131 0 0,1 0 1 0 0,0-1-1 0 0,1 1 0 0 0,3-11 1 0 0,4-21 429 0 0,-8 32-473 0 0,1-1 0 0 0,0 1 0 0 0,0 0 0 0 0,6-13 0 0 0,6-24-2 0 0,-12 13-115 0 0,-1 11-8 0 0,0-3 10 0 0,-1 21-90 0 0,0 0 1 0 0,0 0-1 0 0,0-1 1 0 0,1 1-1 0 0,-1 0 0 0 0,1 0 1 0 0,1-5-1 0 0,2-3 73 0 0,4-23-1 0 0,2-5 34 0 0,-1 1-129 0 0,15-47 278 0 0,-22 71-267 0 0,2-7-12 0 0,-4 18 1 0 0,1 1 0 0 0,-1 0 0 0 0,1-1 0 0 0,-1 0 0 0 0,0 1 0 0 0,0-1-1 0 0,0 1 1 0 0,-1-1 0 0 0,1 1 0 0 0,0-1 0 0 0,-1 1 0 0 0,0-1 0 0 0,1 1-1 0 0,-3-3 1 0 0,2 1 11 0 0,0 0 0 0 0,0 0 1 0 0,0 0-1 0 0,-1-8 0 0 0,2 4-21 0 0,0-4 90 0 0,0 1-1 0 0,0-1 0 0 0,2 0 1 0 0,-1 0-1 0 0,6-17 0 0 0,-5 19-59 0 0,0 0 0 0 0,-1 0 0 0 0,0 0 0 0 0,0-19 0 0 0,-1 18-13 0 0,0 0-1 0 0,1 0 0 0 0,4-20 1 0 0,5-6 61 0 0,-2 11-20 0 0,5-28 1 0 0,2 13 58 0 0,-7-3-19 0 0,0 15 2 0 0,-2-1 1 0 0,4-36 0 0 0,3 5-17 0 0,-11 44-65 0 0,-1 7 5 0 0,0 0 0 0 0,1 0-1 0 0,4-15 1 0 0,-5 20-7 0 0,1 0 0 0 0,-1 0-1 0 0,0 0 1 0 0,-1 0 0 0 0,1-7 0 0 0,1-14 16 0 0,31-100 41 0 0,-31 119-64 0 0,11-61-2 0 0,-4 18 15 0 0,-7 38 5 0 0,0 0 1 0 0,-1-18-1 0 0,1-6-20 0 0,3-74 66 0 0,3-5-64 0 0,-4 83-2 0 0,2-17 15 0 0,2-4 40 0 0,-5 41-42 0 0,-1-1 1 0 0,0 1-1 0 0,-1-17 0 0 0,3-16 83 0 0,1-5 45 0 0,-2 35-66 0 0,-2-1 0 0 0,1-17 0 0 0,-2 17 167 0 0,4-22-1 0 0,1 12-195 0 0,2-48 0 0 0,-7 63-144 0 0,1 0-1 0 0,4-13 0 0 0,-1 4 19 0 0,1 2 80 0 0,-3 15 4 0 0,-1-1 0 0 0,0 1-1 0 0,0 0 1 0 0,0-1 0 0 0,-1 1 0 0 0,1-5 0 0 0,7-29 309 0 0,-3 14-153 0 0,-17 49-135 0 0,4 3-15 0 0,-2 0 0 0 0,-1 0 1 0 0,-1 0-1 0 0,-1-2 0 0 0,-21 34 0 0 0,-33 33 43 0 0,44-62-115 0 0,21-29-9 0 0,-1 0 1 0 0,1 0 0 0 0,-1 0-1 0 0,0 0 1 0 0,-5 4-1 0 0,7-6-264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6:17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5528 0 0,'0'0'497'0'0,"7"-5"-394"0"0,-5 2 779 0 0,0 1 0 0 0,1 1 0 0 0,-1-1 0 0 0,0 0 0 0 0,1 0 1 0 0,-1 1-1 0 0,1 0 0 0 0,3-2 0 0 0,-5 2-385 0 0,1 1 0 0 0,-1 0 0 0 0,1-1-1 0 0,-1 1 1 0 0,1 0 0 0 0,-1 0 0 0 0,1 0 0 0 0,-1 0 0 0 0,0 0 0 0 0,1 0 0 0 0,-1 1 0 0 0,1-1-1 0 0,-1 0 1 0 0,1 1 0 0 0,-1-1 0 0 0,3 2 0 0 0,1 1-160 0 0,0-1-1 0 0,0 1 1 0 0,0 1-1 0 0,0-1 1 0 0,0 1 0 0 0,-1 0-1 0 0,1 0 1 0 0,-1 0-1 0 0,0 0 1 0 0,-1 1 0 0 0,1 0-1 0 0,4 7 1 0 0,5 8 118 0 0,-6-10-150 0 0,12 22 0 0 0,-5-2-180 0 0,0 0 103 0 0,22 36-1 0 0,-23-43-317 0 0,-10-16-41 0 0,1-1 1 0 0,0 1-1 0 0,0-1 0 0 0,6 7 0 0 0,5 6-3209 0 0,-4-12-5575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 9672 0 0,'0'-6'7963'0'0,"0"8"-7316"0"0,-8 85 1616 0 0,8-80-2219 0 0,0 0 0 0 0,1 0 0 0 0,0 0 0 0 0,0 0 0 0 0,0 0 0 0 0,1 0 0 0 0,0 0 0 0 0,6 11 0 0 0,-6-14-41 0 0,0-1 0 0 0,0 0 0 0 0,0 0 0 0 0,0 0 0 0 0,0 0 0 0 0,1 0 1 0 0,0-1-1 0 0,-1 1 0 0 0,1-1 0 0 0,0 1 0 0 0,0-1 0 0 0,0 0 0 0 0,1 0 0 0 0,-1-1 0 0 0,0 1 0 0 0,1-1 0 0 0,-1 1 0 0 0,8 0 0 0 0,-7-1 12 0 0,1-1 0 0 0,-1-1 0 0 0,1 1-1 0 0,-1-1 1 0 0,0 1 0 0 0,1-1 0 0 0,-1-1 0 0 0,0 1-1 0 0,1-1 1 0 0,-1 1 0 0 0,0-1 0 0 0,5-3-1 0 0,-4 1 33 0 0,-1 0-1 0 0,1 0 0 0 0,-1-1 1 0 0,0 0-1 0 0,0 1 0 0 0,0-1 0 0 0,-1 0 1 0 0,0-1-1 0 0,5-8 0 0 0,-3 1 31 0 0,0-1-1 0 0,0 1 0 0 0,2-17 0 0 0,-1 15-71 0 0,0-3 118 0 0,-6 16 388 0 0,0 4-499 0 0,1-1 0 0 0,0 0 1 0 0,-1 0-1 0 0,1 0 0 0 0,-1 0 0 0 0,1 1 0 0 0,-1-1 0 0 0,0 0 1 0 0,1 0-1 0 0,-1 1 0 0 0,0-1 0 0 0,0 0 0 0 0,0 1 0 0 0,0-1 1 0 0,0 2-1 0 0,0-1 10 0 0,7 171 358 0 0,-7 48 896 0 0,0-206-1151 0 0,-1 0 0 0 0,0 0 0 0 0,-1 0-1 0 0,-6 21 1 0 0,7-33-72 0 0,-1 0-1 0 0,1 1 1 0 0,0-1-1 0 0,-1 0 1 0 0,1 0-1 0 0,-1-1 1 0 0,0 1-1 0 0,0 0 1 0 0,0 0-1 0 0,-5 3 1 0 0,6-5-23 0 0,-1 0 0 0 0,1 0 1 0 0,-1 0-1 0 0,1 0 1 0 0,-1-1-1 0 0,0 1 0 0 0,0-1 1 0 0,1 1-1 0 0,-1-1 1 0 0,0 1-1 0 0,0-1 0 0 0,0 0 1 0 0,1 0-1 0 0,-1 0 1 0 0,0 0-1 0 0,0 0 1 0 0,0 0-1 0 0,1 0 0 0 0,-1-1 1 0 0,-2 0-1 0 0,-9-3 18 0 0,1 0 0 0 0,-1-1 0 0 0,1 0 0 0 0,0-1 0 0 0,0 0 0 0 0,0-1 0 0 0,1 0 0 0 0,-20-18 0 0 0,25 19-151 0 0,1-1-1 0 0,-1 0 0 0 0,1 1 1 0 0,-5-12-1 0 0,-5-5-612 0 0,14 22 441 0 0,1-1 0 0 0,-1 1 1 0 0,0 0-1 0 0,1 0 1 0 0,-1-1-1 0 0,1 1 1 0 0,0 0-1 0 0,-1-1 1 0 0,1 1-1 0 0,0 0 0 0 0,0-2 1 0 0,-1 0-1179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3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8752 0 0,'0'0'673'0'0,"1"-1"-208"0"0,13-5 2048 0 0,0 1 0 0 0,0 0 0 0 0,25-4-1 0 0,13-4-88 0 0,-36 9-2139 0 0,1 0 1 0 0,21-1 0 0 0,-15 2-303 0 0,-20 2-20 0 0,0 1 1 0 0,0-1 0 0 0,0 0 0 0 0,0 0 0 0 0,0 0 0 0 0,-1-1 0 0 0,1 1-1 0 0,4-4 1 0 0,-6 4-108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3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14544 0 0,'0'0'1313'0'0,"2"0"-1077"0"0,23 0 2438 0 0,26-4 0 0 0,-12-8-812 0 0,-28 9-1819 0 0,0 0-1 0 0,1 0 1 0 0,-1-1-1 0 0,14-7 1 0 0,-22 10-220 0 0,10-4-363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4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9216 0 0,'0'0'4121'0'0,"2"0"-3028"0"0,11-1 79 0 0,-1 0-1 0 0,0-1 1 0 0,1 0-1 0 0,16-6 0 0 0,17-8 517 0 0,-25 9-1083 0 0,-8 2-442 0 0,-6 3-57 0 0,0-1 0 0 0,0 1 1 0 0,-1-1-1 0 0,1 0 0 0 0,-1-1 0 0 0,10-6 0 0 0,-15 9-78 0 0,0 0 0 0 0,0 0 0 0 0,0 0 0 0 0,0 0 0 0 0,0 0 0 0 0,0 0 0 0 0,0-1 0 0 0,0 1 0 0 0,0 0 0 0 0,-1-1 0 0 0,2-1 0 0 0,-2 2-19 0 0,0 0 1 0 0,1 1-1 0 0,-1-1 1 0 0,0 0-1 0 0,0 0 1 0 0,0 0 0 0 0,0 1-1 0 0,0-1 1 0 0,0 0-1 0 0,0 0 1 0 0,0 0-1 0 0,0 1 1 0 0,0-1-1 0 0,-1 0 1 0 0,1 0-1 0 0,0 0 1 0 0,0 1-1 0 0,-1-1 1 0 0,1 0 0 0 0,0 1-1 0 0,-1-1 1 0 0,1 0-1 0 0,-1 1 1 0 0,1-1-1 0 0,-1 0 1 0 0,0 0-1 0 0,-2-1 8 0 0,0 0 0 0 0,0 0 0 0 0,0 1 0 0 0,0-1 0 0 0,0 1-1 0 0,-3-2 1 0 0,-9-3 28 0 0,13 5-40 0 0,-1 0 0 0 0,1 0-1 0 0,-1 1 1 0 0,0-1 0 0 0,1 1 0 0 0,-1 0 0 0 0,0 0 0 0 0,1 0-1 0 0,-1 0 1 0 0,-4 0 0 0 0,6 0-5 0 0,-23 3 2 0 0,20-2-2 0 0,0 2-12 0 0,1-2-2 0 0,0 0 0 0 0,0 1 1 0 0,-1 0-1 0 0,1 0 0 0 0,0 0 1 0 0,0 0-1 0 0,1 1 0 0 0,-1-1 1 0 0,0 1-1 0 0,-3 4 0 0 0,-22 32-256 0 0,27-36 253 0 0,-2 1-1 0 0,1 0-1 0 0,0 1 1 0 0,0 0-1 0 0,0 0 0 0 0,1-1 1 0 0,-1 7-1 0 0,-3 8-13 0 0,4-15 26 0 0,0 1 1 0 0,0 0-1 0 0,1 0 1 0 0,0-1-1 0 0,0 1 1 0 0,0 0-1 0 0,1-1 1 0 0,-1 1-1 0 0,1 0 1 0 0,0-1-1 0 0,3 7 1 0 0,2 19 31 0 0,-6-28-12 0 0,1 0 1 0 0,-1 0-1 0 0,1 0 1 0 0,0 0-1 0 0,0 0 1 0 0,0 0-1 0 0,0 0 1 0 0,0 0 0 0 0,0 0-1 0 0,1-1 1 0 0,-1 1-1 0 0,0-1 1 0 0,1 1-1 0 0,-1-1 1 0 0,1 1-1 0 0,0-1 1 0 0,-1 0-1 0 0,1 0 1 0 0,0 1 0 0 0,0-1-1 0 0,3 1 1 0 0,5 7 171 0 0,-1-6-158 0 0,0 1 0 0 0,1-1 0 0 0,-1 0 0 0 0,1-1 0 0 0,-1 0 0 0 0,1-1 0 0 0,0 0 0 0 0,0 0 0 0 0,-1-1-1 0 0,1-1 1 0 0,0 1 0 0 0,0-1 0 0 0,0-1 0 0 0,-1 0 0 0 0,1 0 0 0 0,10-5 0 0 0,-2 0-74 0 0,-13 6-291 0 0,0-1-1 0 0,-1 1 1 0 0,1-1 0 0 0,-1 0 0 0 0,0-1 0 0 0,7-4-1 0 0,1 0-7665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4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9672 0 0,'0'0'748'0'0,"10"1"2465"0"0,7 6-1474 0 0,-11-5-984 0 0,0 0 0 0 0,0 1-1 0 0,0 0 1 0 0,4 4 0 0 0,-2-1-134 0 0,0 1 0 0 0,-1 0 1 0 0,8 9-1 0 0,-14-15-557 0 0,34 29 1500 0 0,-34-29-1492 0 0,1 1 0 0 0,0 0 0 0 0,-1 0-1 0 0,1 0 1 0 0,-1 0 0 0 0,0 0 0 0 0,0 0 0 0 0,0 1-1 0 0,0-1 1 0 0,0 0 0 0 0,0 0 0 0 0,0 1 0 0 0,-1-1-1 0 0,1 1 1 0 0,-1-1 0 0 0,0 1 0 0 0,0-1 0 0 0,0 0-1 0 0,0 5 1 0 0,-1-5-46 0 0,1-1 0 0 0,0 0 0 0 0,-1 0 0 0 0,1 0 0 0 0,-1 1 0 0 0,0-1 0 0 0,1 0 0 0 0,-1 0 0 0 0,0 0 0 0 0,0 0 0 0 0,0 0 0 0 0,1 0 0 0 0,-3 1 0 0 0,0 2 42 0 0,-7 9 49 0 0,8-8-122 0 0,-1-2-1 0 0,0 1 1 0 0,0 0-1 0 0,0 0 1 0 0,0-1 0 0 0,0 0-1 0 0,-1 1 1 0 0,-7 3-1 0 0,1 0-68 0 0,7-4-34 0 0,-1 0 0 0 0,-1-1 0 0 0,1 1 0 0 0,0-1 0 0 0,0 0 0 0 0,-1 0 0 0 0,0 0 1 0 0,1-1-1 0 0,-1 0 0 0 0,-7 2 0 0 0,10-3-372 0 0,0-2-510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1:49.73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16783 0 0,'0'0'1522'0'0,"2"0"-1117"0"0,73 4 4282 0 0,-48-4-3690 0 0,-3-1-454 0 0,-1 2 1 0 0,0 0 0 0 0,31 6 0 0 0,-37-4-410 0 0,-14-3-101 0 0,0 1-1 0 0,1-1 0 0 0,-1 1 1 0 0,0-1-1 0 0,0 1 1 0 0,0 0-1 0 0,0 0 0 0 0,0 1 1 0 0,0-1-1 0 0,0 1 1 0 0,-1-1-1 0 0,5 4 1 0 0,-5-4-24 0 0,-1 0 0 0 0,1 1 0 0 0,-1-1 0 0 0,0 0 0 0 0,1 1 0 0 0,-1-1 1 0 0,0 1-1 0 0,0-1 0 0 0,0 1 0 0 0,0 0 0 0 0,0-1 0 0 0,0 1 1 0 0,-1 0-1 0 0,1 0 0 0 0,0 0 0 0 0,-1-1 0 0 0,1 1 0 0 0,-1 0 0 0 0,0 0 1 0 0,0 0-1 0 0,0 0 0 0 0,0 0 0 0 0,0 0 0 0 0,0 0 0 0 0,0 0 1 0 0,-1 0-1 0 0,1-1 0 0 0,-1 1 0 0 0,0 3 0 0 0,-2 3 16 0 0,-1 0-1 0 0,0 0 0 0 0,0 0 1 0 0,0 0-1 0 0,-1-1 0 0 0,-9 11 1 0 0,9-12-5 0 0,-46 53-297 0 0,40-47 76 0 0,1 0 1 0 0,-14 24 0 0 0,14-21-43 0 0,8-12 166 0 0,0-1 0 0 0,0 0 1 0 0,0 0-1 0 0,0 0 0 0 0,0 0 1 0 0,-1 0-1 0 0,-3 2 0 0 0,1-3 1077 0 0,68-2-169 0 0,55 1-311 0 0,43 6-911 0 0,-147-9-885 0 0,-10 1 744 0 0,10-1-1276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4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 2304 0 0,'22'0'16109'0'0,"-23"0"-16002"0"0,0 0 0 0 0,0 0 0 0 0,0 0 0 0 0,-1 0 0 0 0,1 0 0 0 0,0 1 0 0 0,0-1 0 0 0,0 1 0 0 0,0-1 0 0 0,0 1 0 0 0,0-1-1 0 0,0 1 1 0 0,0-1 0 0 0,0 1 0 0 0,0 0 0 0 0,0 0 0 0 0,1-1 0 0 0,-1 1 0 0 0,0 0 0 0 0,0 0 0 0 0,1 0 0 0 0,-1 0 0 0 0,0 0 0 0 0,1 0 0 0 0,-1 0 0 0 0,1 0 0 0 0,-1 0 0 0 0,1 0 0 0 0,0 0 0 0 0,-1 0 0 0 0,1 0 0 0 0,0 1 0 0 0,0 1 0 0 0,-1-1-43 0 0,0 0-1 0 0,0 0 1 0 0,0 0-1 0 0,0 0 1 0 0,0-1-1 0 0,0 1 1 0 0,-1 0-1 0 0,1 0 1 0 0,-2 1-1 0 0,1-1-19 0 0,0 0-1 0 0,1-1 0 0 0,-1 1 1 0 0,1 0-1 0 0,0 0 1 0 0,-1 0-1 0 0,0 4 1 0 0,-6 34 914 0 0,7-38-906 0 0,1 1 0 0 0,-1-1 0 0 0,1 0-1 0 0,0 0 1 0 0,0 0 0 0 0,0 0 0 0 0,0 0-1 0 0,0 0 1 0 0,0 0 0 0 0,0 0 0 0 0,1 0-1 0 0,-1 1 1 0 0,1-1 0 0 0,0 0 0 0 0,-1-1-1 0 0,3 4 1 0 0,-1 4 234 0 0,-2-9-279 0 0,0 1 0 0 0,0-1 0 0 0,0 0 0 0 0,0 1 0 0 0,0-1-1 0 0,0 0 1 0 0,1 1 0 0 0,-1-1 0 0 0,0 0 0 0 0,0 1 0 0 0,0-1 0 0 0,0 0 0 0 0,0 0 0 0 0,1 1 0 0 0,-1-1-1 0 0,0 0 1 0 0,0 1 0 0 0,0-1 0 0 0,1 0 0 0 0,-1 0 0 0 0,0 0 0 0 0,0 1 0 0 0,1-1 0 0 0,-1 0-1 0 0,0 0 1 0 0,1 1 0 0 0,-1-1-6 0 0,1 0 0 0 0,-1 1 0 0 0,0-1 0 0 0,0 1 0 0 0,1 0 0 0 0,-1-1 0 0 0,0 1 0 0 0,0-1 0 0 0,0 1 0 0 0,0-1 0 0 0,0 1 0 0 0,0-1 0 0 0,0 1 0 0 0,0-1 0 0 0,0 1 0 0 0,0 0 0 0 0,0 0 0 0 0,0 0-17 0 0,1 0-38 0 0,-1 0 0 0 0,1 0 0 0 0,-1 0 0 0 0,1 0 0 0 0,-1 0 0 0 0,1 0 0 0 0,0 0 0 0 0,-1 0 0 0 0,1 0 1 0 0,0 0-1 0 0,0-1 0 0 0,0 1 0 0 0,0 0 0 0 0,0-1 0 0 0,0 1 0 0 0,0 0 0 0 0,0-1 0 0 0,0 1 0 0 0,2 0 0 0 0,22 4-3805 0 0,-3-4 2227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5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16184 0 0,'5'0'242'0'0,"0"1"0"0"0,0-1 0 0 0,-1 1 1 0 0,7 2-1 0 0,-11-3-222 0 0,2 0 46 0 0,1-1 0 0 0,-1 1 0 0 0,0-1 0 0 0,0 1 0 0 0,0-1 0 0 0,0 0-1 0 0,2-1 1 0 0,3 0-49 0 0,17-7 954 0 0,-16 6-392 0 0,1 0-1 0 0,-1 1 1 0 0,1 0 0 0 0,-1 0-1 0 0,1 1 1 0 0,12-1 0 0 0,-4 1-350 0 0,0 0 0 0 0,0-2 0 0 0,29-7 0 0 0,-25-1-822 0 0,-7 3-925 0 0,-13 8 1377 0 0,0-1 0 0 0,0 1 0 0 0,0-1 0 0 0,-1 1 0 0 0,1-1 0 0 0,0 1 0 0 0,-1-1 0 0 0,1 0-1 0 0,0 1 1 0 0,-1-1 0 0 0,1 0 0 0 0,-1 1 0 0 0,1-1 0 0 0,-1 0 0 0 0,1 0 0 0 0,-1 0 0 0 0,1 1 0 0 0,-1-1 0 0 0,0 0 0 0 0,1-1 0 0 0,-1 1-86 0 0,1-2-1419 0 0</inkml:trace>
  <inkml:trace contextRef="#ctx0" brushRef="#br0" timeOffset="1">156 0 14336 0 0,'0'0'1305'0'0,"4"7"-13"0"0,6 14 1421 0 0,-8-17-2373 0 0,1 0-1 0 0,-1-1 0 0 0,-1 1 0 0 0,1 0 0 0 0,-1 0 0 0 0,1 0 0 0 0,-1 0 0 0 0,0 0 0 0 0,-1 0 1 0 0,1 6-1 0 0,2 7 297 0 0,-3-15-578 0 0,1 0 0 0 0,-1 0 0 0 0,1 1 0 0 0,-1-1-1 0 0,0 0 1 0 0,0 0 0 0 0,0 0 0 0 0,-1 4 0 0 0,6 18 40 0 0,-1-6-104 0 0,-1-11-371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5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16471 0 0,'0'0'1251'0'0,"-1"1"-851"0"0,0-1-357 0 0,-3 3 22 0 0,2 11-16 0 0,3-6 527 0 0,0-1 0 0 0,0 0 0 0 0,1 0 0 0 0,0 0 0 0 0,0 0-1 0 0,0 0 1 0 0,7 12 0 0 0,-8-18-519 0 0,-1 0-1 0 0,1 1 1 0 0,-1-1-1 0 0,1 1 1 0 0,-1-1-1 0 0,0 1 1 0 0,0-1-1 0 0,0 1 1 0 0,0-1-1 0 0,0 0 1 0 0,0 3-1 0 0,0-2-13 0 0,0-1-1 0 0,-1 0 1 0 0,1 0-1 0 0,0 1 0 0 0,1-1 1 0 0,-1 0-1 0 0,0 0 1 0 0,0 1-1 0 0,0-1 0 0 0,1 0 1 0 0,-1 0-1 0 0,1 0 1 0 0,0 3-1 0 0,4 4 51 0 0,-3-6-77 0 0,-1 1 0 0 0,1-1-1 0 0,-1 0 1 0 0,0 1 0 0 0,0-1-1 0 0,0 1 1 0 0,0-1 0 0 0,-1 1 0 0 0,1-1-1 0 0,-1 1 1 0 0,1-1 0 0 0,-1 1 0 0 0,0 3-1 0 0,0-5-20 0 0,0 0 0 0 0,1 1 0 0 0,-1-1 0 0 0,0 0 0 0 0,1 1 0 0 0,-1-1 0 0 0,1 0 0 0 0,-1 0-1 0 0,1 1 1 0 0,0-1 0 0 0,-1 0 0 0 0,3 2 0 0 0,-2-2-36 0 0,-1 0-1 0 0,1 0 1 0 0,0 0 0 0 0,-1 0-1 0 0,1 0 1 0 0,0 0 0 0 0,-1 0-1 0 0,0 1 1 0 0,1-1-1 0 0,-1 0 1 0 0,0 0 0 0 0,1 3-1 0 0,-1-3-121 0 0,0 0 0 0 0,0 0 1 0 0,0 0-1 0 0,1 0 0 0 0,-1 0 0 0 0,0 0 0 0 0,1 0 0 0 0,-1 0 0 0 0,0 0 0 0 0,1 0 0 0 0,-1-1 1 0 0,1 1-1 0 0,-1 0 0 0 0,1 0 0 0 0,0 0 0 0 0,-1 0 0 0 0,1-1 0 0 0,0 1 0 0 0,0 0 0 0 0,0-1 1 0 0,-1 1-1 0 0,1 0 0 0 0,0-1 0 0 0,0 1 0 0 0,0-1 0 0 0,0 0 0 0 0,0 1 0 0 0,0-1 0 0 0,0 0 1 0 0,2 1-1 0 0,5 2-674 0 0,9 9-1392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6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 18023 0 0,'0'0'872'0'0,"8"-5"-384"0"0,2 5 24 0 0,-2 0-408 0 0,4 0-104 0 0,1-3 0 0 0,0 3 0 0 0,-1 0 440 0 0,3 0 64 0 0,1-3 8 0 0,-4 3 8 0 0,3-5-416 0 0,-2 2-104 0 0,4-5 0 0 0,-1 5-5871 0 0,1-2-1201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7:16.3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 16783 0 0,'0'0'770'0'0,"8"0"254"0"0,7-1-184 0 0,0 0-1 0 0,0 1 1 0 0,0 1 0 0 0,0 0 0 0 0,0 1-1 0 0,29 8 1 0 0,-29-6-299 0 0,-1 0-1 0 0,1 1 1 0 0,-1 1-1 0 0,18 9 1 0 0,-30-14-486 0 0,0 1 1 0 0,0-1-1 0 0,0 1 0 0 0,-1-1 1 0 0,1 1-1 0 0,0 0 0 0 0,-1 0 0 0 0,1 0 1 0 0,-1 0-1 0 0,0 0 0 0 0,1 0 1 0 0,-1 0-1 0 0,0 0 0 0 0,0 0 1 0 0,-1 0-1 0 0,1 1 0 0 0,0 2 1 0 0,-1-4-48 0 0,1 1 0 0 0,-1-1 0 0 0,-1 1 0 0 0,1-1 1 0 0,0 1-1 0 0,0-1 0 0 0,0 1 0 0 0,-1-1 0 0 0,1 1 0 0 0,-1-1 0 0 0,1 0 1 0 0,-1 1-1 0 0,0-1 0 0 0,1 0 0 0 0,-1 0 0 0 0,0 1 0 0 0,0-1 0 0 0,0 0 1 0 0,0 0-1 0 0,0 0 0 0 0,-2 2 0 0 0,1-2 2 0 0,-16 16 17 0 0,0-1 1 0 0,-2-1-1 0 0,0-1 0 0 0,-24 13 1 0 0,-4 3-266 0 0,19-10-154 0 0,8-5-277 0 0,-28 15 1 0 0,32-22 405 0 0,16-7 582 0 0,2 0-275 0 0,0 0 1 0 0,-1-1 0 0 0,1 1 0 0 0,0 0 0 0 0,0 0 0 0 0,0 0 0 0 0,0-1 0 0 0,0 1 0 0 0,0-1 0 0 0,0 1 0 0 0,0 0 0 0 0,1-1 0 0 0,-1 0 0 0 0,0 1 0 0 0,0-1 0 0 0,2 1 0 0 0,-2-1 14 0 0,42 13 953 0 0,-22-6-603 0 0,1 0 1 0 0,31 4-1 0 0,58 6 899 0 0,-58-7-1290 0 0,107 4 0 0 0,-75-14-2272 0 0,-54-3 1083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28.0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99 116 4144 0 0,'0'0'12228'0'0,"7"-6"-8763"0"0,-11 7-2239 0 0,-4 2-1204 0 0,0-1-1 0 0,-14 1 0 0 0,22-3-22 0 0,-29-2 250 0 0,27 2-248 0 0,1-1 0 0 0,0 1 0 0 0,-1-1 0 0 0,1 1 0 0 0,0-1 0 0 0,-1 0-1 0 0,1 1 1 0 0,0-1 0 0 0,0 0 0 0 0,0 0 0 0 0,0 0 0 0 0,0 0 0 0 0,0 0-1 0 0,0 0 1 0 0,0 0 0 0 0,-1-3 0 0 0,0 3-70 0 0,-4-6 13 0 0,1-4 12 0 0,4 9 1 0 0,1-4 22 0 0,1 5 18 0 0,-1 1 0 0 0,0-1 0 0 0,1 0 0 0 0,-1 0 1 0 0,1 0-1 0 0,-1 1 0 0 0,1-1 0 0 0,-1 0 0 0 0,1 1 1 0 0,0-1-1 0 0,-1 0 0 0 0,1 1 0 0 0,0-1 0 0 0,0 1 1 0 0,0-1-1 0 0,-1 1 0 0 0,1-1 0 0 0,1 0 0 0 0,6 0 3 0 0,2-1 0 0 0,7 3 0 0 0,-12 0 0 0 0,-2 0 0 0 0,18 0 11 0 0,-21-1-5 0 0,1 0 1 0 0,0 1-1 0 0,-1-1 1 0 0,1 0-1 0 0,0 0 1 0 0,-1 1-1 0 0,1-1 1 0 0,-1 1-1 0 0,1-1 1 0 0,-1 1-1 0 0,1-1 0 0 0,-1 0 1 0 0,1 1-1 0 0,-1 0 1 0 0,1-1-1 0 0,-1 1 1 0 0,1-1-1 0 0,-1 1 1 0 0,0 0-1 0 0,1 0 0 0 0,7 17 144 0 0,-6-12-134 0 0,-2-6-11 0 0,0 1 0 0 0,0-1-1 0 0,0 1 1 0 0,0 0-1 0 0,0-1 1 0 0,0 1 0 0 0,0-1-1 0 0,0 1 1 0 0,0 0 0 0 0,0-1-1 0 0,0 1 1 0 0,-1-1-1 0 0,1 1 1 0 0,0-1 0 0 0,0 1-1 0 0,-1-1 1 0 0,0 2 0 0 0,1-1 7 0 0,-1 4 27 0 0,-1 4 30 0 0,-12 3-22 0 0,5-8-4 0 0,1-4-22 0 0,7 0-18 0 0,0 0-1 0 0,-1 0 1 0 0,1 0-1 0 0,-1 0 1 0 0,1 0-1 0 0,0 0 1 0 0,-1-1-1 0 0,1 1 1 0 0,0-1-1 0 0,0 1 1 0 0,-1-1-1 0 0,1 1 1 0 0,0-1 0 0 0,0 0-1 0 0,0 1 1 0 0,0-1-1 0 0,0 0 1 0 0,0 0-1 0 0,0 0 1 0 0,0 0-1 0 0,0 0 1 0 0,-1-1-1 0 0,1-1-3 0 0,-1 0 0 0 0,1 0-1 0 0,0 0 1 0 0,0 0 0 0 0,0 0-1 0 0,-1-5 1 0 0,0-2 5 0 0,1 9-4 0 0,1-1 0 0 0,0 1 0 0 0,0-1 0 0 0,0 1 0 0 0,0-1 0 0 0,0 1 0 0 0,0-1 0 0 0,0 1 0 0 0,0-1 0 0 0,0 1 0 0 0,1 0 0 0 0,0-3 0 0 0,2-10 0 0 0,-5 12 0 0 0,4 0 0 0 0,10-13 0 0 0,-9 11 28 0 0,0 1 0 0 0,1 0 0 0 0,0 0 0 0 0,-1 0 0 0 0,1 0 0 0 0,0 1 0 0 0,1-1 0 0 0,-1 1 0 0 0,0 0 0 0 0,0 1 0 0 0,8-3 0 0 0,-9 3 39 0 0,0 1 0 0 0,0 0 0 0 0,1-1 0 0 0,-1 1-1 0 0,5 1 1 0 0,-1-1 44 0 0,-6 0 11 0 0,9 4 140 0 0,-9-3-225 0 0,1 0-1 0 0,-1 1 0 0 0,1-1 1 0 0,-1 0-1 0 0,1 0 1 0 0,-1 1-1 0 0,0-1 0 0 0,0 1 1 0 0,0-1-1 0 0,0 1 1 0 0,0-1-1 0 0,0 1 0 0 0,0 0 1 0 0,0-1-1 0 0,0 1 1 0 0,-1 0-1 0 0,1 0 0 0 0,-1 0 1 0 0,0-1-1 0 0,1 1 1 0 0,-1 0-1 0 0,0 0 0 0 0,0 2 1 0 0,0 0 5 0 0,-1-1 1 0 0,0 1-1 0 0,1-1 1 0 0,-1 0-1 0 0,0 1 1 0 0,-1-1 0 0 0,1 0-1 0 0,0 0 1 0 0,-1 0-1 0 0,0 0 1 0 0,-4 5-1 0 0,-7 15 303 0 0,12-19-253 0 0,-1-1 1 0 0,0 0-1 0 0,0 1 1 0 0,0-1-1 0 0,0 0 0 0 0,-1 0 1 0 0,-4 5-1 0 0,-3 1-76 0 0,9-7-52 0 0,0-1-1 0 0,0 0 1 0 0,-1 1-1 0 0,1-1 0 0 0,0 0 1 0 0,-1 0-1 0 0,1 0 1 0 0,-1 0-1 0 0,0 0 1 0 0,1 0-1 0 0,-1-1 0 0 0,1 1 1 0 0,-1 0-1 0 0,0-1 1 0 0,0 1-1 0 0,1-1 1 0 0,-1 0-1 0 0,-2 1 1 0 0,2-2-7 0 0,1 0 40 0 0,0 1 2 0 0,1 0 0 0 0,-1-1 0 0 0,0 1-1 0 0,1 0 1 0 0,-1-1 0 0 0,1 1 0 0 0,-1-1-1 0 0,0 1 1 0 0,1-1 0 0 0,0 1 0 0 0,-1-1-1 0 0,1 1 1 0 0,-1-1 0 0 0,1 0 0 0 0,-1 0-1 0 0,-5-10-63 0 0,4 7 12 0 0,-1-8 9 0 0,6 8 30 0 0,-2 3 5 0 0,1-2-3 0 0,0 0 0 0 0,0 0 0 0 0,0 0 1 0 0,0 0-1 0 0,0 0 0 0 0,1 1 0 0 0,3-4 0 0 0,-5 5 9 0 0,0 0-1 0 0,0 1 0 0 0,0-1 1 0 0,0 0-1 0 0,0 0 0 0 0,0 1 1 0 0,0-1-1 0 0,0 1 0 0 0,0-1 1 0 0,0 1-1 0 0,0 0 0 0 0,1-1 1 0 0,-1 1-1 0 0,2 0 0 0 0,1-1 10 0 0,-3 1-5 0 0,2-1 4 0 0,-1 1 1 0 0,0-1-1 0 0,1 0 0 0 0,-1 1 1 0 0,1 0-1 0 0,-1 0 0 0 0,1-1 1 0 0,4 2-1 0 0,14-1-85 0 0,-19 0 91 0 0,-1 0-1 0 0,0 0 1 0 0,0 0 0 0 0,1 0-1 0 0,-1 1 1 0 0,0-1 0 0 0,1 0-1 0 0,-1 1 1 0 0,0-1-1 0 0,0 1 1 0 0,0 0 0 0 0,0-1-1 0 0,1 1 1 0 0,-1 0-1 0 0,0-1 1 0 0,0 1 0 0 0,0 0-1 0 0,0 0 1 0 0,-1 0 0 0 0,1 0-1 0 0,0 0 1 0 0,0 0-1 0 0,0 0 1 0 0,-1 0 0 0 0,1 2-1 0 0,0-2 4 0 0,-1-1-1 0 0,0 1 1 0 0,1 0-1 0 0,-1 0 1 0 0,0 0 0 0 0,0-1-1 0 0,0 1 1 0 0,0 0-1 0 0,0 0 1 0 0,0 0-1 0 0,0 0 1 0 0,0 0-1 0 0,0-1 1 0 0,0 1-1 0 0,-1 0 1 0 0,1 0 0 0 0,0 0-1 0 0,-1 0 1 0 0,-8 16 73 0 0,6-11 10 0 0,3-5-93 0 0,-11 16 176 0 0,-13 0-54 0 0,23-16-124 0 0,1-1-1 0 0,-1 0 1 0 0,0 1-1 0 0,1-1 1 0 0,-1 0-1 0 0,0 1 1 0 0,1-1-1 0 0,-1 0 1 0 0,0 0-1 0 0,1 1 1 0 0,-1-1-1 0 0,0 0 1 0 0,0 0-1 0 0,1 0 1 0 0,-1 0-1 0 0,0 0 1 0 0,0 0-1 0 0,1 0 1 0 0,-1 0-1 0 0,0 0 1 0 0,0 0-1 0 0,1-1 1 0 0,-1 1-1 0 0,0 0 1 0 0,0-1-1 0 0,1 1 1 0 0,-1 0-1 0 0,0-1 0 0 0,1 1 1 0 0,-1 0-1 0 0,1-1 1 0 0,-1 1-1 0 0,1-1 1 0 0,-1 1-1 0 0,1-1 1 0 0,-1 0-1 0 0,1 1 1 0 0,-1-1-1 0 0,1 0 1 0 0,-1 1-1 0 0,1-1 1 0 0,0 0-1 0 0,-1 0 1 0 0,-1-3 4 0 0,-2 0-8 0 0,1 0 0 0 0,0 0 0 0 0,1-1 0 0 0,-1 1 0 0 0,1-1-1 0 0,-3-5 1 0 0,4 8-5 0 0,1 0 0 0 0,-1 0 1 0 0,0 0-1 0 0,1 0 0 0 0,-1 0 0 0 0,1 0 0 0 0,0 0 0 0 0,0-1 0 0 0,0 1 0 0 0,0 0 0 0 0,0 0 0 0 0,0 0 0 0 0,1 0 0 0 0,-1 0 0 0 0,1 0 0 0 0,-1-1 0 0 0,2-2 0 0 0,7-16-15 0 0,-9 21 20 0 0,0 0 1 0 0,0 0-1 0 0,0 0 1 0 0,0-1-1 0 0,0 1 1 0 0,0 0-1 0 0,0 0 1 0 0,0 0 0 0 0,0 0-1 0 0,1 0 1 0 0,-1 0-1 0 0,0-1 1 0 0,0 1-1 0 0,0 0 1 0 0,0 0-1 0 0,0 0 1 0 0,1 0 0 0 0,-1 0-1 0 0,0 0 1 0 0,0 0-1 0 0,0 0 1 0 0,0 0-1 0 0,0 0 1 0 0,1 0-1 0 0,-1 0 1 0 0,0 0-1 0 0,0 0 1 0 0,0 0 0 0 0,0 0-1 0 0,1 0 1 0 0,-1 0-1 0 0,0 0 1 0 0,0 0-1 0 0,0 0 1 0 0,0 0-1 0 0,1 0 1 0 0,-1 0 0 0 0,1 0 0 0 0,-1 0 1 0 0,1 1-1 0 0,0-1 1 0 0,-1 0-1 0 0,1 0 1 0 0,-1 0 0 0 0,1 0-1 0 0,0 0 1 0 0,-1 0-1 0 0,1-1 1 0 0,0 1-1 0 0,-1 0 1 0 0,1 0 0 0 0,-1 0-1 0 0,1 0 1 0 0,0-1-1 0 0,-1 1 1 0 0,1 0-1 0 0,-1-1 1 0 0,1 0 0 0 0,0 1-2 0 0,2-2 2 0 0,0 0 0 0 0,0 0 0 0 0,0 1 0 0 0,1-1 0 0 0,-1 1 0 0 0,1 0 1 0 0,-1 0-1 0 0,1 0 0 0 0,0 0 0 0 0,-1 0 0 0 0,1 1 0 0 0,0 0 0 0 0,4 0 1 0 0,-4 0-44 0 0,6 1 43 0 0,-3 4 53 0 0,4 12 89 0 0,-7-11-120 0 0,-3-4 1 0 0,-1 1-1 0 0,1-1 0 0 0,0 0 1 0 0,-1 0-1 0 0,1 0 0 0 0,-1 0 1 0 0,0 0-1 0 0,0 1 0 0 0,0-1 1 0 0,0 0-1 0 0,0 0 0 0 0,0 0 1 0 0,-1 1-1 0 0,0 1 0 0 0,0 12 79 0 0,0-12-78 0 0,0 0 0 0 0,0 0 1 0 0,0 0-1 0 0,-1 0 0 0 0,1 0 0 0 0,-1 0 0 0 0,0 0 0 0 0,0-1 0 0 0,0 1 0 0 0,0-1 0 0 0,-1 1 1 0 0,0-1-1 0 0,1 0 0 0 0,-5 3 0 0 0,6-5-21 0 0,0 1 0 0 0,-1-1 0 0 0,1 0 1 0 0,-1 0-1 0 0,1 0 0 0 0,-1 0 0 0 0,1 0 0 0 0,-1 0 0 0 0,0 0 1 0 0,1 0-1 0 0,-1-1 0 0 0,0 1 0 0 0,0-1 0 0 0,0 1 0 0 0,0-1 1 0 0,1 0-1 0 0,-1 0 0 0 0,0 1 0 0 0,0-1 0 0 0,0-1 0 0 0,0 1 1 0 0,0 0-1 0 0,0 0 0 0 0,1-1 0 0 0,-1 1 0 0 0,0-1 0 0 0,0 0 1 0 0,0 1-1 0 0,1-1 0 0 0,-1 0 0 0 0,-1-1 0 0 0,0 0-10 0 0,0 0 0 0 0,1 0 0 0 0,-1 0 0 0 0,1 0 0 0 0,0 0-1 0 0,0-1 1 0 0,0 1 0 0 0,0-1 0 0 0,0 0 0 0 0,0 1 0 0 0,1-1 0 0 0,-1 0 0 0 0,1 0 0 0 0,0 0-1 0 0,0 0 1 0 0,0 0 0 0 0,0 0 0 0 0,0 0 0 0 0,1-1 0 0 0,-1 1 0 0 0,1 0 0 0 0,0 0-1 0 0,0 0 1 0 0,0-1 0 0 0,1 1 0 0 0,-1 0 0 0 0,1 0 0 0 0,-1 0 0 0 0,1 0 0 0 0,0 0-1 0 0,0 0 1 0 0,4-6 0 0 0,-2 5-7 0 0,1 0 0 0 0,0 0 0 0 0,0 0-1 0 0,0 1 1 0 0,0-1 0 0 0,0 1 0 0 0,1 0 0 0 0,0 0 0 0 0,-1 1-1 0 0,1 0 1 0 0,0-1 0 0 0,9-1 0 0 0,-7 1-33 0 0,-5 3-32 0 0,23-3 112 0 0,-24 3-23 0 0,0-1 0 0 0,0 1 0 0 0,0 0 1 0 0,0 0-1 0 0,0 0 0 0 0,0 0 0 0 0,0 0 0 0 0,0 0 0 0 0,0 0 0 0 0,0 0 0 0 0,1 0 0 0 0,-1 0 0 0 0,0 1 0 0 0,0-1 0 0 0,0 0 0 0 0,0 1 0 0 0,0-1 0 0 0,0 1 0 0 0,1 1 0 0 0,0-2 13 0 0,-1 1 0 0 0,0 0 0 0 0,1 0-1 0 0,-1 0 1 0 0,0 0 0 0 0,0 0 0 0 0,0 1 0 0 0,0-1-1 0 0,0 0 1 0 0,0 0 0 0 0,0 1 0 0 0,0-1 0 0 0,-1 0-1 0 0,1 1 1 0 0,0-1 0 0 0,-1 1 0 0 0,1-1 0 0 0,-1 1 0 0 0,0-1-1 0 0,0 1 1 0 0,1 0 0 0 0,-1-1 0 0 0,0 1 0 0 0,0-1-1 0 0,-1 3 1 0 0,1 0 22 0 0,0-1 0 0 0,-1 0 0 0 0,0 0 0 0 0,0 0 1 0 0,0 0-1 0 0,0 0 0 0 0,0 0 0 0 0,-1 0 0 0 0,0 0 0 0 0,1 0 0 0 0,-1 0 0 0 0,-3 3 0 0 0,-1 3 143 0 0,6-8-184 0 0,0-1 0 0 0,-1 1-1 0 0,1 0 1 0 0,-1 0 0 0 0,0 0 0 0 0,1-1 0 0 0,-1 1 0 0 0,1 0-1 0 0,-1-1 1 0 0,0 1 0 0 0,0 0 0 0 0,1-1 0 0 0,-1 1 0 0 0,0-1-1 0 0,0 1 1 0 0,0-1 0 0 0,0 0 0 0 0,1 1 0 0 0,-1-1 0 0 0,0 0-1 0 0,0 1 1 0 0,0-1 0 0 0,-1 0 0 0 0,0 0 9 0 0,0 1-1 0 0,0-1 0 0 0,1 0 0 0 0,-1 0 1 0 0,0 0-1 0 0,0 0 0 0 0,0 0 0 0 0,1 0 0 0 0,-1 0 0 0 0,0-1 1 0 0,0 1-1 0 0,1-1 0 0 0,-1 1 0 0 0,0-1 0 0 0,1 0 0 0 0,-1 0 1 0 0,-3-1-1 0 0,-24-22-223 0 0,21 16-446 0 0,1 2-791 0 0,2-3-4913 0 0,1-2-1741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1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43 14 11056 0 0,'0'0'852'0'0,"-8"-12"9518"0"0,5 11-9334 0 0,2 0 25 0 0,-9 6 307 0 0,8-3-1306 0 0,0 0-1 0 0,0 0 1 0 0,1 1 0 0 0,-1-1-1 0 0,1 1 1 0 0,-1 0-1 0 0,1-1 1 0 0,0 1 0 0 0,0 0-1 0 0,0 0 1 0 0,0-1-1 0 0,1 1 1 0 0,-1 0 0 0 0,1 3-1 0 0,-2 11 50 0 0,1 20-1 0 0,1-28-57 0 0,1 5-32 0 0,1-1 0 0 0,0 1 1 0 0,4 14-1 0 0,2 7-13 0 0,-7-30-6 0 0,0 0 0 0 0,1 0 1 0 0,0 0-1 0 0,0 0 0 0 0,1-1 0 0 0,-1 1 1 0 0,1-1-1 0 0,0 1 0 0 0,0-1 0 0 0,0 0 1 0 0,1 0-1 0 0,0 0 0 0 0,-1-1 0 0 0,1 0 1 0 0,1 1-1 0 0,-1-1 0 0 0,0 0 0 0 0,7 2 1 0 0,-10-4-18 0 0,0-1 1 0 0,1 0-1 0 0,-1 1 1 0 0,0-1-1 0 0,0 0 1 0 0,1 0-1 0 0,-1 0 0 0 0,0 0 1 0 0,1 0-1 0 0,-1 0 1 0 0,0 0-1 0 0,0-1 1 0 0,1 1-1 0 0,-1 0 1 0 0,0-1-1 0 0,0 1 1 0 0,1-1-1 0 0,-1 1 1 0 0,0-1-1 0 0,0 0 1 0 0,2-1-1 0 0,1-1-373 0 0,-1 0 0 0 0,1 0 0 0 0,0 0 0 0 0,3-6 0 0 0,1 1-1414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2.0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13 2760 0 0,'0'0'14343'0'0,"9"3"-12185"0"0,-5-2-1799 0 0,0 0 1 0 0,0 0-1 0 0,1 0 0 0 0,-1-1 1 0 0,1 0-1 0 0,-1 0 1 0 0,0 0-1 0 0,1 0 1 0 0,-1-1-1 0 0,1 0 0 0 0,4-1 1 0 0,-6 2-423 0 0,38-2 64 0 0,-34 2-4 0 0,0 0-1 0 0,0 0 0 0 0,-1-1 0 0 0,1 1 1 0 0,11-4-1 0 0,-10 2 258 0 0,-4 1-1964 0 0,12-5-10828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2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12984 0 0,'0'0'1570'0'0,"1"2"-588"0"0,8 32 3388 0 0,-1-3-2086 0 0,11 39 182 0 0,-12-38-2082 0 0,18 44-1 0 0,-21-69-475 0 0,-3-5-66 0 0,8 2-1500 0 0,-8-4 1157 0 0,3 3 83 0 0,0-2-2763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2-10-24T01:14:52.7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21 1 5064 0 0,'0'2'90'0'0,"0"-1"1"0"0,0 1-1 0 0,0 0 1 0 0,0-1-1 0 0,0 1 0 0 0,0 0 1 0 0,1-1-1 0 0,-1 1 1 0 0,1 0-1 0 0,1 2 0 0 0,0 4 5645 0 0,-3 7-1330 0 0,0-10-2665 0 0,6 29 4492 0 0,-5-33-5565 0 0,0 1-26 0 0,-10 103 1163 0 0,9-99-1860 0 0,-1 1 1 0 0,0-1-1 0 0,0 0 1 0 0,-4 8-1 0 0,0 0-811 0 0,5-13 191 0 0</inkml:trace>
  <inkml:trace contextRef="#ctx0" brushRef="#br0" timeOffset="1">220 36 19495 0 0,'0'0'940'0'0,"1"1"-405"0"0,0 1-367 0 0,14 6 307 0 0,-9-6 52 0 0,1 0 1 0 0,0 0 0 0 0,-1 0-1 0 0,1-1 1 0 0,0 0-1 0 0,11 0 1 0 0,11 2-291 0 0,-21-2 68 0 0,1-1 0 0 0,-1 0 0 0 0,11-2 0 0 0,9 0 531 0 0,-8-2-816 0 0,-6 0-24 0 0,-12 4-11 0 0,-1 0 0 0 0,0-1 1 0 0,1 1-1 0 0,-1 0 0 0 0,0 0 0 0 0,1-1 0 0 0,-1 1 0 0 0,0-1 0 0 0,1 1 0 0 0,-1-1 1 0 0,0 0-1 0 0,0 1 0 0 0,0-1 0 0 0,0 0 0 0 0,0 0 0 0 0,2-1 0 0 0,1-2-230 0 0,28-19-3773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5E16C-094F-4962-842E-68D29B563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BA17-CF7C-4DA7-9366-2FAAFF8E5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ED619-8ED9-44CF-857F-A3F1D03A3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CE651-9247-4683-9A11-195D6432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3FAEA-31AB-46A2-A671-F969041B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47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49651-A54B-4D1D-9F2E-B653F904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73DBA-863E-4AC7-AF5A-5AA1F8013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B4DE-57C0-4CDB-AF91-4D77A35E8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4110F-BEF1-4004-A653-A3403AE02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AAB40-F5B2-4741-AD96-109457D0C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3082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C78963-0FED-4B84-AA5B-BBACD3A88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11C16-3752-49BE-ACB9-73663916E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35C81-E2C9-448E-A19D-2CFD9FAC4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88AD9-E93B-4B5B-812F-E8DBF79B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0D370-2D3F-4CC3-8720-811290D1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6691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2FE4-C5DC-4600-A6FA-62CC31F6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174A-BC3F-41CB-9511-9DB7C8014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1D308-75CB-437D-A81C-B1321071E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16CADD-7B63-4AA8-94C2-2A72B8E7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DD1A-C8E7-4090-89FE-74C3A511A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462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B9A2-C390-4E74-8EC8-4636035A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4AD82-A194-4BAB-936E-E3B597625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5D9D8-D876-493B-B3DD-48935EEC9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F8518-47A3-4E6A-BCD5-DBD750D6C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A41CB-38DB-42C2-8657-E91D87D4B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3966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3D228-4726-473D-8DC9-3B19F2D6E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E34A9-9D52-445B-803C-9BFA55CF59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203E4-66D5-4356-9CAA-E9138220A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6BC09-8099-437A-9226-03CFB4402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90BF3-1E18-41D9-93D1-3FECFC7C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E8520-DD3F-4466-8B31-FF3A69B2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4654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D1C04-6B46-463C-9208-E04AA77A0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0E95C4-0241-4F51-AA14-68AFBD0E6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18185-EB44-48F5-945B-DF76C180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320BB-8C9C-435E-9BD0-2C3C2C7F5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DB158F-41C6-494F-A814-191DD2C4E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DA76D9-E622-4C9B-969C-C22B93F7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507911-B34C-473B-A893-78F3FE58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0C8FA0-3246-4D00-8D37-A879E15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0090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C2B5-84BB-4E0B-8A14-33068F778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09AD68-E618-4B18-8F1E-5A412D21D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DADE5B-FAE0-49A6-81DF-C7709AD06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567B40-DACC-449C-A0A9-787B74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5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283DE-002C-4B8C-85BD-9F5C16A28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2E2067-F02A-4981-97A3-F17AA8B5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1F16D1-181C-4B6A-A2FE-E3ABF0447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0106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5B94E-B008-4235-B047-1BD1AB081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658F0-20D8-4940-8438-6D815339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700BB-BB8F-4BA3-9103-B5CA5CD179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B9008-1C9C-4CA2-8F23-63F1BBC2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1821CA-7E97-4C97-BF9E-C5A5D8F2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49B7D-43E8-4BBF-B8BD-910711CF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4443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05202-A169-4FFC-A15B-96F50F96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3091A-462C-4B29-A3CE-ECCF1879FF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C209D-A559-4910-A147-50ECDF1D23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1727-0E24-4E95-B46E-208489AE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0499F-A6C5-4C69-90AD-5BF36DD6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44174-39A1-4795-9544-71857A484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3529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7A8750-AA3E-47F8-B0C0-C0F82B88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33E8-C7E9-4D82-BAC7-B9B645C08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C896D-B6C3-4AA8-9FD0-A9AFEA7B67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1AAE7-51EE-4CC7-821E-F46DCF8C5232}" type="datetimeFigureOut">
              <a:rPr lang="en-AU" smtClean="0"/>
              <a:t>8/11/2022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E6C28-765F-4C61-A236-8D801EB09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BC01-2D14-4DDB-BF51-96DCB8CD9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3FD6F-D10E-4F47-9134-26012FCE64E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3635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.xml"/><Relationship Id="rId21" Type="http://schemas.openxmlformats.org/officeDocument/2006/relationships/image" Target="../media/image26.png"/><Relationship Id="rId42" Type="http://schemas.openxmlformats.org/officeDocument/2006/relationships/customXml" Target="../ink/ink19.xml"/><Relationship Id="rId47" Type="http://schemas.openxmlformats.org/officeDocument/2006/relationships/image" Target="../media/image39.png"/><Relationship Id="rId63" Type="http://schemas.openxmlformats.org/officeDocument/2006/relationships/image" Target="../media/image47.png"/><Relationship Id="rId68" Type="http://schemas.openxmlformats.org/officeDocument/2006/relationships/customXml" Target="../ink/ink32.xml"/><Relationship Id="rId84" Type="http://schemas.openxmlformats.org/officeDocument/2006/relationships/customXml" Target="../ink/ink40.xml"/><Relationship Id="rId89" Type="http://schemas.openxmlformats.org/officeDocument/2006/relationships/image" Target="../media/image60.png"/><Relationship Id="rId16" Type="http://schemas.openxmlformats.org/officeDocument/2006/relationships/customXml" Target="../ink/ink6.xml"/><Relationship Id="rId11" Type="http://schemas.openxmlformats.org/officeDocument/2006/relationships/image" Target="../media/image21.png"/><Relationship Id="rId32" Type="http://schemas.openxmlformats.org/officeDocument/2006/relationships/customXml" Target="../ink/ink14.xml"/><Relationship Id="rId37" Type="http://schemas.openxmlformats.org/officeDocument/2006/relationships/image" Target="../media/image34.png"/><Relationship Id="rId53" Type="http://schemas.openxmlformats.org/officeDocument/2006/relationships/image" Target="../media/image42.png"/><Relationship Id="rId58" Type="http://schemas.openxmlformats.org/officeDocument/2006/relationships/customXml" Target="../ink/ink27.xml"/><Relationship Id="rId74" Type="http://schemas.openxmlformats.org/officeDocument/2006/relationships/customXml" Target="../ink/ink35.xml"/><Relationship Id="rId79" Type="http://schemas.openxmlformats.org/officeDocument/2006/relationships/image" Target="../media/image55.png"/><Relationship Id="rId5" Type="http://schemas.openxmlformats.org/officeDocument/2006/relationships/image" Target="../media/image18.png"/><Relationship Id="rId90" Type="http://schemas.openxmlformats.org/officeDocument/2006/relationships/customXml" Target="../ink/ink43.xml"/><Relationship Id="rId22" Type="http://schemas.openxmlformats.org/officeDocument/2006/relationships/customXml" Target="../ink/ink9.xml"/><Relationship Id="rId27" Type="http://schemas.openxmlformats.org/officeDocument/2006/relationships/image" Target="../media/image29.png"/><Relationship Id="rId43" Type="http://schemas.openxmlformats.org/officeDocument/2006/relationships/image" Target="../media/image37.png"/><Relationship Id="rId48" Type="http://schemas.openxmlformats.org/officeDocument/2006/relationships/customXml" Target="../ink/ink22.xml"/><Relationship Id="rId64" Type="http://schemas.openxmlformats.org/officeDocument/2006/relationships/customXml" Target="../ink/ink30.xml"/><Relationship Id="rId69" Type="http://schemas.openxmlformats.org/officeDocument/2006/relationships/image" Target="../media/image50.png"/><Relationship Id="rId8" Type="http://schemas.openxmlformats.org/officeDocument/2006/relationships/customXml" Target="../ink/ink2.xml"/><Relationship Id="rId51" Type="http://schemas.openxmlformats.org/officeDocument/2006/relationships/image" Target="../media/image41.png"/><Relationship Id="rId72" Type="http://schemas.openxmlformats.org/officeDocument/2006/relationships/customXml" Target="../ink/ink34.xml"/><Relationship Id="rId80" Type="http://schemas.openxmlformats.org/officeDocument/2006/relationships/customXml" Target="../ink/ink38.xml"/><Relationship Id="rId85" Type="http://schemas.openxmlformats.org/officeDocument/2006/relationships/image" Target="../media/image58.png"/><Relationship Id="rId93" Type="http://schemas.openxmlformats.org/officeDocument/2006/relationships/image" Target="../media/image62.png"/><Relationship Id="rId3" Type="http://schemas.openxmlformats.org/officeDocument/2006/relationships/image" Target="../media/image16.png"/><Relationship Id="rId12" Type="http://schemas.openxmlformats.org/officeDocument/2006/relationships/customXml" Target="../ink/ink4.xml"/><Relationship Id="rId17" Type="http://schemas.openxmlformats.org/officeDocument/2006/relationships/image" Target="../media/image24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38" Type="http://schemas.openxmlformats.org/officeDocument/2006/relationships/customXml" Target="../ink/ink17.xml"/><Relationship Id="rId46" Type="http://schemas.openxmlformats.org/officeDocument/2006/relationships/customXml" Target="../ink/ink21.xml"/><Relationship Id="rId59" Type="http://schemas.openxmlformats.org/officeDocument/2006/relationships/image" Target="../media/image45.png"/><Relationship Id="rId67" Type="http://schemas.openxmlformats.org/officeDocument/2006/relationships/image" Target="../media/image49.png"/><Relationship Id="rId20" Type="http://schemas.openxmlformats.org/officeDocument/2006/relationships/customXml" Target="../ink/ink8.xml"/><Relationship Id="rId41" Type="http://schemas.openxmlformats.org/officeDocument/2006/relationships/image" Target="../media/image36.png"/><Relationship Id="rId54" Type="http://schemas.openxmlformats.org/officeDocument/2006/relationships/customXml" Target="../ink/ink25.xml"/><Relationship Id="rId62" Type="http://schemas.openxmlformats.org/officeDocument/2006/relationships/customXml" Target="../ink/ink29.xml"/><Relationship Id="rId70" Type="http://schemas.openxmlformats.org/officeDocument/2006/relationships/customXml" Target="../ink/ink33.xml"/><Relationship Id="rId75" Type="http://schemas.openxmlformats.org/officeDocument/2006/relationships/image" Target="../media/image53.png"/><Relationship Id="rId83" Type="http://schemas.openxmlformats.org/officeDocument/2006/relationships/image" Target="../media/image57.png"/><Relationship Id="rId88" Type="http://schemas.openxmlformats.org/officeDocument/2006/relationships/customXml" Target="../ink/ink42.xml"/><Relationship Id="rId91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49" Type="http://schemas.openxmlformats.org/officeDocument/2006/relationships/image" Target="../media/image40.png"/><Relationship Id="rId57" Type="http://schemas.openxmlformats.org/officeDocument/2006/relationships/image" Target="../media/image44.png"/><Relationship Id="rId10" Type="http://schemas.openxmlformats.org/officeDocument/2006/relationships/customXml" Target="../ink/ink3.xml"/><Relationship Id="rId31" Type="http://schemas.openxmlformats.org/officeDocument/2006/relationships/image" Target="../media/image31.png"/><Relationship Id="rId44" Type="http://schemas.openxmlformats.org/officeDocument/2006/relationships/customXml" Target="../ink/ink20.xml"/><Relationship Id="rId52" Type="http://schemas.openxmlformats.org/officeDocument/2006/relationships/customXml" Target="../ink/ink24.xml"/><Relationship Id="rId60" Type="http://schemas.openxmlformats.org/officeDocument/2006/relationships/customXml" Target="../ink/ink28.xml"/><Relationship Id="rId65" Type="http://schemas.openxmlformats.org/officeDocument/2006/relationships/image" Target="../media/image48.png"/><Relationship Id="rId73" Type="http://schemas.openxmlformats.org/officeDocument/2006/relationships/image" Target="../media/image52.png"/><Relationship Id="rId78" Type="http://schemas.openxmlformats.org/officeDocument/2006/relationships/customXml" Target="../ink/ink37.xml"/><Relationship Id="rId81" Type="http://schemas.openxmlformats.org/officeDocument/2006/relationships/image" Target="../media/image56.png"/><Relationship Id="rId86" Type="http://schemas.openxmlformats.org/officeDocument/2006/relationships/customXml" Target="../ink/ink41.xml"/><Relationship Id="rId4" Type="http://schemas.openxmlformats.org/officeDocument/2006/relationships/image" Target="../media/image17.png"/><Relationship Id="rId9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customXml" Target="../ink/ink7.xml"/><Relationship Id="rId39" Type="http://schemas.openxmlformats.org/officeDocument/2006/relationships/image" Target="../media/image35.png"/><Relationship Id="rId34" Type="http://schemas.openxmlformats.org/officeDocument/2006/relationships/customXml" Target="../ink/ink15.xml"/><Relationship Id="rId50" Type="http://schemas.openxmlformats.org/officeDocument/2006/relationships/customXml" Target="../ink/ink23.xml"/><Relationship Id="rId55" Type="http://schemas.openxmlformats.org/officeDocument/2006/relationships/image" Target="../media/image43.png"/><Relationship Id="rId76" Type="http://schemas.openxmlformats.org/officeDocument/2006/relationships/customXml" Target="../ink/ink36.xml"/><Relationship Id="rId7" Type="http://schemas.openxmlformats.org/officeDocument/2006/relationships/image" Target="../media/image19.png"/><Relationship Id="rId71" Type="http://schemas.openxmlformats.org/officeDocument/2006/relationships/image" Target="../media/image51.png"/><Relationship Id="rId92" Type="http://schemas.openxmlformats.org/officeDocument/2006/relationships/customXml" Target="../ink/ink44.xml"/><Relationship Id="rId2" Type="http://schemas.openxmlformats.org/officeDocument/2006/relationships/image" Target="../media/image15.png"/><Relationship Id="rId29" Type="http://schemas.openxmlformats.org/officeDocument/2006/relationships/image" Target="../media/image30.png"/><Relationship Id="rId24" Type="http://schemas.openxmlformats.org/officeDocument/2006/relationships/customXml" Target="../ink/ink10.xml"/><Relationship Id="rId40" Type="http://schemas.openxmlformats.org/officeDocument/2006/relationships/customXml" Target="../ink/ink18.xml"/><Relationship Id="rId45" Type="http://schemas.openxmlformats.org/officeDocument/2006/relationships/image" Target="../media/image38.png"/><Relationship Id="rId66" Type="http://schemas.openxmlformats.org/officeDocument/2006/relationships/customXml" Target="../ink/ink31.xml"/><Relationship Id="rId87" Type="http://schemas.openxmlformats.org/officeDocument/2006/relationships/image" Target="../media/image59.png"/><Relationship Id="rId61" Type="http://schemas.openxmlformats.org/officeDocument/2006/relationships/image" Target="../media/image46.png"/><Relationship Id="rId82" Type="http://schemas.openxmlformats.org/officeDocument/2006/relationships/customXml" Target="../ink/ink39.xml"/><Relationship Id="rId19" Type="http://schemas.openxmlformats.org/officeDocument/2006/relationships/image" Target="../media/image25.png"/><Relationship Id="rId14" Type="http://schemas.openxmlformats.org/officeDocument/2006/relationships/customXml" Target="../ink/ink5.xml"/><Relationship Id="rId30" Type="http://schemas.openxmlformats.org/officeDocument/2006/relationships/customXml" Target="../ink/ink13.xml"/><Relationship Id="rId35" Type="http://schemas.openxmlformats.org/officeDocument/2006/relationships/image" Target="../media/image33.png"/><Relationship Id="rId56" Type="http://schemas.openxmlformats.org/officeDocument/2006/relationships/customXml" Target="../ink/ink26.xml"/><Relationship Id="rId77" Type="http://schemas.openxmlformats.org/officeDocument/2006/relationships/image" Target="../media/image5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046BE2BE-401B-43B6-9F59-E6AE635E14BD}"/>
              </a:ext>
            </a:extLst>
          </p:cNvPr>
          <p:cNvSpPr txBox="1"/>
          <p:nvPr/>
        </p:nvSpPr>
        <p:spPr>
          <a:xfrm>
            <a:off x="282564" y="912504"/>
            <a:ext cx="8974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00" b="1" dirty="0"/>
              <a:t>I will be able to graph exponential functions involving Euler’s number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7845BC-DC72-44E1-BABF-6AFB4DC3022D}"/>
              </a:ext>
            </a:extLst>
          </p:cNvPr>
          <p:cNvSpPr txBox="1"/>
          <p:nvPr/>
        </p:nvSpPr>
        <p:spPr>
          <a:xfrm>
            <a:off x="135904" y="3284478"/>
            <a:ext cx="10973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b="1" dirty="0">
                <a:cs typeface="Arial" panose="020B0604020202020204" pitchFamily="34" charset="0"/>
              </a:rPr>
              <a:t>At the end of the lesson, I will be able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Graph exponential functions involving Euler’s number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>
                <a:cs typeface="Arial" panose="020B0604020202020204" pitchFamily="34" charset="0"/>
              </a:rPr>
              <a:t>Graph transformations of exponential functions involving Euler’s number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BEE264-396E-4E54-8000-6F24F770F99A}"/>
              </a:ext>
            </a:extLst>
          </p:cNvPr>
          <p:cNvSpPr txBox="1"/>
          <p:nvPr/>
        </p:nvSpPr>
        <p:spPr>
          <a:xfrm>
            <a:off x="0" y="-6605"/>
            <a:ext cx="3424403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ADA7AF8-1FC9-4807-B4FF-6DF092ABA010}"/>
              </a:ext>
            </a:extLst>
          </p:cNvPr>
          <p:cNvSpPr txBox="1"/>
          <p:nvPr/>
        </p:nvSpPr>
        <p:spPr>
          <a:xfrm>
            <a:off x="0" y="2619198"/>
            <a:ext cx="2916437" cy="584775"/>
          </a:xfrm>
          <a:prstGeom prst="homePlate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Success Criteria</a:t>
            </a:r>
          </a:p>
        </p:txBody>
      </p:sp>
    </p:spTree>
    <p:extLst>
      <p:ext uri="{BB962C8B-B14F-4D97-AF65-F5344CB8AC3E}">
        <p14:creationId xmlns:p14="http://schemas.microsoft.com/office/powerpoint/2010/main" val="2226349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Using a calculator, plot the following graphs on the same axes</a:t>
                </a: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a)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𝑓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d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𝑥</m:t>
                        </m:r>
                      </m:e>
                    </m:d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, </m:t>
                    </m:r>
                  </m:oMath>
                </a14:m>
                <a:endParaRPr lang="en-AU" sz="2400" b="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b)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−2)</m:t>
                    </m:r>
                  </m:oMath>
                </a14:m>
                <a:endParaRPr lang="en-AU" sz="240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  <a:blipFill>
                <a:blip r:embed="rId2"/>
                <a:stretch>
                  <a:fillRect l="-764" t="-3553" b="-1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6A2537-A71A-5E37-4071-F5311BD24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95" y="1453018"/>
            <a:ext cx="3479305" cy="442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44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AF0420-FE6C-0F48-89AB-47C8A47EC136}"/>
              </a:ext>
            </a:extLst>
          </p:cNvPr>
          <p:cNvSpPr/>
          <p:nvPr/>
        </p:nvSpPr>
        <p:spPr>
          <a:xfrm>
            <a:off x="240104" y="794978"/>
            <a:ext cx="77273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400" dirty="0">
                <a:latin typeface="Arial" panose="020B0604020202020204" pitchFamily="34" charset="0"/>
                <a:ea typeface="Times New Roman" panose="02020603050405020304" pitchFamily="18" charset="0"/>
              </a:rPr>
              <a:t>Cambridge </a:t>
            </a:r>
            <a:r>
              <a:rPr lang="en-AU" sz="2400">
                <a:latin typeface="Arial" panose="020B0604020202020204" pitchFamily="34" charset="0"/>
                <a:ea typeface="Times New Roman" panose="02020603050405020304" pitchFamily="18" charset="0"/>
              </a:rPr>
              <a:t>Ex 2B</a:t>
            </a:r>
            <a:endParaRPr lang="en-AU" sz="2400" b="1" dirty="0"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3895468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</p:spTree>
    <p:extLst>
      <p:ext uri="{BB962C8B-B14F-4D97-AF65-F5344CB8AC3E}">
        <p14:creationId xmlns:p14="http://schemas.microsoft.com/office/powerpoint/2010/main" val="28426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60461" y="723553"/>
                <a:ext cx="11907713" cy="174206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000" dirty="0"/>
                  <a:t>Introducing: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AU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0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AU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p>
                    </m:oMath>
                  </m:oMathPara>
                </a14:m>
                <a:endParaRPr lang="en-AU" sz="2000" b="1" dirty="0"/>
              </a:p>
              <a:p>
                <a:pPr marL="0" indent="0">
                  <a:buNone/>
                </a:pPr>
                <a:r>
                  <a:rPr lang="en-AU" sz="2000" dirty="0"/>
                  <a:t>Where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000" dirty="0"/>
                  <a:t> is Euler’s number and </a:t>
                </a:r>
                <a:endParaRPr lang="en-AU" sz="1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AU" sz="19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AU" sz="19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A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AU" sz="19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AU" sz="19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AU" sz="19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AU" sz="19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AU" sz="19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AU" sz="1900" b="0" i="1">
                                      <a:solidFill>
                                        <a:schemeClr val="tx1"/>
                                      </a:solidFill>
                                      <a:latin typeface="Cambria Math"/>
                                    </a:rPr>
                                    <m:t>1+</m:t>
                                  </m:r>
                                  <m:f>
                                    <m:fPr>
                                      <m:ctrlPr>
                                        <a:rPr lang="en-AU" sz="19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AU" sz="19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AU" sz="1900" b="0" i="1">
                                          <a:solidFill>
                                            <a:schemeClr val="tx1"/>
                                          </a:solidFill>
                                          <a:latin typeface="Cambria Math"/>
                                        </a:rPr>
                                        <m:t>𝑛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AU" sz="1900" b="0" i="1">
                                  <a:solidFill>
                                    <a:schemeClr val="tx1"/>
                                  </a:solidFill>
                                  <a:latin typeface="Cambria Math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AU" sz="19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0461" y="723553"/>
                <a:ext cx="11907713" cy="1742061"/>
              </a:xfrm>
              <a:blipFill>
                <a:blip r:embed="rId2"/>
                <a:stretch>
                  <a:fillRect l="-512" t="-38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8A0E76-351C-0F67-1B8C-8F99F40BA93C}"/>
                  </a:ext>
                </a:extLst>
              </p:cNvPr>
              <p:cNvSpPr txBox="1"/>
              <p:nvPr/>
            </p:nvSpPr>
            <p:spPr>
              <a:xfrm>
                <a:off x="0" y="24777"/>
                <a:ext cx="3142216" cy="584775"/>
              </a:xfrm>
              <a:prstGeom prst="homePlate">
                <a:avLst/>
              </a:prstGeom>
              <a:solidFill>
                <a:srgbClr val="00206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Understanding </a:t>
                </a:r>
                <a14:m>
                  <m:oMath xmlns:m="http://schemas.openxmlformats.org/officeDocument/2006/math">
                    <m:r>
                      <a:rPr kumimoji="0" lang="en-US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𝒆</m:t>
                    </m:r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38A0E76-351C-0F67-1B8C-8F99F40BA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77"/>
                <a:ext cx="3142216" cy="584775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1714A01-2B0A-8045-ED8F-74C80B90E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318264"/>
                  </p:ext>
                </p:extLst>
              </p:nvPr>
            </p:nvGraphicFramePr>
            <p:xfrm>
              <a:off x="230414" y="2771622"/>
              <a:ext cx="7122886" cy="39339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6072">
                      <a:extLst>
                        <a:ext uri="{9D8B030D-6E8A-4147-A177-3AD203B41FA5}">
                          <a16:colId xmlns:a16="http://schemas.microsoft.com/office/drawing/2014/main" val="1060504880"/>
                        </a:ext>
                      </a:extLst>
                    </a:gridCol>
                    <a:gridCol w="4446814">
                      <a:extLst>
                        <a:ext uri="{9D8B030D-6E8A-4147-A177-3AD203B41FA5}">
                          <a16:colId xmlns:a16="http://schemas.microsoft.com/office/drawing/2014/main" val="701036856"/>
                        </a:ext>
                      </a:extLst>
                    </a:gridCol>
                  </a:tblGrid>
                  <a:tr h="98033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AU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AU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AU" b="1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f>
                                          <m:fPr>
                                            <m:ctrlPr>
                                              <a:rPr lang="en-AU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AU" b="1" i="1" smtClean="0"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num>
                                          <m:den>
                                            <m:r>
                                              <a:rPr lang="en-AU" b="1" i="1" smtClean="0">
                                                <a:latin typeface="Cambria Math" panose="02040503050406030204" pitchFamily="18" charset="0"/>
                                              </a:rPr>
                                              <m:t>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AU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AU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74904710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175543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1 000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453337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10 000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2304886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100 000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6755059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1 000 000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7012319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AU" b="0" i="1" smtClean="0">
                                    <a:latin typeface="Cambria Math" panose="02040503050406030204" pitchFamily="18" charset="0"/>
                                  </a:rPr>
                                  <m:t>10 000 000</m:t>
                                </m:r>
                              </m:oMath>
                            </m:oMathPara>
                          </a14:m>
                          <a:endParaRPr lang="en-AU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81464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11714A01-2B0A-8045-ED8F-74C80B90E6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8318264"/>
                  </p:ext>
                </p:extLst>
              </p:nvPr>
            </p:nvGraphicFramePr>
            <p:xfrm>
              <a:off x="230414" y="2771622"/>
              <a:ext cx="7122886" cy="39339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76072">
                      <a:extLst>
                        <a:ext uri="{9D8B030D-6E8A-4147-A177-3AD203B41FA5}">
                          <a16:colId xmlns:a16="http://schemas.microsoft.com/office/drawing/2014/main" val="1060504880"/>
                        </a:ext>
                      </a:extLst>
                    </a:gridCol>
                    <a:gridCol w="4446814">
                      <a:extLst>
                        <a:ext uri="{9D8B030D-6E8A-4147-A177-3AD203B41FA5}">
                          <a16:colId xmlns:a16="http://schemas.microsoft.com/office/drawing/2014/main" val="701036856"/>
                        </a:ext>
                      </a:extLst>
                    </a:gridCol>
                  </a:tblGrid>
                  <a:tr h="98033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621" r="-166364" b="-3031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60411" t="-621" r="-274" b="-3031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74904710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200000" r="-166364" b="-5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87175543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300000" r="-166364" b="-4024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0453337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405000" r="-166364" b="-30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72304886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498765" r="-166364" b="-2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6755059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598765" r="-166364" b="-10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7012319"/>
                      </a:ext>
                    </a:extLst>
                  </a:tr>
                  <a:tr h="49227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7" t="-698765" r="-166364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AU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781464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8340F-1ECE-185A-E098-43A8349887FE}"/>
                  </a:ext>
                </a:extLst>
              </p:cNvPr>
              <p:cNvSpPr txBox="1"/>
              <p:nvPr/>
            </p:nvSpPr>
            <p:spPr>
              <a:xfrm>
                <a:off x="3637635" y="3815442"/>
                <a:ext cx="24583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=2.704 813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8340F-1ECE-185A-E098-43A834988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635" y="3815442"/>
                <a:ext cx="24583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12A69-BCEF-DD9D-5830-96B78F4D3756}"/>
                  </a:ext>
                </a:extLst>
              </p:cNvPr>
              <p:cNvSpPr txBox="1"/>
              <p:nvPr/>
            </p:nvSpPr>
            <p:spPr>
              <a:xfrm>
                <a:off x="3675735" y="4257131"/>
                <a:ext cx="26843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1.001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=2.716 923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5912A69-BCEF-DD9D-5830-96B78F4D3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735" y="4257131"/>
                <a:ext cx="268438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C7BFEA-5A5E-C4F7-6C7B-21F9FF6305D9}"/>
                  </a:ext>
                </a:extLst>
              </p:cNvPr>
              <p:cNvSpPr txBox="1"/>
              <p:nvPr/>
            </p:nvSpPr>
            <p:spPr>
              <a:xfrm>
                <a:off x="3562723" y="4795138"/>
                <a:ext cx="2910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1.0001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=2.718 145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0C7BFEA-5A5E-C4F7-6C7B-21F9FF630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723" y="4795138"/>
                <a:ext cx="291041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239CBF-AC3F-AD96-2D0A-E30A326AFF92}"/>
                  </a:ext>
                </a:extLst>
              </p:cNvPr>
              <p:cNvSpPr txBox="1"/>
              <p:nvPr/>
            </p:nvSpPr>
            <p:spPr>
              <a:xfrm>
                <a:off x="3424063" y="5250366"/>
                <a:ext cx="3187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1.000 01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100000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=2.718 268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1239CBF-AC3F-AD96-2D0A-E30A326AF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63" y="5250366"/>
                <a:ext cx="31877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A1D5E-BCC1-6A8B-1EB7-97CD6C57D3EF}"/>
                  </a:ext>
                </a:extLst>
              </p:cNvPr>
              <p:cNvSpPr txBox="1"/>
              <p:nvPr/>
            </p:nvSpPr>
            <p:spPr>
              <a:xfrm>
                <a:off x="3311051" y="5705594"/>
                <a:ext cx="34137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1.000 001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1000000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=2.718 280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EA1D5E-BCC1-6A8B-1EB7-97CD6C57D3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51" y="5705594"/>
                <a:ext cx="34137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3A321-01F3-DBB3-5098-5701173F12A5}"/>
                  </a:ext>
                </a:extLst>
              </p:cNvPr>
              <p:cNvSpPr txBox="1"/>
              <p:nvPr/>
            </p:nvSpPr>
            <p:spPr>
              <a:xfrm>
                <a:off x="3311051" y="6214167"/>
                <a:ext cx="3691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b="0" i="1" smtClean="0">
                                  <a:latin typeface="Cambria Math" panose="02040503050406030204" pitchFamily="18" charset="0"/>
                                </a:rPr>
                                <m:t>1.000 000 1</m:t>
                              </m:r>
                            </m:e>
                          </m:d>
                        </m:e>
                        <m:sup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10000000</m:t>
                          </m:r>
                        </m:sup>
                      </m:sSup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=2.718 282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83A321-01F3-DBB3-5098-5701173F1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1051" y="6214167"/>
                <a:ext cx="369107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F68D04-9C17-69A3-DA6D-05032D36CB30}"/>
                  </a:ext>
                </a:extLst>
              </p:cNvPr>
              <p:cNvSpPr txBox="1"/>
              <p:nvPr/>
            </p:nvSpPr>
            <p:spPr>
              <a:xfrm>
                <a:off x="7157356" y="1927607"/>
                <a:ext cx="12891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≈2.71828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F68D04-9C17-69A3-DA6D-05032D36CB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7356" y="1927607"/>
                <a:ext cx="128913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D6EFE-52A4-84D4-D618-BCE4D8113030}"/>
                  </a:ext>
                </a:extLst>
              </p:cNvPr>
              <p:cNvSpPr txBox="1"/>
              <p:nvPr/>
            </p:nvSpPr>
            <p:spPr>
              <a:xfrm>
                <a:off x="7654464" y="2781021"/>
                <a:ext cx="387350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400" dirty="0"/>
                  <a:t> is irrational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AU" sz="2400" dirty="0"/>
                  <a:t>Exact value, leave in terms of </a:t>
                </a:r>
                <a14:m>
                  <m:oMath xmlns:m="http://schemas.openxmlformats.org/officeDocument/2006/math">
                    <m:r>
                      <a:rPr lang="en-AU" sz="2400" b="1" i="1">
                        <a:latin typeface="Cambria Math" panose="02040503050406030204" pitchFamily="18" charset="0"/>
                      </a:rPr>
                      <m:t>𝒆</m:t>
                    </m:r>
                  </m:oMath>
                </a14:m>
                <a:endParaRPr lang="en-AU" sz="2400" b="1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47D6EFE-52A4-84D4-D618-BCE4D81130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64" y="2781021"/>
                <a:ext cx="3873507" cy="1200329"/>
              </a:xfrm>
              <a:prstGeom prst="rect">
                <a:avLst/>
              </a:prstGeom>
              <a:blipFill>
                <a:blip r:embed="rId12"/>
                <a:stretch>
                  <a:fillRect l="-2205" t="-4061" r="-472" b="-1066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15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B54625-BE70-4B92-A3B7-5AF09E22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9512" y="764704"/>
                <a:ext cx="11832976" cy="3273896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AU" sz="2400" dirty="0"/>
                  <a:t>The graph of </a:t>
                </a:r>
                <a14:m>
                  <m:oMath xmlns:m="http://schemas.openxmlformats.org/officeDocument/2006/math"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AU" sz="2400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AU" sz="2400" b="1" i="1" dirty="0" smtClean="0">
                        <a:latin typeface="Cambria Math" panose="02040503050406030204" pitchFamily="18" charset="0"/>
                      </a:rPr>
                      <m:t>=  </m:t>
                    </m:r>
                    <m:sSup>
                      <m:sSupPr>
                        <m:ctrlPr>
                          <a:rPr lang="en-AU" sz="2400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/>
                  <a:t>appears to the right. </a:t>
                </a:r>
              </a:p>
              <a:p>
                <a:pPr marL="0" indent="0">
                  <a:buNone/>
                </a:pPr>
                <a:endParaRPr lang="en-AU" sz="500" dirty="0"/>
              </a:p>
              <a:p>
                <a:pPr marL="0" indent="0">
                  <a:buNone/>
                </a:pPr>
                <a:r>
                  <a:rPr lang="en-AU" sz="2400" dirty="0"/>
                  <a:t>Key features of the graph are:</a:t>
                </a: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The horizontal asymptote at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AU" sz="2400" dirty="0">
                  <a:solidFill>
                    <a:schemeClr val="tx1"/>
                  </a:solidFill>
                </a:endParaRP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The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-intercept at (0, 1) </a:t>
                </a:r>
              </a:p>
              <a:p>
                <a:pPr marL="715963" lvl="1" indent="-258763"/>
                <a:r>
                  <a:rPr lang="en-AU" sz="2000" dirty="0">
                    <a:solidFill>
                      <a:schemeClr val="tx1"/>
                    </a:solidFill>
                  </a:rPr>
                  <a:t>This is because e</a:t>
                </a:r>
                <a:r>
                  <a:rPr lang="en-AU" sz="2000" baseline="30000" dirty="0">
                    <a:solidFill>
                      <a:schemeClr val="tx1"/>
                    </a:solidFill>
                  </a:rPr>
                  <a:t>0</a:t>
                </a:r>
                <a:r>
                  <a:rPr lang="en-AU" sz="2000" dirty="0">
                    <a:solidFill>
                      <a:schemeClr val="tx1"/>
                    </a:solidFill>
                  </a:rPr>
                  <a:t> = 1</a:t>
                </a:r>
              </a:p>
              <a:p>
                <a:r>
                  <a:rPr lang="en-AU" sz="2400" dirty="0">
                    <a:solidFill>
                      <a:schemeClr val="tx1"/>
                    </a:solidFill>
                  </a:rPr>
                  <a:t>The key points are  (1, </a:t>
                </a:r>
                <a14:m>
                  <m:oMath xmlns:m="http://schemas.openxmlformats.org/officeDocument/2006/math">
                    <m:r>
                      <a:rPr lang="en-AU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) and (-1,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AU" sz="2400" dirty="0"/>
                  <a:t>Graph is strictly increasing</a:t>
                </a:r>
                <a:endParaRPr lang="en-AU" sz="2800" dirty="0"/>
              </a:p>
              <a:p>
                <a:pPr marL="171450" indent="0">
                  <a:buNone/>
                </a:pPr>
                <a:endParaRPr lang="en-AU" sz="2400" dirty="0"/>
              </a:p>
              <a:p>
                <a:pPr marL="171450" indent="0">
                  <a:buNone/>
                </a:pPr>
                <a:endParaRPr lang="en-AU" sz="2400" dirty="0"/>
              </a:p>
              <a:p>
                <a:pPr marL="171450" indent="0">
                  <a:buNone/>
                </a:pPr>
                <a:endParaRPr lang="en-AU" sz="2400" dirty="0"/>
              </a:p>
              <a:p>
                <a:pPr marL="0" indent="0" algn="ctr">
                  <a:buNone/>
                </a:pPr>
                <a:r>
                  <a:rPr lang="en-AU" sz="2400" b="1" i="1" dirty="0"/>
                  <a:t>The graph will appear above the x-axis unless it has been transformed. </a:t>
                </a:r>
              </a:p>
              <a:p>
                <a:pPr marL="0" indent="0" algn="ctr">
                  <a:buNone/>
                </a:pPr>
                <a:r>
                  <a:rPr lang="en-AU" sz="2400" b="1" i="1" dirty="0"/>
                  <a:t>In other words, all the y-values are positive unless a transformation has been applied.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9B54625-BE70-4B92-A3B7-5AF09E22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9512" y="764704"/>
                <a:ext cx="11832976" cy="3273896"/>
              </a:xfrm>
              <a:blipFill>
                <a:blip r:embed="rId2"/>
                <a:stretch>
                  <a:fillRect l="-772" t="-2602" b="-76580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07098C-F343-01A6-DA49-ECF505568358}"/>
                  </a:ext>
                </a:extLst>
              </p:cNvPr>
              <p:cNvSpPr txBox="1"/>
              <p:nvPr/>
            </p:nvSpPr>
            <p:spPr>
              <a:xfrm>
                <a:off x="0" y="24777"/>
                <a:ext cx="4167590" cy="584775"/>
              </a:xfrm>
              <a:prstGeom prst="homePlate">
                <a:avLst/>
              </a:prstGeom>
              <a:solidFill>
                <a:srgbClr val="002060"/>
              </a:solid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Features of  </a:t>
                </a:r>
                <a14:m>
                  <m:oMath xmlns:m="http://schemas.openxmlformats.org/officeDocument/2006/math">
                    <m:r>
                      <a:rPr kumimoji="0" lang="en-AU" sz="3200" b="1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𝒇</m:t>
                    </m:r>
                    <m:d>
                      <m:dPr>
                        <m:ctrlPr>
                          <a:rPr kumimoji="0" lang="en-AU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AU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e>
                    </m:d>
                    <m:r>
                      <a:rPr kumimoji="0" lang="en-AU" sz="3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p>
                      <m:sSupPr>
                        <m:ctrlPr>
                          <a:rPr kumimoji="0" lang="en-AU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en-AU" sz="3200" b="1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𝒙</m:t>
                        </m:r>
                      </m:sup>
                    </m:sSup>
                  </m:oMath>
                </a14:m>
                <a:endParaRPr kumimoji="0" lang="en-AU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907098C-F343-01A6-DA49-ECF505568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777"/>
                <a:ext cx="4167590" cy="584775"/>
              </a:xfrm>
              <a:prstGeom prst="homePlat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F3975208-2BDE-7436-0DE5-5C1EAD5398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6541"/>
          <a:stretch/>
        </p:blipFill>
        <p:spPr>
          <a:xfrm>
            <a:off x="6297386" y="460267"/>
            <a:ext cx="5003760" cy="46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72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A6512B5-246F-F3B4-0DEA-1375B7BBF26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69" y="909673"/>
            <a:ext cx="8333387" cy="589833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035FAFE-4774-5B43-56F4-0696E5B4B39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441" y="994017"/>
            <a:ext cx="8121115" cy="57480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Sketch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−2</m:t>
                    </m:r>
                  </m:oMath>
                </a14:m>
                <a:endParaRPr lang="en-AU" sz="2400" b="1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461665"/>
              </a:xfrm>
              <a:prstGeom prst="rect">
                <a:avLst/>
              </a:prstGeom>
              <a:blipFill>
                <a:blip r:embed="rId4"/>
                <a:stretch>
                  <a:fillRect l="-764" t="-9211" b="-3026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/>
              <p:nvPr/>
            </p:nvSpPr>
            <p:spPr>
              <a:xfrm>
                <a:off x="5269766" y="115891"/>
                <a:ext cx="69472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000" dirty="0"/>
                  <a:t>The graph of </a:t>
                </a:r>
                <a14:m>
                  <m:oMath xmlns:m="http://schemas.openxmlformats.org/officeDocument/2006/math"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000" dirty="0"/>
                  <a:t> is translated to the left by 1, and down by 2.</a:t>
                </a:r>
              </a:p>
              <a:p>
                <a:r>
                  <a:rPr lang="en-AU" sz="2000" dirty="0"/>
                  <a:t>The coordinates are transformed: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AU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AU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AU" sz="2000" b="0" i="1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AU" sz="20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766" y="115891"/>
                <a:ext cx="6947286" cy="707886"/>
              </a:xfrm>
              <a:prstGeom prst="rect">
                <a:avLst/>
              </a:prstGeom>
              <a:blipFill>
                <a:blip r:embed="rId5"/>
                <a:stretch>
                  <a:fillRect l="-877" t="-4310" b="-1465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10CF631-A760-A500-2266-95BD1FA65C01}"/>
              </a:ext>
            </a:extLst>
          </p:cNvPr>
          <p:cNvCxnSpPr/>
          <p:nvPr/>
        </p:nvCxnSpPr>
        <p:spPr>
          <a:xfrm>
            <a:off x="1317171" y="5012871"/>
            <a:ext cx="7342415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C10A4F9-EDEB-6B34-D9E6-FBE6DAAA855B}"/>
              </a:ext>
            </a:extLst>
          </p:cNvPr>
          <p:cNvGrpSpPr/>
          <p:nvPr/>
        </p:nvGrpSpPr>
        <p:grpSpPr>
          <a:xfrm>
            <a:off x="9034097" y="4922400"/>
            <a:ext cx="551880" cy="260280"/>
            <a:chOff x="9034097" y="4922400"/>
            <a:chExt cx="551880" cy="260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410FF40-DCDF-CA86-1E16-746E3A4F6E08}"/>
                    </a:ext>
                  </a:extLst>
                </p14:cNvPr>
                <p14:cNvContentPartPr/>
                <p14:nvPr/>
              </p14:nvContentPartPr>
              <p14:xfrm>
                <a:off x="9034097" y="4963080"/>
                <a:ext cx="79560" cy="219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410FF40-DCDF-CA86-1E16-746E3A4F6E0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025097" y="4954440"/>
                  <a:ext cx="97200" cy="2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C741848-1312-655D-A4D1-C49CB175F55A}"/>
                    </a:ext>
                  </a:extLst>
                </p14:cNvPr>
                <p14:cNvContentPartPr/>
                <p14:nvPr/>
              </p14:nvContentPartPr>
              <p14:xfrm>
                <a:off x="9159377" y="4987920"/>
                <a:ext cx="72360" cy="5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C741848-1312-655D-A4D1-C49CB175F55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50377" y="4978920"/>
                  <a:ext cx="90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5823A84-E85D-3F2A-83C0-A202130CCDFF}"/>
                    </a:ext>
                  </a:extLst>
                </p14:cNvPr>
                <p14:cNvContentPartPr/>
                <p14:nvPr/>
              </p14:nvContentPartPr>
              <p14:xfrm>
                <a:off x="9193577" y="4986120"/>
                <a:ext cx="17532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5823A84-E85D-3F2A-83C0-A202130CCDF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184937" y="4977120"/>
                  <a:ext cx="19296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6B49439-6FFB-5E44-C3E4-40BF2B4DC38E}"/>
                    </a:ext>
                  </a:extLst>
                </p14:cNvPr>
                <p14:cNvContentPartPr/>
                <p14:nvPr/>
              </p14:nvContentPartPr>
              <p14:xfrm>
                <a:off x="9404537" y="4922400"/>
                <a:ext cx="181440" cy="1137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6B49439-6FFB-5E44-C3E4-40BF2B4DC38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95897" y="4913760"/>
                  <a:ext cx="19908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A6FE2D1-ED1E-EFFA-8A9F-DE53A3C753F5}"/>
                  </a:ext>
                </a:extLst>
              </p14:cNvPr>
              <p14:cNvContentPartPr/>
              <p14:nvPr/>
            </p14:nvContentPartPr>
            <p14:xfrm>
              <a:off x="5382789" y="4641240"/>
              <a:ext cx="75600" cy="73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A6FE2D1-ED1E-EFFA-8A9F-DE53A3C753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73789" y="4632240"/>
                <a:ext cx="93240" cy="9108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4C5A98F-436D-8D2B-5BC1-5522AC38A5D1}"/>
              </a:ext>
            </a:extLst>
          </p:cNvPr>
          <p:cNvGrpSpPr/>
          <p:nvPr/>
        </p:nvGrpSpPr>
        <p:grpSpPr>
          <a:xfrm>
            <a:off x="5560989" y="4744560"/>
            <a:ext cx="652680" cy="169920"/>
            <a:chOff x="5560989" y="4744560"/>
            <a:chExt cx="65268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49DB261E-F852-2CD9-0284-AF885D939B4D}"/>
                    </a:ext>
                  </a:extLst>
                </p14:cNvPr>
                <p14:cNvContentPartPr/>
                <p14:nvPr/>
              </p14:nvContentPartPr>
              <p14:xfrm>
                <a:off x="5560989" y="4774080"/>
                <a:ext cx="51480" cy="1069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49DB261E-F852-2CD9-0284-AF885D939B4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551989" y="4765080"/>
                  <a:ext cx="691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F408BC9-8211-6F6C-10F6-61D00FC7D7DB}"/>
                    </a:ext>
                  </a:extLst>
                </p14:cNvPr>
                <p14:cNvContentPartPr/>
                <p14:nvPr/>
              </p14:nvContentPartPr>
              <p14:xfrm>
                <a:off x="5650989" y="4827360"/>
                <a:ext cx="68400" cy="7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F408BC9-8211-6F6C-10F6-61D00FC7D7D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41989" y="4818360"/>
                  <a:ext cx="86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E9C7C1A-59B2-75B8-B3A0-8595A14ADE09}"/>
                    </a:ext>
                  </a:extLst>
                </p14:cNvPr>
                <p14:cNvContentPartPr/>
                <p14:nvPr/>
              </p14:nvContentPartPr>
              <p14:xfrm>
                <a:off x="5740989" y="4779120"/>
                <a:ext cx="33480" cy="943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E9C7C1A-59B2-75B8-B3A0-8595A14ADE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31989" y="4770120"/>
                  <a:ext cx="511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DFC121D-C1B7-9F75-8673-430AF8AA0F6E}"/>
                    </a:ext>
                  </a:extLst>
                </p14:cNvPr>
                <p14:cNvContentPartPr/>
                <p14:nvPr/>
              </p14:nvContentPartPr>
              <p14:xfrm>
                <a:off x="5863749" y="4819080"/>
                <a:ext cx="176400" cy="885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DFC121D-C1B7-9F75-8673-430AF8AA0F6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54749" y="4810440"/>
                  <a:ext cx="1940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EB7F622-FC94-889B-5B20-2D07BA901C15}"/>
                    </a:ext>
                  </a:extLst>
                </p14:cNvPr>
                <p14:cNvContentPartPr/>
                <p14:nvPr/>
              </p14:nvContentPartPr>
              <p14:xfrm>
                <a:off x="6063549" y="4798560"/>
                <a:ext cx="20520" cy="651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EB7F622-FC94-889B-5B20-2D07BA901C1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4909" y="4789920"/>
                  <a:ext cx="38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74A6C9E-020B-5B05-AF99-E748AF52339E}"/>
                    </a:ext>
                  </a:extLst>
                </p14:cNvPr>
                <p14:cNvContentPartPr/>
                <p14:nvPr/>
              </p14:nvContentPartPr>
              <p14:xfrm>
                <a:off x="6142749" y="4744560"/>
                <a:ext cx="70920" cy="1699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74A6C9E-020B-5B05-AF99-E748AF52339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33749" y="4735920"/>
                  <a:ext cx="88560" cy="187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2F886B91-4F71-3985-305C-9BA300DC44FF}"/>
                  </a:ext>
                </a:extLst>
              </p14:cNvPr>
              <p14:cNvContentPartPr/>
              <p14:nvPr/>
            </p14:nvContentPartPr>
            <p14:xfrm>
              <a:off x="5863749" y="4067760"/>
              <a:ext cx="58680" cy="748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2F886B91-4F71-3985-305C-9BA300DC44F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855109" y="4059120"/>
                <a:ext cx="76320" cy="92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20E46D-51E7-B86D-BE4A-2A2F9D12101D}"/>
              </a:ext>
            </a:extLst>
          </p:cNvPr>
          <p:cNvGrpSpPr/>
          <p:nvPr/>
        </p:nvGrpSpPr>
        <p:grpSpPr>
          <a:xfrm>
            <a:off x="6072909" y="4175040"/>
            <a:ext cx="256680" cy="210240"/>
            <a:chOff x="6072909" y="4175040"/>
            <a:chExt cx="256680" cy="21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608E062-999C-77F2-66E5-AC132D693869}"/>
                    </a:ext>
                  </a:extLst>
                </p14:cNvPr>
                <p14:cNvContentPartPr/>
                <p14:nvPr/>
              </p14:nvContentPartPr>
              <p14:xfrm>
                <a:off x="6072909" y="4175040"/>
                <a:ext cx="57600" cy="1202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4608E062-999C-77F2-66E5-AC132D69386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064269" y="4166040"/>
                  <a:ext cx="7524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ADC6FD4-32DA-7EB5-9240-F0BB9B85CE0D}"/>
                    </a:ext>
                  </a:extLst>
                </p14:cNvPr>
                <p14:cNvContentPartPr/>
                <p14:nvPr/>
              </p14:nvContentPartPr>
              <p14:xfrm>
                <a:off x="6187389" y="4203840"/>
                <a:ext cx="76680" cy="88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9ADC6FD4-32DA-7EB5-9240-F0BB9B85CE0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178389" y="4195200"/>
                  <a:ext cx="943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A65B97-9A01-BA14-4D91-826F68D79001}"/>
                    </a:ext>
                  </a:extLst>
                </p14:cNvPr>
                <p14:cNvContentPartPr/>
                <p14:nvPr/>
              </p14:nvContentPartPr>
              <p14:xfrm>
                <a:off x="6314829" y="4251360"/>
                <a:ext cx="14760" cy="1339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CA65B97-9A01-BA14-4D91-826F68D790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305829" y="4242360"/>
                  <a:ext cx="32400" cy="15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AE5D74F6-9617-37FD-107C-4BF7F128B8E2}"/>
              </a:ext>
            </a:extLst>
          </p:cNvPr>
          <p:cNvGrpSpPr/>
          <p:nvPr/>
        </p:nvGrpSpPr>
        <p:grpSpPr>
          <a:xfrm>
            <a:off x="6490149" y="4133640"/>
            <a:ext cx="511920" cy="218880"/>
            <a:chOff x="6490149" y="4133640"/>
            <a:chExt cx="511920" cy="2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D3AACED8-B381-E1F1-ABEF-FEF12F771F53}"/>
                    </a:ext>
                  </a:extLst>
                </p14:cNvPr>
                <p14:cNvContentPartPr/>
                <p14:nvPr/>
              </p14:nvContentPartPr>
              <p14:xfrm>
                <a:off x="6490149" y="4207440"/>
                <a:ext cx="93240" cy="1213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D3AACED8-B381-E1F1-ABEF-FEF12F771F5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481149" y="4198800"/>
                  <a:ext cx="1108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9AE339-24FF-95CF-4D2F-FC7F91D826D5}"/>
                    </a:ext>
                  </a:extLst>
                </p14:cNvPr>
                <p14:cNvContentPartPr/>
                <p14:nvPr/>
              </p14:nvContentPartPr>
              <p14:xfrm>
                <a:off x="6632709" y="4227600"/>
                <a:ext cx="77760" cy="13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A9AE339-24FF-95CF-4D2F-FC7F91D826D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624069" y="4218960"/>
                  <a:ext cx="954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D437F99-0AC7-CCD0-4CD6-ABA7944DE259}"/>
                    </a:ext>
                  </a:extLst>
                </p14:cNvPr>
                <p14:cNvContentPartPr/>
                <p14:nvPr/>
              </p14:nvContentPartPr>
              <p14:xfrm>
                <a:off x="6775629" y="4176840"/>
                <a:ext cx="144720" cy="9468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D437F99-0AC7-CCD0-4CD6-ABA7944DE25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66629" y="4167840"/>
                  <a:ext cx="16236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C5F8376-14D1-55D6-66AA-E8A874DE2CF0}"/>
                    </a:ext>
                  </a:extLst>
                </p14:cNvPr>
                <p14:cNvContentPartPr/>
                <p14:nvPr/>
              </p14:nvContentPartPr>
              <p14:xfrm>
                <a:off x="6935469" y="4133640"/>
                <a:ext cx="66600" cy="218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C5F8376-14D1-55D6-66AA-E8A874DE2CF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26469" y="4125000"/>
                  <a:ext cx="84240" cy="23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D1783B2-CE21-9647-82CF-0FB2B86B8696}"/>
                  </a:ext>
                </a:extLst>
              </p14:cNvPr>
              <p14:cNvContentPartPr/>
              <p14:nvPr/>
            </p14:nvContentPartPr>
            <p14:xfrm>
              <a:off x="4954749" y="4895040"/>
              <a:ext cx="59040" cy="45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D1783B2-CE21-9647-82CF-0FB2B86B869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4945749" y="4886040"/>
                <a:ext cx="76680" cy="62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9BC94B7-88EF-BC6E-2BDF-A2B9175ED83C}"/>
              </a:ext>
            </a:extLst>
          </p:cNvPr>
          <p:cNvGrpSpPr/>
          <p:nvPr/>
        </p:nvGrpSpPr>
        <p:grpSpPr>
          <a:xfrm>
            <a:off x="5108109" y="5097720"/>
            <a:ext cx="960840" cy="223560"/>
            <a:chOff x="5108109" y="5097720"/>
            <a:chExt cx="96084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AB57EF0-315D-0453-1F12-A4B9A31D7C3A}"/>
                    </a:ext>
                  </a:extLst>
                </p14:cNvPr>
                <p14:cNvContentPartPr/>
                <p14:nvPr/>
              </p14:nvContentPartPr>
              <p14:xfrm>
                <a:off x="5108109" y="5120040"/>
                <a:ext cx="48600" cy="1148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AB57EF0-315D-0453-1F12-A4B9A31D7C3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99469" y="5111040"/>
                  <a:ext cx="66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B4EB7481-94B6-21CF-271B-C17C79BDACE7}"/>
                    </a:ext>
                  </a:extLst>
                </p14:cNvPr>
                <p14:cNvContentPartPr/>
                <p14:nvPr/>
              </p14:nvContentPartPr>
              <p14:xfrm>
                <a:off x="5213589" y="5156760"/>
                <a:ext cx="50400" cy="7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B4EB7481-94B6-21CF-271B-C17C79BDACE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204949" y="5148120"/>
                  <a:ext cx="680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D4222FC-A10D-F488-3DFE-62EE3046F83F}"/>
                    </a:ext>
                  </a:extLst>
                </p14:cNvPr>
                <p14:cNvContentPartPr/>
                <p14:nvPr/>
              </p14:nvContentPartPr>
              <p14:xfrm>
                <a:off x="5321949" y="5114280"/>
                <a:ext cx="72000" cy="939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D4222FC-A10D-F488-3DFE-62EE3046F83F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312949" y="5105640"/>
                  <a:ext cx="8964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132B0FD4-5097-8AB5-F6C5-8ED0F54F96BB}"/>
                    </a:ext>
                  </a:extLst>
                </p14:cNvPr>
                <p14:cNvContentPartPr/>
                <p14:nvPr/>
              </p14:nvContentPartPr>
              <p14:xfrm>
                <a:off x="5446149" y="5165400"/>
                <a:ext cx="11880" cy="1436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132B0FD4-5097-8AB5-F6C5-8ED0F54F96B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437509" y="5156760"/>
                  <a:ext cx="2952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06845A9F-2CD5-AC3C-AD80-9EA5E8EEB024}"/>
                    </a:ext>
                  </a:extLst>
                </p14:cNvPr>
                <p14:cNvContentPartPr/>
                <p14:nvPr/>
              </p14:nvContentPartPr>
              <p14:xfrm>
                <a:off x="5581149" y="5097720"/>
                <a:ext cx="22320" cy="32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06845A9F-2CD5-AC3C-AD80-9EA5E8EEB02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572149" y="5089080"/>
                  <a:ext cx="39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9B860F00-3FCB-494E-79B1-F6700E340BB4}"/>
                    </a:ext>
                  </a:extLst>
                </p14:cNvPr>
                <p14:cNvContentPartPr/>
                <p14:nvPr/>
              </p14:nvContentPartPr>
              <p14:xfrm>
                <a:off x="5560989" y="5173320"/>
                <a:ext cx="77760" cy="1260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B860F00-3FCB-494E-79B1-F6700E340BB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551989" y="5164680"/>
                  <a:ext cx="9540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6F486E1F-2FB9-CCE4-18BB-691B518161ED}"/>
                    </a:ext>
                  </a:extLst>
                </p14:cNvPr>
                <p14:cNvContentPartPr/>
                <p14:nvPr/>
              </p14:nvContentPartPr>
              <p14:xfrm>
                <a:off x="5593749" y="5228760"/>
                <a:ext cx="93240" cy="8532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6F486E1F-2FB9-CCE4-18BB-691B518161ED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584749" y="5219760"/>
                  <a:ext cx="11088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615ED1D-9183-E952-D7DD-5E20D6A6AA8D}"/>
                    </a:ext>
                  </a:extLst>
                </p14:cNvPr>
                <p14:cNvContentPartPr/>
                <p14:nvPr/>
              </p14:nvContentPartPr>
              <p14:xfrm>
                <a:off x="5722629" y="5203920"/>
                <a:ext cx="60120" cy="169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615ED1D-9183-E952-D7DD-5E20D6A6AA8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713629" y="5194920"/>
                  <a:ext cx="777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FA326943-75B7-BB1D-D61F-2043AF8C37A1}"/>
                    </a:ext>
                  </a:extLst>
                </p14:cNvPr>
                <p14:cNvContentPartPr/>
                <p14:nvPr/>
              </p14:nvContentPartPr>
              <p14:xfrm>
                <a:off x="5841789" y="5147040"/>
                <a:ext cx="96480" cy="885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FA326943-75B7-BB1D-D61F-2043AF8C37A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833149" y="5138400"/>
                  <a:ext cx="114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AA807FF-57EB-3473-EAA7-43D64B1A0B9A}"/>
                    </a:ext>
                  </a:extLst>
                </p14:cNvPr>
                <p14:cNvContentPartPr/>
                <p14:nvPr/>
              </p14:nvContentPartPr>
              <p14:xfrm>
                <a:off x="6010989" y="5103120"/>
                <a:ext cx="57960" cy="2181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AA807FF-57EB-3473-EAA7-43D64B1A0B9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001989" y="5094120"/>
                  <a:ext cx="75600" cy="23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83045B8-9319-869F-65CB-8EDBEDE096FE}"/>
              </a:ext>
            </a:extLst>
          </p:cNvPr>
          <p:cNvGrpSpPr/>
          <p:nvPr/>
        </p:nvGrpSpPr>
        <p:grpSpPr>
          <a:xfrm>
            <a:off x="1422789" y="2234280"/>
            <a:ext cx="4957920" cy="2735280"/>
            <a:chOff x="1422789" y="2234280"/>
            <a:chExt cx="4957920" cy="27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F5E8007-B196-6C30-643E-5452D499BEFD}"/>
                    </a:ext>
                  </a:extLst>
                </p14:cNvPr>
                <p14:cNvContentPartPr/>
                <p14:nvPr/>
              </p14:nvContentPartPr>
              <p14:xfrm>
                <a:off x="1450869" y="2234280"/>
                <a:ext cx="4929840" cy="2725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F5E8007-B196-6C30-643E-5452D499BEF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441869" y="2225280"/>
                  <a:ext cx="4947480" cy="27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EA53671-E40F-0F94-40BA-9D7FC57BBCA5}"/>
                    </a:ext>
                  </a:extLst>
                </p14:cNvPr>
                <p14:cNvContentPartPr/>
                <p14:nvPr/>
              </p14:nvContentPartPr>
              <p14:xfrm>
                <a:off x="1422789" y="4859400"/>
                <a:ext cx="131040" cy="1101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EA53671-E40F-0F94-40BA-9D7FC57BBCA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413789" y="4850400"/>
                  <a:ext cx="1486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1871C63D-8AD9-B85A-9406-EDEFEDBE518D}"/>
              </a:ext>
            </a:extLst>
          </p:cNvPr>
          <p:cNvGrpSpPr/>
          <p:nvPr/>
        </p:nvGrpSpPr>
        <p:grpSpPr>
          <a:xfrm>
            <a:off x="6356589" y="1117920"/>
            <a:ext cx="549360" cy="1180440"/>
            <a:chOff x="6356589" y="1117920"/>
            <a:chExt cx="549360" cy="11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91C05F-D287-8F90-08DB-185FF659E8B5}"/>
                    </a:ext>
                  </a:extLst>
                </p14:cNvPr>
                <p14:cNvContentPartPr/>
                <p14:nvPr/>
              </p14:nvContentPartPr>
              <p14:xfrm>
                <a:off x="6356589" y="1295400"/>
                <a:ext cx="155520" cy="1002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91C05F-D287-8F90-08DB-185FF659E8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6347589" y="1286760"/>
                  <a:ext cx="173160" cy="10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8FB152A-7709-81C8-D85C-CA5BF6248CC8}"/>
                    </a:ext>
                  </a:extLst>
                </p14:cNvPr>
                <p14:cNvContentPartPr/>
                <p14:nvPr/>
              </p14:nvContentPartPr>
              <p14:xfrm>
                <a:off x="6507069" y="1313040"/>
                <a:ext cx="104040" cy="1220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8FB152A-7709-81C8-D85C-CA5BF6248CC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498429" y="1304400"/>
                  <a:ext cx="12168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DDE92EB-8156-60AD-9ACE-71F0215F9B96}"/>
                    </a:ext>
                  </a:extLst>
                </p14:cNvPr>
                <p14:cNvContentPartPr/>
                <p14:nvPr/>
              </p14:nvContentPartPr>
              <p14:xfrm>
                <a:off x="6651429" y="1117920"/>
                <a:ext cx="91800" cy="2131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DDE92EB-8156-60AD-9ACE-71F0215F9B9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642429" y="1108920"/>
                  <a:ext cx="109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5517B70-CB79-AB94-FF38-AB82A7B66EDF}"/>
                    </a:ext>
                  </a:extLst>
                </p14:cNvPr>
                <p14:cNvContentPartPr/>
                <p14:nvPr/>
              </p14:nvContentPartPr>
              <p14:xfrm>
                <a:off x="6810909" y="1131600"/>
                <a:ext cx="93960" cy="2484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5517B70-CB79-AB94-FF38-AB82A7B66E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802269" y="1122600"/>
                  <a:ext cx="111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97B77C93-0AC8-E134-E102-14F86C3AA029}"/>
                    </a:ext>
                  </a:extLst>
                </p14:cNvPr>
                <p14:cNvContentPartPr/>
                <p14:nvPr/>
              </p14:nvContentPartPr>
              <p14:xfrm>
                <a:off x="6832869" y="1160040"/>
                <a:ext cx="73080" cy="16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97B77C93-0AC8-E134-E102-14F86C3AA02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823869" y="1151400"/>
                  <a:ext cx="9072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30F578A8-523E-5C71-D29C-E2F9294F1ACC}"/>
              </a:ext>
            </a:extLst>
          </p:cNvPr>
          <p:cNvGrpSpPr/>
          <p:nvPr/>
        </p:nvGrpSpPr>
        <p:grpSpPr>
          <a:xfrm>
            <a:off x="7083789" y="954840"/>
            <a:ext cx="942120" cy="261000"/>
            <a:chOff x="7083789" y="954840"/>
            <a:chExt cx="942120" cy="26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9227D3A-A47A-C3F2-E466-7AAF6F68DE8F}"/>
                    </a:ext>
                  </a:extLst>
                </p14:cNvPr>
                <p14:cNvContentPartPr/>
                <p14:nvPr/>
              </p14:nvContentPartPr>
              <p14:xfrm>
                <a:off x="7083789" y="1110720"/>
                <a:ext cx="118440" cy="1051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9227D3A-A47A-C3F2-E466-7AAF6F68DE8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7075149" y="1102080"/>
                  <a:ext cx="136080" cy="12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E2F421B-C6F8-914E-E489-E93DC65B018F}"/>
                    </a:ext>
                  </a:extLst>
                </p14:cNvPr>
                <p14:cNvContentPartPr/>
                <p14:nvPr/>
              </p14:nvContentPartPr>
              <p14:xfrm>
                <a:off x="7219149" y="994440"/>
                <a:ext cx="55080" cy="874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E2F421B-C6F8-914E-E489-E93DC65B018F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210149" y="985800"/>
                  <a:ext cx="7272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B1C3585-7FA8-D66B-5A77-4CDA14C4F94E}"/>
                    </a:ext>
                  </a:extLst>
                </p14:cNvPr>
                <p14:cNvContentPartPr/>
                <p14:nvPr/>
              </p14:nvContentPartPr>
              <p14:xfrm>
                <a:off x="7291149" y="1005960"/>
                <a:ext cx="29160" cy="702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B1C3585-7FA8-D66B-5A77-4CDA14C4F94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282509" y="997320"/>
                  <a:ext cx="468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12E4347-0E1A-A8F0-9197-B1EBCB36D9F7}"/>
                    </a:ext>
                  </a:extLst>
                </p14:cNvPr>
                <p14:cNvContentPartPr/>
                <p14:nvPr/>
              </p14:nvContentPartPr>
              <p14:xfrm>
                <a:off x="7375749" y="971760"/>
                <a:ext cx="107640" cy="6012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12E4347-0E1A-A8F0-9197-B1EBCB36D9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66749" y="962760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8580C40F-AFBE-B557-6DA9-FD8AD5CD0DA8}"/>
                    </a:ext>
                  </a:extLst>
                </p14:cNvPr>
                <p14:cNvContentPartPr/>
                <p14:nvPr/>
              </p14:nvContentPartPr>
              <p14:xfrm>
                <a:off x="7521909" y="954840"/>
                <a:ext cx="37440" cy="88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8580C40F-AFBE-B557-6DA9-FD8AD5CD0D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12909" y="946200"/>
                  <a:ext cx="5508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435AB2EA-0F62-F7EE-8739-CD129D3B6465}"/>
                    </a:ext>
                  </a:extLst>
                </p14:cNvPr>
                <p14:cNvContentPartPr/>
                <p14:nvPr/>
              </p14:nvContentPartPr>
              <p14:xfrm>
                <a:off x="7658349" y="1109280"/>
                <a:ext cx="71280" cy="129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435AB2EA-0F62-F7EE-8739-CD129D3B646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49349" y="1100280"/>
                  <a:ext cx="8892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DF61B1FE-730D-50DD-09F0-D9D77B999D9B}"/>
                    </a:ext>
                  </a:extLst>
                </p14:cNvPr>
                <p14:cNvContentPartPr/>
                <p14:nvPr/>
              </p14:nvContentPartPr>
              <p14:xfrm>
                <a:off x="7809909" y="1047360"/>
                <a:ext cx="216000" cy="144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DF61B1FE-730D-50DD-09F0-D9D77B999D9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01269" y="1038720"/>
                  <a:ext cx="233640" cy="16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88328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to 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b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</a:br>
                <a:endParaRPr lang="en-AU" sz="240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  <a:blipFill>
                <a:blip r:embed="rId2"/>
                <a:stretch>
                  <a:fillRect l="-764" t="-35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DDB57-25CD-F81D-A539-8AFDAA0B314F}"/>
                  </a:ext>
                </a:extLst>
              </p:cNvPr>
              <p:cNvSpPr txBox="1"/>
              <p:nvPr/>
            </p:nvSpPr>
            <p:spPr>
              <a:xfrm>
                <a:off x="633212" y="1616039"/>
                <a:ext cx="100906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translated to the left by 2 units, and down by 3 units.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DDB57-25CD-F81D-A539-8AFDAA0B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2" y="1616039"/>
                <a:ext cx="10090647" cy="461665"/>
              </a:xfrm>
              <a:prstGeom prst="rect">
                <a:avLst/>
              </a:prstGeom>
              <a:blipFill>
                <a:blip r:embed="rId3"/>
                <a:stretch>
                  <a:fillRect l="-967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11FB-1E27-FA50-5E53-ACB71AE3E603}"/>
                  </a:ext>
                </a:extLst>
              </p:cNvPr>
              <p:cNvSpPr/>
              <p:nvPr/>
            </p:nvSpPr>
            <p:spPr>
              <a:xfrm>
                <a:off x="-1" y="2242420"/>
                <a:ext cx="1197091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to 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11FB-1E27-FA50-5E53-ACB71AE3E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242420"/>
                <a:ext cx="11970913" cy="830997"/>
              </a:xfrm>
              <a:prstGeom prst="rect">
                <a:avLst/>
              </a:prstGeom>
              <a:blipFill>
                <a:blip r:embed="rId4"/>
                <a:stretch>
                  <a:fillRect l="-764" t="-5147" b="-661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D6C21-86AE-3EA1-DD51-5F48FA8C4D3F}"/>
                  </a:ext>
                </a:extLst>
              </p:cNvPr>
              <p:cNvSpPr txBox="1"/>
              <p:nvPr/>
            </p:nvSpPr>
            <p:spPr>
              <a:xfrm>
                <a:off x="457199" y="3140001"/>
                <a:ext cx="1085604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reflected about the x-axis, translated to the right by 1 unit, </a:t>
                </a:r>
                <a:br>
                  <a:rPr lang="en-AU" sz="2400" dirty="0">
                    <a:solidFill>
                      <a:srgbClr val="002060"/>
                    </a:solidFill>
                  </a:rPr>
                </a:br>
                <a:r>
                  <a:rPr lang="en-AU" sz="2400" dirty="0">
                    <a:solidFill>
                      <a:srgbClr val="002060"/>
                    </a:solidFill>
                  </a:rPr>
                  <a:t>and up by 2 units.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D6C21-86AE-3EA1-DD51-5F48FA8C4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140001"/>
                <a:ext cx="10856049" cy="830997"/>
              </a:xfrm>
              <a:prstGeom prst="rect">
                <a:avLst/>
              </a:prstGeom>
              <a:blipFill>
                <a:blip r:embed="rId5"/>
                <a:stretch>
                  <a:fillRect l="-842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5B888-4F96-4ED7-FCA5-45A45D7FD6BE}"/>
                  </a:ext>
                </a:extLst>
              </p:cNvPr>
              <p:cNvSpPr/>
              <p:nvPr/>
            </p:nvSpPr>
            <p:spPr>
              <a:xfrm>
                <a:off x="-2" y="4037582"/>
                <a:ext cx="1197091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to </a:t>
                </a: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5B888-4F96-4ED7-FCA5-45A45D7FD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037582"/>
                <a:ext cx="11970913" cy="830997"/>
              </a:xfrm>
              <a:prstGeom prst="rect">
                <a:avLst/>
              </a:prstGeom>
              <a:blipFill>
                <a:blip r:embed="rId6"/>
                <a:stretch>
                  <a:fillRect l="-764" t="-5109" b="-656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8063-2081-D0AA-7786-E59927652FF1}"/>
                  </a:ext>
                </a:extLst>
              </p:cNvPr>
              <p:cNvSpPr txBox="1"/>
              <p:nvPr/>
            </p:nvSpPr>
            <p:spPr>
              <a:xfrm>
                <a:off x="457199" y="5002631"/>
                <a:ext cx="2408865" cy="63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8063-2081-D0AA-7786-E5992765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5002631"/>
                <a:ext cx="2408865" cy="6356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32A85-D085-F850-89C3-2D7E074B35F7}"/>
                  </a:ext>
                </a:extLst>
              </p:cNvPr>
              <p:cNvSpPr txBox="1"/>
              <p:nvPr/>
            </p:nvSpPr>
            <p:spPr>
              <a:xfrm>
                <a:off x="175358" y="5687550"/>
                <a:ext cx="11419729" cy="983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AU" sz="24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dilated parallel to the y-axis by a factor of 5, and dilated parallel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 to the x-axis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followed by a translation to the left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32A85-D085-F850-89C3-2D7E074B3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58" y="5687550"/>
                <a:ext cx="11419729" cy="983218"/>
              </a:xfrm>
              <a:prstGeom prst="rect">
                <a:avLst/>
              </a:prstGeom>
              <a:blipFill>
                <a:blip r:embed="rId8"/>
                <a:stretch>
                  <a:fillRect l="-854" t="-4969" b="-6211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78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Determine the rule when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undergoes the following transformation:</a:t>
                </a:r>
                <a:b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</a:br>
                <a:endParaRPr lang="en-AU" sz="240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Dilation of factor 2 parallel to the y-axis, followed by a reflection in the x-axis, followed by a translation of 3 units in the positive direction of the x-axis and 4 units in the negative direction of the y-axis.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1938992"/>
              </a:xfrm>
              <a:prstGeom prst="rect">
                <a:avLst/>
              </a:prstGeom>
              <a:blipFill>
                <a:blip r:embed="rId2"/>
                <a:stretch>
                  <a:fillRect l="-764" t="-2201" b="-66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/>
              <p:nvPr/>
            </p:nvSpPr>
            <p:spPr>
              <a:xfrm>
                <a:off x="178613" y="2878409"/>
                <a:ext cx="192956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" y="2878409"/>
                <a:ext cx="1929567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4D38E-8A6D-C8E7-C60C-83E2F40CF17C}"/>
                  </a:ext>
                </a:extLst>
              </p:cNvPr>
              <p:cNvSpPr txBox="1"/>
              <p:nvPr/>
            </p:nvSpPr>
            <p:spPr>
              <a:xfrm>
                <a:off x="178613" y="3359234"/>
                <a:ext cx="2386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4D38E-8A6D-C8E7-C60C-83E2F40C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" y="3359234"/>
                <a:ext cx="2386999" cy="461665"/>
              </a:xfrm>
              <a:prstGeom prst="rect">
                <a:avLst/>
              </a:prstGeom>
              <a:blipFill>
                <a:blip r:embed="rId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CFA604-AFEE-8427-1038-3721CE74AF08}"/>
                  </a:ext>
                </a:extLst>
              </p:cNvPr>
              <p:cNvSpPr txBox="1"/>
              <p:nvPr/>
            </p:nvSpPr>
            <p:spPr>
              <a:xfrm>
                <a:off x="178613" y="3840058"/>
                <a:ext cx="428829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−4=−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CFA604-AFEE-8427-1038-3721CE74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" y="3840058"/>
                <a:ext cx="428829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595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Determine the rule when the graph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undergoes the following transformation:</a:t>
                </a:r>
                <a:b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</a:br>
                <a:endParaRPr lang="en-AU" sz="240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Translation 3 units in the positive direction of the x-axis and 4 units in the negative direction of the y-axis. Followed by a dilation of factor 2 parallel to the y-axis, and a reflection in x-axis. 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1938992"/>
              </a:xfrm>
              <a:prstGeom prst="rect">
                <a:avLst/>
              </a:prstGeom>
              <a:blipFill>
                <a:blip r:embed="rId2"/>
                <a:stretch>
                  <a:fillRect l="-764" t="-2201" b="-660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/>
              <p:nvPr/>
            </p:nvSpPr>
            <p:spPr>
              <a:xfrm>
                <a:off x="178613" y="2878409"/>
                <a:ext cx="45122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</m:t>
                      </m:r>
                      <m:sSup>
                        <m:sSup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−4=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A5744139-4BAB-8869-CFE2-E6E90679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" y="2878409"/>
                <a:ext cx="451226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4D38E-8A6D-C8E7-C60C-83E2F40CF17C}"/>
                  </a:ext>
                </a:extLst>
              </p:cNvPr>
              <p:cNvSpPr txBox="1"/>
              <p:nvPr/>
            </p:nvSpPr>
            <p:spPr>
              <a:xfrm>
                <a:off x="178613" y="3673396"/>
                <a:ext cx="4285276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=−2(</m:t>
                      </m:r>
                      <m:r>
                        <a:rPr lang="en-AU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i="1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i="1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FE4D38E-8A6D-C8E7-C60C-83E2F40CF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13" y="3673396"/>
                <a:ext cx="4285276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CFA604-AFEE-8427-1038-3721CE74AF08}"/>
                  </a:ext>
                </a:extLst>
              </p:cNvPr>
              <p:cNvSpPr txBox="1"/>
              <p:nvPr/>
            </p:nvSpPr>
            <p:spPr>
              <a:xfrm>
                <a:off x="1530895" y="4297258"/>
                <a:ext cx="264501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0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AU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AU" sz="2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AU" sz="24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AU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AU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CCFA604-AFEE-8427-1038-3721CE74A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895" y="4297258"/>
                <a:ext cx="264501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945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3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−3</m:t>
                    </m:r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830997"/>
              </a:xfrm>
              <a:prstGeom prst="rect">
                <a:avLst/>
              </a:prstGeom>
              <a:blipFill>
                <a:blip r:embed="rId2"/>
                <a:stretch>
                  <a:fillRect l="-764" t="-5109" b="-102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DDB57-25CD-F81D-A539-8AFDAA0B314F}"/>
                  </a:ext>
                </a:extLst>
              </p:cNvPr>
              <p:cNvSpPr txBox="1"/>
              <p:nvPr/>
            </p:nvSpPr>
            <p:spPr>
              <a:xfrm>
                <a:off x="633212" y="1616039"/>
                <a:ext cx="10717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+2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3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is translated to the right by 2 units, and up by 3 units.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1DDB57-25CD-F81D-A539-8AFDAA0B3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2" y="1616039"/>
                <a:ext cx="10717421" cy="461665"/>
              </a:xfrm>
              <a:prstGeom prst="rect">
                <a:avLst/>
              </a:prstGeom>
              <a:blipFill>
                <a:blip r:embed="rId3"/>
                <a:stretch>
                  <a:fillRect l="-910" t="-10526" b="-289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11FB-1E27-FA50-5E53-ACB71AE3E603}"/>
                  </a:ext>
                </a:extLst>
              </p:cNvPr>
              <p:cNvSpPr/>
              <p:nvPr/>
            </p:nvSpPr>
            <p:spPr>
              <a:xfrm>
                <a:off x="-1" y="2242420"/>
                <a:ext cx="1197091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2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to </a:t>
                </a:r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of 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b="1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C111FB-1E27-FA50-5E53-ACB71AE3E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2242420"/>
                <a:ext cx="11970913" cy="830997"/>
              </a:xfrm>
              <a:prstGeom prst="rect">
                <a:avLst/>
              </a:prstGeom>
              <a:blipFill>
                <a:blip r:embed="rId4"/>
                <a:stretch>
                  <a:fillRect l="-764" t="-5147" r="-102" b="-1102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D6C21-86AE-3EA1-DD51-5F48FA8C4D3F}"/>
                  </a:ext>
                </a:extLst>
              </p:cNvPr>
              <p:cNvSpPr txBox="1"/>
              <p:nvPr/>
            </p:nvSpPr>
            <p:spPr>
              <a:xfrm>
                <a:off x="457199" y="3140001"/>
                <a:ext cx="1046632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=2−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translated to the left by 1 unit and down by 2 units 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Followed by reflection about the x-axis,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CED6C21-86AE-3EA1-DD51-5F48FA8C4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" y="3140001"/>
                <a:ext cx="10466327" cy="830997"/>
              </a:xfrm>
              <a:prstGeom prst="rect">
                <a:avLst/>
              </a:prstGeom>
              <a:blipFill>
                <a:blip r:embed="rId5"/>
                <a:stretch>
                  <a:fillRect l="-874" t="-5882" b="-16176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5B888-4F96-4ED7-FCA5-45A45D7FD6BE}"/>
                  </a:ext>
                </a:extLst>
              </p:cNvPr>
              <p:cNvSpPr/>
              <p:nvPr/>
            </p:nvSpPr>
            <p:spPr>
              <a:xfrm>
                <a:off x="-2" y="4037582"/>
                <a:ext cx="1197091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Describe the sequence of transformation that maps the graph of  </a:t>
                </a:r>
                <a14:m>
                  <m:oMath xmlns:m="http://schemas.openxmlformats.org/officeDocument/2006/math">
                    <m:r>
                      <a:rPr lang="en-AU" sz="2400" b="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𝑔</m:t>
                    </m:r>
                    <m:d>
                      <m:d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AU" sz="2400" i="1" smtClean="0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5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to </a:t>
                </a:r>
                <a14:m>
                  <m:oMath xmlns:m="http://schemas.openxmlformats.org/officeDocument/2006/math"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𝑓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  <m:r>
                      <a:rPr lang="en-AU" sz="2400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)=</m:t>
                    </m:r>
                    <m:sSup>
                      <m:sSupPr>
                        <m:ctrlP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 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9F5B888-4F96-4ED7-FCA5-45A45D7FD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" y="4037582"/>
                <a:ext cx="11970913" cy="830997"/>
              </a:xfrm>
              <a:prstGeom prst="rect">
                <a:avLst/>
              </a:prstGeom>
              <a:blipFill>
                <a:blip r:embed="rId6"/>
                <a:stretch>
                  <a:fillRect l="-764" t="-5109" b="-1021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8063-2081-D0AA-7786-E59927652FF1}"/>
                  </a:ext>
                </a:extLst>
              </p:cNvPr>
              <p:cNvSpPr txBox="1"/>
              <p:nvPr/>
            </p:nvSpPr>
            <p:spPr>
              <a:xfrm>
                <a:off x="386365" y="4523614"/>
                <a:ext cx="2408865" cy="635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AU" sz="24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sSup>
                        <m:sSupPr>
                          <m:ctrlP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AU" sz="24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AU" sz="2400" b="0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AU" sz="2400" b="0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sup>
                      </m:sSup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508063-2081-D0AA-7786-E59927652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65" y="4523614"/>
                <a:ext cx="2408865" cy="6356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32A85-D085-F850-89C3-2D7E074B35F7}"/>
                  </a:ext>
                </a:extLst>
              </p:cNvPr>
              <p:cNvSpPr txBox="1"/>
              <p:nvPr/>
            </p:nvSpPr>
            <p:spPr>
              <a:xfrm>
                <a:off x="0" y="5301183"/>
                <a:ext cx="11421973" cy="11377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AU" sz="2400" dirty="0">
                    <a:solidFill>
                      <a:srgbClr val="002060"/>
                    </a:solidFill>
                  </a:rPr>
                  <a:t>The graph of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=5</m:t>
                    </m:r>
                    <m:sSup>
                      <m:sSup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AU" sz="2400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AU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AU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AU" sz="2400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is translation to the right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followed by a dilation parallel</a:t>
                </a:r>
              </a:p>
              <a:p>
                <a:r>
                  <a:rPr lang="en-AU" sz="2400" dirty="0">
                    <a:solidFill>
                      <a:srgbClr val="002060"/>
                    </a:solidFill>
                  </a:rPr>
                  <a:t>to the x-axis by a factor of </a:t>
                </a:r>
                <a14:m>
                  <m:oMath xmlns:m="http://schemas.openxmlformats.org/officeDocument/2006/math">
                    <m:r>
                      <a:rPr lang="en-AU" sz="24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 and dilation parallel to the y-axis by a factor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AU" sz="24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en-AU" sz="2400" dirty="0">
                    <a:solidFill>
                      <a:srgbClr val="002060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D132A85-D085-F850-89C3-2D7E074B35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301183"/>
                <a:ext cx="11421973" cy="1137747"/>
              </a:xfrm>
              <a:prstGeom prst="rect">
                <a:avLst/>
              </a:prstGeom>
              <a:blipFill>
                <a:blip r:embed="rId8"/>
                <a:stretch>
                  <a:fillRect l="-800" b="-4839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3259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/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AU" sz="2400" dirty="0">
                    <a:latin typeface="Arial" panose="020B0604020202020204" pitchFamily="34" charset="0"/>
                    <a:ea typeface="Times New Roman" panose="02020603050405020304" pitchFamily="18" charset="0"/>
                  </a:rPr>
                  <a:t>Using a calculator, giving your answer to 3 decimal places, solve the following:</a:t>
                </a: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a)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𝑥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𝑥</m:t>
                    </m:r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+2</m:t>
                    </m:r>
                  </m:oMath>
                </a14:m>
                <a:endParaRPr lang="en-AU" sz="2400" b="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  <a:p>
                <a:r>
                  <a:rPr lang="en-AU" sz="2400" dirty="0">
                    <a:latin typeface="Arial" panose="020B0604020202020204" pitchFamily="34" charset="0"/>
                    <a:ea typeface="MS Mincho" panose="02020609040205080304" pitchFamily="49" charset="-128"/>
                  </a:rPr>
                  <a:t>b)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𝑥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3</m:t>
                        </m:r>
                      </m:sup>
                    </m:sSup>
                    <m:r>
                      <a:rPr lang="en-AU" sz="2400" b="0" i="1" smtClean="0">
                        <a:latin typeface="Cambria Math" panose="02040503050406030204" pitchFamily="18" charset="0"/>
                        <a:ea typeface="MS Mincho" panose="02020609040205080304" pitchFamily="49" charset="-128"/>
                      </a:rPr>
                      <m:t>=</m:t>
                    </m:r>
                    <m:sSup>
                      <m:sSupPr>
                        <m:ctrlP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</m:ctrlPr>
                      </m:sSupPr>
                      <m:e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𝑒</m:t>
                        </m:r>
                      </m:e>
                      <m:sup>
                        <m:r>
                          <a:rPr lang="en-AU" sz="2400" b="0" i="1" smtClean="0">
                            <a:latin typeface="Cambria Math" panose="02040503050406030204" pitchFamily="18" charset="0"/>
                            <a:ea typeface="MS Mincho" panose="02020609040205080304" pitchFamily="49" charset="-128"/>
                          </a:rPr>
                          <m:t>𝑥</m:t>
                        </m:r>
                      </m:sup>
                    </m:sSup>
                  </m:oMath>
                </a14:m>
                <a:endParaRPr lang="en-AU" sz="2400" dirty="0">
                  <a:latin typeface="Arial" panose="020B0604020202020204" pitchFamily="34" charset="0"/>
                  <a:ea typeface="MS Mincho" panose="02020609040205080304" pitchFamily="49" charset="-128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8AF0420-FE6C-0F48-89AB-47C8A47EC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78841"/>
                <a:ext cx="11970913" cy="1200329"/>
              </a:xfrm>
              <a:prstGeom prst="rect">
                <a:avLst/>
              </a:prstGeom>
              <a:blipFill>
                <a:blip r:embed="rId2"/>
                <a:stretch>
                  <a:fillRect l="-764" t="-3553" b="-11168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9B9D55C-F25B-053D-A19B-8235ADFADA74}"/>
              </a:ext>
            </a:extLst>
          </p:cNvPr>
          <p:cNvSpPr txBox="1"/>
          <p:nvPr/>
        </p:nvSpPr>
        <p:spPr>
          <a:xfrm>
            <a:off x="0" y="11502"/>
            <a:ext cx="2945880" cy="584775"/>
          </a:xfrm>
          <a:prstGeom prst="homePlate">
            <a:avLst/>
          </a:prstGeom>
          <a:solidFill>
            <a:srgbClr val="00206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Guided Practice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95989-B09E-AC74-9341-A2785083E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2342288" y="-215040"/>
            <a:ext cx="738503" cy="52148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B35CC-FB2B-0916-B612-26D6D6798058}"/>
                  </a:ext>
                </a:extLst>
              </p:cNvPr>
              <p:cNvSpPr txBox="1"/>
              <p:nvPr/>
            </p:nvSpPr>
            <p:spPr>
              <a:xfrm>
                <a:off x="0" y="2905622"/>
                <a:ext cx="26539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=−1.841, 1.146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7B35CC-FB2B-0916-B612-26D6D6798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905622"/>
                <a:ext cx="2653996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AF91C38-FDC1-B8AF-9008-3C46686BEBFA}"/>
              </a:ext>
            </a:extLst>
          </p:cNvPr>
          <p:cNvSpPr txBox="1"/>
          <p:nvPr/>
        </p:nvSpPr>
        <p:spPr>
          <a:xfrm>
            <a:off x="2863403" y="2905084"/>
            <a:ext cx="3818161" cy="46166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Why do we have 2 solutions?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C5E37A6-3393-CABE-C304-DB0186932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0971" y="2023144"/>
            <a:ext cx="2479829" cy="15346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DB91DF6-2606-8060-0985-572E322A661C}"/>
              </a:ext>
            </a:extLst>
          </p:cNvPr>
          <p:cNvSpPr txBox="1"/>
          <p:nvPr/>
        </p:nvSpPr>
        <p:spPr>
          <a:xfrm>
            <a:off x="56073" y="3694987"/>
            <a:ext cx="5195846" cy="46166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AU" sz="2400" dirty="0">
                <a:solidFill>
                  <a:srgbClr val="002060"/>
                </a:solidFill>
              </a:rPr>
              <a:t>b) How many solutions would we have?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FF0CC9C-243B-4A7E-6529-1E0E8E41B3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3640052" y="1167383"/>
            <a:ext cx="764897" cy="6858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B2D2FB-5A28-2CDF-C6E9-AAE27C6ADE17}"/>
                  </a:ext>
                </a:extLst>
              </p:cNvPr>
              <p:cNvSpPr txBox="1"/>
              <p:nvPr/>
            </p:nvSpPr>
            <p:spPr>
              <a:xfrm>
                <a:off x="0" y="5162220"/>
                <a:ext cx="298902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240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𝑥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=1.857,  4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.</m:t>
                      </m:r>
                      <m:r>
                        <a:rPr lang="en-AU" sz="24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</a:rPr>
                        <m:t>536</m:t>
                      </m:r>
                    </m:oMath>
                  </m:oMathPara>
                </a14:m>
                <a:endParaRPr lang="en-AU" sz="24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0B2D2FB-5A28-2CDF-C6E9-AAE27C6AD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162220"/>
                <a:ext cx="298902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0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2" grpId="0"/>
      <p:bldP spid="1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856</Words>
  <Application>Microsoft Office PowerPoint</Application>
  <PresentationFormat>Widescreen</PresentationFormat>
  <Paragraphs>95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 Diep</dc:creator>
  <cp:lastModifiedBy>TAN Mei Yi [Harrisdale Senior High School]</cp:lastModifiedBy>
  <cp:revision>13</cp:revision>
  <dcterms:created xsi:type="dcterms:W3CDTF">2020-02-18T03:08:44Z</dcterms:created>
  <dcterms:modified xsi:type="dcterms:W3CDTF">2022-11-08T04:08:26Z</dcterms:modified>
</cp:coreProperties>
</file>