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58" r:id="rId3"/>
    <p:sldId id="262" r:id="rId4"/>
    <p:sldId id="261" r:id="rId5"/>
    <p:sldId id="501" r:id="rId6"/>
    <p:sldId id="496" r:id="rId7"/>
    <p:sldId id="502" r:id="rId8"/>
    <p:sldId id="265" r:id="rId9"/>
    <p:sldId id="267" r:id="rId10"/>
    <p:sldId id="271" r:id="rId11"/>
    <p:sldId id="272" r:id="rId12"/>
    <p:sldId id="273" r:id="rId13"/>
    <p:sldId id="274" r:id="rId14"/>
    <p:sldId id="268" r:id="rId15"/>
    <p:sldId id="275" r:id="rId16"/>
    <p:sldId id="269" r:id="rId17"/>
    <p:sldId id="503" r:id="rId18"/>
    <p:sldId id="507" r:id="rId19"/>
    <p:sldId id="504" r:id="rId20"/>
    <p:sldId id="505" r:id="rId21"/>
    <p:sldId id="506" r:id="rId22"/>
    <p:sldId id="508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  <a:srgbClr val="F1D67F"/>
    <a:srgbClr val="E6B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EBAD8-8BC2-421F-8043-5BA52836BB80}" v="10" dt="2023-02-20T06:40:26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20EBAD8-8BC2-421F-8043-5BA52836BB80}"/>
    <pc:docChg chg="modSld">
      <pc:chgData name="TAN Mei Yi [Harrisdale Senior High School]" userId="f9f029c9-d743-4d60-9f2c-e74bdec1ab07" providerId="ADAL" clId="{B20EBAD8-8BC2-421F-8043-5BA52836BB80}" dt="2023-02-20T06:40:26.246" v="11" actId="20577"/>
      <pc:docMkLst>
        <pc:docMk/>
      </pc:docMkLst>
      <pc:sldChg chg="addSp modSp mod">
        <pc:chgData name="TAN Mei Yi [Harrisdale Senior High School]" userId="f9f029c9-d743-4d60-9f2c-e74bdec1ab07" providerId="ADAL" clId="{B20EBAD8-8BC2-421F-8043-5BA52836BB80}" dt="2023-02-20T06:40:12.124" v="8"/>
        <pc:sldMkLst>
          <pc:docMk/>
          <pc:sldMk cId="3247551525" sldId="269"/>
        </pc:sldMkLst>
        <pc:grpChg chg="mod">
          <ac:chgData name="TAN Mei Yi [Harrisdale Senior High School]" userId="f9f029c9-d743-4d60-9f2c-e74bdec1ab07" providerId="ADAL" clId="{B20EBAD8-8BC2-421F-8043-5BA52836BB80}" dt="2023-02-20T06:40:12.124" v="8"/>
          <ac:grpSpMkLst>
            <pc:docMk/>
            <pc:sldMk cId="3247551525" sldId="269"/>
            <ac:grpSpMk id="7" creationId="{6D3874CF-BDE3-1941-9E30-675B17B6B593}"/>
          </ac:grpSpMkLst>
        </pc:grpChg>
        <pc:inkChg chg="add mod">
          <ac:chgData name="TAN Mei Yi [Harrisdale Senior High School]" userId="f9f029c9-d743-4d60-9f2c-e74bdec1ab07" providerId="ADAL" clId="{B20EBAD8-8BC2-421F-8043-5BA52836BB80}" dt="2023-02-20T06:40:12.124" v="8"/>
          <ac:inkMkLst>
            <pc:docMk/>
            <pc:sldMk cId="3247551525" sldId="269"/>
            <ac:inkMk id="5" creationId="{7AD22E92-7883-E76A-B79F-FBF9A1D036A4}"/>
          </ac:inkMkLst>
        </pc:inkChg>
        <pc:inkChg chg="add mod">
          <ac:chgData name="TAN Mei Yi [Harrisdale Senior High School]" userId="f9f029c9-d743-4d60-9f2c-e74bdec1ab07" providerId="ADAL" clId="{B20EBAD8-8BC2-421F-8043-5BA52836BB80}" dt="2023-02-20T06:40:12.124" v="8"/>
          <ac:inkMkLst>
            <pc:docMk/>
            <pc:sldMk cId="3247551525" sldId="269"/>
            <ac:inkMk id="6" creationId="{EB03E66F-62ED-D12F-9835-E3D922BD7500}"/>
          </ac:inkMkLst>
        </pc:inkChg>
      </pc:sldChg>
      <pc:sldChg chg="modSp">
        <pc:chgData name="TAN Mei Yi [Harrisdale Senior High School]" userId="f9f029c9-d743-4d60-9f2c-e74bdec1ab07" providerId="ADAL" clId="{B20EBAD8-8BC2-421F-8043-5BA52836BB80}" dt="2023-02-20T06:39:53.591" v="5" actId="20577"/>
        <pc:sldMkLst>
          <pc:docMk/>
          <pc:sldMk cId="1756675045" sldId="501"/>
        </pc:sldMkLst>
        <pc:spChg chg="mod">
          <ac:chgData name="TAN Mei Yi [Harrisdale Senior High School]" userId="f9f029c9-d743-4d60-9f2c-e74bdec1ab07" providerId="ADAL" clId="{B20EBAD8-8BC2-421F-8043-5BA52836BB80}" dt="2023-02-20T06:39:53.591" v="5" actId="20577"/>
          <ac:spMkLst>
            <pc:docMk/>
            <pc:sldMk cId="1756675045" sldId="501"/>
            <ac:spMk id="3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B20EBAD8-8BC2-421F-8043-5BA52836BB80}" dt="2023-02-20T06:40:26.246" v="11" actId="20577"/>
        <pc:sldMkLst>
          <pc:docMk/>
          <pc:sldMk cId="1426342581" sldId="503"/>
        </pc:sldMkLst>
        <pc:spChg chg="mod">
          <ac:chgData name="TAN Mei Yi [Harrisdale Senior High School]" userId="f9f029c9-d743-4d60-9f2c-e74bdec1ab07" providerId="ADAL" clId="{B20EBAD8-8BC2-421F-8043-5BA52836BB80}" dt="2023-02-20T06:40:26.246" v="11" actId="20577"/>
          <ac:spMkLst>
            <pc:docMk/>
            <pc:sldMk cId="1426342581" sldId="503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38:27.055"/>
    </inkml:context>
    <inkml:brush xml:id="br0">
      <inkml:brushProperty name="width" value="0.1" units="cm"/>
      <inkml:brushProperty name="height" value="0.2" units="cm"/>
      <inkml:brushProperty name="color" value="#C80CD6"/>
      <inkml:brushProperty name="tip" value="rectangle"/>
      <inkml:brushProperty name="rasterOp" value="maskPen"/>
      <inkml:brushProperty name="ignorePressure" value="1"/>
    </inkml:brush>
  </inkml:definitions>
  <inkml:trace contextRef="#ctx0" brushRef="#br0">3 2661,'-2'-114,"5"-127,23 103,-8 11,-7 65,-7 42,1 1,14-35,5-19,-12 34,1 1,3 1,1 0,31-51,-28 55,-6 10,-2 0,13-30,85-220,-89 210,37-93,-48 130,0-1,6-29,-12 36,2 0,0 1,1 0,1 0,16-28,23-33,-33 54,0 1,30-38,67-87,-99 138,1 1,0 1,1 0,0 1,0 0,18-7,12-9,-21 13,-1 2,1 0,38-10,-36 12,0 0,0-2,24-13,-37 16,38-23,0 3,93-35,-77 46,-50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49:45.9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1117 2,'-97'-2,"-107"5,187 0,0 1,1 1,0 0,0 1,1 1,-1 1,2 0,-1 0,-18 16,-47 25,72-45,1 1,0 1,0-1,0 1,1 1,-9 10,-29 24,1-4,34-29,0 1,0-2,-1 1,-16 8,14-9,0 0,1 1,0 0,0 1,1 0,0 1,0 0,-11 16,0 6,-30 58,37-63,-16 26,12-22,-27 65,12-34,7-18,19-28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31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23 7936,'-6'31'384,"6"-31"-358,0 0 0,0 0 1,0 0-1,0 0 0,0 0 1,0 0-1,0 0 0,1 0 1,-1 0-1,0 0 0,0 0 1,0 0-1,0 0 0,0 0 1,0 0-1,0 0 0,0 0 1,0 0-1,0 0 0,0 0 1,0 0-1,0 0 0,1 0 1,-1 0-1,0 0 0,0 0 1,0 0-1,0 0 0,0 0 1,0 0-1,0 0 0,0 0 1,0 0-1,0 0 0,0 0 1,0 0-1,0 0 0,0 0 1,0 1-1,0-1 0,0 0 1,0 0-1,1 0 0,-1 0 1,0 0-1,0 0 0,0 0 1,0 0-1,7-9 1114,-1 3-392,-6 6-576,1-1 0,-1 1-1,0-1 1,1 1 0,-1-1 0,1 0-1,-1 1 1,0-1 0,1 1 0,-1-1-1,0 0 1,0 1 0,0-1 0,1 0-1,-1 0 1,0 1 0,0-1-1,0 0 1,0-1 576,-2-6-1,1 7-723,0 0 0,0 0 0,0 1 1,-1-1-1,1 1 0,0-1 0,0 1 1,0-1-1,0 1 0,-1 0 1,1-1-1,0 1 0,0 0 0,0 0 1,-1 0-1,1 0 0,0 0 1,0 0-1,-1 0 0,-1 1 0,2-1-49,-1 1-1,0-1 0,0 1 0,0 0 1,0 0-1,1 0 0,-1 0 0,0 0 1,1 0-1,-1 0 0,1 0 0,-1 0 1,-1 3-1,-26 37 388,24-34 22,8-11-490,5 1 174,1 0 0,0 1 0,0-1 0,1 2 0,14-2 0,6-1-476,-17 2 287,-11 2 174,0 0 0,0 0 0,0 0 0,0-1 0,0 1 0,0-1 0,0 1 0,0-1 0,0 0 0,0 1 0,0-1 0,0 0 0,0 0 0,-1-1 0,1 1 0,0 0 0,-1-1 0,1 1 0,1-3-1,-1 2-175,-1 0 96,1 0 0,-1 0 0,0 0 0,0 0 0,0 0 0,0 0 0,0 0 0,0 0 0,0-1 0,-1 1-1,2-4 1,-3 6 18,1 0 0,0 0 0,0 0-1,0 0 1,-1 0 0,1 0-1,0 0 1,0 0 0,0 0-1,-1 0 1,1 0 0,0 0 0,0 0-1,0 0 1,-1 0 0,1 0-1,0 0 1,0 0 0,0 0-1,-1 0 1,1 0 0,0 0-1,0 1 1,0-1 0,0 0 0,0 0-1,-1 0 1,1 0 0,0 1-1,-11 6-387,2-1 433,-10 7 122,12-8-109,-13 8 0,11-9-83,4-1 129,1-1 0,-1 1 1,0-1-1,0 0 0,0-1 0,0 1 0,-1-1 0,1 0 1,-7 0-1,-15 0-266,1 0-3178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8:02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434 100 11648,'0'0'10,"1"0"1,-1 0-1,0 0 1,0 0-1,0 0 1,1 0-1,-1 0 1,0 0-1,0 0 1,0 0-1,0 0 1,1 0-1,-1 1 1,0-1-1,0 0 1,0 0-1,0 0 1,0 0-1,1 0 1,-1 1-1,0-1 1,0 0-1,0 0 1,0 0-1,0 0 1,0 1-1,0-1 1,0 0-1,0 0 1,0 0-1,0 0 1,0 1-1,0-1 1,0 0-1,0 0 1,0 0-1,0 1 1,0-1-1,0 0 1,0 0-1,0 0 1,0 1-1,0-1 1,0 0-1,0 0 1,0 0-1,0 0 1,0 1-1,-1-1 1,1 0-1,0 0 1,-7 13 847,5-10-705,0 1-50,-1 1 7,0 1 1,0-1-1,0 1 0,1 0 0,0 0 0,-2 10 1,0 0 161,2 0 1,-1 30 0,3-39-205,0 0-1,1 0 1,0 1-1,0-1 1,1 0-1,0-1 0,0 1 1,1 0-1,3 7 1,-5-12-30,1 0 1,-1-1-1,0 1 1,0 0-1,1-1 1,-1 1-1,1-1 1,0 0 0,-1 1-1,1-1 1,0 0-1,0 0 1,-1 0-1,1 0 1,0 0-1,0-1 1,4 2-1,-1-1 46,0 0-1,1-1 1,-1 0-1,0 0 1,9-1-1,-10 0-88,0 1-1,-1-1 0,1 0 0,0-1 0,-1 1 0,1-1 0,-1 1 0,0-1 0,0 0 1,1 0-1,-1-1 0,-1 1 0,1-1 0,0 1 0,0-1 0,-1 0 0,0 0 0,5-7 0,-2 1-7,0-1 0,0 0-1,-1 0 1,-1-1 0,4-12-1,-5 13 95,1-1-1,-2 1 0,2-21 0,-3 28-48,0 1 0,0-1 0,0 1 0,-1 0 0,1-1 0,0 1 0,-1-1 0,0 1 0,0 0 0,1 0 0,-1-1 0,-1 1 0,1 0 0,0 0 0,0 0 0,-1 0 0,1 0 0,-1 0-1,0 1 1,1-1 0,-1 0 0,0 1 0,-3-2 0,3 2-62,0 0 0,0 0 0,0 0 0,0 1 0,-1-1-1,1 1 1,0 0 0,-1 0 0,1 0 0,0 0 0,0 0-1,-1 0 1,1 0 0,0 1 0,-1-1 0,1 1 0,0 0-1,0-1 1,-2 2 0,-1 0-817,1 1 0,-1-1-1,1 1 1,0 0 0,0 0 0,1 0 0,-7 8-1,-1 3-5594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0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 4992,'0'0'12245,"2"2"-13226,4 8 910,-3-6 85,0 1 0,0 0 0,0 0 0,2 8 1,-6-19 73,0 1 1,0-1 0,0 0 0,1 0 0,0-6-1,0 9-113,0 1-1,1-1 1,-1 0-1,1 1 1,0-1-1,-1 1 0,1-1 1,0 1-1,1-1 1,-1 1-1,0-1 1,1 1-1,-1 0 0,4-4 1,-2 3 215,0 0-1200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2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2 6784,'-1'12'226,"0"0"1555,5-27 116,-3 13-1762,0-4 63,0 6-188,-1 0-1,0 0 0,0 0 1,0 0-1,0 0 0,0 0 1,0-1-1,0 1 1,0 0-1,0 0 0,0 0 1,0 0-1,0 0 0,0 0 1,-1 0-1,1 0 0,0 0 1,0-1-1,0 1 0,0 0 1,0 0-1,0 0 0,0 0 1,0 0-1,0 0 1,0 0-1,0 0 0,0 0 1,0 0-1,0 0 0,0 0 1,0 0-1,-1 0 0,1 0 1,0 0-1,0-1 0,0 1 1,0 0-1,0 0 0,0 0 1,0 0-1,0 0 1,0 0-1,-1 0 0,1 0 1,0 0-1,0 0 0,0 0 1,0 0-1,0 1 0,-1-1 7,1 0 0,0 0-1,-1 0 1,1 0 0,0 0 0,-1 0-1,1 1 1,0-1 0,0 0 0,-1 0-1,1 1 1,0-1 0,-1 0-1,1 0 1,0 1 0,0-1 0,0 0-1,-1 1 1,-3 6 123,0 1 1,0 0-1,1 0 0,-4 16 1,-7 36 59,14-59-199,-4 17 39,2 0 0,0 0 0,1 0 0,0 0 0,4 27 1,-2-41-250,-1 0 0,1 0-1,1 1 1,-1-1 0,0 0 0,1 0 0,0 0 0,0 0 0,0-1 0,0 1 0,1 0 0,3 3 0,0-1-501,0-1 0,0 1 0,1-1 0,0-1 0,12 8-1,1-2-2530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3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20 10880,'0'0'2432,"0"3"-2112,2 10-290,0-1 1,-2 0-1,1 1 0,-2-1 1,0 0-1,-2 14 1,0-6-2023,2-6-3333,1-6 1741</inkml:trace>
  <inkml:trace contextRef="#ctx0" brushRef="#br0" timeOffset="1">142 0 3712,'0'5'269,"0"6"877,0-11-1043,0 0 0,0 1 0,0-1 0,0 0 1,0 0-1,0 0 0,0 1 0,0-1 0,0 0 0,0 0 0,0 1 0,0-1 0,0 0 0,0 0 1,1 0-1,-1 1 0,0-1 0,0 0 0,0 0 0,0 0 0,0 0 0,1 1 0,-1-1 1,0 0-1,0 0 0,0 0 0,1 0 0,-1 0 0,0 0 0,0 0 0,1 1 0,-4 6 1732,3-2-1746,0-1 0,0 1 1,0 0-1,1-1 0,0 1 0,0-1 1,0 1-1,2 4 0,1 6 132,-3-8-103,1 2 35,1 0 0,5 17 0,-6-23-128,-1 0 0,1 0 0,0 0-1,0 0 1,0 0 0,1-1 0,-1 1-1,1-1 1,-1 1 0,1-1 0,3 3 0,-4-5 4,0 1 0,0 0 0,0 0 0,0-1 0,0 1 0,0-1 1,0 0-1,0 1 0,0-1 0,0 0 0,0 0 0,0 0 0,0-1 0,0 1 1,0 0-1,0-1 0,0 1 0,0-1 0,3-1 0,-1 0 95,-1 1-1,0-1 1,0 1-1,0-1 1,0 0-1,0-1 1,0 1-1,-1 0 1,1-1-1,4-4 1,-5 2-10,1 0-1,-1 0 1,1 0 0,-1-1 0,-1 1 0,1 0-1,-1-1 1,0 0 0,0 1 0,0-1-1,-1 1 1,0-1 0,0 0 0,-1 1 0,1-1-1,-1 1 1,-2-7 0,3 11-109,-1 0-1,1-1 1,-1 1-1,1 0 1,-1-1 0,1 1-1,-1 0 1,0 0 0,0 0-1,0 0 1,0 0 0,0 0-1,0 0 1,0 0 0,0 0-1,0 0 1,0 0 0,0 1-1,-1-1 1,1 0 0,0 1-1,-1-1 1,1 1 0,0 0-1,-3-1 1,-3 0-15,0 0-1,0 1 1,0 0 0,-7 1-1,4-1-15,5 0-159,1 1 1,-1-1-1,1 1 1,-1 0-1,1 0 1,-8 4-1,8-3-405,0 0-1,1 0 1,-1 0-1,1 1 0,0-1 1,-1 1-1,-3 4 1,-11 13-5874</inkml:trace>
  <inkml:trace contextRef="#ctx0" brushRef="#br0" timeOffset="2">550 156 12800,'-23'15'0,"-11"10"768,30-21 128,22-13 0,-11 9 128,2 3-385,-9 17 1,-9 10-1152,2 5 128,-6 6 768,3-2 0,-3-1-1024,2-7 1,2-8-3841,0-7 128,0 0 256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5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8064,'27'-4'8660,"-18"-2"-7081,3 1-1300,0-1 0,1 2-1,13-4 1,-13 4-92,108-28-1484,-88 24-2974,-18 3-6011,-10 3 9087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6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9 9216,'-16'17'700,"9"-9"1119,20-16-754,-7 4-849,0 0 679,-1 0 0,10-10 0,-18 34 982,-38 109-1430,19-65-147,-2-6-402,1 0-202,22-57 279,1 0 0,0 0-1,-1 0 1,1 0 0,0 0-1,0 0 1,0 0 0,0 0-1,0-1 1,0 1 0,0 0-1,0 0 1,0 0 0,0 0-1,1 0 1,-1 0 0,0 0-1,1 0 1,-1 0 0,0-1-1,1 1 1,-1 0 0,1 1-1,0-2 1,0 1-1,0-1 0,0 1 0,0-1 0,0 1 0,-1-1 0,1 1 0,0-1 0,0 0 0,0 1 1,0-1-1,0 0 0,0 0 0,0 0 0,0 0 0,0 0 0,0 0 0,0 0 0,0 0 0,2-1 0,2 0 31,0 0-1,0-1 1,-1 1-1,1-1 0,-1 0 1,6-4-1,25-19 35,-3 2-66,1 2 10,39-22 119,-67 40-252,12-6-1334,-16 8 1303,-1 1 0,1 0 0,0-1-1,0 1 1,-1 0 0,1 0 0,0-1 0,0 1 0,0 0-1,0 0 1,0 0 0,-1 0 0,1 0 0,1 0 0</inkml:trace>
  <inkml:trace contextRef="#ctx0" brushRef="#br0" timeOffset="1">273 102 12288,'0'22'0,"0"15"896,0-24 0,0-6 0,-3-1 128,-1-5 255,-7 17 1,-3 4-1408,1 3 128,3 0 0,1 9 128,7 4-128,-2-11 128,8-4-1664,-4-6 1,0-5-2945,7-12 0,2 0 1024</inkml:trace>
  <inkml:trace contextRef="#ctx0" brushRef="#br0" timeOffset="2">435 415 15744,'0'0'0,"2"-18"0,1-7 384,3-10-1,3-4 257,-4 8 0,-1 3-640,-4 3 128,-7-1-384,-8 7 0,-5 4 0,-3 10 128,-2 5-895,5 9 127,2 5-4352,9 2 0,0 2 3584</inkml:trace>
  <inkml:trace contextRef="#ctx0" brushRef="#br0" timeOffset="3">654 34 12800,'-16'14'128,"-17"21"0,33-34-115,-1-1 1,1 0 0,0 1-1,-1-1 1,1 1 0,0-1-1,0 1 1,-1-1 0,1 1-1,0-1 1,0 0 0,0 1 0,0-1-1,0 2 1,0-2 11,0 0 0,0 0-1,0 0 1,0 0 0,0 1 0,0-1-1,0 0 1,0 0 0,1 0 0,-1 0 0,0 0-1,0 1 1,0-1 0,0 0 0,0 0 0,1 0-1,-1 0 1,0 0 0,0 0 0,0 0 0,0 0-1,1 0 1,-1 0 0,0 0 0,0 0-1,1 1 1,8 0 1300,-6-1-664,1 0 0,-1 1 0,0-1 0,1 1 0,-1 0 0,0 0 0,5 3 0,-4-2-632,-1 0 0,1 0 0,-1 0 0,0 1 0,0 0 0,0 0 0,0-1 0,0 2 0,-1-1 0,1 0 0,2 5 0,-3-3 3,1 1 0,-1 0 0,1-1 1,-2 1-1,1 0 0,1 11 0,-1 2 1,-2 1 0,0-1 0,-4 34-1,1-36-30,1 0 0,-2 0 0,0-1-1,-2 1 1,1-1 0,-2-1 0,0 1 0,-1-1-1,0 0 1,-1-1 0,-19 23 0,-49 40-3584,21-31-9092,38-31 10605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48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34 4224,'26'11'1024,"-25"-10"-928,0-1 0,-1 0 0,1 1 1,0-1-1,0 0 0,-1 0 0,1 1 0,0-1 1,0 0-1,-1 0 0,1 0 0,1 0 0,-2 0-74,0 0 0,0 0 0,1 0-1,-1-1 1,0 1 0,0 0 0,0 0 0,0 0-1,0 0 1,0 0 0,0 0 0,0 0-1,0 0 1,1 0 0,-1-1 0,0 1 0,0 0-1,0 0 1,0 0 0,0 0 0,0 0-1,0 0 1,0-1 0,0 1 0,0 0 0,0 0-1,0 0 1,0 0 0,0 0 0,0 0-1,0-1 1,0 1 0,0 0 0,0 0 0,0 0-1,0 0 1,0-1 0,-1 1 48,1-1 0,0 1 0,0-1 0,-1 1 0,1-1 0,0 1 0,-1-1 0,1 1 0,-1-1-1,1 1 1,-1-1 0,1 1 0,0-1 0,-1 1 0,0 0 0,1-1 0,-1 1 0,1 0 0,-2-1 0,2 1 4,-1 1 0,1-1 1,-1 0-1,1 1 0,-1-1 0,1 0 0,-1 1 0,1-1 0,0 1 1,-1-1-1,1 0 0,0 1 0,-1-1 0,1 1 0,-1 0 0,-2 4-23,3-5-49,-8 8 122,0 0-1,-11 16 1,17-22-82,1 1 0,-1 0 0,0 0 0,1 0 0,0 0 0,0 1 0,0-1 0,0 0 0,0 0-1,1 1 1,-1-1 0,1 0 0,0 6 0,6 39 1011,0 12-207,-4-47-621,0 1 0,6 20 0,-6-26-153,-1-3 97,1 7 101,-2-12-265,1 0 0,-1 0 0,0 1 1,0-1-1,0 0 0,0 0 1,0 0-1,1 1 0,-1-1 0,0 0 1,0 0-1,0 0 0,1 1 1,-1-1-1,0 0 0,0 0 0,1 0 1,-1 0-1,0 0 0,0 0 1,1 0-1,-1 0 0,0 1 0,0-1 1,1 0-1,-1 0 0,0 0 1,0 0-1,1 0 0,-1 0 1,0-1-1,0 1 0,1 0 0,-1 0 1,0 0-1,1 0 0,-1 0 1,4-2 54,0-1 0,0 1 0,0-1 0,0 1 0,0-1 0,-1 0 1,1 0-1,-1-1 0,5-7 0,0 1 109,-1-1 1,8-16-1,-11 18-127,0-1 0,-1 0 0,0 1 0,0-1 0,-1 0 0,0-1 0,0-18 0,-2 13 36,-1 0 0,0 0 0,-1 1-1,-5-22 1,6 34-8,0-1 0,-1 1 0,1-1 0,-1 1 0,1-1 0,-1 1 0,0 0 0,-5-6 0,6 8-55,0 0-1,0-1 1,0 1 0,-1 0-1,1 0 1,0 0 0,-1 0-1,1 1 1,-1-1 0,1 0-1,0 1 1,-1-1-1,0 1 1,1-1 0,-1 1-1,1 0 1,-1-1 0,1 1-1,-1 0 1,0 0 0,1 0-1,-1 0 1,-2 1-1,2 0-5,1-1 0,-1 1-1,0 0 1,1 0 0,-1 0-1,0 0 1,1 0-1,0 1 1,-1-1 0,1 0-1,-1 1 1,1-1-1,0 1 1,0-1 0,-1 3-1,-3 4-12,-6 15-1,8-16 26,-5 13-82,0 0 1,2 1-1,0 0 1,1 0 0,-2 24-1,7-41 56,-1 1 0,1 0 0,0 0 0,1 0 1,0 0-1,-1 0 0,1 0 0,1 0 0,-1-1 0,1 1 0,0 0 0,4 7 0,-5-10-105,0 0 1,0-1-1,0 1 0,1 0 0,-1 0 0,0 0 1,1-1-1,0 1 0,-1-1 0,1 1 1,0-1-1,0 0 0,0 0 0,0 0 0,0 0 1,3 2-1,-1-2-1339,-1 0 0,1-1 0,-1 1 0,1 0 0,5-1 0,6 0-1537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55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16 3584,'-32'-15'0,"31"15"-1,3 0-1,6 1 0,11 6 28,-10-2 33,-1 1-1,8 7 1,2 1 128,-7-5 5,1-1 0,1 0 0,-1-1 0,1 0 0,0-1 0,1 0 0,16 4 0,36 9 37,-31-8-121,1-1 1,67 9-1,-73-17 148,-2 0-165,-1 1 0,0 1-1,30 8 1,-33-3 28,25 13-1,19 7 8,-55-24-59,1 1 0,15 10 1,-15-9 23,24 11 0,-2-7 2,1-2-1,40 5 1,3 0 13,234 74 512,-271-76-737,64 11-1,13 3 103,-98-22 21,-1 0-1,1-1 1,21 0-1,-19-2 35,-1 1 0,36 8 0,-14 0-57,-16-3-89,35 12 1,-43-12 146,1-1 0,-1-1 0,1 0 0,1-2 0,29 1 0,-46-4-36,0 1 1,0-1-1,0 1 0,0 0 0,0 1 0,9 2 0,43 12 115,-8-3-2,-20-4-69,-4-2 30,-1 1 0,40 19 0,-48-20-26,0 0 0,1-1 0,-1-1 1,35 6-1,-51-11-51,3 1 11,1 0 1,0 1-1,-1-1 1,1 1-1,-1 0 1,1 0-1,-1 1 1,0-1-1,0 1 1,0 0-1,0 0 1,5 5-1,-3-1 32,1-1 0,12 8 1,-7-5 61,-9-7-90,0 0 0,1 0 0,-1 0 0,0-1-1,1 1 1,-1-1 0,1 0 0,5 2 0,2-2-18,17 2-1,-16-3 4,17 4 1,2 4 65,54 22 0,-54-18-4,48 13 0,-77-25-62,27 7 28,0-2 1,39 3-1,-32-6-199,50 10 1,22-1 267,-20-3-194,118 33 134,-158-30-53,10 2-6,58 13 23,97 0 127,-153-17-128,94 27 0,-112-25 0,46 15 0,41 10 0,-4-15 0,28 6 0,-114-18 0,48 10 0,15 6 0,62 18 0,-163-43 0,35 13-43,1-1 0,49 9 1,-55-16 36,186 35-116,-84-1 122,56 23 128,-103-34 9,19 6-125,-12-19 55,8 3-27,-22-1-92,24 5-24,113 25 76,-160-37 68,-26-4-38,60 4 0,-54-9-23,-1 1 0,70 13 0,-1 5 109,-66-14-126,-1 2 0,58 18-1,-64-15-28,0-2 0,0-1 0,1-2 0,0-1 0,44 1 0,-41-3 83,51 10 0,-16-2-4,-21-1-9,-14-2-41,-1 0-16,-21-4 28,21 3 1,163 21 103,-165-23-95,59 18 0,-82-21-47,0 0 1,0 0-1,1-1 1,11 0-1,0 0-21,-6 0 36,0-1 21,20 5 0,10 1 70,-5-1-12,-20-3-58,1 0 0,26-1 0,-34-1 0,22-1 60,-15 0 38,37 3 0,-36 5-1293,-12-5-4778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7:58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430 183 6016,'28'18'3780,"-28"-18"-3758,0 0 0,0 0 0,0 0 0,0-1 0,0 1 0,0 0 0,0 0 0,0 0 0,0 0 1,0 0-1,-1 0 0,1 0 0,0 0 0,0-1 0,0 1 0,0 0 0,0 0 0,0 0 0,0 0 0,0 0 0,0 0 0,-1 0 1,1 0-1,0 0 0,0 0 0,0 0 0,0 0 0,0 0 0,0 0 0,0 0 0,-1 0 0,1 0 0,0 0 0,0 0 0,0 0 0,0 0 1,0 0-1,0 0 0,0 0 0,-1 0 0,1 0 0,0 0 0,0 0 0,0 0 0,0 0 0,0 0 0,0 0 0,0 0 0,-1 0 1,1 0-1,0 1 0,-9 0 480,1 0-1,-1 0 1,0-1 0,-11 0 0,0 0-259,14 0 51,0-1 0,0 1 1,1-1-1,-1 0 0,0 0 1,1 0-1,-1-1 0,-9-4 1,12 4-229,0 1 0,0-1 1,1 0-1,-1 0 0,0 0 0,1-1 1,-1 1-1,1-1 0,0 1 0,0-1 1,0 0-1,0 0 0,1 0 1,-1 0-1,1 0 0,-2-6 0,1 3-43,-1-1 0,0 0 0,0 1-1,0 0 1,-1-1 0,1 1 0,-1 1 0,-1-1-1,1 0 1,-1 1 0,0 0 0,-1 0-1,1 1 1,-12-8 0,3 4 233,0 1 0,0 0 0,-1 1 0,0 1 0,0 0 0,0 2 0,-28-5 0,40 8-362,-1 0 0,1 1 0,-1-1 0,1 1 0,0-1-1,-1 1 1,1 0 0,0 0 0,-1 1 0,-4 2 0,-4 1-1799,6-2-1423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50:19.1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0,'16'0,"0"0,-1 1,1 1,-1 0,17 6,-23-5,0 0,-1 1,0 1,1-1,-2 1,1 1,0-1,-1 1,12 13,129 133,-115-114,12 11,150 137,-156-140,-2 3,-2 1,37 71,-56-93,98 179,-58-91,-44-93,-1 2,-1-1,8 30,14 36,-10-35,-2 2,-3 0,-3 1,13 105,-20-123,17 57,-1-13,-16-53,0-2,-2-1,0 1,1 42,-5-53,1 0,8 35,3 24,-10-47,2 0,14 48,-12-53,-1 1,0 0,-2 0,1 32,-7 11,1-30,0 1,3-1,1 0,11 47,15 50,-22-94,-2 1,-2 0,-2 0,-5 55,2 5,1-63,0-3,2-1,1 1,13 70,-9-78,-2 1,-1 0,-1 45,-3-45,2 1,1-1,9 42,-4-29,-1 1,-3-1,-1 1,-6 54,1 2,3-78,0 18,1 0,1 1,10 45,16 49,0 29,-20-117,-6-25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8:09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 1 3072,'0'0'5376,"1"3"-4715,0-2-593,0 1 0,0-1 0,-1 1 0,1-1-1,0 1 1,-1-1 0,0 1 0,1-1 0,-1 1 0,0-1 0,0 1 0,0 0-1,0-1 1,0 1 0,0-1 0,0 1 0,0 0 0,-1-1 0,1 1 0,-1-1-1,0 3 1,-7 16 490,3-5-358,-1 0 0,0 0 0,-2 0 0,-15 23 0,12-23-156,1 1-1,0 0 1,1 0 0,1 0 0,0 1 0,2 1 0,0-1 0,0 1 0,2 0 0,0 0 0,1 1 0,1-1 0,1 1 0,0-1-1,2 1 1,4 29 0,-4-39-42,1 0 0,0-1 0,0 1-1,1-1 1,0 1 0,1-1 0,0 0-1,0 0 1,1-1 0,0 1 0,7 8 0,22 18 376,7 9-2292,-12-10-5766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8:10.9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55 106 4992,'0'0'9344,"-6"40"-9216,1 3 0,0 13-128,-4-13 0,-4-7-1024,4-8 128,2 1-7936</inkml:trace>
  <inkml:trace contextRef="#ctx0" brushRef="#br0" timeOffset="1">315 42 9088,'5'-5'1514,"-3"4"-1188,6-6 979,1 1 0,-1-1 1,17-7-1,-24 13-1135,0 1 1,0 0-1,1 0 0,-1 0 1,0 0-1,0 0 0,0 0 1,0 0-1,0 0 0,0 1 1,1-1-1,-1 0 1,0 1-1,0-1 0,0 1 1,0-1-1,0 1 0,1 0 1,2 1-186,-1 1 1,0-1-1,5 5 0,-7-6-46,0 0 0,0 0-1,0 0 1,0 0 0,0 0-1,0 0 1,-1 1 0,1-1-1,0 0 1,-1 0 0,1 1-1,-1-1 1,1 0 0,-1 1-1,1-1 1,-1 0 0,0 1-1,0-1 1,0 1 0,0-1-1,0 0 1,0 1 0,0-1-1,0 0 1,-1 1 0,1-1-1,0 1 1,-1-1 0,1 0-1,-1 0 1,0 2 0,-12 22 29,-20 28 0,6-9-118,22-35 65,-1-1 0,-5 7-1,10-14 78,1-1-1,0 0 0,0 0 0,-1 0 1,1 0-1,0 1 0,0-1 0,-1 0 0,1 0 1,0 0-1,-1 0 0,1 0 0,0 0 0,0 0 1,-1 0-1,1 0 0,0 0 0,-1 0 0,1 0 1,0 0-1,0 0 0,-1 0 0,1 0 0,0 0 1,-1 0-1,1 0 0,0 0 0,0 0 0,-1-1 1,1 1-1,0 0 0,0 0 0,-1 0 1,1 0-1,0-1 0,0 1 0,0 0 0,-1 0 1,1-1-1,0 1 6,0 0 1,0 0-1,-1 0 0,1-1 1,0 1-1,0 0 1,0 0-1,0 0 0,0 0 1,0 0-1,0 0 1,0-1-1,0 1 0,0 0 1,0 0-1,-1 0 1,1 0-1,0-1 1,0 1-1,0 0 0,0 0 1,0 0-1,0 0 1,0-1-1,0 1 0,0 0 1,1 0-1,-1 0 1,0 0-1,0 0 0,0-1 1,0 1-1,0 0 1,0 0-1,0 0 0,0 0 1,0 0-1,0-1 1,1 1-1,-1 0 0,0 0 1,0 0-1,0 0 1,0 0-1,0 0 0,0 0 1,1 0-1,-1 0 1,0-1-1,0 1 1,0 0-1,0 0 0,1 0 1,-1 0-1,0 0 1,0 0-1,0 0 0,0 0 1,1 0-1,-1 0 1,0 0-1,0 0 0,0 0 1,0 0-1,0 0 1,1 1-1,-1-1 0,0 0 1,0 0-1,7 0-22,-1 0 0,0 0 0,10-3-1,10 1-86,16 1-2725,-22 1-6123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8:12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4 9344,'-32'20'1280,"31"-18"-1122,-1 0 0,1 0 0,-1 0 0,1 0 0,0 0 0,0 0 0,0 1 0,0-1 0,0 0 0,0 1 0,0-1 0,1 1 0,-1-1 1,1 4-1,-1 0 287,-2 11-160,0 0 1,2 0 0,0 0 0,2 30 0,-1-46-252,0 1-1,1 0 1,-1 0 0,0 0-1,1-1 1,-1 1 0,1 0-1,0-1 1,0 1 0,-1 0-1,1-1 1,0 1 0,0-1-1,1 1 1,1 1 0,-3-3 16,1 1-1,0 0 1,0-1 0,0 0 0,0 1 0,0-1 0,0 0-1,0 1 1,0-1 0,0 0 0,0 0 0,0 0 0,0 0-1,0 0 1,0 0 0,0 0 0,0 0 0,0 0 0,0 0-1,0-1 1,0 1 0,0 0 0,0-1 0,0 1 0,0-1-1,0 1 1,0-1 0,1 0 0,5-4 30,-1 0 0,1 0 0,-1 0-1,0-1 1,0 0 0,-1 0 0,8-11 0,-11 14-89,1-1-1,-1 1 1,0-1-1,-1 0 1,1 0-1,-1 1 1,1-1-1,-1 0 1,0-1 0,-1 1-1,1 0 1,-1 0-1,1 0 1,-1 0-1,-1 0 1,1-1 0,-2-5-1,1 5 9,-1 0 1,0 0-1,0 0 0,0 0 0,-1 0 1,-5-8-1,6 10 98,-1 1 0,1-1 0,-1 1 1,1-1-1,-1 1 0,0 0 0,1 0 1,-1 0-1,0 0 0,-1 0 0,1 1 1,-4-2-1,3 2-364,0 0 0,0 0 1,0 1-1,0-1 1,-1 1-1,1 0 0,0 0 1,0 0-1,-1 1 0,-4 1 1,2-1-1155,0 1 1,1 1-1,-1 0 1,1-1 0,-10 7-1,-7 6-2376</inkml:trace>
  <inkml:trace contextRef="#ctx0" brushRef="#br0" timeOffset="1">449 127 22911,'-30'30'-384,"3"-8"0,2-3 384,-2 8 0,-2 4-3328,0 3 129,0 0-7297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17663,'33'10'-213,"57"9"0,155-5 21,-130-4 2369,-76-5-1581,42 5-1519,71 6 673,-14-3 1241,73 3-1172,-109-15 84,124 8-1043,-37 7 1737,58 1-597,-59-12-234,1 1 234,51-13-139,-152 3-213,233-22 2635,-119 14-2591,2 11 1221,-140 1-665,170 5-781,-164-3 159,112-10 1,10-5 505,-177 12-243,107-10 223,-35 3 587,257-11-998,-241 16-190,21 0 573,238-6 705,-279 6-751,50-4-76,132 1-250,-106 5 128,169-13 96,-241 11 18,23-3-185,152 0 394,-116 7 79,-17-2 26,115-4 126,66 0-1056,-265 4 745,38 2 133,117 1-643,-151-5 510,82-3 496,-38 9-665,-31-7-60,-1-1-28,-47 5 181,187 6 648,-172-4-783,0-1 0,47-5 0,84-6 618,-79 2-437,-22 2-63,-11 2 11,98-9 83,-123 11-211,1 2 0,42 4 0,6 0 103,-40-5 35,32-4-1,-34 3 35,0 0-1,45 5 0,21 0 101,-66-6-215,52-10 1,-50 7 314,-26 5-225,12-2 59,-1 0 0,27 0-1,-5 3-78,74-9 0,-108 8 16,0 0-127,0 0 0,0 0-1,1 0 1,-1 1 0,0 0-1,1 0 1,6 2 0,-8 0-2116,-12 4-3668,7-6 5313,-10 6-6863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4864,'-1'30'768,"1"-30"-744,0 0 0,0 0 0,0 0 0,0 0 1,0 1-1,0-1 0,0 0 0,-1 0 0,1 0 0,0 0 0,0 1 0,0-1 1,0 0-1,0 0 0,0 0 0,0 0 0,-1 0 0,1 0 0,0 1 1,0-1-1,0 0 0,0 0 0,0 0 0,-1 0 0,1 0 0,0 0 1,0 0-1,0 0 0,-1 0 0,1 0 0,0 0 0,0 0 0,0 0 0,0 0 1,-1 0-1,1 0 0,0 0 0,0 0 0,-7-3 785,5 2-511,-6-4 1050,-8-3 866,16 8-2157,0 0 0,-1-1 0,1 1 0,-1 0 0,1 0 0,-1 0 1,1 0-1,-1 0 0,1 0 0,-1 0 0,1 0 0,-1 0 0,1 0 1,0 0-1,-1 1 0,1-1 0,-1 0 0,1 0 0,-1 0 0,1 1 1,0-1-1,-1 0 0,1 0 0,-1 1 0,1-1 0,0 0 0,-1 1 1,1-1-1,0 0 0,-1 1 0,1 0-30,0-1-1,0 1 1,0-1 0,-1 1 0,1 0-1,0-1 1,0 1 0,0-1-1,0 1 1,0 0 0,0-1 0,1 1-1,-1-1 1,0 1 0,0 0-1,0-1 1,0 1 0,1-1 0,-1 1-1,0-1 1,0 1 0,1-1-1,-1 1 1,1-1 0,-1 1 0,0-1-1,2 1 1,12 12 313,66 39 655,-21-15-475,-55-34-456,0-1 0,-1 1 0,1 0 0,-1 0 0,4 4 0,-7-6-46,1 0 0,0 0 0,0 0 1,-1 1-1,1-1 0,-1 0 1,1 0-1,-1 1 0,0-1 0,1 0 1,-1 1-1,0-1 0,0 0 0,0 1 1,0-1-1,0 0 0,0 1 1,0-1-1,0 0 0,-1 2 0,-5 14 507,0-1-1,-1-1 0,-1 1 0,-19 27 0,3-4-649,17-27 200,0-1 0,0 1-1,-1-1 1,-1 0 0,-11 10-1,13-13-225,0 0 0,0 1 0,1 0 0,0 0 0,-7 14-1,-2 5 57,7-16-203,-5 5-4658,-4 4-3294,6-3 6629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2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7040,'-13'13'1173,"10"-12"865,6-7-795,-1 1-215,-8 21 507,-17 30-1,-17 21-989,33-56-553,-2 4-291,-32 50 1310,11-26-4155,24-34-291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2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9472,'0'-9'0,"0"-2"384,0 5 128,4 3 640,-2 3 0,1 3-640,-6 3 0,1 5-384,4 3 0,3 0 640,4 1 128,3-1-768,-1-3 0,4-6-128,-5 1 0,3-6-896,-4 0 128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2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1 7680,'0'0'3712,"1"6"-3094,1 16-177,0-1 0,-2 26 0,-12 31 353,7-52-582,1 1-1,0 28 1,6 28 429,-2 51-87,-27 104 257,6-73-812,13 1 602,3-37-1116,-8 70 589,-22 247-212,24-348 248,-12 96 654,-1-18-551,-56 367 1622,59-317-2011,12-93 224,-5 69 219,-7 68 42,-13 114-1229,28-296 1264,-4 105 280,-1 20 160,-1-116-968,-1 18 368,1 97-184,7-157-266,-16 77-1,12-69 310,-3 105 1,8-73-88,-1 36 5,0-5 440,-1 69-221,1-44 152,2-83-354,-6 216-468,7-82 106,-5-87 364,0 42-344,0-2 364,5-37 325,-1 21-138,-3-70-187,2 12 300,4-57-194,-5 39 0,-3 11-490,6-34 252,1-24-5,-2 21 1,1-19 44,0 25 0,0 5 41,1-38 19,-1 1-13,1 1 0,0-1 1,1 0-1,2 20 0,0-16 222,-1 0-1,-2 29 0,1-29-79,0 0 0,0 0 1,3 17-1,-1-26-194,0 1 0,0-1 0,6 13 0,2 2-283,-9-15 413,1 0 1,-1 0-1,0 0 0,0 0 1,0 11-1,-1 4-4988,0-10-2130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141 130 11904,'-4'-2'72,"3"1"-30,0 0 1,-1 0-1,1 1 0,0-1 0,0 0 0,0 0 1,-1-1-1,1 1 0,0 0 0,0 0 1,1 0-1,-1-1 0,0 1 0,0 0 0,1-1 1,-1 1-1,0-1 0,0-1 0,-1-22 517,1 16-132,0 0 0,-2-12-1,2 18-288,0 0-1,0 1 1,0-1-1,0 1 1,0-1-1,-1 1 1,1 0-1,-1-1 1,1 1-1,-1 0 1,0 0-1,-2-3 1,2 5-55,1-1-1,0 0 1,0 1 0,-1-1 0,1 1-1,0-1 1,0 1 0,-1-1 0,1 1-1,-1 0 1,1 0 0,0 0 0,-1 0-1,-1 0 1,2 0-66,0 0-41,0 0 0,1 0 0,-1 0-1,0 1 1,0-1 0,1 0-1,-1 1 1,0-1 0,1 0 0,-1 1-1,0-1 1,1 1 0,-1-1 0,1 1-1,-1-1 1,1 1 0,-1-1-1,1 1 1,-1 0 0,1-1 0,-1 1-1,1 0 1,0-1 0,-1 2-1,-2 3-50,0 0 86,0-1 1,1 1-1,0-1 1,0 1-1,0 0 1,0 0-1,0 5 1,-1 5 62,0 16 0,0-6-16,-4 26-90,-8 122-448,14-132 603,2 43 266,0-78-866,0 1-1,0 0 1,1-1-1,4 12 0,1 1-2147,-4-7-5417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9984,'14'20'0,"10"14"640,-15-28 0,-8-12 1024,7 1 0,-7-6-1536,17 2 0,6 4-128,1-1 0,7-1 384,2 0 128,8-6-384,-12 6 128,-1 2-1664,0-10 0,1 1-7808</inkml:trace>
  <inkml:trace contextRef="#ctx0" brushRef="#br0" timeOffset="1">429 1 14720,'5'16'-80,"-4"-15"102,-1 0 0,1-1 0,-1 1 0,1 0 1,0-1-1,-1 1 0,1-1 0,-1 1 1,1 0-1,0-1 0,0 0 0,-1 1 0,1-1 1,0 1-1,0-1 0,-1 0 0,2 1 1,0-1 32,-1 0 110,-1 0 0,1 1 0,0-1 0,0 0 0,0 0 0,-1 0 1,1 1-1,0-1 0,0 1 0,-1-1 0,1 0 0,0 1 0,0 0 1,0 0-92,-1 0 0,0 0 0,1-1 0,-1 1 0,0 0 0,0 0 1,0 0-1,0 0 0,0 0 0,0-1 0,0 1 0,0 0 0,0 0 1,0 0-1,-1 0 0,1-1 0,0 1 0,-1 1 0,-4 19 140,0 0-1,2 1 0,0 0 1,2-1-1,2 42 0,0-52-417,1 0-1,0-1 0,1 1 0,5 13 0,-6-20-17,-1 0-1,1 0 1,0 0-1,3 5 0,-4-8 78,1 1 0,-1-1-1,0 0 1,0 1-1,1-1 1,-1 0-1,1 0 1,-1 0-1,1 0 1,-1 0-1,4 1 1,-4-2-201,-1 1-1,1-1 1,0 0 0,0 0-1,0 0 1,0 0 0,-1 0-1,1 0 1,0 0 0,0-1-1,0 1 1,-1 0 0,1 0-1,0-1 1,0 1 0,0 0-1,-1-1 1,1 1 0,0-1-1,-1 1 1,1-1 0,0 1-1,-1-1 1,1 1 0,-1-1-1,1 0 1,0 0 0,1-2-368,10-8-1888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0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6784,'15'23'1280,"-15"-23"-1209,1 0 1,-1 1 0,1-1 0,-1 1-1,1-1 1,-1 0 0,1 0-1,0 1 1,-1-1 0,1 0-1,-1 0 1,1 0 0,0 1-1,-1-1 1,1 0 0,-1 0-1,1 0 1,0 0 0,-1 0 0,1 0-1,-1 0 1,1-1 0,0 1-1,-1 0 1,1 0 0,-1 0-1,2-1 1,17-9 1686,-15 7-1022,-2 2-647,-1 0 414,1 0 0,-1 0 0,1 0 0,-1 0 0,1 0 1,-1 0-1,0 0 0,1-1 0,1-2 0,-3 4-515,0 0 0,0 0 1,0 0-1,0 0 0,0-1 1,0 1-1,0 0 0,1 0 1,-1 0-1,0 0 0,0-1 1,0 1-1,0 0 0,0 0 1,1 0-1,-1 0 0,0 0 1,0 0-1,0 0 0,0-1 1,1 1-1,-1 0 0,0 0 1,0 0-1,0 0 0,1 0 1,-1 0-1,0 0 0,0 0 1,0 0-1,1 0 0,-1 0 1,0 0-1,4 6 520,-3-3-256,-1-1 0,0 0-1,1 1 1,-1-1-1,0 4 1,-1 3-163,-1-1 0,-1 1-1,1 0 1,-8 15 0,-20 31-6186,18-35-2820</inkml:trace>
  <inkml:trace contextRef="#ctx0" brushRef="#br0" timeOffset="1">205 1 10368,'-8'10'213,"-9"13"0,10-13 129,5-7 89,1-3 119,3-7 761,1-10 712,-3 17-1998,0 0 0,0 0-1,0-1 1,0 1-1,0 0 1,0 0 0,0 0-1,0 0 1,0-1 0,-1 1-1,1 0 1,0 0 0,0 0-1,0 0 1,0 0-1,0-1 1,0 1 0,0 0-1,0 0 1,0 0 0,-1 0-1,1 0 1,0 0-1,0-1 1,0 1 0,0 0-1,-1 0 1,1 0-7,-1 0 0,1 0-1,0 0 1,-1 0 0,1 0 0,-1 0 0,1 1 0,-1-1-1,1 0 1,-1 0 0,1 0 0,0 0 0,-1 1 0,1-1-1,-1 1 1,-2 1 27,0 0 0,0 1 0,0 0 0,1-1 0,-1 1 0,1 0 0,0 0 0,-1 0 0,1 1 1,1-1-1,-1 0 0,0 1 0,1-1 0,0 1 0,0 0 0,0-1 0,-1 5 0,2-3 17,-1 1 0,1-1 0,0 1 0,0-1 0,1 1 0,-1-1 0,1 1 0,0-1 0,1 1 0,3 8 0,-4-12-68,0 0-1,0 0 1,0 0-1,0 0 1,0 0-1,1-1 1,-1 1-1,1 0 1,-1-1-1,1 0 1,-1 1-1,1-1 0,0 0 1,0 1-1,0-1 1,0 0-1,-1-1 1,1 1-1,1 0 1,-1 0-1,0-1 1,0 1-1,0-1 1,0 0-1,0 0 0,0 0 1,1 0-1,-1 0 1,0 0-1,4-1 1,2-1-288,0 0 0,0 0 0,0-1-1,0 0 1,-1-1 0,12-6 0,-9 4-2527,-1-1 0,0 0-1,9-9 1,2-3 1392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11648,'3'19'0,"3"12"640,-1-13 0,0-7 1152,4-2 127,6-7-1535,-1 8 0,6 3 384,-2 12 128,2 9-768,-11 7 128,-4 13 384,-7-9 0,-5-2-640,-9 4 0,-8 2-4735,-4-5-1,-1 1-2048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8704,'0'0'1685,"3"1"-128,48 12 491,-48-12-1972,0 0 0,0 0 0,0 1 0,0-1 0,-1 0 0,1 1-1,0 0 1,-1-1 0,5 5 0,1 2 1078,10 12 0,-15-17-893,0 1-268,-1 0-1,1 0 0,-1 0 1,1 1-1,-1-1 1,0 0-1,-1 1 1,3 7-1,-2 1-49,3 21 1,-5-32 66,0 4-10,1 0 0,-1 0-1,0 0 1,-1 0 0,0 0-1,1 0 1,-2 0 0,1 0-1,-1 0 1,-2 6 0,2-9-19,1-1 0,-1 1 0,0 0 0,0 0 0,0-1 0,0 1 0,0-1 1,-1 1-1,1-1 0,-1 0 0,1 0 0,-1 0 0,0 0 0,0-1 0,0 1 0,0-1 1,0 0-1,-6 2 0,-6 0-1251,1-1 0,-19 1 0,0-1-4627,10 0 2015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0:3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13824,'-22'65'21,"17"-57"32,1-7-21,4-1-30,-1-1 0,1 1 1,0 0-1,-1-1 0,1 1 0,-1 0 0,1-1 0,0 1 0,-1-1 0,1 1 1,0-1-1,-1 1 0,1-1 0,-2-2 11,2 3-4,0 0 0,-1 0-1,1 0 1,0 0 0,0 0 0,-1-1 0,1 1 0,0 0 0,-1 0 0,1 0-1,0 0 1,-1 0 0,1 0 0,0 0 0,-1 0 0,1 0 0,0 0-1,-1 0 1,1 0 0,0 1 0,-1-1 0,1 0 0,0 0 0,-1 0-1,-7 6 329,5-4-148,-8 1 311,10-2-480,-1-1 0,1 0 0,0 1 0,-1-1 0,1 1 1,0-1-1,-3 3 0,-1 1 208,1 0 0,0 1 0,0 0 0,0 0 0,0 0 0,-3 7 0,-4 4 970,9-12-1110,0-1-1,1 1 0,-1 0 1,1-1-1,-1 1 0,1 0 0,0 0 1,1 0-1,-1 0 0,0 7 0,1-3 25,1 0 0,-1 0 0,3 11 0,-3-18-120,1 1-1,-1-1 1,0 1-1,1-1 1,-1 0-1,1 1 1,-1-1-1,1 0 1,1 3-1,-1-3-19,0 0 0,0-1-1,0 1 1,1 0 0,-1-1-1,0 1 1,1 0-1,1 0 1,0 0-16,22 10-290,-17-7 232,1 0 0,17 5 0,-18-8 104,1 0-1,-1 0 0,1-1 0,-1 0 1,1-1-1,10-2 0,8 0 246,28 3-11,3-1-984,-39-2-702,22-5-1,19-7-8959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03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7296,'3'18'1226,"-1"19"1,-2-37-1147,0 1 0,1-1 0,-1 1 0,0-1 0,0 0 1,0 1-1,0-1 0,0 0 0,0 1 0,0-1 0,0 1 0,-1-1 0,1 0 0,0 1 0,0-1 0,0 0 1,0 1-1,0-1 0,-1 0 0,1 1 0,0-1 0,0 0 0,-1 1 0,1-1 0,0 0 0,0 0 0,-1 1 1,1-1-1,0 0 0,-1 0 0,1 1 0,0-1 0,-1 0 0,0 0 1,0 0 1,0 0-1,-1-1 0,1 1 0,0 0 1,0-1-1,0 1 0,0 0 0,-1-2 1,1 2-39,0-1 0,0 1 0,0-1 0,0 1 0,0 0 0,1-1 0,-1 1 0,0 0 0,0 0 0,0 0 0,0 0 0,0-1 0,0 1 0,-2 1 0,2-1 19,0 1-1,0-1 1,0 1-1,0 0 1,0 0-1,0 0 1,0 0-1,0-1 1,0 1-1,1 0 1,-1 0-1,0 0 1,1 1-1,-1-1 0,0 0 1,1 0-1,0 0 1,-1 2-1,-1 3 379,1 0 0,-1 10 0,2-16-432,-1 8-41,-3 38 281,4-40-410,0 0 0,0 0 1,0-1-1,1 1 0,0 0 1,2 5-1,-2-9-106,0-1-1,-1 1 1,1-1 0,0 1 0,0-1-1,0 0 1,2 3 0,4 6-2215,5 14-1187,-1 4-340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2:53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1819 6077 4608,'1'6'256,"1"-1"0,0 1 0,0-1 0,0 1 0,1-1 0,0 0 0,0 1 0,4 4 166,-7-10-389,0 0 0,0 0 1,0 0-1,0 0 0,0 0 0,0 0 1,0 0-1,-1 0 898,1 0-898,0 0 0,0 0 0,0 1 1,0-1-1,0 0 0,0 0 0,0 0 1,0 0-1,0 0 0,0 0 0,0 0 1,0 0-1,0 0 0,0 0 0,0 0 1,0 0-1,0 0 0,0 0 0,0 0 1,0 0-1,0 1 200,0-1-200,-4-2 861,-7-11 1645,11 12-2520,-1 1 0,1 0 0,-1 0 0,1 0 1,0-1-1,-1 1 0,1 0 0,-1 0 0,1 0 1,-1 0-1,1 0 0,-1 0 0,1 0 0,-1 0 1,1 0-1,-1 0 0,1 0 0,-1 0 0,1 0 1,-1 0-1,1 0 0,-1 0 0,1 1 0,0-1 1,-1 0-1,-2 1 100,-7 3 407,6-2-191,0-1-1,0 1 0,-8 1 1,11-3-282,0 0 0,1 0 0,-1 0 0,0 0 0,0 0 0,0 0 0,0 0 0,1 0 0,-1 0 0,0 0 0,0 0 0,0 0 0,0-1 0,1 1 0,-1 0 0,0-1 0,0 1 0,1-1 1,-1 1-1,0-1 0,1 1 0,-1-1 0,1 1 0,-1-1 0,0 0 0,-8-13 496,0-1 0,2 1 1,-7-18-1,12 29-511,0-1 1,0 1-1,0 0 0,0 0 1,-1 0-1,1 0 0,-1 1 1,0-1-1,-3-2 0,2 1 16,0 0-1,0 0 1,-4-4-1,-4-10-24,3 4 139,-1 1 0,-12-13 1,17 21-64,0 1 1,-1 1-1,1-1 1,-1 1-1,0 0 1,-9-4-1,7 4 118,-1-1 1,-9-7-1,14 8-336,-1-1 0,1 1-1,0-1 1,1 0 0,-1 0 0,-3-6 0,-17-29 309,3 2 186,13 23-370,0 0-1,1-1 0,1 0 0,0 0 1,-5-22-1,-12-32 71,4 24-437,-25-52-80,41 89 410,0 0 0,0 0 0,1 0 0,0 0 0,-1-13 0,-4-16-17,-16-53-3,11 37 643,-27-73 1,16 77-470,-2-7-194,-54-124-759,36 85 560,31 69 242,-37-95-84,31 70 48,-6-16 77,-14-70-1,26 84 57,-25-76-1,-25-71 569,43 129-1222,-14-73 428,-4-14 836,19 94-600,-16-102 0,25 119-452,-17-56 0,-2-8 717,3-25-606,21 120 353,0 0 0,-1 1 0,-12-27 0,9 23 29,-9-26 0,-18-90-488,6 8 365,9 36 79,-3-16-199,-12-136-1,19 121-73,-2-13 894,13 91-1012,-15-71 0,-17-69 470,13 0-88,22 173-73,-16-80-443,11 62 291,-5-43 1,10 40 510,-7-60 83,6 71-474,-1 0-1,-9-25 1,8 28 258,0-1 0,-3-26 0,1-37-503,5 43 324,-7-22-1066,2 15 736,2 14 859,-17-63 0,12 64-795,5 17-360,1 0-1,0 0 0,-1-17 0,-20-122 836,20 126-43,1 0 0,-1-50 1,4 75-270,1 0 0,0 1-1,-1-1 1,1 0 0,-1 1 0,0-1 0,1 1 0,-2-2 0,-4-11-1573,7 8 1251,-1 4 472,-1 6 20,-15 53 611,11-43-665,0 1 0,1 0-1,0 0 1,-1 17 0,3-16-109,-1 32-308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2:5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9344,'13'27'4096,"-13"-27"-3968,0 0 0,1 0 0,-1-1 0,0 1 0,0 0 0,1 0 0,-1 0 0,0 0 0,1 0 0,-1-1 0,0 1 0,1 0 0,-1 0 0,0 0 0,0 0 0,1 0 0,-1 0 0,0 0 0,1 0 0,-1 0 0,0 0 0,1 0 0,0 0-1,15 10 1087,28 20 0,-21-13-186,30 18-1802,-34-24-4116,1-1-5040,-6-3 8757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46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609 1 4608,'0'13'256,"0"-13"-203,1 0-1,-1 0 1,0 0 0,0 0 0,0-1-1,0 1 1,0 0 0,0 0 0,0 0-1,0 0 1,0 0 0,0 0 0,0 0-1,0 0 1,1 0 0,-1 0 0,0 0-1,0 0 1,0 0 0,0 0 0,0 0-1,0 0 1,0 0 0,0 0 0,1 0-1,-1 0 1,0 0 0,0 0 0,0 0-1,0 0 1,0 0 0,0 0 0,0 0-1,0 0 1,0 0 0,1 0 0,-1 0-1,0 0 1,0 0 0,0 0 0,0 0-1,0 0 1,0 0 0,0 1 0,0-1-1,0 0 1,0 0 0,0 0 0,0 0-1,0 0 1,1 0 0,-1 0 0,0 0-1,0 0 1,0 1 0,0-1 0,0 0-1,0 0 1,0 0 0,0 0 0,4-5 206,-4 4-211,0 1 0,0 0 0,0 0 0,0-1 1,0 1-1,0 0 0,0 0 0,0 0 0,1-1 0,-1 1 0,0 0 0,0 0 0,0 0 0,0-1 1,0 1-1,1 0 0,-1 0 0,0 0 0,0 0 0,0-1 0,1 1 0,-1 0 0,0 0 1,0 0-1,1 0 0,-1 0 0,0 0 0,1 0 0,-4 11 2248,-30 60-196,22-50-1854,9-18-78,1 0 0,-1 0 0,0-1 0,0 1 0,0-1 0,0 1 0,0-1 0,0 0-1,-4 3 1,0-1 90,-1 0 0,-12 5 0,12-6-44,5-2-58,-1 0 1,0 1-1,1-1 1,-1-1-1,0 1 0,0 0 1,0-1-1,-5 1 1,3-1 106,-4 0-78,-1 0 0,0 1 0,-11 2-1,19-3-198,1 1-1,0 0 1,0 0-1,-1-1 1,1 1-1,0 0 1,0 0-1,0 0 1,0 0-1,0 0 0,0 1 1,0-1-1,0 0 1,0 0-1,-1 3 1,-1 1-31,2-3 20,0-1 1,0 1-1,0-1 1,-1 1-1,1-1 0,0 1 1,-1-1-1,1 0 1,-1 0-1,1 0 0,-1 0 1,0 0-1,-3 1 1,3-1 12,-1-1 1,1 1-1,-1-1 1,0 0 0,1 0-1,-1 0 1,1 0 0,-1 0-1,0-1 1,-3 0 0,-11-4 153,1-1 1,-18-8 0,19 7 6,0 1 0,-29-7-1,9 7-131,18 3-14,-26-7-1,-25-13 488,56 21-660,9 1 16,1 1-1,-1-1 0,0 0 0,1 0 1,-1 0-1,1 0 0,-3-1 0,-7-5-4831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47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16 6912,'0'0'405,"-5"-2"235,-1-2-211,3 3-84,0-1-1,0 1 1,0 0-1,0-1 1,-6 0-1,9 2-293,-1 0 1,1 0-1,0 0 0,-1 0 1,1 0-1,-1 0 0,1 0 1,-1 1-1,1-1 0,0 0 1,-1 0-1,1 0 0,-1 1 0,1-1 1,0 0-1,-1 1 0,1-1 1,0 0-1,-1 1 0,1-1 1,0 0-1,-1 1 0,1-1 1,0 0-1,0 1 0,0-1 1,-1 1-1,1-1 0,0 1 1,0 0-1,-6 17 432,5-14-338,-3 12 114,0 1 1,1 0-1,1 0 1,0 1-1,2 23 1,1-28-142,5 20-1,0 0-139,-5-30-17,-1 1-3,1 0-1,-1 0 1,1 0 0,3 5 0,-4-8-124,0 0 0,1 0 0,-1 0-1,1 0 1,0 0 0,-1 0 0,1 0 0,0-1 0,-1 1 0,1 0 0,0-1 0,0 1 0,0 0 0,0-1 0,0 1 0,0-1 0,0 1 0,-1-1 0,1 0-1,1 1 1,0-1 0,11 2-6660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47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8448,'-17'13'909,"-20"19"2918,36-31-3773,0 0 0,0 0 0,1 0 0,-1 0 0,0 0 1,1 0-1,-1 0 0,0 0 0,1 0 0,-1 1 0,1-1 0,0 0 1,-1 0-1,1 0 0,0 1 0,0-1 0,0 0 0,0 0 0,0 1 1,0-1-1,0 0 0,0 0 0,1 0 0,-1 1 0,1 1 1,0-1 41,0 1 0,1-1 0,-1 0 0,0 0 0,1 1 0,-1-1 0,1 0 0,0-1 0,0 1 0,0 0 0,2 1 0,6 4-85,-4-3 6,0 0 0,0 1-1,-1-1 1,0 1-1,0 0 1,6 8 0,-10-12-16,1 2 39,0 0 0,0-1 0,0 1 0,4 3 0,-5-6-30,0 1 0,-1 0-1,1-1 1,0 1-1,0-1 1,0 0-1,0 1 1,0-1 0,0 0-1,0 1 1,0-1-1,0 0 1,1 0 0,-1 0-1,0 0 1,0 0-1,0 0 1,1 0 0,2-1-1,-1 0 1,1 0 0,0 0 0,-1-1 0,1 1 0,-1-1 0,0 0 0,1 0-1,-1 0 1,0 0 0,3-3 0,-4 3 204,0-1 0,0 1 0,0 0 0,0 0 0,0-1 0,-1 1 0,1-1 0,-1 0 0,0 1 0,1-1 0,-1 0 0,-1 0-1,1 0 1,1-5 0,-1-4 263,-1 0-1,-1-16 1,0 26-475,1 0 0,-1 0 0,0 1 1,1-1-1,-1 0 0,0 1 0,0-1 0,0 0 1,0 1-1,0-1 0,0 1 0,-1-1 1,1 1-1,-1 0 0,1 0 0,0 0 0,-1 0 1,0 0-1,-3-2 0,-2-1-17,-1 1 0,-16-5 1,21 6-8,-1 1 1,0 0 0,0 1-1,-7-1 1,9 1-43,1 0 0,-1 0 0,1 0 0,-1 0 0,1 1 0,-1-1 0,1 0 0,-1 1 0,1 0 0,0-1 0,-1 1 0,1 0 0,0-1 0,-1 1 0,-1 2 0,-1 1-875,0 1 1,0 0-1,1 0 1,-1 1-1,1-1 0,0 1 1,1-1-1,-1 1 0,-2 8 1,1 2-5590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1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48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47 125 8960,'0'0'0,"7"21"2048,-4-16 128,1 1-2048,-1-2 2944,-6 5-257,-1 2-2815,-2 7 0,1 3-512,-1 1 128,1 2 512,-2-1 128,2 0-896,-3-6 0,4-2-1663,-2-4-1,2 1-6272</inkml:trace>
  <inkml:trace contextRef="#ctx0" brushRef="#br0" timeOffset="1">169 0 11776,'0'0'405,"0"3"171,0 14-4,0 0-1,-1 0 1,-1-1 0,-6 27 0,-3-4 1347,10-39-1896,1 0-1,0 0 0,0 0 0,0 1 0,0-1 1,0 0-1,0 0 0,0 1 0,0-1 0,0 0 0,-1 0 1,1 1-1,0-1 0,0 0 0,0 1 0,0-1 0,0 0 1,1 0-1,-1 1 0,0-1 0,0 0 0,0 0 0,0 1 1,0-1-1,0 0 0,0 0 0,0 0 0,1 1 0,-1-1 1,0 0-1,0 0 0,0 1 0,0-1 0,1 0 1,-1 0-1,0 0 0,0 0 0,1 0 0,-1 1 0,0-1 1,1 0-1,11-1 2135,-5-1-2792,-5 2 633,11 0 20,0-2 0,0 1 0,0-1 0,0-1 0,22-8 0,-24 6-1518,-5 3-611,0 0 0,0 0 0,0 0 0,0 1 0,0 0 0,8 0 1,-10 1 851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1:49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72 10880,'3'3'0,"3"3"4608,-8-3-3457,-1 5 1,2 7-384,-2 0 128,0 1-1024,2 4 128,1 5-1408,0-5 128,0 0-2687,0-6-1,0-1-1152</inkml:trace>
  <inkml:trace contextRef="#ctx0" brushRef="#br0" timeOffset="1">183 0 12288,'1'2'109,"-1"-1"1,1 0 0,-1 1 0,1-1 0,0 0 0,0 0-1,-1 1 1,1-1 0,0 0 0,0 0 0,0 0-1,0 0 1,2 1 0,0 0 538,0-1 0,0 1 1,0-1-1,6 2 0,-7-2-624,-1-1 0,0 1 0,0 0-1,0-1 1,0 1 0,0 0 0,0 0 0,0 0-1,0 0 1,0 0 0,0 0 0,0 0-1,0 0 1,-1 0 0,1 0 0,0 1 0,0 0-1,2 6 398,3 14 0,-2-8 186,1 2-148,-1 0 0,0 0 0,2 30 0,-5-37-462,-1 1 0,0 0 0,-1 0 1,0 0-1,-1-1 0,0 1 0,-6 17 1,2-13-99,-1 0 1,-1 0-1,0 0 1,-18 23 0,-10 4-2999,-1-3-4457,18-19 2073,0-1 4182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35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3061 3584,'28'-1'149,"-28"1"-83,1 0 0,-1 0 0,1 0 1,0 0-1,-1 0 0,1 0 0,0 1 0,-1-1 0,1 0 0,-1 0 0,1 1 0,0-1 0,-1 1 0,1-1 0,-1 0 1,1 1-1,-1-1 0,1 1 0,0 0 0,-1 0-6,0-1-1,1 1 1,-1-1-1,0 0 1,1 1 0,-1-1-1,1 0 1,-1 1-1,1-1 1,-1 0 0,1 1-1,-1-1 1,1 0 0,-1 0-1,1 0 1,-1 1-1,1-1 1,-1 0 0,1 0-1,0 0 1,-1 0-1,1 0 1,-1 0 0,1 0-1,-1 0 1,1 0 0,-1 0-1,2-1 1,3 0 51,0-1 0,0-1 0,-1 1 0,1-1 0,0 1 0,4-5 0,8-4 157,165-92 2445,-158 90-2311,22-15 386,81-66 0,-101 74-764,104-100 543,-34 28-153,-87 84-401,37-31 130,69-79 0,-75 73-133,52-44 1,-55 54 138,-2-2 1,-2-1-1,-1-1 0,28-45 1,75-116 106,-112 172-219,28-26 1,9-11 15,-35 35-53,-3 5 0,-1-1 0,23-38 0,-28 37 0,-8 16 0,-1-1 0,0 0 0,-1-1 0,8-22 0,-12 28 0,0 1 0,0 0 0,1 0 0,0 0 0,5-8 0,22-24 0,-4 3 0,1-2 0,36-40 0,-61 75 1,11-13 115,20-27 1,-25 32-132,1-1 0,0 1 0,0 0 0,11-8 0,6-6-16,16-14 62,1-1 32,-36 33-57,-1-1 1,0 0 0,-1 0 0,6-11 0,52-77-133,-56 86 124,4-9 2,-9 14 0,0 1 0,0-1 0,0 1 0,1-1 0,0 1 0,-1 0 0,1 0 0,5-4 0,5-2-3,1-3 15,24-12 0,-32 20-2,0 0 0,-1 0 0,1 0 1,-1-1-1,0 0 0,0 0 0,-1 0 0,0-1 1,5-7-1,-8 11-5,13-15 2,0 0 0,30-27 0,-21 20 106,-17 17-114,1 0-1,0 1 1,0-1 0,12-7 0,-15 12 5,10-7-48,1 1 0,21-9 0,15-6 88,-23 10 40,-2 0-84,-11 6 0,33-12 0,-30 13-26,-1-1 0,1 0 1,-2-2-1,21-12 1,57-37 174,-69 41-133,-18 12-52,0 0 0,0 0 0,9-4 0,43-14 200,-35 14-1,34-17 1,-29 11 92,44-15 0,-29 16-154,63-9 0,-16 3-29,-1 0 183,12 1-384,-76 14 96,1 1 1,49-1-1,8 0 361,-8-2 77,-49 6-647,-21 1 279,1 0-1,8-1 1,0-3 130,-8 3-188,0-1-1,13 0 0,6-1 453,-20 1-341,1 1 0,8 0-1,-9 1-135,0 0 0,0-1-1,0 1 1,0-1 0,-1 0-1,1-1 1,7-2 0,7-3 791,-8 3-1727,16-7 0,-27 10 904,7-2-2469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61 115 3968,'0'0'5845,"-2"-3"-5909,0-1 55,0 0 0,0 0 0,1-1 0,-1 1 0,0-8 0,1 10 24,1 1 1,0 0 0,0-1-1,0 1 1,0 0-1,0-1 1,0 1 0,0 0-1,0-1 1,1 1 0,-1 0-1,0-1 1,1 1 0,-1 0-1,1 0 1,0 0 0,-1-1-1,1 1 1,0 0 0,-1 0-1,1 0 1,0 0 0,0 0-1,0 0 1,0 0 0,0 1-1,2-2 1,-1 0 116,1 1-1,-1 0 1,1 1-1,0-1 1,-1 0-1,1 1 1,3-1-1,-6 1-110,1 0 0,-1 0 0,1 0-1,-1-1 1,1 1 0,-1 0 0,1 1-1,-1-1 1,1 0 0,-1 0 0,1 0-1,-1 0 1,1 0 0,-1 0 0,0 0-1,1 1 1,-1-1 0,1 0-1,-1 0 1,1 1 0,-1-1 0,0 0-1,1 1 1,-1-1 0,0 0 0,1 1-1,-1-1 1,0 0 0,0 1 0,1-1-1,-1 1 1,0-1 0,0 1 0,0-1-1,1 1 1,-1-1 0,0 1 0,0-1-1,0 0 1,0 1 0,0-1 0,0 1-1,0-1 1,0 1 0,0-1-1,0 1 1,-1 0 0,0 1-11,0 0 0,0-1 0,-1 1 0,1 0 0,-1-1 0,1 1 0,-1-1 0,0 0 0,-2 2 0,-1 1-3,4-3 1,1-1 0,-1 1 0,1-1 0,0 1-1,-1-1 1,1 0 0,-1 1 0,1-1 0,-1 0 0,0 1 0,1-1 0,-1 0 0,1 0 0,-1 1 0,1-1 0,-1 0 0,0 0 0,1 0 0,-1 0 0,0 0 0,0 0 0,0-1 6,1 1 0,-1-1 0,1 0 0,-1 0 0,1 1-1,-1-1 1,1 0 0,-1 0 0,1 0 0,0 0 0,0 0 0,0 0 0,-1 0 0,1-1 0,-1-1-8,1 1 0,-1-1 1,1 1-1,0-1 1,0 0-1,0 1 0,0-1 1,0 0-1,0 1 1,1-1-1,-1 1 0,1-1 1,0 1-1,-1-1 1,1 1-1,0-1 0,1 1 1,-1 0-1,2-4 1,-2 6 6,-1-1 1,0 0-1,1 1 1,-1-1 0,1 0-1,-1 1 1,1-1 0,0 1-1,-1-1 1,1 0-1,-1 1 1,1 0 0,0-1-1,0 1 1,-1-1-1,1 1 1,0 0 0,-1-1-1,1 1 1,0 0 0,0 0-1,0 0 1,-1 0-1,1 0 1,0 0 0,0 0-1,0 0 1,0 0-1,-1 0 1,1 0 0,0 0-1,0 0 1,-1 1 0,1-1-1,0 0 1,0 1-1,-1-1 1,1 0 0,0 1-1,-1-1 1,1 1 0,0-1-1,-1 1 1,1-1-1,-1 1 1,2 1 0,-2-1 8,1 0 1,-1-1 0,1 1-1,-1 0 1,0 0 0,1 0-1,-1 0 1,0 0 0,0 0-1,1 0 1,-1 0 0,0 0 0,0 1-1,0-1 1,0 0 0,-1 0-1,1 0 1,0 0 0,0 0-1,-1 1 1,-8 22 399,9-23-403,-2 4 84,-5 7 21,7-11-122,0-1 0,-1 1 0,1-1 1,-1 0-1,1 1 0,-1-1 1,1 0-1,-1 1 0,1-1 1,-1 0-1,0 0 0,1 0 0,-1 1 1,1-1-1,-1 0 0,1 0 1,-1 0-1,0 0 0,1 0 1,-1 0-1,0 0 0,-3-1 52,0 0-1,1 0 0,-1 0 1,-5-2-1,8 2-37,0 1-1,0-1 1,-1 0 0,1 1-1,0-1 1,0 0 0,0 0 0,0-1-1,0 2-13,1 0 1,0-1-1,0 1 0,0 0 1,-1 0-1,1-1 0,0 1 0,0 0 1,0-1-1,0 1 0,0-1 0,0 1 1,0 0-1,0-1 0,0 1 1,0 0-1,0-1 0,0 1 0,0 0 1,0-1-1,0 1 0,0-1 0,0 1 1,0 0-1,0-1 0,1 1 1,8-15-8,-5 11 13,-1-1 1,5-9 0,-8 14 22,0-1-1,1 0 1,-1 1 0,0-1-1,1 0 1,-1 1 0,1-1-1,-1 1 1,1-1 0,-1 1-1,1-1 1,0 1 0,-1-1-1,1 1 1,0 0 0,-1-1-1,1 1 1,0 0 0,-1 0-1,1-1 1,0 1 0,0 0-1,-1 0 1,1 0 0,0 0-1,0 0 1,-1 0 0,1 0-1,0 0 1,0 0 0,-1 0-1,1 0 1,0 1 0,-1-1-1,1 0 1,0 1 0,-1-1-1,1 0 1,0 1 0,-1-1-1,1 1 1,-1-1 0,1 0-1,0 1 1,-1 0 0,1-1-1,0 2 1,-1-1 16,1 0 1,-1 1 0,1-1-1,-1 0 1,0 1 0,1-1-1,-1 0 1,0 1 0,0-1-1,0 0 1,0 1 0,0-1-1,0 1 1,0-1 0,-1 0-1,1 1 1,-1-1 0,0 2-1,-11 25 136,12-27-132,-11 17 115,10-17-169,1 0 0,0-1 0,-1 1 1,1-1-1,-1 1 0,1-1 0,0 0 0,-1 1 0,0-1 0,1 1 0,-1-1 0,1 0 0,-1 0 0,1 1 0,-1-1 0,1 0 0,-1 0 0,0 1 0,1-1 0,-1 0 0,0 0 0,1 0 0,-1 0 0,0 0 0,1 0 0,-1 0 0,1 0 0,-1 0 0,0-1 0,-1 0 11,0 0 0,0 0 0,0 0 0,0 0 0,0-1 0,1 1 0,-1-1 0,0 1 0,1-1 0,0 0 0,-1 0 0,1 1 0,0-1 0,0 0 0,-2-4 0,2 2 14,1-1 0,-1 1 0,1 0 0,0 0 0,0 0 0,1-5 0,-1 8-31,0 0 1,0 0 0,1 0 0,-1 0-1,0 0 1,0 0 0,1 0-1,-1 0 1,1 0 0,-1 0 0,1 0-1,-1 1 1,1-1 0,0 0-1,-1 0 1,1 1 0,0-1 0,0 0-1,-1 1 1,1-1 0,0 1-1,0-1 1,0 1 0,0-1-1,0 1 1,0 0 0,0-1 0,0 1-1,0 0 1,0 0 0,0 0-1,0 0 1,1 0 0,0 0-21,0 0 0,0 0 1,0 0-1,-1 0 0,1 1 1,0-1-1,0 1 0,0-1 1,0 1-1,-1 0 0,1 0 0,0 0 1,-1 0-1,1 0 0,-1 0 1,1 0-1,-1 0 0,1 0 1,-1 1-1,3 2 0,-3-2 5,0 0-1,0 0 0,0 0 1,0 1-1,-1-1 1,1 0-1,-1 0 0,1 0 1,-1 1-1,0-1 1,1 0-1,-1 1 0,0-1 1,-1 0-1,1 0 1,0 1-1,-2 3 0,2-5 51,-1 1-1,0-1 0,1 1 1,-1 0-1,0-1 0,0 0 1,0 1-1,0-1 0,0 0 1,0 1-1,-1-1 0,1 0 1,0 0-1,-1 0 0,1 0 1,0 0-1,-1 0 0,1 0 1,-3 0-1,1 0 35,-1 1 0,1-1 0,-1-1 0,1 1-1,-1 0 1,1-1 0,-1 0 0,-6 0 0,9 0-60,0-1 0,0 1 1,0 0-1,0-1 0,0 1 0,0-1 0,0 1 1,0-1-1,0 0 0,0 1 0,0-1 1,0 0-1,0 0 0,1 1 0,-1-1 1,0 0-1,0 0 0,1 0 0,-1 0 1,1 0-1,-1-1 0,-1-1-4,1 0-1,0-1 1,0 1-1,0 0 1,-1-6-1,2 5-1,-1 0 0,1 1 0,0-1 0,1 0 0,-1 1 0,1-1 0,0-4 0,-1 8 2,1-1 0,-1 0 0,0 0 0,1 0-1,-1 0 1,0 0 0,1 1 0,-1-1-1,1 0 1,-1 0 0,1 1 0,-1-1-1,1 0 1,0 1 0,-1-1 0,1 1-1,0-1 1,0 1 0,-1-1 0,1 1 0,0-1-1,0 1 1,0 0 0,-1-1 0,1 1-1,0 0 1,0 0 0,0 0 0,0-1-1,0 1 1,0 0 0,0 0 0,1 1-1,6 0 12,0 1-1,-1 0 1,1 1-1,0 0 0,-1 0 1,1 1-1,-1-1 1,0 2-1,7 4 0,-13-8-16,-1-1 0,1 0 0,0 1 0,-1-1 0,1 1 0,-1-1 0,1 1 0,-1-1 0,1 1 0,-1 0 0,1-1 0,-1 1 0,0-1 0,1 1 0,-1 0-1,0-1 1,1 1 0,-1 0 0,0 0 0,0-1 0,0 1 0,0 0 0,0 0 0,0-1 0,0 1 0,0 0 0,0 0 0,0-1 0,0 1 0,0 0 0,0-1-1,-1 1 1,1 0 0,0 0 0,0-1 0,-1 2 0,-1 0-40,-1 1 0,1-1 0,-1 1 0,1-1 0,-1 0 0,-4 3 0,2-2 154,3-1-95,0-1 69,-1 1 1,1 0-1,-1-1 1,0 1-1,-5 1 0,8-3-67,-1 1 0,1-1-1,-1 0 1,0 0 0,1 0-1,-1 0 1,1 0 0,-1 0-1,0 0 1,1 0 0,-1 0 0,1-1-1,-1 1 1,1 0 0,-1 0-1,1 0 1,-1-1 0,1 1-1,-1 0 1,1-1 0,-1 1-1,1 0 1,-1-1 0,1 1-1,-1-1 1,1 1 0,0 0-1,-1-1 1,1 1 0,0-1-1,-1 1 1,1-1 0,0 0-1,0 1 1,-1-1 0,1 0-1,-1-1-232,1 1-1,-1-1 1,1 1-1,0-1 0,-1 0 1,1 1-1,0-1 1,0 0-1,0 1 0,0-1 1,0 0-1,0 1 1,1-1-1,-1 1 0,0-1 1,1 0-1,-1 1 1,1-1-1,0 1 0,0-1 1,-1 1-1,3-2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2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0 12544,'0'0'0,"16"12"128,-12-8 0,-4 0 128,-4 6 128,-5 3-256,-10 7 128,-6 8-128,13-1 0,8 2 0,-11 2 0,-3 5 128,23-4 0,11-2-256,-1-8 0,-2-7-1408,1-5 128,-1-1-7040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3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6784,'-7'3'224,"1"0"0,0 1 0,-5 4 1221,13-8-980,0-1 0,0 1 0,0-1 0,0 0-1,4-1 1,-6 2-322,0-1-1,1 1 1,-1 0 0,1-1-1,0 1 1,-1 0-1,1 0 1,-1 0-1,1-1 1,-1 1 0,1 0-1,0 0 1,-1 0-1,1 0 1,-1 0-1,1 0 1,0 0 0,0 1-50,-1-1 0,0 0 1,1 1-1,-1-1 1,0 1-1,0-1 0,1 0 1,-1 1-1,0-1 1,0 1-1,0-1 0,1 1 1,-1-1-1,0 1 1,0-1-1,0 1 0,0-1 1,0 1-1,0-1 1,0 1-1,0-1 0,0 1 1,-5 63 538,1-1-262,3-31-1975,-1 0-6923,2-19 4582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4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14 6400,'0'0'0,"0"-13"1920,1 21 0,7 12-1024,-4-4 0,2 0 1024,-5 7 128,2 1-1792,-6 2-1,-1-4-382,-5 5-1,-5 0 0,2-6 0,2-3-4992,2-5 128,-1 0 2304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7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10752,'0'0'0,"-18"17"256,13-14 0,5-6 256,0 2 128,5-2-384,-2 7 128,-2 3-256,2 9 128,-3 7 256,0-3 0,-3 3-128,2-3 128,-2-3-512,1-1 0,-1-4-2176,1-1 128,0 1-5376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8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33 4224,'-30'44'1045,"28"-38"-482,2-6-546,0 0 1,0 0-1,0 0 1,0 0-1,0 0 1,0 0-1,0 0 0,0 0 1,1 1-1,-1-1 1,0 0-1,0 0 1,0 0-1,0 0 1,0 0-1,0 0 0,0 0 1,0 0-1,0 0 1,1 0-1,-1 0 1,0 0-1,0 0 1,0 0-1,0 0 0,0 0 1,0 0-1,0 0 1,0 0-1,1 0 1,-1 0-1,0 0 1,0 0-1,0 0 0,7-2 686,-1-1 0,1 1-1,9-7 1,-8 5-8,0 0-1,0 0 1,13-3 0,-17 6-570,1 0 0,0 0 1,-1-1-1,1 1 0,-1-1 1,1 0-1,6-5 0,-4 3-355,-1 1 1,0 0-1,0 0 0,1 1 0,0-1 0,-1 2 0,1-1 0,9-1 0,11-2-4357,-18 2 769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3:49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54 169 6784,'6'-1'103,"0"0"0,0-1 0,8-2-1,-9 2 2345,-7 3-2291,0 0 0,0 0 0,1 0 1,-1 0-1,0 0 0,1 1 0,-1-1 0,-1 2 0,-3 3-89,-7 3 34,8-6-40,0 1 1,0 0 0,0 0 0,1 0 0,-1 0 0,-3 6 0,7-9-38,1-1 1,0 1 0,-1 0 0,1 0-1,0-1 1,-1 1 0,1 0 0,0 0-1,0 0 1,0 0 0,0-1 0,0 1 0,0 1-1,0-2-9,0 1 0,0-1 0,0 0-1,0 1 1,0-1 0,0 0 0,0 1-1,0-1 1,1 0 0,-1 1 0,0-1-1,0 0 1,0 0 0,1 1 0,-1-1-1,0 0 1,0 0 0,1 1 0,-1-1-1,0 0 1,1 0 0,-1 0 0,0 1-1,1-1 1,-1 0 0,0 0 0,1 0-1,-1 0 1,1 0 0,17 4 1244,-16-3-1168,-1-1 0,0 0 1,1 1-1,-1-1 0,0 1 1,1 0-1,-1-1 1,0 1-1,0 0 0,2 1 1,3 2-9,10 3 463,-12-5-363,0 0 1,0 0-1,0 0 0,7 5 0,-9-6-136,-1 0 1,0 1 0,0-1-1,0 0 1,0 0 0,0 1-1,0-1 1,-1 0 0,1 1-1,0-1 1,-1 1 0,1-1-1,-1 1 1,0-1 0,1 1-1,-1-1 1,0 1 0,0 2-1,0 0-57,0 0-1,0 0 0,-1 0 1,0 0-1,0 0 0,0 0 0,-2 6 1,2-8 53,0 0 1,0-1 0,0 1 0,0-1-1,0 1 1,0-1 0,0 0-1,0 1 1,-1-1 0,1 0-1,0 0 1,-1 0 0,1 0 0,-1 0-1,1 0 1,-1 0 0,0 0-1,1-1 1,-1 1 0,-2 0-1,1-1-179,-1 1-1,1-1 0,-1 0 1,1-1-1,-1 1 0,1 0 1,-1-1-1,1 0 0,-1 0 1,1 0-1,-1 0 0,-5-4 1,-11-7-4594,10 5-2651</inkml:trace>
  <inkml:trace contextRef="#ctx0" brushRef="#br0" timeOffset="1">380 1 7936,'-4'3'11,"-37"37"2154,37-33-1109,5-7-1032,-1 0 0,0 0 0,0 0 0,0 0 0,0 0 0,0 0 0,0 0 0,0 0 0,0 1 0,0-1 0,0 0 0,0 0 0,0 0 0,0 0 0,0 0 0,1 0 0,-1 0 0,0 0 0,0 0 0,0 0 0,0 0 0,0 0 0,0 0 0,0 0 0,0 0 0,1 0 0,-1 0 0,0 0 0,0 1 0,0-1 0,0 0 0,0 0 0,0-1 0,0 1 0,1 0 0,4 0 330,1-1-1,0 1 1,7-3 0,11-2 1708,-23 5-2004,1 0 0,-1 0 0,1 0 0,0 0 1,-1 0-1,1 0 0,-1 0 0,1 1 0,-1-1 0,1 1 1,-1-1-1,1 1 0,-1 0 0,1 0 0,-1-1 0,0 1 0,1 0 1,-1 0-1,0 0 0,0 0 0,0 1 0,0-1 0,0 0 1,0 0-1,0 1 0,0-1 0,1 3 0,1 2-59,-1 0 0,0 0 0,0 1-1,0-1 1,0 11 0,0-2 129,-2 0-1,0 0 1,-1 0-1,0 0 0,-1 0 1,-1-1-1,0 1 1,-1 0-1,-11 26 1,0-9 166,-1-1 1,-1-1 0,-26 35-1,-24 19-11067,44-58 5931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3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24575,'-5'0'0,"-1"0"-8191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10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18 138 5504,'-15'-14'384,"14"14"-334,1-1 0,0 1 0,0 0 0,-1-1 0,1 1 1,0-1-1,0 1 0,0 0 0,-1-1 0,1 1 0,0-1 0,0 1 1,0-1-1,0 1 0,0 0 0,0-1 0,0 1 0,0-1 0,0 1 1,0-1-1,0 1 0,1 0 0,-1-1 0,0 1 0,0-1 0,0 1 0,0 0 1,1-1-1,-1 1 0,0 0 0,0-1 0,1 1 0,-1 0 0,0-1 1,0 1-1,1 0 0,-1-1 0,1 1 0,0-1 109,0 0 0,0 1 0,0-1-1,0 0 1,0 1 0,0-1 0,1 1 0,-1-1 0,0 1-1,0 0 1,2-1 0,-3 1-136,1 0-1,-1 0 1,0 0-1,1 0 1,-1 0-1,1 0 1,-1 1-1,1-1 1,-1 0-1,0 0 1,1 0-1,-1 0 1,0 1-1,1-1 1,-1 0-1,1 0 1,-1 1-1,0-1 1,0 0-1,1 0 1,-1 1-1,0-1 1,1 0-1,-1 1 1,0 0 57,1 0 1,-1 0 0,0 0 0,1 1 0,-1-1-1,0 0 1,0 0 0,0 0 0,0 2 0,0 1 208,0 0 0,-1 0 0,0 0 0,-1 5 0,1-8-279,1-1-1,0 0 1,0 0 0,0 0 0,0 0 0,0 0-1,0 0 1,0 1 0,0-1 0,0 0-1,0 0 1,0 0 0,0 0 0,0 0-1,0 0 1,0 0 0,-1 0 0,1 1-1,0-1 1,0 0 0,0 0 0,0 0-1,0 0 1,0 0 0,0 0 0,-1 0-1,1 0 1,0 0 0,0 0 0,0 0-1,0 0 1,0 0 0,0 0 0,-1 0 0,1 0-1,0 0 1,-5-3 142,-2-9-25,7 11-105,0-1 1,0 1 0,0-1-1,0 1 1,1-1-1,-1 1 1,0-1-1,0 1 1,1-1-1,-1 1 1,1-1-1,0 1 1,-1 0-1,1-1 1,0 1 0,0 0-1,1-2 1,18-20 208,-19 22-228,0 0 8,0 0 1,0 0-1,0 0 0,1 0 1,-1 0-1,0 0 1,1 0-1,-1 0 0,1 1 1,-1-1-1,1 0 1,2 0-1,-1 1 13,-1 0 0,1 0 0,-1 0 1,1 0-1,-1 1 0,0-1 0,5 2 0,-5-1 58,0-1 0,0 1-1,0 0 1,0 0 0,0 0-1,3 2 1,-4-3-23,-1 1 0,1-1 0,0 1 0,-1 0 1,1-1-1,-1 1 0,1 0 0,-1-1 0,1 1 0,-1 0 0,0 0 0,1 0 1,-1-1-1,0 1 0,1 0 0,-1 0 0,0 0 0,0 0 0,0 0 0,0 1 1,-3-11 68,4 7-95,-1 1 0,0-1 1,1 0-1,-1 0 1,1 0-1,0 0 1,0 0-1,0 1 1,0-1-1,0 0 0,2-2 1,-3 4-27,1-1 0,-1 1 1,0-1-1,1 1 0,-1-1 0,1 0 0,-1 1 1,1 0-1,-1-1 0,1 1 0,0-1 1,-1 1-1,1 0 0,-1-1 0,1 1 0,0 0 1,-1 0-1,1-1 0,0 1 0,-1 0 1,1 0-1,0 0 0,-1 0 0,1 0 0,0 0 1,0 0-1,-1 0 0,1 0 0,0 0 1,-1 1-1,1-1 0,0 0 0,-1 0 0,1 0 1,0 1-1,0 0-2,0 0 1,-1-1-1,1 1 1,-1 0-1,1 0 1,-1-1-1,1 1 1,-1 0-1,1 0 1,-1 0-1,0 0 1,1 0-1,-1 0 1,0 1 0,1 14-217,-1-15 219,0-1 0,0 1 0,0-1 0,0 1 0,0-1 0,0 0 0,0 1 0,0-1 0,0 1 0,-1-1 0,1 1 0,0-1 0,0 1 0,0-1 0,-1 0 0,1 1 0,0-1 0,-1 0 0,1 1 0,0-1 0,-1 0 0,1 1 0,-1-1 1,0 1-22,-1-1 0,1 1 0,0-1-1,0 0 1,0 1 0,0-1 0,0 0 0,-1 0 0,-1 0 0,1 0 16,-1 0 0,0-1 0,0 1 0,1-1 0,-1 1-1,1-1 1,-6-2 0,6 2-15,1-1 0,-1 1 1,0-1-1,0 1 0,1-1 0,-1 0 0,1 1 0,-1-1 0,1 0 0,0 0 1,-2-4-1,2 5 3,1 0 0,-1 0 0,1 0-1,0 0 1,-1 0 0,1 0 0,0 0 0,0 0 0,0 0 0,0 1 0,0-1 0,0 0 0,0 0 0,0 0 0,0 0 0,0 0 0,1 0 0,-1 0-1,0 0 1,1 0 0,-1 0 0,0 0 0,1 0 0,-1 0 0,1 0 0,0 1 0,-1-1 0,2-1 0,-1 2 17,0-1 1,-1 1 0,1-1-1,0 1 1,0 0-1,0 0 1,0 0-1,-1 0 1,1-1-1,0 1 1,0 0 0,0 0-1,0 0 1,-1 1-1,1-1 1,0 0-1,0 0 1,1 1 0,16 5 121,-16-5-125,-1 0 9,0-1 0,0 1 0,0-1 0,0 1 0,0-1 0,0 1 0,0-1 0,0 1 0,0 0 0,0 0 0,0-1-1,-1 1 1,1 0 0,0 0 0,-1 0 0,1 0 0,0 0 0,-1 0 0,1 0 0,-1 0 0,0 0 0,1 1-1,-1 1 67,0-1 0,0 0 0,0 0 0,0 0 0,-1 0 0,1 0 0,-1 0 0,1 0 0,-1 0 0,0 0 0,-1 2 0,1-1-46,-1-1-1,1 1 1,-1-1-1,0 1 0,0-1 1,0 0-1,0 0 1,-3 3-1,4-4-42,0 0 0,0 0 0,-1 0 0,1 0 1,-1-1-1,1 1 0,-1 0 0,1-1 0,-1 1 0,1-1 0,-1 0 0,1 1 0,-1-1 0,0 0 1,1 0-1,-3 0 0,4 0 29,-1 0 1,1 0-1,-1 0 1,1 0-1,-1 0 1,1-1-1,-1 1 1,1 0-1,0 0 1,-1 0-1,1-1 1,-1 1-1,1 0 1,0-1-1,-1 1 1,1 0-1,0-1 1,0 1-1,-1 0 1,1-1-1,0 1 1,0 0-1,-1-1 1,1 0-1,-2-12 670,1 9-634,1-5 18,-1-1-1,1 1 1,2-13-1,-2 19-258,1-1 0,0 0 0,0 1 0,0-1 0,0 1 0,0 0 0,0-1 0,1 1 0,0 0 0,0 0 0,0 0 0,3-4-1,-4 6 195,0 1 0,0-1-1,0 0 1,0 0 0,0 1-1,0-1 1,1 1 0,-1-1-1,0 1 1,0-1 0,1 1-1,-1 0 1,0 0 0,1-1-1,-1 1 1,0 0 0,1 0-1,-1 1 1,0-1 0,1 0-1,-1 0 1,0 1 0,2-1-1,-2 1 17,1-1 0,-1 1 0,1 0 0,-1-1-1,0 1 1,1 0 0,-1 0 0,0 0 0,0-1-1,1 1 1,-1 1 0,0-1 0,0 0 0,0 0-1,0 0 1,-1 1 0,1-1 0,0 0 0,0 3-1,0-1 27,-1-1 0,1 1-1,-1 0 1,0 0 0,0 0-1,-1-1 1,1 1 0,-1 0-1,1 0 1,-1-1 0,0 1-1,0 0 1,0-1 0,0 1-1,0-1 1,-1 1 0,-1 2-1,-2 1 139,0 1 0,0-1 0,0 0 0,-11 10-1,0-6-320,16-9 131,-1-1-1,0 0 1,1 1-1,-1-1 1,1 0 0,-1 0-1,1 1 1,-1-1-1,0 0 1,1 0-1,-1 0 1,0 0 0,1 0-1,-1 0 1,1 0-1,-1 0 1,0 0 0,1 0-1,-1 0 1,0 0-1,1-1 1,-1 1-1,1 0 1,-1 0 0,1-1-1,-2 1 1,1-2 18,0 0 1,0 1-1,0-1 1,0 1-1,0-1 1,0 0 0,0 0-1,1 0 1,-1 1-1,1-1 1,-1 0-1,1 0 1,0 0-1,-1-3 1,1 1-205,0 0 0,1 0 0,-1 0 0,1 0 0,0 0 0,1-4 0,1-2-611,-2 7 826,-1-1 1,1 1 0,1-1-1,-1 1 1,1 0 0,-1-1-1,1 1 1,0 0 0,4-4-1,-5 6 1,-1 0-1,1 1 0,0-1 0,0 0 0,1 1 0,-1-1 0,0 1 0,0 0 0,0-1 0,0 1 0,0 0 0,0 0 0,0-1 1,1 1-1,-1 0 0,0 0 0,0 0 0,0 1 0,0-1 0,1 0 0,-1 0 0,0 1 0,0-1 0,0 0 0,2 2 0,1 0-39,0 0 0,-1 0-1,0 1 1,1-1-1,5 7 1,-9-9 10,13 14 102,-12-13-133,0 0 1,0 0-1,-1 0 1,1 1-1,0-1 1,-1 0 0,1 0-1,0 1 1,-1-1-1,0 0 1,1 3-1,-1-4-62,0 1-1,0-1 1,0 0-1,0 1 1,-1-1-1,1 0 1,0 1-1,0-1 0,0 0 1,0 1-1,-1-1 1,1 0-1,0 1 1,-1-1-1,1 0 1,0 0-1,0 1 0,-1-1 1,1 0-1,0 0 1,-1 1-1,-9 3-3808,7-3 1695,-7 3-3445,1 0 4010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11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11136,'0'0'0,"12"20"384,-9-16 0,-6-1 128,1 0 128,-2-2-512,-2 2 0,5 1 128,-6 12 0,-2 9-128,-1-1 0,3 3-128,2 5 0,4 4-128,1-4 128,0-2-1664,0-10 0,0 0-5504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11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18 10752,'0'6'45,"0"10"370,0-15-400,0-1 0,0 0 0,0 0 0,1 1 0,-1-1 0,0 0 0,0 0 0,0 0 0,0 1 0,0-1 0,0 0 0,1 0 0,-1 1 0,0-1 0,0 0 0,0 0 0,0 0 0,1 0 0,-1 1 0,0-1 0,0 0 0,1 0 0,-1 0 0,0 0 0,0 0 0,1 0 0,-1 0 0,0 0 0,0 0 0,1 0 0,-1 0 0,0 0 0,0 0 0,1 0 0,-1 0 0,0 0 0,0 0-1,1 0 1,-1 0 0,0 0 0,0 0 0,1 0 0,-1 0 0,0 0 0,0-1 0,0 1 0,1 0 0,-1 0 0,24-15 2223,-20 11-1941,0 1-1,0 1 1,0-1 0,1 0 0,-1 1-1,1 0 1,-1 0 0,1 1 0,10-3-1,-14 4-293,3-1-3,1 0-1,0 1 1,0 0 0,-1 0 0,1 0-1,0 1 1,-1-1 0,8 3-1,-12-3 7,0 0-1,1 0 0,-1 1 0,0-1 0,0 0 0,1 0 1,-1 0-1,0 0 0,0 1 0,1-1 0,-1 0 0,0 0 0,0 1 1,1-1-1,-1 0 0,0 1 0,0-1 0,0 0 0,0 0 0,0 1 1,1-1-1,-1 0 0,0 1 0,0-1 0,0 0 0,0 1 0,0-1 1,0 0-1,0 1 0,0 0-7,-1 0 1,1 0-1,0 0 1,-1-1-1,1 1 1,-1 0-1,1 0 1,-1 0-1,1-1 1,-2 2-1,-1 1-229,0 0-1,0 0 0,-7 4 0,7-5 95,-1 0 0,1 0-1,0 0 1,0 1 0,0 0 0,-3 3-1,5-5 137,0 0-1,0 0 0,1 0 0,-1 0 1,0 1-1,1-1 0,-1 0 0,1 0 1,0 0-1,-1 1 0,1-1 0,0 0 1,0 0-1,0 1 0,0-1 0,0 0 1,0 0-1,0 1 0,0-1 0,0 0 1,0 0-1,1 1 0,0 1 1,5 11 134,0 0-253,8 27 0,-13-36 324,0-1 1,0 0-1,0 0 1,-1 1-1,0-1 0,0 0 1,0 0-1,0 1 1,-1-1-1,0 0 1,-1 6-1,1-8-198,0 0 0,-1 1 0,1-1 0,0-1 0,-1 1 0,1 0 0,-1 0 1,1 0-1,-1-1 0,0 1 0,0-1 0,1 1 0,-1-1 0,0 0 0,-1 0 0,1 0 0,0 0 0,0 0 0,0 0 0,0 0 0,-4 0 0,-2 0-139,0 0 0,0 0-1,-1 0 1,-13-2 0,20 1-184,-1 0-1,1-1 1,0 1 0,0-1 0,-4-1-1,6 2 42,-1 0-1,1 0 0,0 0 1,-1-1-1,1 1 1,-1 0-1,1 0 0,0 0 1,0 0-1,-4-7-5532,4 6 5532,0 1 0,0 0 1,0-1-1,0 1 0,0 0 1,0-1-1,3-4-1792</inkml:trace>
  <inkml:trace contextRef="#ctx0" brushRef="#br0" timeOffset="1">285 216 11648,'-25'0'0,"-14"3"768,34-3 128,18-3-640,-3 3 0,3 3 384,-5 7 0,-4 9 128,-6 4 127,-8 6-895,5-5 0,-5 2-256,1-9 129,2-1-2049,2-4 0,0-1-5888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12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26 117 14080,'-8'11'128,"-9"13"0,16-21 16,5-5 96,10-7 577,-5 3-459,0 0 0,0 0 0,15-6 0,-21 11-322,-1 0 0,1 0 0,0 0-1,-1 1 1,1-1 0,0 1 0,-1 0-1,1-1 1,0 1 0,-1 0 0,1 1 0,0-1-1,0 0 1,-1 1 0,1-1 0,0 1-1,-1 0 1,1 0 0,3 2 0,-5-2-18,-1-1 1,1 1-1,-1-1 0,1 1 1,-1-1-1,1 1 0,-1 0 1,1-1-1,-1 1 0,1 0 1,-1-1-1,0 1 1,1 0-1,-1-1 0,0 1 1,0 0-1,0 0 0,0-1 1,1 1-1,-1 0 0,0 0 1,0 0-1,0-1 1,-1 1-1,1 0 0,0 0 1,0-1-1,0 1 0,-1 0 1,1 0-1,0-1 0,-1 2 1,-1 3-151,0-1 0,-1 1 0,-4 6 0,5-9 54,-28 35-1492,20-25 964,10-12 553,-1 1 16,0 0 0,0 0 1,0 0-1,0 0 0,0 0 0,0-1 0,0 1 1,-2 1-1,5-1 284,-1 0 0,1 0 0,-1 0 0,1 0 0,-1 0 0,1 1 0,0 0 0,0 0 38,0 1-219,0-1 0,1 1-1,-1 0 1,0 0 0,-1 0 0,1 1 0,0-1-1,-1 0 1,0 1 0,0-1 0,0 1-1,0-1 1,0 1 0,-1 0 0,0-1 0,1 1-1,-2 0 1,1-1 0,0 1 0,-1-1-1,1 1 1,-1 0 0,-2 5 0,2-7-73,1-1 1,-1 1-1,0-1 0,1 0 1,-1 1-1,0-1 1,0 0-1,0 0 0,0 1 1,0-1-1,-1 0 0,1 0 1,0 0-1,0 0 1,-1 0-1,1-1 0,-1 1 1,1 0-1,-3 0 1,0 0-362,0 0-1,0 0 1,0 0 0,0-1 0,0 0 0,-7 0 0,10 0 108,0 0 0,0 0 0,1 0 1,-1 0-1,0-1 0,0 1 1,0 0-1,0 0 0,1-1 1,-1 1-1,0-1 0,0 1 1,1 0-1,-1-1 0,0 0 1,1 1-1,-1-1 0,0 1 1,1-1-1,-1 0 0,1 1 1,-1-1-1,1 0 0,-1 0 1,1 1-1,0-1 0,-1 0 1,1-1-1</inkml:trace>
  <inkml:trace contextRef="#ctx0" brushRef="#br0" timeOffset="1">281 100 13952,'-7'10'0,"-5"9"128,11-12 0,5-7 1536,0 1-1,1 2-2047,0 1 128,-3 1 256,1 13 128,-3 7-128,0-2 128,-3-2 896,1-1 128,-3-4-2432,0 0 0,1-4-767,1-4 127,2 2-6784</inkml:trace>
  <inkml:trace contextRef="#ctx0" brushRef="#br0" timeOffset="2">491 1 9600,'0'0'8447,"2"3"-7487,12 24-722,-3-9-132,-1 1-1,11 29 1,-17-35-99,0 1-1,-2-1 1,1 1-1,0 15 1,-3-21-22,0 1 0,0 0 0,-1-1 1,0 1-1,-1-1 0,0 1 0,-5 14 1,0-7-763,-1 0 1,-19 27-1,-27 26-11229,30-40 10065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32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2544 4736,'1'5'37,"0"-2"156,-1 0 0,1 1 0,-1-1 0,0 5 647,0-8-776,0 0 1,0 0 0,0 0-1,0 0 1,0 0-1,0-1 1,0 1 0,0 0-1,0 0 1,0 0-1,0 0 1,0 0 0,0 0-1,0 0 1,0 0 0,0 0-1,1-2 1229,-1 2-1229,0 0 1,0 0-1,0 0 1,0 0 0,0 0-1,1 0 1,-1 0 0,0-1 106,0 1 0,1 0 0,-1-1 0,0 1 1,1 0-1,-1 0 0,1-1 0,-1 1 0,0 0 0,1 0 1,-1 0-1,1-1 0,-1 1 0,1 0 0,0 0 1,5 0-8,0-1 0,0 1 1,-1-1-1,1-1 1,0 1-1,10-5 0,32-18 91,-9 4-60,17-8 872,32-14 490,-4 5-875,8-2 747,-12 10-725,-72 25-872,0 1 0,-1-2 0,1 1-1,9-8 1,23-23-883,-37 33 1023,146-143 2526,-76 72-2308,50-58-574,-13 12 1408,-58 75-1150,-4 4-46,-23 15 65,38-46 0,-6-13 230,10-14 96,101-100 165,-97 114 44,-25 28-152,-30 36-494,19-25 1,-30 37 186,-1 0 0,0 0 0,0 0 0,-1 0 0,1-1 0,-2 1 0,3-12 0,-1 2 10,1-1-1,0 1 1,2 0 0,0 0-1,17-29 1,56-106 42,-44 88-384,-14 25 406,72-144-448,-79 153 418,45-105 81,-40 87 12,42-77 1,-59 121-164,-1 3 11,-1 0 0,0 0 0,0 0 0,0 0 0,1-3 0,-2 4 28,0 0 0,0 1 0,0-1 0,0 0 0,0 1 0,0-1 0,0 0 0,0 1 0,0-1 0,0 0 0,0 1 0,-1-1 0,1 0 0,0 1 0,0-1 0,-1 0 0,1 1 0,0-1 0,-1 1 0,1-1 0,-1 0 0,0 0 0,1 2 35,-1 0 0,1 0-1,-1 0 1,1 0-1,-1 0 1,1 0 0,-1 0-1,0 0 1,1 0-1,-3 1 1,2 0-200,-10 11 240,0 0 0,-1-1 0,0 0 0,-1-1 0,0-1 0,-1 0 0,0-1 0,-25 12-1,23-13-68,1-1 0,0 2 0,0 0 0,1 1-1,0 0 1,-19 18 0,4 4-3492,24-26 716,1 0 0,0 0 0,-6 12 1,3-2 632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4:33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7552,'-11'16'533,"8"-10"476,6-4 1169,4 2-757,-6-2-1235,1 1-1,0 0 1,-1 0 0,1 1-1,-1-1 1,0 0 0,0 0-1,1 4 1,2 29 406,-3-17-615,1-2 317,1-1 1,0 0-1,1 0 0,12 29 1,-10-32-620,1-1-1,0 0 1,16 19 0,-10-11-2939,-2 0-4352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1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9472,'1'1'244,"0"0"0,0 1 0,0-1 0,0 0 0,0 0 1,-1 1-1,1-1 0,1 3 0,-2-4-105,-1 1-1,1-1 1,0 1 0,0-1-1,0 1 1,-1-1 0,1 1-1,0-1 1,-1 0 0,1 1-1,0-1 1,-1 1 0,1-1-1,0 0 1,-1 0 0,1 1-1,-1-1 1,-5 6 32,-48 65 2661,10-11-2849,-15 4-682,30-33-2303,0 2-4795,15-17 5216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1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4864,'13'4'0,"3"-3"512,-4-1 128,-1-1 2944,2-3 0,1 2-3584,11 2 128,11 0 0,-11 0 128,1 2-128,-5 2 0,-6-4-128,-5 1 0,3-1-896,-8 0 128,1 0-3840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917 0 7552,'15'32'1514,"-9"-20"-810,-6-10-581,1-1 0,-1 0 0,1 1-1,-1-1 1,0 0 0,0 1 0,1-1-1,-1 1 1,0-1 0,0 0 0,0 1-1,-1-1 1,1 0 0,-1 3 0,0 2 190,-31 263 3855,-6 37-3579,28-247-546,-2 80-1,11-112-42,-2 57 0,-18 87-4,-12 3 12,18-96 10,-32 195 387,1 2 755,30-185-955,-10 87 104,-7 33 1,28-184-282,-34 213 285,21-74-421,-28 197 494,16-205-310,-20 113-88,24-131-34,-20 138-36,-17 132-196,42-309-72,-31 206 167,30-42 12,5-9 747,17-253-567,-10 230 639,3-158-560,-17 81-1,-18 64 479,34-163-614,0 110 0,11-87 28,0 58-88,-11 191-65,-13 2 687,4 35-471,17-343 10,-5 342-362,2-64-118,3-240-170,-7 66-1,3-93 484,-2 22-10,1 57 0,19 78 880,-9-137-830,-2-29 39,19 270-58,-21-246 66,4 241 844,5-115-885,11-2-173,-9-79-5,-5-29 587,-1 63 1,1 146-714,0-4-408,-6-232 604,-2 29 612,1-55-277,-2 0 0,1 1 0,-7 18 0,5-21-122,-2 5-29,1 1 0,0 0 0,1-1 0,0 1 0,0 22 0,20 156-20,-7-109-1149,-9-78 68,1 7-2580,1-2-2676,0-3 2531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8960,'5'2'42,"-1"0"1,0-1 0,1 1-1,-1-1 1,8 1 0,-10-2 26,-1 0 1,0-1 0,1 1 0,-1 0-1,0 0 1,0-1 0,1 1 0,-1-1-1,0 1 1,0-1 0,0 0-1,1 1 1,-1-1 0,0 0 0,0 0-1,0 0 1,1-1 0,8-6 872,-1 3-746,0 1 0,0 1 0,0-1 0,1 2 0,16-4 0,51-3 376,-41 6 112,190-9 793,2 13-906,88 10-379,-195-8 234,360 14 705,686 5-1750,-459-18 1409,-261 3-187,-152-2-182,-283-5-432,904 4-106,-350-15-545,-286 6 792,177-5 146,-340 5-154,484-15 12,-364 12-156,59-1 1,936-42 1856,-1212 49-1908,218-11-1902,-192 12 2054,572-8 802,-429 15-798,-86-2 132,-23-5 301,113-17-1,-27 2-756,-69 12 290,31-3-269,-98 5 33,29-3 430,84 3 0,-86 5-1075,72-6 0,78-1 690,-1 14 518,-156-7-34,201 7-492,-140-11-346,-38-1 288,222 14 592,-274-10-547,1-2-1,38-5 1,46-3 69,-96 8 188,77-2 1292,-49 2-2242,-13 1-3471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3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24575,'0'4'0,"0"6"0,0 2-8191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2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9856,'9'14'10,"19"26"257,-19-31-162,-8-9-84,-1 0 0,0 1 0,0-1 1,0 0-1,1 0 0,-1 0 0,0 0 1,0 0-1,0 0 0,1 0 0,-1 0 0,0 0 1,0 1-1,1-1 0,-1 0 0,0 0 0,0 0 1,1 0-1,-1-1 0,0 1 0,0 0 1,1 0-1,-1 0 79,1-1 1,-1 1-1,1-1 0,-1 0 1,0 1-1,1-1 1,-1 0-1,0 1 0,0-1 1,1 0-1,-1 1 1,0-1-1,0 0 1,0-1-1,0 1-20,0 0 1,1 1-1,-1-1 1,0 0-1,0 0 1,0 0 0,1 0-1,-1 1 1,0-1-1,1 0 1,-1 0-1,1 1 1,-1-1-1,1 0 1,0 0-1,0 1 1,-1 0-1,1-1 1,0 1 0,0 0-1,-1 0 1,1 0-1,0 0 1,0 0-1,-1 0 1,1 0 0,0 0-1,0 0 1,-1 0-1,1 0 1,0 1-1,1-1 1,13 7 1748,-9-4-1119,37 20 839,-38-20-1517,0 0-1,0 1 1,-1 0 0,1-1-1,-1 1 1,4 6-1,-7-9-32,-1 0 0,1 0-1,-1 0 1,1 0 0,-1 1-1,1-1 1,-1 0-1,0 0 1,0 1 0,0-1-1,1 0 1,-1 0-1,-1 1 1,1-1 0,0 0-1,0 1 1,0-1 0,-1 0-1,1 0 1,0 0-1,-1 1 1,1-1 0,-1 0-1,1 0 1,-2 2 0,-2 3-335,0 0 1,-1 0 0,-5 6 0,5-7-358,-15 20-7819,12-13 3606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12032,'0'4'506,"0"-4"-344,0 1 0,0-1 0,0 1 0,0-1-1,0 1 1,0-1 0,0 1 0,0-1 0,0 0 0,0 1 0,0-1 0,0 1 0,0-1 0,0 1-1,1-1 1,-1 0 0,0 1 0,0-1 0,0 1 0,1-1 0,-1 0 0,0 1 0,1-1 0,-1 0-1,0 1 1,1-1 0,-1 0 0,0 0 0,1 1 0,0-1 0,0 1-89,1 0 1,-1 0-1,1 0 1,-1 0-1,0 0 1,1 0-1,-1 0 1,0 0-1,0 1 1,0-1 0,0 0-1,0 1 1,1 1-1,-2-2-10,1 1-1,-1-1 1,0 0 0,0 1-1,0-1 1,0 0 0,0 0-1,0 1 1,-1-1 0,1 0-1,0 0 1,0 1 0,-1-1-1,1 0 1,-1 0 0,0 0-1,1 1 1,-1-1 0,-1 1-1,-49 69 322,-6-2-3010,29-37-3195,27-31 5477,1-1 0,-1 1 1,1 0-1,-1-1 1,1 1-1,-1-1 0,1 1 1,-1 0-1,1 0 1,0-1-1,-1 2 0,1-1 168,0-1 0,1 1 0,-1-1 0,0 0-1,0 1 1,1-1 0,-1 0 0,0 1 0,1-1-1,-1 0 1,0 1 0,1-1 0,-1 0 0,0 0-1,1 1 1,-1-1 0,0 0 0,1 0-1,-1 0 1,1 0 0,0 1 0,11 4-1296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27 12288,'-13'45'490,"14"-48"-415,6-11 1765,6-27 0,-13 41-1746,0-1 1,1 1-1,-1-1 1,0 1-1,0-1 1,0 1-1,0-1 1,0 1-1,0-1 0,0 0 1,0 1-1,0-1 1,0 1-1,-1-1 1,1 1-1,0-1 1,0 1-1,0-1 1,-1 1-1,1-1 0,-1 0 1,1 1-57,-1 0 1,1-1-1,-1 1 1,1 0-1,-1 0 0,1 0 1,-1-1-1,1 1 1,-1 0-1,1 0 1,-1 0-1,1 0 0,-1 0 1,1 0-1,-1 0 1,1 0-1,-1 0 1,0 1-1,-3 0-24,0 0-1,1 1 1,-1-1 0,-4 4-1,7-5 33,-2 2-46,-2 0 0,0 1 0,0 0 0,0 0 0,0 1 0,0-1 0,0 1 0,1 0 0,0 0 0,-4 6 0,2-2-16,0 0 0,1 0-1,1 1 1,-8 17-1,11-24 20,0 1-1,1-1 1,-1 1-1,1-1 0,-1 1 1,1-1-1,0 1 1,0-1-1,0 1 1,0 0-1,1-1 0,-1 1 1,1-1-1,-1 1 1,1-1-1,0 1 1,0-1-1,0 0 0,0 1 1,1-1-1,-1 0 1,0 0-1,1 0 1,2 2-1,0 0 51,0 0-1,1 0 1,0-1-1,0 0 1,0 0 0,0 0-1,1-1 1,-1 1-1,1-1 1,0-1 0,-1 1-1,9 0 1,4 1-480,0-1 0,30-1 0,25-8-6323,-32 3-942,-13 0 6241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6:2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12 13824,'0'0'1301,"0"3"-1109,0 1-160,0 0 0,0 0 0,1 1 0,-1-1 0,1 0 0,0 0 0,3 8 0,-3-10 47,0 0 0,0 0 0,1-1 0,-1 1 0,0 0 0,1-1 0,-1 1-1,0-1 1,1 1 0,0-1 0,-1 0 0,1 0 0,0 1 0,0-1 0,0-1 0,0 1 0,0 0 0,0 0 0,4 0-1,2 0-87,0 0 0,0 0 0,0-1 0,0 0 0,0-1 0,0 1 0,0-2 0,0 1 0,0-1 0,0 0 0,12-6 0,-2 0 217,-1-1 1,1 0-1,26-20 1,-41 26-247,-1 1-25,0 1 0,0-1 0,0 1 1,1 0-1,-1-1 0,3 0 0,-4 2 60,-1 0 0,1 0-1,0 0 1,-1 0 0,1 0 0,-1 0 0,1 0 0,0 0-1,-1 0 1,1 0 0,-1 0 0,1 0 0,0 1 0,-1-1-1,1 0 1,-1 0 0,1 1 0,-1-1 0,1 0 0,-1 1-1,1-1 1,-1 0 0,1 1 0,-1-1 0,0 1 0,1-1-1,-1 1 1,1-1 0,-1 1 0,1 0 0,1 4 36,0 1 0,0-1 1,0 1-1,0-1 0,-1 1 0,0 0 1,0-1-1,-1 1 0,1 11 0,-1-1-3,9 157 1544,-14 0 31,4-164-1601,0-1-1,0 1 1,-1-1 0,-4 14-1,5-19 5,-1-1 0,1 0 0,0 1 0,0-1 0,-1 0 0,0 0 0,1 0 0,-1 0 0,0 0 0,0 0 0,0 0 1,0 0-1,0-1 0,0 1 0,-1-1 0,1 0 0,0 0 0,-6 2 0,-3 0 85,0 0 0,0-2 0,0 1 1,0-1-1,0-1 0,-1 0 0,-21-3 1,-77-20-48,105 22-70,-61-17-1463,1-1-4941,29 6-2446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4726 455 3968,'25'2'128,"-25"-2"-116,1 0 0,-1 0-1,1 0 1,-1 0 0,0 0 0,1 0 0,-1 0-1,0 0 1,1 0 0,-1-1 0,1 1 0,-1 0 0,0 0-1,0 0 1,1 0 0,-1-1 0,0 1 0,1 0 0,-1 0-1,0-1 1,0 1 0,1 0 0,-1-1 0,0 1 0,0 0-1,1 0 1,-1-1 0,0 1 0,0 0 0,0-1 0,0 1-1,0-1 1,0 1 0,1 0 0,-1-1 0,0 1 0,0 0-1,0-1 1,0 1 0,0 0 0,-1-1 0,1-2 95,0 1 1,-1 0-1,0 0 1,0-1-1,-1-1 1,1 2 9,-5-11 941,-1 1 1,0 1 0,-1-1 0,-1 1 0,-12-12 0,16 16-735,3 5-269,0-1 1,0 1 0,1-1 0,-1 0-1,1 0 1,0 1 0,-1-5 0,-2-4 10,-9-21 70,-8-21 295,18 47-337,-1 0 0,1 0 0,-1 0 0,0 0-1,-8-8 1,2 3 48,7 8 212,0-1-1,0 1 0,-1 0 0,0 0 0,-4-3 1,1 1-287,1 0 1,-1-1 0,1 0 0,0 0 0,0-1-1,1 0 1,0 1 0,-5-11 0,0 2 303,8 13-232,0 1 0,1-1-1,-1 0 1,0 0 0,0 1 0,0-1 0,0 1 0,-3-2-1,-8-5 725,6 3-1464,-1 0 1,-12-6 0,1 1 886,18 9-274,0 1 0,0-1 0,-1 0 0,1 1 0,0-1 0,0 1 1,0-1-1,0 1 0,-1 0 0,1-1 0,0 1 0,0 0 0,0 0 0,-1 0 0,1 0 0,0 0 0,0 0 0,-1 0 0,1 0 0,0 1 0,0-1 0,-2 1 0,2-1-8,-2 2 25,0-1 1,-1 0-1,1 0 1,0 0-1,-1-1 1,1 1-1,-1-1 1,1 1 0,-4-1-1,3-1 18,1 1 0,0 0 0,0 0 0,0 0 0,-1 0 0,1 1 0,0-1 0,0 1-1,0 0 1,0 0 0,0 0 0,0 0 0,0 0 0,-3 2 0,-2 2-47,5-3-34,0 0 0,0 0-1,0 0 1,-1 0-1,1-1 1,-1 0-1,1 1 1,-1-1-1,0-1 1,1 1-1,-1 0 1,-6-1-1,-3-1 542,0-2 1,-20-5-1,19 4-383,-19-3 1,27 6-110,0 0 0,0 1 0,0 0 0,0 0 0,0 0 0,0 1 0,0 0 0,0 0 0,0 0 0,0 1 0,0 0 0,1 0 0,-1 1 1,1-1-1,0 1 0,-7 5 0,7-5 95,-5 4 124,-1 1-1,-16 15 0,-18 21-425,38-38-42,1 1-1,0-1 1,0 1-1,-6 11 0,7-11 335,-1 1-1,-6 6 1,10-12-74,0 0 0,-1-1 1,1 1-1,-1-1 0,1 1 1,-1-1-1,1 0 0,-1 0 1,1 0-1,-1 0 0,0-1 1,0 1-1,1-1 0,-1 0 1,0 0-1,0 0 0,-4 0 1,-7 0-11,12 1-85,-1 0 0,1 0 0,0 0 0,0 0-1,-1 0 1,1 1 0,0-1 0,0 1 0,0-1-1,0 1 1,1 0 0,-1-1 0,-2 4 0,-1 1-8,-16 16 461,2 1 0,-21 32 0,30-40-470,1 1 0,-9 22 0,10-20-62,-15 25-1,3-14-72,-28 30 0,-14 20 1090,-106 168-1018,116-156 82,20-35 48,15-24-6,-6 9 392,15-26-358,0 0-1,2 1 1,-1 0 0,2 0 0,-5 20 0,6-19-11,-1 1 0,-1-1 0,0 0-1,-13 23 1,11-26 45,1 1 0,1 0-1,-6 25 1,1-7 42,-28 83 86,36-109-129,0 0-1,0 0 1,-1-1 0,0 0 0,-9 11-1,-3 6 72,6-7-86,2 1 0,0 1 0,1-1 0,-6 24 0,7-19 70,-2 0 0,-14 28 0,14-36-103,-2 0-1,0-1 0,0 0 0,-14 12 1,-14 18-25,6 0-150,-35 62 0,58-90 169,-4 9 18,-23 31 0,-18 10 5,-27 38-44,32-31 151,-60 121-1,83-136-98,-25 48-12,38-81-9,-1 0 1,-22 27-1,10-19 6,-37 48-29,-20 35-46,-58 87 313,29 0-128,-10 16-143,-47 38-45,20-32 41,121-180 32,-109 156 24,-39 41 141,138-183-105,4 3 0,-35 79 0,60-117-45,-114 240 121,-68 85-7,40-73 22,114-210-99,-27 46 4,29-55-23,3 2 0,3 2 0,-31 85 0,13-19 46,11-33-28,-7 10-50,28-78-3968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3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10752,'43'52'640,"-42"-51"-590,0 0 0,-1 0 0,1 0 0,0 0 1,-1 0-1,1 1 0,-1-1 0,1 0 0,0 2 0,-1-3 32,0 0-1,0 1 0,0-1 0,0 1 1,-1-1-1,1 0 0,0 1 0,0-1 1,0 0-1,0 1 0,0-1 0,-1 0 1,1 1-1,0-1 0,0 0 0,-1 1 0,0 0 79,1 0 0,-1 0-1,1-1 1,-1 1-1,1 0 1,0 0 0,-1 0-1,1 0 1,0 0-1,-1 0 1,1 0 0,0 0-1,0 1 1,0 10 504,0-1 0,4 20 0,0 5-139,3 116-632,-5-126 246,1 1 0,2-1-1,13 46 1,-15-63 256,0 0 0,1-1 0,6 12 0,-9-18-325,0 1 0,1-1 0,-1 0 1,1 0-1,-1 0 0,1 0 0,0 0 0,0 0 1,0-1-1,0 1 0,0-1 0,1 1 1,-1-1-1,0 0 0,1 0 0,3 2 0,-3-3-51,0 0 0,0 1 0,0-1-1,0-1 1,0 1 0,0 0-1,0-1 1,0 1 0,0-1 0,0 0-1,4-2 1,3-2-1,-1 0-1,12-7 1,9-10-225,0-1 1,-1-1 0,42-47-1,68-94-7257,-86 98 3637,43-50-1357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6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95 123 8960,'-7'3'25,"0"1"0,-6 4-1,5-3 82,8-4-33,4-2 15,6-3 86,43-20 1836,-46 20-1695,0 0 0,-1 0 1,0 0-1,0-1 0,10-9 0,-9 8-91,-7 6-205,0 0-1,0 0 1,0 0-1,0 0 1,0-1-1,0 1 1,0 0-1,0 0 1,0 0-1,0 0 1,0 0-1,0 0 1,0 0-1,0 0 1,0 0-1,0 0 1,0 0-1,0 0 1,0 0-1,0 0 1,0 0-1,1 0 1,-1 0-1,0 0 1,0 0-1,0 0 1,0 0-1,0 0 0,0 0 1,0 0-1,0 0 1,0 0-1,0 0 1,0 0-1,0 0 1,0 0-1,0 1 1,0-1-1,0 0 1,0 0-1,0 0 1,0 0-1,0 0 1,0 0-1,0 0 1,0 0-1,1 0 1,-1 0-1,0 0 1,0 0-1,0 0 1,0 0-1,0 0 1,0 0-1,0 0 1,0 0-1,0 0 1,0 0-1,0 1 1,-5 14 1676,-1 0-1463,1-2-92,-8 16 0,12-27-120,0-1-1,1 0 1,-1 1 0,0-1 0,0 0-1,0 0 1,0 0 0,0 0 0,-1 0 0,1 0-1,0 0 1,0 0 0,-1 0 0,1-1-1,0 1 1,-1-1 0,1 1 0,-1-1 0,1 1-1,-1-1 1,1 0 0,0 1 0,-1-1-1,0 0 1,1 0 0,-1 0 0,1 0 0,-3-1-1,-1 0-49,-1-1 0,1 0 0,0 0 0,0 0 0,0 0 0,-7-5-1,7 4-1,0 0 0,0-1 0,0 1 0,1-1 0,0 0 0,-1 0 0,1-1 0,1 1 0,-1-1 0,1 0 0,-1 0 0,1 0 0,1 0 0,-1 0 0,-2-9 0,3 6 111,0 4 139,1 0 1,0 0-1,0 0 0,1-1 0,-1-6 1,1 10-172,0 0 0,0 0 0,0 0 0,1-1 0,-1 1 1,0 0-1,1 0 0,-1 0 0,0 0 0,1 0 1,-1 1-1,1-1 0,0 0 0,-1 0 0,1 0 1,0 0-1,0 0 0,-1 1 0,1-1 0,0 0 0,0 1 1,0-1-1,0 1 0,0-1 0,0 1 0,0-1 1,2 0-1,4 0 110,0-1 0,0 1 0,0 0 0,0 0 0,15 2 0,-9-1-182,-12 0 39,1 0 0,0 0 1,0 0-1,0 0 0,-1 0 0,1 1 1,0-1-1,0 1 0,-1-1 0,1 1 0,0-1 1,-1 1-1,1 0 0,-1 0 0,1 0 1,-1 0-1,1 0 0,-1 0 0,0 1 0,1-1 1,-1 0-1,0 1 0,0-1 0,0 1 1,0-1-1,0 1 0,0-1 0,-1 1 0,2 2 1,0 2-47,-1-1 0,1 0 0,-1 0 0,0 1 0,0-1 0,-1 1 0,0-1 0,0 1 0,0-1 0,0 0 0,-1 1 0,0-1 0,-1 6 0,-1-4 13,0 0 0,0 0 1,-1 0-1,0 0 0,0 0 1,0-1-1,-9 10 0,12-16 17,1 1 0,-1-1 0,1 1-1,-1-1 1,1 1 0,-1-1-1,0 0 1,1 1 0,-1-1 0,1 0-1,-1 1 1,0-1 0,0 0-1,1 0 1,-1 1 0,0-1 0,1 0-1,-1 0 1,0 0 0,0 0-1,1 0 1,-1 0 0,0 0 0,0-1-1,1 1 1,-1 0 0,0 0 0,1 0-1,-1-1 1,0 1 0,1 0-1,-1-1 1,0 1 0,1-1 0,-1 1-1,1 0 1,-1-1 0,1 1-1,-1-1 1,0-1 0,0 0 41,-1 0 1,1 0-1,0 0 1,0 0 0,0 0-1,0-1 1,0 1-1,1 0 1,-1-1-1,0-4 1,1 2-14,0-1 1,0 1-1,0-1 0,1 1 1,-1-1-1,3-7 1,-2 11-40,0 0 0,0-1 1,0 1-1,0 0 0,0 0 1,1 0-1,-1 0 1,0 0-1,1 0 0,0 1 1,-1-1-1,1 0 0,0 1 1,0-1-1,0 1 0,0 0 1,4-2-1,-2 1 124,0 0-32,0 0 1,0 0-1,0 1 1,0-1-1,0 1 1,1 0-1,7-1 1,-12 2-73,1 0 1,-1 0 0,0 0-1,0 0 1,0 0 0,1 0-1,-1 1 1,0-1 0,0 0-1,1 0 1,-1 0 0,0 0 0,0 0-1,0 0 1,0 0 0,1 0-1,-1 1 1,0-1 0,0 0-1,0 0 1,0 0 0,0 0-1,1 1 1,-1-1 0,0 0-1,0 0 1,0 0 0,0 1-1,0-1 1,0 0 0,0 0-1,0 1 1,0-1 0,0 0 0,-1 12 82,-7 11-67,8-23-21,-3 8 10,0 0 22,0-1-1,-1 1 0,-8 13 0,11-19-28,-1 0-1,1 0 0,-1-1 0,1 1 1,-1-1-1,0 1 0,1-1 0,-1 0 1,0 0-1,0 0 0,0 0 0,0 0 0,0 0 1,0 0-1,0 0 0,0-1 0,0 1 1,-1-1-1,1 0 0,-3 1 0,5-1-2,-1-1 0,0 1 0,1 0-1,-1 0 1,0 0 0,1 0-1,-1-1 1,1 1 0,-1 0 0,1-1-1,-1 1 1,1 0 0,-1-1 0,1 1-1,-1-1 1,1 1 0,-1-1-1,1 1 1,0-1 0,-1 1 0,1-1-1,0 1 1,-1-1 0,1 1 0,0-1-1,0 0 1,-1 1 0,1-1 0,0 1-1,0-1 1,0 0 0,0 1-1,0-1 1,0 0 0,0 1 0,0-2-1,0-2 12,1 0 0,-1 0 0,1 0 0,1-7-1,0 5-8,5-14 39,-7 18-39,1 1 0,0 0-1,-1 0 1,1 0 0,0 0 0,0 0-1,0 0 1,0 1 0,0-1 0,0 0-1,0 0 1,0 1 0,0-1 0,0 0-1,1 0 1,1 0 7,0 0-1,0 0 1,0 0 0,0 0-1,0 1 1,0-1 0,0 1-1,1 0 1,-1 0 0,0 0-1,0 0 1,0 1 0,5 0-1,2 2 9,-7-3 9,1 1 0,-1 0 0,1 1 1,5 2-1,-8-4-23,0 1-1,0 0 1,0-1 0,0 1 0,0 0 0,0 0 0,0 0-1,-1 0 1,1 0 0,0 0 0,-1 0 0,1 0 0,0 0-1,-1 0 1,1 0 0,-1 0 0,0 0 0,1 0-1,-1 3 1,0-2-286,0 0 0,0 0 0,-1 0 0,1 0 0,-1 0 0,1 0 0,-1 0 0,0 0 0,0 0 0,0 0 0,0 0 0,0 0-1,0-1 1,0 1 0,0 0 0,-3 2 0,1 0-1234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9728,'14'0'0,"11"0"512,-17 1 128,-16 7 384,3-3 128,-4-3-896,-7 21 0,-6 11 384,8 2 0,7 4 128,-2 5 127,5 5-383,17-5 128,8 1-640,8-10 0,12-5-1279,-3-11 127,0-1-9600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7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45 7040,'0'8'554,"0"0"1,-2 7 0,2-14-495,0-1 0,0 0 0,0 0 0,0 1 1,0-1-1,0 0 0,0 0 0,0 1 0,0-1 0,-1 0 1,1 0-1,0 1 0,0-1 0,0 0 0,0 0 0,0 0 1,0 1-1,-1-1 0,1 0 0,0 0 0,0 0 0,0 1 1,0-1-1,-1 0 0,1 0 0,0 0 0,-4-3 1207,3 2-1042,1 1 0,0 0 0,0-1 1,-1 1-1,1-1 0,0 1 0,-1 0 0,1-1 1,0 1-1,-1 0 0,1 0 0,-1-1 1,1 1-1,0 0 0,-1 0 0,0-1 1,1 3 478,4 16-525,0 0 1,9 19 0,15 32-181,-27-66-4,37 80 943,-38-81-933,1-1-1,0 0 0,-1 1 0,1-1 1,0 0-1,-1 0 0,1 0 0,0 0 0,0 0 1,0 0-1,0 0 0,0 0 0,0 0 0,0 0 1,1 0-1,-1-1 0,0 1 0,0 0 1,1-1-1,-1 1 0,0-1 0,1 1 0,-1-1 1,0 0-1,1 0 0,1 1 0,-1-2-46,1 1 1,-1 0-1,0-1 0,0 0 0,1 1 1,-1-1-1,0 0 0,0 0 0,0 0 0,0 0 1,0-1-1,0 1 0,-1 0 0,1-1 1,2-2-1,1-1 141,0-1 1,0 0 0,-1-1-1,0 1 1,0-1-1,0 0 1,-1 0 0,0 0-1,-1 0 1,1 0-1,-1-1 1,1-9 0,-1 5 23,-1 0 1,-1 0-1,0 0 1,0 0-1,-1 0 0,-1 0 1,-4-16-1,5 24-96,0 0 0,-1-1-1,1 1 1,-1 0 0,0 1-1,-1-1 1,1 0 0,0 1-1,-1-1 1,0 1 0,-4-4-1,0 1 13,1 1-1,-1 0 1,0 0-1,-13-5 0,14 7-10,0 0-1,0 1 0,-1-1 1,1 1-1,-1 0 0,1 1 1,-14-1-1,16 1-40,0 2 0,0-1 0,0 0-1,0 1 1,0 0 0,0 0 0,1 0 0,-1 0 0,0 1 0,1-1-1,-1 1 1,1 0 0,-1 0 0,-4 4 0,4-2-190,0-1 1,0 1 0,1 0-1,-1 0 1,1 1 0,0-1-1,0 1 1,0 0 0,1-1-1,-1 1 1,1 0 0,1 1-1,-1-1 1,-1 8 0,2-5-736,0 0-1,0 0 1,1 0 0,0 0 0,1 0 0,0 1 0,0-2 0,0 1 0,4 9 0,7 20-3051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8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74 392 13952,'-4'3'640,"-10"8"0,-10 9-640,14 5 0,2 4 384,3 1 0,0 6-512,1-2 128,8 0 0,-4-8 0,3-3-1664,-1-11 128,2 3-7168</inkml:trace>
  <inkml:trace contextRef="#ctx0" brushRef="#br0" timeOffset="1">128 99 14720,'-6'34'0,"1"25"1280,7-53 127,10-30-1279,-3 8 0,-2-7 0,15 3 128,3-1 1024,-2 1 128,3 2-1664,-3 3 0,4 3 256,-11-1 0,-2 3-1024,-1 4 128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2:48:40.958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10 5977 84 0,'0'0'0'16,"-10"0"24"-16,10-5 1 15,5 0 2-15,0-2 0 16,2-3 5-16,3-3 1 0,3 0-21 15,-1 1 1-15,4-3 7 16,-1 0 0-16,5 0-19 16,-5 0 1-16,5-3-1 15,-5 3 0-15,-2 3 0 16,2-3 1-16,0-3 15 16,0 1 0-16,5-1 5 15,0-2 0-15,0-2 0 16,3-1 0-16,-3-2-19 0,-2-3 1 15,2-2-4-15,0 0 1 16,-7 3-35-16,2-3 1 16,0 2 61-16,-2 1 0 15,-6-1-27-15,11 0 0 16,2 1-6-16,0 2 0 16,0 2 11-16,0 1 0 15,-2 2-6-15,2-3 1 16,3 3 2-16,2-2 0 15,-8-3-2-15,4 4 1 16,-1 1-2-16,0 3 1 16,2-1-1-16,1 1 0 15,-3-1 0-15,8-4 0 16,0-3 2-16,-8 0 0 16,-3 2-3-16,4-2 1 15,-1 0 19-15,0 2 1 16,-5 3-29-16,-5-2 1 0,3 2 11 15,-1 0 0-15,-4 2 10 16,4 3 1-16,-4 0-36 16,7 0 0-16,-2 0 20 15,-3-2 1-15,5-1 34 16,2 1 0-16,-2-1-61 16,1 0 0-16,-1 3 52 15,5 0 1-15,0 0-27 16,-2 3 0-16,-1 2 2 15,1-3 1-15,2-2 0 0,0 0 0 16,-5 0-1-16,5 0 0 16,-7 0 0-16,4 0 0 15,1 3 0-15,-3-1 0 16,0 3 0-16,-2 0 0 16,2 3 28-16,0-1 0 15,0 3-49-15,0 0 0 16,3 0 43-16,-3 3 1 15,-2-1-47-15,2 0 1 16,0 1 22-16,0-1 1 16,5 1-1-16,-5-1 1 15,0 1 22-15,3-1 1 16,-3 1-43-16,5-1 0 16,-5-2 20-16,0 0 0 15,-2-2-1-15,2 2 0 16,-5 0 24-16,0 2 1 0,0 1-45 15,3-1 0-15,-6 3 20 16,6-2 0-16,-6 2 1 16,4-3 0-16,1-2 21 15,3 0 0-15,0 3-44 16,-2-1 1-16,-1 1 42 16,-1-1 0-16,-6 3-17 15,2 0 0-15,-2 0-27 16,3 0 1-16,-1 0 23 15,1 0 0-15,4 0 21 0,-4 0 0 16,0 0-20 0,2 0 1-16,0 3-2 0,-3-1 1 15,1 1 0-15,2-1 1 16,0 3-3-16,-3-2 1 16,9 2 1-16,-6-3 0 15,2 1 0-15,1-1 0 16,-6 1-29-16,6-1 0 15,-6 3 60-15,9 0 0 16,-4 3-32-16,-2-3 0 16,3 0 0-16,-6 0 0 15,6-3-1-15,-5 1 1 16,-1 2-1-16,1-3 1 16,-6 4-2-16,8-4 1 15,-7 3 1-15,9-2 0 16,-4-1 0-16,4 1 1 15,-4-3-26-15,0 2 1 16,-1 1 42-16,6-1 1 16,-6 3-37-16,3 0 0 0,-2 0 17 15,4 0 0-15,-4-2 17 16,5-1 1-16,-6 1-18 16,1-1 1-16,-1 3 2 15,6 0 1-15,-3 0-4 16,7 3 0-16,-1 4 2 15,-1-4 0-15,-3-1-1 16,3 1 0-16,-2-1-4 0,2-2 0 16,-5 0 6-16,8 0 0 15,-3-2-2-15,-5 2 1 16,3 0-6-16,-1 2 1 16,-4 1 3-16,4-1 0 15,-2 1 5-15,5-3 0 16,3 0-8-16,-3 0 1 15,0 0 8-15,-2 0 0 16,2 2-3-16,-3-2 0 16,4 3-1-16,-1-3 0 15,5 0 0-15,-5 0 0 16,5-3-1-16,-5 3 1 16,0 3-1-16,0-3 1 15,3 3 0-15,-3-3 0 16,-5 2-1-16,8 1 0 15,-1 2 15-15,1 0 0 0,5 2-14 16,-8-2 1-16,0-2-9 16,3-1 1-16,-3 3 21 15,0-2 0-15,0 2-38 16,-3-3 1-16,-2 3 55 16,1 0 1-16,-1 3-68 15,2-1 0-15,-4 3 40 16,4-2 0-16,-2 2 22 15,3-3 0-15,0 3-33 16,-3-2 1-16,5 0 6 16,-3-3 0-16,1 0-4 0,-3 0 1 15,0-3 2-15,-2 3 0 16,-1 0-1-16,3 0 0 16,-2 0-9-16,2 0 0 15,-3 0 7-15,3 0 0 16,-2-2-11-16,2-1 1 15,-2 3 41-15,2-2 0 16,-3-1-40-16,3 1 1 16,0-1 16-16,3 1 0 15,-5-1-38-15,4 1 0 16,-2 2 70-16,3 2 0 16,-1 1-38-16,3-1 0 15,-7-2 0-15,5-2 0 16,-3 0-15-16,5-1 0 15,2 1 13-15,-7-3 1 16,3 0 9-16,0 0 1 16,-6 2-30-16,3 1 0 0,-2-1 22 15,2 1 0-15,0-3 27 16,2 0 0-16,1 2-29 16,2-2 0-16,-5 3 1 15,3-1 0-15,-1 1 0 16,4 2 0-16,-4 0-7 15,-2 0 0-15,5 2 7 16,-2-2 1-16,-1 3 0 16,-1-3 1-16,1 0-3 0,-4 0 1 15,4 0 0-15,-4 0 0 16,4-3 0-16,3 1 0 16,-4 2-1-16,1-2 0 15,3 2 2-15,-2-3 0 16,-1 3 2-16,-2-2 1 15,3 2-4-15,-5 0 0 16,-1 0-14-16,6 0 1 16,-6 0 11-16,6 0 1 15,-6-3 3-15,3 1 0 16,3-1-5-16,0 1 0 16,2 2 4-16,-5 0 0 15,2 0-11-15,1 0 0 16,-3 0 16-16,3-3 0 15,2 1 6-15,0-3 1 16,2-3-9-16,-1 1 0 16,-1-1-4-16,-3 1 1 0,3-3-1 15,-2 0 0-15,5 0-17 16,2-3 1-16,0-2 11 16,0-2 0-16,3-1 1 15,-3-4 0-15,-5-1 7 16,5-2 1-16,-5 0 12 15,5 0 1-15,-5 0-18 16,-2 0 1-16,2 0-4 16,0 0 1-16,-2 0 3 0,4 0 1 15,9 0 7-15,-11 0 0 16,5 0-6-16,-5-3 0 16,0 1-34-16,5-1 0 15,-7 1 50-15,2-1 0 16,0 3-26-16,0 0 0 15,5 3 18-15,-5-1 0 16,0 1-11-16,3-3 1 16,0 0-15-16,7-5 1 15,0 0 14-15,0-1 0 16,-10 4 0-16,0 2 0 16,-2 0-4-16,2 0 1 15,-2 2 21-15,2-2 1 16,-3 3-19-16,3-3 1 15,0-3-5-15,-2 1 1 16,-3-1-4-16,5-4 0 16,3-3 31-16,-3 2 1 15,-2 0-27-15,2 1 1 0,2-1-6 16,-4 1 0-16,-1 2-25 16,1 0 0-16,-3 0 32 15,5 0 1-15,3 0 32 16,-3 0 1-16,0 0-59 15,-2 0 1-15,2 2 21 16,-8 3 0-16,6 5 38 16,-6 0 1-16,1 0-41 0,-1 0 1 15,1 0-32-15,0-3 1 16,4 1 37-16,-2-6 0 16,8-2 22-16,-3 3 1 15,-2-1-34-15,2 1 1 16,2 2-2-16,3-3 0 15,1-2 25-15,-1 0 0 16,0 2-20-16,2-4 0 16,-6-1-3-16,4-4 0 15,-5-3 6-15,0-3 0 16,5 1 2-16,0 2 0 16,-2 0 0-16,-1 4 1 15,1 6 2-15,0 0 0 16,-3 0 29-16,-5 3 1 15,2 2-61-15,3-3 0 16,3 1 18-16,0-3 0 16,2 0 46-16,0-8 0 15,0 3-41-15,-2 0 1 0,7-3 0 16,-10 6 0-16,5-1-20 16,-5 3 1-16,5 3 21 15,-4-6 0-15,4-2 1 16,2-5 1-16,6-5 32 15,0-3 1-15,-6-4-33 16,6-1 0-16,0 1-28 16,-6 4 0-16,-2 3 27 15,1 0 1-15,1 0-1 16,-2 2 0-16,6 3 21 0,-1-2 0 16,-5-1-36-16,3 1 1 15,-1 2 6-15,1-3 0 16,2 0 8-16,-5 1 1 15,3-1 22-15,-8 3 0 16,5-7-56-16,-7 7 1 16,2 0 71-16,0 2 0 15,5 3-72-15,-5-3 0 16,-2 1 34-16,4-3 1 16,1-3 4-16,5 1 1 15,-3 2 28-15,2-3 0 16,-2 3-72-16,3-5 0 15,0 5 38-15,-3 0 1 16,0 2-1-16,0-2 1 16,3 0 0-16,0-5 0 15,4-3-1-15,-4-4 1 0,5 2-1 16,-6 2 0-16,3 3 0 16,-10 3 0-16,-2-1 1 15,2 0 1-15,5 3-3 16,-5-2 0-16,0 4 1 15,6 1 0-15,-9 4 9 16,3-4 0-16,0 2-12 16,1 0 0-16,4-3 0 15,0 0 1-15,-3 1 2 16,9-6 0-16,-4 1-1 0,-2 2 1 16,-5-5-1-16,1-3 0 15,4 0 4-15,-5-4 1 16,5 4-4-16,0 1 0 15,-5 2-2-15,5 2 1 16,-2 1 8-16,7-4 0 16,0-1-13-16,0 4 0 15,-4 1 5-15,1-3 1 16,6 0 1-16,-5-5 1 16,4-6-3-16,-4 4 1 15,2 2-1-15,-2-10 1 16,-1 0 4-16,1 5 1 15,-3 4-7-15,5 1 0 16,-2 0-2-16,-3 0 1 16,3 3 3-16,-3 2 0 15,-2-1 0-15,-1 4 0 0,1 2-1 16,-1-10 0-16,-7 0 3 16,6-3 0-16,1-2-3 15,-2 7 1-15,-2 3-1 16,-3-2 0-16,3 4 1 15,-1 1 1-15,-4 9-1 16,2-4 0-16,-3 4 2 16,3 3 1-16,0 2-3 15,3 3 1-15,-5 3-3 16,-3-1 0-16,2 3-36 0,1 3 0 16,-6 2 6-16,3 0 0 15,-5 2-106-15,3-2 0 16,2 0 43-16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59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1 337 13440,'57'-48'1685,"-47"42"110,-15 13-1112,-3 4-217,-1 4 56,1 0-1,1 1 1,-7 23 0,11-29-384,0 1-1,1-1 1,0 1 0,1-1-1,0 1 1,2 20-1,-1-30-138,0 0 1,0 1-1,0-1 0,0 0 0,1 1 0,-1-1 0,0 0 0,1 0 0,-1 1 0,1-1 0,0 0 0,-1 0 1,1 0-1,0 0 0,0 0 0,0 1 0,-1-2 0,1 1 0,0 0 0,0 0 0,1 0 0,-1 0 0,0-1 1,0 1-1,0 0 0,0-1 0,1 1 0,-1-1 0,0 1 0,0-1 0,1 0 0,1 1 0,3-1-25,1 0-1,-1 0 1,1-1-1,0 1 0,8-3 1,-6 1 258,1 0-222,0 1 0,-1 0 0,1 1-1,0 0 1,-1 1 0,1 0 0,17 4 0,-24-5-19,1 1 0,-1 0 1,0 0-1,0 1 0,0-1 0,0 1 0,0 0 1,0-1-1,0 1 0,0 0 0,-1 1 1,1-1-1,-1 0 0,0 1 0,1 0 0,-1-1 1,0 1-1,-1 0 0,1 0 0,0 0 1,-1 0-1,0 0 0,1 0 0,-1 1 0,1 6 1,-2-7-32,0 1 1,0-1 0,0 1 0,0-1 0,0 0-1,-1 1 1,1-1 0,-1 1 0,0-1-1,0 0 1,0 1 0,-1-1 0,1 0-1,-1 0 1,0 0 0,1 0 0,-1 0 0,-1-1-1,1 1 1,-4 3 0,0 0-783,-1-1-1,1 0 1,-1-1 0,0 0-1,0 0 1,0 0 0,-15 4-1,-1 0-8179</inkml:trace>
  <inkml:trace contextRef="#ctx0" brushRef="#br0" timeOffset="1">353 1 15360,'-11'21'0,"-11"14"1151,35-23 129,19-15-128,-6 12 128,2-2-1280,1 20 128,0 9 0,-6 0 128,-5 1-128,-9 14 0,-9 10-384,2 5 128,1 1 128,-11 3 0,-10 1-3456,1-1 1,-1 1-5505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45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3584,'4'0'55,"-3"0"145,1 0 0,0 1 0,0-1 0,-1 0 0,1-1 0,0 1-1,-1 0 1,1 0 0,0-1 0,-1 1 0,1-1 0,0 1 0,-1-1 0,1 0 0,-1 0 0,1 0-1,-1 0 1,0 0 0,2-1 0,-2 1 227,0 1-259,0 0 0,0-1 0,-1 1 0,1 0 0,0 0 0,0 0 0,0 0 1,0 0-1,0 0 0,0 0 0,0 0 0,0 0 0,-1 1 0,1-1 0,2 1 0,13 7 143,-10-5-111,7 4 64,0 0 0,0 2 1,-1-1-1,18 18 0,-6-3 228,20 29-1,-35-43-198,1 0 0,-1-1 1,21 14-1,-13-13-74,0 0-1,1-1 1,21 7 0,-28-11 293,11 5-545,31 11 725,-45-16-696,0 1 0,0-1 0,0 1 0,9 8 0,0 4 179,-1 0-1,-1 1 1,21 31-1,6 9 152,-22-31-305,25 45-1,14 21 46,-31-58-45,47 45 1,-69-75 4,0 1 1,-1 0 0,1 1-1,-1-1 1,-1 1 0,1 0-1,5 14 1,-2-4 266,1-1 1,0-1-1,11 16 0,-9-14-271,-1 0-1,0 2 0,-1-1 1,-2 1-1,0 0 0,8 33 1,-4-3 37,6 22 842,31 128-1093,-40-163 698,15 37 1,-7-28-3056,-6-20 3389,-5-11-681,1 1-1,-1-1 1,-1 1 0,-1 0-1,3 25 1,6 135-415,-10-146 431,2 19 268,3-1-382,6 26-186,-3-24-230,-2 1-1,3 92 1,-10-91 408,15 91 0,-11-115-74,-2-1 0,-1 1-1,-1-1 1,-3 32 0,0-24 277,1-1 0,2 1 0,9 63 0,-7-69-283,-2-1 1,-3 36 0,1-24-23,1-33 32,0 0 0,0 0 0,1 0-1,1 8 1,6 2-281,-3 4 87,5 33 0,-7-34 121,-1-6 34,3 15 468,2 31 0,-7-58-427,0-1 1,0 1 0,0 0-1,0-1 1,0 1-1,0 0 1,0-1 0,-1 1-1,1 0 1,0-1-1,0 1 1,0-1 0,-1 1-1,1 0 1,0-1 0,-1 1-1,1-1 1,0 1-1,-1 0 1,1-1 24,-1 0-1,1 0 1,0 0 0,-1 0 0,1 0-1,0 0 1,0 0 0,-1 0-1,1 0 1,0 0 0,0 0 0,-1 0-1,1-1 1,0 1 0,0 0-1,-1 0 1,1 0 0,0 0 0,0 0-1,0-1 1,-1 1 0,1 0-1,0 0 1,0 0 0,0-1 0,0 1-1,-1 0 1,1 0 0,0-1-1,0 1 1,0 0 0,0 0 0,0-1-1,0 1-11,0 0-1,0-1 0,-1 1 0,1 0 1,0 0-1,0 0 0,0 0 0,0 0 1,0 0-1,0-1 0,0 1 0,0 0 1,0 0-1,0 0 0,0 0 0,0 0 1,0-1-1,0 1 0,0 0 1,0 0-1,0 0 0,1 0 0,-1 0 1,0 0-1,0-1 0,0 1 0,0 0 1,0 0-1,0 0 0,0 0 0,0 0 1,0 0-1,0 0 0,1 0 0,-1-1 1,0 1-1,0 0 0,0 0 0,0 0 1,0 0-1,0 0 0,1 0 0,-1 0 1,0 0-1,0 0 0,0 0 0,0 0 1,0 0-1,0 0 0,1 0 1,-1 0-1,0 0 0,8 2-44,-6 0 37,-1 0 1,1 0-1,-1 0 0,0 0 0,1 0 0,-1 0 0,0 1 0,-1-1 0,2 4 0,-1-2-19,5 16 171,-1 0 1,-1 1-1,3 42 0,-3-14-71,14 64 207,-16-97-149,-1 1-129,1 1-1,1-2 1,0 1 0,12 32 0,-8-32 76,-1 0 1,8 33-1,-1 39-433,-11-62 138,-2-21 244,0 1-1,1 0 1,-1-1 0,1 1-1,1-1 1,-1 1 0,3 6-1,3-6-107,-1 0 188,-1 2-97,0 0 1,-1 1 0,4 13 0,-2-6-23,6 13 94,-3-1 0,0 1 0,4 32 0,-1 10-34,5 45-348,-10-15 515,-6-96-209,0 1 0,0-1 0,1 0-1,0-1 1,0 1 0,5 9 0,-3-7-6,-1 0 0,5 13 1,-1 15-28,3 42 0,-1-7 1,15 32 177,-14-66-42,2 9 21,-3 0 0,5 62 0,-10-65-102,1-1 0,2 0-1,2 0 1,15 44-1,-20-72-3,-1 0 0,0 0 0,1 21-1,2 12 20,0-14-45,8 48 136,-9-36-46,3-1-1,24 81 0,-8-60-85,3 13 0,9 33 0,-21-67 0,17 67 0,-3-10 0,-24-81 27,4 28 0,-6-31-8,0-1-1,1 1 1,7 17-1,4-1-11,1 0 1,22 30-1,-22-40 36,-11-16-32,0 0-1,-1 0 1,1 0-1,-1 0 1,3 12-1,0 6 31,-3-12 3,6 17-1,6 5-43,-8-19 0,11 31 0,-17-41 9,0-1 0,1 1 0,0 0 0,1-1 0,-1 1-1,1-1 1,8 9 0,2 3 27,-7-7-32,0 0 0,0 0 1,-1 1-1,6 13 0,2 12-4,24 55 0,-19-45 0,3 6 0,7 17 0,-6-12 0,-18-43 0,-5-12 0,1 0 0,-1-1 0,0 1 0,1 0 0,-1-1 0,1 1 0,0-1 0,-1 1 0,1 0 0,0-1 0,0 0 0,0 1 0,0-1 0,0 0 0,1 1 0,-1-1 0,0 0 0,3 1 0,-3-1 0,0 0 0,1-1 0,-1 1 0,1 0 0,0-1 0,-1 1 0,1-1 0,0 0 0,-1 0 0,1 1 0,0-1 0,2-1 0,-1 1 0,-1 0 0,1 0 0,-1 0 0,1 0 0,-1 0 0,0 1 0,1-1 0,-1 1 0,1-1 0,3 3 0,6 1 0,-9-4 0,0 1 0,0-1 0,0 0 0,0 0 0,0 0 0,3-1 0,-3 1 0,-1 0 0,0 0 0,1 0 0,-1 0 0,0 0 0,1 0 0,-1 0 0,0 1 0,0-1 0,1 1 0,2 1 0,1 1 0,-1 1 0,1 0 0,-1 0 0,0 0 0,-1 0 0,1 1 0,-1 0 0,0 0 0,5 7 0,-5-6-3,0-1-1,1 0 1,0 0-1,0 0 1,0 0-1,0-1 0,1 0 1,0 0-1,0-1 1,0 0-1,8 4 1,-12-7-16,-1 1 0,0-1 0,0 0 0,0 0 0,0 1 0,0-1 0,0 0 0,0 0 0,0 0 0,0 0 0,1 0 1,-1-1-1,0 1 0,0 0 0,0-1 0,1 0 0,1 0-26,-1 0 1,0-1 0,0 1-1,0-1 1,2-2 0,8-6-5256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48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10616 4608,'6'-3'129,"-4"1"18,0 1 1,0-1 0,1 1-1,-1 0 1,0 0-1,1 0 1,0 0 0,-1 0-1,1 0 1,-1 1 0,1 0-1,5-1 1,-8 1 89,1 1 1,0-1-1,0 0 1,0 1-1,0-1 1,-1 1-1,1-1 0,0 1 1,0-1-1,-1 1 1,1 0-1,0-1 1,0 3-1,8 9 940,-8-11-1113,-1 0-1,1 0 1,0 0-1,0 0 1,0 0-1,0 0 1,0 0-1,0 0 1,0 0 0,0-1-1,0 1 1,0 0-1,0-1 1,1 1-1,-1-1 1,0 0-1,0 1 1,1-1 0,-1 0-1,0 0 1,2 1-1,2-1 35,0 0-1,0-1 0,0 0 1,5-1-1,1 1 66,6-1 167,0 1 1,0 1-1,0 1 0,21 4 0,-22-3-28,1 0-1,-1-1 0,1-1 0,20-2 0,-16-1-302,13-2 98,40-10-1,-63 12 203,0-1 0,0 0-1,-1-1 1,1 0 0,-1-1-1,0 0 1,14-11-1,-6 1-275,-1 0 1,18-23-1,28-42-65,-52 66 36,190-262-485,-141 195 907,-35 49-106,-1 0-1,35-66 0,-13 5-416,-36 76 216,-2-1 0,8-25-1,6-39 484,-4 15-315,38-90-749,-32 98 463,18-76-1,-12-4 234,-22 98-362,7-49 132,3-18 673,43-220-1734,-46 191 420,8-57 420,1 56 121,11-81 62,23-162 748,-29 234-91,27-125-266,-3 14-120,-27 130-48,-4 9-281,2-14-69,-14 92 126,17-47 0,41-136 280,-44 137-153,49-214 454,-40 140-347,10-59-356,5-121 167,-44 294 71,-1 0 0,-6-71 0,1 91-63,2-1 1,4-38-1,18-54-33,0 34 0,16-78 29,-19-12-86,0 5-28,9 32 205,-11 61 23,39-325 95,-43 295-309,42-165 0,-44 234 81,31-145-204,-8-7 197,-25 152 36,17-44 0,8-31-20,-34 113 4,21-119 196,-20 103-232,1 0 1,1 0 0,0 1-1,1-1 1,1 1 0,1 0-1,9-18 1,-14 32 38,36-77 218,-33 68-178,1-1 1,-2 1-1,0-1 0,2-24 1,-4 35-43,-1-14-46,2 1-1,0-1 0,6-24 0,23-52 114,-12 40-3,20-93 0,-27 55-319,5-26 405,-3 55-126,-5 26-13,8-61 0,-15 63 15,0 2 2,1 1 0,11-49 0,31-57 46,-29 92-60,-3 2-116,-2-1 1,5-48-1,7-27-37,-12 68 178,16-50-76,-13 63 173,9-27-782,-22 60 670,0 2-97,-1 1 0,1-1 0,-1 0 0,1 0 0,-1 0 0,0-3 0,0 4 63,0 1 1,0 0-1,0 0 0,0-1 1,0 1-1,0 0 1,0 0-1,0-1 0,0 1 1,-1 0-1,1 0 1,0 0-1,0-1 0,0 1 1,0 0-1,-1 0 1,1 0-1,0 0 0,0-1 1,0 1-1,0 0 1,-1 0-1,1 0 0,0 0 1,-1 0 9,0-1 1,1 1-1,-1 0 0,0 0 1,0 0-1,1 0 0,-1 0 1,0 1-1,1-1 1,-1 0-1,0 0 0,-1 1 1,-2 1 72,-1 0 0,1 0-1,0 1 1,-1-1 0,1 1 0,0 0 0,1 0 0,-1 1 0,-6 6 0,-2 5 17,-12 20 0,22-32-112,-34 50 92,-55 87-906,82-124 564,1-1-1,1 1 0,-6 20 0,3 2-8380,8-24 2276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49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17279,'23'31'0,"-14"-6"0,0 4 0,-4 10 0,1 11 128,1 8 0,-2 3-2943,1 11-1,-1-2-4992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40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 4096,'-11'24'640,"11"-24"-606,0 0 0,0 0 0,0 0 0,0 0 0,-1 0 0,1 1 0,0-1 0,0 0 0,0 0 0,0 0 0,0 0 0,0 1 0,0-1 0,0 0 0,0 0 0,0 0-1,0 0 1,0 1 0,0-1 0,0 0 0,0 0 0,0 0 0,0 0 0,0 1 0,1-1 0,-1 0 0,0 0 0,0 0 0,0 0 0,0 0 0,0 1 0,0-1 0,0 0 0,0 0 0,1 0 0,-1 0 0,0 0 0,0 0 0,8 0 1579,-8 0-1500,1 0 0,-1 0 0,1 0 0,-1-1 0,1 1 0,0 0 1,-1 0-1,1 0 0,-1 0 0,1 0 0,-1 0 0,1 0 0,0 1 1,-1-1-1,1 0 0,-1 0 0,1 0 0,-1 0 0,1 1 0,-1-1 1,1 0-1,-1 1 0,1 0 0,0 0-70,0 0-1,0 0 1,-1 0-1,1 1 1,-1-1-1,1 0 1,-1 0-1,0 1 1,0-1 0,1 0-1,-1 1 1,0 1-1,-5 15 481,4-15-468,1-2-6,0 0 0,-1 0 0,1 1-1,-1-1 1,0 0 0,0 0 0,1 0 0,-1 0 0,0 0 0,0 0 0,-2 2 0,3-3-39,0 0 0,0 1 0,-1-1 0,1 0-1,0 0 1,0 0 0,-1 0 0,1 0 0,0 0 0,0 0 0,-1 0-1,1 0 1,0 0 0,0 0 0,-1 0 0,1 0 0,0 0 0,-1 0-1,1 0 1,0 0 0,0 0 0,-1 0 0,1 0 0,0-1 0,-1 1 4,0-1 1,1 1-1,-1-1 1,1 1 0,-1-1-1,1 0 1,-1 1 0,1-1-1,-1 0 1,1 1-1,0-1 1,-1-1 0,0-1 13,1 1 1,-1-1 0,1 1 0,-1-1 0,1 0-1,0 1 1,0-1 0,0 1 0,1-1-1,-1 0 1,1-3 0,2-3 108,7-16 0,-10 23-116,2 0-5,-1-1 0,0 1 1,1-1-1,0 1 0,-1 0 1,1-1-1,0 1 0,0 0 1,0 0-1,3-1 0,-4 2 46,1 0-1,-1 0 1,1 0-1,-1 0 0,0 1 1,1-1-1,0 0 1,-1 1-1,1 0 1,-1-1-1,1 1 0,-1 0 1,1 0-1,0 0 1,-1 0-1,1 0 0,0 0 1,-1 0-1,3 1 1,-1 0 187,1 0 1,-1 1-1,1 0 1,5 3 0,-7-4-189,-1 0 1,0 0-1,1 0 1,-1 1-1,1-1 1,-1 0-1,0 1 1,0-1-1,0 1 1,0-1-1,0 1 1,1 1-1,-2-1-59,0-1-1,0 0 1,0 0-1,0 0 0,0 0 1,0 0-1,0 0 0,0 0 1,0 0-1,-1 0 1,1 0-1,0 0 0,-1 0 1,1 0-1,-1 0 0,1 0 1,-1 0-1,1 0 1,-1 0-1,-1 1 0,-1 2 28,-1 0 0,-7 6 0,10-9-17,-1 1-24,-1 0-1,1 0 0,0-1 0,-1 1 0,1-1 0,-1 1 0,0-1 0,0 0 0,-4 2 0,6-3 11,-1 0-1,1 0 1,0 0-1,0 0 1,-1 0-1,1 0 1,0-1-1,-1 1 1,1 0-1,0-1 1,0 1-1,0-1 1,-1 1-1,1-1 1,0 1-1,0-1 1,0 0-1,0 0 1,0 1-1,0-1 1,0 0-1,0 0 0,0 0 1,-1-2-1,1 0 13,-1 1-1,1 0 1,-1-1-1,1 1 1,0-1-1,0 0 1,0 1-1,1-1 0,-1 0 1,0 1-1,1-1 1,0-4-1,0 3 13,0-1 0,0 1 0,1-1 1,0 1-1,0-1 0,3-8 0,-4 13-16,0-1 1,0 1-1,1-1 1,-1 1-1,0-1 0,0 1 1,1-1-1,-1 1 1,1 0-1,-1-1 0,0 1 1,1-1-1,-1 1 1,1 0-1,-1-1 1,1 1-1,-1 0 0,1 0 1,-1-1-1,1 1 1,-1 0-1,1 0 1,-1 0-1,1 0 0,-1 0 1,1 0-1,0 0 1,-1 0-1,1 0 1,0 0-1,2 0 62,0 1-1,1 0 1,-1 0 0,4 1-1,-1 1 14,2-1 114,0 2-1,-1-1 0,1 1 1,-1 0-1,0 0 0,9 8 0,-13-10-127,0 0-1,-1 1 1,1-1 0,-1 1-1,0-1 1,0 1-1,0 0 1,0 0-1,0 0 1,0 0-1,-1 0 1,0 0-1,0 1 1,1-1-1,-2 0 1,1 1-1,0-1 1,0 4-1,-1-6-65,0-1-1,0 1 0,0-1 0,0 0 1,0 1-1,0-1 0,0 1 0,0-1 1,-1 0-1,1 1 0,0-1 0,0 1 0,0-1 1,0 0-1,0 1 0,-1-1 0,1 0 1,0 1-1,0-1 0,-1 0 0,1 1 1,0-1-1,0 0 0,-1 0 0,1 1 1,0-1-1,-1 0 0,1 0 0,-1 1 1,0-1 0,0 0 1,0 0 0,0 0-1,0 0 1,0 0-1,0 0 1,0 0 0,0-1-1,0 1 1,1 0 0,-1 0-1,-1-1 1,-4-2 27,0 0-1,-9-7 1,14 9-16,-3-1-107,0-1 0,0-1 0,0 1-1,0 0 1,-3-6 0,6 8 77,0 1 1,1-1-1,-1 1 1,1-1-1,0 0 1,-1 0-1,1 1 1,-1-1-1,1 0 1,0 1-1,0-1 1,-1 0-1,1 0 1,0 0-1,0 1 1,0-1-1,0 0 1,0 0-1,0 0 1,0 1-1,0-1 1,0 0-1,0 0 1,1 0-1,-1 1 1,0-1-1,1 0 1,-1 0-1,0 1 1,1-1-1,-1 0 1,1 1-1,-1-1 1,1 0-1,-1 1 1,1-1-1,-1 1 1,1-1-1,0 1 1,-1-1-1,2 0 1,1 0-9,-1-1 1,1 1-1,0 0 0,0 0 1,1 0-1,-1 0 1,0 0-1,0 1 1,0 0-1,1-1 0,-1 1 1,4 1-1,-3-1 54,-1 0 0,1 1 0,0-1 0,0 1 0,-1 0 1,1 1-1,0-1 0,-1 0 0,1 1 0,3 2 0,-6-3 50,0 1 1,1-1-1,-1 0 1,0 1 0,0-1-1,0 1 1,0-1-1,0 1 1,0 0-1,0-1 1,-1 1 0,1 0-1,-1 0 1,1 0-1,-1-1 1,1 1-1,-1 2 1,0-2-18,0 0 1,0 1-1,0-1 0,0 0 0,0 0 1,0 0-1,-1 0 0,1 0 0,-1 0 1,1 0-1,-1 0 0,0 0 0,-2 4 1,3-6-68,0-1 1,1 1-1,-1 0 0,0 0 1,0-1-1,0 1 1,0 0-1,0 0 1,0-1-1,0 1 0,0 0 1,0 0-1,0-1 1,0 1-1,0 0 1,0 0-1,0-1 0,-1 1 1,1 0-1,0 0 1,0-1-1,0 1 1,0 0-1,0 0 0,0 0 1,-1-1-1,1 1 1,0 0-1,0 0 1,0 0-1,-1-1 0,1 1 1,0 0-1,0 0 1,0 0-1,-1 0 1,1 0-1,0 0 0,0 0 1,-1-1-1,1 1 1,0 0-1,0 0 1,-1 0-1,1 0 0,0 0 1,0 0-1,-1 0 1,1 0-1,0 0 1,0 0-1,-1 1 0,1-1 1,0 0-1,0 0 1,-1 0-1,1 0 0,0 0 1,0 0-1,0 0 1,-1 1-1,1-1 1,0 0-1,0 0 0,0 0 1,-1 0-1,1 1 1,0-1-1,0 0 1,2-6-319,0 0 0,1 0 1,4-8-1,-2 4-3506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8:42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3200,'13'-2'0,"7"-7"0,-10 4 128,-1 1-128,-3 3 768,-8 1-896,-2 1 128,1 3-2560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0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6912,'49'53'4586,"-49"-53"-4547,0 0-1,-1 0 1,1-1-1,-1 1 1,1 0-1,0 0 1,-1 0-1,1 0 1,-1 0-1,1 0 1,-1 0-1,1 0 1,0 0-1,-1 0 1,1 0-1,-1 0 1,1 0-1,0 0 1,-1 0-1,1 0 1,-1 1-1,1-1 1,0 0-1,-1 0 1,1 0-1,0 1 1,-1-1-1,1 0 1,0 0-1,-1 1 1,1-1-1,0 0 1,-1 1-1,1-1 1,0 0-1,0 1 1,0-1-1,-1 1 1,1-1-1,0 1 1,-5 9 105,0 0 0,1 0-1,1 1 1,0-1 0,-3 13 0,3-5-133,1 0 0,-1 26 0,5-19 79,0-1-1,1 0 1,2 1-1,12 37 1,-14-53-84,0 0 0,1 0 0,0 0 0,0-1 0,7 10 0,0-3-195,22 22 1,-3-3-1754,-2 0-6228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0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10368,'0'0'0,"-11"26"1024,8-14 0,3-5-512,3 17 128,3 4 128,-1 14 0,1 12-768,1-15 0,-5-3 128,10 4 0,3-1-128,-5-7 0,-1-6-1408,-3-7 128,-1 1-7424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1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78 168 11008,'0'0'0,"-24"-15"768,15 17 128,7 3 1024,-1 10-1,6 3-1407,-6 9 0,-3 7-512,3 4 0,1 3 384,-5-2 128,1-3-512,1-3 0,0-8-1920,1-5 1,2-1-8065</inkml:trace>
  <inkml:trace contextRef="#ctx0" brushRef="#br0" timeOffset="1">248 1 13568,'0'0'1408,"9"28"-1408,-2-1 0,8 7 384,-3-3 128,-3-2-128,0 5-1,-3 0-255,-1-9 0,-1-3-384,-2-4 128,1-9-5503,-3-2-1,0 2 3584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1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0 346 11008,'0'0'1706,"3"0"-63,12 0-383,21-1-162,59 8 0,-93-6-1056,0-1 1,0 0 0,0 1 0,0-1-1,0 1 1,0 0 0,-1 0-1,1 0 1,0 0 0,0 0-1,0 0 1,-1 0 0,1 1-1,-1-1 1,1 1 0,-1-1-1,1 1 1,-1-1 0,0 1-1,0 0 1,0 0 0,0-1-1,0 1 1,0 0 0,0 0 0,-1 0-1,1 0 1,-1 0 0,1 0-1,-1 0 1,0 4 0,0 0-118,0 0 0,-1 0 0,0 0 1,0 0-1,0 0 0,0 0 1,-1 0-1,0 0 0,-6 10 0,-9 13-437,-31 40 0,34-53 699,-1 0 0,-1 0-1,-19 13 1,31-24-196,6-6 53,6-3 156,81-22 1506,-28 7-1292,3-2-294,-45 15-234,-9 2-1335,0 0 1,17-8 0,18-16-8386,-24 18 6698</inkml:trace>
  <inkml:trace contextRef="#ctx0" brushRef="#br0" timeOffset="1">381 1 17151,'0'0'1152,"20"25"0,14 14-768,-7 5 0,2 6 128,-4 9 128,2 9-256,-6 8 128,1 12-384,-17 2 0,-10 3-1536,-10 8 0,-6 8-3711,1 8-1,0-2-256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2:48:41.890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0 266 68 0,'0'-18'0'0,"5"-9"38"16,-5 27 0-16,0 15-14 16,0-5 1-16,0 0-22 15,0-3 0-15,0 1 26 16,10-13 0-16,3-5-25 16,7-8 0-16,3-7 31 0,9-5 1 15,4-2-15-15,-6 1 0 16,0 4-8-16,3 4 1 15,-6 3-16-15,4 5 0 16,4-5 25-16,5 13 1 16,5 2-23-16,-2 5 0 15,0 5 0-15,-3 5 1 16,-2 7-1-16,-5-2 0 16,-6 8-1-16,-4 2 1 15,-3 5-1-15,-5 5 1 16,-7 10 0-16,-1-10 1 15,-2 5 34-15,-5-5 0 16,0-7-72-16,0-6 0 16,0 1-98-16,-5-3 0 15,3 0 38-15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3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124 282 6272,'-15'-1'1536,"14"1"-1490,1 0 0,0 0 0,0 0 0,0 0 1,0 0-1,-1 0 0,1 0 0,0 0 0,0 0 0,0 0 1,0 0-1,0 0 0,-1 0 0,1 0 0,0 0 0,0 0 1,0-1-1,0 1 0,0 0 0,-1 0 0,1 0 0,0 0 1,0 0-1,0 0 0,0-1 0,0 1 0,0 0 0,0 0 1,0 0-1,0 0 0,0 0 0,0-1 0,-1 1 0,1 0 1,0 0-1,0 0 0,0 0 0,0-1 0,0 1 0,0 0 1,0 0-1,0 0 0,1 0 0,-1-1 0,0 1 0,0 0 1,0 0-1,0 0 0,5-7 1510,-4 7-1494,0-1 0,-1 1 0,1 0-1,-1-1 1,1 1 0,0 0 0,-1-1-1,1 1 1,0 0 0,-1 0 0,1 0-1,0 0 1,-1 0 0,1 0 0,0 0-1,0 0 1,-1 0 0,1 0 0,1 0-1,12 7 1873,-10-4-1604,4 3 97,-9 1 241,0-3-590,1 0 46,-1 0-104,0 1 0,0-1-1,-3 8 1,4-12-30,-1 1 0,1-1 0,0 1-1,0 0 1,-1-1 0,1 1 0,0-1 0,0 1 0,-1-1 0,1 1 0,-1-1 0,1 1 0,0-1 0,-1 0-1,1 1 1,-1-1 0,1 0 0,-1 1 0,1-1 0,-1 0 0,0 1 0,1-1 0,-1 0 0,1 0 0,-1 0-1,1 1 1,-1-1 0,0 0 0,1 0 0,-1 0 0,0 0 0,1 0 0,-1 0 0,1 0 0,-1-1 0,-1 1 0,1-1 8,-1-1 0,0 1 1,0-1-1,1 1 1,-1-1-1,1 1 1,0-1-1,-1 0 1,1 0-1,0 0 0,0 0 1,0 0-1,-1-3 1,0 0 44,-3-5 68,-4-15 0,8 22-79,0 0 0,0 0 1,0-1-1,1 1 0,0 0 0,0 0 0,0 0 1,0-6-1,1 8 3,-1-1 0,0 1 0,1 0 0,-1 0 0,1-1 0,0 1 0,-1 0 0,1 0 0,0 0 0,0 0 0,0 0 0,0 0 0,0 0 0,1-1 0,7-8-326,-8 8 333,0 0-1,1 1 0,-1-1 0,0 0 0,1 1 0,0-1 0,-1 1 0,1 0 0,0-1 0,0 1 0,-1 0 0,1 0 1,0 0-1,0 0 0,0 0 0,1 1 0,-1-1 0,0 1 0,0-1 0,0 1 0,0 0 0,0 0 0,1 0 1,-1 0-1,0 0 0,4 1 0,-5 0-9,0-1 0,-1 1 0,1-1 0,0 1 0,0-1 0,-1 1 0,1 0 0,-1-1 0,1 1 0,0 0 0,-1 0 0,1-1 0,-1 1 0,0 0 0,1 0 0,-1 0 0,0 0 0,1-1 0,-1 1 0,0 0 0,0 0 0,0 0 0,0 0 0,0 0 0,0 0 0,0 0 0,0 0 0,0 1 0,-1 3 248,0 1 0,0-1 0,-4 9 0,2-4-169,-1 1 0,-1-1 0,0 0-1,-6 9 1,9-18-277,1 0 0,-1 1 0,1-1 0,-1 0 0,1 0-1,-1 0 1,0 0 0,1 0 0,-1 0 0,0 0-1,0-1 1,0 1 0,1-1 0,-1 1 0,0-1 0,0 0-1,0 0 1,-3 0 0,4 0 172,1 0-1,-1 0 0,0-1 1,0 1-1,0 0 1,0-1-1,1 1 0,-1 0 1,0-1-1,0 1 1,1-1-1,-1 0 0,0 1 1,1-1-1,-1 1 1,1-1-1,-1 0 0,1 0 1,-1 1-1,1-1 1,-1 0-1,1 0 0,0 1 1,-1-1-1,1 0 1,0 0-1,0-1 0,-1-1 53,0 0 0,0 0-1,1 0 1,0 0 0,0 0-1,0-6 1,2 0-267,0-1-1,0 1 1,1 0 0,1 0-1,6-13 1,-7 17 227,-1 1 126,0 1-1,0 0 0,0 0 0,1 0 0,-1 0 0,1 0 0,0 0 0,0 1 0,0-1 0,0 1 0,0 0 0,1 0 0,-1 0 0,1 0 0,-1 1 0,6-2 0,-8 2-138,-1 1-1,1 0 0,0-1 0,0 1 0,0 0 0,0 0 0,-1 0 1,1 0-1,0 0 0,0 0 0,0 0 0,0 0 0,0 0 0,-1 0 1,1 0-1,0 0 0,0 1 0,0-1 0,0 0 0,-1 1 0,1-1 1,0 0-1,0 1 0,-1-1 0,1 1 0,0-1 0,-1 1 0,1 0 0,0-1 1,-1 1-1,1 0 0,-1-1 0,1 2 0,1 1 71,-1 0-1,0-1 0,0 1 1,0 0-1,-1 0 1,1 0-1,-1 0 1,1 5-1,-1 5-13,0 0 1,-1 0-1,-1 0 0,0-1 1,0 1-1,-1 0 0,-7 16 1,10-28-62,-1-1 1,1 1 0,0 0 0,-1-1-1,1 1 1,0 0 0,-1-1 0,1 1-1,-1-1 1,1 1 0,-1-1 0,1 1-1,-1-1 1,1 1 0,-1-1 0,1 1-1,-1-1 1,0 0 0,1 1 0,-1-1-1,0 0 1,1 0 0,-1 1 0,-1-1-1,1 0 7,-1 0-1,1 0 0,0-1 1,0 1-1,-1 0 1,1-1-1,0 1 0,0 0 1,0-1-1,-1 0 0,1 1 1,-2-2-1,-1-2 21,-1 0-1,0 0 1,1-1 0,-7-8-1,6 5-22,1 0-1,-1 0 1,1 0-1,1-1 0,-3-9 1,3 11 18,3 5 11,-1 0-1,1 0 1,-1-1-1,1 1 1,0 0-1,0 0 1,0 0-1,0 0 1,1-1-1,-1 1 1,1 0-1,-1 0 1,2-4-1,0 2-92,0-1-1,0 1 1,6-7-1,-8 10 44,1 0 0,-1 1 0,1-1 0,-1 0 0,1 1 0,-1-1 0,1 1 0,-1-1 0,1 1 0,0-1 0,-1 1-1,1 0 1,0-1 0,0 1 0,-1 0 0,1 0 0,0-1 0,1 1 0,12 2-21,-11-1 52,-1-1 0,0 0 1,0 1-1,0-1 0,4 0 0,10-2 73,17-6 0,-28 7-5,-5 1-81,1-1 0,-1 1 0,0 0 0,1 0-1,-1 0 1,0 0 0,0 0 0,1 0 0,-1 0 0,0 0 0,0 0 0,1 1 0,-1-1 0,0 0-1,1 0 1,-1 0 0,0 0 0,0 0 0,1 0 0,-1 0 0,0 1 0,0-1 0,0 0-1,1 0 1,-1 0 0,0 1 0,0-1 0,0 0 0,0 0 0,1 0 0,-1 1 0,0-1-1,0 0 1,0 0 0,0 1 0,0-1 0,0 0 0,0 0 0,0 1 0,0-1 0,1 0 0,-1 1-1,0-1 1,0 0 0,-1 1 0,0 14 79,0-13-52,-2 11 57,-1 0 0,0 0 1,-1-1-1,-1 1 0,-9 15 0,13-25-84,1-2 0,-1 4 8,0-1 1,-1 0 0,0 0 0,-5 7 0,7-11-10,1 0 1,-1 1-1,1-1 0,-1 1 1,1-1-1,-1 0 0,1 1 1,-1-1-1,1 0 0,-1 1 1,1-1-1,-1 0 0,0 0 0,1 1 1,-1-1-1,1 0 0,-1 0 1,0 0-1,1 0 0,-1 0 1,0 0-1,1 0 0,-1 0 1,0 0-1,1-1 0,-1 1 1,1 0-1,-1 0 0,0 0 1,1-1-1,-1 1 0,1 0 1,-1-1-1,1 1 0,-1 0 1,1-1-1,-1 1 0,1-1 1,-1 1-1,1-1 0,0 1 1,-1-1-1,1 0 0,-7-9-99,0-1-1,-6-15 1,11 21 96,0 0 0,0 0 1,1-1-1,0 1 1,0-1-1,0 1 0,1-1 1,0-10-1,1 0 5,5-23 0,-4 26-4,-1 8 2,3-20 0,-4 25 0,1-1 0,-1 0 0,0 0 0,0 0 0,0 0 0,1 0 0,-1 1 0,1-1 0,-1 0 0,0 0 0,1 0 0,0 1 0,-1-1 0,1 0 0,0 0 0,0 1 0,-1 0 0,0 1 0,0-1 0,1 1 0,-1-1 0,0 0 0,0 1 0,1-1 0,-1 1 0,0-1 0,0 0 0,0 1 0,0-1 0,0 1 0,0-1 0,0 1 0,0-1 0,0 1 0,0-1 0,0 0 0,0 2 0,1 2 0,1 13 0,-2-16 0,1 0 0,-1-1 0,0 1 0,1 0 0,-1-1 0,0 1 0,1 0 0,-1-1 0,1 1 0,-1 0 0,1-1 0,-1 1 0,1-1 0,-1 1 0,1-1 0,0 1 0,-1-1 0,1 1 0,0-1 0,-1 0 0,1 1 0,1-1 0,1 0 7,0 1 1,1-1-1,-1 0 0,0 0 0,1-1 0,-1 1 0,0-1 0,6-1 0,0-1 25,17-8 0,-25 10-30,-1 1 1,0 0-1,1 0 0,-1 0 0,1-1 0,-1 1 0,0 0 0,1 0 0,-1 0 1,1 0-1,-1 0 0,1 0 0,-1 0 0,1 0 0,-1 0 0,0 0 0,1 0 1,-1 0-1,1 0 0,-1 0 0,1 0 0,-1 0 0,0 1 0,1-1 0,-1 0 1,1 0-1,0 1 6,-1 0 1,1-1 0,-1 1-1,0 0 1,1-1-1,-1 1 1,0 0 0,1-1-1,-1 1 1,0 0 0,0-1-1,0 1 1,0 0-1,1 1 1,-1 2 35,0 0-1,0 0 1,-1 0 0,-1 8 0,0-5-5,1-1 0,-2 1 1,1-1-1,-5 9 0,5-12-30,1-1-1,0 0 1,-1-1-1,1 1 1,-1 0-1,1 0 1,-1-1-1,0 1 1,0-1-1,0 1 1,0-1-1,0 0 1,0 0-1,0 1 1,0-2-1,-5 3 1,-3-1 18,1 0-1,-1-1 1,-16 1-1,23-2-25,0 0 1,1 0-1,-1 0 0,0 0 0,0-1 0,1 1 0,-1-1 0,0 0 1,1 0-1,-1 0 0,1 0 0,-1 0 0,1 0 0,-1-1 0,1 1 1,0-1-1,0 0 0,-3-2 0,2-1-11,-1 0-1,1 0 1,1-1 0,-1 0-1,1 1 1,0-1 0,0 0-1,1 0 1,-1 0 0,2 0-1,-2-8 1,2-3 51,0 0 1,4-30-1,-3 45-39,-1 0 0,0 0 0,0 0 0,1 1 0,-1-1 0,1 0-1,0 0 1,0 1 0,-1-1 0,3-3 0,-2 4 0,1 0-1,-1 0 0,0 1 1,0-1-1,0 0 1,1 0-1,-1 0 1,0 1-1,1-1 0,-1 1 1,0-1-1,1 1 1,-1 0-1,3-1 1,-1 0 7,0 1 1,0 0 0,0-1 0,0 1 0,0 0 0,-1 1-1,1-1 1,0 0 0,0 1 0,3 1 0,-4-2-12,0 1 1,0 1 0,0-1-1,-1 0 1,1 0-1,-1 1 1,1-1-1,-1 0 1,1 1 0,-1 0-1,0-1 1,0 1-1,1 0 1,-1 0-1,1 3 1,-2-5 0,3 7-30,1-1 1,-2 1 0,1 0 0,-1 0-1,0 0 1,1 10 0,-3-6 9,0-9 21,0 1 0,1-1 0,-1 1 0,0-1 0,1 1 0,-1-1-1,2 3 1,3 7 15,-2-3 5,0-1 0,0 1 0,-1 0 0,2 14 0,-3-21-19,-1 0-1,0 0 1,0 1-1,0-1 1,-1 0 0,1 0-1,0 1 1,-1-1-1,1 0 1,-1 0-1,0 0 1,0 0-1,0 0 1,0 0-1,0 0 1,0 0-1,-1 0 1,1-1-1,-1 1 1,1 0-1,-1-1 1,1 1-1,-1-1 1,-3 2-1,3-2 0,0 0 0,0 0 1,0 0-1,-1 0 0,1 0 0,0-1 0,-1 1 0,1-1 0,-1 1 0,1-1 0,-1 0 0,1 0 0,0 0 0,-1-1 0,1 1 0,-1 0 0,1-1 1,-5-1-1,-3-2-3,1-1 0,-1 0 1,-10-6-1,9 4-9,8 5-2,0 0-1,0 0 1,0 0-1,0 0 1,-3-4 0,5 6 13,1-1 0,-1 0 1,0 0-1,1 1 0,-1-1 0,1 0 1,0 0-1,-1 0 0,1 1 1,0-1-1,-1 0 0,1 0 1,0 0-1,0 0 0,0 0 0,0 0 1,-1 0-1,1 1 0,1-1 1,-1 0-1,0 0 0,0 0 1,0 0-1,0 0 0,1 0 0,-1 0 1,0 1-1,2-3 0,-1 1 1,0 1 0,0-1 0,1 1 0,-1-1 0,1 1 0,-1-1 0,1 1 0,-1 0 0,4-2 0,17-8 0,-13 7 0,-6 3 10,1 0 0,0-1 0,0 1 0,-1 1-1,1-1 1,0 0 0,0 1 0,0 0 0,0 0-1,8 1 1,-10-1-16,1 1 0,-1-1 0,0 1 0,1 0 0,-1-1 0,1 1 0,-1 0 0,0 0 0,0 1 0,0-1 0,1 0 0,-1 1 0,-1-1 0,1 1 0,0 0 0,0 0 0,2 3 0,-2-3 49,-1 0 0,0 1-1,1-1 1,-1 0 0,0 1-1,0 0 1,-1-1 0,2 6-1,-2-7-169,0 0-1,0 0 0,0 0 1,0 1-1,-1-1 0,1 0 1,0 0-1,-1 3 0,0-3-677,0 1 0,0 0 0,0-1 0,0 1 0,0-1 0,-3 3 1,-9 7-4871,-1 0-170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4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9472,'0'0'0,"18"9"384,-16-2 0,2 7 384,-10 24 0,-8 16 256,1 7 128,4 9-1024,8-2 128,6 0-128,4-8 0,7-10-128,11 4 128,7-4-2048,0-16 128,2-1-5632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5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1 112 6400,'0'-16'28,"-1"1"289,3-18-1,-2 31-250,0 1 0,1 0 0,-1 0 0,0 0 0,0 0 0,1 0 0,-1 0 0,1 0 1,-1 0-1,1 0 0,-1 1 0,1-1 0,-1 0 0,1 0 0,0 0 0,-1 1 0,1-1 0,0 0 0,1 0 0,0 0 198,0 0 1,0 0-1,0 1 0,0-1 1,0 1-1,0-1 0,3 1 1,3-1 203,55-14 1475,-50 11-1411,-5 3-340,0-1 0,0 2 0,0-1 1,0 1-1,14 2 0,7-1 84,41-1 1836,-70 0-2099,0 0 0,0 0 0,0 0 0,0 0 0,0 0 0,0 0 0,1 0 0,-1 0 0,0 0 0,0 0 1,0 0-1,0 0 0,0 0 0,0 0 0,0 0 0,1 0 0,-1 0 0,0 0 0,0 1 0,0-1 0,0 0 0,0 0 0,0 0 0,0 0 0,0 0 1,0 0-1,1 0 0,-1 0 0,0 1 0,0-1 0,0 0 0,0 0 0,0 0 0,0 0 0,0 0 0,0 0 0,0 1 0,0-1 0,0 0 0,0 0 1,0 0-1,0 0 0,0 0 0,0 0 0,0 1 0,0-1 0,0 0 0,-5 9 155,-8 8-409,6-7 177,-1-1 0,-1-1 0,0 0 0,0 0 0,0-1 0,-11 7 0,15-11 29,-38 23-499,37-22 487,0 0-1,1 1 1,-1 0 0,1 0-1,-4 6 1,8-10 41,1-1 1,-1 1-1,1-1 0,-1 1 1,1 0-1,-1-1 0,1 1 1,0 0-1,0 0 0,-1-1 0,1 1 1,0 0-1,0 0 0,0-1 1,0 1-1,0 0 0,0 0 1,0-1-1,0 1 0,0 0 0,0 0 1,0-1-1,0 1 0,0 0 1,1 0-1,-1-1 0,0 1 1,1 0-1,-1-1 0,1 2 0,2 1-15,-1-1 0,1 1 0,-1-1 0,1 0 0,5 3 0,1 2 90,51 43 421,-55-46-468,1 1-1,-1 0 1,0 0 0,0 0-1,-1 1 1,5 6 0,17 35 86,-15-24-91,-9-20 1,-1 0 0,1 0 0,0 0 0,0 0-1,5 4 1,-6-6 44,-1 0 0,1 0 0,0 0-1,0 0 1,0 0 0,-1 1 0,1-1 0,0 0 0,-1 0-1,1 0 1,-1 1 0,0-1 0,1 0 0,-1 1-1,0-1 1,0 0 0,0 1 0,0-1 0,0 3-1,-1 1 191,1 0 0,-1-1 0,-3 8 0,4-10-149,0-2-59,-1 1 1,1-1-1,0 1 1,0-1-1,0 1 1,0-1-1,0 1 1,-1-1-1,1 0 0,0 1 1,0-1-1,0 1 1,-1-1-1,1 0 1,0 1-1,-1-1 1,1 0-1,0 1 1,-1-1-1,-4-4 29,1 0-267,0 1 204,0 1 1,0 0 0,0 0-1,-1 0 1,1 1 0,-1-1-1,1 1 1,-1 0 0,-6 0-1,8 1 31,0 0 0,0 0 1,0 0-1,0 1 0,1 0 0,-1-1 0,0 1 0,0 0 0,-5 3 0,-2 1-44,-12 10 0,-3 1-103,0-1-270,-10 4-1894,10-8-3425,11-5-1878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45 207 11776,'0'0'1792,"2"35"-1024,1-14 0,-1 8-512,-7 10 0,-4 6-256,0-5 0,-2-1-4608,2-10 0,0-2 1408</inkml:trace>
  <inkml:trace contextRef="#ctx0" brushRef="#br0" timeOffset="1">165 40 13824,'4'13'0,"1"3"640,12-19 128,13-8-768,-8 0 0,5 0 768,-4-1 127,2 4-1023,-2 1 0,-3 6 128,-2-3 0,-7 4-5759,3 0-1,1 0 3840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6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14464,'2'6'789,"0"0"-179,-1 0 401,1 0 0,0 0 1,0-1-1,0 1 0,5 8 0,-3-8-1285,-1 0-1,0 0 1,-1 1-1,1-1 1,-1 1-1,2 11 1,2 41 981,-6-58-688,2 52-72,-5 53 0,2-100 44,1 0 0,-1 0 0,-1 0 1,-2 8-1,3-12-6,1 0-1,-1 0 1,0 0 0,0 0 0,-1 0 0,1-1 0,0 1 0,-1 0-1,1-1 1,-1 1 0,1-1 0,-1 1 0,-2 0 0,4-2 12,0 1 1,0-1 0,0 0-1,-1 0 1,1 0 0,0 0-1,0 1 1,-1-1 0,1 0-1,0 0 1,0 0-1,-1 0 1,1 0 0,0 0-1,0 0 1,-1 0 0,1 0-1,0 0 1,0 0 0,-1 0-1,1 0 1,0 0 0,0 0-1,-1 0 1,1 0 0,0 0-1,0-1 1,-1 1-1,1 0 1,-1 0 0,1 0-2,0-1 0,0 1 0,0 0 0,0-1 0,0 1 0,0 0 0,0 0 0,0-1 0,0 1 0,0 0 0,0 0 0,0-1 0,0 1 0,0 0 0,0-1 0,0 1 0,0 0 0,0 0 0,0-1 0,0 1 0,0 0 0,1 0 0,-1-1 1,0 1-1,0 0 0,0 0 0,0-1 0,1 1 0,-1 0 0,5-5 31,1 1 0,-1-1 1,1 2-1,0-1 1,-1 0-1,2 1 0,5-2 1,0-1-461,-9 4 371,0 1 0,0 0 0,0 0 0,0 0-1,1 0 1,-1 0 0,0 0 0,1 1-1,-1 0 1,0 0 0,5 0 0,-6 0-33,-1 0 1,1 0 0,-1 0-1,1 0 1,-1 0 0,1-1-1,-1 1 1,1-1 0,-1 1-1,1-1 1,-1 1 0,0-1-1,1 0 1,-1 0 0,0 1-1,1-1 1,1-2 0,2-2-1563,0-1 0,7-10 0,-1 2-2213,4-2-972</inkml:trace>
  <inkml:trace contextRef="#ctx0" brushRef="#br0" timeOffset="1">150 103 13440,'0'0'512,"36"27"-256,-27-13 0,-8 4-256,-1 13 128,0 10 128,0-16 0,-1-7-256,1 22 128,1 6-128,-1-8 0,4-4-896,-4 36 128,0 0-8832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7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14464,'16'31'128,"-3"-13"128,-4-11 128,2 16 0,3 4 639,-3 0 1,3 0-768,1 22 0,3 12 128,-6-4 0,-5 2-384,-3 11 0,-4 9-128,-4-10 128,-3-10-4095,-2-7-1,0 2-2432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9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37 212 8192,'-13'-56'1920,"13"40"-996,0 16-872,0-1 0,1 1 0,-1-1 0,0 1-1,0-1 1,0 1 0,0-1 0,0 1 0,0-1 0,1 1 0,-1 0 0,0-1 0,0 1-1,1-1 1,-1 1 0,0-1 0,1 1 0,-1 0 0,0-1 0,1 1 0,-1 0 0,1-1-1,-1 1 1,0 0 0,1 0 0,0-1 0,1 1 976,-10-5-541,0 0-86,8 4-380,-1 1 1,0-1 0,0 1-1,0-1 1,1 1 0,-1-1-1,0 0 1,1 1 0,-1-1-1,1 0 1,-1 0 0,0-1-1,-1 0 49,1-1-1,0 1 1,0-1-1,0 1 1,0-1-1,1 0 1,-1 1-1,1-1 1,-1 0-1,1 1 1,0-1-1,0 0 1,0 1-1,1-1 1,-1 0-1,1 0 1,-1 1-1,2-4 1,0 1 37,0 1 0,1-1 0,-1 1-1,1 0 1,0 0 0,0 0 0,1 0 0,-1 1 0,5-5-1,-7 7-42,1 0 0,-1 0-1,0 0 1,1 0-1,-1 0 1,1 0-1,0 0 1,2-1-1,-3 2-54,-1 0-1,1 0 1,-1 0-1,1 0 0,-1 0 1,1 0-1,-1 0 1,1 0-1,-1 0 0,1 1 1,-1-1-1,1 0 1,-1 0-1,0 1 0,1-1 1,-1 0-1,1 0 1,-1 1-1,0-1 1,1 0-1,-1 1 0,0-1 1,1 1-1,-1-1 1,0 0-1,0 1 0,1-1 1,-1 1-1,0-1 1,0 1-1,0-1 0,0 1 1,1-1-1,-1 1 1,0 0-1,1 5 53,1 1 0,-1 0-1,0-1 1,-1 1 0,0 0 0,0 8-1,-2-2-265,1 0-1,-6 18 0,2-21 919,5-9-716,0-1 0,0 0-1,-1 0 1,1 1 0,0-1-1,0 0 1,-1 0-1,1 1 1,0-1 0,-1 0-1,1 0 1,0 0-1,-1 1 1,1-1 0,0 0-1,-1 0 1,1 0 0,0 0-1,-1 0 1,1 0-1,0 0 1,-1 0 0,1 0-1,-1 0 1,1 0 0,0 0-1,-1 0 1,1 0-17,-1-1 1,1 1-1,-1 0 1,1 0-1,0 0 1,0-1-1,-1 1 1,1 0-1,0-1 1,-1 1-1,1 0 1,0-1-1,0 1 1,0 0-1,-1-1 1,1 1-1,0-1 1,0 1-1,0 0 1,0-1-1,0 1 1,0 0-1,0-1 0,-1-10 218,1 10-205,4-52 370,-2 46-344,-2 7-19,0 0 0,0 0 0,0 0 0,0 0 0,0 0 0,0 0 1,0 0-1,0 0 0,0 0 0,1 0 0,-1-1 0,0 1 0,0 0 0,0 0 0,0 0 0,0 0 1,0 1-1,0-1 0,0 0 0,0 0 0,1 0 0,-1 0 0,0 0 0,0 0 0,0 0 1,0 0-1,0 0 0,0 0 0,0 0 0,0 0 0,0 0 0,0 0 0,0 0 0,1 0 0,-1 0 1,0 0-1,0 0 0,0 1 0,7 10 3,-5-7 14,-2-4-11,0 1 1,0-1 0,1 0 0,-1 0-1,0 0 1,0 0 0,1 1-1,-1-1 1,0 0 0,0 0-1,1 0 1,-1 0 0,0 0 0,1 0-1,-1 0 1,0 0 0,0 0-1,1 0 1,-1 0 0,0 0-1,1 0 1,-1 0 0,0 0-1,1 0 1,-1 0 0,0 0 0,0 0-1,1 0 1,-1-1 0,0 1-1,0 0 1,1 0 0,-1 0-1,0-1 1,1 1 0,3-2 136,-3 3-105,0 0 0,0 0 1,-1 0-1,1-1 1,0 1-1,0 0 0,-1 0 1,1 0-1,-1 0 0,2 3 1,5 14 406,-4-11-160,-3-6-231,1 0 0,-1 0-1,1 0 1,-1-1 0,1 1 0,0 0 0,-1 0 0,1 0 0,0-1 0,1 2 0,0 1-277,-6 4 87,3-5 179,0 0-1,-1 1 1,0-1-1,0 0 1,1 1-1,-1-1 1,-5 3-1,7-4-44,-1-1-1,0 1 1,1-1-1,-1 0 1,0 1-1,0-1 1,1 0 0,-1 0-1,0 0 1,0 1-1,0-1 1,1 0-1,-1 0 1,0 0-1,0 0 1,0 0-1,1 0 1,-1 0-1,0-1 1,0 1-1,0 0 1,1 0 0,-1-1-1,0 1 1,0 0-1,1-1 1,-1 1-1,0-1 1,1 1-1,-1-1 1,1 1-1,-1-1 1,0 0-1,-9-12 65,0 0 154,10 13-209,0 0 1,-1 0-1,1 0 1,0-1-1,-1 1 1,1 0-1,0 0 1,0 0-1,-1 0 1,1 0-1,0 0 1,-1 0 0,1 0-1,0 0 1,-1 0-1,1 0 1,0 0-1,-1 0 1,1 0-1,0 0 1,-1 0-1,1 0 1,0 0-1,-1 0 1,1 1-1,0-1 1,-1 0-1,1 0 1,-7 8-53,3-4-169,3-5 198,1 1 1,0 0-1,0-1 0,-1 1 0,1-1 0,0 1 0,0 0 1,0-1-1,0 1 0,-1-1 0,1 1 0,0-1 0,0 1 1,0-1-1,0 1 0,0 0 0,0-1 0,0 0 0,0-5 3,0-29-83,0 31 94,0 1 0,1 0 0,0-1 0,-1 1 0,1 0 0,0-1 0,1 1 0,2-6-1,-4 8 33,1 0 0,0 0 0,-1 0-1,1 0 1,0 0 0,0 0 0,0 1-1,0-1 1,2-1 0,-3 1-19,1 1 0,-1 0 0,1 0 1,0 0-1,-1 0 0,1-1 0,0 1 0,-1 0 0,1 0 1,0 0-1,-1 0 0,1 1 0,0-1 0,-1 0 1,1 0-1,-1 0 0,1 0 0,0 1 0,-1-1 0,1 0 1,-1 1-1,2 0 0,5 4-100,-5-4 25,0 0 0,0 1 1,0-1-1,0 0 0,0 0 1,0 0-1,0 0 1,0 0-1,0-1 0,5 2 1,-5-2 64,1 0-1,-1 0 1,1 1 0,-1-1 0,1 1 0,-1 0 0,0 0 0,1 0 0,-1 0 0,0 0-1,0 0 1,0 0 0,1 1 0,-1-1 0,-1 1 0,1 0 0,0 0 0,0-1 0,-1 1-1,1 0 1,-1 0 0,1 0 0,1 4 0,-3-5-10,1 0 0,0 1-1,-1-1 1,1 0 0,-1 1 0,1-1 0,-1 0-1,0 1 1,0-1 0,0 1 0,1-1-1,-1 0 1,0 1 0,-1-1 0,1 1 0,0-1-1,0 0 1,-1 1 0,1-1 0,0 1-1,-1-1 1,0 0 0,1 0 0,-1 1 0,0-1-1,1 0 1,-3 2 0,-1 1-641,0 0 0,0 0 0,-1-1 0,1 0 0,-8 5 0,7-5-802,-12 8-8148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09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13184,'0'0'0,"26"5"0,-19 4 128,-5 2-128,1 8 128,3 7 256,-1 8 128,0 9-512,8 2 0,5 5 128,7-5 0,7 0-768,-8-11 0,-3 0-8704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0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10240,'0'0'3328,"5"-16"-2688,4 5 0,2-7-384,7 2 128,5 0-384,-3 1 0,-2 1 384,-2 5 128,-1 0-768,-3 4 0,-6 3-3840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1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8448,'59'-17'1557,"-52"15"-14,-9 1-862,1 1-581,0 1 0,0-1 1,0 0-1,-1 1 1,1-1-1,0 1 0,0-1 1,0 1-1,0-1 1,-1 2-1,0 1 61,0 0 0,-1 0 0,1 0 0,0 0-1,0 1 1,1-1 0,-1 1 0,1-1 0,-2 6 0,-6 37 1070,5-25-892,1-2-84,0 0 1,0 34 0,3-52-257,0 1 0,0-1 0,0 0-1,1 1 1,-1-1 0,0 0 0,1 0-1,-1 0 1,1 1 0,-1-1 0,1 0-1,-1 0 1,1 0 0,0 0 0,0 0-1,-1 0 1,1 0 0,0 0 0,0 0-1,0 0 1,0 0 0,0-1 0,0 1-1,1 0 1,-1-1 0,0 1 0,0-1-1,0 1 1,1-1 0,-1 0 0,0 1-1,0-1 1,3 0 0,-1 0-44,-1 0 53,-1 0 1,0 0-1,1 0 1,-1 0-1,1 0 0,-1 1 1,1-1-1,-1 0 0,0 1 1,1-1-1,-1 1 0,2 1 1,-1-2-27,1 1 0,-1 0 0,1-1-1,-1 1 1,1-1 0,-1 0 0,1 0 0,0 0 0,3-1 0,5 1-79,-4 0 106,1 0 0,0 0-1,-1 1 1,15 4-1,-20-5-11,-1 1 0,1-1 1,-1 1-1,1-1 0,-1 1 0,1 0 0,-1 0 0,1 0 1,-1 0-1,0 0 0,1 0 0,-1 0 0,0 0 0,0 0 0,0 0 1,0 1-1,0-1 0,0 1 0,0-1 0,0 0 0,0 1 1,-1-1-1,1 1 0,-1 0 0,1-1 0,-1 1 0,0 0 1,1-1-1,-1 3 0,0-2 3,-1 1 1,1-1-1,-1 1 1,1-1-1,-1 0 1,0 1-1,0-1 1,0 0-1,0 1 1,0-1-1,-2 2 1,0 2 18,-2-1 1,-7 9-1,10-13-278,-1 1 1,1-1 0,0 0-1,-1 0 1,1 0-1,0 0 1,-1-1 0,1 1-1,-1-1 1,1 1-1,-1-1 1,-2 0 0,-6 2-2911,-4 1-1247,1 0 1387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2:48:43.467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19 0 60 0,'0'0'0'0,"-8"5"40"15,6 0 0-15,-3 2-32 0,2 6 0 16,3 7 34-16,0 5 0 15,3 5-36-15,2 5 0 16,-5 8 44-16,2-3 0 16,3 2-50-16,3-2 0 15,-8 0 4-15,7-5 1 16,-2-4 12-16,-2-6 0 16,5-3-21-16,-3-2 0 15,2-2 9-15,-4-3 0 16,2-5 15-16,7 0 0 15,-4-3-20-15,7-2 0 16,0-5 5-16,10-5 1 16,5-5-5-16,6 0 0 15,6 0 0-15,6-5 1 16,5 0-4-16,2-5 0 16,1 0 3-16,2-2 0 15,-3-1-1-15,3-2 0 16,-3 0-4-16,8-5 0 15,-5 0-313-15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2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15616,'0'0'0,"2"0"768,2 4-1,-1 1 257,-1 1 0,-2-3-1024,0 26 0,-2 12 0,-5 8 0,0 10 0,-2-5 0,0-2-4095,-4-13-1,3 1-2688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2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12928,'0'0'2048,"23"-15"-1920,-11 6 0,-1 2-128,7-2 128,6 0 1151,-5 4 1,1-1-1792,-6 3 0,1 1-6015,-3-3-1,-1-1 5760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3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7552,'0'0'789,"4"-3"192,7-6-6,1 0 0,0 1-1,0 0 1,25-10 0,-33 16-857,0 1 0,1-1 1,-1 1-1,0 0 1,1 0-1,-1 1 1,1-1-1,-1 1 0,1 0 1,-1 0-1,1 0 1,-1 1-1,1 0 0,-1 0 1,0 0-1,1 0 1,-1 0-1,0 1 0,0 0 1,7 4-1,-8-4-77,0 1-1,-1-1 1,1 1 0,-1-1-1,0 1 1,0 0-1,0 0 1,0 0 0,0 0-1,-1 0 1,1 0 0,-1 0-1,0 1 1,0-1-1,0 0 1,1 6 0,-1 2-39,0 0 1,0 1 0,-1-1-1,-2 12 1,0-3-62,-1-1-1,-1 1 1,-1 0-1,-11 28 1,2-15-550,-31 52 1,37-69 402,7-13 225,-1-1-1,1 1 1,0 0 0,-1-1 0,1 1-1,-1-1 1,0 0 0,0 0-1,0 1 1,-4 2 0,6-5 10,-1 1 1,1-1 0,-1 0 0,1 0 0,-1 1 0,1-1 0,-1 0 0,1 0 0,-1 0-1,1 1 1,-1-1 0,1 0 0,-1 0 0,1 0 0,-1 0 0,1 0 0,-1 0 0,-1 0 0,2-1 17,0 1 1,-1 0-1,1 0 1,0 0 0,-1-1-1,1 1 1,0 0-1,-1 0 1,1-1 0,0 1-1,0 0 1,0-1 0,-1 1-1,1 0 1,0 0-1,0-1 1,0 1 0,-1-1-1,1 1 1,0-1-1,0 0 34,0 0 0,0-1 0,-1 1 0,1 0 0,0 0 0,1 0 0,-1-1 0,0 1 0,0 0 0,0 0 0,1 0 0,-1-1 0,1 1 0,-1 0 0,1 0-1,0-2 1,1 1-36,1-1-1,-1 1 1,0 0-1,1 0 1,0 0-1,-1 0 1,1 0-1,0 0 1,0 1-1,0-1 1,5 0-1,4-2 307,21-4 0,-23 6-307,1-1 4,0 1 0,0 1 0,0 0 0,0 0 0,0 1 0,0 1 0,19 2 0,1 5-1829,42 15 0,-40-14-7030,-19-6 4289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39:13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62 258 11392,'-1'62'768,"-1"-57"-307,-1-8 464,0-9 1129,1 0-1,0 0 1,0-15-1,1 17-3142,0 5 877,0 5 96,0 11-4,-1 9 107,2 1 0,0-1-1,1 0 1,2 1 0,0-1-1,1 0 1,10 31 0,-13-47 49,1 1 0,0-1 0,1 0 0,-1-1 0,0 1 0,1 0 0,4 4 0,-6-7-24,0 0 0,0 0 1,0 0-1,0-1 1,1 1-1,-1 0 1,0 0-1,1-1 0,-1 1 1,3 0-1,-3 0-14,0-1 0,0 0 0,0 0 0,0 0 0,0 0 0,0 0 0,-1 0 0,1-1 0,0 1 0,0 0 0,0 0 0,0-1 0,0 1 0,-1 0 0,1-1 0,0 1 0,0-1 0,0 1 0,0-2 0,1 0-11,0 0 1,0 0 0,0 0 0,0-1 0,-1 1-1,1-1 1,-1 1 0,1-1 0,-1 1-1,0-1 1,0 0 0,0 0 0,0-2 0,1-6 45,-1 0 1,1-12 0,-2 9 142,2-8 31,0 9-141,-1-1-1,-1 0 0,0 0 0,-3-17 1,0 15-116,-2 0 0,-9-24 0,12 35-37,0 0 0,-1 0 0,1 0 0,-1 0 0,-5-5 0,7 9 36,0 0-1,0 0 1,0 0 0,0 0 0,0 0 0,0 0 0,0 0 0,0 1 0,-1-1 0,1 0 0,0 1-1,-1-1 1,1 1 0,0-1 0,-1 1 0,1 0 0,0-1 0,-1 1 0,1 0 0,-1 0-1,1 0 1,-1 0 0,-1 1 0,-2 0-428,1 0 1,0 0-1,0 1 1,0 0-1,0 0 0,-4 3 1,5-3-674,0 0 0,-1 1 1,2-1-1,-5 5 0,-4 5-3562,-1-1 2239</inkml:trace>
  <inkml:trace contextRef="#ctx0" brushRef="#br0" timeOffset="1">227 1 13184,'0'2'13,"0"0"128,0 0 0,0-1 0,0 1 0,0 0 0,0-1 0,1 1 0,-1 0 0,1 2 0,0-3-21,0 0-1,0 0 0,-1 0 1,1-1-1,0 1 0,0 0 0,0 0 1,0-1-1,0 1 0,0-1 0,0 1 1,0-1-1,0 1 0,2 0 1,24 7 1683,-19-7-1434,-1 1 0,0 0 0,1 1 1,-1-1-1,-1 1 0,1 1 0,10 6 1,-12-6-293,0 1 0,-1 0 0,1 0 0,-1 0 0,0 0 1,-1 0-1,1 1 0,4 9 0,-4-5-37,-1 1 1,1 0-1,-2-1 0,3 16 1,-1 12 167,-2 61 0,-2-69-176,-1 9-750,-10 67 0,-8-9-5611,7-43-3143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19.172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146 144 108 0,'0'0'0'16,"-11"6"46"-16,11 0 0 15,0-1-12-15,5 1 0 0,4 0 0 16,0-4 0-16,-1-2-34 15,1-2 1-15,2-4 4 16,-2-5 1-16,-6-4-6 16,-3-2 1-16,-3-6 40 15,-6 3 1-15,-8 1-39 16,-6-1 0-16,-5 0-36 16,5 5 0-16,3 7 75 15,-6 11 0-15,6 8-42 16,8 15 1-16,-2 14-1 15,11-3 0-15,9 0-1 16,5-3 1-16,7-3-8 0,-1-8 0 16,6-3 14-16,-9-9 0 15,3-2-6-15,-8-4 0 16,2-5 2-16,-2 0 0 16,-6-2-1-16,-9-7 0 15,-3-5-1-15,1 2 1 16,-7 4 31-16,-2 2 1 15,-6 1-61-15,6 2 0 16,3 6 27-16,2-1 1 16,1 7 15-16,11 2 1 15,11 4-53-15,-2-4 0 16,5 0 12-16,21-8 1 16,-4 0-237-16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38:33.065"/>
    </inkml:context>
    <inkml:brush xml:id="br0">
      <inkml:brushProperty name="width" value="0.1" units="cm"/>
      <inkml:brushProperty name="height" value="0.2" units="cm"/>
      <inkml:brushProperty name="color" value="#C80CD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1247,'41'0,"-1"1,80 13,-86-8,1-2,55-2,-58-2,0 1,0 2,42 8,-34-4,0-2,1-2,-1-1,0-2,48-7,-77 6,-1-2,0 1,1-1,-1-1,17-9,-18 9,1-1,-1 2,1-1,0 1,0 1,17-3,-6 2,0 0,-1-1,0-1,0-1,0 0,-1-2,1 0,-2-1,27-18,59-60,-67 44,-30 35,0-1,0 1,0 1,1-1,11-8,27-20,-34 26,0 0,0 1,15-8,3-1,55-42,-70 47,0-1,-1 0,0-1,11-18,20-21,30-9,-48 39,-1-1,38-48,60-81,-79 96,-12 16,51-52,-72 80,1 0,14-24,-18 24,1 1,1 0,15-16,-13 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27.865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3 4868 108 0,'-3'11'0'16,"0"6"8"-16,3-11 0 0,3-3 13 15,6-9 0-15,-6-2-2 16,5-4 1-16,1-2-6 15,2-3 1-15,6-6-14 16,1-5 0-16,5-7 5 16,-1 4 0-16,4-3 2 15,0 0 0-15,0-3-4 16,-3 5 1-16,-3 1 26 16,5-3 0-16,-2 0-31 15,3 0 0-15,-6-1 2 16,3 4 0-16,6 0 0 15,-4 2 0-15,-2 4 3 0,-3-4 0 16,3-2-5-16,6-3 0 16,2-3 4-16,-5 0 0 15,-3 2 13-15,-3-2 0 16,-3 3-14-16,3 0 1 16,-3 3-4-16,0 2 1 15,-2 1-1-15,2 2 0 16,0 0 2-16,0 4 0 15,0-1 3-15,6 0 0 16,3 0 9-16,-3-2 1 16,0-4-15-16,0 4 1 15,0-1-1-15,-6 3 0 16,3 0 1-16,0 4 1 16,3 1-2-16,-3 1 1 15,0 3-4-15,-3-3 0 16,-3 0 6-16,1 3 0 0,-1-1-4 15,3-2 1-15,3 0 13 16,-3-6 1-16,-2-5-18 16,2 2 1-16,-3 4 2 15,-3 2 0-15,4 3 1 16,-7-6 0-16,7-6-1 16,5 4 0-16,5-4 1 15,-4 4 0-15,-4 2 0 16,-3 3 0-16,-3 0 1 15,1 0 0-15,-4 3-1 0,4-3 0 16,2 3 1-16,-2 0 0 16,-1 0 8-16,-2 2 0 15,-1 7-10-15,1-3 1 16,-6 2 15-16,5-2 1 16,4 2-49-16,-4-2 0 15,1-4 54-15,-3 7 0 16,-1-1-30-16,1 1 0 15,0 2 6-15,2-2 0 16,4-1 2-16,-1-2 0 16,-2-1 16-16,2-2 0 15,-2 0-26-15,-1 2 0 16,1 1 8-16,3 0 0 16,-4 2 2-16,1-2 0 15,-4-1 1-15,4-2 0 16,0 0 0-16,-1 0 0 15,1-1 0-15,2-5 0 0,3-5 4 16,1 2 1-16,2-3-7 16,-3 6 1-16,-2 3 0 15,-1-3 0-15,1 0 0 16,2-2 0-16,-5-1-1 16,5 0 1-16,3 3 0 15,0 3 1-15,-5 0-1 16,2 0 0-16,0 3 1 15,-2-1 0-15,-1 1 0 0,1 0 0 16,-4 0 15-16,6-3 0 16,1 0-19-16,2 2 1 15,-8 1 0-15,5-6 0 16,-3 0 2-16,4 0 1 16,-1-2-1-16,3 2 1 15,0 0-3-15,-2 3 0 16,2-1-1-16,-9 1 1 15,7 0 3-15,-7-5 0 16,4-1 0-16,-1 0 0 16,-2 0 0-16,2 0 1 15,-2-2-1-15,-1 2 0 16,-2 0 0-16,3 3 0 16,-4 0 15-16,7 0 1 15,2 0-23-15,0 1 0 16,-2-4 2-16,2 0 1 15,0 3 4-15,-2 0 0 0,5 0-3 16,-6 3 0-16,1 3 6 16,-4 0 0-16,1 2-5 15,0-2 1-15,2 0-1 16,-2 2 0-16,-6 1 36 16,2 2 0-16,1-5-70 15,5 0 0-15,4-3 36 16,-7 0 0-16,4 0 0 15,-1 0 0-15,-2-1 10 16,2 1 0-16,1 0-10 0,-1 0 1 16,3 3 16-16,-2 0 0 15,-1 2-23-15,-2 1 1 16,0 2-13-16,-1-2 0 16,-5 2 26-16,6-2 0 15,2 0-14-15,0-4 0 16,1 1 5-16,-1 0 1 15,-2-3 2-15,5-3 0 16,1 0-3-16,2 3 1 16,-9-9-2-16,4 6 1 15,-1 3 0-15,1-5 1 16,-4 2 11-16,1 0 0 16,-1 3-24-16,1-3 1 15,2 3 12-15,7-6 0 16,-4 0-1-16,3 3 1 15,-5 0 0-15,2 3 0 16,0 0 26-16,-2 3 0 0,-1-1-59 16,-2 1 0-16,-1 3 33 15,1-1 0-15,-4 1 8 16,4 3 0-16,0-10-9 16,2 4 1-16,3-3-1 15,-5-3 0-15,0 0 1 16,5 3 0-16,-6 0-1 15,1 0 1-15,5 3-1 16,-2-1 0-16,-1 4 1 16,-2-3 1-16,-3 2-3 15,5-2 1-15,-2 3 4 0,-1-3 0 16,4-1-5-16,8-2 1 16,-6 3 1-16,0-6 0 15,1 9-1-15,-1-12 0 16,-3-3 1-16,4 6 0 15,-1 0 0-15,-8 3 0 16,2 6 0-16,9-12 0 16,6-2 9-16,-6 2 1 15,1 0 0-15,-4 3 0 16,3 0-20-16,-8 3 0 16,2 3 10-16,1 0 1 15,-1-1-8-15,0 4 1 16,-2 2 6-16,3 1 0 15,-4 2-1-15,4-2 1 16,2-1 15-16,-3 1 1 16,1 2-33-16,-4 0 1 0,-2 3 33 15,3-5 0-15,-4 2-32 16,4 0 1-16,-6 1 25 16,3-1 0-16,-1 0-19 15,1 1 0-15,-3-1 5 16,5 0 0-16,4 0 2 15,-1 4 1-15,-2-7 0 16,-1 3 0-16,1 4 0 16,0-1 0-16,-9 0 0 0,0 3 0 15,5-3 0-15,-5 3 0 16,0 0 0-16,0 0 0 16,0 0 31-16,0 0 0 15,6-3-71-15,-6 3 1 16,6-3 54-16,-6 3 0 15,8 0-16-15,-2 0 1 16,3 0 17-16,-6 0 0 16,2 0-41-16,1 3 1 15,0 0 22-15,-1 0 1 16,1-3 8-16,3 0 1 16,-6 3-15-16,2-3 0 15,1 3 30-15,0-3 1 16,2 2-44-16,4 1 1 15,-4 3 15-15,-2 0 0 16,3-1 1-16,-1 1 1 0,1-3 7 16,-6 0 1-1,2 0-9-15,4-1 0 0,-9 1 20 16,6 3 0-16,0-3-43 16,-1 2 1-16,4 4 53 15,-1 0 0-15,1-1-62 16,0 1 1-16,-4-1 64 15,1 4 0-15,3-10-32 16,-7 7 0-16,4 2-3 16,0 1 0-16,2 2 3 0,1-3 1 15,0 4-1-15,-1-1 0 16,4 3 0-16,-4 0 0 16,4 0-12-16,-4 3 0 15,1 3 20-15,-3-3 1 16,5 5-8-16,3-5 0 15,-5 3 0-15,-3-3 0 16,-1-3-1-16,1-3 1 16,0 1-1-16,2 2 1 15,-8-6 0-15,9 3 1 16,-9 3-2-16,6 3 0 16,-1-3 0-16,1 1 0 15,-3-4 23-15,3 3 1 16,-1 0-39-16,-2 3 0 15,6 6 13-15,0-7 1 16,-4-1 23-16,4-4 0 16,-3 3-46-16,2-6 1 15,1 3 22-15,-4 1 1 16,1-4 15-16,0 3 1 0,0 1-27 16,2 2 0-16,-5 3 9 15,3 0 0-15,2-1 14 16,1 1 1-16,-3 0-10 15,2 3 0-15,1 3-18 16,-1-3 1-16,-5-1 12 16,0 1 1-16,0-3 19 15,0 3 1-15,3 5-18 0,-1-8 0 16,4 0-21-16,-6 3 1 16,2-3 29-16,-2 0 1 15,0-3-12-15,3 0 0 16,0-3 12-16,-1 0 0 15,-2 4-11-15,3-4 0 16,-6-3 3-16,3 1 0 16,3 2-3-16,-1-3 1 15,4 3-1-15,-1 4 0 16,1-1-6-16,0 0 1 16,-1 0 9-16,-5 0 1 15,0 3-31-15,0 0 1 16,0 0 51-16,-1 2 0 15,4 1-25-15,0-3 1 16,0 0-4-16,-6 0 0 16,3-3-20-16,2 3 0 15,-5 3 20-15,3-3 1 16,0-3 23-16,0 0 1 0,3 0-23 16,-1 0 1-16,-2 3 0 15,6 0 0-15,-9 3-2 16,8-3 1-16,-8 2 1 15,3-2 1-15,0-2-34 16,0-4 0-16,-3 3 56 16,3-6 1-16,0 3-21 15,-1-2 0-15,1-1-13 0,0 1 1 16,6 2 12-16,-6 0 1 16,2 3-1-16,-2-3 0 15,3 4-15-15,-3-4 1 16,5 0 5-16,-2-3 1 15,0 1 17-15,-3-1 0 16,2-2-10-16,-5-1 0 16,0 1-3-16,3-1 1 15,3-2-1-15,-6 3 0 16,3-1 0-16,0 1 1 16,0-1-1-16,-1 1 1 15,1-4 0-15,0 1 0 16,0 0-1-16,0 0 0 15,0 2 1-15,2 1 0 16,-5-1-1-16,3 1 0 16,-3-4 0-16,6 4 1 15,-6-6-25-15,0 2 1 0,3 1 21 16,0 0 0-16,-3 0 17 16,3-1 0-16,-3 4-12 15,3-1 1-15,-1 1-6 16,1-1 0-16,-3-2 3 15,0 0 1-15,-3 0 0 16,3-1 0-16,0 4 0 16,3 2 0-16,0 1-8 15,0-1 0-15,0-3 9 16,3 1 0-16,-6 2-14 0,0-2 0 16,0-3 23-16,0-1 1 15,0 4-12-15,0-1 1 16,2 1 0-16,4 0 0 15,-6-1-2-15,3 1 0 16,-3 2-21-16,6 0 0 16,-6 4 18-16,0-4 1 15,0 0 14-15,3-2 0 16,-3-3-11-16,2-1 1 16,-2 1-1-16,3 0 0 15,0-1 2-15,0 1 1 16,0 0-3-16,3 0 0 15,-6 2-1-15,2 1 0 16,-2-1-2-16,6 1 1 16,-6-1 3-16,0-2 0 15,3 0 0-15,3-1 0 16,-6-2-27-16,0 3 1 16,3 0 23-16,0-1 1 15,-1 4 26-15,1-3 0 0,0-1-26 16,0 1 0-16,3-3-14 15,2 0 1-15,-5 2 23 16,3-2 1-16,-3 3-19 16,0 0 0-16,-3-1 12 15,2 1 1-15,-2 0-1 16,3-1 0-16,0-2-4 0,-3-3 0 16,3 6 1-16,-3-6 0 15,0 6-25-15,0-6 1 16,0 0 22-16,0 0 1 15,6 2-132-15,-6-2 1 16,0 0-29-16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18.049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34 174 76 0,'0'0'0'0,"0"0"34"15,0 0 0-15,6 11-35 16,-3-5 0-16,0 2-3 15,0-2 1-15,-1 0-33 16,-2-6 1-16,12-6 39 16,-9-5 1-16,2-6-6 15,-5-9 1-15,0-5 6 16,-5 2 0-16,2 1 44 16,-6 2 0-16,1 6-35 15,2 9 0-15,-3 5 1 0,1 20 1 16,-1 15-4-16,4-4 0 15,-1 1 4-15,3-3 0 16,3 0-27-16,3-9 1 16,0-3 30-16,0-2 0 15,-1-6-21-15,-2-3 1 16,6-3 1-16,0-3 0 16,-6-2 11-16,0-1 0 15,-6-2 20-15,6 2 1 16,-3 1-26-16,3 2 0 15,0 0-7-15,9 15 0 16,-6 11-10-16,5 2 0 16,1 4 7-16,2 2 0 15,1 1-52-15,-4-6 0 16,1 0-4-16,-3-9 0 16,-1 0-63-16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20.344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172 242 144 0,'0'0'0'16,"-8"-8"34"-16,-1 5 0 15,4 3-13-15,-4 3 0 16,0-1-19-16,1 4 1 15,-1 0-3-15,6 11 0 16,0 6 0-16,6 5 0 0,0 3-10 16,6-5 1-16,-6 0 13 15,5-9 1-15,4-3 18 16,-1-8 1-16,3-9-24 16,-2-17 0-16,-1-14 0 15,-8-3 0-15,-6-9 64 16,-8-5 0-16,-6-9-52 15,-3 9 1-15,-3 2-18 16,-3 10 0-16,3 7 7 16,-3 18 0-16,3 14 3 15,9 26 0-15,6 19-5 0,2 4 1 16,12 10 0-16,8-4 0 16,6 1-1-16,-3-13 0 15,3-9 0-15,-6-8 0 16,1-6-5-16,-4-6 1 15,-2-8 26-15,-1-3 0 16,-2-3-28-16,0-9 1 16,-3-8 0-16,-3-3 1 15,0-6 3-15,0 7 0 16,-3-1 0-16,0 5 1 16,0 4-48-16,0 2 0 15,3 4 47-15,0 5 1 16,0 0-174-16,0 0 1 15,0 0 213-15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17.084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5 114 28 0,'17'3'0'0,"6"5"40"0,-26 9 0 16,-14 6-2-16,6 3 0 16,-1 2-20-16,12 6 0 15,6 3-3-15,0-8 0 16,2-3-13-16,7-9 1 15,2-3-1-15,0-6 0 16,-3-2 8-16,12-12 1 16,-3-8-8-16,-3-9 0 15,-6-5-4-15,0-12 1 16,-5-8 7-16,0-1 1 16,-9-2-2-16,-9 8 0 15,-2 3 22-15,-1 12 0 16,-5 8 18-16,3 20 0 15,-4 14-51-15,10 12 1 16,-1 14 5-16,4 0 1 16,10 5-2-16,4-2 0 15,2 2 0-15,1-13 1 16,-1-7-1-16,6-7 1 16,3-7-1-16,-2-5 1 0,-10-4-1 15,1-4 0-15,-6-7 33 16,-6-2 1-16,-3-1-62 15,-3 1 0-15,-2-3 62 16,-6 2 0-16,3 1-68 16,-1 2 0-16,4 6 34 15,2 1 0-15,1 4-1 16,2-2 1-16,6 3-1 0,0-3 1 16,-6 9-14-16,6-3 1 15,0-1-175-15,0-5 1 16,0 0 200-16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35.641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29 0 76 0,'-6'5'0'0,"-6"4"44"16,10-3 0-16,-7-4-26 16,9-2 0-16,0 0 34 15,0 0 0-15,0 0-46 0,0 0 0 16,0 0 52-16,0 0 0 16,9 3-86-16,-4 0 0 15,1 3 70-15,0-1 0 16,-1 4-42-16,4 0 0 15,0 2-28-15,-4 0 0 16,1 4 86-16,3-4 0 16,-4 0-83-16,1-2 1 15,-3-3 24-15,3-1 1 16,-6 1 11-16,0-6 1 16,0 6-12-16,0-6 1 15,8 5-17-15,-8-5 0 16,3 6 41-16,-3-6 0 15,6 6-56-15,-6-6 0 16,6 5 29-16,-6-5 1 16,5 9 35-16,-2-3 1 15,0 2-36-15,3-2 0 16,-6 2 0-16,3-2 0 0,2 0-15 16,1 0 0-16,0-4 16 15,0 4 1-15,-4 0-18 16,4 2 1-16,0 1 14 15,-3 2 1-15,2 6-2 16,1 0 1-16,3 1 0 16,-1-1 1-16,1 0 0 15,-1 0 0-15,-5 3 31 16,6-3 0-16,0 0-31 16,-1-3 0-16,4 0 0 0,-4-2 0 15,-2-1 0-15,0-2 0 16,-1-1 0-16,1 1 0 15,-3 2 0-15,3 3 0 16,-4 1 0-16,4-1 0 16,-3-3 0-16,3 1 0 15,-3-1 0-15,2 0 0 16,1 4 0-16,3-4 0 16,-6 3 0-16,2-2 0 15,4-1 0-15,-6-2 0 16,2-1 0-16,1 1 0 15,3-1 0-15,-1 1 0 16,1-3 29-16,-3-1 0 16,-1 4-55-16,4-1 1 15,2 1 41-15,1-1 1 16,-4 1-29-16,4-1 0 16,-4-2 10-16,4 3 1 15,-4-1 0-15,4 1 0 0,-3-1 12 16,2 1 0-16,-2-3-19 15,-1-1 0-15,1 4 6 16,-4-3 0-16,1 2 10 16,3 1 0-16,-1 2-14 15,4-2 0-15,-1 2 18 16,1-3 1-16,-1 1-24 16,1 0 1-16,-4-4 7 0,6 4 0 15,-2-1 1 1,2 1 1-16,0 2 0 0,-5-2 0 15,3 2 0-15,-1-2 1 16,-2-1-1-16,-1 1 1 16,1-3-1-16,-1 5 1 15,7 0 0-15,-7 1 0 16,4 2 22-16,-1-3 1 16,1 4-43-16,-1-4 0 15,-2 0 19-15,-1-2 0 16,1-1 18-16,-1 1 0 15,-2-3-32-15,3 2 1 16,-4 1 40-16,7-1 0 16,-4 1-25-16,4-1 0 15,-1-2-29-15,1 0 0 16,-4-1 38-16,1 1 0 16,-3 0-4-16,-1 0 0 15,1-1-21-15,0 1 0 0,0 3 15 16,2-1 0-16,-2 3-2 15,2-2 1-15,1 2 0 16,0-2 0-16,-1-3-6 16,1-1 1-16,-1-2-2 15,1 0 0-15,-3 0 10 16,2 0 0-16,-5-3 34 16,3 0 0-16,-3 3-36 15,2-3 1-15,1 2-14 16,3-2 0-16,-1 3 15 0,1-3 0 15,2 3-3-15,-2-3 1 16,2 0 3-16,-2 0 1 16,-3-3 1-16,2 0 1 15,1 3-6-15,2-2 0 16,4-1-10-16,-7 0 0 16,1-3 4-16,-1 0 0 15,1 1 4-15,-1-1 0 16,4-2 0-16,-1-1 0 15,4 0 20-15,-7 1 0 16,7-1-20-16,-4 1 0 16,3 2-16-16,-8-2 0 15,3-4 17-15,-1 1 1 16,1 2 32-16,2 1 1 16,1-1-34-16,-1 1 0 15,-2 2-4-15,2-3 0 0,-2 4 5 16,2-4 0-16,-2 1-28 15,5-1 0-15,-8 1 28 16,2-1 1-16,1 3 22 16,0-2 1-16,-1 2-24 15,1-3 0-15,2 1-21 16,1-1 0-16,-1 1 37 16,1-1 1-16,-1 1-17 15,3-1 0-15,-5-2-12 0,2-1 0 16,-2 4 25-16,2-3 0 15,-2 2-29-15,-3 0 1 16,-1 1 37-16,7-1 1 16,-1-2-22-16,4-3 1 15,2-1-16-15,0 1 1 16,3-3 13-16,-3 3 0 16,-3 3 0-16,1 2 1 15,-4 0-11-15,3-2 0 16,1 0 28-16,5-1 0 15,-6-2-18-15,3 0 1 16,0 2-1-16,-2-2 1 16,5 0-21-16,0 0 1 15,-3-3 21-15,0 0 0 16,0-1-5-16,6-2 0 16,0-2 23-16,0 2 0 15,-3 3-20-15,0-3 1 16,-3 3-21-16,6-3 1 0,0-3 32 15,-3 6 0-15,-3 0-24 16,-2 0 1-16,-1 2 8 16,0-2 0-16,-2 0 17 15,2 3 0-15,-3 0-16 16,4 0 0-16,2-1 7 16,-3 1 0-16,3 0-31 15,-5 0 1-15,-1 2 49 16,1 1 1-16,2-1-29 15,-8 4 1-15,2-1 0 0,1 1 0 16,-1-1-17-16,1 1 1 16,0-1 46-16,-4 3 0 15,1 1-28-15,0-1 0 16,-3 3-1-16,-1-2 0 16,1 2 1-16,3-3 0 15,-6 3-1-15,0-3 1 16,0 4 0-16,3-4 0 15,3 3-1-15,-6 3 1 16,2-6 0-16,4 4 0 16,0-1-32-16,0 0 0 15,-3 0 32-15,5 0 0 16,-8 3 34-16,0 0 0 16,9-3-68-16,-9 3 0 15,0-8 55-15,3 2 0 16,-3 3-18-16,2-2 1 15,1 2-13-15,-3 3 1 16,6-6 0-16,-6 6 0 0,9-3 20 16,-4 0 1-16,1 0-8 15,3-2 1-15,-1-1-6 16,1 0 1-16,2-2 0 16,1-1 0-16,-4 1-9 15,1-1 1-15,-1 3 13 16,-2 1 0-16,0-1-4 0,-6 6 0 15,3-6-2 1,-3 6 1-16,0 0 0 0,0 0 0 16,0 0-1-16,0 0 0 15,0 0 0-15,0 0 0 16,0 0 0-16,0 0 0 16,0 0 2-16,0 0 0 15,0 0 3-15,0 0 0 16,0 0-6-16,0 0 1 15,0 0-32-15,0 0 0 16,0 0 31-16,0 0 1 16,0 0-78-16,0 0 1 15,0 0-177-15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38.360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17 112 64 0,'-9'6'0'15,"1"2"60"-15,8-8 0 16,6 0-36-16,5-3 1 16,-2-2-16-16,2-1 1 15,1 0-6-15,-1-2 1 16,-2-4 4-16,-1 1 1 15,-2 3 42-15,2-1 0 16,1 0-58-16,0 4 0 16,-4-1 7-16,4 0 0 0,0 1-2 15,5-1 1-15,-6 0 1 16,4 1 1-16,2 2 26 16,0 0 0-16,-2 0-26 15,-1 3 0-15,1 0 4 16,-1 0 0-16,1 3-7 15,-1-3 0-15,1 3 2 16,-1 0 1-16,0 2-1 16,1 1 0-16,2 2 0 15,-5 4 1-15,-1 2 24 16,4 0 0-16,-1 1-35 0,1-1 0 16,-4-3 3-16,1 1 0 15,2 2 3-15,-2 0 0 16,-6 0 16-16,8 3 1 15,6 3-21-15,-5-3 1 16,2 3 9-16,0-3 0 16,4 3-7-16,-7-3 1 15,1-2 16-15,5 5 0 16,-6 2-24-16,3-2 1 16,4 3 7-16,-4-3 0 15,0 0-2-15,-2 3 0 16,-4 0 4-16,4 2 1 15,-4 4 2-15,4-4 0 16,-1 1-3-16,1-3 0 16,-4 0 5-16,7-4 0 15,-10 1-5-15,7 0 1 0,-4 3-5 16,1 3 1-16,-3-1 4 16,2 1 0-16,-2-3 0 15,5 0 0-15,4 2 29 16,-4-5 0-16,-2-6-62 15,-1 1 1-15,-2-1 64 16,0 3 0-16,2 0-33 16,-5 3 1-16,0 0 0 15,3 0 1-15,-3 3-1 0,2-3 1 16,1 2-1 0,0 1 1-16,-3 0-34 0,2 0 0 15,-2-1 69-15,3 4 0 16,3 3-36-16,-1-4 0 15,1 4-5-15,-1-4 1 16,1-2 4-16,-1 0 0 16,4 0 0-16,-4-6 1 15,1 0-1-15,-3-3 1 16,-3 0-3-16,0-2 0 16,-1-4-27-16,1 1 0 15,-3-4 29-15,3 1 0 16,0-3-15-16,-3-3 1 15,9 9-95-15,-9-9 0 16,0 0-14-16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39.124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0 425 140 0,'14'2'0'0,"6"1"8"15,-8 0 0-15,-6-3 46 16,-1 0 0-16,-2 3-26 0,9 0 0 16,2 0-7-16,9 2 0 15,8 7-20-15,4-1 1 16,-1 1 12-16,6 2 1 15,0 0 1-15,-3-3 1 16,0-2-11-16,1-3 1 16,-1-3-1-16,-3-3 0 15,-5-3 12-15,-1-9 0 16,-5-2-21-16,-3-12 0 16,-5-8 1-16,2-6 1 15,-3-8-1-15,-2-6 1 16,-1-9-9-16,-2 9 0 15,-4 0-15-15,1 11 1 16,-3 12-60-16,0 0 1 16,0-1-62-16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3:41.214"/>
    </inkml:context>
    <inkml:brush xml:id="br0">
      <inkml:brushProperty name="width" value="0.10583" units="cm"/>
      <inkml:brushProperty name="height" value="0.10583" units="cm"/>
      <inkml:brushProperty name="color" value="#177D36"/>
      <inkml:brushProperty name="fitToCurve" value="1"/>
    </inkml:brush>
  </inkml:definitions>
  <inkml:trace contextRef="#ctx0" brushRef="#br0">0 6 64 0,'6'0'0'15,"6"0"62"-15,-7 0 0 16,-5 0-10-16,0 0 0 15,0 0-12-15,0 0 0 16,0 0-32-16,0 0 0 16,3-5 30-16,-3 5 0 15,6-6-26-15,-6 6 1 16,0-6 4-16,0 6 0 16,0 12-17-16,0 10 0 15,-6 10 1-15,3 13 1 16,3 15 17-16,0-6 1 15,0 3-29-15,9-6 1 16,2-5 20-16,1-9 1 0,5-6-12 16,0-5 0-16,-3-6-5 15,4-3 0-15,2-3-6 16,3-3 1-16,-1-5 19 16,24-3 0-16,14-3-20 15,18-6 0-15,10-5-102 16,12-9 0-16,1 0-88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8:30.70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189 263 68 0,'0'0'0'0,"0"0"36"16,0 0 0-16,-8-3-4 16,5 3 0-16,-6 0-29 0,4 0 0 15,2 0 16-15,3 0 1 16,-6 0-3-16,6 0 0 16,-6 0-17-16,6 0 1 15,-8 0 20-15,5 0 0 16,-6 0-12-16,4 0 0 15,-4 3 31-15,0 0 0 16,1 2-40-16,-1 10 1 16,-2 4 0-16,5 1 0 15,0 6 7-15,12 0 1 16,5-1-9-16,9-5 0 16,6 0 0-16,14-8 0 15,0-7-25-15,-2-8 1 16,-1-5 21-16,-9-9 0 15,-5-6 40-15,-8-8 1 16,-13-6-82-16,-7-6 0 16,-12-3 54-16,-6 7 0 15,-9-1 26-15,-5 14 0 0,-6 9-37 16,0 17 1-16,0 14-2 16,6 9 1-16,6 11 0 15,11 6 1-15,8 8 0 16,3-8 0-16,9 0 36 15,9-6 1-15,5 0-71 16,12-5 0-16,8-6 34 16,-2-6 0-16,-1-9 0 15,1-5 0-15,-6-3 0 0,-1-5 0 16,-5-7-1-16,-2-2 1 16,-10-6 29-16,-2-9 0 15,-9-5-51-15,0 3 0 16,-3 0 42-16,4-1 0 15,-7 4-19-15,-2 5 0 16,-1 6-1-16,-5 6 1 16,-12 2-1-16,4 9 0 15,-1 6 0-15,0 5 1 16,3 9 0-16,3 3 1 16,6 5-2-16,8-5 0 15,6 0 0-15,12-6 0 16,8 0 28-16,14-8 0 15,9-4-49-15,0-8 0 16,3-8 22-16,-6-9 1 16,-3-5-3-16,-11-4 1 15,-6 1-1-15,-12-9 0 16,-11-3 0-16,-2 6 0 0,-7 2 1 16,-8 9 0-16,-11 6-1 15,2 6 1-15,0 8-1 16,7 12 1-16,2 13-1 15,5 7 1-15,4 8 0 16,2-3 0-16,6 0 0 16,6 0 0-16,6 1-35 15,2-10 1-15,6-5 66 0,6-3 0 16,6-5-32-16,-6-7 0 16,0-2 0-16,-6-3 0 15,-6-3 0-15,-5-8 0 16,0-3 0-16,-15-3 0 15,-2-3 0-15,-6-3 0 16,-6 0 0-16,3 3 0 16,-3 3 24-16,0 6 1 15,0 8-44-15,3 6 1 16,-6 8 36-16,12 15 0 16,5 11-36-16,-2-6 0 15,8-2 17-15,6-7 0 16,8-5 0-16,-2-5 1 15,2-4 7-15,1-2 1 16,-4-6-10-16,1 0 0 16,-6-3-1-16,-3-3 0 15,-3-2 1-15,-6-6 1 16,-14-6 0-16,6 3 0 16,-6 0 18-16,6 2 0 0,3 1-32 15,2 3 1-15,7 5 12 16,5 6 1-16,0 0 16 15,17 14 1-15,11 9-30 16,7 0 1-16,-1 0 12 16,1-6 0-16,-4-3 0 15,6-11 1-15,6-12-1 16,-6-11 0-16,-2-14 0 16,-12-6 0-16,-9-11 1 0,-11-3 1 15,-6-3-3-15,-14 6 1 16,-3 2 0-16,0 12 1 15,-3 12 0-15,-12 16 0 16,1 15 0-16,-3 14 0 16,0 14 0-16,11-3 0 15,6 6 7-15,6-3 1 16,8-2-11-16,6-7 0 16,0-5 19-16,8-3 1 15,10-2-15-15,2-7 0 16,5-5-22-16,-2-3 0 15,3-6 19-15,-12 1 0 16,-2-4 1-16,-4-2 0 16,-2-1-1-16,-6 1 1 15,-9 0 12-15,4 2 1 16,-4 0-14-16,3 7 1 16,-2 2 2-16,5 14 0 15,-3 14 4-15,12 6 0 0,5 12-24 16,1-12 0-16,5 0 36 15,-3-8 0-15,6-3-36 16,-5-9 0-16,-4-5 39 16,-2-7 0-16,-4-4-44 15,-5-7 1-15,-2-5 39 16,-10-3 0-16,-5-6-15 16,-6 3 0-16,-8 0-1 0,-4 6 1 15,1 2-1-15,0 7 1 16,8 5-2-16,6 14 0 15,3 12-5-15,11 8 0 16,9 11-12-16,8-5 0 16,6-3 16-16,15-8 1 15,8-9 18-15,-9-9 0 16,1-8-16-16,-1-12 0 16,4-11-1-16,-18 0 0 15,-3-5 0-15,-5-1 1 16,-9-2-24-16,-9-4 0 15,-11 1 31-15,-3 8 1 16,-2 3-13-16,-1 6 0 16,0 6 16-16,3 2 1 15,6 3-33-15,6 3 1 16,2 3 17-16,3 3 0 16,6 5 0-16,9-2 0 0,8-1 16 15,6-11 0-15,8-5-15 16,-2-9 0-16,0-6-11 15,-9-3 0-15,-3-2 10 16,-12 2 0-16,-5 3 14 16,-14 1 1-16,-12-1-10 15,4 8 0-15,-1 4 0 16,-3 8 0-16,-6 9-4 16,4 2 0-16,5 7 0 15,3-7 0-15,6 1-75 0,2-3 1 16,1-1-223-16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8:35.9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190 152 28 0,'6'-3'0'0,"6"-3"56"0,-12 6 0 16,0 0-4-16,0 0 0 15,0 0-70-15,0 0 0 16,0 0 17-16,0 0 1 16,0 0 5-16,0 0 0 15,5-8 12-15,-2-1 0 16,-3-2 23-16,0-1 1 15,0 1-17-15,-8 0 1 16,-7-4 10-16,-5 1 1 16,-5 3-72-16,2 2 0 15,3 1 60-15,0 2 1 16,2 6-22-16,1 0 0 16,3 3 2-16,2 5 0 15,4 4 0-15,2 5 1 16,6 6 32-16,6-1 0 15,2 4-41-15,4-6 0 16,5-3 4-16,6-6 1 16,6-2-2-16,-4-6 0 15,4-3-11-15,-6-6 1 0,-3-5 5 16,-9-4 1-16,-5 1 12 16,-9-6 1-16,-8 0-7 15,-4 0 0-15,-2 1-1 16,-3 1 0-16,-6 4 10 15,4 11 0-15,-13 6-12 16,9 14 0-16,4 12 0 16,7 8 0-16,10 11 0 15,5-2 1-15,8-1-1 16,1-8 1-16,5-3 0 0,15-5 0 16,14-6-1-16,-12-6 1 15,1-9 0-15,-4-8 0 16,-5-5 0-16,-3-4 0 15,-6-2 0-15,-5-6 0 16,-9-3 20-16,-11-9 0 16,-7-2-39-16,-7 0 1 15,-7 2 21-15,4 3 0 16,-4 7 10-16,3 4 1 16,1 4-10-16,8 5 0 15,3 9-20-15,5 14 1 16,6 14 14-16,9 7 1 15,6 4 14-15,11-8 1 16,6-2-13-16,2-12 1 16,7-6-3-16,-1-8 0 15,3-9-20-15,-5-3 0 0,-4-5 19 16,-5-1 0-16,-9-2 2 16,-5 0 1-16,-6-3-2 15,-9-3 0-15,-5-3 21 16,-4 0 0-16,-13 3-19 15,5 3 1-15,0 3-3 16,3 3 1-16,0 5-1 16,6 3 0-16,5 6 0 15,0 8 0-15,4 12-10 16,5-3 0-16,3 0 0 0,8-3 0 16,9 0 16-16,0-8 0 15,3-7-14-15,3-10 0 16,0-6 6-16,-4-3 0 15,-2 0 1-15,-5-3 0 16,-10-3 17-16,-2 0 1 16,-6-3-17-16,-11-2 1 15,-12-3-16-15,6 5 0 16,0 3 37-16,-8 6 1 16,-4 11-23-16,9-2 1 15,3 5-1-15,9 14 0 16,2 15 0-16,9 5 0 15,3 9-28-15,9 0 0 16,8 3 52-16,-3-9 1 16,3-6-24-16,3-5 0 15,5-9-7-15,-2-5 1 0,6-9 11 16,-7-6 0-16,1-5-14 16,-6-3 0-16,-6-6 11 15,-5 0 0-15,-9 0-4 16,-9-3 1-16,-5-3 17 15,-9 7 0-15,-3-1-12 16,-5 5 0-16,-3 7-10 16,5 5 0-16,6 6 4 15,0 8 1-15,0 6-4 0,9 6 1 16,8 3 3-16,9-4 0 16,9 4 0-16,8-6 0 15,11-6-2-15,1-5 1 16,-1-6 2-16,1-9 0 15,-4-8-5-15,-5 0 1 16,-3-6 3-16,-11 0 0 16,-1-3 0-16,-5 3 0 15,-9 0 0-15,-2 3 0 16,-9 3 8-16,2 2 1 16,-2 4 1-16,-3 8 0 15,-3 8-7-15,3 4 0 16,3 5 0-16,3 11 1 15,2 12 1-15,7-6 1 16,2-2-7-16,6-7 1 16,2-2-10-16,7-9 1 15,2-5 11-15,3-4 0 16,3-5 6-16,-3-5 0 16,3-7-5-16,-11-5 0 15,0-5-1-15,-6-1 1 0,-9-3-3 16,-6 0 0-16,-5 1-12 15,3 2 0-15,-3 3 18 16,-3 6 1-16,0 8-7 16,-3 6 0-16,0 6 6 15,3 5 0-15,3 6-4 16,2 9 0-16,10 11-2 16,7-6 0-16,7 4 0 0,5-7 0 15,6-5-1-15,3-6 0 16,6-6-25-16,-3-8 0 15,-1-6 24-15,-5-5 1 16,0-9 16-16,-2-3 1 16,-4-6-17-16,-5 0 0 15,-9-2 1-15,-9-3 1 16,-5-1-6-16,-4 7 0 16,-2 2 18-16,-8 6 0 15,-4 8-13-15,1 4 1 16,5 7-2-16,9 13 0 15,3 10-1-15,8 9 0 16,3 12 2-16,12-6 0 16,8-3 3-16,6-9 0 15,8-5-40-15,1-6 0 16,-1-8 45-16,3-12 0 16,-5-11-6-16,-3-3 0 0,-6-6-4 15,-6-3 0-15,-14 1 6 16,-6-1 1-16,-8 0 28 15,-12 4 1-15,-11 2-34 16,6 5 0-16,-4 7-2 16,-8 5 0-16,-5 6 2 15,11 3 0-15,5 5 15 16,6 12 0-16,9 8-16 16,6-2 1-16,5 2-11 0,6-6 1 15,6 1-26-15,-1-9 0 16,1-5 36-16,9-7 0 15,7-5 0-15,-2-5 0 16,3-7 10-16,-3-2 0 16,-2-3 8-16,-7-3 0 15,-2-3-20-15,-4 3 0 16,-5 3 6-16,-3 6 1 16,-5 2-2-16,-1 3 0 15,-2 1 15-15,-1 8 1 16,1 2-32-16,8 15 1 15,6 9 12-15,6-1 0 16,2 1-2-16,3-7 1 16,6 1-31-16,3-11 0 15,0-7 35-15,3-10 0 16,2-12-10-16,-2-12 0 16,-3-8 5-16,-3-3 0 0,-8-3-34 15,-4 4 0-15,-8 2-70 16,-6 8 0-16,1 1-99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42:08.933"/>
    </inkml:context>
    <inkml:brush xml:id="br0">
      <inkml:brushProperty name="width" value="0.1" units="cm"/>
      <inkml:brushProperty name="height" value="0.2" units="cm"/>
      <inkml:brushProperty name="color" value="#333F5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0,'3'1,"1"0,-1 0,1 0,-1 0,0 0,1 1,-1-1,0 1,0 0,0 0,0 0,0 0,-1 1,1-1,3 4,38 50,-34-42,31 52,-33-51,1 0,0 0,1-2,16 19,74 97,-76-102,25 38,5 6,-44-57,0 1,0 0,10 24,21 33,-28-52,0 0,-1 1,-1 1,-1 0,-1 1,-1-1,-1 2,5 27,-9-39,1-2,0 1,0 0,8 11,-7-13,0-1,-1 1,0 0,-1 1,0-1,2 13,23 107,-19-96,-2 1,-1 1,4 60,-9-74,1 0,2 1,0-2,10 33,-7-32,-1 1,-1 0,-1 0,1 25,-4-23,2-1,6 27,-4-26,4 48,-8 431,-3-241,3-242,1 0,9 38,-6-37,-1 1,2 27,-3-10,8 40,-5-44,2 59,-10 14,4 83,11-117,-8-54,-1 0,2 31,-7-33,2 1,0 0,1 0,1-1,0 1,2-1,0 0,8 18,-8-24,0 1,-1 0,-1 0,0 1,-1-1,1 22,-6 86,1-47,1 7,1-58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8:40.49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259 76 40 0,'0'-9'0'16,"0"-2"4"-16,0 11 1 16,-6 0 34-16,0 3 1 15,1 0 6-15,5-3 0 16,-6 3-12-16,6-3 0 16,0 0-16-16,0 0 0 15,-6-3 22-15,1 0 0 16,-7-3-41-16,1 0 0 15,-7 1 14-15,4-1 1 0,0 0-5 16,0 4 1-16,2-1-10 16,1 3 1-16,2 3 0 15,6 11 1-15,3 6 10 16,3 0 1-16,6 5-13 16,5 1 0-16,6 0 17 15,3-7 0-15,5-4-20 16,-2-7 0-16,3-2-10 15,-6-6 0-15,-3-6 21 0,-6-2 1 16,-5-1-15-16,-4-8 0 16,-5-6 4-16,-5 1 0 15,-7-1-1-15,-5 0 0 16,-9-3 29-16,1 6 0 16,-7 3-26-16,6 6 1 15,1 8-1-15,5 3 0 16,-1 6 22-16,7 8 0 15,0 9-34-15,14 8 0 16,8 12 10-16,7-6 1 16,8-3 0-16,8-3 0 15,6-5 14-15,-2-9 1 16,-1-6-25-16,-3-5 1 16,-5-6 9-16,-3-6 0 15,-6-2 14-15,-5-9 1 16,-7-6-15-16,-10-5 1 15,-12-9 3-15,-1 5 0 0,-4 4-3 16,-7 2 1-16,-3 3 0 16,1 6 1-16,-3 9 1 15,2 2 1-15,1 6-4 16,8 17 0-16,3 12 1 16,8 5 0-16,4 8-2 15,13 1 1-15,10 6 0 16,8-10 0-16,5-2 0 15,1-11 1-15,2-6-32 0,-2-9 0 16,-3-8 64-16,-3-6 1 16,-1-8-66-16,-7 0 0 15,-7-4 66-15,-5-5 0 16,-6-5-35-16,-5 2 0 16,-9 3 1-16,-1 0 0 15,-4 3 0-15,-1 0 0 16,0 0 0-16,6 0 1 15,-1 3 14-15,7 5 1 16,2 6-23-16,4 3 0 16,-1 6 2-16,9 8 1 15,3 9 0-15,8 0 0 16,6-1-30-16,0-2 1 16,0-2 33-16,0-7 0 15,0-5 0-15,-3-6 0 16,0-3 28-16,-2-9 0 15,-7-5-28-15,-5-14 0 16,-6-9 0-16,-5 6 0 16,-4 0-25-16,-14 2 1 0,-11 7 46 15,6 8 0-15,-4 8-21 16,-2 9 1-16,-3 12-1 16,12 10 0-16,8 10 9 15,8 2 0-15,6 9-11 16,9-4 1-16,9 1-31 15,8-6 0-15,5-2 38 16,10-12 1-16,8-6 2 16,-3-11 0-16,-3-9-18 0,0-8 0 15,0-6 11-15,-2-6 0 16,-7-2 2-16,-5-4 0 16,-8-2 1-16,-10 0 0 15,-10 3-4-15,-7 2 0 16,-8 4 1-16,-9 5 0 15,-8 8 27-15,3 7 0 16,0 5-65-16,-4 8 0 16,-5 12 35-16,15 6 0 15,8 8 0-15,5 3 0 16,7 3 0-16,5-3 0 16,9-3 0-16,8-3 1 15,9-5-2-15,0-9 1 16,5-8 0-16,1-15 0 15,0-8-15-15,-4-12 0 16,-2-8 15-16,-11-3 0 16,-6-6 9-16,-9 6 0 0,-9 0-7 15,-14 6 0-15,-14 2-1 16,0 12 0-16,-3 6 32 16,6 8 0-16,0 6-65 15,3 14 0-15,2 14 32 16,15 9 1-16,8 14-1 15,15 6 0-15,11 11 0 16,9-8 0-16,11-3 0 16,-2-15 0-16,2-11 0 0,6-19 0 15,3-15-29-15,-6-12 0 16,-6-8 29-16,-5-14 1 16,-4-9 31-16,-10 6 0 15,-10 0-57-15,-10-2 1 16,-13-4 30-16,-4 6 1 15,-10 3 8-15,1 8 0 16,-1 6-12-16,1 9 1 16,-4 11 8-16,4 8 0 15,-1 12-5-15,12 3 1 16,6 8-14-16,8 3 0 16,6 6-40-16,9-11 0 15,8-4 46-15,12-8 0 16,11-5 0-16,-6-6 0 15,3-6 0-15,-5-12 0 16,-1-8 32-16,-8 0 0 16,-6-5-60-16,-8-7 0 15,-9-5 40-15,-12 3 1 0,-8-3-13 16,-5 6 0-16,-7-1 7 16,1 13 1-16,-1 4-5 15,1 7 0-15,-1 5-3 16,4 9 1-16,-1 8-1 15,15 11 0-15,11 10-24 16,9-1 1-16,11 0 44 16,11-6 0-16,10 1-41 15,-4-12 1-15,3-6 18 0,-5-5 0 16,-4-6 0-16,-5-6 1 16,-6-2 12-16,-2-3 1 15,-7-1-6-15,-5-5 1 16,-6 0-26-16,-3-6 0 15,-5 0 39-15,0 3 0 16,-7 1-20-16,-5 4 1 16,-2 7 10-16,-1 8 0 15,0 5-14-15,-2 10 1 16,-1 5 4-16,9 14 1 16,8 11 16-16,10 4 0 15,10 2-49-15,1-5 0 16,2-7 28-16,9-4 0 15,3-10-3-15,6-13 1 16,5-10 2-16,-5-13 1 16,-1-12-26-16,-8-5 1 15,-2-9 27-15,-7 0 1 16,-2 0 22-16,-7-9 1 0,-7-2-26 16,-7 5 1-16,-5 6-1 15,0 6 0-15,0 5 18 16,0 6 1-16,-3 9-15 15,2 8 1-15,-2 6-5 16,6 17 1-16,5 14-8 16,12 3 0-16,12 8 7 15,5-8 1-15,5 1-50 0,1-13 1 16,3-5 80-16,5-11 0 16,3-7-32-16,-5-7 1 15,-4-7-20-15,-5-2 1 16,-6-3 28-16,-5-3 0 15,-6-3-7-15,-9-5 0 16,-6-3-6-16,-8 2 1 16,-12 3 45-16,4 6 1 15,-7 3-47-15,1 9 0 16,-6 8-1-16,2 3 1 16,-2 5 1-16,8 12 1 15,6 9-1-15,9 2 0 16,8 9-8-16,9-6 0 15,6-3 4-15,11-8 0 16,9-3 4-16,-4-9 0 16,1-5-11-16,0-9 1 15,0-5 12-15,-4-6 1 0,-2-4 1 16,-5-4 0-16,-9-7 22 16,-6-2 1-16,-9 0-41 15,0 5 1-15,-5 3 41 16,0 9 0-16,-1 5-26 15,-5 6 0-15,-3 3 1 16,6 9 1-16,3 5-1 16,5 1 1-16,4-1-38 15,5 0 0-15,3 0 35 16,2-5 0-16,4-4-1 0,-1-2 1 16,1-6 1-16,0-2 0 15,-4-4-24-15,-2-2 1 16,-3-6 55-16,-8 0 0 15,-10 0-32-15,1 2 0 16,-3 7 32-16,0 5 0 16,0 6-50-16,0 2 0 15,0 7 10-15,6-1 0 16,0 1 3-16,5-4 1 16,3 1 0-16,0-4 0 15,4-2 1-15,2-3 0 16,-3 6-62-16,3-6 1 15,0 0 56-15,5-6 0 16,1-2-110-16,6-6 0 16,-1-1 0-16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9:46.33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4453 12 36 0,'11'-3'0'0,"6"-3"54"15,-11 3 0-15,-6 3-20 16,0 0 0-16,0 0-10 16,0 0 1-16,-6 6-22 15,6-6 0-15,-8 6 43 0,8-6 1 16,-3 2-60-16,3-2 1 15,0 0 25-15,0 0 0 16,0 0-4-16,0 0 1 16,0 0 5-16,0 0 0 15,0 0-19-15,0 0 1 16,0 0 1-16,0 0 1 16,0 0 35-16,0 0 0 15,0 0-49-15,0 0 0 16,0 0 24-16,0 0 0 15,0 0-6-15,0 0 0 16,0 0 0-16,0 0 1 16,0 0 10-16,0 0 1 15,0 0-26-15,0 0 0 16,0 0 39-16,0 0 0 16,0 0-64-16,0 0 0 15,-9 3 36-15,9-3 1 0,-5 3 32 16,5-3 1-16,-6 3-34 15,6-3 1-15,-6 6-20 16,6-6 1-16,0 0 28 16,0 0 0-16,0 0-28 15,0 0 0-15,0 0 28 16,0 0 0-16,-5 2-7 16,-1 4 0-16,3 3-20 15,-6-1 1-15,1 4 14 0,2-4 1 16,-3 4 0-16,4-4 0 15,2-2 1-15,-3 2 0 16,3 1-1-16,-5-1 1 16,2-2 18-16,0 0 1 15,3 2-32-15,1-2 1 16,-4 3 11-16,6-4 1 16,-9 1-1-16,4 0 0 15,-1-1-1-15,0 1 0 16,0 0 3-16,1 0 0 15,2 2-2-15,-3 1 1 16,3-1 0-16,-5 1 0 16,-1-1 0-16,0 1 0 15,-2-1-2-15,2 1 1 16,1 2-1-16,-1-2 1 16,1 2 1-16,-1 1 0 15,3-1 0-15,3 0 0 16,-8 4 0-16,5-4 0 15,1 3-10-15,-1-2 1 0,-3-1 10 16,1 3 0-16,-4 0-36 16,4 4 0-16,-4 1 83 15,4 1 0-15,-4 0-50 16,4-3 0-16,-1 1-4 16,3-7 0-16,1 0 3 15,-4 1 0-15,0-1-30 16,1 0 0-16,-1-2 33 15,1 0 0-15,-4-1 38 0,4 1 0 16,-1-1-43-16,0 1 1 16,1-1-36-16,-1 1 1 15,1-1 45-15,-1 1 0 16,3-1 4-16,4 1 0 16,-7-3 2-16,0-1 1 15,1 4-17-15,-1-1 1 16,3 1 3-16,-2 0 0 15,-4-1-23-15,4 1 1 16,-1-1 23-16,1 1 0 16,-1 2-2-16,1 1 1 15,2-1 16-15,-3 0 1 16,1 1-25-16,-1-4 1 16,0 1 11-16,1-1 1 15,2 1-14-15,-2-1 1 16,-1 4 8-16,0-1 0 15,1 1-1-15,2-1 1 16,0 0 0-16,1 1 0 16,-4-4-2-16,-2 4 1 0,-1 2 4 15,4-3 0-15,-1 4-8 16,0-4 0-16,4-3 5 16,-1 1 1-16,0 0-1 15,1-1 0-15,-1 4 5 16,3-1 1-16,-6 0-3 15,-2 1 0-15,-1 2-7 0,1-3 1 16,-3 4 8-16,2-1 0 16,-2 0-5-16,8-3 0 15,-2 1-2-15,-4-1 1 16,6 3 0-16,1 1 1 16,-4 2-9-16,1-3 1 15,-4 3 7-15,4-3 0 16,-1-2 0-16,0-1 1 15,7-2-2-15,-7-1 0 16,0 4 0-16,4-4 0 16,-1 4 1-16,0-4 1 15,0 1-1-15,1-1 0 16,-4-2 1-16,1 0 0 16,-1 2 0-16,0-2 1 15,1 2 0-15,-4 1 1 16,1-1-3-16,2 1 0 15,1 2 11-15,-7-2 0 0,1 2-4 16,3-2 0-16,-6 2-7 16,2 3 1-16,1 1 10 15,0-1 1-15,-1 3-17 16,1-3 0-16,3 0 4 16,-1 1 0-16,-2-4 30 15,2 1 0-15,-2 2-30 16,-3 0 0-16,-3 0 2 15,3 0 0-15,0 1-1 16,2-1 0-16,4-3 2 0,2 1 0 16,-8-1 1-16,6 1 0 15,-1-4-2-15,4 1 0 16,-1-1 3-16,0 1 0 16,4-1-4-16,-4 1 1 15,0 2 0-15,-2 1 0 16,-3 2 0-16,-1-3 0 15,1 1 1-15,-3-1 1 16,0 3-2-16,0-2 0 16,2 2 0-16,1 0 0 15,3 0 28-15,-1 1 0 16,1-4-27-16,-4 3 0 16,4 0-34-16,-1 1 0 15,4-1 33-15,-4 0 0 16,-2-2 10-16,6-1 0 15,-10 0-11-15,7 1 1 16,-1-4 22-16,-2 1 0 16,0 2-49-16,2-2 0 15,-2-1 27-15,0 1 0 0,-1-4 12 16,1 1 0-16,0 0-21 16,0 0 1-16,-4-1 32 15,1 1 1-15,0 0-25 16,3-1 1-16,-1-2-1 15,4 0 1-15,2 3-1 16,-2-3 0-16,-3-1 0 0,2 1 0 16,-2-3 0-1,2 0 0-15,4 0-3 0,-1 0 0 16,1 0 4-16,-4 0 0 16,1 0-1-16,2 0 1 15,1 0-1-15,-4 0 1 16,4 0-1-16,2 0 1 15,0-3-1-15,0 1 1 16,-2 2-1-16,-1-3 0 16,1 3-27-16,-1-3 0 15,3 0 54-15,4 0 0 16,-10 0-27-16,6 1 0 16,-2-1 0-16,-1 0 0 15,3 0 0-15,-2 0 0 16,-6 0 0-16,5 0 0 15,0 1 0-15,1-1 0 16,-4 3 0-16,1-3 0 0,2 3 0 16,-5-3 0-16,3 0 0 15,-1 0 0-15,4 0 0 16,-4 1 0-16,1 2 0 16,-1-3 0-16,-2 3 0 15,2-3 1-15,-2 3-1 16,6-3 0-16,-7 3 0 15,4-3 0-15,-1 0 0 16,1 1 0-16,2 2 0 0,-5-3 0 16,0 0 12-16,2 0 1 15,-8-3-15-15,0 1 0 16,-6 2 1-16,6-3 1 16,3 3-2-16,0-2 0 15,3 2 1-15,-1-3 0 16,4 0 1-16,-6 1 0 15,3-1-1-15,-1 0 0 16,4 1 4-16,-1-1 0 16,-2 3-5-16,3-3 1 15,-4 3 0-15,1-2 0 16,0-1 0-16,-3-2 1 16,2-1-1-16,-2-2 1 15,6-1-24-15,-4-2 1 16,1-3 27-16,-3 0 1 15,2 0 2-15,-2 0 1 16,6 2-7-16,-1 4 0 0,4 0 0 16,-1-1 1-16,-2-2-1 15,-1 0 0-15,4-1-1 16,-9 1 1-16,2 0-1 16,1 0 0-16,3 0-28 15,-1-1 0-15,1 4 60 16,2-1 0-16,-2 4-35 15,-1-1 0-15,1 4 4 16,-1-4 0-16,1 3-7 16,2-2 0-16,1 2 9 0,2 1 0 15,-3-1-3-15,1 0 0 16,-1 0 1-16,1-2 1 16,-4-1-31-16,4 1 0 15,-4-4 61-15,4 1 1 16,-4-3-33-16,4 0 0 15,-4 2 0-15,4 1 0 16,-1-1-3-16,-3 1 0 16,1 2 3-16,-3 1 1 15,-1-1-32-15,4 1 0 16,0 2 58-16,2-2 0 16,0 2-51-16,1-3 1 15,5 4 23-15,-9-4 0 16,4 1 28-16,-1-1 0 15,1 3-60-15,5 1 0 16,-6-1 66-16,4 0 0 16,2 3-34-16,-3-2 0 15,-3-1-28-15,1 0 0 0,-7 1 29 16,4-1 0-16,5 0 18 16,-2 1 1-16,-7-4-19 15,4 0 1-15,-3-2-30 16,5 0 0-16,-5-1 62 15,2 1 0-15,7-1-66 16,-4 1 0-16,-2 0 47 16,-1-1 0-16,-5 1-26 15,3 0 0-15,2 2 10 0,1-2 1 16,2 2 0-16,1 1 0 16,2-1-3-16,0 0 0 15,-2-2 3-15,2 0 0 16,-3 2 1-16,4-2 1 15,-4-1-2-15,3 1 0 16,-2 0-1-16,5 2 1 16,-6 3 0-16,3-2 0 15,-2-1 32-15,-1 1 1 16,1-1-67-16,-1 1 0 16,-5-1 66-16,2-2 0 15,1-4-60-15,-1 4 0 16,4 0 28-16,-1-1 0 15,4 4 0-15,-1-1 1 16,3 1-1-16,-6-1 0 16,4 3-2-16,-1-2 0 15,0 2 2-15,1-2 1 0,2-1-2 16,-3 1 0-16,0-1 1 16,-2-2 0-16,-1-1-1 15,0-2 0-15,-2 0 0 16,-3-6 1-16,-1-6-2 15,-7-2 0-15,-4-1-3 16,3 4 0-16,-3 5-1 16,9 3 1-16,3 5 7 15,2 4 0-15,6 2 1 0,1 0 0 16,2 3-3-16,3 3 0 16,0 0 0-16,0 0 1 15,0 0 1-15,0 0 0 16,0 0-4-16,0 0 1 15,0 0-4-15,0 0 1 16,-6-5-32-16,6 5 1 16,-8-6 77-16,2 3 0 15,0 0-86-15,0 0 0 16,6 1 88-16,0 2 0 16,-8-6-44-16,-1 3 0 15,4 0-44-15,-1 0 0 16,3 0 50-16,3 3 0 15,-9-5-8-15,9 5 0 16,-8-6 36-16,2 3 0 16,-3 0-33-16,1 1 0 15,-1-4-40-15,1 0 0 0,2 0 79 16,-5-5 0 0,-1-3-65-16,1-3 1 0,-4-6 18 15,4 0 1-15,2 0 4 16,1 1 1-16,2 2-3 15,0 3 0-15,3 0 2 16,-2 2 1-16,2 7-3 16,0-1 0-16,3 6 3 15,0 3 0-15,0 0 0 0,0 0 0 16,0 0-5 0,0 0 0-16,-3-5 3 0,3 5 0 15,-6 0-72-15,6 0 0 16,0 0-55-16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9:54.90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202 0 68 0,'-9'5'0'16,"-8"7"60"-16,8-7 0 16,4 1-16-16,-1-3 0 15,3 0-23-15,3 3 0 16,-6 5 24-16,4 17 0 15,2 15-39-15,0 17 0 16,-3 14 9-16,0 0 0 16,-3 3-13-16,-2-3 1 15,-4 3-3-15,4-6 1 16,-1-3 1-16,0 1 0 16,4 2-2-16,-1-17 0 15,3-8 12-15,-6-7 1 16,4-7-13-16,2-7 0 15,0-8-5-15,0-8 0 0,3-9 30 16,0-23 1-16,-3-17-59 16,0-8 0-16,-2-15 33 15,-1-5 0-15,-3-6 21 16,4-6 0-16,-1-5-35 16,0-1 1-16,1 1 12 15,2 14 0-15,3 11-3 16,3 11 1-16,-1 12 2 15,1 9 0-15,0 11 1 16,6 3 0-16,5 8 1 0,6 14 0 16,14 12 32-16,1 9 0 15,5 11-33-15,0 5 0 16,3 9 0-16,-3-8 0 16,-3-6 0-16,3-6 0 15,-3-3 0-15,-2-8 0 16,-1-3 0-16,-8-3 0 15,-3-5 0-15,2-1 0 16,4 0-21-16,-3-2 0 16,-9-1 16-16,6 1 0 15,-9-3-145-15,3-1 0 16,-5 1 67-16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9:31.54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37 6077 108 0,'-14'-3'0'15,"-4"-3"36"-15,13 3 0 16,5 0-28-16,0 3 0 16,5 0 28-16,-5 0 0 15,6-2-34-15,0-1 0 16,3-3 13-16,2-3 0 15,3-5 11-15,6-3 0 16,3-3-26-16,0-3 1 16,-3-2 7-16,0-4 1 15,0-2-9-15,0 0 0 16,3-3 0-16,3-6 0 16,-6-6 38-16,8-2 0 15,-5-4-53-15,9 1 0 16,2 0 20-16,-5 2 0 15,-1 4 5-15,-2 2 0 16,0 3-10-16,-3 3 1 16,0 3 0-16,5-3 1 0,4 3-2 15,-4 0 0-15,-2 2 0 16,6-10 0-16,-1-4 12 16,3-11 1-16,4 0-15 15,-4 6 0-15,-3 3 33 16,-2 5 0-16,-6 9-69 0,3 2 1 15,-12 7 73-15,3-4 0 16,0 1-36-16,1-1 0 16,-1 1 0-16,-3-3 0 15,0-1 0-15,-2 4 0 16,2-1-32-16,-8 6 0 16,2 4 64-16,1-1 0 15,2 0-57-15,4 0 1 16,2 0 42-16,0-3 1 15,0-3-17-15,3-5 0 16,3-6-1-16,-3 3 0 16,0-3-1-16,-3 0 1 15,1-3-1-15,-4 6 0 16,-3 5 0-16,4 4 0 16,-1 5 0-16,3-3 0 15,0 0 0-15,6-8 0 16,6 0 29-16,-3-7 0 15,-4 4-51-15,1 0 0 16,-3 3 21-16,-3 2 1 16,1 1 0-16,-1-1 0 0,3-2 24 15,6-3 1-15,-6-6-47 16,3-3 0-16,-1-2 20 16,1-1 1-16,-11 6 0 15,5 0 0-15,3 1 0 16,-3 7 1-16,-3 4 1 15,1 5 1-15,-4 3-3 16,1 3 1-16,-1 3-1 16,3-1 1-16,4 7 21 15,-1-9 0-15,-3 3-35 0,0-1 1 16,1 1 7-16,-1 0 1 16,0-3 8-16,3 3 0 15,1-1 19-15,-1 1 1 16,3 3-23-16,-3-1 0 15,-3 4-24-15,3-1 1 16,1 4 22-16,-4-4 1 16,0 0 2-16,3 1 0 15,-2-3 11-15,5-1 0 16,-9 4-15-16,9-4 1 16,0 1 8-16,0-3 0 15,-3 2-7-15,1 1 0 16,-1-3-6-16,0 2 0 15,-3-2 10-15,3 0 1 16,1 2-5-16,-1 1 0 16,-3 0 1-16,3-1 1 15,-2 4-2-15,2-4 1 0,-3 4 0 16,0-1 0-16,1 1-1 16,-1 2 0-16,-3 0 0 15,1 3 0-15,-1 3 0 16,-2 0 0-16,-1 0 0 15,4 0 0-15,-1 3-2 16,7 3 1-16,2 0 1 16,0-1 0-16,-3 1 1 15,3 0 0-15,0 2-1 16,0 4 1-16,0-1-1 0,0 0 1 16,-3 4 14-16,3-1 0 15,-3 0-22-15,3 3 0 16,0-5 31-16,3 2 1 15,-3 3-41-15,3-3 1 16,0 3 24-16,-3-3 0 16,0 4-14-16,3-4 1 15,-9 3 3-15,6 3 0 16,0 0 10-16,0 0 1 16,0 2-7-16,0-2 0 15,-2 0-2-15,-1-3 0 16,-3 0-1-16,3 1 0 15,-2-1-10-15,2 0 0 16,-3-3 16-16,3 6 0 16,0 0-9-16,1 3 0 15,2-1 3-15,0 10 1 0,5 8 5 16,-5-9 1-16,0 3-8 16,-2-3 0-16,-1 1 0 15,-3-1 0-15,-2 0 1 16,2-5 1-16,-3 0 0 15,4-4 0-15,-4-2 0 16,0-3 1-16,1 1 1 16,-1-1 1-16,-2-3-3 15,2 6 1-15,4 0-2 16,-4 3 0-16,1-1-1 0,-1 1 0 16,-2 3 2-16,-1-4 1 15,1 1-2-15,2 3 0 16,1 0-2-16,5 2 1 15,6 6 2-15,-6-5 0 16,-3-4-2-16,1 9 1 16,-4 3 1-16,0 3 1 15,1 3-1-15,-1-3 1 16,4-3 2-16,-1-3 0 16,0-5-3-16,1-4 0 15,-4 1-1-15,3-1 0 16,-2 1-8-16,2 3 1 15,0 5 7-15,1-3 0 16,-4-2 3-16,3-1 0 16,1 3 2-16,-1 1 0 0,3-1-10 15,-3 0 1 1,1 1 9-16,-4-1 0 16,1 0-5-16,-1 3 0 0,3 4 0 15,4-4 1-15,2 0 0 16,-3-3 0-16,0 1 9 15,-3-7 0-15,1 6-10 16,-1-5 0-16,-3-6 1 16,4 3 0-16,-1-3 0 15,0-3 1-15,1 0-18 16,-1 3 1-16,3 0 20 16,-3 3 0-16,4-1-10 0,-4-2 1 15,0-3 10-15,0 0 1 16,-2-2-6-16,2 2 0 15,-2 0-1-15,5 0 0 16,-9 0-2-16,7 3 1 16,2 0 1-16,-3 0 0 15,-2-3-1-15,-1 0 1 16,-2 3 2-16,-1-3 1 16,1 3-3-16,-1-3 0 15,-2 0-3-15,6 0 0 16,-10 0-1-16,10 3 1 15,2 0 8-15,-2 0 0 16,-4 3-11-16,1-3 0 16,-3-3 5-16,-1-3 1 15,-2 0 0-15,3-5 0 16,-3 5 0-16,2-2 0 16,-2-1 15-16,3-2 1 15,-3-1-16-15,3 1 1 0,2-1 0 16,1 1 1-16,-1-4-11 15,-2 1 0-15,3 3 21 16,-1-4 1-16,-2 4-13 16,0-3 0-16,-1-1-2 15,1 1 1-15,0-3-13 16,0 0 1-16,-1-1 11 16,4-2 1-16,-1 0-5 0,1 0 0 15,3 0 7-15,-1 0 0 16,-2 0-4-16,-1 0 1 15,1 0 5-15,-1 0 0 16,1 0-2-16,5 0 1 16,-2-2-3-16,-1-1 1 15,1 0 0-15,-1 0 1 16,-2-3-4-16,2 1 1 16,0-4 0-16,4-2 1 15,-1-1-1-15,0 1 1 16,-2 0-2-16,2-4 0 15,0-2 3-15,4-3 1 16,-1 0-2-16,3-11 1 16,0 0 0-16,-3 2 0 15,-3 1 0-15,-2 5 1 0,-1 3-4 16,1-3 1-16,-1 1 2 16,1 2 1-16,-4 5-1 15,9-5 1-15,3-2-2 16,-3 5 1-16,-2-1 1 15,2-1 1-15,0-1-2 16,-3 0 0-16,1 0-2 16,-1 0 1-16,0 0 1 15,1 0 0-15,-1 0 1 0,0 0 1 16,1 0-6 0,-1 0 1-16,3 0 2 0,0 0 1 15,0-2 1-15,1 2 1 16,-1 0-2-16,-3 0 0 15,0 0-1-15,1-3 0 16,2 0 3-16,-3 0 1 16,0 4-3-16,4-13 0 15,-1 4 1-15,0 2 1 16,-3 3-4-16,1-2 1 16,-1-1 1-16,-3-2 1 15,1-1-2-15,-4 6 0 16,1 3 2-16,0 0 0 15,-1 1-2-15,4-1 1 16,-1-3-1-16,0 0 0 16,1 3 1-16,-1-6 1 15,1 4-2-15,-1-4 0 16,1 0 1-16,-1 4 0 16,1-1-1-16,-4 6 1 0,1 3 0 15,-1-4 0-15,1 4 1 16,-1-3 1-16,4-3-3 15,-1 0 0-15,-2 0 1 16,2-5 1-16,1-7-1 16,-4 7 0-16,-2-1 0 15,0-2 0-15,-3-1 0 16,2 1 0-16,4-1 1 16,0 4 0-16,2 2-1 15,1-3 0-15,-1 1 0 16,-2-4 0-16,-1 1-1 0,1 2 0 15,-4 3 1-15,1 3 0 16,0 6 0-16,0-3 0 16,2 0 1-16,-5-3 0 15,6 0-1-15,-1 0 0 16,-2 3-2-16,3-3 1 16,-4 0 0-16,4-3 1 15,-3 0 0-15,2-5 1 16,4-6-1-16,-4 5 0 15,-2 7 1-15,-3-10 0 16,0 1-3-16,-1 2 1 16,-2 7 2-16,3-4 1 15,0 6-1-15,3-11 1 16,3 2-2-16,-4-2 0 16,1 0-4-16,0 2 1 15,-3 4 0-15,2-1 1 0,1 3 7 16,0 3 1-16,-3 0-6 15,2-3 0-15,-2-2-2 16,3-1 0-16,2 1 2 16,1-1 0-16,0 3 0 15,-1 0 0-15,1 1 2 16,-1-1 0-16,4-3-3 16,-4 1 1-16,1-4 0 15,-3 1 1-15,-1-1-1 16,4 4 0-16,0-4 6 0,-4 3 0 15,1 4-6-15,-3-4 0 16,0 3-1-16,0-2 1 16,-3 2 0-16,3-3 0 15,-1 1 0-15,1-1 0 16,0 3-2-16,0 0 1 16,3 1-5-16,-3 2 0 15,-1 5 8-15,1-5 0 16,0 3-2-16,0-3 0 15,3-2-2-15,-3-1 0 16,-1 3 0-16,1-3 0 16,0-2 4-16,3-1 0 15,2 0-2-15,-2 1 0 16,0-4 1-16,2 1 0 16,-8 2-1-16,6-5 1 15,-3-3 0-15,3 2 1 0,0 4-1 16,-1-4 1-16,1 1-2 15,3 0 0-15,-7 2 0 16,4 4 1-16,-3-1-1 16,0 6 0-16,-3 3-1 15,0 0 1-15,0 3-2 16,0-3 0-16,3 2 3 16,0-2 0-16,-1 0-4 15,1 0 0-15,0-3 3 0,0 0 0 16,0-3 1-16,0 4 1 15,-3 1-2-15,0 4 1 16,0-3-1-16,0 3 0 16,0-3-2-16,0-3 1 15,3-3-22-15,-1 0 1 16,-2 3 36-16,0-11 1 16,0 0-13-16,0-1 1 15,3-5-3-15,-3 3 0 16,0 3 1-16,0 0 1 15,-3 2-4-15,3 3 1 16,-2 1 1-16,2-1 1 16,0 1-1-16,0 2 0 15,0 0 4-15,0 0 1 16,0 3-5-16,0-2 1 16,0-1-3-16,0 0 1 15,0-3 0-15,0 4 0 16,0 2 1-16,0 0 0 15,0 0 0-15,0-6 0 0,0 0 0 16,0 4 0-16,2-7 0 16,1-2 0-16,0-3 0 15,0 2 0-15,0 4-5 16,0-1 0-16,-3 4-5 16,0-1 1-16,0 3 8 15,0 1 1-15,0-1 0 16,0 3 1-16,3-6 5 15,0 6 0-15,-1 3-2 0,1 0 1 16,-3 3-5-16,3 0 1 16,-3-1 2-16,3 4 1 15,0-3-33-15,0 2 0 16,0 1 37-16,2 0 1 16,-2 2-9-16,0-2 0 15,0-1 15-15,0 1 0 16,-3-3-29-16,3-1 1 15,-3-2 23-15,2 3 1 16,-2 3-32-16,0 2 0 16,0 3 20-16,0 1 1 15,0-1-37-15,0 0 1 16,-2 1-128-16,-4-4 0 16,0 1 67-16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29:32.42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229 26 160 0,'-9'-9'0'0,"-5"-2"48"15,5 5 0-15,4 6-38 16,-1 0 0-16,3 0 8 16,0 6 0-16,0 0 18 15,1 5 0-15,-4-3-21 16,-3 1 0-16,-5 8-16 0,2 12 1 15,-10 10 1-15,4-4 1 16,-2 7 10-16,3 7 1 16,-3-1-10-1,6-8 0-15,5-3-2 0,4-6 1 16,2-11 39-16,3 0 0 16,-6-11-41-16,6-1 0 15,0-2-34-15,0-6 0 16,9-9 34-16,-1-5 0 15,4-14 36-15,2-4 0 16,0-7-36-16,6-4 0 16,0-6-3-16,0 7 0 15,0-1 3-15,-2 9 0 16,-4 8 0-16,-3 3 0 16,-2 9 0-16,2 6 0 15,1 5 33-15,8 17 0 16,3 14-33-16,2 1 0 15,7 8 0-15,-3-3 0 16,2 0-32-16,3 1 0 16,1-1 32-16,-4-9 0 15,-2-2 1-15,-3-3 0 0,-4-3-36 16,-4-3 0-16,-1 1-290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30:07.264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46 144 0,'0'0'0'16,"-11"3"10"-16,8 3 0 15,3 2 38-15,3 1 0 16,3 5-36-16,-1 3 1 15,1-3-8-15,3 15 1 16,-1 5 9-16,-2-3 0 16,0-2 1-16,-3-1 1 15,-3 1-20-15,0-1 0 16,0 1-6-16,0-7 1 16,3 1 8-16,-1 3 0 15,1-3 0-15,-3 8 0 0,0 0-1 16,0 1 1-16,-3-4 13 15,1 1 0-15,-1-1-24 16,0 0 1-16,0 1 22 16,3-1 1-16,0-2 22 15,3 5 1-15,0-5-37 16,0 0 1-16,-1-1 2 16,4 9 0-16,3 3 0 15,-4-5 0-15,-2-4-2 16,0-2 1-16,0 0 2 0,0-4 0 15,-3 1-3-15,3-3 1 16,0-3-1-16,-1 3 1 16,1-9-1-16,0 9 1 15,3-3-1-15,-3 3 1 16,0 0 0-16,-1 0 0 16,1 3 1-16,0 3 0 15,0-4-1-15,0 1 0 16,0 0-2-16,0 3 1 15,0-4 1-15,-1 4 1 16,-2 0 32-16,0-1 0 16,0 1-72-16,0-3 0 15,3 2 59-15,0 7 0 16,3 2-23-16,-3 0 1 16,0 0-5-16,-3 0 1 15,-3-2 26-15,3-1 0 16,-3-3-21-16,3 1 0 0,0-1-2 15,0-2 1-15,0 0 2 16,0-4 1-16,3 4-2 16,0 3 1-16,-1 5-1 15,7-3 1-15,0 0-1 16,-4 1 0-16,1-4 0 16,-3 1 0-16,0-1 0 15,0 3 1-15,-3 1-1 0,2-1 1 16,-2 3-1-16,0 3 0 15,0 3 0-15,0-3 1 16,0-3 24-16,0-2 1 16,3-4-25-16,0 1 1 15,-3-4-24-15,0 1 0 16,0-6 21-16,0 3 1 16,0 2-1-16,3-2 1 15,0 0 5-15,0 2 0 16,3 4 12-16,-1-1 0 15,-2-2-16-15,3 0 1 16,-3 2-4-16,2 3 1 16,-2 4-19-16,3 2 0 15,-3 5 42-15,3 4 0 16,2 5-22-16,1-11 0 16,-4-3-24-16,4 3 1 15,2 0 38-15,-2-6 0 0,0-6-26 16,-4 4 0-16,1-9 13 15,0 2 0-15,0-2 8 16,-1 3 0-16,4 2-7 16,-3-2 0-16,-1 2-8 15,-2-2 0-15,0-3 11 16,0 8 0-16,3 0-6 16,-1 9 0-16,1 9 2 15,-3-10 0-15,0-4-2 0,0 2 0 16,-3 0 2-16,3-3 0 15,-3-3-2-15,2-2 0 16,1-7 0-16,0 4 1 16,3 0-1-16,0-1 1 15,2-2-1-15,1 0 0 16,-4 0 1-16,1 2 1 16,0 7-2-16,0-4 0 15,-1 1-11-15,1 2 1 16,3-8 2-16,-4 2 0 15,1-2 9-15,0 0 0 16,2 2 10-16,1 1 0 16,0 0-9-16,-1 2 0 15,-2 4-5-15,2-1 0 16,1 3 1-16,0-5 1 16,-1-1 0-16,4 3 0 15,-4-8 1-15,1 0 0 16,-3-3 3-16,2 0 0 15,-2 3-3-15,2-4 0 0,-2 1 2 16,3 3 0-16,-1 0-1 16,1-3 1-16,-1 0-1 15,1-3 0-15,3 0 0 16,-1 0 0-16,-2-3-1 16,2 3 0-16,-2 0 1 15,-1 1 0-15,-2-4-1 16,2 6 1-16,-2-6-1 15,3 6 0-15,-1 0-9 16,1 0 1-16,0 0 8 0,2 0 0 16,0 0 4-16,1-3 1 15,-1 0-5-15,1 0 1 16,-4 3 0-16,4-3 0 16,-4 3-1-16,7 3 0 15,-1-1 0-15,0 1 0 16,-2 3 1-16,-1-3 0 15,-2 2 0-15,2-5 0 16,4 3-1-16,-1-3 0 16,-3-3 1-16,4 0 0 15,-1 3-2-15,-3-3 1 16,1 0-4-16,-1 3 1 16,4 0 4-16,-1 0 0 15,0 0 1-15,3 0 0 16,0 3-2-16,1-3 0 15,-1-1 10-15,0-1 0 0,-3-1-11 16,3 0 0-16,3 3-1 16,-2-3 1-16,-4-3 1 15,0 3 0-15,-2 0-1 16,2 3 0-16,-3 0 0 16,7 3 1-16,-1 0 0 15,0-1 0-15,-3 1-1 16,3 0 1-16,-2 3 2 15,-1-4 0-15,0 1-3 16,-2 0 0-16,-1-3 0 16,1 0 1-16,-4 0-1 0,1-3 1 15,-1 0 0-15,1-3 0 16,0 0 0-16,2 1 0 16,1-4 5-16,-1 0 0 15,3 4-7-15,1-1 0 16,2 3-2-16,0-3 1 15,0 0 2-15,0 1 1 16,0-4 0-16,1 0 0 16,-1 1-1-16,0-1 1 15,0 1 0-15,0-1 0 16,-2 0-32-16,-1 1 0 16,0-1 56-16,1-2 1 15,-1-1-25-15,3 1 1 16,0 2 0-16,6 1 1 15,0-1-2-15,0-5 0 16,-3-1 0-16,0-2 1 16,0-3-27-16,0 0 0 0,-3-3 26 15,3 0 1-15,-3-2 28 16,0-1 0-16,1 0-45 16,-1 4 1-16,-3-1 6 15,3 0 0-15,-2 0 7 16,2 0 0-16,0-3 26 15,0 1 1-15,0-4-25 16,0-2 0-16,3-1-29 16,1 1 0-16,-4-3 29 0,3 0 0 15,0-4 0-15,0 4 0 16,3 0 0-16,-3 0 0 16,-3 0 0-16,0-1 0 15,-3-2 0-15,4 0 0 16,-4-3 2-16,3 3 0 15,-3 0 13-15,6-6 1 16,0 0-15-16,0 1 1 16,-2-4 2-16,-1-5 0 15,-3-3-23-15,3 5 1 16,3 1 17-16,0 2 0 16,3 0 0-16,0 1 0 15,-3-4 0-15,3 6 1 16,0 1 18-16,0-1 1 15,3-3-34-15,2-2 0 16,1-6 13-16,-6 5 1 16,-3 6 14-16,0-5 0 15,0-3-9-15,0-1 0 0,3 1-3 16,-3 0 0-16,-3 2-1 16,6-2 1-16,0-3-1 15,0-3 0-15,-1-6 0 16,-2 6 0-16,-2 0-13 15,2-3 1-15,-3 0 8 16,3 3 0-16,-3 3 3 16,3 3 0-16,0-1 28 15,0 1 0-15,0 2-54 0,0 1 0 16,-3-1 47-16,0 1 0 16,1 0-19-16,-1-1 0 15,-3 1-1-15,6-9 0 16,3-9-27-16,-3 3 0 15,-3-2 58-15,-2-4 0 16,-1-8-31-16,3 6 0 16,0 0 0-16,-2 5 0 15,-1 4 8-15,-3-1 1 16,1-6-12-16,-1 7 0 16,-2 2 2-16,5-3 0 15,0-2 1-15,1-1 0 16,-1 3 0-16,0-11 1 15,3-6-2-15,-5 3 1 16,-6 0 0-16,-1 3 0 16,1 6 8-16,0 0 0 15,0 2-13-15,-1-5 1 0,1 2 2 16,3-10 1-16,2-1-2 16,0-3 0-16,-2 0 2 15,2-2 1-15,-2-1 0 16,-3 4 0-16,-3 5 0 15,2 3 0-15,1 0 0 16,3-3 1-16,-1-3-1 16,1 6 0-16,-1 0 0 15,1-6 0-15,0-6-2 16,-1 4 1-16,1-1 1 0,-4 3 0 16,-2 3 0-16,0 9 0 15,0 5 5-15,3-5 0 16,0 2-7-16,-1-5 0 15,1 0 14-15,0-1 0 16,-1-2-16-16,1-6 1 16,3-5-2-16,-4-6 0 15,1-3 3-15,0 3 0 16,-3 2 1-16,2 1 0 16,-2 0-1-16,3 5 1 15,0 6 0-15,-3-6 0 16,-1-2 1-16,4-6 0 15,0-6 3-15,0 0 0 16,-1-3-3-16,1 0 0 16,0 3-1-16,-3 3 1 15,0 0 7-15,-3 6 0 0,0 5-8 16,0 9 0-16,0 6-4 16,2 2 0-16,1 1 2 15,3 2 0-15,0 6 4 16,2 0 1-16,4 6-6 15,-1 5 1-15,-2 0 25 16,-3 6 1-16,-1 6-23 16,-2 3 0-16,0 2 5 0,0 1 0 15,0 2-18-15,-3 0 0 16,0 3 13-16,0 3 0 16,0 0 15-16,0 0 1 15,0 0-15-15,0 0 0 16,0 0 1-16,0 0 0 15,0 0-2-15,0 0 0 16,0 0-15-16,0 0 0 16,0 0 22-16,0 0 0 15,0 0-3-15,0 0 1 16,0 0-2-16,0 0 0 16,0 0-3-16,0 0 0 15,-12 0 0-15,4 3 1 16,-7 3-1-16,-2 0 1 15,-6 11-34-15,0-3 1 16,-5 6 32-16,-4 11 0 16,-5 6-1-16,3 6 0 15,-1 8 0-15,1-8 1 16,3 8 0-16,2-11 0 16,3-3-7-16,0-3 1 0,-2-5 6 15,8-4 0-15,6-2 1 16,2-3 0-16,1 0-1 15,5-6 1-15,0-2-11 16,6-12 1-16,0 0 12 16,12-9 0-16,8-2-2 15,8-12 1-15,7-5 3 16,-1-9 1-16,0-6 12 16,-2-6 0-16,-4-2-26 15,-5 8 0-15,-8 6 16 0,-1 9 0 16,-3 8-9-16,9 0 0 15,6 12-3-15,11 8 1 16,9 8-1-16,3 6 0 16,2 9 2-16,-2-3 1 15,-3 6 0-15,5-9 1 16,1 3-1-16,-9-6 1 16,-6-3 39-16,-6 1 0 15,-2-4-57-15,-3 4 0 16,-3-4-38-16,-1 1 0 15,1-1 28-15,-3 1 0 16,-2-4 0-16,-4 1 0 16,-3-3-102-16,-2 0 0 15,-1 0 57-15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1-20T04:30:08.53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389 29 72 0,'6'0'0'16,"6"0"46"-16,-12 0 0 0,0 0-42 15,0 0 1-15,0-6 0 16,0 6 1-16,0-9 26 15,0 4 0-15,0 2-32 16,0 3 1-16,-3-6 50 16,3 6 1-16,-6-3-54 15,6 3 0-15,-9 0 3 16,1 6 0-16,-4 3 1 0,-8 16 1 16,-2 12 35-16,-7 12 1 15,0 8-38-15,1 0 0 16,-1 2-1-16,3-5 1 15,1-8 0-15,2 2 1 16,3-2 0-16,0-9 1 16,-3-3-1-16,6-8 0 15,-1-3 32-15,4-6 1 16,3-6-36-16,2-2 1 16,3-4-17-16,6-5 0 15,9-11 21-15,5-12 0 16,6-11-9-16,0 0 0 15,3-6 1-15,3-3 0 16,3-2 4-16,-1 5 0 16,1-6 29-16,2-2 0 15,4-3-29-15,-1 2 0 16,0 4 0-16,-2 5 0 16,-1 6 0-16,6 11 0 15,3 9 0-15,6 16 0 0,6 18 31 16,5 17 0-16,3 12-58 15,-6 5 0-15,1 6 27 16,-1-3 0-16,-2-3 0 16,-4-12 0-16,-5-5-51 15,0-5 1-15,-3-7-132 16,6-13 0-16,0-1 188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0T06:40:09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4043 1453 1840 0 0,'-1'2'160'0'0,"-1"0"0"0"0,1 0 0 0 0,-1 0 0 0 0,1 0 0 0 0,-1 0 0 0 0,0 0 0 0 0,0 0-1 0 0,0-1 1 0 0,0 1 0 0 0,0-1 0 0 0,-11 7 9947 0 0,11-5-9435 0 0,2-3-626 0 0,0 1 0 0 0,0-1 0 0 0,0 0 0 0 0,-1 0-1 0 0,1 0 1 0 0,0 0 0 0 0,0 1 0 0 0,0-1 0 0 0,0 0 0 0 0,-1 0 0 0 0,1 0 0 0 0,0 1 0 0 0,0-1 0 0 0,0 0 0 0 0,0 0 0 0 0,0 1 0 0 0,0-1-1 0 0,0 0 1 0 0,0 0 0 0 0,0 1 0 0 0,0-1 0 0 0,0 0 0 0 0,0 0 0 0 0,0 1 0 0 0,0-1 0 0 0,0 0 0 0 0,0 0 0 0 0,0 1 0 0 0,0-1 0 0 0,9 31 2692 0 0,-8-24-2404 0 0,1 11 984 0 0,-2-19-1281 0 0,-1 1 0 0 0,0-1-1 0 0,1 1 1 0 0,-1-1 0 0 0,0 1 0 0 0,0-1-1 0 0,1 1 1 0 0,-1-1 0 0 0,0 1 0 0 0,0 0 0 0 0,0 0-1 0 0,0-1 1 0 0,0 1 0 0 0,0 0 0 0 0,1 0-1 0 0,-3 0 1 0 0,-8-3 190 0 0,7 0-101 0 0,1 0 0 0 0,0 0 0 0 0,0-1 0 0 0,1 1 0 0 0,-1 0 0 0 0,1-1 0 0 0,0 0 0 0 0,0 0 0 0 0,-3-6 0 0 0,2 3 127 0 0,-12-24 412 0 0,8 16-547 0 0,-16-28 1 0 0,11 23-90 0 0,8 14-13 0 0,1 0 0 0 0,-1 0 0 0 0,-5-5 0 0 0,7 9 8 0 0,1 0 0 0 0,0 0 1 0 0,-1-1-1 0 0,1 1 0 0 0,0 0 0 0 0,0 0 1 0 0,-1-5-1 0 0,-7-12 126 0 0,-7-9 100 0 0,12 20-194 0 0,-1-1 0 0 0,-1 1 1 0 0,-7-10-1 0 0,4 7 65 0 0,1 0 0 0 0,1 0 0 0 0,-12-23 0 0 0,-2-5 193 0 0,1 0 24 0 0,8 12-117 0 0,-42-93 346 0 0,31 76-547 0 0,-21-40 19 0 0,35 69-34 0 0,0 1 0 0 0,-1 1-1 0 0,-19-20 1 0 0,-47-48 59 0 0,67 72-53 0 0,-1 0 0 0 0,0 1-1 0 0,-1 0 1 0 0,-18-10 0 0 0,-44-27-1 0 0,-46-19 50 0 0,57 40 12 0 0,40 13-41 0 0,-14-7 150 0 0,-1 0-1 0 0,-48-14 0 0 0,44 20-76 0 0,7 1-50 0 0,-2 1 0 0 0,-38-5 1 0 0,-30-5 142 0 0,69 14-197 0 0,-47-15 0 0 0,48 12 0 0 0,4-1 33 0 0,-43-21 0 0 0,-6-2 45 0 0,62 27-14 0 0,-22-13 0 0 0,24 11-102 0 0,-28-10-1 0 0,4 6-47 0 0,-249-70 70 0 0,92 47 398 0 0,68 15 191 0 0,108 16-526 0 0,-37 0-1 0 0,-7-2 341 0 0,14 1-463 0 0,-98 2 0 0 0,86 4-100 0 0,-48 4 176 0 0,55-1 0 0 0,3 1 0 0 0,-22 1 0 0 0,-29 1 0 0 0,29-2 0 0 0,-102 14 46 0 0,101-10 324 0 0,17 0-71 0 0,32-4-497 0 0,-49 2 0 0 0,-73 5 490 0 0,73-4-796 0 0,57-5 461 0 0,12-2 2 0 0,0 0 0 0 0,0-1 0 0 0,0 0 0 0 0,0 1 0 0 0,0-2 0 0 0,-7 0 0 0 0,12 1-99 0 0,0 0-1 0 0,1-1 0 0 0,-1 1 1 0 0,1 0-1 0 0,-1-1 0 0 0,0 1 0 0 0,1-1 1 0 0,-1 1-1 0 0,1 0 0 0 0,-1-1 0 0 0,1 1 1 0 0,0-1-1 0 0,-1 1 0 0 0,1-1 0 0 0,-1 1 1 0 0,1-1-1 0 0,0 0 0 0 0,-1 1 0 0 0,1-1 1 0 0,0 0-1 0 0,0 1 0 0 0,0-1 1 0 0,-1 1-1 0 0,1-1 0 0 0,0 0 0 0 0,0 1 1 0 0,0-1-1 0 0,0 0 0 0 0,0 1 0 0 0,0-1 1 0 0,0 0-1 0 0,0 1 0 0 0,1-1 0 0 0,-1 0 1 0 0,0 0-1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0T06:40:11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3 3680 0 0,'0'0'13673'0'0,"-1"0"-13358"0"0,0-1 0 0 0,0 1 0 0 0,0 0 0 0 0,-1-1 0 0 0,1 1 0 0 0,0 0 0 0 0,0 0 0 0 0,0-1 0 0 0,0 1 0 0 0,-2 0 0 0 0,-1 1 17 0 0,1 0-1 0 0,-1 0 1 0 0,1 0 0 0 0,-1 1 0 0 0,1-1-1 0 0,-1 1 1 0 0,1 0 0 0 0,0 0-1 0 0,0 0 1 0 0,0 0 0 0 0,0 0 0 0 0,0 1-1 0 0,-4 3 1 0 0,7-5-315 0 0,-173 159 1733 0 0,122-110-1740 0 0,49-47-10 0 0,0-1 0 0 0,1 0 0 0 0,-1 1 0 0 0,0-1 0 0 0,1 1 0 0 0,-2 3 0 0 0,-3 12-25 0 0,8-11-14 0 0,-1-5 31 0 0,-1 0 8 0 0,1-1 0 0 0,0 1 0 0 0,-1-1-1 0 0,1 1 1 0 0,0-1 0 0 0,0 1 0 0 0,0-1 0 0 0,0 0-1 0 0,0 1 1 0 0,1-1 0 0 0,-1 0 0 0 0,0 0 0 0 0,0 0 0 0 0,1 0-1 0 0,2 2 1 0 0,24 10 13 0 0,-27-12-11 0 0,18 5 140 0 0,1 0 0 0 0,0-1 0 0 0,34 5 0 0 0,-20-5-2 0 0,0-1-76 0 0,0-2 0 0 0,49-3 0 0 0,-24 0-243 0 0,-44 1-2 0 0,32 0-7444 0 0,-15 0-1005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0:45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1 725 6400,'3'-8'13,"-1"2"85,0 1 0,0-1 0,4-4 0,-6 9-73,1 0-1,0 0 1,0 1 0,0-1-1,-1 0 1,1 1-1,0-1 1,0 1-1,0-1 1,0 1 0,0-1-1,0 1 1,0 0-1,0-1 1,0 1 0,0 0-1,1 0 1,-1 0-1,0 0 1,0 0 0,0 0-1,0 0 1,1 0-1,3 0 5,33 2 645,13-1 742,132-18 148,1-12-1381,-37 6-159,376-40 616,11 18-283,-2 41-95,-436 9-243,80 3 68,-156-8-78,227 12 4,253 41 115,-57-22 96,-318-26-192,-124-5-32,358 4 0,-274-10 0,75-3 0,218-19 0,-165 10-6,52-5 33,396-44 85,-472 48-11,43 2-78,-16 2-24,340-17 1,-274 15 97,-154 7-66,363-31 225,-466 39-227,316-30 176,-341 32-205,260-23 22,232-22 212,-465 44-223,197-9 21,255-24 203,-127 22-86,-55-1 130,-104 2-89,-9 2-168,93-3-18,0 13-8,-176 3 68,148-12 0,-214 4-77,186-12 260,36 6-353,-31 4-13,-44 3 238,-167 2-106,276-9 230,-287 10-243,23-1-8,1 2 1,51 8 0,-58-4-19,1-2-1,-1 0 0,43 0 1,-1-8 61,-1-3 1,92-22-1,-115 21-35,0 1 0,1 2 0,67-1 0,-98 7 7,96 3-99,-78-1 67,26 3 29,-44-4-4,0 0 0,0-1 0,0 0 0,0 0 0,0-1 0,17-4 0,-1 0 0,-16 5 0,0-1 0,0 1 0,1 1 0,-1 0 0,13 3 0,-14-2 0,1-1 0,0 0 0,-1 0 0,1-1 0,14-1 0,57-18 85,-60 19-490,-20-1-38,0 0 1,0 1 0,0-1-1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45:25.99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3551,'-3'-154,"7"-170,18 207,-15 85,-1 1,3-50,-7 18,-2 13,2 1,2 0,14-61,-6 61,3-6,-3-1,-2 0,5-98,-12 111,2 1,2-1,2 1,17-50,8-39,-26 105,0 0,2 1,0 0,16-25,16-38,-23 37,-6 16,32-62,-8 39,-19 31,-2 0,18-39,-28 49,1 0,1 0,0 1,1 0,0 1,2 0,-1 1,2 0,0 0,27-22,-31 28,0-1,-1 1,0-1,-1 0,0 0,0-1,-1 0,0 0,-1 0,0-1,4-19,-4 16,0 1,1-1,1 1,0 0,1 0,0 1,13-17,-3 9,38-42,110-97,-127 126,2 3,1 1,1 2,86-41,-32 17,-81 41,1 1,0 0,1 1,0 0,0 2,1 0,0 1,20-4,26-1,118-35,-86 18,-90 26,0-1,0 0,0 0,-1-1,1 0,-1 0,1 0,-1 0,6-6,7-11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0:4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7040,'37'42'1685,"-36"-42"-1588,-1 1 0,1 0 1,-1-1-1,1 1 0,-1-1 0,1 1 1,0-1-1,-1 0 0,1 1 0,0-1 0,-1 0 1,2 1-1,-2-1-71,0 0 0,1 0 0,-1 0 0,0 0 0,0 0 0,0 0 0,0-1 0,0 1 0,1 0 0,-1 0 0,0 0 0,0 0 0,0 0 0,0 0 0,0-1 0,0 1 0,0 0 0,0 0 0,1 0 0,-1 0 0,0 0 0,0-1 0,0 1 0,0 0 0,0 0 0,0-1 0,3-4 845,-3 5-768,0 0 0,1 0 0,-1 0 0,0 0-1,0 0 1,1 0 0,-1 0 0,0 0 0,0 0 0,0 0-1,1 0 1,-1 0 0,0 0 0,0 0 0,1 1-1,-1-1 1,0 0 0,0 0 0,0 0 0,1 0 0,-1 0-1,0 0 1,0 1 0,0-1 0,0 0 0,1 0-1,-1 0 1,0 1 0,5 6 270,-4-5-37,65 83 1274,-27-36-1108,-28-36-511,-4-4 32,0 0 1,-1 0-1,7 13 1,-12-22-19,-1 0 0,0 1 0,0-1 0,0 1 0,0-1 0,0 0 1,0 1-1,1-1 0,-1 1 0,0-1 0,0 1 0,0-1 0,-1 1 0,1-1 0,0 0 0,0 1 0,0-1 0,0 1 0,0-1 0,0 1 0,-1-1 0,1 0 1,0 1-1,0-1 0,-1 1 0,-9 7-61,8-7 23,-7 4-488,0-1-1,-11 4 1,8-3-1264,-17 7-7751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0:4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10240,'3'2'640,"11"5"-31,1 0 596,0 1 0,19 13 0,-4-2-529,-19-12-696,15 12 0,-23-17 33,0 1 0,0 0 0,0 0 0,-1 0 1,1 0-1,-1 0 0,0 0 0,0 0 0,2 6 1,-3-7-10,-1 1 1,1-1-1,-1 0 1,0 1-1,1-1 1,-1 0 0,0 1-1,-1-1 1,1 1-1,0-1 1,-1 0-1,1 1 1,-1-1-1,0 0 1,0 0 0,0 1-1,0-1 1,0 0-1,0 0 1,-3 3-1,-3 4 4,1-1 1,-2 0-1,-8 8 0,16-16-8,-7 7-200,-1 0 1,0 0 0,-1-1 0,0 0 0,0 0 0,0-1 0,0 0 0,-18 6 0,12-6-2617,1 1-4608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0:4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12032,'-14'17'1173,"14"-17"-1145,0-1 1,0 1-1,0 0 0,0 0 1,0 0-1,0 0 0,0 0 1,0 0-1,0 0 0,0 0 0,0 0 1,0 0-1,0 0 0,0 0 1,0-1-1,0 1 0,0 0 1,0 0-1,0 0 0,0 0 1,0 0-1,0 0 0,0 0 1,-1 0-1,1 0 0,0 0 1,0 0-1,0 0 0,0 0 1,0 0-1,0 0 0,0 0 1,0 0-1,0 0 0,0 0 1,0 0-1,0 0 0,-1 0 1,1 0-1,0 0 0,0 0 1,0 0-1,0 0 0,0 0 0,3-5 2388,-4 6-2269,0 0 0,1 0-1,-1 0 1,0 0 0,0 0-1,0 0 1,0 0 0,0 0-1,0-1 1,-2 2 0,-2 2-11,-8 7 178,0 0 0,-15 19 0,22-22-375,0 0 0,0 0 0,1 0 0,0 1 0,-6 15 0,10-23 64,0 1 0,1 0 0,-1 0 0,1-1 0,0 1 0,-1 0 0,1 0 0,0 0 0,0 0 0,0-1 0,0 1 0,1 0 0,-1 0 0,0 0 0,1 0 0,-1-1 0,1 1 0,0 0 0,-1-1 0,1 1 0,0 0 0,0-1 0,0 1 0,0-1 0,0 1 0,1-1 0,-1 0 0,0 1 0,1-1 0,-1 0 0,3 1 0,2 2-114,0-1 0,0 0 1,0 0-1,0-1 0,1 0 1,0 0-1,6 1 0,5 0-908,0 0-1,0-2 0,0 0 1,25-3-1,-5 0-7833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3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0 11264,'0'0'2304,"-16"15"-2176,11 4 128,-2 12-256,-22 5 128,-11 7 512,6-9 128,-3-7-1024,4 0 128,4-5-4608,6-5 128,0 0 1920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9344,'27'0'0,"-12"0"128,-1 0 0,4 0 128,-2 0-256,-1 0 128,-1 0-7168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4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845 1 4992,'1'5'480,"0"1"0,-1-1 0,1 1 0,-1-1 0,-1 1 0,1-1 0,-1 1 0,0-1 0,-2 8 0,-11 42 341,4 1 1,-5 59-1,-7 45-384,0-72-194,1-2 5,10-19 21,-1 73 1,5-45-84,-41 594 369,32-458-407,-2 34-40,15-199-104,-19 213 120,-61 191 366,40-161-469,23-148-20,10-87 7,-36 323 112,7 62 114,20-244-127,18-208-107,-28 450 128,20-381-141,-17 184-38,4 156 414,10-203-342,-21 91 597,13-168-479,-3 213 0,17-211-30,1-36 656,0 1-541,-24 144 0,0-56-266,24-154 69,-4 66-780,-12 158 2993,19-243-2142,1-8-10,0 0 1,-5 18-1,-5 11-166,2 0 0,-7 55-1,14-75 5,-3 54-406,6-56 1181,-2 22-122,-2-29-3271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7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114 151 8192,'-1'2'219,"-11"13"1010,9-13-308,7-10 699,0 2-1309,41-71 2066,-42 72-2283,-1 0 0,0 1 1,0-1-1,0-1 0,0 1 0,-1 0 0,0 0 1,0 0-1,0-1 0,-1 1 0,0-6 1,0 10-90,0 1 0,0 0 1,0-1-1,0 1 1,0-1-1,0 1 1,0-1-1,0 1 1,0 0-1,0-1 1,-1 1-1,1-1 0,0 1 1,0 0-1,0-1 1,-1 1-1,1 0 1,0-1-1,0 1 1,-1 0-1,1-1 0,0 1 1,-1 0-1,1 0 1,0-1-1,-1 1 1,1 0-1,-1 0 1,1 0-1,0-1 1,-1 1-1,1 0 0,-1 0 1,1 0-1,0 0 1,-1 0-1,1 0 1,-1 0-1,1 0 1,-1 0-1,1 0 1,0 0-1,-1 0 0,1 0 1,-1 0-1,1 0 1,0 1-1,-1-1 1,1 0-1,-1 0 1,1 0-1,0 1 1,-1-1-1,-2 2-7,0-1-1,0 1 1,0 0-1,0 0 1,0 1-1,-2 2 1,-4 5-2,1 1 1,0 1-1,1-1 1,1 1-1,-7 14 1,5-6-21,1-1 0,-7 28 0,-4 42-83,15-75 115,-21 170 492,21-60-7592,3-89 2292,0-2 2923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7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10624,'11'6'0,"7"3"256,-8-9 0,3-4 128,-4 2 128,-4-3-384,15 0 128,9-3-256,-6 3 0,1 0-8832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8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9984,'0'28'0,"0"19"640,0-27 0,0-15 0,-5 13 0,-4 2-128,3 11 0,1 12-512,1-7 128,8-1 0,5 0 0,7-7 0,-3-6 0,1-4-2176,0-11 128,1 2-4864</inkml:trace>
  <inkml:trace contextRef="#ctx0" brushRef="#br0" timeOffset="1">203 101 9088,'-29'63'533,"28"-53"-42,1-10-481,0 0 0,0 0 0,0 0 1,0 0-1,0 0 0,0 1 0,0-1 0,0 0 0,0 0 0,0 0 0,0 0 0,0 0 0,0 0 1,1 1-1,-1-1 0,0 0 0,0 0 0,0 0 0,0 0 0,0 0 0,0 0 0,1 0 0,-1 0 0,0 0 1,0 0-1,0 0 0,0 0 0,0 1 0,1-1 0,-1 0 0,0 0 0,2-1 58,-1 1 0,1 0-1,0-1 1,-1 1 0,1-1-1,-1 1 1,3-2 0,2-1 325,-2 2-226,0 0 0,-1 0-1,1 1 1,0-1-1,0 1 1,0 0 0,0 0-1,5 1 1,-8-1-90,0 0 0,0 0 0,0 0 0,1 1 0,-1-1 0,0 0 0,0 1 0,0-1 0,0 1 0,0-1 0,0 1 0,0 0 0,0-1 0,0 1 0,0 0 0,0 0 0,-1 0 0,1-1 0,0 1 0,-1 0 0,1 0 0,0 0 0,-1 0 0,1 0 0,-1 0 0,1 1 0,-1-1 0,0 0 0,1 0 0,-1 0 0,0 0 0,0 0 0,0 2 0,0 2 35,-1-1 1,0 0 0,1 0 0,-2 0 0,1 0 0,0 0 0,-1 0 0,0 0 0,0-1 0,0 1 0,0 0 0,0-1 0,-1 0 0,-3 4 0,-6 6-753,-1-1-1,-14 11 1,21-18 269,-18 10-8290,17-9 5504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28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100 184 9984,'-34'21'641,"18"-10"159,-20 10-1,35-21-751,0 1 1,0-1 0,0 1-1,0 0 1,0 0 0,1 0-1,-1 0 1,0-1 0,0 1-1,1 0 1,-1 0 0,0 0-1,1 1 1,-1-1 0,1 0 0,0 0-1,-1 0 1,1 0 0,0 0-1,-1 1 1,1-1 0,0 0-1,0 0 1,0 0 0,0 1-1,1 0 1,-1 5-27,1-1 0,1 0 0,3 10 1,-4-12 46,0-1-78,1 1 1,-1-1-1,1 0 1,0 0 0,0 0-1,0 0 1,0-1-1,0 1 1,0-1 0,1 1-1,0-1 1,-1 0-1,1 0 1,0 0 0,0 0-1,0 0 1,0-1-1,0 1 1,1-1 0,-1 0-1,0 0 1,1 0-1,-1 0 1,0-1-1,1 1 1,-1-1 0,1 0-1,-1 0 1,1 0-1,-1-1 1,1 1 0,3-2-1,-1 0-1182,-1-1 0,1 0 0,0-1 0,-1 1 0,9-9 0,6-4-2137</inkml:trace>
  <inkml:trace contextRef="#ctx0" brushRef="#br0" timeOffset="1">319 0 10752,'0'24'0,"-4"8"640,4-12 0,4-8 384,0-4 0,-3-3 640,8 15 127,2 8-1663,-4 7 128,-1 8-384,-10 3 0,-1 8 256,-6 2 128,-7 7-3071,-5-8-1,-1 3-5376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0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5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66 103 3200,'0'0'9600,"-1"-3"-9472,0-5-19,1 0 1,-1 0 0,1 0-1,2-14 1,-2 20-54,1 0 0,-1-1 0,1 1 0,0 0 0,-1 0 0,1 0 0,0 1 0,0-1 0,0 0 0,0 0 0,0 0 0,1 1 0,-1-1 0,1 1 1,-1-1-1,1 1 0,-1-1 0,1 1 0,0 0 0,-1 0 0,1 0 0,0 0 0,0 0 0,0 0 0,3 0 0,-2 0-22,-1 0-19,0 0-1,1 1 1,-1-1 0,0 1-1,0 0 1,4 0 0,-5 0-5,0 0 0,-1 0 0,1 0 0,-1 0 0,1 0 0,0 1 0,-1-1 0,1 0 0,-1 1 0,1-1 0,0 0 0,-1 1 0,1-1 0,-1 1 0,1-1 0,-1 1 0,0-1 0,1 1 0,-1-1 0,1 1 0,-1-1 0,0 1 0,1 0 0,-1-1 0,0 1 0,0-1 0,0 1 0,1 1 0,-1-1-3,0 1 0,1 0 0,-1-1 0,0 1 0,0 0 0,0 0 0,0-1 0,-1 1 1,1 0-1,0 0 0,-1-1 0,1 1 0,-1 0 0,1-1 0,-1 1 0,0-1 0,0 1 1,0-1-1,0 1 0,0-1 0,0 1 0,0-1 0,0 0 0,-1 0 0,1 1 0,0-1 1,-1 0-1,1 0 0,-1-1 0,1 1 0,-1 0 0,0 0 0,1-1 0,-1 1 0,0-1 1,1 1-1,-1-1 0,-2 0 0,2 1 31,-1-2 0,1 1 1,-1 0-1,1 0 0,-4-2 0,5 2-31,0 0-1,1-1 0,-1 1 1,0 0-1,0-1 0,1 1 1,-1-1-1,0 1 0,1-1 1,-1 1-1,1-1 0,-1 1 1,1-1-1,-1 1 0,1-1 1,-1 0-1,1 0 0,0 1 1,-1-1-1,1-1 1,-1 2-10,1-1 1,0 0 0,0 1 0,0-1 0,0 0 0,0 0 0,1 1 0,-1-1 0,0 0 0,0 1 0,0-1 0,1 0-1,-1 1 1,0-1 0,1 0 0,-1 1 0,0-1 0,1 0 0,-1 1 0,1-1 0,-1 1 0,1-1 0,-1 1 0,1-1-1,-1 1 1,1 0 0,0-1 0,-1 1 0,1 0 0,0-1 0,-1 1 0,1 0 0,0 0 0,-1-1 0,1 1 0,0 0 0,-1 0-1,1 0 1,0 0 0,0 0 0,0 0 3,0 0 0,-1 0 0,1 0 0,0 0 0,0 0 0,-1 0 0,1 0-1,0 0 1,-1 0 0,1 0 0,0 0 0,-1 0 0,1 1 0,0-1 0,-1 0 0,1 1 0,-1-1 0,1 0-1,0 1 1,-1-1 0,1 1 0,-1-1 0,1 1 0,-1-1 0,1 1 0,-1-1 0,0 1 0,1-1 0,-1 1-1,0-1 1,1 1 0,-1 0 0,0-1 0,0 1 0,1 0 0,-1-1 0,0 1 0,0 0 0,0 0 0,0-1-1,0 1 1,0 0 0,0-1 0,0 1 0,0 0 0,-1 0 0,1 3 94,-1-1 0,0 1 1,0-1-1,0 1 0,0-1 1,0 1-1,-1-1 0,0 0 0,1 0 1,-1 0-1,-1 0 0,1 0 1,0 0-1,-5 4 0,3-3-75,-47 34-125,50-37 71,0-1 0,0 1 0,0-1 1,0 1-1,0-1 0,0 0 0,0 1 1,0-1-1,0 0 0,0 0 0,-2 1 1,3-2 20,0 1 0,-1 0 0,1 0 0,-1 0 0,1 0 0,0 0 0,-1 0 0,1 0 0,0 0 0,-1-1 0,1 1 0,-1 0 0,1 0 0,0 0 0,0-1 0,-1 1 1,1 0-1,0-1 0,-1 1 0,1-1 0,-1 0 10,1 0 1,0 0-1,-1 0 1,1 0-1,0 0 1,0 0-1,-1 0 0,1-1 1,0 1-1,0 0 1,0 0-1,1 0 1,-1 0-1,0 0 1,0 0-1,1 0 1,-1-1-1,1 0 0,1-4-76,1 1 0,-1 0 0,1 0-1,5-7 1,-7 11 106,0-1 0,0 1-1,1 0 1,-1-1 0,0 1 0,1 0-1,0 0 1,-1 0 0,1 0 0,0 0 0,-1 0-1,1 1 1,0-1 0,0 0 0,-1 1-1,1-1 1,3 1 0,3 0 204,1 0 0,-1 1 0,0 0 0,0 0 0,10 3 0,-18-4-220,1 0 1,-1 0-1,1 0 0,-1 0 0,1 1 0,-1-1 0,1 0 0,-1 0 0,1 0 0,-1 1 0,0-1 0,1 0 0,-1 0 0,1 1 0,-1-1 0,0 1 0,1-1 0,-1 0 0,0 1 0,1-1 0,-1 0 0,0 1 0,0-1 1,1 1-1,-1-1 0,0 1 0,0-1 0,0 1 0,0-1 0,0 1 0,0-1 0,0 1 0,0-1 0,0 1 0,0-1 0,0 1 0,0-1 0,0 1 0,0-1 0,0 1 0,0-1 0,0 1 0,-1-1 0,1 2 15,-1 0-1,0-1 0,0 0 1,0 1-1,0-1 0,0 1 0,0-1 1,0 0-1,-1 0 0,1 0 0,-2 1 1,-1 1 62,1 0-174,0-1 0,-1 0 1,1 0-1,0-1 1,-1 1-1,1-1 0,-1 1 1,-5 0-1,9-2 95,0 0 0,-1 0 0,1 0-1,0 0 1,-1 0 0,1 0 0,0 0 0,-1 0 0,1 0-1,0 0 1,-1 0 0,1 0 0,0-1 0,-1 1 0,1 0-1,0 0 1,0 0 0,-1 0 0,1-1 0,0 1 0,0 0-1,-1 0 1,1 0 0,0-1 0,0 1 0,-1 0 0,1 0-1,0-1 1,0 1 0,0-1 0,0 1-15,0-1 0,0 0 1,0 0-1,0 1 0,0-1 1,0 0-1,0 1 0,0-1 0,0 0 1,0 1-1,1-1 0,-1 0 0,1 0 1,0-1-10,0 0 0,0 0-1,0 1 1,0-1 0,1 0 0,-1 1 0,0-1 0,1 1 0,2-2 0,-2 1-214,1 1 0,-1 0 0,1 0 1,0 1-1,4-2 0,7 1-3774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8448,'0'0'0,"25"25"768,-21-21 128,-8-8-768,2 4 128,-1-2 512,-6 19 0,0 8-640,2 3 128,-2 7-128,5-1 128,8 2-128,-2-8 0,7-2-128,-1-7 0,3-3-4992,-2-5 128,0 2 4096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8064,'7'5'-11,"-4"-2"109,1-1-1,-1 1 1,5 5-1,-7-7-8,-1 0-1,1 0 1,0 1-1,0-1 1,-1 0-1,1 1 0,-1-1 1,1 0-1,-1 1 1,1-1-1,-1 1 1,0-1-1,0 1 1,0 1-1,-1 22 1504,0-17-1349,0-1-1,1 14 1,1-19-190,-1 1 0,0-1 0,1 0 0,-1 1 0,1-1 0,0 0-1,0 1 1,0-1 0,0 0 0,0 0 0,1 0 0,2 3 0,-3-3-4,1 1-1,0-1 1,0-1-1,0 1 1,1 0-1,-1 0 1,0-1 0,1 1-1,-1-1 1,1 0-1,-1 0 1,1 0-1,-1 0 1,1 0-1,0 0 1,0-1-1,-1 1 1,1-1-1,0 0 1,0 0-1,0 0 1,-1 0 0,1-1-1,0 1 1,0-1-1,-1 1 1,1-1-1,0 0 1,-1 0-1,1 0 1,-1 0-1,1-1 1,-1 1-1,1-1 1,-1 1-1,0-1 1,0 0-1,0 0 1,3-3 0,-1-1 47,1 0 1,-1-1 0,0 1-1,-1-1 1,1 0 0,-1 0-1,-1 0 1,1-1 0,1-9-1,-2 8-14,-1-1-1,0 1 0,0-1 1,-1 0-1,0 0 0,-4-18 1,4 25-77,-1 1 0,1-1 1,-1 1-1,0-1 0,0 1 1,0-1-1,0 1 0,0-1 1,-1 1-1,1 0 0,-1 0 1,-3-4-1,4 5-27,-1-1 1,0 1-1,0 0 0,0 0 1,0 0-1,0 0 0,0 0 1,0 0-1,-1 0 0,1 1 1,0-1-1,0 1 0,-1 0 1,1 0-1,-4 0 0,1 0-308,-1 0-1,1 1 0,0-1 1,-6 3-1,7-2-455,1 0-1,-1 0 0,1 1 1,-1-1-1,1 1 0,0 0 1,0 0-1,0 0 0,0 0 1,0 1-1,-4 3 0,-7 12-1410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5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42 250 10368,'-14'-4'0,"-10"-3"384,21 7 0,13 0 256,-1 6 128,0-1-128,-3 4 0,1 2-512,-7 3 128,0 2-128,-4 2 0,-1-2-1408,0-1 128,-3-1-7168</inkml:trace>
  <inkml:trace contextRef="#ctx0" brushRef="#br0" timeOffset="1">188 83 10112,'-20'57'512,"20"-57"-484,0 1 1,0-1 0,0 0-1,0 1 1,-1-1 0,1 0 0,0 0-1,0 1 1,0-1 0,0 0-1,0 1 1,-1-1 0,1 0-1,0 0 1,0 1 0,0-1 0,-1 0-1,1 0 1,0 0 0,0 1-1,-1-1 1,1 0 0,-2-6 718,2 4-587,0 0 0,1 0 0,-1 0 0,0 0 0,1 0 0,-1 0 1,2-2-1,-2 4-155,0 0 0,0 0-1,0 0 1,0 0 0,0 0 0,0-1 0,0 1 0,0 0 0,0 0 0,0 0 0,0 0 0,0 0 0,0 0 0,0 0 0,0 0 0,0 0 0,1 0 0,-1 0 0,0 0 0,0 0 0,0 0 0,0 0 0,0 0 0,0 0 0,0 0 0,0 0 0,0 0-1,0 0 1,0 0 0,0 0 0,0 0 0,0 0 0,0 0 0,1 0 0,-1 0 0,0 0 0,0 0 0,0 0 0,0 0 0,0 0 0,0 1 0,0-1 0,0 0 0,0 0 0,0 0 0,0 0 0,2 4 59,1 5 67,-3-9-111,2 5 204,1 7 275,7 17 1,-8-26-489,-1 0 1,0 0 0,1 0 0,-1-1 0,1 1 0,0-1 0,0 1-1,0-1 1,1 0 0,-1 0 0,4 3 0,-6-4 3,1-1 1,-1 0-1,1 0 0,-1 0 1,1 0-1,-1 1 0,1-1 1,-1 0-1,1 0 1,-1 0-1,1 0 0,-1 0 1,1 0-1,-1 0 0,1 0 1,-1 0-1,0-1 0,1 1 1,-1 0-1,1 0 1,-1 0-1,1 0 0,-1-1 1,1 1-1,-1 0 0,0-1 1,1 1-1,-1 0 0,1-1 1,0 0-1,8-12 320,-4 1-155,0 1 0,0-1 1,-1 0-1,-1-1 0,0 1 1,-1-1-1,0 1 0,-1-1 1,0 0-1,-2-23 0,0 35-228,1-1 0,0 0-1,0 1 1,-1-1-1,1 0 1,-1 1-1,1-1 1,-1 0 0,1 1-1,-1-1 1,0 1-1,0-1 1,0 1-1,0-1 1,0 1 0,0 0-1,-1 0 1,1-1-1,0 1 1,-1 0-1,1 0 1,0 0 0,-1 0-1,1 1 1,-1-1-1,0 0 1,1 1-1,-1-1 1,0 1 0,1-1-1,-1 1 1,0 0-1,1-1 1,-1 1-1,0 0 1,-3 1 0,-1-1-280,0 1 1,0 1 0,0-1 0,0 1 0,0 0 0,1 0 0,-1 1 0,-9 5 0,-6 6-2788,1-1-3242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1:5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14976,'13'25'0,"-8"-5"128,4 4 1152,-4 8-1,-1 11-1407,-2 2 128,-2 3 128,-2 4 128,-3 8-128,-4-6 128,-4-1-896,2 1 0,-3 0-2303,1-12 127,3 1-4480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0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4224,'0'0'4736,"4"-1"-4011,14-5 444,24-10 649,-40 15-1461,-4 0-138,-7 2-69,-14 3-87,17-3-38,1 0 1,-1-1 0,-8 0-1,8 0-20,6 0-5,0 0 1,0 0-1,-1 0 1,1 0-1,0 1 1,0-1-1,0 0 1,0 0-1,0 0 1,0 0-1,0 0 0,0 0 1,-1 0-1,1 0 1,0 0-1,0 0 1,0 0-1,0 0 1,0 0-1,0 0 1,0 0-1,-1 0 1,1-1-1,0 1 1,0 0-1,0 0 1,0 0-1,0 0 1,0 0-1,0 0 1,0 0-1,0 0 1,0 0-1,-1 0 1,1 0-1,0 0 1,0-1-1,0 1 1,0 0-1,0 0 1,0 0-1,0 0 1,0 0-1,0 0 1,0 0-1,0 0 1,0-1-1,0 1 1,0 0-1,0 0 1,0 0-1,0 0 1,0 0-1,0 0 1,0 0-1,0-1 1,0 1-1,0 0 1,0 0-1,0 0 1,0 0-1,0 0 1,0 0-1,1 0 1,2-4 95,-1 3-57,1-1 0,-1 1 1,0 0-1,1 1 0,-1-1 1,1 0-1,-1 1 1,1-1-1,-1 1 0,1 0 1,-1 0-1,1 0 1,-1 0-1,1 0 0,-1 1 1,1-1-1,-1 1 0,1-1 1,-1 1-1,0 0 1,1 0-1,-1 0 0,0 0 1,0 1-1,4 2 1,1 0 189,-5-6 338,-3-9 850,-1 0-815,4-17-922,-2 26 292,0 1 0,0-1 0,1 1 0,-1-1 0,1 1 0,-1-1 0,1 1 0,0-1 0,0 1 0,-1-1 0,1 1 0,0 0 0,0 0 0,0-1 0,2-1 0,-2 3 27,-1 0-1,0 0 0,0 0 0,0 0 0,0 0 0,0 0 0,1 0 0,-1-1 0,0 1 0,0 0 0,0 0 0,0 0 0,1 0 0,-1 0 0,0 0 0,0 0 0,0 0 0,0 0 0,1 0 0,-1 0 0,0 0 0,0 0 0,0 0 0,0 0 0,1 0 0,-1 0 0,0 0 0,0 1 0,0-1 0,0 0 0,1 0 0,-1 0 0,0 0 0,0 0 1,0 0-1,0 1 0,3 6-161,-4 10 36,-8 23 500,8-36-252,0 1 0,-1-1 1,0 0-1,0 0 1,0 0-1,-1 0 0,-3 4 1,6-8-138,0 1 1,-1-1-1,1 1 1,0-1 0,-1 1-1,1-1 1,-1 0-1,1 1 1,0-1-1,-1 0 1,1 1-1,-1-1 1,1 0 0,-1 0-1,1 1 1,-1-1-1,0 0 1,1 0-1,-1 0 1,1 0-1,-1 0 1,1 0-1,-1 0 1,1 0 0,-1 0-1,0 0 1,1 0-1,-1 0 1,1 0 10,-1 0 1,1 0 0,0 0-1,0 0 1,0 0 0,0-1-1,0 1 1,0 0 0,0 0-1,0 0 1,0 0 0,0 0-1,-1 0 1,1 0 0,0 0-1,0 0 1,0 0 0,0-1-1,0 1 1,0 0 0,0 0-1,0 0 1,0 0 0,0 0-1,0 0 1,0 0 0,0-1-1,0 1 1,0 0 0,0 0-1,0 0 1,0 0 0,0 0-1,0 0 1,0 0 0,0-1-1,0 1 1,0 0-1,4-6-76,5-4 54,-5 6 16,1 1 0,-1 0 0,1 1 0,0-1 0,-1 1 0,7-2 0,31-9-117,-27 9 99,-15 4 31,1 0 8,0-1 0,0 1 0,0 0 0,0 0 0,0-1 0,0 1 0,0 0 0,1 0 0,-1 0 0,0 0 0,0 0 0,0 0 0,0 0 0,0 1 0,0-1 0,0 0 0,0 0 0,1 1 0,-2 0 12,0-1 0,1 0 0,-1 0 0,0 0 0,0 0 0,0 1 0,0-1 0,0 0 0,0 0 0,0 0 0,0 1 0,0-1 0,0 0 0,0 0 0,0 0 0,0 0 0,0 1 0,0-1 0,0 0 0,0 0 0,0 0 0,0 1 0,0-1 0,0 0 0,0 0 0,0 0 0,0 0 0,-1 1 0,1-1 0,0 0 0,0 0 0,0 0 0,0 0 0,0 1 0,-1-1-1,-5 5 236,5-5-239,-5 5-87,0-1-1,-1 0 0,0-1 0,0 0 0,0 0 1,-1 0-1,1-1 0,0 0 0,-1-1 0,-12 2 0,20-3 73,-1 0 0,1 0-1,0 0 1,-1 0 0,1 0-1,-1 0 1,1 0 0,0 0-1,-1 0 1,1 0 0,-1-1-1,1 1 1,0 0 0,-1 0-1,1 0 1,-1 0 0,1-1-1,0 1 1,-1 0 0,1-1-1,0 1 1,0 0 0,-1 0-1,1-1 1,0 1 0,0 0-1,-1-1 1,1 0-4,0 0-1,0 1 1,0-1-1,0 1 1,0-1-1,0 0 1,0 1-1,0-1 1,0 0-1,0 1 1,0-1-1,0 1 1,0-1-1,1 0 1,-1 1-1,1-2 1,-1 1-19,1 1 0,-1-1 0,1 0 0,-1 0 0,1 0 0,0 1 0,-1-1 0,1 0 0,0 0 0,-1 1 0,1-1 0,0 1 0,0-1 0,0 1 0,0-1 0,0 1 0,-1-1 0,1 1 0,0 0 0,0 0 0,0-1 0,0 1 0,0 0 0,0 0 0,0 0 0,2 0 0,-1 1-70,24 7-343,-24-8 438,-1 1 1,1 0-1,-1-1 0,0 1 1,1 0-1,-1 0 0,1 0 1,-1 0-1,0 0 0,0 0 1,0 1-1,0-1 0,2 3 1,-3-4 26,0 0 0,0 1 0,1-1 0,-1 0 0,0 1 0,0-1 0,0 1 0,0-1 0,0 0 0,0 1-1,0-1 1,0 1 0,0-1 0,0 0 0,0 1 0,0-1 0,0 0 0,0 1 0,-1-1 0,1 1 0,0-1 0,0 0 0,0 1 0,0-1 0,-1 0 0,1 1 0,-1 0-5,0 0 1,0-1-1,0 1 1,0 0-1,0-1 0,0 1 1,0 0-1,0-1 1,-2 1-1,2 0-57,-1-1 0,0 1 0,0-1 0,0 1 0,0-1 0,0 0 0,0 0 0,0 0 0,0 0 0,1 0 0,-1 0 0,-4-1-1,5 0 47,-1 0-1,0 1 0,1-1 0,-1-1 0,1 1 0,-1 0 0,1 0 0,-1 0 0,1-1 0,0 1 1,0-1-1,0 1 0,-2-4 0,1 1 152,0 0 1,1 1-1,0-1 1,-1 0-1,0-7 0,2 9-76,0-1 0,0 1 0,0-1 0,1 1 0,-1-1 0,0 1 0,1-1 0,0 1 0,-1-1 0,1 1 0,1-3 0,-1 4-151,0-1-1,-1 1 0,1-1 1,0 1-1,0 0 0,0-1 1,0 1-1,0 0 0,0 0 1,1 0-1,-1 0 0,0 0 1,0 0-1,1 0 0,-1 0 1,1 0-1,1 0 0,-2 1-6,0-1 0,-1 1 0,1 0 0,0 0 0,0 0 0,0 0 0,0 0 0,-1 0 0,1 0 0,0 1 0,0-1 0,0 0 0,0 0 0,-1 1 0,1-1 0,0 0 0,0 1 0,-1-1 0,1 1 0,0-1 0,-1 1-1,1-1 1,0 1 0,-1 0 0,1-1 0,0 2 0,-1-1-292,1-1 0,-1 1-1,0-1 1,1 1-1,-1 0 1,0 0 0,0-1-1,1 1 1,-1 0 0,0-1-1,0 2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07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7680,'0'0'5269,"-3"5"-4928,-2 3-88,-1 0 0,-1 0 0,1-1 0,-1 0-1,-11 9 1,6-6-162,-14 17-1,22-22-89,1-1 0,0 1 0,0 0 0,0 0 1,0 0-1,1 0 0,-3 10 0,2-4 37,1 0-1,0-1 1,1 1 0,0 0 0,0 0-1,1 0 1,1 0 0,0 0 0,1 0-1,0 0 1,0 0 0,5 11 0,-4-14 78,1 0 0,-1 0 0,1 0 1,9 11-1,-11-16-214,0-1 1,0 0-1,0 0 1,0 0-1,1 0 1,5 3 0,-6-3-329,0-1 1,0 0 0,1 0 0,-1-1 0,1 1 0,-1 0 0,1-1 0,-1 0 0,5 1 0,11-3-3970,-1-1 854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0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5888,'1'-2'99,"0"-1"0,0 1 0,0 0-1,1 0 1,-1 0 0,1 0 0,-1 0 0,1 0 0,0 1 0,-1-1 0,5-2 0,-3 2 337,1 0 1,-1 0 0,1 0 0,0 1 0,0-1 0,6 0 0,5-2 359,-1 2 1,29-2-1,-42 4-754,0 0 0,0 0 0,0 0-1,0 0 1,0 0 0,0 0 0,0 1-1,0-1 1,0 0 0,0 0 0,-1 1-1,1-1 1,0 0 0,0 1 0,0-1-1,0 1 1,-1-1 0,1 1 0,1 1-1,-2-2-24,0 1 0,1 0 0,-1 0 0,0-1 0,0 1 0,0 0 0,0 0 0,0-1 0,0 1 0,0 0 0,0 0 0,0 0 0,0-1 0,0 1 0,0 0-1,-1 0 1,1-1 0,0 1 0,-1 0 0,1 0 0,0-1 0,-1 1 0,1 0 0,-1 0 0,-5 7-7,0-1 1,0 1-1,0-1 1,-12 9-1,8-7-11,-10 12-1,17-17 1,0 0 0,0 0 0,0 0 0,1 1 0,0-1 1,-3 9-1,4-13 0,1 1 0,0 0 0,-1 0 0,1-1 0,0 1 1,0 0-1,0 0 0,0-1 0,0 1 0,0 0 0,0 0 1,0-1-1,0 1 0,0 0 0,0 0 0,0-1 0,1 1 1,-1 0-1,0 0 0,1-1 0,-1 1 0,0 0 1,1-1-1,-1 1 0,1-1 0,-1 1 0,1 0 0,-1-1 1,1 1-1,-1-1 0,1 1 0,0-1 0,-1 0 0,1 1 1,-1-1-1,1 0 0,0 1 0,0-1 0,-1 0 0,1 0 1,0 1-1,0-1 0,-1 0 0,2 0 0,2 0-9,0 1 0,0-1 1,0 0-1,0 0 0,1-1 0,6-1 0,3-1-1524,-1-2 1,24-10-1,-34 14 1122,16-8-4964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 10752,'-3'5'159,"0"1"0,1 1 0,0-1 0,0 0 0,-2 12 0,3-14-66,1 0-1,0-1 0,0 1 1,0-1-1,1 1 0,-1 0 1,1-1-1,0 1 0,0-1 0,0 1 1,0-1-1,3 5 0,-4-7-69,1 0 0,0 0-1,-1 0 1,1 0-1,0-1 1,0 1 0,0 0-1,0 0 1,0 0 0,0-1-1,0 1 1,0 0 0,0-1-1,0 1 1,0-1 0,0 1-1,2-1 1,0 1 60,-1-1 1,1 1-1,0-1 1,-1 0-1,1 0 0,0-1 1,4 0-1,-1 0 62,0-1 0,0 0 1,0 0-1,0-1 0,-1 1 0,8-6 0,-5 2-84,-1 1 1,0-2-1,-1 1 0,0-1 1,0 0-1,0 0 0,8-15 1,-13 20-61,1 0 1,-1-1 0,0 1 0,1-1-1,-1 1 1,-1-1 0,1 0 0,0 1 0,-1-1-1,1 0 1,-1-4 0,0 6-6,0-1 0,0 1 0,-1 0 1,1 0-1,0 0 0,-1-1 0,1 1 0,-1 0 1,1 0-1,-1 0 0,0 0 0,0 0 0,1 0 1,-1 0-1,0 0 0,0 0 0,0 0 0,0 1 0,0-1 1,0 0-1,0 1 0,0-1 0,0 0 0,0 1 1,-1-1-1,1 1 0,-2-1 0,-3 0-191,1 0-1,0 0 1,0 0-1,-1 1 0,1-1 1,0 1-1,-1 1 1,1-1-1,0 1 1,-9 2-1,-1 1-2045,1 1 0,-22 11 0,2 0-1215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0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53 14080,'19'-14'205,"24"-18"1019,-42 31-1077,1 0 0,-1 0 0,1 0-1,0 1 1,0-1 0,-1 1 0,1-1 0,2 0 0,-3 1-92,0 0 1,0 0-1,0 0 1,-1 0-1,1 0 1,0 1-1,0-1 1,0 0-1,0 0 1,0 1-1,-1-1 1,1 0-1,0 1 1,0-1-1,-1 1 1,1-1-1,0 1 1,0-1-1,0 2 1,4 3-102,-4-5 56,0 1 0,0 0 0,0-1 0,-1 1 0,1 0 0,0 0 0,0 0 0,-1 0 0,1 0 0,0 1 0,-1-2-14,0 1 1,0-1 0,0 1 0,0-1 0,0 1 0,-1-1 0,1 1 0,0-1 0,0 1 0,0-1 0,-1 0 0,1 1 0,0-1 0,0 1 0,-1-1 0,1 1 0,0-1 0,-1 0 0,1 1 0,0-1 0,-1 0 0,1 0 0,0 1 0,-1-1 0,1 0 0,-1 0 0,0 1-1,-3 2-281,-7 3-350,0 2 0,-16 13-1,25-19 563,0 1 0,0-1 0,-1 0 0,1 1 0,1 0-1,-1-1 1,0 1 0,1 0 0,-1 0 0,1 0 0,0 0 0,0 0-1,0 0 1,0 0 0,1 0 0,-1 5 0,1-7 72,0-1 0,0 1 0,0-1 0,0 1-1,0-1 1,1 1 0,-1-1 0,0 1 0,0-1 0,1 0 0,-1 1 0,0-1 0,1 1 0,-1-1 0,0 0-1,1 1 1,-1-1 0,1 0 0,-1 1 0,0-1 0,1 0 0,-1 1 0,2-1 0,12 5 4,-10-4-1,8 3 331,15 8 0,-23-11-220,-1 1 1,1 0-1,-1 0 0,0 1 0,0-1 0,0 1 0,0-1 1,3 5-1,-5-6-22,0 1 1,0-1-1,-1 0 1,1 0-1,-1 0 0,1 0 1,-1 1-1,1-1 1,-1 0-1,0 1 1,0-1-1,0 0 0,0 0 1,0 1-1,0-1 1,0 0-1,0 1 1,0-1-1,0 0 0,-1 1 1,1-1-1,0 0 1,-1 0-1,1 0 1,-1 1-1,0-1 0,1 0 1,-1 0-1,0 0 1,0 0-1,0 0 1,0 0-1,-1 1 0,0 0-108,0 0-1,-1 0 1,0 0-1,1 0 0,-1 0 1,0 0-1,0-1 1,0 1-1,0-1 1,0 0-1,0 0 0,-5 1 1,-1-2-739,0 1 0,-19-2 0,-2-4-4485,15 3-2183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1.7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0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8448,'0'0'6784,"41"-15"-5632,-12 1 127,5-2-1791,9-2 128,9-2 256,-9 4 128,0 0 256,8-2 128,1-2-512,-4 4 128,1-2-4607,-6 5 127,0-1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16384,'0'0'0,"-18"32"0,0-5 0,-6 4 1663,-1-1 129,-4 4-1920,6-8 128,5-10-7423,7-2 127,0 0 5760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8960,'1'1'153,"-1"0"1,1 0 0,-1 0-1,1 0 1,-1 1-1,0-1 1,0 0 0,1 0-1,-1 0 1,0 1 0,0-1-1,0 0 1,0 0-1,0 0 1,-1 3 0,0-2 243,0 0 1,0 0 0,-1 0-1,1 0 1,-1 0 0,1 0-1,-1 0 1,-2 2 0,-9 8-57,2 0 1,-1 2-1,2-1 0,-17 27 0,26-37-318,-1 0-1,1 0 1,0 0-1,0 0 1,0 0-1,1 1 1,-1-1-1,1 0 1,-1 0-1,1 0 1,0 1-1,1-1 0,-1 0 1,0 0-1,1 1 1,0-1-1,0 0 1,1 4-1,-1-6-38,0 0 0,-1 0 0,1 0 0,0 0 0,-1-1 0,1 1 0,0 0-1,0 0 1,0-1 0,0 1 0,0 0 0,0-1 0,0 1 0,0-1 0,0 0 0,0 1 0,0-1 0,0 0 0,0 1-1,0-1 1,0 0 0,0 0 0,0 0 0,2 0 0,0 0 13,11 1-313,0-1 0,0 0 1,0-1-1,0-1 0,0 0 0,0-1 1,0-1-1,-1 0 0,24-10 1,-11 3-3184,1 0-2730</inkml:trace>
  <inkml:trace contextRef="#ctx0" brushRef="#br0" timeOffset="1">141 110 16895,'14'34'384,"-8"-19"0,1-8-256,-5 2 0,1 0 128,-3-2 128,-3 6-1024,3-2 128,0-1-2815,9 3-1,0-2-3456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 17919,'-1'15'-21,"0"-1"0,1 0-1,0 0 1,1 0 0,1 0-1,0 0 1,8 26 0,-7-28-54,-2-6-11,1-1-1,3 10 1,-4-13 57,0-1 1,0 1-1,0 0 1,0-1-1,1 1 1,-1-1 0,0 1-1,1-1 1,-1 1-1,0-1 1,1 0-1,2 2 1,0-2 69,0 1-1,-1-1 1,1 1 0,0-1-1,0 0 1,0-1 0,0 1-1,0-1 1,0 1 0,0-1 0,0 0-1,0-1 1,0 1 0,0-1-1,0 0 1,0 0 0,0 0-1,7-3 1,-6 1 26,0 1 0,1-1 0,-1 0 0,0-1-1,0 1 1,-1-1 0,1 0 0,-1 0 0,0-1 0,0 1 0,0-1 0,4-6-1,-6 7-63,-1 1 0,1-1 0,-1 1 0,0-1 0,0 0 0,0 0 0,0 1 0,0-7 0,-1 0-47,0 0-1,-1-11 1,0 17-30,1 1 1,-1 0-1,0 0 1,0-1-1,0 1 1,0 0-1,0 0 1,0 0-1,-1 0 1,0 0-1,1 1 1,-1-1 0,0 0-1,-1 1 1,1 0-1,0-1 1,-1 1-1,1 0 1,-1 0-1,0 0 1,1 0-1,-1 1 1,0-1-1,0 1 1,0 0-1,-6-2 1,0 1-480,1 0 0,0 0 0,-15 0 0,20 1-60,0 1 0,0 1 0,-1-1 0,1 0 0,0 1 0,0-1 0,0 1 0,0 0 0,0 0 0,0 0 0,0 1 0,1-1-1,-5 3 1,-8 7-2245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70 21247,'-12'6'-57,"6"-3"-4,0 1 0,0 0 0,0 0 0,-6 5 0,12-8-17,-1-1 0,0 1 0,1 0 0,-1-1 0,0 1 0,1 0 1,-1 0-1,1-1 0,-1 1 0,1 0 0,0 0 0,-1 0 0,1 0 1,0 0-1,-1 0 0,1 0 0,0-1 0,0 1 0,0 0 0,0 0 0,0 0 1,0 0-1,0 0 0,0 0 0,0 0 0,0 0 0,1 0 0,-1 0 0,0 0 1,1 0-1,-1-1 0,1 1 0,-1 0 0,1 0 0,-1 0 0,1-1 0,-1 1 1,2 1-1,3 2 158,-1 0 1,1 0 0,0 0 0,9 5 0,-14-9-30,9 5 206,0 0-1,0-1 1,1 0-1,-1 0 0,1-1 1,11 2-1,-15-4-343,0 0-1,0 0 1,0-1 0,0 0-1,0 0 1,0 0 0,0-1-1,0 0 1,0 0 0,0 0-1,9-4 1,-7 1 98,-1 0-1,0 0 1,0 0 0,0-1-1,-1 0 1,1 0-1,-1-1 1,0 0 0,8-11-1,-12 14 21,1 0-1,-1-1 1,0 1 0,0-1-1,-1 1 1,1-1 0,-1 0-1,1 0 1,-1 0 0,-1 0-1,1 0 1,0 0-1,-1 0 1,0 0 0,0 0-1,0 0 1,0 0 0,-1 0-1,0 0 1,1 1-1,-1-1 1,-2-5 0,2 7-78,0 1 0,0-1 0,0 0 0,0 0 0,0 1 0,0-1 0,0 0 1,0 1-1,-1-1 0,1 1 0,-1 0 0,1-1 0,-1 1 0,1 0 0,-1 0 0,0 0 1,0 0-1,1 0 0,-1 0 0,0 1 0,0-1 0,0 1 0,0-1 0,-3 1 0,-1-1-483,-1 2 0,1-1-1,-1 1 1,0 0-1,1 0 1,-10 3 0,-34 12-3481,-2 1-2730</inkml:trace>
  <inkml:trace contextRef="#ctx0" brushRef="#br0" timeOffset="15.61">1 531 16384,'18'-25'127,"-4"11"1,33-17 1408,-8 13-256,3 2 0,2 0-1024,0 3 128,2 2-256,3 2 128,1 2-256,-5 2 128,2-2-128,-6 1 0,-5 5-1024,-5-3 0,-10 2-3199,-3-1 127,0-1-3072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37 105 10112,'0'0'4992,"-2"3"-4480,-4 7-284,1 0 0,0 0 0,-7 20 0,11-26-191,0 0 0,-1 1 0,1-1 0,1 0 0,-1 1 0,1-1-1,0 1 1,0-1 0,0 1 0,1-1 0,-1 1 0,1-1 0,2 6 0,-2-8-16,0 0 1,0 0 0,0 0-1,0 0 1,0-1-1,1 1 1,-1-1 0,1 1-1,-1-1 1,1 1-1,0-1 1,-1 0-1,1 1 1,0-1 0,0 0-1,0 0 1,0-1-1,0 1 1,0 0 0,4 0-1,0 0 7,0 0-1,0-1 1,1 1-1,-1-1 1,11-2-1,-4 0-1,0-1-1,0 0 0,0-1 0,0 0 1,-1-2-1,1 1 0,-2-1 0,1-1 0,0 0 1,18-16-1,-23 17 29,0-2 0,0 1 0,-1-1 1,0 0-1,9-16 0,-11 18-25,-1 0 1,0 0-1,-1-1 0,1 1 1,-1-1-1,-1 1 0,1-1 1,-1 0-1,0-8 0,-1 13-6,0-1-1,0 1 1,0-1 0,-1 1-1,1-1 1,-1 1-1,0-1 1,0 1-1,0-1 1,0 1-1,0 0 1,0-1-1,0 1 1,-1 0-1,0 0 1,1 0-1,-1 0 1,0 0-1,0 1 1,0-1-1,0 0 1,0 1-1,0-1 1,0 1-1,0 0 1,-1 0-1,1 0 1,-1 0-1,1 0 1,0 1-1,-1-1 1,1 1-1,-1-1 1,0 1 0,-4 0-1,-4 0-127,1 1 0,-1 1 1,0 0-1,0 0 0,1 1 0,-14 6 0,-2 2-2600,-32 18 0,10 0-5913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10112,'0'0'3690,"4"-3"-3156,5-2 315,-1 0 0,2 1 0,-1-1 0,14-3 0,-15 6-584,0 1 1,-1 0-1,1 1 1,15 0-1,-18 0-277,-1 1 0,1-1 0,-1 1 0,0 0 0,0 1 0,1-1 0,-1 1 0,0-1 0,0 1-1,5 4 1,-8-5-5,0-1-1,-1 1 1,1 0-1,0 0 1,0 0-1,0 0 1,-1 0-1,1 0 1,-1 0-1,1 0 1,-1 0-1,1 1 1,-1-1-1,1 0 1,-1 0-1,0 0 1,0 1-1,0-1 1,0 0-1,0 0 1,0 1-1,0-1 1,0 0-1,0 0 1,0 0-1,-1 1 1,0 1-1,-1 4 44,-1 0 0,0-1 0,-7 11 0,6-9 19,0-3-76,1 1 1,-1-1-1,0 0 0,-1 0 1,1 0-1,-9 5 0,-32 22-1425,12-9 610,32-23 844,0 1 1,0-1-1,0 1 1,0 0-1,1 0 1,-1-1-1,0 1 1,1 0-1,-1 0 1,0 1-1,1-1 2,0-1-1,0 0 1,-1 0 0,1 0-1,0 0 1,0 1 0,0-1-1,0 0 1,0 0-1,0 0 1,1 1 0,-1-1-1,0 0 1,0 0 0,0 0-1,0 0 1,0 1 0,0-1-1,0 0 1,0 0 0,0 0-1,0 0 1,0 0-1,1 1 1,-1-1 0,0 0-1,0 0 1,0 0 0,0 0-1,0 0 1,1 0 0,-1 0-1,0 1 1,0-1 0,2 0-15,0 1 0,0-1 0,0 1 0,0-1 0,0 0-1,0 0 1,4 0 0,3-1 15,-1-1-1,0 0 0,1 0 1,-1-1-1,0 0 0,8-4 1,10-4 218,9 0 462,35-15-1872,-20 4-9240,-26 11 7723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12288,'0'4'-17,"0"-3"67,-1 0 0,1 0-1,0 0 1,1 0 0,-1 0 0,0 0 0,0 0-1,1 2 1,-1-2-36,0-1 0,1 0 0,-1 0 0,0 0 0,0 0-1,1 1 1,-1-1 0,0 0 0,1 0 0,-1 0 0,0 0 0,0 0 0,1 0-1,-1 0 1,0 0 0,1 0 0,-1 0 0,0 0 0,1 0 0,-1 0 0,0 0 0,0 0-1,1 0 1,-1-1 0,0 1 0,1 0 0,-1 0 0,0 0 0,0 0 0,1 0-1,-1-1 1,0 1 0,0 0 0,1-1 0,6-3 1408,1 0 0,0 1-1,12-5 1,-16 7-656,1 0-1,-1 1 1,0-1-1,6 1 1,10 2-1876,-3 0 1042,1 0-1,0-1 1,-1-1 0,34-3 0,-47 2 48,-1 1 1,1-1 0,0 1 0,0 0 0,-1 1-1,1-1 1,0 1 0,-1-1 0,6 3 0,-8-3 25,-1 0 0,1 1 0,-1-1 1,1 0-1,-1 1 0,0-1 1,1 0-1,-1 1 0,1-1 0,-1 1 1,0-1-1,0 1 0,1-1 0,-1 0 1,0 1-1,0-1 0,1 1 0,-1-1 1,0 1-1,0 0 0,0-1 0,0 2 1,-1 11 195,0-10-186,-1 10-68,-2 0 0,0 0-1,0-1 1,-2 1-1,-7 14 1,-40 57-384,9-14-2462,42-67 2176,-4 9-3698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2:1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1 872 10240,'5'0'0,"6"0"1664,-2-4 0,3 1 256,3-3-1,4 1-1663,5-1 0,5-3 1280,3 2 128,2-5-1792,6 1 0,3 0 384,-2 2 0,2 0-640,-5 2 0,-6-2-3456,4-5 1,2-1-4481</inkml:trace>
  <inkml:trace contextRef="#ctx0" brushRef="#br0" timeOffset="1">883 1 17663,'40'63'2060,"-23"-39"-1467,-2 2 1,18 36-1,16 69-75,-42-110-468,-2 1 0,-1 0 0,0 0 0,0 30 0,-5-25-14,0-1 0,-2 0 0,-1 0 0,-1-1-1,-1 1 1,-2-1 0,0 0 0,-13 26 0,4-17-204,-1-1 1,-2 0-1,-1-2 1,-1 0-1,-28 28 1,-67 68-10329,63-66 4011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5120,'0'0'4757,"-3"5"-4138,-64 69-235,60-70-226,7-4-156,0 0 1,0 0-1,0 0 0,0 0 1,0 0-1,0 0 1,-1 0-1,1 0 0,0 0 1,0 0-1,0 0 1,0 0-1,0 0 1,0 0-1,0 0 0,-1 0 1,1 0-1,0-1 1,0 1-1,0 0 0,0 0 1,0 0-1,0 0 1,0 0-1,0 0 1,0 0-1,0-1 0,0 1 1,0 0-1,0 0 1,0 0-1,-1-15 20,2 8-23,-2 3 18,2 0-1,-1 0 1,0 0 0,1-1 0,0 1 0,2-5 0,-3 7-16,1 0-1,0 1 1,0-1 0,0 0-1,0 0 1,1 0 0,-1 1-1,0-1 1,1 1 0,-1-1 0,1 1-1,0-1 1,3-1 0,-5 3-3,0 0 9,0-1 0,1 1-1,-1 0 1,0 0-1,1-1 1,-1 1 0,0 0-1,1 0 1,-1 0-1,1-1 1,-1 1 0,0 0-1,1 0 1,-1 0-1,1 0 1,-1 0 0,0 0-1,1 0 1,-1 0-1,1 0 1,-1 0 0,0 0-1,1 0 1,-1 0-1,1 0 1,-1 0 0,0 0-1,1 1 1,-1-1-1,1 0 1,-1 0-1,0 0 1,1 1 0,-1-1-1,0 0 1,1 0-1,-1 1 1,1 0 0,-1-1 12,1 1 1,0-1 0,0 1 0,-1 0 0,1-1 0,0 1 0,-1 0-1,1 0 1,-1 0 0,1-1 0,-1 1 0,1 0 0,-1 0 0,1 0-1,-1 0 1,0 0 0,0 0 0,1 0 0,-1 0 0,0 0-1,0 0 1,0 0 0,0 0 0,0 0 0,0 0 0,0-1 0,-1 1-1,1 0 1,0 0 0,0 0 0,-1 0 0,0 1 0,-1 3-1,-1 0 0,0-1 1,0 1-1,-6 6 0,4-6-2,-3 6-7,-11 12-23,17-22 36,0 1 1,0-1 0,0 1-1,0-1 1,0 0-1,0 1 1,0-1-1,0 0 1,0-1-1,-3 2 1,5-2-21,0 0 1,-1 0 0,1 0-1,0 0 1,-1 0-1,1 0 1,-1 0 0,1 0-1,0 0 1,-1 0 0,1 0-1,0 0 1,-1 0-1,1-1 1,0 1 0,-1 0-1,1 0 1,0 0 0,-1-1-1,1 1 1,0 0 0,0 0-1,-1 0 1,1-1-1,0 1 1,0 0 0,0-1-1,-1 1 1,1 0 0,0-1-1,0 1 1,0 0-1,0-1 1,-1 1 0,1 0-1,0-1 1,0 1 0,0 0-1,0-1 1,-1-17 103,1 15-103,0-2 22,0 0 1,1 0 0,0 0-1,0 1 1,0-1 0,3-7-1,-3 10-10,0-1 0,0 0-1,0 1 1,1 0-1,-1-1 1,1 1 0,0 0-1,0 0 1,-1 0-1,1 0 1,1 0 0,-1 0-1,4-2 1,-4 3 5,0 0-1,0 0 1,0 1-1,0-1 1,0 1-1,0 0 1,0-1 0,1 1-1,-1 0 1,3 1-1,24 3 167,-19-3-109,-8 0-66,0-1 0,1 1 1,-1 0-1,0-1 0,1 1 1,-1 0-1,2 2 1,-3-3 19,-1 0 0,1 0 0,-1 1 0,0-1 1,1 0-1,-1 1 0,0-1 0,1 0 0,-1 1 0,0-1 1,1 1-1,-1-1 0,0 0 0,0 1 0,1-1 1,-1 1-1,0-1 0,0 1 0,0-1 0,0 1 0,0-1 1,0 1-1,0-1 0,0 1 0,0-1 0,0 1 1,0-1-1,0 1 0,0-1 0,0 1 0,0-1 0,0 0 1,0 1-1,-1-1 0,1 1 0,0-1 0,0 1 0,-1-1 1,1 0-1,0 1 0,-1 0 0,-2 3 6,-1 0 0,1-1 0,-1 1 0,1-1 0,-1 0 0,0 0 0,0 0 0,-7 3 0,10-5-37,0-1 0,0 0 1,1 0-1,-1 1 0,0-1 1,0 0-1,1 0 0,-1 0 1,0 0-1,0 0 0,0 0 1,1 0-1,-1 0 0,0 0 1,0 0-1,0 0 0,1 0 1,-1-1-1,0 1 0,0 0 1,1-1-1,-1 1 0,0 0 1,1-1-1,-1 1 0,0-1 1,0 0-1,0 0 3,0 0 0,0 0-1,1 0 1,-1 0 0,0 0 0,1 0 0,-1 0 0,1 0 0,-1 0-1,1-1 1,-1 1 0,1 0 0,0 0 0,0 0 0,-1-1-1,1 1 1,0-3 0,1 0 6,-1 0 0,1 0 0,0 0 0,0 0 0,0 0 0,1 0 0,0 0 0,-1 0 1,1 0-1,0 0 0,1 1 0,-1-1 0,1 1 0,-1 0 0,1 0 0,4-4 0,-6 6-3,0 1 0,-1-1-1,1 1 1,0-1 0,0 1 0,0-1 0,-1 1 0,1 0 0,0-1 0,0 1-1,0 0 1,0 0 0,0 0 0,0-1 0,0 1 0,0 0 0,0 0-1,-1 0 1,1 0 0,0 1 0,0-1 0,0 0 0,0 0 0,0 1-1,0-1 1,0 0 0,-1 1 0,1-1 0,0 1 0,0-1 0,0 1 0,-1-1-1,1 1 1,0-1 0,1 3 0,0-2 4,-1 1 1,1 0-1,0 0 1,0 0-1,-1 1 0,1-1 1,-1 0-1,0 1 1,0-1-1,0 0 0,1 5 1,-2-5 20,0 1 0,0 0 1,0-1-1,0 1 0,-1 0 0,1-1 1,-1 1-1,0-1 0,0 1 0,0-1 1,0 1-1,0-1 0,-2 3 0,1-1-60,-1 0 0,0 0 1,0 0-1,0 0 0,-1 0 0,-3 3 0,6-7 22,0 1 0,1-1-1,-1 1 1,0-1 0,0 0 0,1 1 0,-1-1 0,0 0 0,0 0-1,0 1 1,1-1 0,-1 0 0,0 0 0,0 0 0,0 0 0,0 0-1,1 0 1,-3-1 0,1 1 43,0-1-1,0 1 0,0-1 1,1 0-1,-1 0 0,0 0 1,-2-2-1,0 0-631,0 0 1,1 0-1,-1 0 0,1-1 0,0 1 0,-3-7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3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24575,'-5'0'0,"-1"0"-8191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7040,'0'0'6165,"-5"5"-5824,-3 4-262,0 0 1,0 1-1,0 1 0,1-1 0,1 1 1,-9 20-1,7-8 6,1 1 1,2 0-1,0 0 0,1 0 1,0 28-1,4-38 44,0 0 0,0 1 1,2-1-1,4 22 0,-4-26-151,1-1 0,0 0 0,1 0 0,0 0-1,0-1 1,1 1 0,9 12 0,-12-19-231,0 1 0,0-1-1,1 0 1,-1 1 0,1-1-1,-1 0 1,1 0 0,0-1-1,0 1 1,0-1 0,0 1-1,0-1 1,0 0 0,0 0-1,5 1 1,19 5-6936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7552,'0'0'3584,"13"32"-3200,-8-12 128,-3 0-384,2-1 128,-1-1-384,-1-3 128,2-3-8832</inkml:trace>
  <inkml:trace contextRef="#ctx0" brushRef="#br0" timeOffset="1">110 31 12800,'2'7'128,"9"45"106,-9-45-156,-1-1 0,1 0 0,1 0 1,-1 0-1,1 0 0,0-1 0,1 1 0,-1-1 0,1 0 0,7 7 0,-9-9-44,0-1 1,0 0-1,1 0 1,-1 0-1,1 0 1,-1-1-1,1 1 0,0-1 1,0 0-1,0 1 1,0-1-1,0 0 1,0-1-1,0 1 1,0 0-1,0-1 0,0 0 1,0 0-1,0 0 1,0 0-1,0 0 1,0-1-1,4 0 1,0-2-12,1 1 0,-1-2 0,0 1 1,0-1-1,-1 0 0,1 0 0,-1-1 1,0 0-1,0 0 0,8-9 1,-10 9 337,1 0 0,-1-1 1,0 1-1,0-1 1,3-8-1,-6 13-359,0-1 1,0 0-1,-1 0 0,1 0 0,0 0 1,-1 0-1,0 0 0,1 0 1,-1 0-1,0 0 0,0 0 0,0 0 1,0 0-1,-1-1 0,1 1 0,0 0 1,-1 0-1,0 0 0,1 1 1,-1-1-1,-2-3 0,1 1-54,0 1 0,0 0 0,-1 0 0,1 1 0,-1-1 0,0 1 0,0-1 0,0 1 0,0 0 0,0 0 0,-1 0 0,1 0-1,-1 1 1,1-1 0,-1 1 0,1 0 0,-1 0 0,0 0 0,0 1 0,1-1 0,-1 1 0,0 0 0,0 0 0,-4 1 0,2 0-401,-1 0 1,1 0-1,-1 1 1,1 0-1,0 1 0,0-1 1,0 1-1,-7 5 1,-3 3-3634,-23 20 0,12-8 2742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9216,'0'0'3840,"38"-22"-3584,-9 8 0,5-4 512,0 2 0,7-4 895,-7 4 1,-1 2-1792,-4 1 128,-4 2-2047,-6 6 127,3 0-7936</inkml:trace>
  <inkml:trace contextRef="#ctx0" brushRef="#br0" timeOffset="1">178 166 8960,'25'-24'825,"-18"16"-75,13-10 0,-18 17-537,0 0 0,-1 0 0,1 0 0,0 0 0,0 0 0,0 0-1,0 0 1,1 1 0,-1-1 0,0 1 0,3-1 0,24 1 3109,-15 0-2693,-14 0-631,0 0-1,1 0 1,-1 0-1,0 0 0,1 0 1,-1 0-1,0 0 0,1 0 1,-1 0-1,0 1 1,0-1-1,1 0 0,-1 0 1,0 0-1,1 0 0,-1 0 1,0 0-1,0 1 1,1-1-1,-1 0 0,0 0 1,0 0-1,1 1 0,-1-1 1,0 0-1,0 0 1,0 1-1,1-1 0,-1 0 1,0 1-1,0-1 0,0 0 1,0 1-15,0 0-1,0 0 1,0 0 0,0 0 0,0 0-1,0-1 1,0 1 0,-1 0 0,1 0 0,0 0-1,-1 1 1,-2 2-96,0 1-1,1-1 1,-5 4 0,2-2 20,0 0 1,1 1-1,-1-1 1,1 1 0,-5 11-1,9-17 83,0-1-1,0 1 1,0-1-1,0 1 1,0 0-1,0-1 1,0 1-1,0 0 1,0-1-1,0 1 1,0 0-1,0-1 1,1 1 0,-1 0-1,0-1 1,0 1-1,1-1 1,-1 1-1,1 0 1,-1-1-1,0 1 1,2 0-1,12 12 228,-6-6-278,-5-5 54,-1 1 0,1-1 0,-1 1 1,1 0-1,-1 0 0,0 0 0,0 0 1,0 0-1,-1 1 0,1-1 0,-1 0 0,0 1 1,0-1-1,0 1 0,0 0 0,0-1 0,-1 1 1,0 0-1,0-1 0,0 1 0,0 4 1,-1-1 14,0 0 0,-1 1 0,0-1 0,0 0 1,-4 9-1,5-13 35,-1 0 1,1 0 0,-1-1-1,0 1 1,0 0-1,0-1 1,0 0 0,0 1-1,-1-1 1,1 0-1,-1 0 1,0 0-1,1-1 1,-1 1 0,-4 1-1,5-2-241,-1 0-1,0 0 0,0 0 1,0-1-1,0 1 1,0-1-1,0 0 1,0 0-1,-5 0 0,-16-5-7052,11 2 2942</inkml:trace>
  <inkml:trace contextRef="#ctx0" brushRef="#br0" timeOffset="2">563 212 12928,'0'0'896,"10"17"-768,-10-3 128,-5 2 512,-4 9 128,-5 4-896,-1 5 0,1 2 256,3 2 127,2-6-2302,4-5 127,-1-2-6912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61 9344,'0'0'1301,"4"-4"-42,6-4-555,0-1 0,1 1 0,0 1 0,1 0 0,19-9 0,-29 16-607,-1 0 1,1-1 0,0 1 0,0 0 0,-1 0 0,1 0 0,0 0 0,0 0 0,-1 1 0,1-1 0,0 0 0,0 1 0,-1-1 0,1 1 0,0 0 0,2 1 0,-3-1-81,1 0 1,-1-1-1,0 1 0,0 0 1,0 0-1,0 0 0,0 0 1,0 0-1,0 0 1,0 0-1,0 0 0,-1 0 1,1 0-1,0 1 1,-1-1-1,1 0 0,-1 1 1,1-1-1,-1 0 1,1 1-1,-1 1 0,-1 0 18,1 0 0,-1 0 0,0 0 0,-1 0 0,1-1 0,0 1 0,-1 0 0,1-1 0,-1 1 0,-4 3-1,-6 7-483,-1 0-1,-1 0 0,-23 15 0,29-22 244,-57 39-1223,64-44 1397,0-1 1,0 1-1,0 0 1,0 0-1,0 0 0,0 0 1,0 0-1,1 0 1,-1 0-1,0 0 0,1 0 1,-2 2-1,2-3 26,0 1 0,0-1 0,0 0 0,0 0 0,0 0 0,0 1-1,0-1 1,0 0 0,0 0 0,0 0 0,0 1 0,0-1 0,0 0 0,0 0 0,1 0-1,-1 1 1,0-1 0,0 0 0,0 0 0,0 0 0,0 1 0,0-1 0,1 0-1,-1 0 1,0 0 0,0 0 0,0 0 0,1 1 0,0-1-1,0 0-1,-1 1 1,1-1 0,0 0-1,0 0 1,0 1 0,0-1-1,0 0 1,2 0 0,15-1-609,0-1 0,0 0 1,-1-1-1,1-1 1,-1-1-1,21-9 0,-14 5-5954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16 149 9856,'41'19'1152,"-40"-19"-1085,-1 0 0,1 1 0,-1-1 0,0 0 0,1 0 0,-1 1 1,1-1-1,-1 0 0,0 0 0,1 1 0,-1-1 0,0 0 0,1 1 0,-1-1 1,0 1-1,1-1-5,-1 1 0,0-1 0,0 0 0,0 0 0,0 1 0,0-1 0,0 0 0,0 0 0,0 1 0,0-1 0,0 0 1,-1 0-1,1 0 0,0 1 0,0-1 0,0 0 0,0 0 0,0 1 0,0-1 0,0 0 0,-1 0 0,1 1 0,-2 0 348,0 1-1,1-1 1,-1 1-1,0-1 1,-3 1-1,-2 2-119,3 0-231,0-1 0,-1 1 1,1 0-1,1 0 1,-1 0-1,-3 6 0,6-8-48,0-1-1,0 1 0,0-1 0,0 1 0,0 0 1,1-1-1,-1 1 0,0 0 0,1 0 0,0-1 0,-1 1 1,1 0-1,0 0 0,0 0 0,0 0 0,0-1 1,0 1-1,0 0 0,1 0 0,-1 0 0,2 3 0,-2-5-8,0 0 0,0 0-1,0 1 1,1-1-1,-1 0 1,0 0-1,0 1 1,1-1 0,-1 0-1,0 0 1,0 0-1,1 0 1,-1 1-1,0-1 1,1 0 0,-1 0-1,0 0 1,1 0-1,-1 0 1,0 0-1,1 0 1,-1 0 0,0 0-1,1 0 1,-1 0-1,0 0 1,1 0-1,-1 0 1,1 0 0,11-5 139,-9 4-74,11-5 24,-1 0-1,13-9 0,-20 11-32,1 0 0,-1-1 0,-1 0 0,1 0 0,9-12 0,-13 15-38,-1-1 1,0 1-1,1 0 0,-1-1 0,0 1 1,-1 0-1,1-1 0,0 1 1,-1-1-1,1 1 0,-1-1 0,0 0 1,0 1-1,0-1 0,0 1 0,0-1 1,-1 0-1,1 1 0,-1-1 1,-1-3-1,1 3-29,0-1 0,-1 1 0,1 0 0,-1 0-1,0 0 1,0-1 0,0 2 0,-1-1 0,1 0 0,-1 0 0,1 1 0,-1-1 0,-5-3 0,4 5-168,1-1 1,0 0-1,0 1 1,-1 0-1,1 0 1,0 0-1,-1 0 1,-3 0-1,-17 1-3823,6 0-4128</inkml:trace>
  <inkml:trace contextRef="#ctx0" brushRef="#br0" timeOffset="1">350 94 13184,'-69'13'384,"59"-14"-157,10 1-222,0 0-1,0 0 0,0 0 1,-1 0-1,1 0 1,0 0-1,0 0 1,0 0-1,0-1 1,0 1-1,0 0 1,0 0-1,0 0 1,-1 0-1,1 0 1,0 0-1,0 0 1,0-1-1,0 1 1,0 0-1,0 0 1,0 0-1,0 0 1,0 0-1,0-1 1,0 1-1,0 0 0,0 0 1,0-1-1,0 0 10,1 1-1,-1-1 0,1 0 0,-1 0 0,1 0 1,-1 0-1,1 0 0,1-1 0,-1 0 19,6-10 1853,-10 18-1594,0 3-149,0 0 1,0 0 0,-2 16 0,5-22-124,0 0 0,-1 0 0,1 0 1,1 0-1,-1 0 0,0-1 0,1 1 0,-1 0 0,1 0 0,0 0 0,0 0 0,0-1 0,0 1 0,0 0 0,1-1 0,2 4 0,-2-4 10,0 0 0,0 0-1,0 0 1,1-1-1,-1 1 1,0-1-1,1 0 1,-1 1-1,1-1 1,-1 0-1,1-1 1,0 1-1,-1 0 1,1-1-1,0 1 1,2-1-1,3 0-27,-1 1 1,0-2-1,1 1 0,13-4 0,-14 3 97,0-1 0,0-1-1,0 1 1,0-1 0,0-1 0,-1 1 0,1-1-1,-1 0 1,0 0 0,0-1 0,10-10-1,-15 13-90,0 1 0,1-1 0,-1 0-1,0 0 1,0 0 0,0-1 0,0 1-1,0 0 1,-1 0 0,1 0 0,-1-1-1,1 1 1,-1 0 0,0-1-1,0 1 1,0 0 0,0-1 0,-1-2-1,0-1 58,-1 0 0,0-1 0,0 1 0,0 0 0,-4-6 0,4 7 23,-1 0-1,0 0 0,0 0 0,-1 0 0,-6-7 0,9 11-94,0 0-1,0 0 0,0 0 1,0 0-1,0 0 1,-1 1-1,1-1 1,0 0-1,0 1 1,-1-1-1,1 1 1,0 0-1,-1-1 0,1 1 1,0 0-1,-1 0 1,1 0-1,-1-1 1,1 2-1,0-1 1,-1 0-1,1 0 0,0 0 1,-1 1-1,1-1 1,0 0-1,-3 2 1,-4 2-754,1 0 0,0 1 0,-1 0 0,-9 10 0,4-3-3648,-16 21 1,11-10 761</inkml:trace>
  <inkml:trace contextRef="#ctx0" brushRef="#br0" timeOffset="2">650 0 14080,'-37'2'704,"36"-2"-699,0 0 0,1 0 0,-1 1 0,0-1 0,1 0 1,-1 1-1,0-1 0,0 0 0,1 1 0,-1-1 0,1 1 1,-1-1-1,0 1 0,1-1 0,-1 1 0,1 0 0,-1-1 1,1 1-1,0 0 0,-1 1 0,-8 16 219,7-13-87,-8 19 303,-22 48-240,29-66-90,0 0 0,1 0-1,-1 0 1,-1 11 0,3-15-94,1-1-1,0 0 1,0 1 0,0-1-1,0 0 1,0 1 0,0-1-1,0 0 1,0 0-1,0 1 1,1-1 0,-1 0-1,0 1 1,1-1 0,-1 0-1,1 0 1,0 0 0,-1 0-1,1 1 1,0-1-1,0 0 1,-1 0 0,1 0-1,0 0 1,0-1 0,0 1-1,0 0 1,2 1-1,0-1 29,1 1 0,-1-1 0,1 0-1,-1 0 1,1 0 0,0 0 0,-1-1-1,1 1 1,0-1 0,0 0 0,-1 0-1,1 0 1,0-1 0,0 1-1,-1-1 1,1 0 0,0 0 0,-1 0-1,4-2 1,-2 1 50,0-1 1,0 0-1,0 0 0,0 0 0,0 0 0,-1-1 1,0 0-1,0 1 0,0-2 0,0 1 1,6-10-1,-2 2-116,11-27 1,-18 36-2,1-1 0,-1 0 0,0 0 0,0 0 0,0 0 0,0 0 0,-1-1 0,0 1 0,0 0 0,0 0 0,0 0 0,-1-5 0,0 5-106,-1-1 0,1 0 0,-1 0 0,-3-5 0,4 9 29,1 0 1,-1-1-1,0 1 1,0 0-1,0-1 0,0 1 1,-1 0-1,1 0 0,0 0 1,0 0-1,-1 0 0,1 0 1,-1 0-1,1 1 0,-1-1 1,1 0-1,-1 1 1,-2-1-1,-25-1-3463,-3 2-4415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17791,'18'-11'0,"11"-7"1024,5 2 128,13-2-768,1 2 0,5-2 0,1 2 0,5-4-256,-5 4 128,1-4-256,-11 6 0,-10 5-128,-2-2 128,-3 2-768,-13 0 0,-7 2-4351,0 2 127,0-2-896</inkml:trace>
  <inkml:trace contextRef="#ctx0" brushRef="#br0" timeOffset="1">349 266 18943,'10'-5'339,"1"0"0,0 1 0,0 0 0,0 1 0,0 0 0,1 1 0,-1 0 0,13 0 0,-19 2-253,13 0 348,-17 0-429,-1 0 0,0 0 0,0 0 0,1 0 0,-1 1 0,0-1 0,0 0 0,1 0 0,-1 0 0,0 0 0,0 0 0,1 0 0,-1 0 0,0 1 0,0-1 0,0 0 0,1 0 0,-1 0 0,0 1 0,0-1 0,0 0 0,1 0 0,-1 1 0,0-1 0,0 0 0,0 0 0,0 1 0,0-1 0,0 0 0,0 0 0,0 1 0,0-1 0,0 0 0,0 0 0,0 1 0,0-1 0,0 0 0,0 0 0,0 1 0,0-1 0,0 0 0,0 0 0,0 1-1,0-1 1,0 0 0,0 0 0,0 1 0,-1-1 0,1 0 0,0 0 0,0 1 0,0-1 0,-1 0 0,-30 42-811,21-31 435,1 1 0,-10 16-1,19-28 333,0 1 0,-1 0-1,1 0 1,-1-1 0,1 1-1,0 0 1,0 0 0,0 0-1,-1-1 1,1 1-1,0 0 1,0 0 0,0 0-1,0-1 1,0 1 0,0 0-1,1 0 1,-1 0 0,0-1-1,0 1 1,0 0-1,1 0 1,-1 0 0,1-1-1,0 2 1,1 0 17,0 1-1,0-1 1,0 0 0,0 0-1,5 3 1,6 6 923,-12-9-909,0-1-1,0 1 1,0 0-1,0 0 1,-1-1-1,1 1 1,-1 0-1,1 0 1,-1 0-1,0 0 1,0 0-1,1 0 1,-2 0-1,1 0 1,0 3-1,-1-2 13,1 1 0,-1 0-1,0-1 1,0 1 0,-1-1-1,1 1 1,-4 5 0,2-5 6,0 0 0,0 0-1,-1 0 1,1 0 0,-1-1 0,-8 6 0,2-2 9,-20 10-1,24-14 14,0-1-1,-1 1 0,1-1 0,0 0 1,-1 0-1,-6 0 0,10-2-80,0 0 0,0 0-1,1 0 1,-1 0 0,0 0 0,0-1-1,0 1 1,0-1 0,1 0 0,-1 0-1,0 0 1,1 0 0,-1 0-1,1-1 1,-1 1 0,-3-4 0,-4-5-2661,0-1 1,-13-15-1,23 25 2434,-18-22-6828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4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18815,'23'20'512,"-10"-6"0,-3 1 128,-4 6 0,-1 12-384,-1-1 0,-1 6-128,-3 3 128,-3 7-128,-21 6 128,-15 6-128,-4 1 0,-9 7-128,-8 0 0,-4 2-5248,-1-5 129,2-1-2433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5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29 7424,'-43'18'1301,"42"-17"-1187,0-1 1,0 0-1,0 0 0,0 1 1,1-1-1,-1 1 1,0-1-1,0 1 0,1-1 1,-1 1-1,0-1 0,1 1 1,-1-1-1,1 1 0,-2 1 1,3-2-68,-1 0 0,0 0 0,0 1 0,0-1 1,0 0-1,0 0 0,1 1 0,-1-1 1,0 0-1,0 0 0,1 0 0,-1 0 0,0 1 1,0-1-1,1 0 0,-1 0 0,0 0 0,0 0 1,1 0-1,-1 0 0,0 0 0,0 1 0,1-1 1,-1 0-1,0 0 0,1 0 0,-1 0 0,0 0 1,0 0-1,1-1 0,-1 1 0,0 0 0,1 0 1,0 0 102,1 0 1,-1 0 0,1 0 0,-1 0-1,1 1 1,-1-1 0,1 0 0,-1 1-1,0-1 1,3 2 0,-4-2-97,0 0 0,1 1-1,-1-1 1,0 0 0,1 1 0,-1-1 0,0 0 0,1 1-1,-1-1 1,0 1 0,0-1 0,0 1 0,1-1-1,-1 1 1,0-1 0,0 0 0,0 1 0,0-1 0,0 1-1,0-1 1,0 1 0,0-1 0,0 1 0,0-1 0,0 1-1,0-1 1,0 1 0,-1-1 0,1 1 0,0-1 0,0 0-1,-1 2 1,-1 3 112,0 1-111,-1-1 1,1 1-1,-1-1 1,0 0 0,0 1-1,-7 7 1,7-10 19,-3 4-57,4-6 52,2-4 108,2-1-120,0 0-1,0 0 1,0 0-1,0 0 1,1 1-1,-1-1 1,1 1-1,0 0 1,0-1 0,4-2-1,1-1-2,1 0 0,0 1 0,9-6 0,-11 9-148,-3 0-109,0 1 0,1 0 0,6-3 0,-10 5 224,1-1 0,0 1-1,-1 0 1,1-1 0,0 1 0,0 0-1,-1 0 1,1 0 0,0 1-1,0-1 1,-1 0 0,1 1-1,2 0 1,-3-1-11,-1 0 0,0 0 0,0 1 0,1-1 0,-1 0 0,0 0 0,1 0 0,-1 0 0,0 1 0,0-1 0,0 0 0,1 0 0,-1 1 0,0-1 0,0 0 0,0 1 0,1-1 0,-1 0 0,0 0 0,0 1 0,0-1 0,0 0 0,0 1 0,0-1-1,0 1 1,-2 9 243,1-7-212,0 0-1,-1 0 1,0 0 0,0-1 0,-2 4-1,2-4 132,0 0-1,0-1 1,0 1-1,0 0 1,0-1-1,-1 1 1,1-1-1,0 0 0,-1 1 1,0-1-1,-3 1 1,6-2-183,0 0 1,0 0-1,0 0 1,0 0 0,0 0-1,0 0 1,-1 0-1,1 0 1,0 0-1,0 0 1,0 0 0,0 0-1,0 0 1,0 0-1,-1 0 1,1 0 0,0 0-1,0 0 1,0 0-1,0 0 1,0 0-1,0 0 1,-1 0 0,1 0-1,0 0 1,0 0-1,0 0 1,0 0-1,0 0 1,0 0 0,0-1-1,-1 1 1,1 0-1,0 0 1,0 0-1,0 0 1,0 0 0,0 0-1,0 0 1,0 0-1,0-1 1,0 1-1,0 0 1,0 0 0,0 0-1,0 0 1,0 0-1,0 0 1,0-1-1,0 1 1,0 0 0,0 0-1,0 0 1,0 0-1,0 0 1,0 0-1,0-1 1,0 1 0,0 0-1,0 0 1,0 0-1,0 0 1,5-10 603,-3 8-466,0-4 878,0 2-1542,0 0 1,1 0-1,3-5 1,-6 8 559,1 0-1,0 0 1,0 1 0,-1-1 0,1 0-1,0 0 1,0 1 0,0-1-1,0 0 1,0 1 0,0-1 0,0 1-1,0 0 1,0-1 0,0 1 0,0 0-1,0-1 1,0 1 0,2 0-1,37 0 319,-40 0-323,0 0-1,0 0 1,0 0 0,0 0 0,0 0-1,1 0 1,-1 1 0,0-1 0,0 0-1,0 0 1,0 0 0,0 0 0,0 0-1,1 0 1,-1 0 0,0 0 0,0 0 0,0 1-1,0-1 1,0 0 0,0 0 0,0 0-1,0 0 1,0 0 0,0 1 0,0-1-1,0 0 1,0 0 0,0 0 0,0 0-1,0 0 1,0 1 0,0-1 0,0 0 0,0 0-1,0 0 1,0 0 0,0 0 0,0 1-1,0-1 1,0 0 0,0 0 0,0 0-1,0 0 1,0 0 0,0 0 0,0 1-1,0-1 1,-1 0 0,1 0 0,0 0 0,0 0-1,0 0 1,0 0 0,0 0 0,-1 0-1,1 1 43,-2 0-39,0-1-1,-1 1 0,1-1 0,-1 1 1,1-1-1,0 0 0,-1 0 0,1 0 1,-1 0-1,-2-1 0,-3 1-297,8 0 272,0 0 0,-1 0 0,1 0 1,0 0-1,0 0 0,-1 0 0,1 0 0,0 0 1,-1 0-1,1 0 0,0 0 0,0 0 1,-1 0-1,1 0 0,0-1 0,-1 1 0,1 0 1,0 0-1,0 0 0,-1 0 0,1-1 1,0 1-1,0 0 0,0 0 0,-1-1 0,1 1 1,0 0-1,0 0 0,0-1 0,0 1-13,0-1 0,0 0 0,0 1 0,0-1-1,0 1 1,0-1 0,0 1 0,0-1 0,0 0-1,0 1 1,0-1 0,1 1 0,-1-1 0,0 0-1,1 0 28,0-1 0,0 1-1,0 0 1,0-1 0,0 1-1,0 0 1,0 0-1,0 0 1,0 0 0,0 0-1,3-1 1,-3 1 28,1 0 0,-1 1 0,1 0 1,0-1-1,-1 1 0,1 0 0,0 0 1,-1 0-1,1 0 0,0 0 0,-1 0 1,1 0-1,0 0 0,-1 1 0,1-1 1,-1 1-1,1-1 0,-1 1 0,3 1 0,-2-1-27,0 0 0,-1 1 0,1 0 0,0-1 0,0 1 0,-1 0 0,1 0 0,-1 0 0,1 0 0,-1 0 0,0 0 0,1 3 0,0-2-13,-1-1 1,0 1-1,0 1 1,0-1-1,-1 0 1,1 0-1,-1 0 1,0 0-1,1 0 0,-2 1 1,1-1-1,0 0 1,0 0-1,-1 0 1,0 0-1,0 0 1,0 1-1,0-1 0,0-1 1,-2 4-1,2-4 10,-1-1-1,1 1 0,-1-1 0,1 0 1,-1 0-1,0 1 0,1-1 1,-1 0-1,0-1 0,0 1 0,0 0 1,0-1-1,0 1 0,0-1 0,0 1 1,0-1-1,0 0 0,0 0 1,0 0-1,0 0 0,-4 0 0,3-1 12,-1 1 0,1-1-1,-1 0 1,1 0 0,0 0-1,-1 0 1,1-1 0,0 1-1,0-1 1,0 0 0,-5-4-1,7 5-31,-1 0-1,1 0 0,0-1 0,0 1 0,0-1 1,-1 1-1,1-1 0,1 1 0,-1-1 0,0 0 1,0 1-1,1-1 0,-1 0 0,1 0 0,-1 1 1,1-1-1,0 0 0,0 0 0,0 0 0,0 0 1,0 1-1,0-1 0,0 0 0,1 0 0,-1 0 1,0 0-1,1 1 0,0-1 0,0-2 0,1 2 5,-1 0 0,0 0-1,0 0 1,1 1-1,-1-1 1,1 0 0,0 1-1,0-1 1,-1 1-1,1-1 1,0 1-1,0 0 1,0 0 0,0 0-1,0 0 1,1 0-1,-1 0 1,0 1-1,0-1 1,1 1 0,-1-1-1,0 1 1,3 0-1,-2 0 30,-1 0-13,0 0 0,0 0 0,0 0 1,0 0-1,0 0 0,0 0 0,0 1 1,0-1-1,0 1 0,0 0 0,0-1 1,0 1-1,0 0 0,2 1 0,-1 1 8,-1-1-1,1 1 0,0 0 0,-1 0 0,3 4 0,-4-6-11,-1 1 0,1-1 0,0 0-1,-1 0 1,0 0 0,1 0 0,-1 0 0,0 1-1,1-1 1,-1 0 0,0 0 0,0 0 0,0 1-1,0-1 1,0 0 0,-1 0 0,1 0 0,0 1-1,0-1 1,-1 0 0,1 0 0,-1 2 0,-1 0 10,-1 0 0,1 0 0,0 0 0,-1 0 0,0-1 0,1 1 0,-5 2 0,-23 16-11,29-20-2,-5 2 32,0 0 0,0 0 0,-13 4 0,18-7-27,1 1 0,-1-1 0,0 0 0,0 1 0,1-1-1,-1 0 1,0 0 0,0 0 0,0 0 0,1 0 0,-1 0 0,0 0-1,0 0 1,0 0 0,1 0 0,-1 0 0,0-1 0,0 1-1,0 0 1,1 0 0,-1-1 0,0 1 0,1 0 0,-1-1 0,0 1-1,1-1 1,-1 1 0,0-1 0,1 1 0,-1-1 0,1 0-1,-2-1 1,2 1 2,-1-1-1,1 0 1,-1 1-1,1-1 0,0 0 1,0 0-1,-1 0 1,1 1-1,0-1 0,1 0 1,-1 0-1,0 0 1,1 1-1,0-3 0,3-10-774,1 0 0,0 1 0,1-1 0,1 1 0,0 1 0,0-1 0,19-22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3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15360,'-2'26'2047,"-1"-7"129,-3 1-3456,1 11 128,1 8 1280,2-5 128,2 0-640,6-5 0,3-7 384,-2-4 0,6-8-5119,12-6-1,2-2 1920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4:0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13184,'0'0'2304,"2"18"-2304,-4 3 0,-1 8 128,1-4 128,-5-2-256,1-1 0,-3 1-128,7-6 128,4-3-1280,2-5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4T13:45:33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24575,'0'4'0,"0"6"0,0 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4:0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37 109 9984,'-4'4'496,"1"2"0,0-1 1,-4 10-1,-5 10 1764,8-20 24,4-5-2242,0 1 1,-1-1-1,1 1 1,-1-1 0,1 1-1,0 0 1,0-1 0,-1 1-1,1-1 1,0 1-1,0 0 1,0-1 0,0 1-1,-1 0 1,1-1 0,0 1-1,0 0 1,1-1-1,-1 1 1,0 0 0,0-1-1,0 1 1,0 0-1,2 8 29,0-1-1,0 0 1,5 11-1,-6-16 31,0-1 0,1 1-1,-1-1 1,0 1 0,1-1-1,0 0 1,0 1 0,-1-1-1,1 0 1,0 0 0,1 0-1,-1-1 1,0 1 0,3 1-1,-1-1-43,0-1-1,1 1 1,-1-1 0,0 0-1,1-1 1,-1 1-1,0-1 1,1 0-1,-1 0 1,1 0-1,-1 0 1,0-1-1,1 0 1,-1 0-1,0 0 1,1 0 0,-1-1-1,0 1 1,0-1-1,0 0 1,4-3-1,-3 1 4,0 1-1,0-1 0,-1 0 0,1 0 1,-1 0-1,0-1 0,0 0 1,0 1-1,0-2 0,-1 1 0,0 0 1,0-1-1,-1 1 0,5-12 1,-5 7-21,0 0 0,1-13 0,-3 18-32,0 0-1,0 0 1,0 0 0,0 0-1,-1 0 1,0 0 0,-2-6-1,0 5-10,0 0-1,0 1 1,0-1-1,-1 1 0,0 0 1,0 0-1,0 0 1,-1 1-1,1-1 1,-1 1-1,0 0 0,0 1 1,-11-7-1,13 9-39,0-1 0,1 1 0,-1 0 0,0 0 0,0 0 0,0 0-1,0 1 1,0-1 0,0 1 0,-5-1 0,6 2-58,0-1 1,0 0-1,0 1 0,-1 0 1,1-1-1,0 1 0,0 0 1,0 0-1,0 0 0,1 0 1,-1 0-1,0 0 0,0 1 1,1-1-1,-4 4 0,2-2-588,1 1 0,-1 0 0,1 1-1,-1-1 1,1 0 0,0 1 0,1-1-1,-1 1 1,1 0 0,-2 9-1,0 2-2211,-3 9-2218</inkml:trace>
  <inkml:trace contextRef="#ctx0" brushRef="#br0" timeOffset="1">423 188 12032,'-34'1'0,"-24"5"1792,51-8 128,29-3-1920,-8 1 0,6 4 0,-15 5 0,-5 6 1151,-10 9 129,-12 9-1280,6-4 0,-2-2 0,-2 2 0,0 0-1024,6-8 1,1-3-4865,8-1-1408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4:0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30 189 15616,'-1'1'104,"1"0"0,0 0 0,0 0 0,0 0 0,-1 0 0,1 0 0,-1 0 0,1 0 0,0 0 0,-1 0 0,0-1 0,1 1 0,-1 0 0,1 0 0,-1-1 0,0 1 0,0 0 0,1-1 0,-1 1 0,-1 0 0,1 0 71,-1 0-1,1 0 1,0 1-1,0-1 0,0 0 1,0 0-1,0 1 1,-2 2-1,2-1-164,0-1 0,0 1 0,0 0 0,1 0 0,-1 0 0,1 0 0,0 1 0,0 5 0,5 26 8,-4-31 2,-1 0 5,1-1 1,0 0-1,0 0 0,1 0 1,-1 0-1,1-1 0,-1 1 0,1 0 1,0-1-1,0 1 0,0-1 1,0 1-1,0-1 0,1 0 1,-1 0-1,1 0 0,-1 0 0,6 2 1,-5-2-63,-1-1 0,1 0 1,0 0-1,-1 0 0,1-1 1,0 1-1,-1-1 0,1 1 1,0-1-1,0 0 0,-1 0 1,1 0-1,0 0 0,0-1 1,0 1-1,-1-1 0,1 0 1,0 1-1,-1-1 0,1 0 1,-1-1-1,3 0 0,1-3 125,-1 1-1,0-1 0,0 1 0,-1-1 1,1-1-1,-1 1 0,0-1 1,-1 1-1,1-1 0,3-9 0,-5 11 83,0 0 0,-1-1 0,1 1 0,1-8 0,-3 10-187,0 1 0,1-1 1,-1 0-1,0 0 0,-1 1 0,1-1 0,0 0 0,0 0 1,-1 1-1,1-1 0,-1 0 0,0 1 0,1-1 1,-3-2-1,1 1-1,0 0 1,0 0 0,-1 0-1,1 0 1,-1 0 0,0 1-1,0-1 1,0 1 0,0 0-1,0 0 1,-1 0-1,1 0 1,-7-2 0,-3 0-763,1 1 0,-24-3 0,-5 0-8904,29 3 4842</inkml:trace>
  <inkml:trace contextRef="#ctx0" brushRef="#br0" timeOffset="1">353 1 14208,'0'0'2559,"3"0"-447,1 0-2042,1 1-1,-1-1 1,0 1-1,1 0 0,-1 0 1,0 1-1,0 0 0,0-1 1,0 1-1,0 0 0,0 1 1,-1-1-1,1 1 0,-1 0 1,0 0-1,1 0 1,-1 0-1,4 7 0,-1-3 48,-1 1 0,0 1-1,0-1 1,-1 1 0,0-1-1,0 1 1,-1 0 0,2 11-1,-2-6 4,-1 1-1,0-1 0,-1 22 0,-1-28-77,-1 0 0,0 0 0,0 0 0,-1 0-1,0 0 1,0-1 0,0 1 0,-5 7 0,2-6-46,0 0 0,-1 0 0,0-1 0,-1 0 0,0 0 0,-11 9 0,-51 37-2257,44-36 496,-48 33-10480,41-28 9899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4:5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5287 2816,'0'0'7424,"5"-2"-7104,79-35 1221,-46 19-1085,65-20 0,-76 30-415,6-1 162,49-20 1,-65 21-132,52-26 556,-59 29-542,-1-1 1,0-1-1,0 0 0,16-16 0,-18 17-13,0 0 0,1 0 1,15-9-1,-8 6 146,13-11 279,29-26 1,2-3-195,-49 42-308,0 1 0,0 1 0,0 0 0,15-5 0,12-6-19,67-35 450,-40 12 1023,-24 15-1297,53-40-1,-65 43 525,1-2-1317,51-50 0,-74 67 672,0 0 0,-1 0 0,0-1 0,0 0 0,-1 0 0,0 0 0,5-13 0,-2 2 168,1 1 1,0 0-1,1 0 1,14-18-1,32-35-147,-18 25 129,-29 35-408,1 0 0,0 1 0,0 0 0,20-15-1,-7 7-135,27-27-1,-49 43 363,10-7-9,1 0 0,-1 0-1,16-7 1,-15 8-8,0 0-1,-1 0 1,14-12-1,-11 4-55,0 1-1,13-21 0,-15 20 231,0 1-65,16-15 0,-14 16-173,15-21 0,6-17 467,-16 24 178,37-44 0,-30 40-858,-1 0 0,22-41-1,-24 37 176,8-15 200,-17 28 297,0 0 0,26-31 1,53-42-539,20-24 106,-105 110 54,1-1 0,15-14 0,-15 17 2,-3 3-5,-1-1-1,1 1 1,-1-1 0,0 0 0,0 0-1,6-10 1,-9 12-17,1-1 0,0 1 1,0 0-1,-1 0 0,2 0 0,-1 0 0,0 1 1,1-1-1,-1 1 0,1-1 0,0 1 0,0 0 1,5-3-1,13-8-215,4-1 65,38-28-1,-44 26 300,-7 8-164,-2-1 1,1 0 0,-1-1-1,14-17 1,-16 15 146,0 0-93,0 0 1,20-20 0,-13 18 38,-2-1 1,0 0 0,11-18-1,2 0-203,59-57-1,-77 82-117,15-14 532,19-21 16,-21 20-363,1 1 0,37-29 0,-43 38 568,-6 4-449,0 0-1,14-20 0,8-8-289,98-90 550,-97 96-303,-26 23 198,-1 1 0,0-1-1,0-1 1,0 1 0,5-12 0,9-14-304,81-94 91,-16 22-329,-62 77-55,32-30 0,4-6 200,76-108 1631,-28 50-1511,-82 97 524,-5 2 26,-12 14-533,1 0 0,0 1 1,12-9-1,8-6 74,-1 0 1,-1-1 0,31-38-1,-10 8-1442,14-17 1648,-52 57-269,0 1 311,1 0 1,0 1 0,19-18 0,-24 26-280,47-44 80,-44 41 62,-1-1-1,-1 0 0,1-1 0,5-9 1,-6 7-217,1 1 1,0 0 0,0 0-1,14-12 1,43-34 295,-17 17-457,-29 22-45,-1 1 239,1 1 0,1 0 0,24-14 0,53-19 425,-92 46-367,0-1 0,-1 1-1,1-1 1,-1 0-1,5-6 1,-5 6 7,-1 0 0,1 0-1,0 0 1,1 1 0,8-6 0,6-2 14,0-1 0,-1-1 0,24-22 0,21-15 475,-31 31-1239,-23 15 762,0-1 1,11-8 0,9-7-132,-17 12 47,18-16 1,34-35 709,-61 56-605,1 1 0,0-1 0,0 1 0,0 0 0,7-3 0,-6 3-175,-1 0 0,1-1-1,-1 0 1,5-2 0,-5 1 55,0 1-1,-1 0 1,0-1 0,1 0-1,-1 0 1,0 0 0,2-6-1,-3 8 112,-1 1-1,1-1 0,0 1 0,-1-1 0,1 1 0,0-1 0,0 1 1,0 0-1,0 0 0,0 0 0,0 0 0,0 0 0,0 0 0,5 0 1,1-2 130,4-2 126,8-3 15,0 1 0,22-5 0,-26 9-236,1 0-91,22-7-1,-16 3-454,34-6 1,-52 13 493,-4-1-28,0 1 0,0 0 1,0 0-1,0-1 0,1 1 0,-1 0 0,0-1 0,0 1 0,0-1 1,2 0-1,-3 0 17,0 1 0,0-1 0,1 1 0,-1-1 0,0 1 0,0-1 0,0 1-1,1-1 1,-1 1 0,0-1 0,0 1 0,0-1 0,0 1 0,0-1 0,0 1 0,0-1 0,0 1 0,0-1 0,-1 1 0,1-1 0,0 1 0,0-1 0,0 0 0,0 1 30,0-1 1,0 0-1,0 0 0,0 1 0,0-1 1,0 1-1,0-1 0,1 0 0,-1 1 1,0-1-1,1 0 0,-1 1 0,0-1 1,1 1-1,-1-1 0,1 1 0,-1-1 1,1 1-1,-1-1 0,1 1 1,-1-1-1,1 1 0,-1 0 0,1-1 1,0 1-1,0-1 0,22-10-1132,-19 10 976,14-6 437,37-9 0,-31 9 534,-23 6-880,1 0 1,0 1 0,-1-1-1,1 0 1,-1 0-1,0 0 1,1 0-1,-1 0 1,0 0 0,1 0-1,0-2 1,0-1-943,-2 4 964,0-1 0,0 1 0,0 0 1,0 0-1,0 0 0,0 0 0,0 0 0,0 0 0,0-1 0,0 1 0,0 0 0,0 0 0,0 0 1,0 0-1,0 0 0,0 0 0,1-1 0,-1 1 0,0 0 0,0 0 0,0 0 0,0 0 0,0 0 1,0 0-1,0 0 0,0 0 0,1 0 0,-1 0 0,0 0 0,0-1 0,0 1 0,0 0 0,0 0 1,1 0-1,-1 0 0,0 0 0,0 0 0,0 0 0,0 0 0,0 0 0,1 0 0,-1 0 0,0 0 1,0 1-1,0-1 0,1 0 50,-1 0 0,0 0 1,1-1-1,-1 1 0,0 0 0,1 0 1,-1 0-1,0 0 0,1 0 0,-1 0 1,0-1-1,0 1 0,1 0 1,-1 0-1,0 0 0,0-1 0,1 1 1,5-4 630,5 1-545,15-1 0,-3 0-128,-20 4-43,1 0 1,-1 0 0,0 0-1,1 0 1,-1 1-1,0-1 1,0 1 0,4 1-1,13 2-39,130 13 495,-133-13-321,-1 0 1,0 1-1,0 1 0,0 0 1,18 11-1,9 3 299,-22-9-224,0 1 0,-1 1 1,29 24-1,-12-10-289,-12-7-10,40 38 0,-59-51 156,0 0 0,0 1-1,-1-1 1,7 15-1,-8-15 9,0 1 0,1-1 0,-1 0-1,1 0 1,1-1 0,7 8-1,0-3 8,0-1 0,1-1-1,16 9 1,50 22 181,-56-29-169,5 3 25,125 61 200,-5 10-223,-91-45-14,-2 2 0,-2 2 0,90 95 0,61 81 118,-115-117-65,-38-42-64,-35-43-21,-2 1 0,0 2 0,23 39 0,-20-21 0,17 56 0,6 42 0,0 3 0,-6-50 0,1 2 0,26 101 0,-51-158 36,2-1-1,19 37 1,27 60-10,-17-34-31,-21-48 5,13 25 0,-18-43 0,16 51 0,4 34 0,-22-70 0,78 197 1,-60-167 20,-10-28 23,42 65 1,-20-37-28,-28-44-17,20 61 0,-15-35 0,-17-49 0,6 18 0,14 49 0,-20-58 13,2 0 0,0-1 0,1 0 0,16 30-1,-9-24 10,1 0-1,30 34 0,-22-33-21,29 23 0,-8-7 0,-29-23 0,0 1 0,-1 0 0,21 36 0,-19-29 0,-7-10 0,-1 0 0,0 0 0,7 21 0,44 106 0,-56-136 0,1 0 0,6 7 0,3 6 0,12 32 0,3 3 0,-12-30-3,-12-19 6,0 1 0,0 0 0,-1 0 0,1 0 0,-1 0 0,-1 0 1,4 10-1,-6-14 1,0-1 1,0 1 0,0-1-1,0 1 1,-1-1 0,1 1-1,0-1 1,-1 1 0,1-1-1,-1 1 1,1-1-1,-1 1 1,0-1 0,0 0-1,0 1 1,0-1 0,-1 2-1,0-1 1,0 1 0,1-1-1,-1 1 1,-1 4-1,2-2-4,-1 0 0,1 0 0,0 1 0,0-1 0,1 0 0,-1 7 0,-4 27 0,5-37-67,-1 0-1,0 0 0,1 0 1,-1 0-1,0 0 0,0 0 1,0 0-1,0 0 0,0 0 1,0-1-1,-1 1 0,1 0 0,-1-1 1,-2 3-1,-2 2-645,-16 17-6540,10-12-1813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5:39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1 3584,'0'0'5397,"-4"0"-5077,-46 5 199,-25 3 775,73-7-1252,0-1 0,0 0 0,0 0-1,0 0 1,0-1 0,0 1-1,0 0 1,-4-2 0,-9 0 350,14 2-379,1 0-12,0 0 0,-1-1-1,1 1 1,0 0 0,0 0-1,0 0 1,0 0 0,-1 0-1,1 1 1,0-1 0,0 0-1,0 0 1,-1 0-1,1 0 1,0 0 0,0 0-1,0 0 1,0 0 0,0 0-1,-1 0 1,1 0 0,0 1-1,0-1 1,0 0 0,0 0-1,0 0 1,-1 0 0,1 0-1,0 1 1,0-1 0,0 0-1,0 0 1,0 0 0,0 0-1,0 1 1,0-1 0,0 0-1,0 0 1,0 0 0,0 0-1,0 1 1,0-1 0,0 0-1,0 0 1,12 7 511,19 6-441,-22-8-44,0-1 1,1 0-1,-1 0 0,1-1 0,18 3 1,-25-6-29,-1 0 0,1-1 1,-1 1-1,1 0 1,0-1-1,-1 0 1,1 1-1,2-3 0,-2 2 5,-1 0 0,1 1 0,0-1 0,0 0-1,-1 1 1,5-1 0,-6 1 8,0 0-1,0-1 1,0 1-1,0 0 1,0-1 0,0 1-1,0-1 1,-1 1 0,1-1-1,0 0 1,0 1-1,0-1 1,-1 0 0,1 0-1,0 1 1,-1-1-1,2-2 1,8-15 120,-9 17-194,-1 1-1,0 0 0,0-1 0,0 1 1,0-1-1,0 1 0,1-1 1,-1 1-1,0-1 0,0 1 0,0-1 1,0 1-1,0-1 0,0 1 1,-1-1-1,1 1 0,0-2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5:46.7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43 6144,'0'0'128,"3"0"21,37 0 2027,-34 1-1851,-5 1-103,-3-1 426,-12 5-582,12-5-29,-1 1 0,1-1-1,-1 0 1,1 0-1,-1 0 1,1 0 0,-1-1-1,0 1 1,0-1-1,-4 1 1,7-1-25,0 0 0,0 0-1,0 0 1,0 0 0,0 0 0,-1 0 0,1 0-1,0 0 1,0 0 0,0 0 0,0-1 0,-1 1-1,1 0 1,0 0 0,0 0 0,0 0 0,0 0-1,0 0 1,-1 0 0,1 0 0,0 0 0,0 0-1,0-1 1,0 1 0,0 0 0,0 0 0,-1 0-1,1 0 1,0 0 0,0-1 0,0 1 0,0 0-1,0 0 1,0 0 0,2-7 82,-1 5-53,0 1-1,0 0 1,0-1 0,0 1-1,0 0 1,0 0-1,2-2 1,0 2-11,-1 0 0,0 0 0,1 0-1,-1 0 1,0 1 0,1-1 0,-1 1 0,1 0 0,-1-1 0,1 1 0,-1 0-1,1 1 1,-1-1 0,4 1 0,-6-1-14,1 0 1,-1 0-1,0 1 1,1-1-1,-1 0 0,0 0 1,1 1-1,-1-1 1,0 0-1,1 0 0,-1 1 1,0-1-1,0 0 1,1 1-1,-1-1 1,0 1-1,0-1 0,0 0 1,1 1-1,-1-1 1,0 1-1,0-1 0,0 0 1,0 1-1,0-1 1,0 1-1,0-1 0,0 0 1,0 1-1,0-1 1,0 1-1,0-1 0,0 1 1,0-1-1,-1 0 1,1 1-1,0-1 1,0 0-1,-1 2 0,0 0 31,0 0-1,0 0 1,0-1-1,0 1 0,0 0 1,-3 2-1,2-3-37,1 1 1,-1-1-1,0 0 0,0 0 0,1 0 0,-1 0 0,0-1 0,0 1 1,0-1-1,0 1 0,0-1 0,0 1 0,0-1 0,-1 0 0,1 0 1,0 0-1,0 0 0,0-1 0,0 1 0,0 0 0,0-1 0,0 1 1,0-1-1,0 0 0,0 0 0,0 0 0,-1-1 0,2 1 0,0 0 0,0 0 0,1 1 0,-1-1 0,1 0 1,-1 0-1,1 0 0,-1 0 0,1 0 0,0 0 0,-1 0 0,1 0 0,0 0 0,0 0 0,-1 0 0,1 0 0,0 0 0,0 0 0,0 0 0,1 0 0,-1-1 0,0 1 0,0 0 0,0 0 0,1-1 0,0 0-3,-1 0 0,1 0 0,0-1 0,0 1-1,0 0 1,0 0 0,0 0 0,1 0-1,-1 0 1,2-1 0,0 0 39,0 1 0,0 0 1,0 0-1,0 0 0,6-3 1,-9 5-29,1 0 0,0 0 0,-1-1 0,1 1 1,0 0-1,-1 0 0,1 0 0,0 0 0,-1 0 1,1 0-1,0 0 0,-1 0 0,1 0 0,0 0 1,-1 0-1,1 0 0,0 1 0,-1-1 0,1 0 1,0 0-1,-1 1 0,1-1 0,-1 0 1,1 1-1,-1-1 0,1 1 0,-1-1 0,1 1 1,-1-1-1,1 1 0,-1-1 0,1 1 0,-1-1 1,0 1-1,1-1 0,-1 1 0,0 0 0,0-1 1,1 2-1,-1-1-8,1 1 1,-1-1-1,0 0 1,0 1 0,0-1-1,0 0 1,0 1-1,0-1 1,0 0-1,0 1 1,-1-1-1,1 0 1,0 1-1,-1-1 1,0 2-1,-13 20 14,6-10-6,6-9 16,-1 1 1,0 0-1,-7 6 0,9-10-27,0 0 0,0 1 0,-1-1 0,1 0 0,0 0 0,-1 0 0,1 0 0,-1 0 0,1-1 0,-1 1 0,1 0 0,-1-1 0,0 1 0,1-1 0,-1 1 0,-2-1 0,4 0-5,0 0 0,-1 0 0,1 0 0,0 0 0,0 0 0,0 0 0,0-1 0,-1 1 1,1 0-1,0 0 0,0 0 0,0 0 0,0 0 0,0 0 0,-1-1 0,1 1 0,0 0 1,0 0-1,0 0 0,0 0 0,0-1 0,0 1 0,0 0 0,0 0 0,0 0 0,0-1 1,0 1-1,0 0 0,0 0 0,0 0 0,0-1 0,0 1 0,0 0 0,0 0 0,0 0 1,0 0-1,0-1 0,0 1 0,0 0 0,0 0 0,0 0 0,0-1 0,0 1 0,0 0 1,1 0-1,-1 0 0,0 0 0,0-1 0,7-11 69,-6 10-66,-1 1-3,1-1 0,0 1 0,0 0 0,0 0 0,0-1 0,0 1 0,0 0 0,0 0 0,0 0 0,1 0 0,-1 0 0,0 0 0,1 1 0,-1-1 1,0 0-1,1 1 0,-1-1 0,1 1 0,1-1 0,-3 1 9,1 0 0,-1 0 0,0 0 0,1 0 0,-1 0 0,0 0 0,0 1 0,1-1 0,-1 0 0,0 0-1,1 0 1,-1 0 0,0 1 0,0-1 0,0 0 0,1 0 0,-1 1 0,0-1 0,0 0 0,0 0 0,1 1 0,-1-1 0,0 0 0,0 0 0,0 1 0,0-1 0,0 0 0,0 1 0,0-1 0,0 0 0,0 1 0,0 0 34,1 1-25,-1 0 1,0 0 0,0 0 0,0 0 0,-1 0 0,1 0-1,0-1 1,-1 1 0,1 0 0,-1 0 0,0 0 0,1 0-1,-2 2 1,-15 23-53,16-25 45,-11 13 393,0 0 0,-21 20 0,33-35-399,0 0 0,0 0 0,0 0 0,0 0 0,0 0 0,0 1 0,0-1 0,0 0-1,0 0 1,-1 0 0,1 0 0,0 0 0,0 0 0,0 0 0,0 1 0,0-1 0,-1 0-1,1 0 1,0 0 0,0 0 0,0 0 0,0 0 0,-1 0 0,1 0 0,0 0-1,0 0 1,0 0 0,0 0 0,-1 0 0,1 0 0,0 0 0,0 0 0,0 0 0,0 0-1,0 0 1,-1 0 0,1 0 0,0 0 0,0-1 0,0 1 0,0 0 0,0 0-1,-1 0 1,1 0 0,0 0 0,0 0 0,0 0 0,0-1 0,0 1 0,0 0 0,0 0-1,0 0 1,-1 0 0,1 0 0,0-1 0,0 1 0,0 0 0,0 0 0,0 0-1,0 0 1,0-1 0,0 1 0,0 0 0,0 0 0,0 0 0,0 0 0,0-1-1,1-13 171,0 7-54,0 1 0,1 0-1,0 0 1,3-8-1,-4 12-226,-1 1 0,1-1-1,0 1 1,-1-1 0,1 1-1,0 0 1,0 0 0,0-1-1,0 1 1,0 0 0,0 0-1,0 0 1,1 0 0,-1 0 0,0 0-1,1 0 1,-1 1 0,0-1-1,1 0 1,-1 1 0,1-1-1,-1 1 1,3-1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5:57.8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 44 8704,'-3'-4'73,"0"1"345,0-1 0,0 0 0,0 0 0,0 0 0,-2-6 0,10 24-134,-4-13-252,0 1 0,-1-1 0,1 1 1,-1-1-1,1 1 0,-1-1 0,1 1 0,-1 0 0,0-1 1,0 1-1,0 0 0,0 0 0,0-1 0,0 1 1,0 0-1,0-1 0,-1 1 0,1 0 0,-1-1 0,1 1 1,-1-1-1,-1 3 0,1-1-2,-1-1 0,1 0 0,-1 0 0,0 0 0,0 0 0,1 0 0,-1-1 0,0 1-1,-1 0 1,1-1 0,0 0 0,-4 2 0,5-2-21,-1-1 0,1 1 0,0-1 0,-1 0-1,1 0 1,-1 0 0,1 0 0,0 0 0,-1 0-1,1 0 1,0 0 0,-1 0 0,1-1 0,0 1 0,-1-1-1,1 1 1,0-1 0,-1 1 0,1-1 0,0 0 0,0 1-1,0-1 1,0 0 0,0 0 0,-2-2 0,2 3-9,1-1 0,-1 1 0,1-1 0,-1 0 0,1 1 0,-1-1 0,1 0 0,-1 1 0,1-1 0,-1 0 0,1 0 0,0 0 0,0 1 0,-1-1 0,1 0 0,0 0 0,0 0 0,0 1 0,0-1 0,0 0 0,0 0 0,0 0 0,0 0 0,0 0 0,0 1 0,0-1 0,1 0 0,-1 0 0,0 0 0,1 1 0,-1-1 0,0 0 0,1 0 0,-1 1 0,1-1 0,-1 0 0,1 1 0,0-1 0,-1 1 0,2-1 0,3-5 69,0 1 1,0 0 0,1 1 0,-1 0 0,1 0 0,0 0-1,1 0 1,-1 1 0,1 0 0,11-3 0,-18 5-41,1 1 0,-1 0 0,1 0 0,-1 0 0,1 0 0,-1 0 0,1 0 0,0 0 0,-1 0 0,1 0 0,-1 0 0,1 0 0,-1 0 0,1 0 0,-1 0 0,1 0 0,0 0 0,-1 1 10,0-1 0,0 1 0,1-1 0,-1 1-1,0 0 1,0-1 0,0 1 0,0-1 0,0 1 0,0-1 0,0 1 0,0 0 0,0-1 0,0 1 0,0-1 0,0 1 0,0-1 0,0 1 0,-1 0 0,-12 60 452,13-59-485,-1 1 0,0-1 1,0 1-1,0-1 1,0 0-1,-1 0 0,1 1 1,-1-1-1,-1 2 1,2-3-4,0 0 1,0 0 0,1-1 0,-1 1-1,0 0 1,-1 0 0,1-1 0,0 1-1,0-1 1,0 1 0,0-1 0,0 1-1,0-1 1,-1 0 0,1 0 0,-3 1 0,4-2 36,-1 1-32,1 0-1,0 0 1,0 0-1,0 0 1,0 0-1,-1 0 1,1 0-1,0 0 1,0 0 0,0 0-1,-1 0 1,1 0-1,0 0 1,0-1-1,0 1 1,0 0-1,-1 0 1,1 0-1,0 0 1,0 0-1,0 0 1,0-1-1,0 1 1,0 0-1,-1 0 1,1 0-1,0 0 1,0-1-1,0 1 1,0 0-1,0 0 1,0 0-1,0-1 1,0 1-1,0 0 1,0 0-1,0 0 1,0-1-1,0 1 1,1-1-4,-1 1 0,1-1 1,0 1-1,-1 0 0,1-1 1,0 1-1,0 0 0,-1-1 0,1 1 1,0 0-1,0 0 0,0 0 1,-1 0-1,1 0 0,0 0 0,1 0 1,16 2 37,-4 0-29,-3-4 244,-6 1 1,-10 4-133,-1-1-335,5-2 142,1 0-1,-1 0 1,1 0-1,-1 0 1,1 0-1,-1 1 1,0-1-1,1 0 1,-1 1-1,1-1 1,-1 0-1,1 1 1,0-1-1,-1 1 1,-3 2-2556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5:59.2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1 10112,'-6'14'503,"-5"7"3346,15-29-2617,-5 8-1173,1 0 0,0 0 0,0 0 0,0 0 0,0 0 0,-1 0 0,1 0 0,0 0 0,0 0 0,0 0 0,0 0 0,-1 0 0,1 0 0,0 0 0,0 0 0,0 0 0,0 0 0,-1 0 0,1 0 0,0 0 0,0 0 0,0 0 0,0 0 0,0 0 0,-1 0 0,1 0 0,0 0 0,0 1 0,-16 11 2117,6-2-2238,1-1-1,1 2 0,0-1 1,0 1-1,1 1 0,0-1 1,1 1-1,0 1 0,1-1 1,1 1-1,0-1 0,0 1 1,1 0-1,1 1 0,-1 15 1,3-8-46,0 0 0,1 0 0,2 0 0,4 22 0,0-15-11,1 1 1,14 33-1,-17-49-498,2 0 1,-1-1-1,12 16 1,-10-17-1125,0-1 0,1 0 1,16 13-1,7 5-2931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18.3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1567 7808,'19'-20'418,"0"2"1,24-17 0,-20 17-2,34-35 0,-41 35-102,1 1 0,1 1-1,23-17 1,5 2 304,1 2-1,68-31 1,-106 55-504,0 0-1,0-1 1,-1 0-1,11-10 1,19-12 379,57-39-366,-74 53-125,39-22 122,-35 22 264,-1-2 0,-1 0 1,28-26-1,25-18-151,-46 37-177,5-3 258,0 1 1,78-38 0,-87 51-10,61-31 3,-71 34-399,0 0 0,-1-1-1,16-14 1,-24 16 95,12-12-1,-14 13-141,1 0-1,13-11 0,105-73 112,-107 76-356,-13 12 365,-1 0 1,0 0-1,0 0 1,1 1 0,0-1-1,-1 1 1,1 0-1,4-1 1,21-6 806,-1 2 1,1 1 0,39-3-1,-55 7-794,1 0 0,-1-1 0,20-7 0,36-18 0,-45 17 0,1 1 0,32-8 0,-21 7 0,5 0 0,-24 8 37,-10 2 62,1-1 1,0 1-1,0-2 0,10-3 1,-16 5-42,0 0-1,0-1 1,0 1 0,-1-1 0,1 1-1,0-1 1,2-3 0,-2 3-83,0 0-1,0 0 1,0 0 0,0 0 0,0 1-1,0-1 1,0 0 0,3 0-1,5-3-166,54-26 829,-54 25-969,0-1 0,-1 1-1,1-1 1,8-10 0,-12 12 318,0 0-1,0 0 1,0 1-1,1-1 1,-1 1-1,12-4 1,44-14 629,-12 6 87,23-14-296,-66 28-411,0 0 1,1 0 0,-1 0 0,1 1 0,-1 0-1,15 1 1,15-2 268,-29 0-167,1 0-1,0-1 1,-1 1-1,9-6 0,-10 5-105,0 0-1,-1 1 1,1 0-1,0 0 0,0 0 1,0 1-1,10-1 1,-8 2-14,1-1 1,-1-1 0,1 0-1,9-3 1,-10 3 44,0-1 1,0 2-1,1-1 0,9 0 1,20-3 233,23 0-406,-57 5 164,13 0 15,0-1-1,0 0 1,19-4-1,-29 4-15,1 0-1,-1 1 0,1 0 1,0 0-1,-1 1 0,1 0 1,8 2-1,18 2 17,26 6 313,-56-10-361,1 0 0,-1 1 1,1 0-1,-1 0 1,6 3-1,11 5-61,2-4 127,0-1 0,-1 0-1,2-2 1,26 0 0,-45-2-1,0 0-1,0 0 1,0 0-1,10 5 1,-10-4-15,-1 0 0,1 0 1,0-1-1,10 2 0,-8-3 38,0-1 0,12-1 0,-13 1 2,1 0 0,-1 1 0,13 0 0,66 3 356,-81-2-353,0 0-1,1 0 1,8 4 0,8 1 121,-8-2-108,0 0-1,0 1 0,19 9 1,2 1-49,72 35 374,-35-15-184,-59-29-174,17 12 0,9 6 73,2-6-34,40 22 91,-78-38-184,0-1 0,0 0 0,0 0 0,4 1 0,9 3 0,-4 1-2,27 13 26,-24-14 55,-6-1-34,-1-1-1,15 3 1,0-1-32,46 15 1,-55-15-16,0 1 1,0 1 0,-1 0 0,18 14 0,-3-3 52,1 0 1,1-2-1,1-1 0,37 12 0,9 7-29,3-1 203,-71-29-223,-1 1-1,1 0 0,-1 0 0,0 1 1,-1 0-1,14 13 0,9 13 59,58 46 0,-86-76-52,41 37 67,-10-7-22,-7-9-53,48 40 0,-48-44 0,40 39 0,-52-46 7,-1 0 0,2-1 0,-1-1 0,31 17 0,70 24 56,-10-5-33,-73-27 4,0 1 0,37 31-1,-16-11-6,-26-20-5,0 2-1,-2 1 0,0 1 1,-2 2-1,29 37 0,-11-9 22,3-3 0,98 91-1,-112-117-16,2-2-1,0-2 1,1 0 0,44 19-1,-58-31-25,-1 0 0,0 2 0,0 0 0,-1 2 0,-1-1 0,24 25 0,67 61 0,-59-56 0,9 7 0,-22-20 0,56 59 0,-64-57 0,-2-3 0,23 35 0,-44-58 0,26 38 0,-25-37 0,0-1 0,0 0 0,0 0 0,1 0 0,7 5 0,-8-7 0,41 28 0,-40-27 0,0 2 0,0-1 0,-1 0 0,0 1 0,5 7 0,73 101 0,-55-71 0,-5-5 0,-7-17 18,1-2 0,32 30 0,5 4 32,-44-41-44,-1-1 0,0 2 0,8 13 0,13 34-34,5 10-36,-29-62 58,-1 1 0,2-1 0,-1 0 0,1 0 0,13 11 0,10 4 6,-18-14 0,0 0 0,-1 0 0,-1 1 0,18 21 0,-4-2 62,28 29-1,-41-47-56,28 24-5,-13-11 0,-8-7-9,-2-2-15,0 0-1,-1 2 1,22 30 0,7 11-2,-31-44 27,-2 1 0,0 1-1,0 0 1,9 19 0,13 48-1,-26-67 0,0 1 0,1-2 0,1 1 0,1-1 0,20 26 0,27 26 0,-51-60 0,13 9 0,1 1 0,22 27 0,40 37 0,-21-23 0,7 7 0,-60-57 0,-1 0 0,0 0 0,0 1 0,7 13 0,1-1 0,40 57 0,-32-46 0,-2 0 0,22 47 0,-33-61 0,1 1 0,0-2 0,2 1 0,0-2 0,0 0 0,22 20 0,-4-4 0,-23-23 0,0 0 0,1 0 0,0-1 0,13 9 0,-13-11 0,-3-3 0,-1 1 0,1 0 0,-1 0 0,0 0 0,0 0 0,0 1 0,-1 0 0,6 7 0,5 15 0,-12-20 0,0-1 0,1 0 0,0 0 0,0 0 0,7 8 0,9 11 0,-8-9 0,34 41 0,-42-52 12,0 1 0,-1 0 1,0 0-1,0 0 0,0 0 0,0 0 0,2 13 0,5 11 19,-2-7-31,-1 0 0,7 35 0,-9-3 0,-4-36-25,0-11-1,0 0 1,0 0-1,4 13 0,-5-20 26,0 0 0,0 1 0,1-1 0,-1 0 0,0 1 0,0-1 0,0 1 0,0-1 0,-1 0 0,0 3 0,1-3 0,0 0 0,0 0 0,-1 0 0,1 0 0,0 0 0,0 0 0,0 0 0,0 0 0,0 0 0,0 0 0,0 0 0,1 0 0,-1 0 0,0 0 0,0 0 0,1 0 0,-1 0 0,1 0 0,-1 0 0,1 0 0,2 2 0,-3-3 0,0 0 0,0 0 0,0 0 0,1 1 0,-1-1 0,0 0 0,0 0 0,0 0 0,0 1 0,1-1 0,-1 0 0,0 0 0,0 1 0,0-1 0,0 0 0,0 1 0,0-1 0,0 0 0,0 0 0,0 1 0,0-1 0,0 1 0,1-1 0,-1 0 0,0 1 0,0-1 0,0 1 0,1-1 0,-1 1 0,0-1 0,0 1 0,1-1 0,-1 0 0,0 1 0,1-1 0,-1 0 0,0 1 0,1-1 0,-1 0 0,1 1 0,-1-1 0,1 0 0,-1 0 0,1 0 0,-1 1 0,1-1 0,-1 0 0,1 0 0,-1 0 0,1 0 0,-1 0 0,1 0 0,0 0-482,0-1 0,-1 1 0,1 0 0,0-1 0,-1 1 0,2-2-964,-2 1 964,1 1 0,-1-1-1,0 0 1,1 1 0,-1-1 0,0 0 0,1-1 0,2-4-4122,6-5-1562,0 0 1964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20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0 4992,'0'0'7552,"-4"5"-7275,-5 5-98,0 1 0,1 0 1,0 1-1,-6 13 0,8-13-15,1 1-1,0 0 1,1 1 0,0-1 0,1 1-1,0-1 1,1 1 0,0 18 0,2-23-128,1 1 1,0-1-1,0 0 0,1 0 1,0 0-1,0 0 1,1 0-1,0-1 1,1 1-1,0-1 1,0 0-1,1 0 0,9 13 1,3-1-576,1-1 1,0-1-1,37 29 0,-31-31-8655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27.6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5 11008,'12'-1'98,"-4"-1"310,1 1-1,-1 0 0,15 1 1,-22 0-384,0 1 0,0-1 0,-1 0 0,1 0 0,0 1 0,-1-1 0,1 1 0,0-1 0,0 0 0,-1 1 0,1-1 0,-1 1 0,1 0 0,-1-1 0,1 1 0,-1-1 1,1 1-1,-1 0 0,1-1 0,-1 1 0,1 0 0,-1 0 0,0-1 0,0 1 0,1 0 0,-1 0 0,0 0 0,1 3 21,-1 0-1,1 0 1,-1 0-1,0 5 1,-2 4 95,0 0 0,-1-1 1,0 1-1,-1 0 0,0-1 1,-7 13-1,11-25-141,-11 23 36,-1-1 1,-18 27 0,-3-7 92,33-42-129,0 0 1,0 0 0,0 0 0,0 0 0,0 0 0,0 0 0,-1 0-1,1 0 1,0 0 0,0 0 0,0 0 0,0 0 0,0 0 0,0 1-1,0-1 1,0 0 0,0 0 0,0 0 0,0 0 0,0 0-1,0 0 1,0 0 0,0 0 0,0 0 0,0 0 0,0 0 0,0 0-1,0 1 1,0-1 0,0 0 0,0 0 0,0 0 0,0 0 0,0 0-1,0 0 1,0 0 0,0 0 0,0 0 0,0 0 0,0 0 0,0 0-1,0 0 1,1 1 0,-1-1 0,4 0-9,10-4 49,-11 3 0,12-4-69,0 1 1,1 1-1,-1 1 1,1 0-1,16 1 1,-20 1-2617,-1 0-5355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4T13:49:02.029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0 897,'133'2,"144"-5,-258 0,-1-2,1 1,-1-2,0-1,-1 0,1-1,-1-1,-1 0,0-2,16-13,1 3,-11 8,1 1,34-14,-40 20,-1 0,0-1,-1-2,0 1,0-2,-1 0,21-17,14-37,-42 53,0 0,0 1,1 0,1 0,0 1,0 0,11-7,-10 8,-1 1,1-1,12-16,-15 16,0 1,0 0,1 0,0 0,0 1,12-7,32-17,-1-2,72-60,-76 55,-39 29,0 1,-1-2,0 1,0-1,-1 1,9-17,26-60,-32 61,-2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29.0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358 88 7296,'-22'36'533,"22"-36"-508,0 1-1,-1-1 0,1 0 1,0 1-1,0-1 1,-1 0-1,1 1 1,0-1-1,-1 0 1,1 0-1,0 1 1,0-1-1,-1 0 0,1 0 1,-1 0-1,1 1 1,0-1-1,-1 0 1,1 0-1,0 0 1,-1 0-1,1 0 1,-1 0-1,1 0 0,0 0 1,-1 0-1,0 0 1,0 0 88,1-1 0,-1 1 0,1-1 0,-1 1 0,0-1 1,1 1-1,-1-1 0,1 1 0,-1-1 0,0-1 0,-3-2 881,4 4-970,0 0 0,0 0 0,0 0 0,0 0 0,-1 0 0,1 0 0,0 0 0,0 0 1,0 0-1,0 0 0,0 0 0,-1 0 0,1 0 0,0 0 0,0 0 0,0 0 0,0 0 0,0 0 1,0 0-1,-1 0 0,1 0 0,0 0 0,0 1 0,0-1 0,0 0 0,0 0 0,0 0 0,0 0 1,0 0-1,0 0 0,-1 0 0,1 1 0,0-1 0,0 0 0,0 0 0,0 0 0,0 0 1,0 0-1,0 1 0,0-1 0,0 0 0,0 0 0,0 0 0,0 0 0,0 0 0,0 1 0,0-1 1,0 0-1,-1 11 316,1-10-261,-1 9 82,1 1 1,0-1-1,1 1 1,2 13-1,-3-21-132,1 0 0,0 0 0,0 0 0,0 0-1,1 0 1,-1-1 0,1 1 0,2 3 0,-3-4-15,0-1 0,1 1 0,-1-1 1,1 0-1,-1 0 0,1 0 0,-1 0 0,1 0 0,0 0 1,0 0-1,-1 0 0,1-1 0,0 1 0,3 0 1,-2-1 51,0 1 0,-1-2 0,1 1 0,0 0 0,0 0 0,-1-1 0,1 1 0,0-1 0,-1 0 0,1 0 0,-1 0 0,1 0 1,-1 0-1,0-1 0,1 1 0,-1-1 0,0 0 0,0 1 0,0-1 0,0 0 0,2-3 0,3-2 66,-1-1 0,0-1-1,-1 1 1,6-12 0,-9 16-103,1-1 0,-1 0 0,0 0 0,-1 0 0,1 0 0,-1 0 0,0 0 0,-1 0 0,1 0 0,-1 0 1,0 0-1,0 0 0,0-1 0,-1 1 0,0 0 0,0 0 0,0 0 0,-1 0 0,1 0 0,-1 0 0,-4-6 1,4 7 17,0-1 1,0 1 0,-1 0 0,0 0 0,0 0-1,0 0 1,0 0 0,-6-3 0,7 5-126,0 0 0,-1 1 0,1 0 0,-1 0 0,1 0 0,-1 0 0,0 0 0,1 0 0,-1 0 0,0 1 0,1 0 0,-1-1 0,0 1 0,0 0 0,0 0 0,-2 1 0,-2 0-778,-1 1 1,1 0 0,0 0 0,1 0-1,-1 1 1,0 0 0,1 1 0,-1-1-1,1 1 1,-10 9 0,-9 6-2281</inkml:trace>
  <inkml:trace contextRef="#ctx0" brushRef="#br0" timeOffset="1">1 426 13184,'0'0'512,"34"-11"-128,-7 2 0,3 2 0,17-2 128,11-2-512,-10 2 0,3 0 1535,-3 4 129,-1-1-1536,-13 3 128,-9 3-2432,-7 0 1,0 0-7809</inkml:trace>
  <inkml:trace contextRef="#ctx0" brushRef="#br0" timeOffset="2">107 584 7936,'40'-24'4292,"-21"12"-1830,23-11-1,33-6-2075,-48 19-366,0 0 236,-32 14-274,-1 0 0,0 0 0,1 0 0,0 1 0,-5 5 0,-3 2-24,5-5-10,0 1 0,1-1 0,-9 13 0,14-17 32,0 1 0,-1-1 0,2 1 0,-1 0 0,0 0 0,1 0 0,-1 0 0,1 0 0,0 0 0,1 0 0,-1 7 0,1-9 9,0 0 0,1 0-1,-1 0 1,1 0 0,0 0 0,-1 0-1,1-1 1,0 1 0,0 0-1,0 0 1,1-1 0,-1 1-1,0-1 1,0 1 0,1-1-1,-1 0 1,3 2 0,2 2 64,2 1 1,10 5 0,12 7 714,-29-18-753,-1 0 0,0 0 0,0 0 0,0 0 0,0 0 0,0 0 0,1 1 0,-1-1 0,0 0 0,0 0 0,0 0 0,0 0-1,0 0 1,0 0 0,1 1 0,-1-1 0,0 0 0,0 0 0,0 0 0,0 0 0,0 1 0,0-1 0,0 0 0,0 0 0,0 0 0,0 0 0,0 1 0,0-1 0,0 0 0,0 0 0,0 1 0,-5 3 150,-10 3 215,-88 21-2322,57-21-4564,37-5 2005,0 1 1557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30.4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65 444 13184,'0'0'2432,"-5"17"-1409,-3 11-1151,3 8 1,1 7 894,-3-1 1,-2 2-1024,0-6 128,4-4-4607,-1-12-1,-1 1 256</inkml:trace>
  <inkml:trace contextRef="#ctx0" brushRef="#br0" timeOffset="1">281 308 19071,'4'6'-296,"21"31"-391,-22-33 673,1 1 0,0-1 1,1 1-1,-1-2 0,8 7 0,-9-9 19,-1 0 1,1 0-1,-1 0 1,1 0-1,0-1 1,-1 1-1,1-1 1,0 1-1,-1-1 1,1 0-1,0 0 1,0 0-1,-1 0 1,1-1 0,0 1-1,-1-1 1,1 0-1,0 0 1,-1 0-1,1 0 1,2-2-1,2 0 55,-1 0-1,0-1 1,0 0-1,0-1 1,-1 1-1,1-1 1,5-7-1,-7 8-45,-1-1 1,0 1-1,-1 0 1,1-1-1,-1 0 0,0 1 1,0-1-1,0 0 0,-1 0 1,0 0-1,0 0 1,1-8-1,-2 9-62,0 1-1,0 0 1,0 0 0,0-1 0,-1 1-1,1 0 1,-1 0 0,0 0 0,0 0-1,0 0 1,0 0 0,-1 0 0,1 0-1,-1 0 1,0 0 0,0 1 0,0-1-1,0 1 1,0-1 0,0 1 0,-4-2-1,2 1 1,0 0 0,0 1-1,-1-1 1,1 1 0,-1 0-1,0 1 1,0-1-1,1 1 1,-1 0 0,0 0-1,0 0 1,0 1 0,0 0-1,0 0 1,-7 1-1,7-1-753,-1 1-1,0 1 0,1-1 0,0 1 0,-1 0 0,1 0 0,0 0 1,-6 4-1,-9 8-4445,0 1 3584</inkml:trace>
  <inkml:trace contextRef="#ctx0" brushRef="#br0" timeOffset="2">732 1 13952,'0'0'2559,"9"18"-2559,5 12 2688,-3 6 0,-2 13-3200,-6-1 128,-3 6 640,-3 7 0,-3 9-384,-8-2 0,-9 2-2048,-1-7 128,-1-3 1281,3-16 127,3 1-10496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41.0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 8960,'6'16'384,"-6"-16"-342,1 1 0,-1-1 0,0 1 0,0-1 0,0 0 0,1 1 0,-1-1 0,0 1 1,0-1-1,1 0 0,-1 1 0,0-1 0,1 0 0,-1 1 0,1-1 0,-1 0 0,0 1 0,1-1 1,-1 0-1,1 1 0,6-4 1716,-3 1-356,-4 3-1381,1-1-1,-1 0 1,0 0 0,0 0 0,1 1-1,-1-1 1,0 0 0,0 0 0,1 1 0,-1-1-1,0 0 1,0 0 0,0 1 0,0-1-1,0 0 1,1 1 0,-1-1 0,0 0 0,0 1-1,0-1 1,0 1 0,1 5 56,0 0 0,-1 0 0,0 0 1,0 1-1,0-1 0,-1 0 0,-1 9 0,-2 9 735,3-17-819,0 4 380,2-11-92,2-8 11,-1 1-288,0 0 0,0 1-1,-1-1 1,0 0 0,-1 0 0,1 0 0,-1 0 0,-1 0 0,1 1 0,-2-9 0,1 9-45,0 1 1,0-1 0,1-7 0,0 6-34,-3 86 948,3-77-875,0 32-499,5 41-1,-5-74 144,0-1 1,0 1-1,0 0 1,0-1-1,0 1 0,1-1 1,-1 1-1,0-1 1,0 1-1,1-1 1,-1 1-1,0-1 1,1 2-1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42.5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5120,'0'0'7040,"9"34"-6912,-3-5 0,3 3 0,-4 0 128,0-1-256,-1-6 0,-2-5-2432,-2-6 128,0 1-2688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43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272 126 6016,'-1'1'473,"1"-1"0,-1 1 0,0-1 1,1 1-1,-1-1 0,1 1 0,-1 0 0,0-1 1,1 1-1,-1 0 0,1-1 0,-1 2 0,-3 12 695,2 13-1447,2-19 356,-1-2-3,1-1 1,0 1-1,2 10 1,-2-15-62,0-1 1,0 1-1,0-1 1,1 1-1,-1 0 1,0-1-1,0 1 1,0-1-1,1 1 1,-1-1-1,0 1 1,0-1-1,1 1 1,-1-1-1,0 1 0,1-1 1,-1 0-1,1 1 1,-1-1-1,1 0 1,-1 1-1,1-1 1,-1 0-1,1 1 1,-1-1-1,1 0 1,-1 0-1,1 0 0,-1 1 1,1-1-1,-1 0 1,1 0-1,0 0 1,-1 0-1,1 0 1,-1 0-1,1 0 1,0 0-1,-1 0 1,1 0-1,-1-1 1,1 1-1,-1 0 0,1 0 1,3-2 134,0 0 0,0 0 0,0 0 0,-1-1 0,1 1 0,-1-1 0,0 0 0,5-5-1,22-30 202,-22 27-344,4-5 584,-2 1 0,0-2 0,-1 1-1,12-31 1,-20 46-575,0-1 1,-1 0-1,1 0 1,-1 0-1,0 0 0,0 1 1,1-1-1,-1 0 0,0 0 1,-1 0-1,1 0 0,-1-2 1,1 3-17,0 0 1,-1 0-1,1 0 1,-1 0 0,1 0-1,-1 1 1,0-1-1,1 0 1,-1 0-1,0 1 1,1-1 0,-1 1-1,0-1 1,0 0-1,1 1 1,-1-1-1,0 1 1,0 0-1,0-1 1,0 1 0,0 0-1,0 0 1,0-1-1,0 1 1,-1 0-1,-5 0 2,0 0 0,0 1 0,1 0 0,-1 0 0,0 0 0,-11 5 0,7-2-512,1 0 0,-1 1 0,1 0 0,0 1 1,0 0-1,0 0 0,1 1 0,0 1 0,0-1 0,1 1 0,0 1 0,-12 16 0,-4 10-3499,0-2-682</inkml:trace>
  <inkml:trace contextRef="#ctx0" brushRef="#br0" timeOffset="1">1 592 10624,'1'-19'-14,"-1"9"46,1 1 1,0-1 0,1 0-1,4-14 1,-4 19 122,0 1 0,0 0 0,0 0 0,0 0 1,1 0-1,0 1 0,-1-1 0,1 1 0,1 0 0,-1-1 0,0 1 0,8-5 1,2 0 69,1 1 0,19-9 1,-17 9-103,15-7 140,1 1 0,39-10 0,100-17 2254,-160 37-2681,-9 2-650,0 0-1,0 1 0,0-1 1,0 1-1,0 0 1,3-1-1</inkml:trace>
  <inkml:trace contextRef="#ctx0" brushRef="#br0" timeOffset="2">207 678 11776,'2'-11'188,"1"1"1,-1 0 0,1 0 0,6-13 0,-6 18-37,-1 1 1,1-1 0,0 1 0,0 0-1,0 0 1,1 0 0,-1 0-1,1 1 1,0-1 0,7-4 0,3 0 1490,29-14 0,-27 16-1708,28-8 1,-31 12 47,-9 3-102,-6 3 84,-3 0 566,1 0 0,-1 0-1,-10 6 1,1-3-1264,-21 8 0,-4 2-137,26-10 736,8-2 64,5-5 69,0 0 1,0 0-1,0 0 0,0 0 1,0 0-1,0 0 0,0 0 1,0 0-1,0 0 0,-1 0 1,1 0-1,0 0 0,0 0 1,0 0-1,0 1 0,0-1 1,0 0-1,0 0 0,0 0 1,0 0-1,0 0 0,0 0 1,0 0-1,0 0 1,0 0-1,0 0 0,0 0 1,0 1-1,0-1 0,0 0 1,0 0-1,0 0 0,0 0 1,0 0-1,0 0 0,1 0 1,-1 0-1,0 0 0,0 0 1,0 0-1,0 0 0,0 0 1,0 1-1,0-1 0,0 0 1,0 0-1,60 30 364,-54-27-297,0 0-1,0 0 1,0 0 0,0 1 0,-1 0-1,1 0 1,-1 1 0,9 9-1,-12-12-87,0 1 0,0 0 0,0-1 0,-1 1 0,1 0 0,-1 0 0,0 0 0,0 0 0,0 0 0,0 1 0,0-1 0,-1 0-1,0 0 1,1 1 0,-1-1 0,0 0 0,0 0 0,-1 1 0,1-1 0,-2 4 0,1-4 13,0 0 1,0-1-1,-1 1 1,1 0-1,-1-1 1,1 1-1,-1-1 1,0 1-1,0-1 1,0 0-1,-1 1 1,1-1-1,0-1 0,-1 1 1,1 0-1,-1 0 1,0-1-1,0 0 1,1 1-1,-5 0 1,-5 2 149,0-1-1,0 0 1,-20 2 0,16-3-111,0-1 0,0-1 0,0 0 1,0-1-1,1 0 0,-1-2 0,0 0 1,1 0-1,-1-2 0,1 0 0,-24-12 0,18 7-3507,-1 2-6229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03.4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1 7424,'-3'23'384,"3"-23"-366,0 0 1,1 1 0,-1-1 0,0 0-1,0 0 1,0 0 0,0 1-1,0-1 1,0 0 0,0 0-1,0 0 1,1 1 0,-1-1 0,0 0-1,0 0 1,0 0 0,0 0-1,0 0 1,1 1 0,-1-1-1,0 0 1,0 0 0,0 0-1,1 0 1,-1 0 0,0 0 0,0 0-1,0 0 1,1 0 0,-1 0-1,0 0 1,0 0 0,1 0-1,-1 0 1,0 0 0,0 0 0,0 0-1,1 0 1,-1 0 0,0 0-1,0 0 1,0 0 0,1 0-1,-1 0 1,0 0 0,0 0-1,0-1 1,1 1 0,-1 0 0,12-8 980,-11 8-843,1-2-32,1 0-1,-1 1 1,0-1-1,1 1 0,-1 0 1,1 0-1,3-1 1,-5 2-113,0 0 0,0 0-1,0 0 1,0 0 0,0 0 0,0 0 0,0 0 0,0 0 0,0 1-1,0-1 1,0 0 0,0 1 0,0-1 0,0 1 0,0-1 0,0 1-1,0-1 1,0 1 0,-1 0 0,1-1 0,0 1 0,1 1 0,0 1 28,0 0 0,1 0 0,-1 1 0,0-1 0,-1 1 0,1-1 0,-1 1 1,0-1-1,1 1 0,-2 0 0,1-1 0,0 6 0,1 5 214,-3 28 0,1-20-243,-1-6-1319,0 0 1,-3 18-1,1-17-3853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04.8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45 9472,'-19'54'405,"17"-49"-244,2 0 0,-1 0 0,0 0 1,1 0-1,0 0 0,0 1 0,1-1 0,-1 0 0,1 0 1,2 6-1,-2-3-14,1 2 9,5 22 197,-7-30-333,1 0 0,0 0 0,0 0-1,0 0 1,0 0 0,0 0 0,0 0 0,0-1-1,0 1 1,1 0 0,2 2 0,-4-4-8,1 1 0,0-1 0,-1 0 1,1 0-1,-1 1 0,1-1 1,-1 0-1,1 0 0,0 0 1,-1 0-1,1 0 0,0 0 0,-1 0 1,1 0-1,-1 0 0,1 0 1,0 0-1,-1 0 0,1 0 0,-1 0 1,1-1-1,0 1 0,-1 0 1,1 0-1,-1-1 0,1 1 0,0-1 1,13-12 407,-14 13-416,6-7 266,0-1 0,0 0 1,0 0-1,-1 0 0,-1-1 1,1 0-1,5-17 0,-7 18-29,-1 0-1,-1 0 0,1-1 0,-1 1 1,0 0-1,-1-1 0,0 1 0,0 0 1,-3-15-1,2 19-190,-1 0-1,1 0 1,0 1 0,-1-1 0,0 1-1,0-1 1,0 1 0,-3-4 0,5 7-66,0-1 0,-1 1 0,1-1-1,-1 1 1,1 0 0,0-1 0,-1 1 0,1 0 0,-1-1 0,1 1 0,-1 0 0,1 0 0,-1-1 0,1 1 0,-1 0 0,0 0-1,1 0 1,-1 0 0,1 0 0,-1-1 0,1 1 0,-2 1 0,1-1-93,0 0 0,-1 0 0,1 1-1,0-1 1,0 1 0,-1-1 0,1 1 0,0-1 0,-2 2 0,-1 1-939,0 0 0,1 0 0,-7 8 0,-6 10-3454,2 2-84</inkml:trace>
  <inkml:trace contextRef="#ctx0" brushRef="#br0" timeOffset="1">331 257 8576,'-27'-4'0,"-18"1"1536,38 3 128,25 3-640,-7 3 0,3 3-256,-5 12 128,-4 14-896,-5 2 0,-5 3 128,-4 1 0,2 8-128,-2-14 128,0 0-1792,0-7 128,0-1-7168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08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 21 7040,'0'2'281,"0"0"0,0-1-1,0 1 1,0 0 0,0-1 0,-1 1 0,1 0 0,-2 2 0,2-4-253,0 0-1,0 0 1,0 0 0,0 0 0,0 0 0,0 0-1,0 0 1,0 0 0,0 0 0,0 0 0,0 0 0,0 0-1,0 0 1,0 0 0,0 0 0,0 0 0,0 0-1,0 0 1,0 0 0,0-1 0,0 1 0,0 0 0,0 0-1,0 0 1,0 0 0,0 0 0,0 0 0,0 0 0,0 0-1,0 0 1,0 0 0,0 0 0,0 0 0,0 0-1,0 0 1,0 0 28,0 0-28,0 0 0,0 0-1,0 0 1,0 0 0,0 0 0,0 0 0,0 0-1,0 0 1,0 0 0,0 0 0,0 0 0,0 0 0,0 0-1,0 0 1,-1 0 0,1 0 0,0 0 0,0 0-1,0 0 1,0 0 0,0 0 0,0 0 0,0 0 0,0 0-1,0 0 1,0 0 0,0 0 0,0 0 0,1-11 1084,0 7-894,0 0 1,0 1 0,3-7-1,-4 9-185,0 1 0,0 0 0,0-1 0,1 1 0,-1 0 0,0-1 0,0 1 0,1 0 0,-1-1 0,0 1 0,1 0-1,-1-1 1,0 1 0,1 0 0,-1 0 0,1 0 0,-1-1 0,1 1 0,-1 0-5,1 0 0,-1 0 0,0 0 0,1 0-1,-1 1 1,1-1 0,-1 0 0,0 0 0,1 0 0,-1 0 0,0 1 0,1-1-1,-1 0 1,0 0 0,1 1 0,-1-1 0,0 0 0,0 1 0,1-1 0,-1 0-1,0 1 1,0-1 0,1 0 0,-1 1 0,2 4 88,1-1-1,-1 1 1,0 0 0,-1 0 0,1 0-1,-1 0 1,0 0 0,0 0-1,-1 0 1,1 8 0,-2 6 350,-4 29-1,3-27-643,0 35-3005,2-49 1887,0 9-6768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10.3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62 10496,'-16'59'128,"15"-54"26,3-7 96,5-6 230,-6 8-473,-1-1 0,0 1 1,0 0-1,0 0 0,1 0 1,-1 0-1,0 0 1,0 0-1,1 0 0,-1 0 1,0 0-1,0 0 0,1 0 1,-1 0-1,0 0 0,0 0 1,1 0-1,-1 0 0,0 0 1,0 0-1,0 1 1,1-1-1,-1 0 0,0 0 1,0 0-1,0 0 0,1 0 1,-1 0-1,0 1 0,0-1 1,0 0-1,0 0 1,1 0-1,-1 1 0,0-1 1,0 0-1,0 0 0,0 0 1,0 1-1,0-1 0,0 0 1,0 0-1,0 1 1,0-1-1,0 0 0,1 0 1,-2 1-1,5 10 90,2 15 0,-5-19-45,0 0 0,0 0 0,1 0 0,0-1 0,1 1 0,-1-1 0,1 1-1,5 6 1,-7-12-49,0 1-1,1 0 0,-1-1 1,0 0-1,1 1 1,-1-1-1,1 0 0,0 0 1,-1 0-1,1 0 0,0 0 1,0 0-1,-1 0 1,1-1-1,0 1 0,0-1 1,0 1-1,0-1 0,0 0 1,0 1-1,0-1 1,0 0-1,0 0 0,0-1 1,3 0-1,0 0 32,-1 0 1,0-1-1,1 1 0,-1-1 1,0 0-1,0-1 1,0 1-1,-1-1 0,8-5 1,12-16 221,-1-1 0,25-37 0,-44 58-232,0 0 1,-1-1 0,1 1 0,-1-1 0,0 0 0,0 0 0,0 0-1,1-7 1,-3 11 32,1 0 0,-1-1 0,0 1 0,0-1 0,0 1 0,0 0 0,0-1 0,0 1 0,-1-1 0,1 1 0,0 0 0,-1-1 0,1 1 0,-1 0 0,1 0 0,-1-1 0,0 1 0,0 0 0,1 0 0,-1 0 0,0 0 0,0 0 0,0 0 0,0 0 0,0 0 0,0 0 0,0 0 0,-1 0 0,1 1 0,0-1 0,0 0 0,-1 1 0,1-1 0,-2 0 0,-4 0-102,1 0 0,0 0 0,0 1 0,-1-1 0,1 1 0,0 1 0,0-1 0,0 1 0,-1 0 0,1 1 0,0-1 0,0 1 0,0 0 0,1 1 0,-1-1 0,0 1 0,-7 6 0,10-7-240,1 0 0,0 0 1,0 0-1,0 0 1,-2 3-1,0 1-2081,1-1 0,-4 11-1,3-8 401,-4 8 323</inkml:trace>
  <inkml:trace contextRef="#ctx0" brushRef="#br0" timeOffset="1">445 24 7424,'-74'9'1941,"65"-10"-952,9 1-967,0-1 0,0 1-1,-1 0 1,1 0 0,0 0-1,0 0 1,0 0 0,0 0-1,0 0 1,0 0 0,0 0-1,0 0 1,0-1-1,0 1 1,0 0 0,0 0-1,0 0 1,0 0 0,0 0-1,0 0 1,0 0 0,0-1-1,0 1 1,0 0 0,0 0-1,0 0 1,0 0 0,0 0-1,0 0 1,0 0-1,0 0 1,0-1 0,0 1-1,0 0 1,0 0 0,0 0-1,0 0 1,0 0 0,0 0-1,0 0 1,1 0 0,6-7 794,-5 5-561,0 0 0,0 0 0,0 1 1,-1-1-1,1 0 0,1-3 0,1 1 132,-6 9 36,1-1-102,-1 4-94,0 1-1,0 0 1,0 15 0,1-12-153,1 0-70,0-1 1,1 1-1,0-1 0,3 13 1,-3-19-5,0 0 0,1-1 0,0 1 0,3 6 0,-4-9 0,0 0 0,0 0 0,0-1 0,0 1 0,0 0 0,0-1 0,1 1 0,-1-1 0,1 0 0,-1 1 0,1-1 0,0 0 0,-1 0 0,3 1 0,0-1-8,-1 0 0,0 0 0,1-1 0,-1 1 0,1-1 0,-1 0 0,8-1 0,24-5-56,-32 6 82,0-1 0,1-1 1,-1 1-1,0 0 1,0-1-1,0 0 0,0 0 1,0 0-1,0 0 1,0 0-1,-1 0 0,1-1 1,-1 0-1,0 1 1,0-1-1,0 0 0,0 0 1,0 0-1,2-4 1,-1-1 39,0 1-1,-1-1 1,1 0 0,-1 0 0,-1 1 0,0-1 0,1-12 0,-2 17-6,0 0-1,0-1 0,0 1 0,0 0 0,-2-5 0,1 7-21,1-1-1,-1 1 0,1-1 1,-1 1-1,0 0 0,0-1 1,0 1-1,0 0 0,0 0 1,0-1-1,0 1 0,0 0 0,-1 0 1,-1-1-1,-1-1-38,-1 1 0,1 0-1,-1 0 1,0 0 0,0 0 0,0 1-1,0 0 1,0 0 0,0 0 0,0 0-1,0 1 1,-6 0 0,1 1-1300,-18 3-1,-8 5-6511,19-4 4259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3T15:26:11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0 13824,'-14'11'0,"-10"9"128,33-11 128,20-9 768,-9 5 0,1 4-513,-5 16 1,-1 9-256,-6 0 0,-6 6 384,-6 5 128,-8 5-896,-7 6 128,-5 8-512,-2-1 0,-8-4-896,4-3 1,1 2-9217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20/02/2023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17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24.xml"/><Relationship Id="rId18" Type="http://schemas.openxmlformats.org/officeDocument/2006/relationships/image" Target="NUL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NULL"/><Relationship Id="rId17" Type="http://schemas.openxmlformats.org/officeDocument/2006/relationships/customXml" Target="../ink/ink26.xml"/><Relationship Id="rId2" Type="http://schemas.openxmlformats.org/officeDocument/2006/relationships/image" Target="../media/image67.emf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NULL"/><Relationship Id="rId19" Type="http://schemas.openxmlformats.org/officeDocument/2006/relationships/customXml" Target="../ink/ink27.xml"/><Relationship Id="rId4" Type="http://schemas.openxmlformats.org/officeDocument/2006/relationships/image" Target="NULL"/><Relationship Id="rId9" Type="http://schemas.openxmlformats.org/officeDocument/2006/relationships/customXml" Target="../ink/ink22.xm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NULL"/><Relationship Id="rId18" Type="http://schemas.openxmlformats.org/officeDocument/2006/relationships/customXml" Target="../ink/ink35.xm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2.xml"/><Relationship Id="rId17" Type="http://schemas.openxmlformats.org/officeDocument/2006/relationships/image" Target="NULL"/><Relationship Id="rId25" Type="http://schemas.openxmlformats.org/officeDocument/2006/relationships/image" Target="../media/image72.png"/><Relationship Id="rId2" Type="http://schemas.openxmlformats.org/officeDocument/2006/relationships/image" Target="../media/image70.emf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NULL"/><Relationship Id="rId24" Type="http://schemas.openxmlformats.org/officeDocument/2006/relationships/customXml" Target="../ink/ink38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71.png"/><Relationship Id="rId10" Type="http://schemas.openxmlformats.org/officeDocument/2006/relationships/customXml" Target="../ink/ink31.xml"/><Relationship Id="rId19" Type="http://schemas.openxmlformats.org/officeDocument/2006/relationships/image" Target="NULL"/><Relationship Id="rId4" Type="http://schemas.openxmlformats.org/officeDocument/2006/relationships/customXml" Target="../ink/ink28.xml"/><Relationship Id="rId9" Type="http://schemas.openxmlformats.org/officeDocument/2006/relationships/image" Target="NULL"/><Relationship Id="rId14" Type="http://schemas.openxmlformats.org/officeDocument/2006/relationships/customXml" Target="../ink/ink33.xml"/><Relationship Id="rId22" Type="http://schemas.openxmlformats.org/officeDocument/2006/relationships/customXml" Target="../ink/ink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.png"/><Relationship Id="rId21" Type="http://schemas.openxmlformats.org/officeDocument/2006/relationships/image" Target="../media/image103.png"/><Relationship Id="rId42" Type="http://schemas.openxmlformats.org/officeDocument/2006/relationships/customXml" Target="../ink/ink54.xml"/><Relationship Id="rId63" Type="http://schemas.openxmlformats.org/officeDocument/2006/relationships/image" Target="../media/image124.png"/><Relationship Id="rId84" Type="http://schemas.openxmlformats.org/officeDocument/2006/relationships/customXml" Target="../ink/ink75.xml"/><Relationship Id="rId138" Type="http://schemas.openxmlformats.org/officeDocument/2006/relationships/customXml" Target="../ink/ink102.xml"/><Relationship Id="rId159" Type="http://schemas.openxmlformats.org/officeDocument/2006/relationships/image" Target="../media/image172.png"/><Relationship Id="rId107" Type="http://schemas.openxmlformats.org/officeDocument/2006/relationships/image" Target="../media/image146.png"/><Relationship Id="rId11" Type="http://schemas.openxmlformats.org/officeDocument/2006/relationships/image" Target="../media/image98.png"/><Relationship Id="rId32" Type="http://schemas.openxmlformats.org/officeDocument/2006/relationships/customXml" Target="../ink/ink49.xml"/><Relationship Id="rId53" Type="http://schemas.openxmlformats.org/officeDocument/2006/relationships/image" Target="../media/image119.png"/><Relationship Id="rId74" Type="http://schemas.openxmlformats.org/officeDocument/2006/relationships/customXml" Target="../ink/ink70.xml"/><Relationship Id="rId128" Type="http://schemas.openxmlformats.org/officeDocument/2006/relationships/customXml" Target="../ink/ink97.xml"/><Relationship Id="rId149" Type="http://schemas.openxmlformats.org/officeDocument/2006/relationships/image" Target="../media/image167.png"/><Relationship Id="rId5" Type="http://schemas.openxmlformats.org/officeDocument/2006/relationships/image" Target="../media/image92.png"/><Relationship Id="rId95" Type="http://schemas.openxmlformats.org/officeDocument/2006/relationships/image" Target="../media/image140.png"/><Relationship Id="rId22" Type="http://schemas.openxmlformats.org/officeDocument/2006/relationships/customXml" Target="../ink/ink44.xml"/><Relationship Id="rId43" Type="http://schemas.openxmlformats.org/officeDocument/2006/relationships/image" Target="../media/image114.png"/><Relationship Id="rId64" Type="http://schemas.openxmlformats.org/officeDocument/2006/relationships/customXml" Target="../ink/ink65.xml"/><Relationship Id="rId118" Type="http://schemas.openxmlformats.org/officeDocument/2006/relationships/customXml" Target="../ink/ink92.xml"/><Relationship Id="rId139" Type="http://schemas.openxmlformats.org/officeDocument/2006/relationships/image" Target="../media/image162.png"/><Relationship Id="rId80" Type="http://schemas.openxmlformats.org/officeDocument/2006/relationships/customXml" Target="../ink/ink73.xml"/><Relationship Id="rId85" Type="http://schemas.openxmlformats.org/officeDocument/2006/relationships/image" Target="../media/image135.png"/><Relationship Id="rId150" Type="http://schemas.openxmlformats.org/officeDocument/2006/relationships/customXml" Target="../ink/ink108.xml"/><Relationship Id="rId155" Type="http://schemas.openxmlformats.org/officeDocument/2006/relationships/image" Target="../media/image170.png"/><Relationship Id="rId12" Type="http://schemas.openxmlformats.org/officeDocument/2006/relationships/customXml" Target="../ink/ink39.xml"/><Relationship Id="rId17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customXml" Target="../ink/ink52.xml"/><Relationship Id="rId59" Type="http://schemas.openxmlformats.org/officeDocument/2006/relationships/image" Target="../media/image122.png"/><Relationship Id="rId103" Type="http://schemas.openxmlformats.org/officeDocument/2006/relationships/image" Target="../media/image144.png"/><Relationship Id="rId108" Type="http://schemas.openxmlformats.org/officeDocument/2006/relationships/customXml" Target="../ink/ink87.xml"/><Relationship Id="rId124" Type="http://schemas.openxmlformats.org/officeDocument/2006/relationships/customXml" Target="../ink/ink95.xml"/><Relationship Id="rId129" Type="http://schemas.openxmlformats.org/officeDocument/2006/relationships/image" Target="../media/image157.png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130.png"/><Relationship Id="rId91" Type="http://schemas.openxmlformats.org/officeDocument/2006/relationships/image" Target="../media/image138.png"/><Relationship Id="rId96" Type="http://schemas.openxmlformats.org/officeDocument/2006/relationships/customXml" Target="../ink/ink81.xml"/><Relationship Id="rId140" Type="http://schemas.openxmlformats.org/officeDocument/2006/relationships/customXml" Target="../ink/ink103.xml"/><Relationship Id="rId145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23" Type="http://schemas.openxmlformats.org/officeDocument/2006/relationships/image" Target="../media/image104.png"/><Relationship Id="rId28" Type="http://schemas.openxmlformats.org/officeDocument/2006/relationships/customXml" Target="../ink/ink47.xml"/><Relationship Id="rId49" Type="http://schemas.openxmlformats.org/officeDocument/2006/relationships/image" Target="../media/image117.png"/><Relationship Id="rId114" Type="http://schemas.openxmlformats.org/officeDocument/2006/relationships/customXml" Target="../ink/ink90.xml"/><Relationship Id="rId119" Type="http://schemas.openxmlformats.org/officeDocument/2006/relationships/image" Target="../media/image152.png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125.png"/><Relationship Id="rId81" Type="http://schemas.openxmlformats.org/officeDocument/2006/relationships/image" Target="../media/image133.png"/><Relationship Id="rId86" Type="http://schemas.openxmlformats.org/officeDocument/2006/relationships/customXml" Target="../ink/ink76.xml"/><Relationship Id="rId130" Type="http://schemas.openxmlformats.org/officeDocument/2006/relationships/customXml" Target="../ink/ink98.xml"/><Relationship Id="rId135" Type="http://schemas.openxmlformats.org/officeDocument/2006/relationships/image" Target="../media/image160.png"/><Relationship Id="rId151" Type="http://schemas.openxmlformats.org/officeDocument/2006/relationships/image" Target="../media/image168.png"/><Relationship Id="rId156" Type="http://schemas.openxmlformats.org/officeDocument/2006/relationships/customXml" Target="../ink/ink111.xml"/><Relationship Id="rId13" Type="http://schemas.openxmlformats.org/officeDocument/2006/relationships/image" Target="../media/image99.png"/><Relationship Id="rId18" Type="http://schemas.openxmlformats.org/officeDocument/2006/relationships/customXml" Target="../ink/ink42.xml"/><Relationship Id="rId39" Type="http://schemas.openxmlformats.org/officeDocument/2006/relationships/image" Target="../media/image112.png"/><Relationship Id="rId109" Type="http://schemas.openxmlformats.org/officeDocument/2006/relationships/image" Target="../media/image147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120.png"/><Relationship Id="rId76" Type="http://schemas.openxmlformats.org/officeDocument/2006/relationships/customXml" Target="../ink/ink71.xml"/><Relationship Id="rId97" Type="http://schemas.openxmlformats.org/officeDocument/2006/relationships/image" Target="../media/image141.png"/><Relationship Id="rId104" Type="http://schemas.openxmlformats.org/officeDocument/2006/relationships/customXml" Target="../ink/ink85.xml"/><Relationship Id="rId120" Type="http://schemas.openxmlformats.org/officeDocument/2006/relationships/customXml" Target="../ink/ink93.xml"/><Relationship Id="rId125" Type="http://schemas.openxmlformats.org/officeDocument/2006/relationships/image" Target="../media/image155.png"/><Relationship Id="rId141" Type="http://schemas.openxmlformats.org/officeDocument/2006/relationships/image" Target="../media/image163.png"/><Relationship Id="rId146" Type="http://schemas.openxmlformats.org/officeDocument/2006/relationships/customXml" Target="../ink/ink106.xml"/><Relationship Id="rId7" Type="http://schemas.openxmlformats.org/officeDocument/2006/relationships/image" Target="../media/image94.png"/><Relationship Id="rId71" Type="http://schemas.openxmlformats.org/officeDocument/2006/relationships/image" Target="../media/image128.png"/><Relationship Id="rId92" Type="http://schemas.openxmlformats.org/officeDocument/2006/relationships/customXml" Target="../ink/ink79.xml"/><Relationship Id="rId2" Type="http://schemas.openxmlformats.org/officeDocument/2006/relationships/image" Target="../media/image710.png"/><Relationship Id="rId29" Type="http://schemas.openxmlformats.org/officeDocument/2006/relationships/image" Target="../media/image10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115.png"/><Relationship Id="rId66" Type="http://schemas.openxmlformats.org/officeDocument/2006/relationships/customXml" Target="../ink/ink66.xml"/><Relationship Id="rId87" Type="http://schemas.openxmlformats.org/officeDocument/2006/relationships/image" Target="../media/image136.png"/><Relationship Id="rId110" Type="http://schemas.openxmlformats.org/officeDocument/2006/relationships/customXml" Target="../ink/ink88.xml"/><Relationship Id="rId115" Type="http://schemas.openxmlformats.org/officeDocument/2006/relationships/image" Target="../media/image150.png"/><Relationship Id="rId131" Type="http://schemas.openxmlformats.org/officeDocument/2006/relationships/image" Target="../media/image158.png"/><Relationship Id="rId136" Type="http://schemas.openxmlformats.org/officeDocument/2006/relationships/customXml" Target="../ink/ink101.xml"/><Relationship Id="rId157" Type="http://schemas.openxmlformats.org/officeDocument/2006/relationships/image" Target="../media/image171.png"/><Relationship Id="rId61" Type="http://schemas.openxmlformats.org/officeDocument/2006/relationships/image" Target="../media/image123.png"/><Relationship Id="rId82" Type="http://schemas.openxmlformats.org/officeDocument/2006/relationships/customXml" Target="../ink/ink74.xml"/><Relationship Id="rId152" Type="http://schemas.openxmlformats.org/officeDocument/2006/relationships/customXml" Target="../ink/ink109.xml"/><Relationship Id="rId19" Type="http://schemas.openxmlformats.org/officeDocument/2006/relationships/image" Target="../media/image10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110.png"/><Relationship Id="rId56" Type="http://schemas.openxmlformats.org/officeDocument/2006/relationships/customXml" Target="../ink/ink61.xml"/><Relationship Id="rId77" Type="http://schemas.openxmlformats.org/officeDocument/2006/relationships/image" Target="../media/image131.png"/><Relationship Id="rId100" Type="http://schemas.openxmlformats.org/officeDocument/2006/relationships/customXml" Target="../ink/ink83.xml"/><Relationship Id="rId105" Type="http://schemas.openxmlformats.org/officeDocument/2006/relationships/image" Target="../media/image145.png"/><Relationship Id="rId126" Type="http://schemas.openxmlformats.org/officeDocument/2006/relationships/customXml" Target="../ink/ink96.xml"/><Relationship Id="rId147" Type="http://schemas.openxmlformats.org/officeDocument/2006/relationships/image" Target="../media/image166.png"/><Relationship Id="rId8" Type="http://schemas.openxmlformats.org/officeDocument/2006/relationships/image" Target="../media/image95.png"/><Relationship Id="rId51" Type="http://schemas.openxmlformats.org/officeDocument/2006/relationships/image" Target="../media/image118.png"/><Relationship Id="rId72" Type="http://schemas.openxmlformats.org/officeDocument/2006/relationships/customXml" Target="../ink/ink69.xml"/><Relationship Id="rId93" Type="http://schemas.openxmlformats.org/officeDocument/2006/relationships/image" Target="../media/image139.png"/><Relationship Id="rId98" Type="http://schemas.openxmlformats.org/officeDocument/2006/relationships/customXml" Target="../ink/ink82.xml"/><Relationship Id="rId121" Type="http://schemas.openxmlformats.org/officeDocument/2006/relationships/image" Target="../media/image153.png"/><Relationship Id="rId142" Type="http://schemas.openxmlformats.org/officeDocument/2006/relationships/customXml" Target="../ink/ink104.xml"/><Relationship Id="rId3" Type="http://schemas.openxmlformats.org/officeDocument/2006/relationships/image" Target="../media/image90.png"/><Relationship Id="rId25" Type="http://schemas.openxmlformats.org/officeDocument/2006/relationships/image" Target="../media/image105.png"/><Relationship Id="rId46" Type="http://schemas.openxmlformats.org/officeDocument/2006/relationships/customXml" Target="../ink/ink56.xml"/><Relationship Id="rId67" Type="http://schemas.openxmlformats.org/officeDocument/2006/relationships/image" Target="../media/image126.png"/><Relationship Id="rId116" Type="http://schemas.openxmlformats.org/officeDocument/2006/relationships/customXml" Target="../ink/ink91.xml"/><Relationship Id="rId137" Type="http://schemas.openxmlformats.org/officeDocument/2006/relationships/image" Target="../media/image161.png"/><Relationship Id="rId158" Type="http://schemas.openxmlformats.org/officeDocument/2006/relationships/customXml" Target="../ink/ink112.xml"/><Relationship Id="rId20" Type="http://schemas.openxmlformats.org/officeDocument/2006/relationships/customXml" Target="../ink/ink43.xml"/><Relationship Id="rId41" Type="http://schemas.openxmlformats.org/officeDocument/2006/relationships/image" Target="../media/image113.png"/><Relationship Id="rId62" Type="http://schemas.openxmlformats.org/officeDocument/2006/relationships/customXml" Target="../ink/ink64.xml"/><Relationship Id="rId83" Type="http://schemas.openxmlformats.org/officeDocument/2006/relationships/image" Target="../media/image134.png"/><Relationship Id="rId88" Type="http://schemas.openxmlformats.org/officeDocument/2006/relationships/customXml" Target="../ink/ink77.xml"/><Relationship Id="rId111" Type="http://schemas.openxmlformats.org/officeDocument/2006/relationships/image" Target="../media/image148.png"/><Relationship Id="rId132" Type="http://schemas.openxmlformats.org/officeDocument/2006/relationships/customXml" Target="../ink/ink99.xml"/><Relationship Id="rId153" Type="http://schemas.openxmlformats.org/officeDocument/2006/relationships/image" Target="../media/image169.png"/><Relationship Id="rId15" Type="http://schemas.openxmlformats.org/officeDocument/2006/relationships/image" Target="../media/image100.png"/><Relationship Id="rId36" Type="http://schemas.openxmlformats.org/officeDocument/2006/relationships/customXml" Target="../ink/ink51.xml"/><Relationship Id="rId57" Type="http://schemas.openxmlformats.org/officeDocument/2006/relationships/image" Target="../media/image121.png"/><Relationship Id="rId106" Type="http://schemas.openxmlformats.org/officeDocument/2006/relationships/customXml" Target="../ink/ink86.xml"/><Relationship Id="rId127" Type="http://schemas.openxmlformats.org/officeDocument/2006/relationships/image" Target="../media/image156.png"/><Relationship Id="rId10" Type="http://schemas.openxmlformats.org/officeDocument/2006/relationships/image" Target="../media/image97.png"/><Relationship Id="rId31" Type="http://schemas.openxmlformats.org/officeDocument/2006/relationships/image" Target="../media/image108.png"/><Relationship Id="rId52" Type="http://schemas.openxmlformats.org/officeDocument/2006/relationships/customXml" Target="../ink/ink59.xml"/><Relationship Id="rId73" Type="http://schemas.openxmlformats.org/officeDocument/2006/relationships/image" Target="../media/image129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customXml" Target="../ink/ink94.xml"/><Relationship Id="rId143" Type="http://schemas.openxmlformats.org/officeDocument/2006/relationships/image" Target="../media/image164.png"/><Relationship Id="rId148" Type="http://schemas.openxmlformats.org/officeDocument/2006/relationships/customXml" Target="../ink/ink107.xml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26" Type="http://schemas.openxmlformats.org/officeDocument/2006/relationships/customXml" Target="../ink/ink46.xml"/><Relationship Id="rId47" Type="http://schemas.openxmlformats.org/officeDocument/2006/relationships/image" Target="../media/image116.png"/><Relationship Id="rId68" Type="http://schemas.openxmlformats.org/officeDocument/2006/relationships/customXml" Target="../ink/ink67.xml"/><Relationship Id="rId89" Type="http://schemas.openxmlformats.org/officeDocument/2006/relationships/image" Target="../media/image137.png"/><Relationship Id="rId112" Type="http://schemas.openxmlformats.org/officeDocument/2006/relationships/customXml" Target="../ink/ink89.xml"/><Relationship Id="rId133" Type="http://schemas.openxmlformats.org/officeDocument/2006/relationships/image" Target="../media/image159.png"/><Relationship Id="rId154" Type="http://schemas.openxmlformats.org/officeDocument/2006/relationships/customXml" Target="../ink/ink110.xml"/><Relationship Id="rId16" Type="http://schemas.openxmlformats.org/officeDocument/2006/relationships/customXml" Target="../ink/ink41.xml"/><Relationship Id="rId37" Type="http://schemas.openxmlformats.org/officeDocument/2006/relationships/image" Target="../media/image111.png"/><Relationship Id="rId58" Type="http://schemas.openxmlformats.org/officeDocument/2006/relationships/customXml" Target="../ink/ink62.xml"/><Relationship Id="rId79" Type="http://schemas.openxmlformats.org/officeDocument/2006/relationships/image" Target="../media/image132.png"/><Relationship Id="rId102" Type="http://schemas.openxmlformats.org/officeDocument/2006/relationships/customXml" Target="../ink/ink84.xml"/><Relationship Id="rId123" Type="http://schemas.openxmlformats.org/officeDocument/2006/relationships/image" Target="../media/image154.png"/><Relationship Id="rId144" Type="http://schemas.openxmlformats.org/officeDocument/2006/relationships/customXml" Target="../ink/ink105.xml"/><Relationship Id="rId90" Type="http://schemas.openxmlformats.org/officeDocument/2006/relationships/customXml" Target="../ink/ink78.xml"/><Relationship Id="rId27" Type="http://schemas.openxmlformats.org/officeDocument/2006/relationships/image" Target="../media/image106.png"/><Relationship Id="rId48" Type="http://schemas.openxmlformats.org/officeDocument/2006/relationships/customXml" Target="../ink/ink57.xml"/><Relationship Id="rId69" Type="http://schemas.openxmlformats.org/officeDocument/2006/relationships/image" Target="../media/image127.png"/><Relationship Id="rId113" Type="http://schemas.openxmlformats.org/officeDocument/2006/relationships/image" Target="../media/image149.png"/><Relationship Id="rId134" Type="http://schemas.openxmlformats.org/officeDocument/2006/relationships/customXml" Target="../ink/ink10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73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020.png"/><Relationship Id="rId4" Type="http://schemas.openxmlformats.org/officeDocument/2006/relationships/image" Target="../media/image174.png"/><Relationship Id="rId9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7.png"/><Relationship Id="rId21" Type="http://schemas.openxmlformats.org/officeDocument/2006/relationships/image" Target="../media/image1260.png"/><Relationship Id="rId42" Type="http://schemas.openxmlformats.org/officeDocument/2006/relationships/image" Target="../media/image185.png"/><Relationship Id="rId47" Type="http://schemas.openxmlformats.org/officeDocument/2006/relationships/customXml" Target="../ink/ink124.xml"/><Relationship Id="rId63" Type="http://schemas.openxmlformats.org/officeDocument/2006/relationships/customXml" Target="../ink/ink132.xml"/><Relationship Id="rId68" Type="http://schemas.openxmlformats.org/officeDocument/2006/relationships/image" Target="../media/image198.png"/><Relationship Id="rId84" Type="http://schemas.openxmlformats.org/officeDocument/2006/relationships/image" Target="../media/image206.png"/><Relationship Id="rId89" Type="http://schemas.openxmlformats.org/officeDocument/2006/relationships/customXml" Target="../ink/ink145.xml"/><Relationship Id="rId16" Type="http://schemas.openxmlformats.org/officeDocument/2006/relationships/image" Target="../media/image1210.png"/><Relationship Id="rId11" Type="http://schemas.openxmlformats.org/officeDocument/2006/relationships/image" Target="../media/image1160.png"/><Relationship Id="rId32" Type="http://schemas.openxmlformats.org/officeDocument/2006/relationships/image" Target="../media/image180.png"/><Relationship Id="rId37" Type="http://schemas.openxmlformats.org/officeDocument/2006/relationships/customXml" Target="../ink/ink119.xml"/><Relationship Id="rId53" Type="http://schemas.openxmlformats.org/officeDocument/2006/relationships/customXml" Target="../ink/ink127.xml"/><Relationship Id="rId58" Type="http://schemas.openxmlformats.org/officeDocument/2006/relationships/image" Target="../media/image193.png"/><Relationship Id="rId74" Type="http://schemas.openxmlformats.org/officeDocument/2006/relationships/image" Target="../media/image201.png"/><Relationship Id="rId79" Type="http://schemas.openxmlformats.org/officeDocument/2006/relationships/customXml" Target="../ink/ink140.xml"/><Relationship Id="rId5" Type="http://schemas.openxmlformats.org/officeDocument/2006/relationships/image" Target="../media/image1100.png"/><Relationship Id="rId90" Type="http://schemas.openxmlformats.org/officeDocument/2006/relationships/image" Target="../media/image209.png"/><Relationship Id="rId14" Type="http://schemas.openxmlformats.org/officeDocument/2006/relationships/image" Target="../media/image1190.png"/><Relationship Id="rId22" Type="http://schemas.openxmlformats.org/officeDocument/2006/relationships/image" Target="../media/image1270.png"/><Relationship Id="rId27" Type="http://schemas.openxmlformats.org/officeDocument/2006/relationships/customXml" Target="../ink/ink114.xml"/><Relationship Id="rId30" Type="http://schemas.openxmlformats.org/officeDocument/2006/relationships/image" Target="../media/image179.png"/><Relationship Id="rId35" Type="http://schemas.openxmlformats.org/officeDocument/2006/relationships/customXml" Target="../ink/ink118.xml"/><Relationship Id="rId43" Type="http://schemas.openxmlformats.org/officeDocument/2006/relationships/customXml" Target="../ink/ink122.xml"/><Relationship Id="rId48" Type="http://schemas.openxmlformats.org/officeDocument/2006/relationships/image" Target="../media/image188.png"/><Relationship Id="rId56" Type="http://schemas.openxmlformats.org/officeDocument/2006/relationships/image" Target="../media/image192.png"/><Relationship Id="rId64" Type="http://schemas.openxmlformats.org/officeDocument/2006/relationships/image" Target="../media/image196.png"/><Relationship Id="rId69" Type="http://schemas.openxmlformats.org/officeDocument/2006/relationships/customXml" Target="../ink/ink135.xml"/><Relationship Id="rId77" Type="http://schemas.openxmlformats.org/officeDocument/2006/relationships/customXml" Target="../ink/ink139.xml"/><Relationship Id="rId8" Type="http://schemas.openxmlformats.org/officeDocument/2006/relationships/image" Target="../media/image1130.png"/><Relationship Id="rId51" Type="http://schemas.openxmlformats.org/officeDocument/2006/relationships/customXml" Target="../ink/ink126.xml"/><Relationship Id="rId72" Type="http://schemas.openxmlformats.org/officeDocument/2006/relationships/image" Target="../media/image200.png"/><Relationship Id="rId80" Type="http://schemas.openxmlformats.org/officeDocument/2006/relationships/image" Target="../media/image204.png"/><Relationship Id="rId85" Type="http://schemas.openxmlformats.org/officeDocument/2006/relationships/customXml" Target="../ink/ink143.xml"/><Relationship Id="rId3" Type="http://schemas.openxmlformats.org/officeDocument/2006/relationships/image" Target="../media/image1080.png"/><Relationship Id="rId12" Type="http://schemas.openxmlformats.org/officeDocument/2006/relationships/image" Target="../media/image1170.png"/><Relationship Id="rId17" Type="http://schemas.openxmlformats.org/officeDocument/2006/relationships/image" Target="../media/image1220.png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183.png"/><Relationship Id="rId46" Type="http://schemas.openxmlformats.org/officeDocument/2006/relationships/image" Target="../media/image187.png"/><Relationship Id="rId59" Type="http://schemas.openxmlformats.org/officeDocument/2006/relationships/customXml" Target="../ink/ink130.xml"/><Relationship Id="rId67" Type="http://schemas.openxmlformats.org/officeDocument/2006/relationships/customXml" Target="../ink/ink134.xml"/><Relationship Id="rId20" Type="http://schemas.openxmlformats.org/officeDocument/2006/relationships/image" Target="../media/image1250.png"/><Relationship Id="rId41" Type="http://schemas.openxmlformats.org/officeDocument/2006/relationships/customXml" Target="../ink/ink121.xml"/><Relationship Id="rId54" Type="http://schemas.openxmlformats.org/officeDocument/2006/relationships/image" Target="../media/image191.png"/><Relationship Id="rId62" Type="http://schemas.openxmlformats.org/officeDocument/2006/relationships/image" Target="../media/image195.png"/><Relationship Id="rId70" Type="http://schemas.openxmlformats.org/officeDocument/2006/relationships/image" Target="../media/image199.png"/><Relationship Id="rId75" Type="http://schemas.openxmlformats.org/officeDocument/2006/relationships/customXml" Target="../ink/ink138.xml"/><Relationship Id="rId83" Type="http://schemas.openxmlformats.org/officeDocument/2006/relationships/customXml" Target="../ink/ink142.xml"/><Relationship Id="rId88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15" Type="http://schemas.openxmlformats.org/officeDocument/2006/relationships/image" Target="../media/image1200.png"/><Relationship Id="rId23" Type="http://schemas.openxmlformats.org/officeDocument/2006/relationships/image" Target="../media/image1280.png"/><Relationship Id="rId28" Type="http://schemas.openxmlformats.org/officeDocument/2006/relationships/image" Target="../media/image178.png"/><Relationship Id="rId36" Type="http://schemas.openxmlformats.org/officeDocument/2006/relationships/image" Target="../media/image182.png"/><Relationship Id="rId49" Type="http://schemas.openxmlformats.org/officeDocument/2006/relationships/customXml" Target="../ink/ink125.xml"/><Relationship Id="rId57" Type="http://schemas.openxmlformats.org/officeDocument/2006/relationships/customXml" Target="../ink/ink129.xml"/><Relationship Id="rId10" Type="http://schemas.openxmlformats.org/officeDocument/2006/relationships/image" Target="../media/image1150.png"/><Relationship Id="rId31" Type="http://schemas.openxmlformats.org/officeDocument/2006/relationships/customXml" Target="../ink/ink116.xml"/><Relationship Id="rId44" Type="http://schemas.openxmlformats.org/officeDocument/2006/relationships/image" Target="../media/image186.png"/><Relationship Id="rId52" Type="http://schemas.openxmlformats.org/officeDocument/2006/relationships/image" Target="../media/image190.png"/><Relationship Id="rId60" Type="http://schemas.openxmlformats.org/officeDocument/2006/relationships/image" Target="../media/image194.png"/><Relationship Id="rId65" Type="http://schemas.openxmlformats.org/officeDocument/2006/relationships/customXml" Target="../ink/ink133.xml"/><Relationship Id="rId73" Type="http://schemas.openxmlformats.org/officeDocument/2006/relationships/customXml" Target="../ink/ink137.xml"/><Relationship Id="rId78" Type="http://schemas.openxmlformats.org/officeDocument/2006/relationships/image" Target="../media/image203.png"/><Relationship Id="rId81" Type="http://schemas.openxmlformats.org/officeDocument/2006/relationships/customXml" Target="../ink/ink141.xml"/><Relationship Id="rId86" Type="http://schemas.openxmlformats.org/officeDocument/2006/relationships/image" Target="../media/image207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Relationship Id="rId13" Type="http://schemas.openxmlformats.org/officeDocument/2006/relationships/image" Target="../media/image1180.png"/><Relationship Id="rId18" Type="http://schemas.openxmlformats.org/officeDocument/2006/relationships/image" Target="../media/image1230.png"/><Relationship Id="rId39" Type="http://schemas.openxmlformats.org/officeDocument/2006/relationships/customXml" Target="../ink/ink120.xml"/><Relationship Id="rId34" Type="http://schemas.openxmlformats.org/officeDocument/2006/relationships/image" Target="../media/image181.png"/><Relationship Id="rId50" Type="http://schemas.openxmlformats.org/officeDocument/2006/relationships/image" Target="../media/image189.png"/><Relationship Id="rId55" Type="http://schemas.openxmlformats.org/officeDocument/2006/relationships/customXml" Target="../ink/ink128.xml"/><Relationship Id="rId76" Type="http://schemas.openxmlformats.org/officeDocument/2006/relationships/image" Target="../media/image202.png"/><Relationship Id="rId7" Type="http://schemas.openxmlformats.org/officeDocument/2006/relationships/image" Target="../media/image1120.png"/><Relationship Id="rId71" Type="http://schemas.openxmlformats.org/officeDocument/2006/relationships/customXml" Target="../ink/ink136.xml"/><Relationship Id="rId2" Type="http://schemas.openxmlformats.org/officeDocument/2006/relationships/image" Target="../media/image1070.png"/><Relationship Id="rId29" Type="http://schemas.openxmlformats.org/officeDocument/2006/relationships/customXml" Target="../ink/ink115.xml"/><Relationship Id="rId24" Type="http://schemas.openxmlformats.org/officeDocument/2006/relationships/image" Target="../media/image1290.png"/><Relationship Id="rId40" Type="http://schemas.openxmlformats.org/officeDocument/2006/relationships/image" Target="../media/image184.png"/><Relationship Id="rId45" Type="http://schemas.openxmlformats.org/officeDocument/2006/relationships/customXml" Target="../ink/ink123.xml"/><Relationship Id="rId66" Type="http://schemas.openxmlformats.org/officeDocument/2006/relationships/image" Target="../media/image197.png"/><Relationship Id="rId87" Type="http://schemas.openxmlformats.org/officeDocument/2006/relationships/customXml" Target="../ink/ink144.xml"/><Relationship Id="rId61" Type="http://schemas.openxmlformats.org/officeDocument/2006/relationships/customXml" Target="../ink/ink131.xml"/><Relationship Id="rId82" Type="http://schemas.openxmlformats.org/officeDocument/2006/relationships/image" Target="../media/image205.png"/><Relationship Id="rId19" Type="http://schemas.openxmlformats.org/officeDocument/2006/relationships/image" Target="../media/image1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13" Type="http://schemas.openxmlformats.org/officeDocument/2006/relationships/image" Target="../media/image1410.png"/><Relationship Id="rId18" Type="http://schemas.openxmlformats.org/officeDocument/2006/relationships/image" Target="../media/image1460.png"/><Relationship Id="rId3" Type="http://schemas.openxmlformats.org/officeDocument/2006/relationships/image" Target="../media/image1310.png"/><Relationship Id="rId7" Type="http://schemas.openxmlformats.org/officeDocument/2006/relationships/image" Target="../media/image1350.png"/><Relationship Id="rId12" Type="http://schemas.openxmlformats.org/officeDocument/2006/relationships/image" Target="../media/image1400.png"/><Relationship Id="rId17" Type="http://schemas.openxmlformats.org/officeDocument/2006/relationships/image" Target="../media/image1450.png"/><Relationship Id="rId2" Type="http://schemas.openxmlformats.org/officeDocument/2006/relationships/image" Target="../media/image1300.png"/><Relationship Id="rId16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11" Type="http://schemas.openxmlformats.org/officeDocument/2006/relationships/image" Target="../media/image1390.png"/><Relationship Id="rId5" Type="http://schemas.openxmlformats.org/officeDocument/2006/relationships/image" Target="../media/image1330.png"/><Relationship Id="rId15" Type="http://schemas.openxmlformats.org/officeDocument/2006/relationships/image" Target="../media/image1430.png"/><Relationship Id="rId10" Type="http://schemas.openxmlformats.org/officeDocument/2006/relationships/image" Target="../media/image1380.png"/><Relationship Id="rId19" Type="http://schemas.openxmlformats.org/officeDocument/2006/relationships/image" Target="../media/image147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Relationship Id="rId14" Type="http://schemas.openxmlformats.org/officeDocument/2006/relationships/image" Target="../media/image1420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6.png"/><Relationship Id="rId21" Type="http://schemas.openxmlformats.org/officeDocument/2006/relationships/customXml" Target="../ink/ink150.xml"/><Relationship Id="rId42" Type="http://schemas.openxmlformats.org/officeDocument/2006/relationships/image" Target="../media/image224.png"/><Relationship Id="rId47" Type="http://schemas.openxmlformats.org/officeDocument/2006/relationships/customXml" Target="../ink/ink163.xml"/><Relationship Id="rId63" Type="http://schemas.openxmlformats.org/officeDocument/2006/relationships/customXml" Target="../ink/ink171.xml"/><Relationship Id="rId68" Type="http://schemas.openxmlformats.org/officeDocument/2006/relationships/image" Target="../media/image237.png"/><Relationship Id="rId84" Type="http://schemas.openxmlformats.org/officeDocument/2006/relationships/image" Target="../media/image245.png"/><Relationship Id="rId16" Type="http://schemas.openxmlformats.org/officeDocument/2006/relationships/image" Target="../media/image211.png"/><Relationship Id="rId11" Type="http://schemas.openxmlformats.org/officeDocument/2006/relationships/image" Target="../media/image1570.png"/><Relationship Id="rId32" Type="http://schemas.openxmlformats.org/officeDocument/2006/relationships/image" Target="../media/image219.png"/><Relationship Id="rId37" Type="http://schemas.openxmlformats.org/officeDocument/2006/relationships/customXml" Target="../ink/ink158.xml"/><Relationship Id="rId53" Type="http://schemas.openxmlformats.org/officeDocument/2006/relationships/customXml" Target="../ink/ink166.xml"/><Relationship Id="rId58" Type="http://schemas.openxmlformats.org/officeDocument/2006/relationships/image" Target="../media/image232.png"/><Relationship Id="rId74" Type="http://schemas.openxmlformats.org/officeDocument/2006/relationships/image" Target="../media/image240.png"/><Relationship Id="rId79" Type="http://schemas.openxmlformats.org/officeDocument/2006/relationships/customXml" Target="../ink/ink179.xml"/><Relationship Id="rId5" Type="http://schemas.openxmlformats.org/officeDocument/2006/relationships/image" Target="../media/image1510.png"/><Relationship Id="rId19" Type="http://schemas.openxmlformats.org/officeDocument/2006/relationships/customXml" Target="../ink/ink149.xml"/><Relationship Id="rId14" Type="http://schemas.openxmlformats.org/officeDocument/2006/relationships/image" Target="../media/image210.png"/><Relationship Id="rId22" Type="http://schemas.openxmlformats.org/officeDocument/2006/relationships/image" Target="../media/image214.png"/><Relationship Id="rId27" Type="http://schemas.openxmlformats.org/officeDocument/2006/relationships/customXml" Target="../ink/ink153.xml"/><Relationship Id="rId30" Type="http://schemas.openxmlformats.org/officeDocument/2006/relationships/image" Target="../media/image218.png"/><Relationship Id="rId35" Type="http://schemas.openxmlformats.org/officeDocument/2006/relationships/customXml" Target="../ink/ink157.xml"/><Relationship Id="rId43" Type="http://schemas.openxmlformats.org/officeDocument/2006/relationships/customXml" Target="../ink/ink161.xml"/><Relationship Id="rId48" Type="http://schemas.openxmlformats.org/officeDocument/2006/relationships/image" Target="../media/image227.png"/><Relationship Id="rId56" Type="http://schemas.openxmlformats.org/officeDocument/2006/relationships/image" Target="../media/image231.png"/><Relationship Id="rId64" Type="http://schemas.openxmlformats.org/officeDocument/2006/relationships/image" Target="../media/image235.png"/><Relationship Id="rId69" Type="http://schemas.openxmlformats.org/officeDocument/2006/relationships/customXml" Target="../ink/ink174.xml"/><Relationship Id="rId77" Type="http://schemas.openxmlformats.org/officeDocument/2006/relationships/customXml" Target="../ink/ink178.xml"/><Relationship Id="rId8" Type="http://schemas.openxmlformats.org/officeDocument/2006/relationships/image" Target="../media/image1540.png"/><Relationship Id="rId51" Type="http://schemas.openxmlformats.org/officeDocument/2006/relationships/customXml" Target="../ink/ink165.xml"/><Relationship Id="rId72" Type="http://schemas.openxmlformats.org/officeDocument/2006/relationships/image" Target="../media/image239.png"/><Relationship Id="rId80" Type="http://schemas.openxmlformats.org/officeDocument/2006/relationships/image" Target="../media/image243.png"/><Relationship Id="rId85" Type="http://schemas.openxmlformats.org/officeDocument/2006/relationships/customXml" Target="../ink/ink182.xml"/><Relationship Id="rId3" Type="http://schemas.openxmlformats.org/officeDocument/2006/relationships/image" Target="../media/image1490.png"/><Relationship Id="rId12" Type="http://schemas.openxmlformats.org/officeDocument/2006/relationships/image" Target="../media/image1580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33" Type="http://schemas.openxmlformats.org/officeDocument/2006/relationships/customXml" Target="../ink/ink156.xml"/><Relationship Id="rId38" Type="http://schemas.openxmlformats.org/officeDocument/2006/relationships/image" Target="../media/image222.png"/><Relationship Id="rId46" Type="http://schemas.openxmlformats.org/officeDocument/2006/relationships/image" Target="../media/image226.png"/><Relationship Id="rId59" Type="http://schemas.openxmlformats.org/officeDocument/2006/relationships/customXml" Target="../ink/ink169.xml"/><Relationship Id="rId67" Type="http://schemas.openxmlformats.org/officeDocument/2006/relationships/customXml" Target="../ink/ink173.xml"/><Relationship Id="rId20" Type="http://schemas.openxmlformats.org/officeDocument/2006/relationships/image" Target="../media/image213.png"/><Relationship Id="rId41" Type="http://schemas.openxmlformats.org/officeDocument/2006/relationships/customXml" Target="../ink/ink160.xml"/><Relationship Id="rId54" Type="http://schemas.openxmlformats.org/officeDocument/2006/relationships/image" Target="../media/image230.png"/><Relationship Id="rId62" Type="http://schemas.openxmlformats.org/officeDocument/2006/relationships/image" Target="../media/image234.png"/><Relationship Id="rId70" Type="http://schemas.openxmlformats.org/officeDocument/2006/relationships/image" Target="../media/image238.png"/><Relationship Id="rId75" Type="http://schemas.openxmlformats.org/officeDocument/2006/relationships/customXml" Target="../ink/ink177.xml"/><Relationship Id="rId83" Type="http://schemas.openxmlformats.org/officeDocument/2006/relationships/customXml" Target="../ink/ink181.xml"/><Relationship Id="rId88" Type="http://schemas.openxmlformats.org/officeDocument/2006/relationships/image" Target="../media/image2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217.png"/><Relationship Id="rId36" Type="http://schemas.openxmlformats.org/officeDocument/2006/relationships/image" Target="../media/image221.png"/><Relationship Id="rId49" Type="http://schemas.openxmlformats.org/officeDocument/2006/relationships/customXml" Target="../ink/ink164.xml"/><Relationship Id="rId57" Type="http://schemas.openxmlformats.org/officeDocument/2006/relationships/customXml" Target="../ink/ink168.xml"/><Relationship Id="rId10" Type="http://schemas.openxmlformats.org/officeDocument/2006/relationships/image" Target="../media/image1560.png"/><Relationship Id="rId31" Type="http://schemas.openxmlformats.org/officeDocument/2006/relationships/customXml" Target="../ink/ink155.xml"/><Relationship Id="rId44" Type="http://schemas.openxmlformats.org/officeDocument/2006/relationships/image" Target="../media/image225.png"/><Relationship Id="rId52" Type="http://schemas.openxmlformats.org/officeDocument/2006/relationships/image" Target="../media/image229.png"/><Relationship Id="rId60" Type="http://schemas.openxmlformats.org/officeDocument/2006/relationships/image" Target="../media/image233.png"/><Relationship Id="rId65" Type="http://schemas.openxmlformats.org/officeDocument/2006/relationships/customXml" Target="../ink/ink172.xml"/><Relationship Id="rId73" Type="http://schemas.openxmlformats.org/officeDocument/2006/relationships/customXml" Target="../ink/ink176.xml"/><Relationship Id="rId78" Type="http://schemas.openxmlformats.org/officeDocument/2006/relationships/image" Target="../media/image242.png"/><Relationship Id="rId81" Type="http://schemas.openxmlformats.org/officeDocument/2006/relationships/customXml" Target="../ink/ink180.xml"/><Relationship Id="rId86" Type="http://schemas.openxmlformats.org/officeDocument/2006/relationships/image" Target="../media/image246.png"/><Relationship Id="rId4" Type="http://schemas.openxmlformats.org/officeDocument/2006/relationships/image" Target="../media/image1500.png"/><Relationship Id="rId9" Type="http://schemas.openxmlformats.org/officeDocument/2006/relationships/image" Target="../media/image1550.png"/><Relationship Id="rId13" Type="http://schemas.openxmlformats.org/officeDocument/2006/relationships/customXml" Target="../ink/ink146.xml"/><Relationship Id="rId18" Type="http://schemas.openxmlformats.org/officeDocument/2006/relationships/image" Target="../media/image212.png"/><Relationship Id="rId39" Type="http://schemas.openxmlformats.org/officeDocument/2006/relationships/customXml" Target="../ink/ink159.xml"/><Relationship Id="rId34" Type="http://schemas.openxmlformats.org/officeDocument/2006/relationships/image" Target="../media/image220.png"/><Relationship Id="rId50" Type="http://schemas.openxmlformats.org/officeDocument/2006/relationships/image" Target="../media/image228.png"/><Relationship Id="rId55" Type="http://schemas.openxmlformats.org/officeDocument/2006/relationships/customXml" Target="../ink/ink167.xml"/><Relationship Id="rId76" Type="http://schemas.openxmlformats.org/officeDocument/2006/relationships/image" Target="../media/image241.png"/><Relationship Id="rId7" Type="http://schemas.openxmlformats.org/officeDocument/2006/relationships/image" Target="../media/image1530.png"/><Relationship Id="rId71" Type="http://schemas.openxmlformats.org/officeDocument/2006/relationships/customXml" Target="../ink/ink175.xml"/><Relationship Id="rId2" Type="http://schemas.openxmlformats.org/officeDocument/2006/relationships/image" Target="../media/image1480.png"/><Relationship Id="rId29" Type="http://schemas.openxmlformats.org/officeDocument/2006/relationships/customXml" Target="../ink/ink154.xml"/><Relationship Id="rId24" Type="http://schemas.openxmlformats.org/officeDocument/2006/relationships/image" Target="../media/image215.png"/><Relationship Id="rId40" Type="http://schemas.openxmlformats.org/officeDocument/2006/relationships/image" Target="../media/image223.png"/><Relationship Id="rId45" Type="http://schemas.openxmlformats.org/officeDocument/2006/relationships/customXml" Target="../ink/ink162.xml"/><Relationship Id="rId66" Type="http://schemas.openxmlformats.org/officeDocument/2006/relationships/image" Target="../media/image236.png"/><Relationship Id="rId87" Type="http://schemas.openxmlformats.org/officeDocument/2006/relationships/customXml" Target="../ink/ink183.xml"/><Relationship Id="rId61" Type="http://schemas.openxmlformats.org/officeDocument/2006/relationships/customXml" Target="../ink/ink170.xml"/><Relationship Id="rId82" Type="http://schemas.openxmlformats.org/officeDocument/2006/relationships/image" Target="../media/image2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10.xml"/><Relationship Id="rId3" Type="http://schemas.openxmlformats.org/officeDocument/2006/relationships/image" Target="../media/image12.png"/><Relationship Id="rId21" Type="http://schemas.openxmlformats.org/officeDocument/2006/relationships/customXml" Target="../ink/ink11.xml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image" Target="../media/image23.png"/><Relationship Id="rId10" Type="http://schemas.openxmlformats.org/officeDocument/2006/relationships/customXml" Target="../ink/ink7.xml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9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0820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utilise the second derivatives to sketch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5810"/>
            <a:ext cx="10973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Examine the concepts of concavity and points of inflection and their  relationship with the second derivative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Apply the second derivative test for determining local maxima and minima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Sketch the graph of a function using first and second derivatives to locate stationary points and points of inflection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05053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FCE5F-D56D-47B2-85A5-BC4B4055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36" y="1415709"/>
            <a:ext cx="7137327" cy="5500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345C191-FFC1-4DA5-AFB7-0BCC75D7B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946" y="809626"/>
                <a:ext cx="11780108" cy="58815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1" dirty="0"/>
                  <a:t>The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1" dirty="0"/>
                  <a:t> is shown graphed below. Construct the graph of its derivative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  <a:p>
                <a:pPr marL="514350" indent="-514350">
                  <a:buAutoNum type="arabicParenR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345C191-FFC1-4DA5-AFB7-0BCC75D7B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946" y="809626"/>
                <a:ext cx="11780108" cy="5881558"/>
              </a:xfrm>
              <a:blipFill>
                <a:blip r:embed="rId3"/>
                <a:stretch>
                  <a:fillRect l="-1087" t="-1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FD89E3-FECD-E18D-55BC-0A1965DE6D18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12187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cording #5">
            <a:hlinkClick r:id="" action="ppaction://media"/>
            <a:extLst>
              <a:ext uri="{FF2B5EF4-FFF2-40B4-BE49-F238E27FC236}">
                <a16:creationId xmlns:a16="http://schemas.microsoft.com/office/drawing/2014/main" id="{D1DBB471-83CE-46AD-87FC-2BE6154E2C5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00225" y="692190"/>
            <a:ext cx="8820150" cy="6165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5886A0-EEA9-4CDC-BA77-0BE057D5B16A}"/>
              </a:ext>
            </a:extLst>
          </p:cNvPr>
          <p:cNvSpPr txBox="1"/>
          <p:nvPr/>
        </p:nvSpPr>
        <p:spPr>
          <a:xfrm>
            <a:off x="123825" y="692190"/>
            <a:ext cx="3186065" cy="1754326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 draw a graph of a derivative,</a:t>
            </a:r>
          </a:p>
          <a:p>
            <a:r>
              <a:rPr lang="en-US" b="1" dirty="0"/>
              <a:t>always note the locations of </a:t>
            </a:r>
          </a:p>
          <a:p>
            <a:r>
              <a:rPr lang="en-US" b="1" dirty="0"/>
              <a:t>stationary points and P.O.I.s</a:t>
            </a:r>
          </a:p>
          <a:p>
            <a:endParaRPr lang="en-US" b="1" dirty="0"/>
          </a:p>
          <a:p>
            <a:r>
              <a:rPr lang="en-US" b="1" dirty="0"/>
              <a:t>I use dotted lines to map them</a:t>
            </a:r>
          </a:p>
          <a:p>
            <a:r>
              <a:rPr lang="en-US" b="1" dirty="0"/>
              <a:t>out as shown.</a:t>
            </a:r>
            <a:endParaRPr lang="en-AU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919D3-CA08-4457-9B34-614A96F2DA1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09890" y="1569353"/>
            <a:ext cx="1424035" cy="1964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AD999C-3773-40F4-ABAA-F7CEB18571CA}"/>
              </a:ext>
            </a:extLst>
          </p:cNvPr>
          <p:cNvSpPr txBox="1"/>
          <p:nvPr/>
        </p:nvSpPr>
        <p:spPr>
          <a:xfrm>
            <a:off x="8349343" y="692190"/>
            <a:ext cx="3780697" cy="286232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In the graph of the derivative, y = f’(x) which means positive gradients appear in the positive region, negative gradients appear in the negative region and zero gradients should sit on the x-axis. 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Stationary points should be sitting on the x-axis, because the gradient is equal to zero on this axis.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E8ED0-80BF-46B1-8CB5-26C8C301A368}"/>
              </a:ext>
            </a:extLst>
          </p:cNvPr>
          <p:cNvCxnSpPr>
            <a:cxnSpLocks/>
          </p:cNvCxnSpPr>
          <p:nvPr/>
        </p:nvCxnSpPr>
        <p:spPr>
          <a:xfrm flipH="1">
            <a:off x="6727371" y="2013857"/>
            <a:ext cx="1621974" cy="2873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346C5F-FD71-4113-87A1-0DA1580F47D4}"/>
              </a:ext>
            </a:extLst>
          </p:cNvPr>
          <p:cNvSpPr txBox="1"/>
          <p:nvPr/>
        </p:nvSpPr>
        <p:spPr>
          <a:xfrm>
            <a:off x="8349343" y="4168407"/>
            <a:ext cx="3780697" cy="258532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Identify where the gradients are negative, positive and zero.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Map them out carefully when constructing your derivative graph.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NEGATIVES go below the x-axis.</a:t>
            </a:r>
          </a:p>
          <a:p>
            <a:pPr algn="just"/>
            <a:r>
              <a:rPr lang="en-US" b="1" dirty="0"/>
              <a:t>POSITIVE go above the x-axis.</a:t>
            </a:r>
          </a:p>
          <a:p>
            <a:pPr algn="just"/>
            <a:r>
              <a:rPr lang="en-US" b="1" dirty="0"/>
              <a:t>ZEROES go on the x-axis.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E966B-AFD8-6A05-0445-ADF9D9E19046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46465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7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2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020F8-5E31-4D32-9D3B-2657CF54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" r="55812"/>
          <a:stretch/>
        </p:blipFill>
        <p:spPr>
          <a:xfrm>
            <a:off x="152401" y="664028"/>
            <a:ext cx="4456079" cy="619397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90E405F-2963-46EF-9214-AF1BAD27DF4F}"/>
              </a:ext>
            </a:extLst>
          </p:cNvPr>
          <p:cNvGrpSpPr/>
          <p:nvPr/>
        </p:nvGrpSpPr>
        <p:grpSpPr>
          <a:xfrm>
            <a:off x="626893" y="4229840"/>
            <a:ext cx="2995560" cy="2204280"/>
            <a:chOff x="626893" y="4229840"/>
            <a:chExt cx="2995560" cy="22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38FA49-C9A2-4E84-8B4C-8DCDBBDFA801}"/>
                    </a:ext>
                  </a:extLst>
                </p14:cNvPr>
                <p14:cNvContentPartPr/>
                <p14:nvPr/>
              </p14:nvContentPartPr>
              <p14:xfrm>
                <a:off x="649213" y="4244240"/>
                <a:ext cx="2883600" cy="215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38FA49-C9A2-4E84-8B4C-8DCDBBDFA8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0133" y="4225160"/>
                  <a:ext cx="2921400" cy="21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E2CA7A-A75E-4AFC-AC68-ADA9F473371B}"/>
                    </a:ext>
                  </a:extLst>
                </p14:cNvPr>
                <p14:cNvContentPartPr/>
                <p14:nvPr/>
              </p14:nvContentPartPr>
              <p14:xfrm>
                <a:off x="3364693" y="4229840"/>
                <a:ext cx="257760" cy="155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E2CA7A-A75E-4AFC-AC68-ADA9F47337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5613" y="4210760"/>
                  <a:ext cx="295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DB3574-3EA9-464E-AC6B-6D9A0B4BB20F}"/>
                    </a:ext>
                  </a:extLst>
                </p14:cNvPr>
                <p14:cNvContentPartPr/>
                <p14:nvPr/>
              </p14:nvContentPartPr>
              <p14:xfrm>
                <a:off x="626893" y="6238280"/>
                <a:ext cx="291600" cy="19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DB3574-3EA9-464E-AC6B-6D9A0B4BB2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813" y="6219200"/>
                  <a:ext cx="329400" cy="233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C3AE28-24E8-41E3-ACA6-3334FEE182B3}"/>
              </a:ext>
            </a:extLst>
          </p:cNvPr>
          <p:cNvSpPr txBox="1"/>
          <p:nvPr/>
        </p:nvSpPr>
        <p:spPr>
          <a:xfrm>
            <a:off x="4942818" y="2363160"/>
            <a:ext cx="7096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</a:rPr>
              <a:t>The final solution is shown on the left.</a:t>
            </a:r>
          </a:p>
          <a:p>
            <a:pPr algn="just"/>
            <a:endParaRPr lang="en-AU" sz="2400" b="1" dirty="0">
              <a:solidFill>
                <a:srgbClr val="002060"/>
              </a:solidFill>
            </a:endParaRPr>
          </a:p>
          <a:p>
            <a:pPr algn="just"/>
            <a:r>
              <a:rPr lang="en-AU" sz="2400" b="1" dirty="0">
                <a:solidFill>
                  <a:srgbClr val="002060"/>
                </a:solidFill>
              </a:rPr>
              <a:t>Use a pencil when you do derivative graphs – you can get deductions in your exams if your graph is unclear, especially if you have scribbled out your mistakes using pen…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FDB9E-CDD5-D9F0-CEF9-DF2290D9950D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18011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118F07-CFBE-42BB-870E-8371586A1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946" y="809626"/>
                <a:ext cx="11780108" cy="58815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1" dirty="0"/>
                  <a:t>The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1" dirty="0"/>
                  <a:t> is shown graphed below. Construct the graph of its derivative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  <a:p>
                <a:pPr marL="514350" indent="-514350">
                  <a:buAutoNum type="arabicParenR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118F07-CFBE-42BB-870E-8371586A1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946" y="809626"/>
                <a:ext cx="11780108" cy="5881558"/>
              </a:xfrm>
              <a:blipFill>
                <a:blip r:embed="rId2"/>
                <a:stretch>
                  <a:fillRect l="-1087" t="-1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0F0B54C-CD88-411A-B576-98B8643D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253" y="1759489"/>
            <a:ext cx="7144747" cy="4725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389C0C-0B48-E8A9-FCBB-0B1BB2CBEDB5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02280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cording #6">
            <a:hlinkClick r:id="" action="ppaction://media"/>
            <a:extLst>
              <a:ext uri="{FF2B5EF4-FFF2-40B4-BE49-F238E27FC236}">
                <a16:creationId xmlns:a16="http://schemas.microsoft.com/office/drawing/2014/main" id="{32D4DF0B-EAD2-42C3-B45E-EEDB7483B3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96423" y="661777"/>
            <a:ext cx="9917007" cy="6859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1600EC-96DB-4674-8362-C39A657380FA}"/>
              </a:ext>
            </a:extLst>
          </p:cNvPr>
          <p:cNvSpPr txBox="1"/>
          <p:nvPr/>
        </p:nvSpPr>
        <p:spPr>
          <a:xfrm>
            <a:off x="103435" y="692190"/>
            <a:ext cx="3542380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/>
              <a:t>Map the key points to the </a:t>
            </a:r>
          </a:p>
          <a:p>
            <a:pPr algn="just"/>
            <a:r>
              <a:rPr lang="en-US" b="1" dirty="0"/>
              <a:t>derivative</a:t>
            </a:r>
            <a:r>
              <a:rPr lang="en-AU" b="1" dirty="0"/>
              <a:t> graph using dotted lines.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B7297-BD4C-46C2-8B65-5E62A3B4C0BD}"/>
              </a:ext>
            </a:extLst>
          </p:cNvPr>
          <p:cNvSpPr txBox="1"/>
          <p:nvPr/>
        </p:nvSpPr>
        <p:spPr>
          <a:xfrm>
            <a:off x="103445" y="1445936"/>
            <a:ext cx="3605602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b="1" dirty="0"/>
              <a:t>Locate the stationary points and</a:t>
            </a:r>
          </a:p>
          <a:p>
            <a:pPr algn="just"/>
            <a:r>
              <a:rPr lang="en-US" b="1" dirty="0"/>
              <a:t>plot them on the derivative 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90FB2-859D-4EA8-92E2-CE2BA2B7256D}"/>
              </a:ext>
            </a:extLst>
          </p:cNvPr>
          <p:cNvSpPr txBox="1"/>
          <p:nvPr/>
        </p:nvSpPr>
        <p:spPr>
          <a:xfrm>
            <a:off x="67830" y="2199682"/>
            <a:ext cx="3676840" cy="64633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b="1" dirty="0"/>
              <a:t>Map the gradients of the original</a:t>
            </a:r>
          </a:p>
          <a:p>
            <a:pPr algn="just"/>
            <a:r>
              <a:rPr lang="en-US" b="1" dirty="0"/>
              <a:t>function to the derivative graph.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486BB-2049-F1E3-D692-DCF095414978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5638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9D5A5B-AC49-4BC2-9071-872372B163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51" r="3285"/>
          <a:stretch/>
        </p:blipFill>
        <p:spPr>
          <a:xfrm>
            <a:off x="3580600" y="771899"/>
            <a:ext cx="4100360" cy="58528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B9D121-2D17-42CF-9BF5-989BC8CC349D}"/>
                  </a:ext>
                </a:extLst>
              </p14:cNvPr>
              <p14:cNvContentPartPr/>
              <p14:nvPr/>
            </p14:nvContentPartPr>
            <p14:xfrm>
              <a:off x="4346621" y="5550935"/>
              <a:ext cx="71640" cy="10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B9D121-2D17-42CF-9BF5-989BC8CC34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7541" y="5531855"/>
                <a:ext cx="109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900F6F-9F33-4241-94C0-1A321FDE4A81}"/>
                  </a:ext>
                </a:extLst>
              </p14:cNvPr>
              <p14:cNvContentPartPr/>
              <p14:nvPr/>
            </p14:nvContentPartPr>
            <p14:xfrm>
              <a:off x="3796541" y="4620335"/>
              <a:ext cx="1677600" cy="1766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900F6F-9F33-4241-94C0-1A321FDE4A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7461" y="4601255"/>
                <a:ext cx="1715400" cy="180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E718B2A-AEC2-4648-8DF7-68D5B6707A9F}"/>
              </a:ext>
            </a:extLst>
          </p:cNvPr>
          <p:cNvGrpSpPr/>
          <p:nvPr/>
        </p:nvGrpSpPr>
        <p:grpSpPr>
          <a:xfrm>
            <a:off x="5439941" y="5522855"/>
            <a:ext cx="1403280" cy="671040"/>
            <a:chOff x="5439941" y="5522855"/>
            <a:chExt cx="140328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BB90D6-34E4-40FA-83E8-6D0D51B5EC28}"/>
                    </a:ext>
                  </a:extLst>
                </p14:cNvPr>
                <p14:cNvContentPartPr/>
                <p14:nvPr/>
              </p14:nvContentPartPr>
              <p14:xfrm>
                <a:off x="6438941" y="5562815"/>
                <a:ext cx="34200" cy="11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BB90D6-34E4-40FA-83E8-6D0D51B5EC2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9861" y="5543735"/>
                  <a:ext cx="72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F3787E-E927-425D-B78B-4DCADDDE1649}"/>
                    </a:ext>
                  </a:extLst>
                </p14:cNvPr>
                <p14:cNvContentPartPr/>
                <p14:nvPr/>
              </p14:nvContentPartPr>
              <p14:xfrm>
                <a:off x="6388181" y="5522855"/>
                <a:ext cx="71640" cy="157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F3787E-E927-425D-B78B-4DCADDDE16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69101" y="5503775"/>
                  <a:ext cx="109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B2CC4B-A79B-4998-ABAA-59AAA62B0E66}"/>
                    </a:ext>
                  </a:extLst>
                </p14:cNvPr>
                <p14:cNvContentPartPr/>
                <p14:nvPr/>
              </p14:nvContentPartPr>
              <p14:xfrm>
                <a:off x="5439941" y="5549495"/>
                <a:ext cx="78840" cy="140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B2CC4B-A79B-4998-ABAA-59AAA62B0E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20861" y="5530415"/>
                  <a:ext cx="11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71A0C4-9DCC-488D-B5C7-EEB2C52853EC}"/>
                    </a:ext>
                  </a:extLst>
                </p14:cNvPr>
                <p14:cNvContentPartPr/>
                <p14:nvPr/>
              </p14:nvContentPartPr>
              <p14:xfrm>
                <a:off x="5508701" y="5626535"/>
                <a:ext cx="954360" cy="47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71A0C4-9DCC-488D-B5C7-EEB2C52853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89621" y="5607455"/>
                  <a:ext cx="9921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3FC67C-1DAC-41B3-94FA-DED0E9FD3945}"/>
                    </a:ext>
                  </a:extLst>
                </p14:cNvPr>
                <p14:cNvContentPartPr/>
                <p14:nvPr/>
              </p14:nvContentPartPr>
              <p14:xfrm>
                <a:off x="6394661" y="5643455"/>
                <a:ext cx="360000" cy="536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3FC67C-1DAC-41B3-94FA-DED0E9FD39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75581" y="5624375"/>
                  <a:ext cx="3978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719C83-74C1-46FD-88BB-AF520AED9627}"/>
                    </a:ext>
                  </a:extLst>
                </p14:cNvPr>
                <p14:cNvContentPartPr/>
                <p14:nvPr/>
              </p14:nvContentPartPr>
              <p14:xfrm>
                <a:off x="6601661" y="5998415"/>
                <a:ext cx="241560" cy="19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719C83-74C1-46FD-88BB-AF520AED962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2581" y="5979335"/>
                  <a:ext cx="27936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DE11FED-D662-4857-9E8D-6A7A7459D208}"/>
                  </a:ext>
                </a:extLst>
              </p14:cNvPr>
              <p14:cNvContentPartPr/>
              <p14:nvPr/>
            </p14:nvContentPartPr>
            <p14:xfrm>
              <a:off x="3713021" y="6225935"/>
              <a:ext cx="237600" cy="192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DE11FED-D662-4857-9E8D-6A7A7459D20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3941" y="6206855"/>
                <a:ext cx="275400" cy="230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B02BDCD-FE39-7303-083A-0A7F179A11DD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24245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31" y="0"/>
            <a:ext cx="7884368" cy="6828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823DA1-57D8-425B-93D1-D9705A6A6F46}"/>
                  </a:ext>
                </a:extLst>
              </p:cNvPr>
              <p:cNvSpPr txBox="1"/>
              <p:nvPr/>
            </p:nvSpPr>
            <p:spPr>
              <a:xfrm>
                <a:off x="207188" y="770022"/>
                <a:ext cx="4100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 is shown graphed on the right. Construct the graph of its derivative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823DA1-57D8-425B-93D1-D9705A6A6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88" y="770022"/>
                <a:ext cx="4100443" cy="1569660"/>
              </a:xfrm>
              <a:prstGeom prst="rect">
                <a:avLst/>
              </a:prstGeom>
              <a:blipFill>
                <a:blip r:embed="rId3"/>
                <a:stretch>
                  <a:fillRect l="-2377" t="-3101" b="-7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8F1AB0-A953-4578-B525-E9F26794DA1C}"/>
                  </a:ext>
                </a:extLst>
              </p14:cNvPr>
              <p14:cNvContentPartPr/>
              <p14:nvPr/>
            </p14:nvContentPartPr>
            <p14:xfrm>
              <a:off x="6739541" y="5544095"/>
              <a:ext cx="155520" cy="20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8F1AB0-A953-4578-B525-E9F26794DA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0541" y="5535095"/>
                <a:ext cx="1731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A92C90-C9F9-4949-9661-FC6F5A15C858}"/>
                  </a:ext>
                </a:extLst>
              </p14:cNvPr>
              <p14:cNvContentPartPr/>
              <p14:nvPr/>
            </p14:nvContentPartPr>
            <p14:xfrm>
              <a:off x="8396621" y="5584055"/>
              <a:ext cx="144720" cy="14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A92C90-C9F9-4949-9661-FC6F5A15C8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621" y="5575055"/>
                <a:ext cx="162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6CCFCC-5623-4380-94D3-4E07CF7DF411}"/>
                  </a:ext>
                </a:extLst>
              </p14:cNvPr>
              <p14:cNvContentPartPr/>
              <p14:nvPr/>
            </p14:nvContentPartPr>
            <p14:xfrm>
              <a:off x="10272581" y="5623655"/>
              <a:ext cx="183960" cy="18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6CCFCC-5623-4380-94D3-4E07CF7DF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63581" y="5614655"/>
                <a:ext cx="2016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673F07-8464-45E4-AB27-B0EF4503E5EA}"/>
                  </a:ext>
                </a:extLst>
              </p14:cNvPr>
              <p14:cNvContentPartPr/>
              <p14:nvPr/>
            </p14:nvContentPartPr>
            <p14:xfrm>
              <a:off x="5223221" y="5642735"/>
              <a:ext cx="1615680" cy="79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673F07-8464-45E4-AB27-B0EF4503E5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4221" y="5633735"/>
                <a:ext cx="163332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3BB0B8-62CC-49A2-8909-973F4D6E0999}"/>
                  </a:ext>
                </a:extLst>
              </p14:cNvPr>
              <p14:cNvContentPartPr/>
              <p14:nvPr/>
            </p14:nvContentPartPr>
            <p14:xfrm>
              <a:off x="5221781" y="5700335"/>
              <a:ext cx="245160" cy="38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3BB0B8-62CC-49A2-8909-973F4D6E0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2781" y="5691335"/>
                <a:ext cx="26280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E4E9960-513B-4CEE-802E-02300AF9897D}"/>
              </a:ext>
            </a:extLst>
          </p:cNvPr>
          <p:cNvGrpSpPr/>
          <p:nvPr/>
        </p:nvGrpSpPr>
        <p:grpSpPr>
          <a:xfrm>
            <a:off x="6804701" y="3324695"/>
            <a:ext cx="4456440" cy="2378160"/>
            <a:chOff x="6804701" y="3324695"/>
            <a:chExt cx="4456440" cy="23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23B849-3927-45CA-9C73-F5098522523E}"/>
                    </a:ext>
                  </a:extLst>
                </p14:cNvPr>
                <p14:cNvContentPartPr/>
                <p14:nvPr/>
              </p14:nvContentPartPr>
              <p14:xfrm>
                <a:off x="6804701" y="3512615"/>
                <a:ext cx="2371680" cy="2188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23B849-3927-45CA-9C73-F509852252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5701" y="3503615"/>
                  <a:ext cx="2389320" cy="22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5D7789-CB50-4982-938B-C463EF9C0A6A}"/>
                    </a:ext>
                  </a:extLst>
                </p14:cNvPr>
                <p14:cNvContentPartPr/>
                <p14:nvPr/>
              </p14:nvContentPartPr>
              <p14:xfrm>
                <a:off x="9078101" y="3488855"/>
                <a:ext cx="210600" cy="16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5D7789-CB50-4982-938B-C463EF9C0A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69101" y="3479855"/>
                  <a:ext cx="22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8AC33A-7DCF-4AA8-8E25-D7775D7A5497}"/>
                    </a:ext>
                  </a:extLst>
                </p14:cNvPr>
                <p14:cNvContentPartPr/>
                <p14:nvPr/>
              </p14:nvContentPartPr>
              <p14:xfrm>
                <a:off x="9565181" y="3324695"/>
                <a:ext cx="1695960" cy="237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8AC33A-7DCF-4AA8-8E25-D7775D7A54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56181" y="3315695"/>
                  <a:ext cx="1713600" cy="23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D22AE8-86E9-4FE9-B961-A542392E0A93}"/>
                    </a:ext>
                  </a:extLst>
                </p14:cNvPr>
                <p14:cNvContentPartPr/>
                <p14:nvPr/>
              </p14:nvContentPartPr>
              <p14:xfrm>
                <a:off x="9455021" y="3340175"/>
                <a:ext cx="420840" cy="23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D22AE8-86E9-4FE9-B961-A542392E0A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46021" y="3331175"/>
                  <a:ext cx="438480" cy="25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7D1D58-613B-21E4-C578-F5E558E8A37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3874CF-BDE3-1941-9E30-675B17B6B593}"/>
              </a:ext>
            </a:extLst>
          </p:cNvPr>
          <p:cNvGrpSpPr/>
          <p:nvPr/>
        </p:nvGrpSpPr>
        <p:grpSpPr>
          <a:xfrm>
            <a:off x="4043701" y="5626741"/>
            <a:ext cx="1505520" cy="581760"/>
            <a:chOff x="4043701" y="5626741"/>
            <a:chExt cx="1505520" cy="58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D22E92-7883-E76A-B79F-FBF9A1D036A4}"/>
                    </a:ext>
                  </a:extLst>
                </p14:cNvPr>
                <p14:cNvContentPartPr/>
                <p14:nvPr/>
              </p14:nvContentPartPr>
              <p14:xfrm>
                <a:off x="4093381" y="5651221"/>
                <a:ext cx="1455840" cy="55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D22E92-7883-E76A-B79F-FBF9A1D036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4381" y="5642221"/>
                  <a:ext cx="14734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03E66F-62ED-D12F-9835-E3D922BD7500}"/>
                    </a:ext>
                  </a:extLst>
                </p14:cNvPr>
                <p14:cNvContentPartPr/>
                <p14:nvPr/>
              </p14:nvContentPartPr>
              <p14:xfrm>
                <a:off x="4043701" y="5626741"/>
                <a:ext cx="180720" cy="13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03E66F-62ED-D12F-9835-E3D922BD75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4701" y="5617741"/>
                  <a:ext cx="198360" cy="14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75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13224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(10−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the coordinates of the stationary points and their nature using the second derivative test. 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the coordinates of the point of inflection and find the gradient at this point.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Sketch the graphs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∈[0,10]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1322406"/>
              </a:xfrm>
              <a:blipFill>
                <a:blip r:embed="rId2"/>
                <a:stretch>
                  <a:fillRect l="-518" t="-7834" b="-6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0" y="2024205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(−1)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24205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F7A66C-5326-94DC-7DC3-7880F68CF51C}"/>
                  </a:ext>
                </a:extLst>
              </p:cNvPr>
              <p:cNvSpPr txBox="1"/>
              <p:nvPr/>
            </p:nvSpPr>
            <p:spPr>
              <a:xfrm>
                <a:off x="0" y="2358361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F7A66C-5326-94DC-7DC3-7880F68C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58361"/>
                <a:ext cx="3407218" cy="276999"/>
              </a:xfrm>
              <a:prstGeom prst="rect">
                <a:avLst/>
              </a:prstGeom>
              <a:blipFill>
                <a:blip r:embed="rId4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A5705-4CBF-A9D7-CF7A-2F2E021B64D6}"/>
                  </a:ext>
                </a:extLst>
              </p:cNvPr>
              <p:cNvSpPr txBox="1"/>
              <p:nvPr/>
            </p:nvSpPr>
            <p:spPr>
              <a:xfrm>
                <a:off x="-206638" y="2692517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9A5705-4CBF-A9D7-CF7A-2F2E021B6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638" y="2692517"/>
                <a:ext cx="3407218" cy="276999"/>
              </a:xfrm>
              <a:prstGeom prst="rect">
                <a:avLst/>
              </a:prstGeom>
              <a:blipFill>
                <a:blip r:embed="rId5"/>
                <a:stretch>
                  <a:fillRect t="-4444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60C61-C7E3-CB18-B43B-46A10A8A1406}"/>
                  </a:ext>
                </a:extLst>
              </p:cNvPr>
              <p:cNvSpPr txBox="1"/>
              <p:nvPr/>
            </p:nvSpPr>
            <p:spPr>
              <a:xfrm>
                <a:off x="-676538" y="3026673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=20−6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60C61-C7E3-CB18-B43B-46A10A8A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538" y="3026673"/>
                <a:ext cx="3407218" cy="276999"/>
              </a:xfrm>
              <a:prstGeom prst="rect">
                <a:avLst/>
              </a:prstGeom>
              <a:blipFill>
                <a:blip r:embed="rId6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6ECAF-8A19-371D-69AE-D9A68078A7AE}"/>
                  </a:ext>
                </a:extLst>
              </p:cNvPr>
              <p:cNvSpPr txBox="1"/>
              <p:nvPr/>
            </p:nvSpPr>
            <p:spPr>
              <a:xfrm>
                <a:off x="100781" y="3405885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a) 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6ECAF-8A19-371D-69AE-D9A68078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3405885"/>
                <a:ext cx="3407218" cy="276999"/>
              </a:xfrm>
              <a:prstGeom prst="rect">
                <a:avLst/>
              </a:prstGeom>
              <a:blipFill>
                <a:blip r:embed="rId7"/>
                <a:stretch>
                  <a:fillRect l="-4301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4953F3-3B2D-7523-33A4-29540D8BC6B8}"/>
                  </a:ext>
                </a:extLst>
              </p:cNvPr>
              <p:cNvSpPr txBox="1"/>
              <p:nvPr/>
            </p:nvSpPr>
            <p:spPr>
              <a:xfrm>
                <a:off x="-117738" y="3764144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4953F3-3B2D-7523-33A4-29540D8B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738" y="3764144"/>
                <a:ext cx="3407218" cy="276999"/>
              </a:xfrm>
              <a:prstGeom prst="rect">
                <a:avLst/>
              </a:prstGeom>
              <a:blipFill>
                <a:blip r:embed="rId8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F0D15F-2905-5827-69A8-05BCEC425EF9}"/>
                  </a:ext>
                </a:extLst>
              </p:cNvPr>
              <p:cNvSpPr txBox="1"/>
              <p:nvPr/>
            </p:nvSpPr>
            <p:spPr>
              <a:xfrm>
                <a:off x="-206638" y="4041143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(20−3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F0D15F-2905-5827-69A8-05BCEC425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638" y="4041143"/>
                <a:ext cx="3407218" cy="276999"/>
              </a:xfrm>
              <a:prstGeom prst="rect">
                <a:avLst/>
              </a:prstGeom>
              <a:blipFill>
                <a:blip r:embed="rId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D29606-B97F-198A-366D-71DB95840EC5}"/>
                  </a:ext>
                </a:extLst>
              </p:cNvPr>
              <p:cNvSpPr txBox="1"/>
              <p:nvPr/>
            </p:nvSpPr>
            <p:spPr>
              <a:xfrm>
                <a:off x="-206638" y="4334941"/>
                <a:ext cx="3407218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D29606-B97F-198A-366D-71DB9584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638" y="4334941"/>
                <a:ext cx="3407218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367478-A45C-CE5B-87E6-AD74B148B318}"/>
                  </a:ext>
                </a:extLst>
              </p:cNvPr>
              <p:cNvSpPr txBox="1"/>
              <p:nvPr/>
            </p:nvSpPr>
            <p:spPr>
              <a:xfrm>
                <a:off x="100780" y="4872139"/>
                <a:ext cx="41029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=20&gt;0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367478-A45C-CE5B-87E6-AD74B148B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" y="4872139"/>
                <a:ext cx="4102919" cy="276999"/>
              </a:xfrm>
              <a:prstGeom prst="rect">
                <a:avLst/>
              </a:prstGeom>
              <a:blipFill>
                <a:blip r:embed="rId11"/>
                <a:stretch>
                  <a:fillRect l="-3566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F05806-573C-D97F-CED4-18F558D968F2}"/>
                  </a:ext>
                </a:extLst>
              </p:cNvPr>
              <p:cNvSpPr txBox="1"/>
              <p:nvPr/>
            </p:nvSpPr>
            <p:spPr>
              <a:xfrm>
                <a:off x="100780" y="5270837"/>
                <a:ext cx="4102919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=−20&lt;0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9F05806-573C-D97F-CED4-18F558D96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" y="5270837"/>
                <a:ext cx="4102919" cy="414537"/>
              </a:xfrm>
              <a:prstGeom prst="rect">
                <a:avLst/>
              </a:prstGeom>
              <a:blipFill>
                <a:blip r:embed="rId12"/>
                <a:stretch>
                  <a:fillRect l="-3566" t="-1471" r="-743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64ADE1-D676-FBDD-F613-76BB27FC32C4}"/>
                  </a:ext>
                </a:extLst>
              </p:cNvPr>
              <p:cNvSpPr txBox="1"/>
              <p:nvPr/>
            </p:nvSpPr>
            <p:spPr>
              <a:xfrm>
                <a:off x="100780" y="5841634"/>
                <a:ext cx="410291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∴(0,0)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minimum turning point.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64ADE1-D676-FBDD-F613-76BB27FC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" y="5841634"/>
                <a:ext cx="4102919" cy="553998"/>
              </a:xfrm>
              <a:prstGeom prst="rect">
                <a:avLst/>
              </a:prstGeom>
              <a:blipFill>
                <a:blip r:embed="rId13"/>
                <a:stretch>
                  <a:fillRect l="-3566" t="-14286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2ABE92-A9B6-D3D8-DAB6-7BF95D68130C}"/>
                  </a:ext>
                </a:extLst>
              </p:cNvPr>
              <p:cNvSpPr txBox="1"/>
              <p:nvPr/>
            </p:nvSpPr>
            <p:spPr>
              <a:xfrm>
                <a:off x="5142680" y="2081362"/>
                <a:ext cx="4687120" cy="80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4000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maximum turning point.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2ABE92-A9B6-D3D8-DAB6-7BF95D6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80" y="2081362"/>
                <a:ext cx="4687120" cy="807657"/>
              </a:xfrm>
              <a:prstGeom prst="rect">
                <a:avLst/>
              </a:prstGeom>
              <a:blipFill>
                <a:blip r:embed="rId14"/>
                <a:stretch>
                  <a:fillRect l="-3121" t="-752" b="-9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671744-C106-6479-E668-781CAFEAD35F}"/>
                  </a:ext>
                </a:extLst>
              </p:cNvPr>
              <p:cNvSpPr txBox="1"/>
              <p:nvPr/>
            </p:nvSpPr>
            <p:spPr>
              <a:xfrm>
                <a:off x="5142680" y="3026672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b) 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671744-C106-6479-E668-781CAFEA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80" y="3026672"/>
                <a:ext cx="3407218" cy="276999"/>
              </a:xfrm>
              <a:prstGeom prst="rect">
                <a:avLst/>
              </a:prstGeom>
              <a:blipFill>
                <a:blip r:embed="rId15"/>
                <a:stretch>
                  <a:fillRect l="-4293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6BF577-6499-4BAC-36B3-25FBE00AC49A}"/>
                  </a:ext>
                </a:extLst>
              </p:cNvPr>
              <p:cNvSpPr txBox="1"/>
              <p:nvPr/>
            </p:nvSpPr>
            <p:spPr>
              <a:xfrm>
                <a:off x="4555862" y="3405141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20−6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6BF577-6499-4BAC-36B3-25FBE00A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62" y="3405141"/>
                <a:ext cx="3407218" cy="276999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F86E6B-A62C-AE05-6AC0-0D00CBBC99D9}"/>
                  </a:ext>
                </a:extLst>
              </p:cNvPr>
              <p:cNvSpPr txBox="1"/>
              <p:nvPr/>
            </p:nvSpPr>
            <p:spPr>
              <a:xfrm>
                <a:off x="4809862" y="3717305"/>
                <a:ext cx="3407218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F86E6B-A62C-AE05-6AC0-0D00CBBC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62" y="3717305"/>
                <a:ext cx="3407218" cy="5203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9D9695-9B23-8BB3-5196-F4F8FA5EC68C}"/>
                  </a:ext>
                </a:extLst>
              </p:cNvPr>
              <p:cNvSpPr txBox="1"/>
              <p:nvPr/>
            </p:nvSpPr>
            <p:spPr>
              <a:xfrm>
                <a:off x="5396680" y="4293856"/>
                <a:ext cx="4687120" cy="80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point of inflection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9D9695-9B23-8BB3-5196-F4F8FA5E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680" y="4293856"/>
                <a:ext cx="4687120" cy="807657"/>
              </a:xfrm>
              <a:prstGeom prst="rect">
                <a:avLst/>
              </a:prstGeom>
              <a:blipFill>
                <a:blip r:embed="rId18"/>
                <a:stretch>
                  <a:fillRect l="-2991" t="-752" b="-9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9CA071-2C01-7D73-7EB9-940576777B29}"/>
                  </a:ext>
                </a:extLst>
              </p:cNvPr>
              <p:cNvSpPr txBox="1"/>
              <p:nvPr/>
            </p:nvSpPr>
            <p:spPr>
              <a:xfrm>
                <a:off x="5510980" y="5270837"/>
                <a:ext cx="4687120" cy="80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b="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the gradient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9CA071-2C01-7D73-7EB9-940576777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80" y="5270837"/>
                <a:ext cx="4687120" cy="807657"/>
              </a:xfrm>
              <a:prstGeom prst="rect">
                <a:avLst/>
              </a:prstGeom>
              <a:blipFill>
                <a:blip r:embed="rId19"/>
                <a:stretch>
                  <a:fillRect l="-2991" t="-758" b="-9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132240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(10−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the coordinates of the stationary points and their nature using the second derivative test. 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Determine the coordinates of the point of inflection and find the gradient at this point.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Sketch the graphs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∈[0,10]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1322406"/>
              </a:xfrm>
              <a:blipFill>
                <a:blip r:embed="rId2"/>
                <a:stretch>
                  <a:fillRect l="-518" t="-7834" b="-6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60C61-C7E3-CB18-B43B-46A10A8A1406}"/>
                  </a:ext>
                </a:extLst>
              </p:cNvPr>
              <p:cNvSpPr txBox="1"/>
              <p:nvPr/>
            </p:nvSpPr>
            <p:spPr>
              <a:xfrm>
                <a:off x="0" y="243945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=20−6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660C61-C7E3-CB18-B43B-46A10A8A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9459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64ADE1-D676-FBDD-F613-76BB27FC32C4}"/>
                  </a:ext>
                </a:extLst>
              </p:cNvPr>
              <p:cNvSpPr txBox="1"/>
              <p:nvPr/>
            </p:nvSpPr>
            <p:spPr>
              <a:xfrm>
                <a:off x="408673" y="2822404"/>
                <a:ext cx="5703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Local minimum turning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concave up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64ADE1-D676-FBDD-F613-76BB27FC3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" y="2822404"/>
                <a:ext cx="5703120" cy="276999"/>
              </a:xfrm>
              <a:prstGeom prst="rect">
                <a:avLst/>
              </a:prstGeom>
              <a:blipFill>
                <a:blip r:embed="rId4"/>
                <a:stretch>
                  <a:fillRect l="-2457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2ABE92-A9B6-D3D8-DAB6-7BF95D68130C}"/>
                  </a:ext>
                </a:extLst>
              </p:cNvPr>
              <p:cNvSpPr txBox="1"/>
              <p:nvPr/>
            </p:nvSpPr>
            <p:spPr>
              <a:xfrm>
                <a:off x="364223" y="3046871"/>
                <a:ext cx="5792020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local maximum turning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4000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concave down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2ABE92-A9B6-D3D8-DAB6-7BF95D6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3" y="3046871"/>
                <a:ext cx="5792020" cy="414537"/>
              </a:xfrm>
              <a:prstGeom prst="rect">
                <a:avLst/>
              </a:prstGeom>
              <a:blipFill>
                <a:blip r:embed="rId5"/>
                <a:stretch>
                  <a:fillRect l="-2526" t="-1471" b="-176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9D9695-9B23-8BB3-5196-F4F8FA5EC68C}"/>
                  </a:ext>
                </a:extLst>
              </p:cNvPr>
              <p:cNvSpPr txBox="1"/>
              <p:nvPr/>
            </p:nvSpPr>
            <p:spPr>
              <a:xfrm>
                <a:off x="771341" y="3461408"/>
                <a:ext cx="4687120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point of inflection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9D9695-9B23-8BB3-5196-F4F8FA5E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1" y="3461408"/>
                <a:ext cx="4687120" cy="393121"/>
              </a:xfrm>
              <a:prstGeom prst="rect">
                <a:avLst/>
              </a:prstGeom>
              <a:blipFill>
                <a:blip r:embed="rId6"/>
                <a:stretch>
                  <a:fillRect l="-2344" t="-4688" b="-218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5E5BE-2912-9BCF-6915-D64758405A80}"/>
                  </a:ext>
                </a:extLst>
              </p:cNvPr>
              <p:cNvSpPr txBox="1"/>
              <p:nvPr/>
            </p:nvSpPr>
            <p:spPr>
              <a:xfrm>
                <a:off x="408673" y="3950299"/>
                <a:ext cx="4102919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=8&gt;0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5E5BE-2912-9BCF-6915-D64758405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3" y="3950299"/>
                <a:ext cx="4102919" cy="393121"/>
              </a:xfrm>
              <a:prstGeom prst="rect">
                <a:avLst/>
              </a:prstGeom>
              <a:blipFill>
                <a:blip r:embed="rId7"/>
                <a:stretch>
                  <a:fillRect l="-3418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DD68A-A119-84A5-1058-36D9988E57AC}"/>
                  </a:ext>
                </a:extLst>
              </p:cNvPr>
              <p:cNvSpPr txBox="1"/>
              <p:nvPr/>
            </p:nvSpPr>
            <p:spPr>
              <a:xfrm>
                <a:off x="522973" y="4291917"/>
                <a:ext cx="4102919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curve is concave up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DD68A-A119-84A5-1058-36D9988E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73" y="4291917"/>
                <a:ext cx="4102919" cy="393121"/>
              </a:xfrm>
              <a:prstGeom prst="rect">
                <a:avLst/>
              </a:prstGeom>
              <a:blipFill>
                <a:blip r:embed="rId8"/>
                <a:stretch>
                  <a:fillRect l="-1486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B007E-334B-414C-57A8-8EA182594F3B}"/>
                  </a:ext>
                </a:extLst>
              </p:cNvPr>
              <p:cNvSpPr txBox="1"/>
              <p:nvPr/>
            </p:nvSpPr>
            <p:spPr>
              <a:xfrm>
                <a:off x="249923" y="4780105"/>
                <a:ext cx="4102919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=−4&lt;0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7B007E-334B-414C-57A8-8EA182594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23" y="4780105"/>
                <a:ext cx="4102919" cy="393121"/>
              </a:xfrm>
              <a:prstGeom prst="rect">
                <a:avLst/>
              </a:prstGeom>
              <a:blipFill>
                <a:blip r:embed="rId9"/>
                <a:stretch>
                  <a:fillRect l="-3566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A2DD4-2249-5E5A-EAF9-A4D0C1297055}"/>
                  </a:ext>
                </a:extLst>
              </p:cNvPr>
              <p:cNvSpPr txBox="1"/>
              <p:nvPr/>
            </p:nvSpPr>
            <p:spPr>
              <a:xfrm>
                <a:off x="364223" y="5121723"/>
                <a:ext cx="4102919" cy="393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curve is concave down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6A2DD4-2249-5E5A-EAF9-A4D0C129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3" y="5121723"/>
                <a:ext cx="4102919" cy="393121"/>
              </a:xfrm>
              <a:prstGeom prst="rect">
                <a:avLst/>
              </a:prstGeom>
              <a:blipFill>
                <a:blip r:embed="rId10"/>
                <a:stretch>
                  <a:fillRect l="-1486" t="-4615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70503-E710-248C-620C-6A90F93C1BF0}"/>
                  </a:ext>
                </a:extLst>
              </p:cNvPr>
              <p:cNvSpPr txBox="1"/>
              <p:nvPr/>
            </p:nvSpPr>
            <p:spPr>
              <a:xfrm>
                <a:off x="97524" y="2130151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370503-E710-248C-620C-6A90F93C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4" y="2130151"/>
                <a:ext cx="3407218" cy="276999"/>
              </a:xfrm>
              <a:prstGeom prst="rect">
                <a:avLst/>
              </a:prstGeom>
              <a:blipFill>
                <a:blip r:embed="rId11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4C6CA594-5D48-BDFD-8B22-C649579F3C0E}"/>
              </a:ext>
            </a:extLst>
          </p:cNvPr>
          <p:cNvGrpSpPr/>
          <p:nvPr/>
        </p:nvGrpSpPr>
        <p:grpSpPr>
          <a:xfrm>
            <a:off x="6443742" y="3828013"/>
            <a:ext cx="5470560" cy="326880"/>
            <a:chOff x="6443742" y="3828013"/>
            <a:chExt cx="547056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47DDAD-2401-25FE-7D23-D6EE4F1EE32D}"/>
                    </a:ext>
                  </a:extLst>
                </p14:cNvPr>
                <p14:cNvContentPartPr/>
                <p14:nvPr/>
              </p14:nvContentPartPr>
              <p14:xfrm>
                <a:off x="6443742" y="3893893"/>
                <a:ext cx="5172480" cy="26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47DDAD-2401-25FE-7D23-D6EE4F1EE3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5102" y="3884893"/>
                  <a:ext cx="5190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586297-3AAD-082F-5597-FDF0516D6296}"/>
                    </a:ext>
                  </a:extLst>
                </p14:cNvPr>
                <p14:cNvContentPartPr/>
                <p14:nvPr/>
              </p14:nvContentPartPr>
              <p14:xfrm>
                <a:off x="11562582" y="3828013"/>
                <a:ext cx="77400" cy="109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586297-3AAD-082F-5597-FDF0516D62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53582" y="3819373"/>
                  <a:ext cx="95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FC357B-0A43-3903-420D-1AA86C229F26}"/>
                    </a:ext>
                  </a:extLst>
                </p14:cNvPr>
                <p14:cNvContentPartPr/>
                <p14:nvPr/>
              </p14:nvContentPartPr>
              <p14:xfrm>
                <a:off x="11770302" y="3857173"/>
                <a:ext cx="6408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FC357B-0A43-3903-420D-1AA86C229F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61302" y="3848173"/>
                  <a:ext cx="81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CF6149-A294-602D-5DEF-3F2E58D66B75}"/>
                    </a:ext>
                  </a:extLst>
                </p14:cNvPr>
                <p14:cNvContentPartPr/>
                <p14:nvPr/>
              </p14:nvContentPartPr>
              <p14:xfrm>
                <a:off x="11830782" y="3882373"/>
                <a:ext cx="83520" cy="8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CF6149-A294-602D-5DEF-3F2E58D66B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21782" y="3873373"/>
                  <a:ext cx="10116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48ABCE-4A70-BC10-3433-FCF9649FE47E}"/>
              </a:ext>
            </a:extLst>
          </p:cNvPr>
          <p:cNvGrpSpPr/>
          <p:nvPr/>
        </p:nvGrpSpPr>
        <p:grpSpPr>
          <a:xfrm>
            <a:off x="7224582" y="1566853"/>
            <a:ext cx="780840" cy="3222000"/>
            <a:chOff x="7224582" y="1566853"/>
            <a:chExt cx="780840" cy="32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FC11CD-4DE0-B54A-61B5-0226315CFB60}"/>
                    </a:ext>
                  </a:extLst>
                </p14:cNvPr>
                <p14:cNvContentPartPr/>
                <p14:nvPr/>
              </p14:nvContentPartPr>
              <p14:xfrm>
                <a:off x="7438062" y="1742173"/>
                <a:ext cx="100080" cy="10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FC11CD-4DE0-B54A-61B5-0226315CFB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29422" y="1733173"/>
                  <a:ext cx="117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1D5423-AE0E-A142-0A86-A8D381371400}"/>
                    </a:ext>
                  </a:extLst>
                </p14:cNvPr>
                <p14:cNvContentPartPr/>
                <p14:nvPr/>
              </p14:nvContentPartPr>
              <p14:xfrm>
                <a:off x="7537782" y="1787893"/>
                <a:ext cx="4320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1D5423-AE0E-A142-0A86-A8D3813714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28782" y="1779253"/>
                  <a:ext cx="6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0AAA016-213E-180A-568A-E25C3AAC9749}"/>
                    </a:ext>
                  </a:extLst>
                </p14:cNvPr>
                <p14:cNvContentPartPr/>
                <p14:nvPr/>
              </p14:nvContentPartPr>
              <p14:xfrm>
                <a:off x="7224582" y="1787893"/>
                <a:ext cx="305280" cy="3000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0AAA016-213E-180A-568A-E25C3AAC97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15942" y="1779253"/>
                  <a:ext cx="322920" cy="30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DAB1A9-2D1C-7BE7-BD69-96C87E618331}"/>
                    </a:ext>
                  </a:extLst>
                </p14:cNvPr>
                <p14:cNvContentPartPr/>
                <p14:nvPr/>
              </p14:nvContentPartPr>
              <p14:xfrm>
                <a:off x="7706982" y="1566853"/>
                <a:ext cx="6048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DAB1A9-2D1C-7BE7-BD69-96C87E6183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98342" y="1558213"/>
                  <a:ext cx="78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D8D7C-746A-E244-D0BC-CA3C9D3F0BEB}"/>
                    </a:ext>
                  </a:extLst>
                </p14:cNvPr>
                <p14:cNvContentPartPr/>
                <p14:nvPr/>
              </p14:nvContentPartPr>
              <p14:xfrm>
                <a:off x="7660542" y="1715533"/>
                <a:ext cx="58680" cy="12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D8D7C-746A-E244-D0BC-CA3C9D3F0B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1902" y="1706893"/>
                  <a:ext cx="76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DDAB7D-8003-038A-1A5F-D5DD0B4D8C8A}"/>
                    </a:ext>
                  </a:extLst>
                </p14:cNvPr>
                <p14:cNvContentPartPr/>
                <p14:nvPr/>
              </p14:nvContentPartPr>
              <p14:xfrm>
                <a:off x="7789422" y="1601053"/>
                <a:ext cx="94680" cy="145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DDAB7D-8003-038A-1A5F-D5DD0B4D8C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80422" y="1592413"/>
                  <a:ext cx="112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32E6E6-8E62-2650-AC06-81888B777ACE}"/>
                    </a:ext>
                  </a:extLst>
                </p14:cNvPr>
                <p14:cNvContentPartPr/>
                <p14:nvPr/>
              </p14:nvContentPartPr>
              <p14:xfrm>
                <a:off x="7876542" y="1596013"/>
                <a:ext cx="128880" cy="20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32E6E6-8E62-2650-AC06-81888B777A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7542" y="1587013"/>
                  <a:ext cx="1465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7B219C7-69A5-B90F-0392-7D8E22662E80}"/>
                  </a:ext>
                </a:extLst>
              </p14:cNvPr>
              <p14:cNvContentPartPr/>
              <p14:nvPr/>
            </p14:nvContentPartPr>
            <p14:xfrm>
              <a:off x="7258782" y="4046533"/>
              <a:ext cx="50040" cy="5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7B219C7-69A5-B90F-0392-7D8E22662E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49782" y="4037893"/>
                <a:ext cx="6768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C54661E-ED96-252D-8DD2-1B803A92FDED}"/>
              </a:ext>
            </a:extLst>
          </p:cNvPr>
          <p:cNvGrpSpPr/>
          <p:nvPr/>
        </p:nvGrpSpPr>
        <p:grpSpPr>
          <a:xfrm>
            <a:off x="6698262" y="4206373"/>
            <a:ext cx="303480" cy="233640"/>
            <a:chOff x="6698262" y="4206373"/>
            <a:chExt cx="3034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9DFE2E-7818-7509-9A83-44BA0BE8A6EC}"/>
                    </a:ext>
                  </a:extLst>
                </p14:cNvPr>
                <p14:cNvContentPartPr/>
                <p14:nvPr/>
              </p14:nvContentPartPr>
              <p14:xfrm>
                <a:off x="6698262" y="4238773"/>
                <a:ext cx="19080" cy="11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9DFE2E-7818-7509-9A83-44BA0BE8A6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9262" y="4229773"/>
                  <a:ext cx="3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7C6EDD2-1C75-7E2F-2AD3-100034F7026F}"/>
                    </a:ext>
                  </a:extLst>
                </p14:cNvPr>
                <p14:cNvContentPartPr/>
                <p14:nvPr/>
              </p14:nvContentPartPr>
              <p14:xfrm>
                <a:off x="6746142" y="4231933"/>
                <a:ext cx="66960" cy="8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7C6EDD2-1C75-7E2F-2AD3-100034F702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37142" y="4223293"/>
                  <a:ext cx="84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85E404-F3FE-0970-3E2E-AE4ECD53CF5A}"/>
                    </a:ext>
                  </a:extLst>
                </p14:cNvPr>
                <p14:cNvContentPartPr/>
                <p14:nvPr/>
              </p14:nvContentPartPr>
              <p14:xfrm>
                <a:off x="6833262" y="4241293"/>
                <a:ext cx="96840" cy="13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85E404-F3FE-0970-3E2E-AE4ECD53CF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24622" y="4232293"/>
                  <a:ext cx="114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22E222-C0CC-6F09-247D-642EE3EE2A71}"/>
                    </a:ext>
                  </a:extLst>
                </p14:cNvPr>
                <p14:cNvContentPartPr/>
                <p14:nvPr/>
              </p14:nvContentPartPr>
              <p14:xfrm>
                <a:off x="6973662" y="4206373"/>
                <a:ext cx="28080" cy="233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22E222-C0CC-6F09-247D-642EE3EE2A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65022" y="4197373"/>
                  <a:ext cx="4572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B29B83-9D48-4FB7-C9D7-A125026995C6}"/>
                  </a:ext>
                </a:extLst>
              </p14:cNvPr>
              <p14:cNvContentPartPr/>
              <p14:nvPr/>
            </p14:nvContentPartPr>
            <p14:xfrm>
              <a:off x="9416622" y="2155813"/>
              <a:ext cx="66600" cy="40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B29B83-9D48-4FB7-C9D7-A125026995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7982" y="2146813"/>
                <a:ext cx="8424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08CFF0D-6012-4B45-F7D8-5E42C86B946E}"/>
              </a:ext>
            </a:extLst>
          </p:cNvPr>
          <p:cNvGrpSpPr/>
          <p:nvPr/>
        </p:nvGrpSpPr>
        <p:grpSpPr>
          <a:xfrm>
            <a:off x="9673302" y="1505293"/>
            <a:ext cx="1181880" cy="414360"/>
            <a:chOff x="9673302" y="1505293"/>
            <a:chExt cx="118188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33294AD-8F3F-1115-F43E-2A1FE8285169}"/>
                    </a:ext>
                  </a:extLst>
                </p14:cNvPr>
                <p14:cNvContentPartPr/>
                <p14:nvPr/>
              </p14:nvContentPartPr>
              <p14:xfrm>
                <a:off x="9673302" y="1678093"/>
                <a:ext cx="45360" cy="13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33294AD-8F3F-1115-F43E-2A1FE82851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64302" y="1669093"/>
                  <a:ext cx="63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28DFCF-ACE5-6E1E-CB93-22CCD983DAD7}"/>
                    </a:ext>
                  </a:extLst>
                </p14:cNvPr>
                <p14:cNvContentPartPr/>
                <p14:nvPr/>
              </p14:nvContentPartPr>
              <p14:xfrm>
                <a:off x="9802542" y="1640653"/>
                <a:ext cx="66960" cy="6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28DFCF-ACE5-6E1E-CB93-22CCD983DA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93542" y="1631653"/>
                  <a:ext cx="84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0E4B20-1E29-7AD5-D0EC-F2E1AA5D52AC}"/>
                    </a:ext>
                  </a:extLst>
                </p14:cNvPr>
                <p14:cNvContentPartPr/>
                <p14:nvPr/>
              </p14:nvContentPartPr>
              <p14:xfrm>
                <a:off x="9894342" y="1615813"/>
                <a:ext cx="68400" cy="55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0E4B20-1E29-7AD5-D0EC-F2E1AA5D52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85342" y="1606813"/>
                  <a:ext cx="86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D202CF-35D0-88CB-DE03-A4103D88D2CE}"/>
                    </a:ext>
                  </a:extLst>
                </p14:cNvPr>
                <p14:cNvContentPartPr/>
                <p14:nvPr/>
              </p14:nvContentPartPr>
              <p14:xfrm>
                <a:off x="9878862" y="1761973"/>
                <a:ext cx="51840" cy="88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D202CF-35D0-88CB-DE03-A4103D88D2C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9862" y="1752973"/>
                  <a:ext cx="69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7A1A34-F8B8-D78E-B1A3-B2F2C4A7013D}"/>
                    </a:ext>
                  </a:extLst>
                </p14:cNvPr>
                <p14:cNvContentPartPr/>
                <p14:nvPr/>
              </p14:nvContentPartPr>
              <p14:xfrm>
                <a:off x="9781662" y="1695373"/>
                <a:ext cx="205920" cy="77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7A1A34-F8B8-D78E-B1A3-B2F2C4A701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3022" y="1686733"/>
                  <a:ext cx="223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C63B05-8B20-DD5C-61AD-4DD74F7DD02B}"/>
                    </a:ext>
                  </a:extLst>
                </p14:cNvPr>
                <p14:cNvContentPartPr/>
                <p14:nvPr/>
              </p14:nvContentPartPr>
              <p14:xfrm>
                <a:off x="10027542" y="1796893"/>
                <a:ext cx="63720" cy="81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C63B05-8B20-DD5C-61AD-4DD74F7DD0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18542" y="1788253"/>
                  <a:ext cx="81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6BCEA0-06F3-737E-C3AC-EA5093B04A3F}"/>
                    </a:ext>
                  </a:extLst>
                </p14:cNvPr>
                <p14:cNvContentPartPr/>
                <p14:nvPr/>
              </p14:nvContentPartPr>
              <p14:xfrm>
                <a:off x="10202142" y="1556413"/>
                <a:ext cx="8964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6BCEA0-06F3-737E-C3AC-EA5093B04A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93142" y="1547773"/>
                  <a:ext cx="107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70DEE2-9E1E-2513-B10A-BBA5E5693B6B}"/>
                    </a:ext>
                  </a:extLst>
                </p14:cNvPr>
                <p14:cNvContentPartPr/>
                <p14:nvPr/>
              </p14:nvContentPartPr>
              <p14:xfrm>
                <a:off x="10330662" y="1571893"/>
                <a:ext cx="73440" cy="7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70DEE2-9E1E-2513-B10A-BBA5E5693B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22022" y="1562893"/>
                  <a:ext cx="91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36126FD-E6D5-E764-6556-669A7408E9C7}"/>
                    </a:ext>
                  </a:extLst>
                </p14:cNvPr>
                <p14:cNvContentPartPr/>
                <p14:nvPr/>
              </p14:nvContentPartPr>
              <p14:xfrm>
                <a:off x="10281702" y="1538773"/>
                <a:ext cx="246960" cy="19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36126FD-E6D5-E764-6556-669A7408E9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73062" y="1529773"/>
                  <a:ext cx="264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528C0F-D792-27EE-43BF-51B38141C28B}"/>
                    </a:ext>
                  </a:extLst>
                </p14:cNvPr>
                <p14:cNvContentPartPr/>
                <p14:nvPr/>
              </p14:nvContentPartPr>
              <p14:xfrm>
                <a:off x="10566102" y="1505293"/>
                <a:ext cx="114120" cy="96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528C0F-D792-27EE-43BF-51B38141C2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57462" y="1496653"/>
                  <a:ext cx="131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32A227F-1167-6CAD-54DE-BB7E96255546}"/>
                    </a:ext>
                  </a:extLst>
                </p14:cNvPr>
                <p14:cNvContentPartPr/>
                <p14:nvPr/>
              </p14:nvContentPartPr>
              <p14:xfrm>
                <a:off x="10360182" y="1772413"/>
                <a:ext cx="116640" cy="75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32A227F-1167-6CAD-54DE-BB7E962555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51182" y="1763773"/>
                  <a:ext cx="134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5E0613-AB92-4F8F-6994-B5FD5B844EB7}"/>
                    </a:ext>
                  </a:extLst>
                </p14:cNvPr>
                <p14:cNvContentPartPr/>
                <p14:nvPr/>
              </p14:nvContentPartPr>
              <p14:xfrm>
                <a:off x="10485462" y="1744693"/>
                <a:ext cx="98280" cy="106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5E0613-AB92-4F8F-6994-B5FD5B844E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76462" y="1736053"/>
                  <a:ext cx="115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73ABD4-19CA-53E6-38F3-F88726E81EBA}"/>
                    </a:ext>
                  </a:extLst>
                </p14:cNvPr>
                <p14:cNvContentPartPr/>
                <p14:nvPr/>
              </p14:nvContentPartPr>
              <p14:xfrm>
                <a:off x="10473222" y="1518973"/>
                <a:ext cx="381960" cy="400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73ABD4-19CA-53E6-38F3-F88726E81E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64582" y="1510333"/>
                  <a:ext cx="39960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59D2221-9D0C-8AA4-5448-98CA5EE597DF}"/>
              </a:ext>
            </a:extLst>
          </p:cNvPr>
          <p:cNvGrpSpPr/>
          <p:nvPr/>
        </p:nvGrpSpPr>
        <p:grpSpPr>
          <a:xfrm>
            <a:off x="7271742" y="2200453"/>
            <a:ext cx="4058640" cy="2030760"/>
            <a:chOff x="7271742" y="2200453"/>
            <a:chExt cx="4058640" cy="20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4551D9-C171-ECA4-9282-FEE964EBE58C}"/>
                    </a:ext>
                  </a:extLst>
                </p14:cNvPr>
                <p14:cNvContentPartPr/>
                <p14:nvPr/>
              </p14:nvContentPartPr>
              <p14:xfrm>
                <a:off x="8446422" y="2974453"/>
                <a:ext cx="49320" cy="51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4551D9-C171-ECA4-9282-FEE964EBE58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7782" y="2965453"/>
                  <a:ext cx="66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C0A5F4-D16F-0662-38B9-1D38B5C0CBD4}"/>
                    </a:ext>
                  </a:extLst>
                </p14:cNvPr>
                <p14:cNvContentPartPr/>
                <p14:nvPr/>
              </p14:nvContentPartPr>
              <p14:xfrm>
                <a:off x="8693742" y="3109813"/>
                <a:ext cx="44280" cy="173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C0A5F4-D16F-0662-38B9-1D38B5C0CB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85102" y="3100813"/>
                  <a:ext cx="61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7B9E63-3A9F-9A74-E2D2-9929ABD90D4B}"/>
                    </a:ext>
                  </a:extLst>
                </p14:cNvPr>
                <p14:cNvContentPartPr/>
                <p14:nvPr/>
              </p14:nvContentPartPr>
              <p14:xfrm>
                <a:off x="8801742" y="3098653"/>
                <a:ext cx="125280" cy="70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7B9E63-3A9F-9A74-E2D2-9929ABD90D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92742" y="3090013"/>
                  <a:ext cx="14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E5C712-7958-2B58-3976-A3C27A902828}"/>
                    </a:ext>
                  </a:extLst>
                </p14:cNvPr>
                <p14:cNvContentPartPr/>
                <p14:nvPr/>
              </p14:nvContentPartPr>
              <p14:xfrm>
                <a:off x="8777262" y="3168493"/>
                <a:ext cx="206640" cy="18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E5C712-7958-2B58-3976-A3C27A9028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8262" y="3159853"/>
                  <a:ext cx="224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D7543E-9F26-9A35-9865-E49E752D6F02}"/>
                    </a:ext>
                  </a:extLst>
                </p14:cNvPr>
                <p14:cNvContentPartPr/>
                <p14:nvPr/>
              </p14:nvContentPartPr>
              <p14:xfrm>
                <a:off x="9058062" y="3109093"/>
                <a:ext cx="65520" cy="74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D7543E-9F26-9A35-9865-E49E752D6F0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49062" y="3100453"/>
                  <a:ext cx="83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4B71B9-9E48-4B63-2B70-3946C3C19007}"/>
                    </a:ext>
                  </a:extLst>
                </p14:cNvPr>
                <p14:cNvContentPartPr/>
                <p14:nvPr/>
              </p14:nvContentPartPr>
              <p14:xfrm>
                <a:off x="9170742" y="3065173"/>
                <a:ext cx="258480" cy="97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4B71B9-9E48-4B63-2B70-3946C3C190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62102" y="3056173"/>
                  <a:ext cx="276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9148B77-7E7F-3D32-9D93-F0CBCCA19050}"/>
                    </a:ext>
                  </a:extLst>
                </p14:cNvPr>
                <p14:cNvContentPartPr/>
                <p14:nvPr/>
              </p14:nvContentPartPr>
              <p14:xfrm>
                <a:off x="9145902" y="3162013"/>
                <a:ext cx="227880" cy="190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9148B77-7E7F-3D32-9D93-F0CBCCA1905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36902" y="3153373"/>
                  <a:ext cx="245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42692D-AB1E-1059-1364-C2D5283323A6}"/>
                    </a:ext>
                  </a:extLst>
                </p14:cNvPr>
                <p14:cNvContentPartPr/>
                <p14:nvPr/>
              </p14:nvContentPartPr>
              <p14:xfrm>
                <a:off x="9455862" y="3061933"/>
                <a:ext cx="149040" cy="27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42692D-AB1E-1059-1364-C2D5283323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6862" y="3052933"/>
                  <a:ext cx="166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BF6FB2-EBBC-A983-D1AF-636B062A1872}"/>
                    </a:ext>
                  </a:extLst>
                </p14:cNvPr>
                <p14:cNvContentPartPr/>
                <p14:nvPr/>
              </p14:nvContentPartPr>
              <p14:xfrm>
                <a:off x="10615782" y="3916213"/>
                <a:ext cx="73800" cy="5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BF6FB2-EBBC-A983-D1AF-636B062A18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06782" y="3907213"/>
                  <a:ext cx="91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83C455-5549-2DAD-40D6-60B825C354F2}"/>
                    </a:ext>
                  </a:extLst>
                </p14:cNvPr>
                <p14:cNvContentPartPr/>
                <p14:nvPr/>
              </p14:nvContentPartPr>
              <p14:xfrm>
                <a:off x="10772742" y="4113853"/>
                <a:ext cx="31320" cy="103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83C455-5549-2DAD-40D6-60B825C354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63742" y="4104853"/>
                  <a:ext cx="48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FA0582-C246-044F-FCD1-CEF6B01373DE}"/>
                    </a:ext>
                  </a:extLst>
                </p14:cNvPr>
                <p14:cNvContentPartPr/>
                <p14:nvPr/>
              </p14:nvContentPartPr>
              <p14:xfrm>
                <a:off x="10906662" y="4103413"/>
                <a:ext cx="11520" cy="72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FA0582-C246-044F-FCD1-CEF6B01373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97662" y="4094773"/>
                  <a:ext cx="29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7747C4-CB55-DBD9-CA12-1170F20ABC13}"/>
                    </a:ext>
                  </a:extLst>
                </p14:cNvPr>
                <p14:cNvContentPartPr/>
                <p14:nvPr/>
              </p14:nvContentPartPr>
              <p14:xfrm>
                <a:off x="10946622" y="4090453"/>
                <a:ext cx="152640" cy="14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7747C4-CB55-DBD9-CA12-1170F20ABC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37622" y="4081453"/>
                  <a:ext cx="17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38FAB0-250A-04F6-D48E-A397BEA7B91A}"/>
                    </a:ext>
                  </a:extLst>
                </p14:cNvPr>
                <p14:cNvContentPartPr/>
                <p14:nvPr/>
              </p14:nvContentPartPr>
              <p14:xfrm>
                <a:off x="11156862" y="4040053"/>
                <a:ext cx="173520" cy="180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38FAB0-250A-04F6-D48E-A397BEA7B91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148222" y="4031413"/>
                  <a:ext cx="19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0BBA673-ACFC-FCA0-A2AC-BAA62F8AC434}"/>
                    </a:ext>
                  </a:extLst>
                </p14:cNvPr>
                <p14:cNvContentPartPr/>
                <p14:nvPr/>
              </p14:nvContentPartPr>
              <p14:xfrm>
                <a:off x="7271742" y="2200453"/>
                <a:ext cx="3367800" cy="1903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0BBA673-ACFC-FCA0-A2AC-BAA62F8AC4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3102" y="2191813"/>
                  <a:ext cx="3385440" cy="19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4C01C53-17A1-C70B-B1F9-7C7D3867A208}"/>
                  </a:ext>
                </a:extLst>
              </p14:cNvPr>
              <p14:cNvContentPartPr/>
              <p14:nvPr/>
            </p14:nvContentPartPr>
            <p14:xfrm>
              <a:off x="8361102" y="3548653"/>
              <a:ext cx="70560" cy="21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4C01C53-17A1-C70B-B1F9-7C7D3867A20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352462" y="3540013"/>
                <a:ext cx="88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17037B7-0EFE-B84A-3F2B-14C3CE34D919}"/>
                  </a:ext>
                </a:extLst>
              </p14:cNvPr>
              <p14:cNvContentPartPr/>
              <p14:nvPr/>
            </p14:nvContentPartPr>
            <p14:xfrm>
              <a:off x="9364062" y="3970573"/>
              <a:ext cx="48600" cy="73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17037B7-0EFE-B84A-3F2B-14C3CE34D9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55062" y="3961933"/>
                <a:ext cx="66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CFB3044-826E-D62C-22EE-709C389B4C74}"/>
                  </a:ext>
                </a:extLst>
              </p14:cNvPr>
              <p14:cNvContentPartPr/>
              <p14:nvPr/>
            </p14:nvContentPartPr>
            <p14:xfrm>
              <a:off x="10547382" y="5383573"/>
              <a:ext cx="37800" cy="4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CFB3044-826E-D62C-22EE-709C389B4C7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538742" y="5374933"/>
                <a:ext cx="554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F00BD94-4278-BDF8-093D-0783D775F177}"/>
                  </a:ext>
                </a:extLst>
              </p14:cNvPr>
              <p14:cNvContentPartPr/>
              <p14:nvPr/>
            </p14:nvContentPartPr>
            <p14:xfrm>
              <a:off x="10812342" y="5406253"/>
              <a:ext cx="60120" cy="230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F00BD94-4278-BDF8-093D-0783D775F17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03702" y="5397613"/>
                <a:ext cx="777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78D8CC-6EF0-96E3-01C2-C87392F29DB2}"/>
                  </a:ext>
                </a:extLst>
              </p14:cNvPr>
              <p14:cNvContentPartPr/>
              <p14:nvPr/>
            </p14:nvContentPartPr>
            <p14:xfrm>
              <a:off x="7262742" y="3535693"/>
              <a:ext cx="3334320" cy="1917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78D8CC-6EF0-96E3-01C2-C87392F29DB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54102" y="3527053"/>
                <a:ext cx="3351960" cy="19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2404AB8-7041-57D4-567D-F39BFA1D59FF}"/>
                  </a:ext>
                </a:extLst>
              </p14:cNvPr>
              <p14:cNvContentPartPr/>
              <p14:nvPr/>
            </p14:nvContentPartPr>
            <p14:xfrm>
              <a:off x="9787782" y="4091893"/>
              <a:ext cx="64080" cy="168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2404AB8-7041-57D4-567D-F39BFA1D59F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78782" y="4082893"/>
                <a:ext cx="81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6896F1D-F08C-8051-9C5D-940BAC3CD61D}"/>
                  </a:ext>
                </a:extLst>
              </p14:cNvPr>
              <p14:cNvContentPartPr/>
              <p14:nvPr/>
            </p14:nvContentPartPr>
            <p14:xfrm>
              <a:off x="9933222" y="4058413"/>
              <a:ext cx="55800" cy="101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6896F1D-F08C-8051-9C5D-940BAC3CD61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24582" y="4049413"/>
                <a:ext cx="73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FB3A3A7-129A-660D-8E97-3720DB4D1EBB}"/>
                  </a:ext>
                </a:extLst>
              </p14:cNvPr>
              <p14:cNvContentPartPr/>
              <p14:nvPr/>
            </p14:nvContentPartPr>
            <p14:xfrm>
              <a:off x="9918102" y="4080373"/>
              <a:ext cx="174960" cy="267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FB3A3A7-129A-660D-8E97-3720DB4D1EB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09462" y="4071373"/>
                <a:ext cx="192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A8C1815-38FE-2777-9E58-AC6515F699CA}"/>
                  </a:ext>
                </a:extLst>
              </p14:cNvPr>
              <p14:cNvContentPartPr/>
              <p14:nvPr/>
            </p14:nvContentPartPr>
            <p14:xfrm>
              <a:off x="10162182" y="4103413"/>
              <a:ext cx="280440" cy="2779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A8C1815-38FE-2777-9E58-AC6515F699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53182" y="4094773"/>
                <a:ext cx="29808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45B9D9F-BFD4-9F26-B93C-C961861F7B29}"/>
              </a:ext>
            </a:extLst>
          </p:cNvPr>
          <p:cNvGrpSpPr/>
          <p:nvPr/>
        </p:nvGrpSpPr>
        <p:grpSpPr>
          <a:xfrm>
            <a:off x="8319702" y="4070293"/>
            <a:ext cx="166680" cy="419040"/>
            <a:chOff x="8319702" y="4070293"/>
            <a:chExt cx="16668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94568A0-95D9-6095-DE2C-088A82F1A8FC}"/>
                    </a:ext>
                  </a:extLst>
                </p14:cNvPr>
                <p14:cNvContentPartPr/>
                <p14:nvPr/>
              </p14:nvContentPartPr>
              <p14:xfrm>
                <a:off x="8348862" y="4070293"/>
                <a:ext cx="12600" cy="72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94568A0-95D9-6095-DE2C-088A82F1A8F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40222" y="4061653"/>
                  <a:ext cx="30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CD355DD-190E-C6BC-DCF5-3C7363C9EDC7}"/>
                    </a:ext>
                  </a:extLst>
                </p14:cNvPr>
                <p14:cNvContentPartPr/>
                <p14:nvPr/>
              </p14:nvContentPartPr>
              <p14:xfrm>
                <a:off x="8340582" y="4217173"/>
                <a:ext cx="14760" cy="83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CD355DD-190E-C6BC-DCF5-3C7363C9EDC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1582" y="4208533"/>
                  <a:ext cx="3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BDA747-18EF-4070-8CD9-BDEAC6FE91CE}"/>
                    </a:ext>
                  </a:extLst>
                </p14:cNvPr>
                <p14:cNvContentPartPr/>
                <p14:nvPr/>
              </p14:nvContentPartPr>
              <p14:xfrm>
                <a:off x="8319702" y="4201693"/>
                <a:ext cx="166680" cy="287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BDA747-18EF-4070-8CD9-BDEAC6FE91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1062" y="4193053"/>
                  <a:ext cx="1843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24FE3BA-7353-CF96-851F-68197DB0E6C9}"/>
              </a:ext>
            </a:extLst>
          </p:cNvPr>
          <p:cNvGrpSpPr/>
          <p:nvPr/>
        </p:nvGrpSpPr>
        <p:grpSpPr>
          <a:xfrm>
            <a:off x="10924662" y="5415613"/>
            <a:ext cx="682920" cy="291240"/>
            <a:chOff x="10924662" y="5415613"/>
            <a:chExt cx="68292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E1E943-45B7-1009-A061-7B9264042B14}"/>
                    </a:ext>
                  </a:extLst>
                </p14:cNvPr>
                <p14:cNvContentPartPr/>
                <p14:nvPr/>
              </p14:nvContentPartPr>
              <p14:xfrm>
                <a:off x="10924662" y="5459893"/>
                <a:ext cx="32400" cy="8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E1E943-45B7-1009-A061-7B9264042B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15662" y="5451253"/>
                  <a:ext cx="50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C1F3F1-1628-BC49-64CF-DDF670CFF438}"/>
                    </a:ext>
                  </a:extLst>
                </p14:cNvPr>
                <p14:cNvContentPartPr/>
                <p14:nvPr/>
              </p14:nvContentPartPr>
              <p14:xfrm>
                <a:off x="10986222" y="5484733"/>
                <a:ext cx="119160" cy="222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C1F3F1-1628-BC49-64CF-DDF670CFF4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77582" y="5475733"/>
                  <a:ext cx="136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F4303D-0C34-FE3F-AE94-7EF2BF1C7632}"/>
                    </a:ext>
                  </a:extLst>
                </p14:cNvPr>
                <p14:cNvContentPartPr/>
                <p14:nvPr/>
              </p14:nvContentPartPr>
              <p14:xfrm>
                <a:off x="11271702" y="5457733"/>
                <a:ext cx="14040" cy="84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F4303D-0C34-FE3F-AE94-7EF2BF1C76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263062" y="5448733"/>
                  <a:ext cx="31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D03C81E-E8FB-845C-AC91-C3E18D276B30}"/>
                    </a:ext>
                  </a:extLst>
                </p14:cNvPr>
                <p14:cNvContentPartPr/>
                <p14:nvPr/>
              </p14:nvContentPartPr>
              <p14:xfrm>
                <a:off x="11315262" y="5451613"/>
                <a:ext cx="200520" cy="88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D03C81E-E8FB-845C-AC91-C3E18D276B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06262" y="5442973"/>
                  <a:ext cx="218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C3093F9-36BB-4AD2-79C9-6E56BBDDC9A8}"/>
                    </a:ext>
                  </a:extLst>
                </p14:cNvPr>
                <p14:cNvContentPartPr/>
                <p14:nvPr/>
              </p14:nvContentPartPr>
              <p14:xfrm>
                <a:off x="11545662" y="5415613"/>
                <a:ext cx="61920" cy="230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C3093F9-36BB-4AD2-79C9-6E56BBDDC9A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37022" y="5406613"/>
                  <a:ext cx="79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10469B9-767C-4AAB-F5EF-CB4DD7988223}"/>
                    </a:ext>
                  </a:extLst>
                </p14:cNvPr>
                <p14:cNvContentPartPr/>
                <p14:nvPr/>
              </p14:nvContentPartPr>
              <p14:xfrm>
                <a:off x="11184942" y="5500573"/>
                <a:ext cx="68760" cy="27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10469B9-767C-4AAB-F5EF-CB4DD79882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75942" y="5491933"/>
                  <a:ext cx="864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F0E84A2-6EA2-4745-8186-BC1237C991BD}"/>
                  </a:ext>
                </a:extLst>
              </p14:cNvPr>
              <p14:cNvContentPartPr/>
              <p14:nvPr/>
            </p14:nvContentPartPr>
            <p14:xfrm>
              <a:off x="6658662" y="3678613"/>
              <a:ext cx="69840" cy="93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F0E84A2-6EA2-4745-8186-BC1237C991B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50022" y="3669973"/>
                <a:ext cx="8748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4C99F2-C8FE-D6D7-972F-7DC53BB32D31}"/>
              </a:ext>
            </a:extLst>
          </p:cNvPr>
          <p:cNvGrpSpPr/>
          <p:nvPr/>
        </p:nvGrpSpPr>
        <p:grpSpPr>
          <a:xfrm>
            <a:off x="6588822" y="3604813"/>
            <a:ext cx="5020920" cy="1198080"/>
            <a:chOff x="6588822" y="3604813"/>
            <a:chExt cx="5020920" cy="11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5D83673-7F2E-B3EE-D3B1-52059CB79E7E}"/>
                    </a:ext>
                  </a:extLst>
                </p14:cNvPr>
                <p14:cNvContentPartPr/>
                <p14:nvPr/>
              </p14:nvContentPartPr>
              <p14:xfrm>
                <a:off x="10521102" y="4607413"/>
                <a:ext cx="16200" cy="32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5D83673-7F2E-B3EE-D3B1-52059CB79E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12102" y="4598773"/>
                  <a:ext cx="33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9DD040-7782-5672-DC52-D529C74951D4}"/>
                    </a:ext>
                  </a:extLst>
                </p14:cNvPr>
                <p14:cNvContentPartPr/>
                <p14:nvPr/>
              </p14:nvContentPartPr>
              <p14:xfrm>
                <a:off x="10777422" y="4584013"/>
                <a:ext cx="35640" cy="1296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9DD040-7782-5672-DC52-D529C74951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68422" y="4575013"/>
                  <a:ext cx="53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2C479D-5904-DFBF-5793-7E93C7322B61}"/>
                    </a:ext>
                  </a:extLst>
                </p14:cNvPr>
                <p14:cNvContentPartPr/>
                <p14:nvPr/>
              </p14:nvContentPartPr>
              <p14:xfrm>
                <a:off x="10907382" y="4628653"/>
                <a:ext cx="198360" cy="174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2C479D-5904-DFBF-5793-7E93C7322B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98382" y="4619653"/>
                  <a:ext cx="216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73DA54-1E23-2CEB-1389-9B2135C40F9A}"/>
                    </a:ext>
                  </a:extLst>
                </p14:cNvPr>
                <p14:cNvContentPartPr/>
                <p14:nvPr/>
              </p14:nvContentPartPr>
              <p14:xfrm>
                <a:off x="11196462" y="4602013"/>
                <a:ext cx="103320" cy="30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73DA54-1E23-2CEB-1389-9B2135C40F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87462" y="4593373"/>
                  <a:ext cx="120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48D5DE2-41F2-C395-3196-756D31F58C0D}"/>
                    </a:ext>
                  </a:extLst>
                </p14:cNvPr>
                <p14:cNvContentPartPr/>
                <p14:nvPr/>
              </p14:nvContentPartPr>
              <p14:xfrm>
                <a:off x="11356302" y="4518853"/>
                <a:ext cx="253440" cy="234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48D5DE2-41F2-C395-3196-756D31F58C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347662" y="4509853"/>
                  <a:ext cx="271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C825705-8248-2394-2B40-BBCE2F43106D}"/>
                    </a:ext>
                  </a:extLst>
                </p14:cNvPr>
                <p14:cNvContentPartPr/>
                <p14:nvPr/>
              </p14:nvContentPartPr>
              <p14:xfrm>
                <a:off x="11495622" y="4571773"/>
                <a:ext cx="54720" cy="119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C825705-8248-2394-2B40-BBCE2F4310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86622" y="4562773"/>
                  <a:ext cx="72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C71CF0D-2005-6C78-A42C-9C4EE56F9115}"/>
                    </a:ext>
                  </a:extLst>
                </p14:cNvPr>
                <p14:cNvContentPartPr/>
                <p14:nvPr/>
              </p14:nvContentPartPr>
              <p14:xfrm>
                <a:off x="7385142" y="3872293"/>
                <a:ext cx="3170880" cy="719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C71CF0D-2005-6C78-A42C-9C4EE56F91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76142" y="3863653"/>
                  <a:ext cx="318852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987C63-83CF-8616-16FD-14CC07F78F35}"/>
                    </a:ext>
                  </a:extLst>
                </p14:cNvPr>
                <p14:cNvContentPartPr/>
                <p14:nvPr/>
              </p14:nvContentPartPr>
              <p14:xfrm>
                <a:off x="7252302" y="3825133"/>
                <a:ext cx="164880" cy="73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987C63-83CF-8616-16FD-14CC07F78F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43662" y="3816133"/>
                  <a:ext cx="18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F12B28-502D-A272-D9C6-10083238F74C}"/>
                    </a:ext>
                  </a:extLst>
                </p14:cNvPr>
                <p14:cNvContentPartPr/>
                <p14:nvPr/>
              </p14:nvContentPartPr>
              <p14:xfrm>
                <a:off x="6588822" y="3604813"/>
                <a:ext cx="56520" cy="25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F12B28-502D-A272-D9C6-10083238F7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79822" y="3596173"/>
                  <a:ext cx="74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9E05C5C-F344-3A3B-C1AB-6074D0EE76E0}"/>
                    </a:ext>
                  </a:extLst>
                </p14:cNvPr>
                <p14:cNvContentPartPr/>
                <p14:nvPr/>
              </p14:nvContentPartPr>
              <p14:xfrm>
                <a:off x="6765942" y="3778333"/>
                <a:ext cx="158760" cy="137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9E05C5C-F344-3A3B-C1AB-6074D0EE76E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57302" y="3769693"/>
                  <a:ext cx="176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B80624E-9FB3-AD20-C814-443283835AE9}"/>
                    </a:ext>
                  </a:extLst>
                </p14:cNvPr>
                <p14:cNvContentPartPr/>
                <p14:nvPr/>
              </p14:nvContentPartPr>
              <p14:xfrm>
                <a:off x="6953142" y="3782653"/>
                <a:ext cx="162000" cy="116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80624E-9FB3-AD20-C814-443283835A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44142" y="3774013"/>
                  <a:ext cx="179640" cy="13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452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695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Use a </a:t>
                </a:r>
                <a:r>
                  <a:rPr lang="en-AU" sz="2400" dirty="0" err="1"/>
                  <a:t>ClassPad</a:t>
                </a:r>
                <a:r>
                  <a:rPr lang="en-AU" sz="2400" dirty="0"/>
                  <a:t> to determine the stationary points, its nature and points of inflection of the graph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695201"/>
              </a:xfrm>
              <a:blipFill>
                <a:blip r:embed="rId2"/>
                <a:stretch>
                  <a:fillRect l="-828" t="-16667"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8A69C-B7CB-3DD9-7443-D30B34C6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6" y="1514025"/>
            <a:ext cx="3118702" cy="4239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347DC2-1EFF-E43A-069D-A242F006C9D1}"/>
              </a:ext>
            </a:extLst>
          </p:cNvPr>
          <p:cNvSpPr/>
          <p:nvPr/>
        </p:nvSpPr>
        <p:spPr>
          <a:xfrm>
            <a:off x="253999" y="2271323"/>
            <a:ext cx="2855182" cy="791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12C75-639F-93E5-21AA-34C542FE94DC}"/>
              </a:ext>
            </a:extLst>
          </p:cNvPr>
          <p:cNvSpPr/>
          <p:nvPr/>
        </p:nvSpPr>
        <p:spPr>
          <a:xfrm>
            <a:off x="253999" y="3095422"/>
            <a:ext cx="2855183" cy="651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3CA7A-5C89-3376-02D9-F9E8C69EB2B5}"/>
              </a:ext>
            </a:extLst>
          </p:cNvPr>
          <p:cNvSpPr/>
          <p:nvPr/>
        </p:nvSpPr>
        <p:spPr>
          <a:xfrm>
            <a:off x="302591" y="3717144"/>
            <a:ext cx="2855181" cy="179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02E83-6C36-9902-0361-5B218FD84A4F}"/>
              </a:ext>
            </a:extLst>
          </p:cNvPr>
          <p:cNvSpPr/>
          <p:nvPr/>
        </p:nvSpPr>
        <p:spPr>
          <a:xfrm>
            <a:off x="254000" y="1514024"/>
            <a:ext cx="2855182" cy="711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89FA86-0084-370B-E044-7E9B807F1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1"/>
          <a:stretch/>
        </p:blipFill>
        <p:spPr>
          <a:xfrm>
            <a:off x="3371340" y="1422589"/>
            <a:ext cx="2866068" cy="2819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307E54-89CE-C1C3-B750-8E004A956EC7}"/>
              </a:ext>
            </a:extLst>
          </p:cNvPr>
          <p:cNvSpPr/>
          <p:nvPr/>
        </p:nvSpPr>
        <p:spPr>
          <a:xfrm>
            <a:off x="3450557" y="1422589"/>
            <a:ext cx="2737213" cy="6817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96DB5-6702-0FA7-C2CA-8AF61D7D5C37}"/>
              </a:ext>
            </a:extLst>
          </p:cNvPr>
          <p:cNvSpPr/>
          <p:nvPr/>
        </p:nvSpPr>
        <p:spPr>
          <a:xfrm>
            <a:off x="3371339" y="2104310"/>
            <a:ext cx="2737210" cy="1014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673D35-07C7-2A18-70E3-F8A3127B5B95}"/>
              </a:ext>
            </a:extLst>
          </p:cNvPr>
          <p:cNvSpPr/>
          <p:nvPr/>
        </p:nvSpPr>
        <p:spPr>
          <a:xfrm>
            <a:off x="3371339" y="3128052"/>
            <a:ext cx="2737210" cy="1014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5F0143-C1C5-3CA6-AECD-E63C750A820A}"/>
                  </a:ext>
                </a:extLst>
              </p:cNvPr>
              <p:cNvSpPr txBox="1"/>
              <p:nvPr/>
            </p:nvSpPr>
            <p:spPr>
              <a:xfrm>
                <a:off x="3322748" y="4219408"/>
                <a:ext cx="3444717" cy="899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maximum turning point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5F0143-C1C5-3CA6-AECD-E63C750A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48" y="4219408"/>
                <a:ext cx="3444717" cy="899349"/>
              </a:xfrm>
              <a:prstGeom prst="rect">
                <a:avLst/>
              </a:prstGeom>
              <a:blipFill>
                <a:blip r:embed="rId5"/>
                <a:stretch>
                  <a:fillRect l="-4071" b="-14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C36AF5F9-2DBC-9D44-2C2E-C9E2DF43F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625" y="1372627"/>
            <a:ext cx="2668692" cy="1971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5156F8-E84F-2DFE-0AFA-392A87EFB8DC}"/>
                  </a:ext>
                </a:extLst>
              </p:cNvPr>
              <p:cNvSpPr txBox="1"/>
              <p:nvPr/>
            </p:nvSpPr>
            <p:spPr>
              <a:xfrm>
                <a:off x="9114172" y="1514024"/>
                <a:ext cx="3444717" cy="899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minimum turning point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5156F8-E84F-2DFE-0AFA-392A87EF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72" y="1514024"/>
                <a:ext cx="3444717" cy="899349"/>
              </a:xfrm>
              <a:prstGeom prst="rect">
                <a:avLst/>
              </a:prstGeom>
              <a:blipFill>
                <a:blip r:embed="rId7"/>
                <a:stretch>
                  <a:fillRect l="-4071" b="-14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ABEB48-61D6-ACAB-43F5-1FFA836D71A0}"/>
                  </a:ext>
                </a:extLst>
              </p:cNvPr>
              <p:cNvSpPr txBox="1"/>
              <p:nvPr/>
            </p:nvSpPr>
            <p:spPr>
              <a:xfrm>
                <a:off x="8985317" y="4127489"/>
                <a:ext cx="3002637" cy="766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are points of inflection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ABEB48-61D6-ACAB-43F5-1FFA836D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317" y="4127489"/>
                <a:ext cx="3002637" cy="766813"/>
              </a:xfrm>
              <a:prstGeom prst="rect">
                <a:avLst/>
              </a:prstGeom>
              <a:blipFill>
                <a:blip r:embed="rId8"/>
                <a:stretch>
                  <a:fillRect l="-4868" b="-182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D6F408DF-683A-B7C4-F29E-DEE20AF822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6625" y="3408260"/>
            <a:ext cx="2575131" cy="25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6" grpId="0" animBg="1"/>
      <p:bldP spid="17" grpId="0" animBg="1"/>
      <p:bldP spid="18" grpId="0" animBg="1"/>
      <p:bldP spid="19" grpId="0"/>
      <p:bldP spid="22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B2216-C9B5-48B6-B5B6-827DCFAA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3" y="757461"/>
                <a:ext cx="11693971" cy="554461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To find the </a:t>
                </a:r>
                <a:r>
                  <a:rPr lang="en-AU" sz="2400" dirty="0">
                    <a:solidFill>
                      <a:schemeClr val="tx1"/>
                    </a:solidFill>
                  </a:rPr>
                  <a:t>second derivative of a function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 we have to differentiate the function twice. </a:t>
                </a:r>
              </a:p>
              <a:p>
                <a:pPr marL="0" indent="0" algn="just">
                  <a:buNone/>
                </a:pPr>
                <a:r>
                  <a:rPr lang="en-AU" sz="2400" dirty="0"/>
                  <a:t>The </a:t>
                </a:r>
                <a:r>
                  <a:rPr lang="en-AU" sz="2400" dirty="0">
                    <a:solidFill>
                      <a:schemeClr val="tx1"/>
                    </a:solidFill>
                  </a:rPr>
                  <a:t>first derivative is denoted as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’(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AU" sz="2400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2400" dirty="0"/>
                  <a:t> </a:t>
                </a:r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While the second derivative </a:t>
                </a:r>
                <a:r>
                  <a:rPr lang="en-AU" sz="2400" dirty="0"/>
                  <a:t>i</a:t>
                </a:r>
                <a:r>
                  <a:rPr lang="en-AU" sz="2400" dirty="0">
                    <a:solidFill>
                      <a:schemeClr val="tx1"/>
                    </a:solidFill>
                  </a:rPr>
                  <a:t>s denoted as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’’(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A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AU" sz="2000" dirty="0"/>
              </a:p>
              <a:p>
                <a:pPr marL="0" indent="0" algn="just">
                  <a:buNone/>
                </a:pPr>
                <a:r>
                  <a:rPr lang="en-AU" sz="2400" b="1" u="sng" dirty="0"/>
                  <a:t>EXAMPLE:</a:t>
                </a:r>
                <a:r>
                  <a:rPr lang="en-AU" sz="2400" b="1" dirty="0"/>
                  <a:t>  Determine the second derivative of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/>
                      </a:rPr>
                      <m:t>𝒚</m:t>
                    </m:r>
                    <m:r>
                      <a:rPr lang="en-AU" sz="2400" b="1" i="1" smtClean="0">
                        <a:latin typeface="Cambria Math"/>
                      </a:rPr>
                      <m:t>=</m:t>
                    </m:r>
                    <m:r>
                      <a:rPr lang="en-AU" sz="2400" b="1" i="1" smtClean="0">
                        <a:latin typeface="Cambria Math"/>
                      </a:rPr>
                      <m:t>𝟑</m:t>
                    </m:r>
                    <m:sSup>
                      <m:sSup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AU" sz="2400" b="1" i="1" smtClean="0">
                            <a:latin typeface="Cambria Math"/>
                          </a:rPr>
                          <m:t>𝟕</m:t>
                        </m:r>
                      </m:sup>
                    </m:sSup>
                    <m:r>
                      <a:rPr lang="en-AU" sz="2400" b="1" i="1" smtClean="0">
                        <a:latin typeface="Cambria Math"/>
                      </a:rPr>
                      <m:t>+</m:t>
                    </m:r>
                    <m:r>
                      <a:rPr lang="en-AU" sz="2400" b="1" i="1" smtClean="0">
                        <a:latin typeface="Cambria Math"/>
                      </a:rPr>
                      <m:t>𝟐</m:t>
                    </m:r>
                    <m:sSup>
                      <m:sSup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AU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AU" sz="2400" b="1" dirty="0"/>
              </a:p>
              <a:p>
                <a:pPr marL="0" indent="0" algn="just">
                  <a:buNone/>
                </a:pPr>
                <a:endParaRPr lang="en-AU" sz="2400" dirty="0"/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The first derivative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=21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+4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The second derivative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AU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=126</m:t>
                    </m:r>
                    <m:sSup>
                      <m:sSup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+4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B2216-C9B5-48B6-B5B6-827DCFAA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757461"/>
                <a:ext cx="11693971" cy="5544616"/>
              </a:xfrm>
              <a:blipFill>
                <a:blip r:embed="rId2"/>
                <a:stretch>
                  <a:fillRect l="-834" t="-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CAB8118-3048-6656-1FCC-8411DD75990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Activating Prior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547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695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Sketch the graph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sz="2400" dirty="0"/>
                  <a:t>, locating the stationary points and the points of inflection.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695201"/>
              </a:xfrm>
              <a:blipFill>
                <a:blip r:embed="rId2"/>
                <a:stretch>
                  <a:fillRect l="-828" t="-16667"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48324" y="1397000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+18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4" y="1397000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27C65-3DFC-9D5A-9A00-872ABC986D35}"/>
                  </a:ext>
                </a:extLst>
              </p:cNvPr>
              <p:cNvSpPr txBox="1"/>
              <p:nvPr/>
            </p:nvSpPr>
            <p:spPr>
              <a:xfrm>
                <a:off x="0" y="1773803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27C65-3DFC-9D5A-9A00-872ABC98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3803"/>
                <a:ext cx="3407218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5AEA2F-ED1A-1996-41B2-08AC9185C24A}"/>
                  </a:ext>
                </a:extLst>
              </p:cNvPr>
              <p:cNvSpPr txBox="1"/>
              <p:nvPr/>
            </p:nvSpPr>
            <p:spPr>
              <a:xfrm>
                <a:off x="0" y="2119506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−48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+36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5AEA2F-ED1A-1996-41B2-08AC9185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9506"/>
                <a:ext cx="3407218" cy="276999"/>
              </a:xfrm>
              <a:prstGeom prst="rect">
                <a:avLst/>
              </a:prstGeom>
              <a:blipFill>
                <a:blip r:embed="rId5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458C2C-113C-779F-EFD3-675A0E9BC4D6}"/>
                  </a:ext>
                </a:extLst>
              </p:cNvPr>
              <p:cNvSpPr txBox="1"/>
              <p:nvPr/>
            </p:nvSpPr>
            <p:spPr>
              <a:xfrm>
                <a:off x="100781" y="2463354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458C2C-113C-779F-EFD3-675A0E9B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2463354"/>
                <a:ext cx="3848100" cy="276999"/>
              </a:xfrm>
              <a:prstGeom prst="rect">
                <a:avLst/>
              </a:prstGeom>
              <a:blipFill>
                <a:blip r:embed="rId6"/>
                <a:stretch>
                  <a:fillRect l="-3803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15A8E9-4D97-24D6-970E-8CC75A0BEA43}"/>
                  </a:ext>
                </a:extLst>
              </p:cNvPr>
              <p:cNvSpPr txBox="1"/>
              <p:nvPr/>
            </p:nvSpPr>
            <p:spPr>
              <a:xfrm>
                <a:off x="469081" y="2743658"/>
                <a:ext cx="3848100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15A8E9-4D97-24D6-970E-8CC75A0B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81" y="2743658"/>
                <a:ext cx="3848100" cy="312650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EACEDC-7F9E-7C6A-F21D-C5CCA9BBD16E}"/>
                  </a:ext>
                </a:extLst>
              </p:cNvPr>
              <p:cNvSpPr txBox="1"/>
              <p:nvPr/>
            </p:nvSpPr>
            <p:spPr>
              <a:xfrm>
                <a:off x="557981" y="3084810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EACEDC-7F9E-7C6A-F21D-C5CCA9BB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1" y="3084810"/>
                <a:ext cx="3848100" cy="276999"/>
              </a:xfrm>
              <a:prstGeom prst="rect">
                <a:avLst/>
              </a:prstGeom>
              <a:blipFill>
                <a:blip r:embed="rId8"/>
                <a:stretch>
                  <a:fillRect t="-4444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37182-4742-ED4E-BF41-B070E6F082D4}"/>
                  </a:ext>
                </a:extLst>
              </p:cNvPr>
              <p:cNvSpPr txBox="1"/>
              <p:nvPr/>
            </p:nvSpPr>
            <p:spPr>
              <a:xfrm>
                <a:off x="557981" y="3407818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137182-4742-ED4E-BF41-B070E6F08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81" y="3407818"/>
                <a:ext cx="3848100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1091C-C6C3-9001-AC3D-5A4B4059AF35}"/>
                  </a:ext>
                </a:extLst>
              </p:cNvPr>
              <p:cNvSpPr txBox="1"/>
              <p:nvPr/>
            </p:nvSpPr>
            <p:spPr>
              <a:xfrm>
                <a:off x="148324" y="3787023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=36&gt;0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1091C-C6C3-9001-AC3D-5A4B4059A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24" y="3787023"/>
                <a:ext cx="3848100" cy="276999"/>
              </a:xfrm>
              <a:prstGeom prst="rect">
                <a:avLst/>
              </a:prstGeom>
              <a:blipFill>
                <a:blip r:embed="rId10"/>
                <a:stretch>
                  <a:fillRect l="-3639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F3FCEB-F6C1-928B-450D-40DDAFBD9D41}"/>
                  </a:ext>
                </a:extLst>
              </p:cNvPr>
              <p:cNvSpPr txBox="1"/>
              <p:nvPr/>
            </p:nvSpPr>
            <p:spPr>
              <a:xfrm>
                <a:off x="275324" y="4151139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F3FCEB-F6C1-928B-450D-40DDAFBD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" y="4151139"/>
                <a:ext cx="3848100" cy="276999"/>
              </a:xfrm>
              <a:prstGeom prst="rect">
                <a:avLst/>
              </a:prstGeom>
              <a:blipFill>
                <a:blip r:embed="rId11"/>
                <a:stretch>
                  <a:fillRect l="-3645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80EB1-08CD-6AC8-8A9B-5DAB80A266F2}"/>
                  </a:ext>
                </a:extLst>
              </p:cNvPr>
              <p:cNvSpPr txBox="1"/>
              <p:nvPr/>
            </p:nvSpPr>
            <p:spPr>
              <a:xfrm>
                <a:off x="275324" y="4530344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∴(0,4)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minimum turning point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A80EB1-08CD-6AC8-8A9B-5DAB80A2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" y="4530344"/>
                <a:ext cx="3848100" cy="276999"/>
              </a:xfrm>
              <a:prstGeom prst="rect">
                <a:avLst/>
              </a:prstGeom>
              <a:blipFill>
                <a:blip r:embed="rId12"/>
                <a:stretch>
                  <a:fillRect l="-1426" t="-28261" r="-1426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76D6FE-F00A-0D97-43C0-6E2F12C077DD}"/>
                  </a:ext>
                </a:extLst>
              </p:cNvPr>
              <p:cNvSpPr txBox="1"/>
              <p:nvPr/>
            </p:nvSpPr>
            <p:spPr>
              <a:xfrm>
                <a:off x="134805" y="4953203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76D6FE-F00A-0D97-43C0-6E2F12C07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5" y="4953203"/>
                <a:ext cx="3848100" cy="276999"/>
              </a:xfrm>
              <a:prstGeom prst="rect">
                <a:avLst/>
              </a:prstGeom>
              <a:blipFill>
                <a:blip r:embed="rId13"/>
                <a:stretch>
                  <a:fillRect l="-3645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56431-765D-7A32-B24C-C48F3F7065D8}"/>
                  </a:ext>
                </a:extLst>
              </p:cNvPr>
              <p:cNvSpPr txBox="1"/>
              <p:nvPr/>
            </p:nvSpPr>
            <p:spPr>
              <a:xfrm>
                <a:off x="189223" y="5346700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56431-765D-7A32-B24C-C48F3F706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23" y="5346700"/>
                <a:ext cx="3848100" cy="276999"/>
              </a:xfrm>
              <a:prstGeom prst="rect">
                <a:avLst/>
              </a:prstGeom>
              <a:blipFill>
                <a:blip r:embed="rId14"/>
                <a:stretch>
                  <a:fillRect l="-3645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11FFF-ADF0-5854-6B06-E5A8F3557268}"/>
                  </a:ext>
                </a:extLst>
              </p:cNvPr>
              <p:cNvSpPr txBox="1"/>
              <p:nvPr/>
            </p:nvSpPr>
            <p:spPr>
              <a:xfrm>
                <a:off x="189223" y="5734649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−48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+36=0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11FFF-ADF0-5854-6B06-E5A8F3557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23" y="5734649"/>
                <a:ext cx="3848100" cy="276999"/>
              </a:xfrm>
              <a:prstGeom prst="rect">
                <a:avLst/>
              </a:prstGeom>
              <a:blipFill>
                <a:blip r:embed="rId15"/>
                <a:stretch>
                  <a:fillRect l="-3645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9657F-19CF-D793-9C05-0AE9D628DA3C}"/>
                  </a:ext>
                </a:extLst>
              </p:cNvPr>
              <p:cNvSpPr txBox="1"/>
              <p:nvPr/>
            </p:nvSpPr>
            <p:spPr>
              <a:xfrm>
                <a:off x="811981" y="6006731"/>
                <a:ext cx="3848100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A9657F-19CF-D793-9C05-0AE9D628D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1" y="6006731"/>
                <a:ext cx="3848100" cy="312650"/>
              </a:xfrm>
              <a:prstGeom prst="rect">
                <a:avLst/>
              </a:prstGeom>
              <a:blipFill>
                <a:blip r:embed="rId1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394D50-5EB0-CA5A-89D8-0A25B619E7AA}"/>
                  </a:ext>
                </a:extLst>
              </p:cNvPr>
              <p:cNvSpPr txBox="1"/>
              <p:nvPr/>
            </p:nvSpPr>
            <p:spPr>
              <a:xfrm>
                <a:off x="913581" y="6300473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394D50-5EB0-CA5A-89D8-0A25B61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81" y="6300473"/>
                <a:ext cx="3848100" cy="276999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89BA1-FFC7-B69E-1449-61BD5A68AB90}"/>
                  </a:ext>
                </a:extLst>
              </p:cNvPr>
              <p:cNvSpPr txBox="1"/>
              <p:nvPr/>
            </p:nvSpPr>
            <p:spPr>
              <a:xfrm>
                <a:off x="659581" y="6563913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489BA1-FFC7-B69E-1449-61BD5A68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1" y="6563913"/>
                <a:ext cx="3848100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343945-4C4D-CFBF-58BB-0389BED605F6}"/>
                  </a:ext>
                </a:extLst>
              </p:cNvPr>
              <p:cNvSpPr txBox="1"/>
              <p:nvPr/>
            </p:nvSpPr>
            <p:spPr>
              <a:xfrm>
                <a:off x="5697404" y="1308402"/>
                <a:ext cx="52245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&lt;1,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=36&gt;0⇒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graph concaves up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343945-4C4D-CFBF-58BB-0389BED6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4" y="1308402"/>
                <a:ext cx="5224595" cy="276999"/>
              </a:xfrm>
              <a:prstGeom prst="rect">
                <a:avLst/>
              </a:prstGeom>
              <a:blipFill>
                <a:blip r:embed="rId19"/>
                <a:stretch>
                  <a:fillRect l="-2800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6C5B2-22C1-FF40-6A1F-B1473EE12E1E}"/>
                  </a:ext>
                </a:extLst>
              </p:cNvPr>
              <p:cNvSpPr txBox="1"/>
              <p:nvPr/>
            </p:nvSpPr>
            <p:spPr>
              <a:xfrm>
                <a:off x="5697404" y="1685052"/>
                <a:ext cx="5931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&lt;3,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=−12&lt;0⇒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graph concaves down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A6C5B2-22C1-FF40-6A1F-B1473EE1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4" y="1685052"/>
                <a:ext cx="5931718" cy="276999"/>
              </a:xfrm>
              <a:prstGeom prst="rect">
                <a:avLst/>
              </a:prstGeom>
              <a:blipFill>
                <a:blip r:embed="rId20"/>
                <a:stretch>
                  <a:fillRect l="-2467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944B4C-ADC7-F7BB-1BF9-5C69351D5E06}"/>
                  </a:ext>
                </a:extLst>
              </p:cNvPr>
              <p:cNvSpPr txBox="1"/>
              <p:nvPr/>
            </p:nvSpPr>
            <p:spPr>
              <a:xfrm>
                <a:off x="5697404" y="2061702"/>
                <a:ext cx="59317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&gt;3 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=36&gt;0⇒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graph concaves up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944B4C-ADC7-F7BB-1BF9-5C69351D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4" y="2061702"/>
                <a:ext cx="5931718" cy="276999"/>
              </a:xfrm>
              <a:prstGeom prst="rect">
                <a:avLst/>
              </a:prstGeom>
              <a:blipFill>
                <a:blip r:embed="rId21"/>
                <a:stretch>
                  <a:fillRect l="-2467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2EF5FC-E830-1CDB-B893-67D4FCFC54D2}"/>
                  </a:ext>
                </a:extLst>
              </p:cNvPr>
              <p:cNvSpPr txBox="1"/>
              <p:nvPr/>
            </p:nvSpPr>
            <p:spPr>
              <a:xfrm>
                <a:off x="5876024" y="2463557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∴(3,31)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horizontal inflection point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2EF5FC-E830-1CDB-B893-67D4FCFC5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24" y="2463557"/>
                <a:ext cx="3848100" cy="276999"/>
              </a:xfrm>
              <a:prstGeom prst="rect">
                <a:avLst/>
              </a:prstGeom>
              <a:blipFill>
                <a:blip r:embed="rId22"/>
                <a:stretch>
                  <a:fillRect l="-1585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F320FF-3138-79DB-3DB2-C776F891A395}"/>
                  </a:ext>
                </a:extLst>
              </p:cNvPr>
              <p:cNvSpPr txBox="1"/>
              <p:nvPr/>
            </p:nvSpPr>
            <p:spPr>
              <a:xfrm>
                <a:off x="5697404" y="2865412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F320FF-3138-79DB-3DB2-C776F891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04" y="2865412"/>
                <a:ext cx="3848100" cy="276999"/>
              </a:xfrm>
              <a:prstGeom prst="rect">
                <a:avLst/>
              </a:prstGeom>
              <a:blipFill>
                <a:blip r:embed="rId23"/>
                <a:stretch>
                  <a:fillRect l="-3803" t="-28889" b="-5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B93D1-2356-B63D-E352-FDD04271BC37}"/>
                  </a:ext>
                </a:extLst>
              </p:cNvPr>
              <p:cNvSpPr txBox="1"/>
              <p:nvPr/>
            </p:nvSpPr>
            <p:spPr>
              <a:xfrm>
                <a:off x="5876024" y="3246250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∴(1,15)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point of inflection point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B93D1-2356-B63D-E352-FDD04271B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24" y="3246250"/>
                <a:ext cx="3848100" cy="276999"/>
              </a:xfrm>
              <a:prstGeom prst="rect">
                <a:avLst/>
              </a:prstGeom>
              <a:blipFill>
                <a:blip r:embed="rId24"/>
                <a:stretch>
                  <a:fillRect l="-1585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EE2A22-B86C-B970-69B4-1AD0D2BFD7A5}"/>
                  </a:ext>
                </a:extLst>
              </p14:cNvPr>
              <p14:cNvContentPartPr/>
              <p14:nvPr/>
            </p14:nvContentPartPr>
            <p14:xfrm>
              <a:off x="6710502" y="6345023"/>
              <a:ext cx="3590640" cy="9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EE2A22-B86C-B970-69B4-1AD0D2BFD7A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01502" y="6336023"/>
                <a:ext cx="3608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F50175-BCD4-E504-015C-A9491EE206B1}"/>
                  </a:ext>
                </a:extLst>
              </p14:cNvPr>
              <p14:cNvContentPartPr/>
              <p14:nvPr/>
            </p14:nvContentPartPr>
            <p14:xfrm>
              <a:off x="10261182" y="6234863"/>
              <a:ext cx="89280" cy="206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F50175-BCD4-E504-015C-A9491EE206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52182" y="6225863"/>
                <a:ext cx="10692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E0486F1-386F-8207-276D-8B5BFEB9C819}"/>
              </a:ext>
            </a:extLst>
          </p:cNvPr>
          <p:cNvGrpSpPr/>
          <p:nvPr/>
        </p:nvGrpSpPr>
        <p:grpSpPr>
          <a:xfrm>
            <a:off x="6922182" y="3530543"/>
            <a:ext cx="706320" cy="3114360"/>
            <a:chOff x="6922182" y="3530543"/>
            <a:chExt cx="706320" cy="31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D19E881-1FC0-9E8A-396D-92A82CC95B9D}"/>
                    </a:ext>
                  </a:extLst>
                </p14:cNvPr>
                <p14:cNvContentPartPr/>
                <p14:nvPr/>
              </p14:nvContentPartPr>
              <p14:xfrm>
                <a:off x="7093542" y="3625583"/>
                <a:ext cx="6228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D19E881-1FC0-9E8A-396D-92A82CC95B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84542" y="3616943"/>
                  <a:ext cx="79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B30BA8-8AB6-6406-344E-71FEE8C2F1F4}"/>
                    </a:ext>
                  </a:extLst>
                </p14:cNvPr>
                <p14:cNvContentPartPr/>
                <p14:nvPr/>
              </p14:nvContentPartPr>
              <p14:xfrm>
                <a:off x="7153662" y="3650783"/>
                <a:ext cx="32760" cy="3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B30BA8-8AB6-6406-344E-71FEE8C2F1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44662" y="3642143"/>
                  <a:ext cx="50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FA450C-AC4B-1F38-66F2-599315DC53B9}"/>
                    </a:ext>
                  </a:extLst>
                </p14:cNvPr>
                <p14:cNvContentPartPr/>
                <p14:nvPr/>
              </p14:nvContentPartPr>
              <p14:xfrm>
                <a:off x="6922182" y="3682463"/>
                <a:ext cx="210960" cy="2962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FA450C-AC4B-1F38-66F2-599315DC53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13182" y="3673823"/>
                  <a:ext cx="228600" cy="29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AA05C7-DF6A-E045-E62C-8CEF56788FC6}"/>
                    </a:ext>
                  </a:extLst>
                </p14:cNvPr>
                <p14:cNvContentPartPr/>
                <p14:nvPr/>
              </p14:nvContentPartPr>
              <p14:xfrm>
                <a:off x="7323582" y="3530543"/>
                <a:ext cx="51120" cy="20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AA05C7-DF6A-E045-E62C-8CEF56788F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14582" y="3521903"/>
                  <a:ext cx="68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D10630-5A76-CEB5-D11B-ABF385203DA0}"/>
                    </a:ext>
                  </a:extLst>
                </p14:cNvPr>
                <p14:cNvContentPartPr/>
                <p14:nvPr/>
              </p14:nvContentPartPr>
              <p14:xfrm>
                <a:off x="7271742" y="3555743"/>
                <a:ext cx="189720" cy="13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D10630-5A76-CEB5-D11B-ABF385203DA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63102" y="3547103"/>
                  <a:ext cx="207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9DA304-5DF5-5B7E-2FA6-C55037DFB8D5}"/>
                    </a:ext>
                  </a:extLst>
                </p14:cNvPr>
                <p14:cNvContentPartPr/>
                <p14:nvPr/>
              </p14:nvContentPartPr>
              <p14:xfrm>
                <a:off x="7458942" y="3597143"/>
                <a:ext cx="118080" cy="65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9DA304-5DF5-5B7E-2FA6-C55037DFB8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49942" y="3588503"/>
                  <a:ext cx="135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7FB592-4D28-B96D-97D5-AEC81D2360BE}"/>
                    </a:ext>
                  </a:extLst>
                </p14:cNvPr>
                <p14:cNvContentPartPr/>
                <p14:nvPr/>
              </p14:nvContentPartPr>
              <p14:xfrm>
                <a:off x="7581702" y="3543503"/>
                <a:ext cx="46800" cy="19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7FB592-4D28-B96D-97D5-AEC81D2360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73062" y="3534863"/>
                  <a:ext cx="644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13CBCE-D453-F2E9-5A9B-9935ACCDB01A}"/>
              </a:ext>
            </a:extLst>
          </p:cNvPr>
          <p:cNvGrpSpPr/>
          <p:nvPr/>
        </p:nvGrpSpPr>
        <p:grpSpPr>
          <a:xfrm>
            <a:off x="10418862" y="6259343"/>
            <a:ext cx="171720" cy="129960"/>
            <a:chOff x="10418862" y="6259343"/>
            <a:chExt cx="1717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B09EBA-1B4A-E970-A5E6-19B5AB0954FC}"/>
                    </a:ext>
                  </a:extLst>
                </p14:cNvPr>
                <p14:cNvContentPartPr/>
                <p14:nvPr/>
              </p14:nvContentPartPr>
              <p14:xfrm>
                <a:off x="10418862" y="6259343"/>
                <a:ext cx="65520" cy="10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B09EBA-1B4A-E970-A5E6-19B5AB0954F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10222" y="6250343"/>
                  <a:ext cx="83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2D51F8-9828-3704-1930-757331D26F91}"/>
                    </a:ext>
                  </a:extLst>
                </p14:cNvPr>
                <p14:cNvContentPartPr/>
                <p14:nvPr/>
              </p14:nvContentPartPr>
              <p14:xfrm>
                <a:off x="10437942" y="6286343"/>
                <a:ext cx="152640" cy="102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2D51F8-9828-3704-1930-757331D26F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28942" y="6277703"/>
                  <a:ext cx="17028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3EC36A-2289-0CE7-ED87-39FFBF130317}"/>
                  </a:ext>
                </a:extLst>
              </p14:cNvPr>
              <p14:cNvContentPartPr/>
              <p14:nvPr/>
            </p14:nvContentPartPr>
            <p14:xfrm>
              <a:off x="7028022" y="6218663"/>
              <a:ext cx="21600" cy="101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3EC36A-2289-0CE7-ED87-39FFBF13031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19382" y="6209663"/>
                <a:ext cx="392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3F3908-C3E1-3AC5-20F9-89B471943C13}"/>
                  </a:ext>
                </a:extLst>
              </p14:cNvPr>
              <p14:cNvContentPartPr/>
              <p14:nvPr/>
            </p14:nvContentPartPr>
            <p14:xfrm>
              <a:off x="6222177" y="3918991"/>
              <a:ext cx="664200" cy="2207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3F3908-C3E1-3AC5-20F9-89B471943C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13537" y="3909991"/>
                <a:ext cx="681840" cy="22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9D7C544-1602-C12B-5357-2750C33FBCD1}"/>
                  </a:ext>
                </a:extLst>
              </p14:cNvPr>
              <p14:cNvContentPartPr/>
              <p14:nvPr/>
            </p14:nvContentPartPr>
            <p14:xfrm>
              <a:off x="6247737" y="3928351"/>
              <a:ext cx="75960" cy="5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9D7C544-1602-C12B-5357-2750C33FBCD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238737" y="3919351"/>
                <a:ext cx="9360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07566E6E-894F-2353-C432-69477965611E}"/>
              </a:ext>
            </a:extLst>
          </p:cNvPr>
          <p:cNvGrpSpPr/>
          <p:nvPr/>
        </p:nvGrpSpPr>
        <p:grpSpPr>
          <a:xfrm>
            <a:off x="6810496" y="5030671"/>
            <a:ext cx="1673921" cy="1325520"/>
            <a:chOff x="6810496" y="5030671"/>
            <a:chExt cx="1673921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E042D8E-D392-8940-5793-3BE1598E4D0D}"/>
                    </a:ext>
                  </a:extLst>
                </p14:cNvPr>
                <p14:cNvContentPartPr/>
                <p14:nvPr/>
              </p14:nvContentPartPr>
              <p14:xfrm>
                <a:off x="6810496" y="6071791"/>
                <a:ext cx="224280" cy="7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E042D8E-D392-8940-5793-3BE1598E4D0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01856" y="6063151"/>
                  <a:ext cx="241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246BEF-B82A-2C12-7DCF-8256521EB4B8}"/>
                    </a:ext>
                  </a:extLst>
                </p14:cNvPr>
                <p14:cNvContentPartPr/>
                <p14:nvPr/>
              </p14:nvContentPartPr>
              <p14:xfrm>
                <a:off x="7034416" y="6207871"/>
                <a:ext cx="24480" cy="10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246BEF-B82A-2C12-7DCF-8256521EB4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25776" y="6199231"/>
                  <a:ext cx="42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401055-A143-CF12-A743-0C4EF0D3BAB2}"/>
                    </a:ext>
                  </a:extLst>
                </p14:cNvPr>
                <p14:cNvContentPartPr/>
                <p14:nvPr/>
              </p14:nvContentPartPr>
              <p14:xfrm>
                <a:off x="7091296" y="6223351"/>
                <a:ext cx="65160" cy="63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401055-A143-CF12-A743-0C4EF0D3BA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82656" y="6214711"/>
                  <a:ext cx="82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6E958D-CED1-70F2-9C58-07B4CEAA9C9E}"/>
                    </a:ext>
                  </a:extLst>
                </p14:cNvPr>
                <p14:cNvContentPartPr/>
                <p14:nvPr/>
              </p14:nvContentPartPr>
              <p14:xfrm>
                <a:off x="7178056" y="6207871"/>
                <a:ext cx="120960" cy="132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6E958D-CED1-70F2-9C58-07B4CEAA9C9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9416" y="6198871"/>
                  <a:ext cx="138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A2F200-31E6-1998-7D24-49B488825B37}"/>
                    </a:ext>
                  </a:extLst>
                </p14:cNvPr>
                <p14:cNvContentPartPr/>
                <p14:nvPr/>
              </p14:nvContentPartPr>
              <p14:xfrm>
                <a:off x="7288936" y="6180511"/>
                <a:ext cx="96480" cy="175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A2F200-31E6-1998-7D24-49B488825B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80296" y="6171511"/>
                  <a:ext cx="114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970D92-1D54-FF37-340B-F309F542630F}"/>
                    </a:ext>
                  </a:extLst>
                </p14:cNvPr>
                <p14:cNvContentPartPr/>
                <p14:nvPr/>
              </p14:nvContentPartPr>
              <p14:xfrm>
                <a:off x="6968457" y="5030671"/>
                <a:ext cx="1515960" cy="1105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970D92-1D54-FF37-340B-F309F54263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59457" y="5022031"/>
                  <a:ext cx="1533600" cy="11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8A824AD-1A44-B6EF-74CF-601489B26E9E}"/>
              </a:ext>
            </a:extLst>
          </p:cNvPr>
          <p:cNvGrpSpPr/>
          <p:nvPr/>
        </p:nvGrpSpPr>
        <p:grpSpPr>
          <a:xfrm>
            <a:off x="7493697" y="5600911"/>
            <a:ext cx="606600" cy="249120"/>
            <a:chOff x="7493697" y="5600911"/>
            <a:chExt cx="60660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CB1D4D-1C55-32F1-F39D-045C450BE2C1}"/>
                    </a:ext>
                  </a:extLst>
                </p14:cNvPr>
                <p14:cNvContentPartPr/>
                <p14:nvPr/>
              </p14:nvContentPartPr>
              <p14:xfrm>
                <a:off x="7493697" y="5623951"/>
                <a:ext cx="42840" cy="4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CB1D4D-1C55-32F1-F39D-045C450BE2C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84697" y="5615311"/>
                  <a:ext cx="60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7DEDED-BD29-6D43-D812-DC6332B69148}"/>
                    </a:ext>
                  </a:extLst>
                </p14:cNvPr>
                <p14:cNvContentPartPr/>
                <p14:nvPr/>
              </p14:nvContentPartPr>
              <p14:xfrm>
                <a:off x="7570737" y="5648791"/>
                <a:ext cx="38520" cy="119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7DEDED-BD29-6D43-D812-DC6332B691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562097" y="5639791"/>
                  <a:ext cx="56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9D7A78-F57E-9D51-7F28-4823DDD0FD5D}"/>
                    </a:ext>
                  </a:extLst>
                </p14:cNvPr>
                <p14:cNvContentPartPr/>
                <p14:nvPr/>
              </p14:nvContentPartPr>
              <p14:xfrm>
                <a:off x="7708977" y="5675071"/>
                <a:ext cx="11160" cy="81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9D7A78-F57E-9D51-7F28-4823DDD0FD5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00337" y="5666071"/>
                  <a:ext cx="28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834197-FFE8-BF99-14EB-EF22874DA860}"/>
                    </a:ext>
                  </a:extLst>
                </p14:cNvPr>
                <p14:cNvContentPartPr/>
                <p14:nvPr/>
              </p14:nvContentPartPr>
              <p14:xfrm>
                <a:off x="7767297" y="5751031"/>
                <a:ext cx="25200" cy="9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834197-FFE8-BF99-14EB-EF22874DA8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58657" y="5742391"/>
                  <a:ext cx="42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3CFEE8-B420-79AF-F6B0-24D11C4D010A}"/>
                    </a:ext>
                  </a:extLst>
                </p14:cNvPr>
                <p14:cNvContentPartPr/>
                <p14:nvPr/>
              </p14:nvContentPartPr>
              <p14:xfrm>
                <a:off x="7889697" y="5655271"/>
                <a:ext cx="10080" cy="70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3CFEE8-B420-79AF-F6B0-24D11C4D01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80697" y="5646631"/>
                  <a:ext cx="27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9E32E0-7A68-9B04-BB08-B4C359C7C26B}"/>
                    </a:ext>
                  </a:extLst>
                </p14:cNvPr>
                <p14:cNvContentPartPr/>
                <p14:nvPr/>
              </p14:nvContentPartPr>
              <p14:xfrm>
                <a:off x="7927497" y="5644111"/>
                <a:ext cx="83520" cy="30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9E32E0-7A68-9B04-BB08-B4C359C7C2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18857" y="5635111"/>
                  <a:ext cx="101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64F0B0-B530-5CC9-A916-CE9BCC6D4D9F}"/>
                    </a:ext>
                  </a:extLst>
                </p14:cNvPr>
                <p14:cNvContentPartPr/>
                <p14:nvPr/>
              </p14:nvContentPartPr>
              <p14:xfrm>
                <a:off x="7940817" y="5600911"/>
                <a:ext cx="159480" cy="20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64F0B0-B530-5CC9-A916-CE9BCC6D4D9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31817" y="5592271"/>
                  <a:ext cx="1771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75B35C-CCDD-65D0-88D9-7B1FB1000DD5}"/>
              </a:ext>
            </a:extLst>
          </p:cNvPr>
          <p:cNvGrpSpPr/>
          <p:nvPr/>
        </p:nvGrpSpPr>
        <p:grpSpPr>
          <a:xfrm>
            <a:off x="8280657" y="4129231"/>
            <a:ext cx="992160" cy="1208160"/>
            <a:chOff x="8280657" y="4129231"/>
            <a:chExt cx="992160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823EC5-C336-EDA8-FBC6-D3BFD69D0D36}"/>
                    </a:ext>
                  </a:extLst>
                </p14:cNvPr>
                <p14:cNvContentPartPr/>
                <p14:nvPr/>
              </p14:nvContentPartPr>
              <p14:xfrm>
                <a:off x="8280657" y="5034271"/>
                <a:ext cx="60120" cy="5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823EC5-C336-EDA8-FBC6-D3BFD69D0D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71657" y="5025271"/>
                  <a:ext cx="77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E557FF-B08B-DE53-40CA-82E9567C4840}"/>
                    </a:ext>
                  </a:extLst>
                </p14:cNvPr>
                <p14:cNvContentPartPr/>
                <p14:nvPr/>
              </p14:nvContentPartPr>
              <p14:xfrm>
                <a:off x="8374617" y="5151991"/>
                <a:ext cx="20160" cy="108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E557FF-B08B-DE53-40CA-82E9567C484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65617" y="5143351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8E5027-0A9E-F1A7-2D41-A453D5F58173}"/>
                    </a:ext>
                  </a:extLst>
                </p14:cNvPr>
                <p14:cNvContentPartPr/>
                <p14:nvPr/>
              </p14:nvContentPartPr>
              <p14:xfrm>
                <a:off x="8429697" y="5191231"/>
                <a:ext cx="102960" cy="146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8E5027-0A9E-F1A7-2D41-A453D5F581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21057" y="5182591"/>
                  <a:ext cx="12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C147E2-4086-CE47-0628-5BA1532DFFBE}"/>
                    </a:ext>
                  </a:extLst>
                </p14:cNvPr>
                <p14:cNvContentPartPr/>
                <p14:nvPr/>
              </p14:nvContentPartPr>
              <p14:xfrm>
                <a:off x="8578377" y="5168551"/>
                <a:ext cx="203760" cy="163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C147E2-4086-CE47-0628-5BA1532DFF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69377" y="5159911"/>
                  <a:ext cx="221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9F99C4-B9D0-0AC7-916F-E1AD40085E91}"/>
                    </a:ext>
                  </a:extLst>
                </p14:cNvPr>
                <p14:cNvContentPartPr/>
                <p14:nvPr/>
              </p14:nvContentPartPr>
              <p14:xfrm>
                <a:off x="8419977" y="4129231"/>
                <a:ext cx="802440" cy="92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9F99C4-B9D0-0AC7-916F-E1AD40085E9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11337" y="4120231"/>
                  <a:ext cx="82008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9CECB7-BDD9-39D0-E4AE-E743055F3A10}"/>
                    </a:ext>
                  </a:extLst>
                </p14:cNvPr>
                <p14:cNvContentPartPr/>
                <p14:nvPr/>
              </p14:nvContentPartPr>
              <p14:xfrm>
                <a:off x="9228177" y="4142191"/>
                <a:ext cx="4464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9CECB7-BDD9-39D0-E4AE-E743055F3A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19177" y="4133551"/>
                  <a:ext cx="6228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17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143943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/>
                  <a:t>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2,7</m:t>
                        </m:r>
                      </m:e>
                    </m:d>
                  </m:oMath>
                </a14:m>
                <a:r>
                  <a:rPr lang="en-AU" sz="2400" dirty="0"/>
                  <a:t> has a local maximum when</a:t>
                </a:r>
              </a:p>
              <a:p>
                <a:pPr marL="0" indent="0">
                  <a:buNone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 and a point of inflection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b="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Sketch the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1439431"/>
              </a:xfrm>
              <a:blipFill>
                <a:blip r:embed="rId2"/>
                <a:stretch>
                  <a:fillRect l="-725" t="-8898" b="-8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00781" y="2141230"/>
                <a:ext cx="3407218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2141230"/>
                <a:ext cx="340721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B1850-CDD5-9CC5-17F3-403E52043179}"/>
                  </a:ext>
                </a:extLst>
              </p:cNvPr>
              <p:cNvSpPr txBox="1"/>
              <p:nvPr/>
            </p:nvSpPr>
            <p:spPr>
              <a:xfrm>
                <a:off x="-206638" y="2873207"/>
                <a:ext cx="340721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B1850-CDD5-9CC5-17F3-403E5204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638" y="2873207"/>
                <a:ext cx="3407218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EB9ECA-1497-A2C3-5575-FD1ABE1DE2B4}"/>
                  </a:ext>
                </a:extLst>
              </p:cNvPr>
              <p:cNvSpPr txBox="1"/>
              <p:nvPr/>
            </p:nvSpPr>
            <p:spPr>
              <a:xfrm>
                <a:off x="100781" y="3475177"/>
                <a:ext cx="3838838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=3,    6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EB9ECA-1497-A2C3-5575-FD1ABE1D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3475177"/>
                <a:ext cx="3838838" cy="431849"/>
              </a:xfrm>
              <a:prstGeom prst="rect">
                <a:avLst/>
              </a:prstGeom>
              <a:blipFill>
                <a:blip r:embed="rId5"/>
                <a:stretch>
                  <a:fillRect l="-3816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DD590-2E90-86E3-CC2E-B0AAF64DA4C5}"/>
                  </a:ext>
                </a:extLst>
              </p:cNvPr>
              <p:cNvSpPr txBox="1"/>
              <p:nvPr/>
            </p:nvSpPr>
            <p:spPr>
              <a:xfrm>
                <a:off x="1281161" y="3883978"/>
                <a:ext cx="38388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9DD590-2E90-86E3-CC2E-B0AAF64DA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1" y="3883978"/>
                <a:ext cx="3838838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F55A2E-47A4-0C77-5D04-A5BCC4F44B65}"/>
                  </a:ext>
                </a:extLst>
              </p:cNvPr>
              <p:cNvSpPr txBox="1"/>
              <p:nvPr/>
            </p:nvSpPr>
            <p:spPr>
              <a:xfrm>
                <a:off x="265880" y="4165451"/>
                <a:ext cx="7417619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 3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F55A2E-47A4-0C77-5D04-A5BCC4F4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80" y="4165451"/>
                <a:ext cx="7417619" cy="398955"/>
              </a:xfrm>
              <a:prstGeom prst="rect">
                <a:avLst/>
              </a:prstGeom>
              <a:blipFill>
                <a:blip r:embed="rId7"/>
                <a:stretch>
                  <a:fillRect l="-1974" t="-3030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8B904E-4B1D-0843-A4E8-E381EC36A3AF}"/>
                  </a:ext>
                </a:extLst>
              </p:cNvPr>
              <p:cNvSpPr txBox="1"/>
              <p:nvPr/>
            </p:nvSpPr>
            <p:spPr>
              <a:xfrm>
                <a:off x="1281161" y="4624447"/>
                <a:ext cx="38388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8B904E-4B1D-0843-A4E8-E381EC36A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61" y="4624447"/>
                <a:ext cx="3838838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E5523-9718-FB6D-492E-C17A951213AD}"/>
                  </a:ext>
                </a:extLst>
              </p:cNvPr>
              <p:cNvSpPr txBox="1"/>
              <p:nvPr/>
            </p:nvSpPr>
            <p:spPr>
              <a:xfrm>
                <a:off x="230809" y="5054266"/>
                <a:ext cx="74176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=15,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+15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1E5523-9718-FB6D-492E-C17A9512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9" y="5054266"/>
                <a:ext cx="7417619" cy="276999"/>
              </a:xfrm>
              <a:prstGeom prst="rect">
                <a:avLst/>
              </a:prstGeom>
              <a:blipFill>
                <a:blip r:embed="rId9"/>
                <a:stretch>
                  <a:fillRect l="-1972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A562A-CDA7-0917-0438-76D79C253B3B}"/>
                  </a:ext>
                </a:extLst>
              </p:cNvPr>
              <p:cNvSpPr txBox="1"/>
              <p:nvPr/>
            </p:nvSpPr>
            <p:spPr>
              <a:xfrm>
                <a:off x="1190362" y="5400652"/>
                <a:ext cx="38388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A562A-CDA7-0917-0438-76D79C25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62" y="5400652"/>
                <a:ext cx="3838838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F55CD7-EA45-9A7C-816E-84A1853BBDAA}"/>
                  </a:ext>
                </a:extLst>
              </p:cNvPr>
              <p:cNvSpPr txBox="1"/>
              <p:nvPr/>
            </p:nvSpPr>
            <p:spPr>
              <a:xfrm>
                <a:off x="6679381" y="1255888"/>
                <a:ext cx="3407218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F55CD7-EA45-9A7C-816E-84A1853BB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81" y="1255888"/>
                <a:ext cx="3407218" cy="52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D30FD1-3348-307E-B366-40C0C57491D3}"/>
                  </a:ext>
                </a:extLst>
              </p:cNvPr>
              <p:cNvSpPr txBox="1"/>
              <p:nvPr/>
            </p:nvSpPr>
            <p:spPr>
              <a:xfrm>
                <a:off x="6308462" y="1980357"/>
                <a:ext cx="340721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D30FD1-3348-307E-B366-40C0C5749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462" y="1980357"/>
                <a:ext cx="3407218" cy="5557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C4773B-D55F-E379-E8FF-5E546E55B0F7}"/>
                  </a:ext>
                </a:extLst>
              </p:cNvPr>
              <p:cNvSpPr txBox="1"/>
              <p:nvPr/>
            </p:nvSpPr>
            <p:spPr>
              <a:xfrm>
                <a:off x="6679381" y="2640913"/>
                <a:ext cx="340721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+15=0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C4773B-D55F-E379-E8FF-5E546E55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81" y="2640913"/>
                <a:ext cx="3407218" cy="398955"/>
              </a:xfrm>
              <a:prstGeom prst="rect">
                <a:avLst/>
              </a:prstGeom>
              <a:blipFill>
                <a:blip r:embed="rId13"/>
                <a:stretch>
                  <a:fillRect l="-4293" t="-3030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D255D1-3A18-F074-45F5-BE82FCCDBD10}"/>
                  </a:ext>
                </a:extLst>
              </p:cNvPr>
              <p:cNvSpPr txBox="1"/>
              <p:nvPr/>
            </p:nvSpPr>
            <p:spPr>
              <a:xfrm>
                <a:off x="7047681" y="2997471"/>
                <a:ext cx="3407218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D255D1-3A18-F074-45F5-BE82FCCD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81" y="2997471"/>
                <a:ext cx="3407218" cy="312650"/>
              </a:xfrm>
              <a:prstGeom prst="rect">
                <a:avLst/>
              </a:prstGeom>
              <a:blipFill>
                <a:blip r:embed="rId1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09DAA-A028-13D1-DCBA-0ECBC2A7719D}"/>
                  </a:ext>
                </a:extLst>
              </p:cNvPr>
              <p:cNvSpPr txBox="1"/>
              <p:nvPr/>
            </p:nvSpPr>
            <p:spPr>
              <a:xfrm>
                <a:off x="7047681" y="3415629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−1)=0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F09DAA-A028-13D1-DCBA-0ECBC2A7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681" y="3415629"/>
                <a:ext cx="3407218" cy="276999"/>
              </a:xfrm>
              <a:prstGeom prst="rect">
                <a:avLst/>
              </a:prstGeom>
              <a:blipFill>
                <a:blip r:embed="rId1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9C2726-C2D8-D2EC-1277-86D6C4F28249}"/>
                  </a:ext>
                </a:extLst>
              </p:cNvPr>
              <p:cNvSpPr txBox="1"/>
              <p:nvPr/>
            </p:nvSpPr>
            <p:spPr>
              <a:xfrm>
                <a:off x="6945003" y="3741708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=5,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19C2726-C2D8-D2EC-1277-86D6C4F2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03" y="3741708"/>
                <a:ext cx="3407218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559C88-17E6-E553-933B-227CD1C81DD0}"/>
                  </a:ext>
                </a:extLst>
              </p:cNvPr>
              <p:cNvSpPr txBox="1"/>
              <p:nvPr/>
            </p:nvSpPr>
            <p:spPr>
              <a:xfrm>
                <a:off x="6458940" y="4140702"/>
                <a:ext cx="384810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=12&gt;0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559C88-17E6-E553-933B-227CD1C81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940" y="4140702"/>
                <a:ext cx="3848100" cy="431849"/>
              </a:xfrm>
              <a:prstGeom prst="rect">
                <a:avLst/>
              </a:prstGeom>
              <a:blipFill>
                <a:blip r:embed="rId17"/>
                <a:stretch>
                  <a:fillRect l="-3803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8D0173-3895-C880-FFB7-2133406783CD}"/>
                  </a:ext>
                </a:extLst>
              </p:cNvPr>
              <p:cNvSpPr txBox="1"/>
              <p:nvPr/>
            </p:nvSpPr>
            <p:spPr>
              <a:xfrm>
                <a:off x="6606799" y="4694546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8D0173-3895-C880-FFB7-21334067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99" y="4694546"/>
                <a:ext cx="3848100" cy="276999"/>
              </a:xfrm>
              <a:prstGeom prst="rect">
                <a:avLst/>
              </a:prstGeom>
              <a:blipFill>
                <a:blip r:embed="rId18"/>
                <a:stretch>
                  <a:fillRect l="-3803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DA0EB-310C-B761-6599-4935280E3A0B}"/>
                  </a:ext>
                </a:extLst>
              </p:cNvPr>
              <p:cNvSpPr txBox="1"/>
              <p:nvPr/>
            </p:nvSpPr>
            <p:spPr>
              <a:xfrm>
                <a:off x="6519440" y="5112457"/>
                <a:ext cx="46057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∴(5,−20)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local minimum turning point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DA0EB-310C-B761-6599-4935280E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440" y="5112457"/>
                <a:ext cx="4605760" cy="276999"/>
              </a:xfrm>
              <a:prstGeom prst="rect">
                <a:avLst/>
              </a:prstGeom>
              <a:blipFill>
                <a:blip r:embed="rId19"/>
                <a:stretch>
                  <a:fillRect l="-1190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4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701799"/>
                <a:ext cx="11780108" cy="143943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/>
                  <a:t>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2,7</m:t>
                        </m:r>
                      </m:e>
                    </m:d>
                  </m:oMath>
                </a14:m>
                <a:r>
                  <a:rPr lang="en-AU" sz="2400" dirty="0"/>
                  <a:t> has a local maximum when</a:t>
                </a:r>
              </a:p>
              <a:p>
                <a:pPr marL="0" indent="0">
                  <a:buNone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 and a point of inflection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b="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Find the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/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Sketch the graph (Not required to </a:t>
                </a:r>
                <a:r>
                  <a:rPr lang="en-AU" sz="2400"/>
                  <a:t>find x-intercepts)</a:t>
                </a: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701799"/>
                <a:ext cx="11780108" cy="1439431"/>
              </a:xfrm>
              <a:blipFill>
                <a:blip r:embed="rId2"/>
                <a:stretch>
                  <a:fillRect l="-725" t="-8898" b="-8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00781" y="2141230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2141230"/>
                <a:ext cx="3407218" cy="276999"/>
              </a:xfrm>
              <a:prstGeom prst="rect">
                <a:avLst/>
              </a:prstGeom>
              <a:blipFill>
                <a:blip r:embed="rId3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DA0EB-310C-B761-6599-4935280E3A0B}"/>
                  </a:ext>
                </a:extLst>
              </p:cNvPr>
              <p:cNvSpPr txBox="1"/>
              <p:nvPr/>
            </p:nvSpPr>
            <p:spPr>
              <a:xfrm>
                <a:off x="332999" y="2749664"/>
                <a:ext cx="4605760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Local maximum turning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(1,12)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Local minimum turning point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5,−20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DA0EB-310C-B761-6599-4935280E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2749664"/>
                <a:ext cx="4605760" cy="830997"/>
              </a:xfrm>
              <a:prstGeom prst="rect">
                <a:avLst/>
              </a:prstGeom>
              <a:blipFill>
                <a:blip r:embed="rId4"/>
                <a:stretch>
                  <a:fillRect l="-3179" t="-11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9400E-8EC7-51B9-195A-59423747C8F4}"/>
                  </a:ext>
                </a:extLst>
              </p:cNvPr>
              <p:cNvSpPr txBox="1"/>
              <p:nvPr/>
            </p:nvSpPr>
            <p:spPr>
              <a:xfrm>
                <a:off x="332999" y="2418229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9400E-8EC7-51B9-195A-59423747C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2418229"/>
                <a:ext cx="3848100" cy="276999"/>
              </a:xfrm>
              <a:prstGeom prst="rect">
                <a:avLst/>
              </a:prstGeom>
              <a:blipFill>
                <a:blip r:embed="rId5"/>
                <a:stretch>
                  <a:fillRect l="-3803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CB4D-0DE6-3973-0BE6-5682C0E65897}"/>
                  </a:ext>
                </a:extLst>
              </p:cNvPr>
              <p:cNvSpPr txBox="1"/>
              <p:nvPr/>
            </p:nvSpPr>
            <p:spPr>
              <a:xfrm>
                <a:off x="332999" y="3719160"/>
                <a:ext cx="46057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Point of inflection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(3,−4)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ADCB4D-0DE6-3973-0BE6-5682C0E65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3719160"/>
                <a:ext cx="4605760" cy="276999"/>
              </a:xfrm>
              <a:prstGeom prst="rect">
                <a:avLst/>
              </a:prstGeom>
              <a:blipFill>
                <a:blip r:embed="rId6"/>
                <a:stretch>
                  <a:fillRect l="-3179" t="-32609" b="-456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013A5A-37C9-4CF3-6787-2AA2CA406D80}"/>
                  </a:ext>
                </a:extLst>
              </p:cNvPr>
              <p:cNvSpPr txBox="1"/>
              <p:nvPr/>
            </p:nvSpPr>
            <p:spPr>
              <a:xfrm>
                <a:off x="284998" y="3358098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013A5A-37C9-4CF3-6787-2AA2CA40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98" y="3358098"/>
                <a:ext cx="3848100" cy="276999"/>
              </a:xfrm>
              <a:prstGeom prst="rect">
                <a:avLst/>
              </a:prstGeom>
              <a:blipFill>
                <a:blip r:embed="rId7"/>
                <a:stretch>
                  <a:fillRect l="-3803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A2E93B-36FC-6A99-5776-1E1885AFDE8B}"/>
                  </a:ext>
                </a:extLst>
              </p:cNvPr>
              <p:cNvSpPr txBox="1"/>
              <p:nvPr/>
            </p:nvSpPr>
            <p:spPr>
              <a:xfrm>
                <a:off x="332999" y="4574966"/>
                <a:ext cx="384810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&lt;3,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A2E93B-36FC-6A99-5776-1E1885A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4574966"/>
                <a:ext cx="3848100" cy="431849"/>
              </a:xfrm>
              <a:prstGeom prst="rect">
                <a:avLst/>
              </a:prstGeom>
              <a:blipFill>
                <a:blip r:embed="rId8"/>
                <a:stretch>
                  <a:fillRect l="-3803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64137F-18F8-4AE0-64F0-AE8D6D17AAA5}"/>
                  </a:ext>
                </a:extLst>
              </p:cNvPr>
              <p:cNvSpPr txBox="1"/>
              <p:nvPr/>
            </p:nvSpPr>
            <p:spPr>
              <a:xfrm>
                <a:off x="332999" y="5015274"/>
                <a:ext cx="384810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&gt;3, 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64137F-18F8-4AE0-64F0-AE8D6D17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5015274"/>
                <a:ext cx="3848100" cy="431849"/>
              </a:xfrm>
              <a:prstGeom prst="rect">
                <a:avLst/>
              </a:prstGeom>
              <a:blipFill>
                <a:blip r:embed="rId9"/>
                <a:stretch>
                  <a:fillRect l="-3803" b="-18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AF50DC-7AE0-53D5-E84B-BB75840F7AB4}"/>
                  </a:ext>
                </a:extLst>
              </p:cNvPr>
              <p:cNvSpPr txBox="1"/>
              <p:nvPr/>
            </p:nvSpPr>
            <p:spPr>
              <a:xfrm>
                <a:off x="0" y="4004618"/>
                <a:ext cx="340721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AF50DC-7AE0-53D5-E84B-BB75840F7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04618"/>
                <a:ext cx="3407218" cy="5557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78D538-A61A-B870-02A7-A4B539C04E00}"/>
                  </a:ext>
                </a:extLst>
              </p:cNvPr>
              <p:cNvSpPr txBox="1"/>
              <p:nvPr/>
            </p:nvSpPr>
            <p:spPr>
              <a:xfrm>
                <a:off x="100781" y="5503332"/>
                <a:ext cx="384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78D538-A61A-B870-02A7-A4B539C0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" y="5503332"/>
                <a:ext cx="3848100" cy="276999"/>
              </a:xfrm>
              <a:prstGeom prst="rect">
                <a:avLst/>
              </a:prstGeom>
              <a:blipFill>
                <a:blip r:embed="rId11"/>
                <a:stretch>
                  <a:fillRect l="-3803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2E0D4D-9879-B407-C33E-336408514586}"/>
                  </a:ext>
                </a:extLst>
              </p:cNvPr>
              <p:cNvSpPr txBox="1"/>
              <p:nvPr/>
            </p:nvSpPr>
            <p:spPr>
              <a:xfrm>
                <a:off x="332999" y="5856755"/>
                <a:ext cx="46057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intercept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(0,5)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2E0D4D-9879-B407-C33E-33640851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9" y="5856755"/>
                <a:ext cx="4605760" cy="276999"/>
              </a:xfrm>
              <a:prstGeom prst="rect">
                <a:avLst/>
              </a:prstGeom>
              <a:blipFill>
                <a:blip r:embed="rId12"/>
                <a:stretch>
                  <a:fillRect l="-3179" t="-33333" b="-4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62CE7-35A1-3EDF-F6F0-7C7BCF628C26}"/>
              </a:ext>
            </a:extLst>
          </p:cNvPr>
          <p:cNvGrpSpPr/>
          <p:nvPr/>
        </p:nvGrpSpPr>
        <p:grpSpPr>
          <a:xfrm>
            <a:off x="6520500" y="1921343"/>
            <a:ext cx="4916160" cy="4081680"/>
            <a:chOff x="6520500" y="1921343"/>
            <a:chExt cx="4916160" cy="40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F48CD39-3AA0-89FA-43F0-5DE498EF07A1}"/>
                    </a:ext>
                  </a:extLst>
                </p14:cNvPr>
                <p14:cNvContentPartPr/>
                <p14:nvPr/>
              </p14:nvContentPartPr>
              <p14:xfrm>
                <a:off x="8317620" y="1921343"/>
                <a:ext cx="87120" cy="109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F48CD39-3AA0-89FA-43F0-5DE498EF07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8620" y="1912343"/>
                  <a:ext cx="104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C96751-C43B-D4EE-D15C-54D4791E6656}"/>
                    </a:ext>
                  </a:extLst>
                </p14:cNvPr>
                <p14:cNvContentPartPr/>
                <p14:nvPr/>
              </p14:nvContentPartPr>
              <p14:xfrm>
                <a:off x="8380980" y="1956263"/>
                <a:ext cx="9432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C96751-C43B-D4EE-D15C-54D4791E66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1980" y="1947263"/>
                  <a:ext cx="11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01B1B9-CACA-3211-D0CF-0A83C44C6460}"/>
                    </a:ext>
                  </a:extLst>
                </p14:cNvPr>
                <p14:cNvContentPartPr/>
                <p14:nvPr/>
              </p14:nvContentPartPr>
              <p14:xfrm>
                <a:off x="8080020" y="1949063"/>
                <a:ext cx="338760" cy="405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01B1B9-CACA-3211-D0CF-0A83C44C64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71380" y="1940063"/>
                  <a:ext cx="356400" cy="40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05F4C6-C3F9-DE0F-8946-195DF61244CD}"/>
                    </a:ext>
                  </a:extLst>
                </p14:cNvPr>
                <p14:cNvContentPartPr/>
                <p14:nvPr/>
              </p14:nvContentPartPr>
              <p14:xfrm>
                <a:off x="6520500" y="4293023"/>
                <a:ext cx="4613040" cy="69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05F4C6-C3F9-DE0F-8946-195DF61244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1500" y="4284023"/>
                  <a:ext cx="4630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183308-D8D2-3ECF-E51E-494CDFAE9C21}"/>
                    </a:ext>
                  </a:extLst>
                </p14:cNvPr>
                <p14:cNvContentPartPr/>
                <p14:nvPr/>
              </p14:nvContentPartPr>
              <p14:xfrm>
                <a:off x="11078100" y="4233623"/>
                <a:ext cx="65520" cy="75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183308-D8D2-3ECF-E51E-494CDFAE9C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69460" y="4224623"/>
                  <a:ext cx="83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869784-C331-87F2-FF42-F3B755C3A1BD}"/>
                    </a:ext>
                  </a:extLst>
                </p14:cNvPr>
                <p14:cNvContentPartPr/>
                <p14:nvPr/>
              </p14:nvContentPartPr>
              <p14:xfrm>
                <a:off x="11259540" y="4276103"/>
                <a:ext cx="54000" cy="9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869784-C331-87F2-FF42-F3B755C3A1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50540" y="4267463"/>
                  <a:ext cx="71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BB8D50-3D84-B02C-9A8B-DE482AE5AC60}"/>
                    </a:ext>
                  </a:extLst>
                </p14:cNvPr>
                <p14:cNvContentPartPr/>
                <p14:nvPr/>
              </p14:nvContentPartPr>
              <p14:xfrm>
                <a:off x="11321820" y="4277543"/>
                <a:ext cx="114840" cy="77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BB8D50-3D84-B02C-9A8B-DE482AE5AC6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13180" y="4268543"/>
                  <a:ext cx="13248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FC6FAFC-82DA-3297-89A9-246B4CD4797C}"/>
                  </a:ext>
                </a:extLst>
              </p14:cNvPr>
              <p14:cNvContentPartPr/>
              <p14:nvPr/>
            </p14:nvContentPartPr>
            <p14:xfrm>
              <a:off x="8407260" y="1645583"/>
              <a:ext cx="162000" cy="19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FC6FAFC-82DA-3297-89A9-246B4CD4797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98620" y="1636943"/>
                <a:ext cx="1796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986D79F-FCBA-AB7B-B97F-AD59D4492637}"/>
                  </a:ext>
                </a:extLst>
              </p14:cNvPr>
              <p14:cNvContentPartPr/>
              <p14:nvPr/>
            </p14:nvContentPartPr>
            <p14:xfrm>
              <a:off x="7109358" y="3129143"/>
              <a:ext cx="1713960" cy="2420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986D79F-FCBA-AB7B-B97F-AD59D449263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00358" y="3120503"/>
                <a:ext cx="1731600" cy="24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0D149E-0747-97C1-3455-88B359F582E8}"/>
                  </a:ext>
                </a:extLst>
              </p14:cNvPr>
              <p14:cNvContentPartPr/>
              <p14:nvPr/>
            </p14:nvContentPartPr>
            <p14:xfrm>
              <a:off x="7024758" y="5451863"/>
              <a:ext cx="240840" cy="200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0D149E-0747-97C1-3455-88B359F582E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15758" y="5442863"/>
                <a:ext cx="25848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3C11691-DFA1-43D2-A883-B548AEA4724A}"/>
              </a:ext>
            </a:extLst>
          </p:cNvPr>
          <p:cNvGrpSpPr/>
          <p:nvPr/>
        </p:nvGrpSpPr>
        <p:grpSpPr>
          <a:xfrm>
            <a:off x="7416798" y="3609383"/>
            <a:ext cx="777240" cy="315000"/>
            <a:chOff x="7416798" y="3609383"/>
            <a:chExt cx="7772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1491DD-9D51-8F39-5455-BF43BA2A072C}"/>
                    </a:ext>
                  </a:extLst>
                </p14:cNvPr>
                <p14:cNvContentPartPr/>
                <p14:nvPr/>
              </p14:nvContentPartPr>
              <p14:xfrm>
                <a:off x="8127798" y="3768503"/>
                <a:ext cx="66240" cy="65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1491DD-9D51-8F39-5455-BF43BA2A072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19158" y="3759503"/>
                  <a:ext cx="83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F9C473-592B-2D23-7D0E-CA8A1414DFCE}"/>
                    </a:ext>
                  </a:extLst>
                </p14:cNvPr>
                <p14:cNvContentPartPr/>
                <p14:nvPr/>
              </p14:nvContentPartPr>
              <p14:xfrm>
                <a:off x="7416798" y="3734303"/>
                <a:ext cx="65160" cy="15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F9C473-592B-2D23-7D0E-CA8A1414DF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07798" y="3725663"/>
                  <a:ext cx="82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A9A64B-6106-B6F5-06C0-20E67913B9C0}"/>
                    </a:ext>
                  </a:extLst>
                </p14:cNvPr>
                <p14:cNvContentPartPr/>
                <p14:nvPr/>
              </p14:nvContentPartPr>
              <p14:xfrm>
                <a:off x="7557918" y="3752663"/>
                <a:ext cx="92880" cy="117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A9A64B-6106-B6F5-06C0-20E67913B9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48918" y="3743663"/>
                  <a:ext cx="110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027E31-BD56-6B49-BC99-211D7AF2C49D}"/>
                    </a:ext>
                  </a:extLst>
                </p14:cNvPr>
                <p14:cNvContentPartPr/>
                <p14:nvPr/>
              </p14:nvContentPartPr>
              <p14:xfrm>
                <a:off x="7706598" y="3675623"/>
                <a:ext cx="121320" cy="248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027E31-BD56-6B49-BC99-211D7AF2C4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97598" y="3666623"/>
                  <a:ext cx="138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6886A7-DCD3-5D28-483E-CDD1896D17EA}"/>
                    </a:ext>
                  </a:extLst>
                </p14:cNvPr>
                <p14:cNvContentPartPr/>
                <p14:nvPr/>
              </p14:nvContentPartPr>
              <p14:xfrm>
                <a:off x="7752318" y="3609383"/>
                <a:ext cx="191880" cy="26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6886A7-DCD3-5D28-483E-CDD1896D17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43678" y="3600743"/>
                  <a:ext cx="20952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DA84A09-F511-3C6E-2AEE-C608154DF077}"/>
              </a:ext>
            </a:extLst>
          </p:cNvPr>
          <p:cNvGrpSpPr/>
          <p:nvPr/>
        </p:nvGrpSpPr>
        <p:grpSpPr>
          <a:xfrm>
            <a:off x="8551878" y="1995503"/>
            <a:ext cx="2191680" cy="4275360"/>
            <a:chOff x="8551878" y="1995503"/>
            <a:chExt cx="2191680" cy="42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83365E-0BC5-E145-6F54-993EEE900626}"/>
                    </a:ext>
                  </a:extLst>
                </p14:cNvPr>
                <p14:cNvContentPartPr/>
                <p14:nvPr/>
              </p14:nvContentPartPr>
              <p14:xfrm>
                <a:off x="8651598" y="3125903"/>
                <a:ext cx="997200" cy="2698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83365E-0BC5-E145-6F54-993EEE9006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42598" y="3117263"/>
                  <a:ext cx="1014840" cy="27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4001AB-9D44-C805-F3FA-37CFBD358ECC}"/>
                    </a:ext>
                  </a:extLst>
                </p14:cNvPr>
                <p14:cNvContentPartPr/>
                <p14:nvPr/>
              </p14:nvContentPartPr>
              <p14:xfrm>
                <a:off x="9588318" y="1995503"/>
                <a:ext cx="1118880" cy="3830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4001AB-9D44-C805-F3FA-37CFBD358E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79318" y="1986503"/>
                  <a:ext cx="1136520" cy="38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57A105-4595-18BB-275F-A82F83606387}"/>
                    </a:ext>
                  </a:extLst>
                </p14:cNvPr>
                <p14:cNvContentPartPr/>
                <p14:nvPr/>
              </p14:nvContentPartPr>
              <p14:xfrm>
                <a:off x="10716198" y="2067503"/>
                <a:ext cx="27360" cy="156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57A105-4595-18BB-275F-A82F836063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07558" y="2058503"/>
                  <a:ext cx="45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F0273B-1D9D-73D3-B37A-9994FBF8C6CA}"/>
                    </a:ext>
                  </a:extLst>
                </p14:cNvPr>
                <p14:cNvContentPartPr/>
                <p14:nvPr/>
              </p14:nvContentPartPr>
              <p14:xfrm>
                <a:off x="8617038" y="3084143"/>
                <a:ext cx="68040" cy="4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F0273B-1D9D-73D3-B37A-9994FBF8C6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08038" y="3075503"/>
                  <a:ext cx="85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44D84B-838D-9DE1-217C-22B61EB5C6EF}"/>
                    </a:ext>
                  </a:extLst>
                </p14:cNvPr>
                <p14:cNvContentPartPr/>
                <p14:nvPr/>
              </p14:nvContentPartPr>
              <p14:xfrm>
                <a:off x="8648358" y="3106463"/>
                <a:ext cx="20880" cy="8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44D84B-838D-9DE1-217C-22B61EB5C6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39358" y="3097823"/>
                  <a:ext cx="38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6F06921-2675-37C2-9F40-0D0C3CEB09FF}"/>
                    </a:ext>
                  </a:extLst>
                </p14:cNvPr>
                <p14:cNvContentPartPr/>
                <p14:nvPr/>
              </p14:nvContentPartPr>
              <p14:xfrm>
                <a:off x="8742678" y="2753303"/>
                <a:ext cx="58680" cy="20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6F06921-2675-37C2-9F40-0D0C3CEB09F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34038" y="2744663"/>
                  <a:ext cx="76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F5F893-451E-F72E-98A3-7B4B8BD267C3}"/>
                    </a:ext>
                  </a:extLst>
                </p14:cNvPr>
                <p14:cNvContentPartPr/>
                <p14:nvPr/>
              </p14:nvContentPartPr>
              <p14:xfrm>
                <a:off x="8891358" y="2761223"/>
                <a:ext cx="31320" cy="160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F5F893-451E-F72E-98A3-7B4B8BD267C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82718" y="2752223"/>
                  <a:ext cx="48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98DC83-85D9-90B2-E042-FB66F54C573B}"/>
                    </a:ext>
                  </a:extLst>
                </p14:cNvPr>
                <p14:cNvContentPartPr/>
                <p14:nvPr/>
              </p14:nvContentPartPr>
              <p14:xfrm>
                <a:off x="9014478" y="2830343"/>
                <a:ext cx="118800" cy="18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98DC83-85D9-90B2-E042-FB66F54C57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5478" y="2821703"/>
                  <a:ext cx="136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A34F4A-3505-78E5-25C5-2CF9964AA00B}"/>
                    </a:ext>
                  </a:extLst>
                </p14:cNvPr>
                <p14:cNvContentPartPr/>
                <p14:nvPr/>
              </p14:nvContentPartPr>
              <p14:xfrm>
                <a:off x="9184038" y="2693183"/>
                <a:ext cx="213120" cy="38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A34F4A-3505-78E5-25C5-2CF9964AA00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75038" y="2684543"/>
                  <a:ext cx="2307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13F974-74D8-727E-D773-5F11A389D225}"/>
                    </a:ext>
                  </a:extLst>
                </p14:cNvPr>
                <p14:cNvContentPartPr/>
                <p14:nvPr/>
              </p14:nvContentPartPr>
              <p14:xfrm>
                <a:off x="9209958" y="4770383"/>
                <a:ext cx="75240" cy="119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13F974-74D8-727E-D773-5F11A389D22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00958" y="4761383"/>
                  <a:ext cx="9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41F2A7-A045-BE83-E81C-08AF0902B9D5}"/>
                    </a:ext>
                  </a:extLst>
                </p14:cNvPr>
                <p14:cNvContentPartPr/>
                <p14:nvPr/>
              </p14:nvContentPartPr>
              <p14:xfrm>
                <a:off x="8551878" y="4773983"/>
                <a:ext cx="58680" cy="24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41F2A7-A045-BE83-E81C-08AF0902B9D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43238" y="4765343"/>
                  <a:ext cx="763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A70FDE-512B-102E-727B-C352A315C4D2}"/>
                    </a:ext>
                  </a:extLst>
                </p14:cNvPr>
                <p14:cNvContentPartPr/>
                <p14:nvPr/>
              </p14:nvContentPartPr>
              <p14:xfrm>
                <a:off x="8630718" y="4839143"/>
                <a:ext cx="106560" cy="189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A70FDE-512B-102E-727B-C352A315C4D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21718" y="4830143"/>
                  <a:ext cx="124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A19CA8-5967-A766-E39A-BE5A59EBF5F0}"/>
                    </a:ext>
                  </a:extLst>
                </p14:cNvPr>
                <p14:cNvContentPartPr/>
                <p14:nvPr/>
              </p14:nvContentPartPr>
              <p14:xfrm>
                <a:off x="8763558" y="4909703"/>
                <a:ext cx="151200" cy="18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A19CA8-5967-A766-E39A-BE5A59EBF5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54558" y="4901063"/>
                  <a:ext cx="168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B9EA2E-CEE0-1CDE-2A2F-014F491A62CB}"/>
                    </a:ext>
                  </a:extLst>
                </p14:cNvPr>
                <p14:cNvContentPartPr/>
                <p14:nvPr/>
              </p14:nvContentPartPr>
              <p14:xfrm>
                <a:off x="8934198" y="4818623"/>
                <a:ext cx="72000" cy="20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B9EA2E-CEE0-1CDE-2A2F-014F491A62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25198" y="4809983"/>
                  <a:ext cx="89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2766AB-D691-C149-2933-D2F9A4C833B9}"/>
                    </a:ext>
                  </a:extLst>
                </p14:cNvPr>
                <p14:cNvContentPartPr/>
                <p14:nvPr/>
              </p14:nvContentPartPr>
              <p14:xfrm>
                <a:off x="9014478" y="4734743"/>
                <a:ext cx="52200" cy="27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2766AB-D691-C149-2933-D2F9A4C833B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05478" y="4725743"/>
                  <a:ext cx="69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0AF0D64-B56B-950E-A16E-9E735783961F}"/>
                    </a:ext>
                  </a:extLst>
                </p14:cNvPr>
                <p14:cNvContentPartPr/>
                <p14:nvPr/>
              </p14:nvContentPartPr>
              <p14:xfrm>
                <a:off x="9688758" y="5814023"/>
                <a:ext cx="49320" cy="76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0AF0D64-B56B-950E-A16E-9E735783961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79758" y="5805383"/>
                  <a:ext cx="669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AFB1756-F168-7F18-0D2B-51EC1E46DCF8}"/>
                    </a:ext>
                  </a:extLst>
                </p14:cNvPr>
                <p14:cNvContentPartPr/>
                <p14:nvPr/>
              </p14:nvContentPartPr>
              <p14:xfrm>
                <a:off x="9679398" y="6096983"/>
                <a:ext cx="67680" cy="144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AFB1756-F168-7F18-0D2B-51EC1E46DC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70398" y="6088343"/>
                  <a:ext cx="85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F95D6A-EB22-04DD-771F-23D54074D39C}"/>
                    </a:ext>
                  </a:extLst>
                </p14:cNvPr>
                <p14:cNvContentPartPr/>
                <p14:nvPr/>
              </p14:nvContentPartPr>
              <p14:xfrm>
                <a:off x="9798918" y="6019943"/>
                <a:ext cx="55440" cy="47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F95D6A-EB22-04DD-771F-23D54074D3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90278" y="6011303"/>
                  <a:ext cx="730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E119BBA-083E-FCE2-D7A3-EEC5386024FA}"/>
                    </a:ext>
                  </a:extLst>
                </p14:cNvPr>
                <p14:cNvContentPartPr/>
                <p14:nvPr/>
              </p14:nvContentPartPr>
              <p14:xfrm>
                <a:off x="9789198" y="6036503"/>
                <a:ext cx="66600" cy="128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E119BBA-083E-FCE2-D7A3-EEC5386024F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80558" y="6027503"/>
                  <a:ext cx="84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D37EAB-E6A7-7C12-F865-8DC7A8CDB4BA}"/>
                    </a:ext>
                  </a:extLst>
                </p14:cNvPr>
                <p14:cNvContentPartPr/>
                <p14:nvPr/>
              </p14:nvContentPartPr>
              <p14:xfrm>
                <a:off x="9943278" y="6133343"/>
                <a:ext cx="21240" cy="137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D37EAB-E6A7-7C12-F865-8DC7A8CDB4B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4638" y="6124343"/>
                  <a:ext cx="38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0EC368-6D7B-9D36-C27E-F76F028D370D}"/>
                    </a:ext>
                  </a:extLst>
                </p14:cNvPr>
                <p14:cNvContentPartPr/>
                <p14:nvPr/>
              </p14:nvContentPartPr>
              <p14:xfrm>
                <a:off x="10073958" y="6025343"/>
                <a:ext cx="65160" cy="2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0EC368-6D7B-9D36-C27E-F76F028D370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64958" y="6016343"/>
                  <a:ext cx="82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2E1C34-BF79-F890-28AE-391EBCD8AC4F}"/>
                    </a:ext>
                  </a:extLst>
                </p14:cNvPr>
                <p14:cNvContentPartPr/>
                <p14:nvPr/>
              </p14:nvContentPartPr>
              <p14:xfrm>
                <a:off x="10153518" y="5932823"/>
                <a:ext cx="158040" cy="15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2E1C34-BF79-F890-28AE-391EBCD8AC4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44878" y="5924183"/>
                  <a:ext cx="175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03D8602-D806-6367-8045-81D61AA3C055}"/>
                    </a:ext>
                  </a:extLst>
                </p14:cNvPr>
                <p14:cNvContentPartPr/>
                <p14:nvPr/>
              </p14:nvContentPartPr>
              <p14:xfrm>
                <a:off x="10311918" y="5870543"/>
                <a:ext cx="145800" cy="235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03D8602-D806-6367-8045-81D61AA3C0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03278" y="5861903"/>
                  <a:ext cx="163440" cy="25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22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12" grpId="0"/>
      <p:bldP spid="18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5E exclude Q20,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00100"/>
            <a:ext cx="11725275" cy="5740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Each time we differentiate a function, we obtain information about our original function.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first derivative </a:t>
            </a:r>
            <a:r>
              <a:rPr lang="en-AU" dirty="0"/>
              <a:t>tells us:</a:t>
            </a:r>
          </a:p>
          <a:p>
            <a:r>
              <a:rPr lang="en-AU" dirty="0"/>
              <a:t> </a:t>
            </a:r>
            <a:r>
              <a:rPr lang="en-AU" dirty="0">
                <a:solidFill>
                  <a:srgbClr val="002060"/>
                </a:solidFill>
              </a:rPr>
              <a:t>the rate of change of a function at a point</a:t>
            </a:r>
          </a:p>
          <a:p>
            <a:r>
              <a:rPr lang="en-AU" dirty="0">
                <a:solidFill>
                  <a:srgbClr val="002060"/>
                </a:solidFill>
              </a:rPr>
              <a:t>helps us to determine the locations of all stationary points of a function.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</a:t>
            </a:r>
            <a:r>
              <a:rPr lang="en-AU" b="1" dirty="0"/>
              <a:t>second derivative </a:t>
            </a:r>
            <a:r>
              <a:rPr lang="en-AU" dirty="0"/>
              <a:t>helps us to determine:</a:t>
            </a:r>
          </a:p>
          <a:p>
            <a:r>
              <a:rPr lang="en-AU" dirty="0">
                <a:solidFill>
                  <a:srgbClr val="002060"/>
                </a:solidFill>
              </a:rPr>
              <a:t>Stationary points as horizontal points of inflection or maximum/minimum turning points</a:t>
            </a:r>
          </a:p>
          <a:p>
            <a:r>
              <a:rPr lang="en-AU" dirty="0">
                <a:solidFill>
                  <a:srgbClr val="002060"/>
                </a:solidFill>
              </a:rPr>
              <a:t>Concavity and behaviour of the function</a:t>
            </a:r>
          </a:p>
          <a:p>
            <a:r>
              <a:rPr lang="en-AU" dirty="0">
                <a:solidFill>
                  <a:srgbClr val="002060"/>
                </a:solidFill>
              </a:rPr>
              <a:t>Other points of inflection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029E9-AF19-462D-87A0-6ECF93ED4DB8}"/>
              </a:ext>
            </a:extLst>
          </p:cNvPr>
          <p:cNvSpPr txBox="1"/>
          <p:nvPr/>
        </p:nvSpPr>
        <p:spPr>
          <a:xfrm>
            <a:off x="0" y="-28398"/>
            <a:ext cx="408498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The Second Derivative</a:t>
            </a:r>
          </a:p>
        </p:txBody>
      </p:sp>
    </p:spTree>
    <p:extLst>
      <p:ext uri="{BB962C8B-B14F-4D97-AF65-F5344CB8AC3E}">
        <p14:creationId xmlns:p14="http://schemas.microsoft.com/office/powerpoint/2010/main" val="27829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898" y="477172"/>
                <a:ext cx="7154812" cy="312143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AU" sz="800" dirty="0"/>
              </a:p>
              <a:p>
                <a:pPr marL="0" indent="0">
                  <a:buNone/>
                </a:pPr>
                <a:r>
                  <a:rPr lang="en-AU" sz="2600" dirty="0">
                    <a:solidFill>
                      <a:schemeClr val="tx1"/>
                    </a:solidFill>
                  </a:rPr>
                  <a:t>The first derivative tells us about the gradient of a curve at any given point.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AU" sz="2300" b="0" i="1">
                        <a:solidFill>
                          <a:schemeClr val="tx1"/>
                        </a:solidFill>
                        <a:latin typeface="Cambria Math"/>
                      </a:rPr>
                      <m:t>&lt;0</m:t>
                    </m:r>
                  </m:oMath>
                </a14:m>
                <a:r>
                  <a:rPr lang="en-AU" sz="2300" dirty="0">
                    <a:solidFill>
                      <a:schemeClr val="tx1"/>
                    </a:solidFill>
                  </a:rPr>
                  <a:t> the gradient is negative</a:t>
                </a:r>
              </a:p>
              <a:p>
                <a:pPr marL="0" indent="0">
                  <a:buNone/>
                </a:pPr>
                <a:endParaRPr lang="en-AU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AU" sz="2300" b="0" i="1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AU" sz="2300" dirty="0">
                    <a:solidFill>
                      <a:schemeClr val="tx1"/>
                    </a:solidFill>
                  </a:rPr>
                  <a:t> the gradient is zero and stationary</a:t>
                </a:r>
              </a:p>
              <a:p>
                <a:pPr marL="0" indent="0">
                  <a:buNone/>
                </a:pPr>
                <a:endParaRPr lang="en-AU" sz="23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3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AU" sz="2300" b="0" i="1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AU" sz="2300" dirty="0">
                    <a:solidFill>
                      <a:schemeClr val="tx1"/>
                    </a:solidFill>
                  </a:rPr>
                  <a:t> the gradient is positive</a:t>
                </a:r>
              </a:p>
              <a:p>
                <a:pPr marL="0" indent="0">
                  <a:buNone/>
                </a:pPr>
                <a:endParaRPr lang="en-AU" sz="26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sz="8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18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98" y="477172"/>
                <a:ext cx="7154812" cy="3121435"/>
              </a:xfrm>
              <a:blipFill>
                <a:blip r:embed="rId2"/>
                <a:stretch>
                  <a:fillRect l="-1535" b="-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7B4C55-FEFD-4344-A2D0-01ABE9916C50}"/>
              </a:ext>
            </a:extLst>
          </p:cNvPr>
          <p:cNvSpPr txBox="1"/>
          <p:nvPr/>
        </p:nvSpPr>
        <p:spPr>
          <a:xfrm>
            <a:off x="0" y="0"/>
            <a:ext cx="824865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Activating Prior Knowledge</a:t>
            </a:r>
            <a:endParaRPr lang="en-A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6AFE7-5AE3-9B12-9ED8-7C5A9B6F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00" y="1395857"/>
            <a:ext cx="3547805" cy="4893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9AD433-7724-A849-1AF8-D8F04566929B}"/>
                  </a:ext>
                </a:extLst>
              </p14:cNvPr>
              <p14:cNvContentPartPr/>
              <p14:nvPr/>
            </p14:nvContentPartPr>
            <p14:xfrm>
              <a:off x="8070623" y="2423446"/>
              <a:ext cx="556200" cy="958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9AD433-7724-A849-1AF8-D8F0456692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2983" y="2387806"/>
                <a:ext cx="59184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C41E720-C2C3-D1D0-A96B-63CAF62DF9AE}"/>
                  </a:ext>
                </a:extLst>
              </p14:cNvPr>
              <p14:cNvContentPartPr/>
              <p14:nvPr/>
            </p14:nvContentPartPr>
            <p14:xfrm>
              <a:off x="8642303" y="1930246"/>
              <a:ext cx="847800" cy="47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C41E720-C2C3-D1D0-A96B-63CAF62DF9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4303" y="1894246"/>
                <a:ext cx="883440" cy="542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697D010-D9C9-E279-9D90-5F9F2F1E0750}"/>
              </a:ext>
            </a:extLst>
          </p:cNvPr>
          <p:cNvSpPr/>
          <p:nvPr/>
        </p:nvSpPr>
        <p:spPr>
          <a:xfrm rot="16200000">
            <a:off x="8659654" y="488725"/>
            <a:ext cx="283475" cy="1530791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32DEF1A-AFB5-DFDF-16D7-4A0B46DD48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5996" y="746441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32DEF1A-AFB5-DFDF-16D7-4A0B46DD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996" y="746441"/>
                <a:ext cx="1835560" cy="6082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D1F871-A882-12CE-E152-858B1EBE81FC}"/>
              </a:ext>
            </a:extLst>
          </p:cNvPr>
          <p:cNvCxnSpPr>
            <a:cxnSpLocks/>
          </p:cNvCxnSpPr>
          <p:nvPr/>
        </p:nvCxnSpPr>
        <p:spPr>
          <a:xfrm>
            <a:off x="8711381" y="2423446"/>
            <a:ext cx="0" cy="293344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060DF4-5CB4-EE88-587A-82C8A7EEC796}"/>
              </a:ext>
            </a:extLst>
          </p:cNvPr>
          <p:cNvCxnSpPr>
            <a:cxnSpLocks/>
          </p:cNvCxnSpPr>
          <p:nvPr/>
        </p:nvCxnSpPr>
        <p:spPr>
          <a:xfrm>
            <a:off x="9566787" y="1877687"/>
            <a:ext cx="0" cy="344184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BD8EEE-F659-0E60-E9A9-4CDDF35244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8423" y="5815740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BD8EEE-F659-0E60-E9A9-4CDDF352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423" y="5815740"/>
                <a:ext cx="1835560" cy="6082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15161F-04AE-EB7E-51A3-FC35D32E73BB}"/>
                  </a:ext>
                </a:extLst>
              </p14:cNvPr>
              <p14:cNvContentPartPr/>
              <p14:nvPr/>
            </p14:nvContentPartPr>
            <p14:xfrm>
              <a:off x="9625463" y="1906486"/>
              <a:ext cx="345600" cy="1484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15161F-04AE-EB7E-51A3-FC35D32E73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07823" y="1870486"/>
                <a:ext cx="381240" cy="1555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2E898A90-AA32-7731-BD9A-BB7AE095B693}"/>
              </a:ext>
            </a:extLst>
          </p:cNvPr>
          <p:cNvSpPr/>
          <p:nvPr/>
        </p:nvSpPr>
        <p:spPr>
          <a:xfrm rot="16200000">
            <a:off x="9671913" y="1029035"/>
            <a:ext cx="283475" cy="450168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42770FC-CD73-8CA8-90C8-93B31F543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91115" y="744551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42770FC-CD73-8CA8-90C8-93B31F543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1115" y="744551"/>
                <a:ext cx="1835560" cy="6082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12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1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752476"/>
                <a:ext cx="6793125" cy="443895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The second derivative tells us about the concavity of the curve.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the curve is concave up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000" i="1">
                        <a:latin typeface="Cambria Math"/>
                      </a:rPr>
                      <m:t>0</m:t>
                    </m:r>
                  </m:oMath>
                </a14:m>
                <a:r>
                  <a:rPr lang="en-AU" sz="2000" dirty="0"/>
                  <a:t> the curve is concave down</a:t>
                </a:r>
              </a:p>
              <a:p>
                <a:pPr marL="0" indent="0">
                  <a:buNone/>
                </a:pP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br>
                  <a:rPr lang="en-AU" sz="2000" b="0" i="1" dirty="0">
                    <a:solidFill>
                      <a:schemeClr val="tx1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2000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/>
                      </a:rPr>
                      <m:t>′′(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AU" sz="2000" b="0" i="1">
                        <a:solidFill>
                          <a:schemeClr val="tx1"/>
                        </a:solidFill>
                        <a:latin typeface="Cambria Math"/>
                      </a:rPr>
                      <m:t>)=0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there is a point of inflection</a:t>
                </a:r>
                <a:br>
                  <a:rPr lang="en-AU" sz="2000" dirty="0">
                    <a:solidFill>
                      <a:schemeClr val="tx1"/>
                    </a:solidFill>
                  </a:rPr>
                </a:b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/>
                  <a:t>Note: A point where a curve changes from concave up to concave down, or concave down to concave up, this point is called the point of inflection.</a:t>
                </a: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752476"/>
                <a:ext cx="6793125" cy="4438956"/>
              </a:xfrm>
              <a:blipFill>
                <a:blip r:embed="rId2"/>
                <a:stretch>
                  <a:fillRect l="-897" t="-19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7B4C55-FEFD-4344-A2D0-01ABE9916C50}"/>
              </a:ext>
            </a:extLst>
          </p:cNvPr>
          <p:cNvSpPr txBox="1"/>
          <p:nvPr/>
        </p:nvSpPr>
        <p:spPr>
          <a:xfrm>
            <a:off x="0" y="0"/>
            <a:ext cx="824865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Testing Concavity using the Second Derivative</a:t>
            </a:r>
            <a:endParaRPr lang="en-A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3880-2BB9-4F27-EB91-ACBFB561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2075731"/>
            <a:ext cx="5746693" cy="1353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D435A-216F-3F31-F3DD-52D7BDF9A9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599"/>
          <a:stretch/>
        </p:blipFill>
        <p:spPr>
          <a:xfrm>
            <a:off x="7002675" y="1539056"/>
            <a:ext cx="4325279" cy="28280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7596A3-7572-51E0-E663-4B2353FBF013}"/>
                  </a:ext>
                </a:extLst>
              </p14:cNvPr>
              <p14:cNvContentPartPr/>
              <p14:nvPr/>
            </p14:nvContentPartPr>
            <p14:xfrm>
              <a:off x="7472516" y="2862311"/>
              <a:ext cx="716068" cy="127877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7596A3-7572-51E0-E663-4B2353FBF0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4515" y="2826299"/>
                <a:ext cx="751709" cy="1350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246245-E46B-7E21-1534-47931A7F3E72}"/>
                  </a:ext>
                </a:extLst>
              </p14:cNvPr>
              <p14:cNvContentPartPr/>
              <p14:nvPr/>
            </p14:nvContentPartPr>
            <p14:xfrm>
              <a:off x="4611023" y="40502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246245-E46B-7E21-1534-47931A7F3E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6703" y="40459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3C2BC6-B6BA-34F1-E455-F77F3A19EA35}"/>
                  </a:ext>
                </a:extLst>
              </p14:cNvPr>
              <p14:cNvContentPartPr/>
              <p14:nvPr/>
            </p14:nvContentPartPr>
            <p14:xfrm>
              <a:off x="4001183" y="375472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3C2BC6-B6BA-34F1-E455-F77F3A19EA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6863" y="37504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E63C6-85DF-CA1D-F95E-9A7B9D260436}"/>
                  </a:ext>
                </a:extLst>
              </p14:cNvPr>
              <p14:cNvContentPartPr/>
              <p14:nvPr/>
            </p14:nvContentPartPr>
            <p14:xfrm>
              <a:off x="4449743" y="3470686"/>
              <a:ext cx="43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E63C6-85DF-CA1D-F95E-9A7B9D2604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5423" y="3466366"/>
                <a:ext cx="12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DF401B-0568-87E0-D207-CF636F6DB8C8}"/>
                  </a:ext>
                </a:extLst>
              </p14:cNvPr>
              <p14:cNvContentPartPr/>
              <p14:nvPr/>
            </p14:nvContentPartPr>
            <p14:xfrm>
              <a:off x="747143" y="963286"/>
              <a:ext cx="3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DF401B-0568-87E0-D207-CF636F6DB8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2823" y="958966"/>
                <a:ext cx="900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3009B286-9366-7978-7E96-B1F31C59C086}"/>
              </a:ext>
            </a:extLst>
          </p:cNvPr>
          <p:cNvSpPr/>
          <p:nvPr/>
        </p:nvSpPr>
        <p:spPr>
          <a:xfrm rot="5400000">
            <a:off x="7644056" y="4026402"/>
            <a:ext cx="340919" cy="868269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8F7FFA4-7503-F226-2AB0-495A0B9637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3259" y="4565347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Concave down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8F7FFA4-7503-F226-2AB0-495A0B96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259" y="4565347"/>
                <a:ext cx="1835560" cy="608231"/>
              </a:xfrm>
              <a:prstGeom prst="rect">
                <a:avLst/>
              </a:prstGeom>
              <a:blipFill>
                <a:blip r:embed="rId14"/>
                <a:stretch>
                  <a:fillRect l="-3654" t="-1100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AE585ECB-D5D0-3376-BACA-479ECB87E093}"/>
              </a:ext>
            </a:extLst>
          </p:cNvPr>
          <p:cNvSpPr/>
          <p:nvPr/>
        </p:nvSpPr>
        <p:spPr>
          <a:xfrm rot="5400000">
            <a:off x="8409068" y="5243858"/>
            <a:ext cx="225984" cy="666952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F4A1A-382F-810B-7CB3-7725BFA5BBDB}"/>
              </a:ext>
            </a:extLst>
          </p:cNvPr>
          <p:cNvCxnSpPr>
            <a:cxnSpLocks/>
          </p:cNvCxnSpPr>
          <p:nvPr/>
        </p:nvCxnSpPr>
        <p:spPr>
          <a:xfrm flipH="1" flipV="1">
            <a:off x="8829368" y="2113935"/>
            <a:ext cx="26168" cy="327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47DA5A0-A8E4-3670-781F-691EBF615A8D}"/>
                  </a:ext>
                </a:extLst>
              </p14:cNvPr>
              <p14:cNvContentPartPr/>
              <p14:nvPr/>
            </p14:nvContentPartPr>
            <p14:xfrm>
              <a:off x="8248823" y="2478506"/>
              <a:ext cx="549360" cy="324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47DA5A0-A8E4-3670-781F-691EBF615A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30823" y="2442506"/>
                <a:ext cx="585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FCBB092-7F83-6089-3E63-2185CF54B4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7370" y="5766449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Concave up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FCBB092-7F83-6089-3E63-2185CF54B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70" y="5766449"/>
                <a:ext cx="1835560" cy="608231"/>
              </a:xfrm>
              <a:prstGeom prst="rect">
                <a:avLst/>
              </a:prstGeom>
              <a:blipFill>
                <a:blip r:embed="rId17"/>
                <a:stretch>
                  <a:fillRect l="-3322" t="-1100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52D85E-2775-0986-3BAD-2600FD21DC4B}"/>
                  </a:ext>
                </a:extLst>
              </p14:cNvPr>
              <p14:cNvContentPartPr/>
              <p14:nvPr/>
            </p14:nvContentPartPr>
            <p14:xfrm>
              <a:off x="8869103" y="2132206"/>
              <a:ext cx="402120" cy="306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52D85E-2775-0986-3BAD-2600FD21DC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1463" y="2096206"/>
                <a:ext cx="437760" cy="37836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984B839C-7275-2C44-0837-05E32DE59290}"/>
              </a:ext>
            </a:extLst>
          </p:cNvPr>
          <p:cNvSpPr/>
          <p:nvPr/>
        </p:nvSpPr>
        <p:spPr>
          <a:xfrm rot="16200000">
            <a:off x="9318399" y="1248518"/>
            <a:ext cx="191359" cy="1179457"/>
          </a:xfrm>
          <a:prstGeom prst="rightBrac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CA74C60-CF22-D37D-210A-58F8130DD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683" y="1012236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Concave down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CA74C60-CF22-D37D-210A-58F8130D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683" y="1012236"/>
                <a:ext cx="1835560" cy="608231"/>
              </a:xfrm>
              <a:prstGeom prst="rect">
                <a:avLst/>
              </a:prstGeom>
              <a:blipFill>
                <a:blip r:embed="rId20"/>
                <a:stretch>
                  <a:fillRect l="-3654" t="-10000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96C25B-8F88-DADC-537E-DDE5949ADA44}"/>
                  </a:ext>
                </a:extLst>
              </p14:cNvPr>
              <p14:cNvContentPartPr/>
              <p14:nvPr/>
            </p14:nvContentPartPr>
            <p14:xfrm>
              <a:off x="9284223" y="2167578"/>
              <a:ext cx="551160" cy="178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96C25B-8F88-DADC-537E-DDE5949ADA4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66223" y="2131578"/>
                <a:ext cx="586800" cy="186048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DC7A7-D7CD-CF14-577A-8EBC95113680}"/>
              </a:ext>
            </a:extLst>
          </p:cNvPr>
          <p:cNvCxnSpPr/>
          <p:nvPr/>
        </p:nvCxnSpPr>
        <p:spPr>
          <a:xfrm>
            <a:off x="8248650" y="2862311"/>
            <a:ext cx="1308305" cy="1925999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F90C8DB-3E9D-50BD-4B51-C337AB2B8A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1356" y="4884803"/>
                <a:ext cx="1835560" cy="6082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Point of inflection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F90C8DB-3E9D-50BD-4B51-C337AB2B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356" y="4884803"/>
                <a:ext cx="1835560" cy="608231"/>
              </a:xfrm>
              <a:prstGeom prst="rect">
                <a:avLst/>
              </a:prstGeom>
              <a:blipFill>
                <a:blip r:embed="rId23"/>
                <a:stretch>
                  <a:fillRect l="-3311" t="-10000" b="-6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0A435-0EE1-B887-7FB9-F1CFAB9245DE}"/>
              </a:ext>
            </a:extLst>
          </p:cNvPr>
          <p:cNvCxnSpPr>
            <a:cxnSpLocks/>
          </p:cNvCxnSpPr>
          <p:nvPr/>
        </p:nvCxnSpPr>
        <p:spPr>
          <a:xfrm>
            <a:off x="8824350" y="2515049"/>
            <a:ext cx="920901" cy="2273261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7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21" grpId="0"/>
      <p:bldP spid="24" grpId="0" animBg="1"/>
      <p:bldP spid="25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33953"/>
                <a:ext cx="11906250" cy="58477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dirty="0"/>
                  <a:t>For each of the following functions, find the coordinates of the points of inflection of the curve and state the intervals where the curve is concave up: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b="0" dirty="0"/>
                  <a:t>          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066B4-316F-40B2-BC8C-8DF62A796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33953"/>
                <a:ext cx="11906250" cy="584775"/>
              </a:xfrm>
              <a:blipFill>
                <a:blip r:embed="rId2"/>
                <a:stretch>
                  <a:fillRect l="-512" t="-11458" r="-512" b="-968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CE015B-7FE6-CA5C-4103-7E7AF91B5B51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3F388-115C-652C-D710-B5B496475DA9}"/>
                  </a:ext>
                </a:extLst>
              </p:cNvPr>
              <p:cNvSpPr txBox="1"/>
              <p:nvPr/>
            </p:nvSpPr>
            <p:spPr>
              <a:xfrm>
                <a:off x="174857" y="1779472"/>
                <a:ext cx="200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3F388-115C-652C-D710-B5B49647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7" y="1779472"/>
                <a:ext cx="2000655" cy="276999"/>
              </a:xfrm>
              <a:prstGeom prst="rect">
                <a:avLst/>
              </a:prstGeom>
              <a:blipFill>
                <a:blip r:embed="rId3"/>
                <a:stretch>
                  <a:fillRect l="-7317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66610-BB3C-1DBC-3DFE-E614B8E0BCDE}"/>
                  </a:ext>
                </a:extLst>
              </p:cNvPr>
              <p:cNvSpPr txBox="1"/>
              <p:nvPr/>
            </p:nvSpPr>
            <p:spPr>
              <a:xfrm>
                <a:off x="125696" y="2112225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66610-BB3C-1DBC-3DFE-E614B8E0B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" y="2112225"/>
                <a:ext cx="1646693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7B4CF-5371-8CAB-EECE-709616E1F904}"/>
                  </a:ext>
                </a:extLst>
              </p:cNvPr>
              <p:cNvSpPr txBox="1"/>
              <p:nvPr/>
            </p:nvSpPr>
            <p:spPr>
              <a:xfrm>
                <a:off x="174858" y="2389224"/>
                <a:ext cx="46429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To find point of inflection, 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B7B4CF-5371-8CAB-EECE-709616E1F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8" y="2389224"/>
                <a:ext cx="4642949" cy="276999"/>
              </a:xfrm>
              <a:prstGeom prst="rect">
                <a:avLst/>
              </a:prstGeom>
              <a:blipFill>
                <a:blip r:embed="rId5"/>
                <a:stretch>
                  <a:fillRect l="-3154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AADAB-A95C-0A52-3351-AA62EB6D9C74}"/>
                  </a:ext>
                </a:extLst>
              </p:cNvPr>
              <p:cNvSpPr txBox="1"/>
              <p:nvPr/>
            </p:nvSpPr>
            <p:spPr>
              <a:xfrm>
                <a:off x="949043" y="2666223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AADAB-A95C-0A52-3351-AA62EB6D9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3" y="2666223"/>
                <a:ext cx="1646693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CDD4F8-A990-3C60-B374-0028B2FB57F2}"/>
                  </a:ext>
                </a:extLst>
              </p:cNvPr>
              <p:cNvSpPr txBox="1"/>
              <p:nvPr/>
            </p:nvSpPr>
            <p:spPr>
              <a:xfrm>
                <a:off x="949043" y="2943222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CDD4F8-A990-3C60-B374-0028B2FB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43" y="2943222"/>
                <a:ext cx="1646693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C3E6AC-AC4A-0DC6-858B-01F1C07D0C83}"/>
                  </a:ext>
                </a:extLst>
              </p:cNvPr>
              <p:cNvSpPr txBox="1"/>
              <p:nvPr/>
            </p:nvSpPr>
            <p:spPr>
              <a:xfrm>
                <a:off x="174857" y="3220221"/>
                <a:ext cx="200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C3E6AC-AC4A-0DC6-858B-01F1C07D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7" y="3220221"/>
                <a:ext cx="2000655" cy="276999"/>
              </a:xfrm>
              <a:prstGeom prst="rect">
                <a:avLst/>
              </a:prstGeom>
              <a:blipFill>
                <a:blip r:embed="rId8"/>
                <a:stretch>
                  <a:fillRect l="-7317" t="-28261" r="-6098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13D59B-1F34-1128-4F35-A47A22C21FFD}"/>
                  </a:ext>
                </a:extLst>
              </p:cNvPr>
              <p:cNvSpPr txBox="1"/>
              <p:nvPr/>
            </p:nvSpPr>
            <p:spPr>
              <a:xfrm>
                <a:off x="1022785" y="3607876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13D59B-1F34-1128-4F35-A47A22C21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85" y="3607876"/>
                <a:ext cx="1646693" cy="276999"/>
              </a:xfrm>
              <a:prstGeom prst="rect">
                <a:avLst/>
              </a:prstGeom>
              <a:blipFill>
                <a:blip r:embed="rId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044A32-6F5B-7C3E-F5C9-911AF7FFCE95}"/>
                  </a:ext>
                </a:extLst>
              </p:cNvPr>
              <p:cNvSpPr txBox="1"/>
              <p:nvPr/>
            </p:nvSpPr>
            <p:spPr>
              <a:xfrm>
                <a:off x="276823" y="3979343"/>
                <a:ext cx="299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Point of inflection,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044A32-6F5B-7C3E-F5C9-911AF7FF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3" y="3979343"/>
                <a:ext cx="2991130" cy="276999"/>
              </a:xfrm>
              <a:prstGeom prst="rect">
                <a:avLst/>
              </a:prstGeom>
              <a:blipFill>
                <a:blip r:embed="rId10"/>
                <a:stretch>
                  <a:fillRect l="-4684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70B18B-665E-D7B3-B898-BD8D477248BF}"/>
                  </a:ext>
                </a:extLst>
              </p:cNvPr>
              <p:cNvSpPr txBox="1"/>
              <p:nvPr/>
            </p:nvSpPr>
            <p:spPr>
              <a:xfrm>
                <a:off x="125696" y="4328217"/>
                <a:ext cx="29911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</a:t>
                </a: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70B18B-665E-D7B3-B898-BD8D4772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" y="4328217"/>
                <a:ext cx="2991130" cy="553998"/>
              </a:xfrm>
              <a:prstGeom prst="rect">
                <a:avLst/>
              </a:prstGeom>
              <a:blipFill>
                <a:blip r:embed="rId11"/>
                <a:stretch>
                  <a:fillRect l="-4898" t="-14286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2F8487-6424-9A20-ECE0-FC3E60ED2BE7}"/>
                  </a:ext>
                </a:extLst>
              </p:cNvPr>
              <p:cNvSpPr txBox="1"/>
              <p:nvPr/>
            </p:nvSpPr>
            <p:spPr>
              <a:xfrm>
                <a:off x="435432" y="4954090"/>
                <a:ext cx="2578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=−6&lt;0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C2F8487-6424-9A20-ECE0-FC3E60ED2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4954090"/>
                <a:ext cx="2578175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9834FE-A909-AA22-2580-A22BBA394CB1}"/>
                  </a:ext>
                </a:extLst>
              </p:cNvPr>
              <p:cNvSpPr txBox="1"/>
              <p:nvPr/>
            </p:nvSpPr>
            <p:spPr>
              <a:xfrm>
                <a:off x="84244" y="5305087"/>
                <a:ext cx="42545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Curve is concave down 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(−∞,0)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9834FE-A909-AA22-2580-A22BBA394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" y="5305087"/>
                <a:ext cx="4254555" cy="276999"/>
              </a:xfrm>
              <a:prstGeom prst="rect">
                <a:avLst/>
              </a:prstGeom>
              <a:blipFill>
                <a:blip r:embed="rId13"/>
                <a:stretch>
                  <a:fillRect l="-343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CB602F-8E11-100B-AA45-CEAC0F931B28}"/>
                  </a:ext>
                </a:extLst>
              </p:cNvPr>
              <p:cNvSpPr txBox="1"/>
              <p:nvPr/>
            </p:nvSpPr>
            <p:spPr>
              <a:xfrm>
                <a:off x="125696" y="5604131"/>
                <a:ext cx="29911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</a:t>
                </a: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CB602F-8E11-100B-AA45-CEAC0F93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6" y="5604131"/>
                <a:ext cx="2991130" cy="553998"/>
              </a:xfrm>
              <a:prstGeom prst="rect">
                <a:avLst/>
              </a:prstGeom>
              <a:blipFill>
                <a:blip r:embed="rId14"/>
                <a:stretch>
                  <a:fillRect l="-4898" t="-14286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CB63B2-751A-56AD-94FD-93189FEF1665}"/>
                  </a:ext>
                </a:extLst>
              </p:cNvPr>
              <p:cNvSpPr txBox="1"/>
              <p:nvPr/>
            </p:nvSpPr>
            <p:spPr>
              <a:xfrm>
                <a:off x="435432" y="6230004"/>
                <a:ext cx="2578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=6&gt;0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CCB63B2-751A-56AD-94FD-93189FEF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2" y="6230004"/>
                <a:ext cx="2578175" cy="276999"/>
              </a:xfrm>
              <a:prstGeom prst="rect">
                <a:avLst/>
              </a:prstGeom>
              <a:blipFill>
                <a:blip r:embed="rId15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F367F7-B583-7339-A3A1-B94D316F36E8}"/>
                  </a:ext>
                </a:extLst>
              </p:cNvPr>
              <p:cNvSpPr txBox="1"/>
              <p:nvPr/>
            </p:nvSpPr>
            <p:spPr>
              <a:xfrm>
                <a:off x="84244" y="6581001"/>
                <a:ext cx="42545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Curve is concave up 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 ∞)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F367F7-B583-7339-A3A1-B94D316F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4" y="6581001"/>
                <a:ext cx="4254555" cy="276999"/>
              </a:xfrm>
              <a:prstGeom prst="rect">
                <a:avLst/>
              </a:prstGeom>
              <a:blipFill>
                <a:blip r:embed="rId16"/>
                <a:stretch>
                  <a:fillRect l="-3438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D487C9-614A-1304-4C45-A0FB7631A375}"/>
                  </a:ext>
                </a:extLst>
              </p:cNvPr>
              <p:cNvSpPr txBox="1"/>
              <p:nvPr/>
            </p:nvSpPr>
            <p:spPr>
              <a:xfrm>
                <a:off x="6462585" y="1222105"/>
                <a:ext cx="200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D487C9-614A-1304-4C45-A0FB7631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585" y="1222105"/>
                <a:ext cx="2000655" cy="276999"/>
              </a:xfrm>
              <a:prstGeom prst="rect">
                <a:avLst/>
              </a:prstGeom>
              <a:blipFill>
                <a:blip r:embed="rId17"/>
                <a:stretch>
                  <a:fillRect l="-7012" t="-28261" r="-2134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DA8B62-67A6-3163-C395-D44A45AA8DBC}"/>
                  </a:ext>
                </a:extLst>
              </p:cNvPr>
              <p:cNvSpPr txBox="1"/>
              <p:nvPr/>
            </p:nvSpPr>
            <p:spPr>
              <a:xfrm>
                <a:off x="6639565" y="1518754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DA8B62-67A6-3163-C395-D44A45AA8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65" y="1518754"/>
                <a:ext cx="1646693" cy="276999"/>
              </a:xfrm>
              <a:prstGeom prst="rect">
                <a:avLst/>
              </a:prstGeom>
              <a:blipFill>
                <a:blip r:embed="rId18"/>
                <a:stretch>
                  <a:fillRect l="-3333" t="-2174" r="-1852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4D1999-1B04-CB06-D729-9EF31BB7DD6D}"/>
                  </a:ext>
                </a:extLst>
              </p:cNvPr>
              <p:cNvSpPr txBox="1"/>
              <p:nvPr/>
            </p:nvSpPr>
            <p:spPr>
              <a:xfrm>
                <a:off x="6511517" y="1831927"/>
                <a:ext cx="46429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To find point of inflection, 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4D1999-1B04-CB06-D729-9EF31BB7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17" y="1831927"/>
                <a:ext cx="4642949" cy="276999"/>
              </a:xfrm>
              <a:prstGeom prst="rect">
                <a:avLst/>
              </a:prstGeom>
              <a:blipFill>
                <a:blip r:embed="rId19"/>
                <a:stretch>
                  <a:fillRect l="-3018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24C9BC-16F0-AB03-0B99-72565674A1A9}"/>
                  </a:ext>
                </a:extLst>
              </p:cNvPr>
              <p:cNvSpPr txBox="1"/>
              <p:nvPr/>
            </p:nvSpPr>
            <p:spPr>
              <a:xfrm>
                <a:off x="7089287" y="2115672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24C9BC-16F0-AB03-0B99-72565674A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87" y="2115672"/>
                <a:ext cx="1646693" cy="276999"/>
              </a:xfrm>
              <a:prstGeom prst="rect">
                <a:avLst/>
              </a:prstGeom>
              <a:blipFill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2AA0173-504A-ED2D-A8F2-2D74E3BD2546}"/>
                  </a:ext>
                </a:extLst>
              </p:cNvPr>
              <p:cNvSpPr txBox="1"/>
              <p:nvPr/>
            </p:nvSpPr>
            <p:spPr>
              <a:xfrm>
                <a:off x="7381692" y="2357974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2AA0173-504A-ED2D-A8F2-2D74E3BD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692" y="2357974"/>
                <a:ext cx="1646693" cy="276999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7ED5C3-6955-6F7B-1C60-5BDCD15727D1}"/>
                  </a:ext>
                </a:extLst>
              </p:cNvPr>
              <p:cNvSpPr txBox="1"/>
              <p:nvPr/>
            </p:nvSpPr>
            <p:spPr>
              <a:xfrm>
                <a:off x="6537599" y="2645296"/>
                <a:ext cx="200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7ED5C3-6955-6F7B-1C60-5BDCD1572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99" y="2645296"/>
                <a:ext cx="2000655" cy="276999"/>
              </a:xfrm>
              <a:prstGeom prst="rect">
                <a:avLst/>
              </a:prstGeom>
              <a:blipFill>
                <a:blip r:embed="rId22"/>
                <a:stretch>
                  <a:fillRect l="-6991" t="-28889" r="-607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39E7D7-A34E-B799-5B64-9F2322E95F6D}"/>
                  </a:ext>
                </a:extLst>
              </p:cNvPr>
              <p:cNvSpPr txBox="1"/>
              <p:nvPr/>
            </p:nvSpPr>
            <p:spPr>
              <a:xfrm>
                <a:off x="7385527" y="3032951"/>
                <a:ext cx="16466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39E7D7-A34E-B799-5B64-9F2322E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527" y="3032951"/>
                <a:ext cx="1646693" cy="276999"/>
              </a:xfrm>
              <a:prstGeom prst="rect">
                <a:avLst/>
              </a:prstGeom>
              <a:blipFill>
                <a:blip r:embed="rId2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575769-11E4-F45E-19D0-46A14F5C7FEB}"/>
                  </a:ext>
                </a:extLst>
              </p:cNvPr>
              <p:cNvSpPr txBox="1"/>
              <p:nvPr/>
            </p:nvSpPr>
            <p:spPr>
              <a:xfrm>
                <a:off x="6639565" y="3404418"/>
                <a:ext cx="2991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Point of inflection,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575769-11E4-F45E-19D0-46A14F5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65" y="3404418"/>
                <a:ext cx="2991130" cy="276999"/>
              </a:xfrm>
              <a:prstGeom prst="rect">
                <a:avLst/>
              </a:prstGeom>
              <a:blipFill>
                <a:blip r:embed="rId24"/>
                <a:stretch>
                  <a:fillRect l="-4684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66FF3E-4D37-166A-04F4-8921B9143F3E}"/>
                  </a:ext>
                </a:extLst>
              </p:cNvPr>
              <p:cNvSpPr txBox="1"/>
              <p:nvPr/>
            </p:nvSpPr>
            <p:spPr>
              <a:xfrm>
                <a:off x="6552969" y="3679001"/>
                <a:ext cx="29911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</a:t>
                </a: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E66FF3E-4D37-166A-04F4-8921B914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969" y="3679001"/>
                <a:ext cx="2991130" cy="553998"/>
              </a:xfrm>
              <a:prstGeom prst="rect">
                <a:avLst/>
              </a:prstGeom>
              <a:blipFill>
                <a:blip r:embed="rId25"/>
                <a:stretch>
                  <a:fillRect l="-4888" t="-14444" b="-2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AB44D7-4F02-0C7A-D2EF-2F2966FBAF9B}"/>
                  </a:ext>
                </a:extLst>
              </p:cNvPr>
              <p:cNvSpPr txBox="1"/>
              <p:nvPr/>
            </p:nvSpPr>
            <p:spPr>
              <a:xfrm>
                <a:off x="6862705" y="4304874"/>
                <a:ext cx="2578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=−6&lt;0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AB44D7-4F02-0C7A-D2EF-2F2966FBA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05" y="4304874"/>
                <a:ext cx="2578175" cy="276999"/>
              </a:xfrm>
              <a:prstGeom prst="rect">
                <a:avLst/>
              </a:prstGeom>
              <a:blipFill>
                <a:blip r:embed="rId2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2A107A-F9CB-B09F-933E-3E6F4886DEA5}"/>
                  </a:ext>
                </a:extLst>
              </p:cNvPr>
              <p:cNvSpPr txBox="1"/>
              <p:nvPr/>
            </p:nvSpPr>
            <p:spPr>
              <a:xfrm>
                <a:off x="6511517" y="4655871"/>
                <a:ext cx="42545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Curve is concave down 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(−∞,1)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2A107A-F9CB-B09F-933E-3E6F4886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17" y="4655871"/>
                <a:ext cx="4254555" cy="276999"/>
              </a:xfrm>
              <a:prstGeom prst="rect">
                <a:avLst/>
              </a:prstGeom>
              <a:blipFill>
                <a:blip r:embed="rId27"/>
                <a:stretch>
                  <a:fillRect l="-3295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6F9D16-3F46-B398-9ECC-B232B5838054}"/>
                  </a:ext>
                </a:extLst>
              </p:cNvPr>
              <p:cNvSpPr txBox="1"/>
              <p:nvPr/>
            </p:nvSpPr>
            <p:spPr>
              <a:xfrm>
                <a:off x="6452428" y="5061580"/>
                <a:ext cx="29911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</a:t>
                </a: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6F9D16-3F46-B398-9ECC-B232B583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428" y="5061580"/>
                <a:ext cx="2991130" cy="553998"/>
              </a:xfrm>
              <a:prstGeom prst="rect">
                <a:avLst/>
              </a:prstGeom>
              <a:blipFill>
                <a:blip r:embed="rId28"/>
                <a:stretch>
                  <a:fillRect l="-4684" t="-14286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8BC31A5-BD1D-089E-EC30-CD81C93B8198}"/>
                  </a:ext>
                </a:extLst>
              </p:cNvPr>
              <p:cNvSpPr txBox="1"/>
              <p:nvPr/>
            </p:nvSpPr>
            <p:spPr>
              <a:xfrm>
                <a:off x="6762164" y="5687453"/>
                <a:ext cx="2578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=6&gt;0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8BC31A5-BD1D-089E-EC30-CD81C93B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164" y="5687453"/>
                <a:ext cx="2578175" cy="276999"/>
              </a:xfrm>
              <a:prstGeom prst="rect">
                <a:avLst/>
              </a:prstGeom>
              <a:blipFill>
                <a:blip r:embed="rId29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22C9A4-F186-954F-CA11-2ACDCA237731}"/>
                  </a:ext>
                </a:extLst>
              </p:cNvPr>
              <p:cNvSpPr txBox="1"/>
              <p:nvPr/>
            </p:nvSpPr>
            <p:spPr>
              <a:xfrm>
                <a:off x="6410976" y="6038450"/>
                <a:ext cx="42545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Curve is concave up 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 ∞)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22C9A4-F186-954F-CA11-2ACDCA23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976" y="6038450"/>
                <a:ext cx="4254555" cy="276999"/>
              </a:xfrm>
              <a:prstGeom prst="rect">
                <a:avLst/>
              </a:prstGeom>
              <a:blipFill>
                <a:blip r:embed="rId30"/>
                <a:stretch>
                  <a:fillRect l="-3438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3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3" grpId="0"/>
      <p:bldP spid="18" grpId="0"/>
      <p:bldP spid="20" grpId="0"/>
      <p:bldP spid="41" grpId="0"/>
      <p:bldP spid="42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550" y="752476"/>
                <a:ext cx="10637415" cy="4438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The second derivative helps us to identify local max and min.</a:t>
                </a: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Given the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000" dirty="0"/>
              </a:p>
              <a:p>
                <a:r>
                  <a:rPr lang="en-US" sz="20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(concave up),</a:t>
                </a:r>
                <a:r>
                  <a:rPr lang="en-AU" sz="2000" dirty="0">
                    <a:solidFill>
                      <a:schemeClr val="tx1"/>
                    </a:solidFill>
                  </a:rPr>
                  <a:t>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000" dirty="0">
                    <a:solidFill>
                      <a:schemeClr val="tx1"/>
                    </a:solidFill>
                  </a:rPr>
                  <a:t> is a local minimum turning point </a:t>
                </a:r>
                <a:br>
                  <a:rPr lang="en-AU" sz="2000" dirty="0">
                    <a:solidFill>
                      <a:schemeClr val="tx1"/>
                    </a:solidFill>
                  </a:rPr>
                </a:br>
                <a:r>
                  <a:rPr lang="en-AU" sz="2000" dirty="0">
                    <a:solidFill>
                      <a:schemeClr val="tx1"/>
                    </a:solidFill>
                  </a:rPr>
                  <a:t>i.e. Curve is concave up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AU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(concave down),</a:t>
                </a:r>
                <a:r>
                  <a:rPr lang="en-AU" sz="2000" dirty="0"/>
                  <a:t>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000" dirty="0"/>
                  <a:t> is a local maximum turning point </a:t>
                </a:r>
                <a:br>
                  <a:rPr lang="en-AU" sz="2000" dirty="0"/>
                </a:br>
                <a:r>
                  <a:rPr lang="en-AU" sz="2000" dirty="0"/>
                  <a:t>i.e. Curve is concave down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sz="2000" dirty="0"/>
                </a:br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000" dirty="0"/>
                  <a:t>, then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000" dirty="0"/>
                  <a:t> is a point of inflection. Behaviour of the curve before and after point of inflection needs further investigating. </a:t>
                </a:r>
              </a:p>
              <a:p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550" y="752476"/>
                <a:ext cx="10637415" cy="4438956"/>
              </a:xfrm>
              <a:blipFill>
                <a:blip r:embed="rId2"/>
                <a:stretch>
                  <a:fillRect l="-573" t="-1372" r="-3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7B4C55-FEFD-4344-A2D0-01ABE9916C50}"/>
              </a:ext>
            </a:extLst>
          </p:cNvPr>
          <p:cNvSpPr txBox="1"/>
          <p:nvPr/>
        </p:nvSpPr>
        <p:spPr>
          <a:xfrm>
            <a:off x="0" y="0"/>
            <a:ext cx="983538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Testing local max or min using the Second Derivative</a:t>
            </a:r>
            <a:endParaRPr lang="en-AU" sz="3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246245-E46B-7E21-1534-47931A7F3E72}"/>
                  </a:ext>
                </a:extLst>
              </p14:cNvPr>
              <p14:cNvContentPartPr/>
              <p14:nvPr/>
            </p14:nvContentPartPr>
            <p14:xfrm>
              <a:off x="4611023" y="405028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246245-E46B-7E21-1534-47931A7F3E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6703" y="404596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3C2BC6-B6BA-34F1-E455-F77F3A19EA35}"/>
                  </a:ext>
                </a:extLst>
              </p14:cNvPr>
              <p14:cNvContentPartPr/>
              <p14:nvPr/>
            </p14:nvContentPartPr>
            <p14:xfrm>
              <a:off x="4001183" y="375472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3C2BC6-B6BA-34F1-E455-F77F3A19EA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863" y="375040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2E63C6-85DF-CA1D-F95E-9A7B9D260436}"/>
                  </a:ext>
                </a:extLst>
              </p14:cNvPr>
              <p14:cNvContentPartPr/>
              <p14:nvPr/>
            </p14:nvContentPartPr>
            <p14:xfrm>
              <a:off x="4449743" y="3470686"/>
              <a:ext cx="43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2E63C6-85DF-CA1D-F95E-9A7B9D2604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5423" y="3466366"/>
                <a:ext cx="129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DF401B-0568-87E0-D207-CF636F6DB8C8}"/>
                  </a:ext>
                </a:extLst>
              </p14:cNvPr>
              <p14:cNvContentPartPr/>
              <p14:nvPr/>
            </p14:nvContentPartPr>
            <p14:xfrm>
              <a:off x="747143" y="963286"/>
              <a:ext cx="3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DF401B-0568-87E0-D207-CF636F6DB8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823" y="958966"/>
                <a:ext cx="900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4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781" y="595295"/>
                <a:ext cx="11780108" cy="11162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location and nature of the stationary points of the following function. Are there points of inflection in the function?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– 6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+ 12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– 5</m:t>
                      </m:r>
                    </m:oMath>
                  </m:oMathPara>
                </a14:m>
                <a:endParaRPr lang="en-AU" sz="2400" dirty="0"/>
              </a:p>
              <a:p>
                <a:pPr marL="514350" indent="-514350">
                  <a:buAutoNum type="arabicParenR"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781" y="595295"/>
                <a:ext cx="11780108" cy="1116220"/>
              </a:xfrm>
              <a:blipFill>
                <a:blip r:embed="rId2"/>
                <a:stretch>
                  <a:fillRect l="-828" t="-7650" b="-10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26D80-D42B-94EB-46A0-C21CDD8DA4CB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/>
              <p:nvPr/>
            </p:nvSpPr>
            <p:spPr>
              <a:xfrm>
                <a:off x="112336" y="1671330"/>
                <a:ext cx="3407218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6AF5B1-DDB5-62EF-2BB5-CE944E09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36" y="1671330"/>
                <a:ext cx="3407218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EAF27-0E88-22F4-3770-A7F001FDE256}"/>
                  </a:ext>
                </a:extLst>
              </p:cNvPr>
              <p:cNvSpPr txBox="1"/>
              <p:nvPr/>
            </p:nvSpPr>
            <p:spPr>
              <a:xfrm>
                <a:off x="64697" y="2301758"/>
                <a:ext cx="3407218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 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+12=0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EAF27-0E88-22F4-3770-A7F001FD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7" y="2301758"/>
                <a:ext cx="3407218" cy="398955"/>
              </a:xfrm>
              <a:prstGeom prst="rect">
                <a:avLst/>
              </a:prstGeom>
              <a:blipFill>
                <a:blip r:embed="rId4"/>
                <a:stretch>
                  <a:fillRect l="-4293" t="-3077" b="-2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1689CF-D4FC-1C67-9B86-DF6EB72E82DD}"/>
                  </a:ext>
                </a:extLst>
              </p:cNvPr>
              <p:cNvSpPr txBox="1"/>
              <p:nvPr/>
            </p:nvSpPr>
            <p:spPr>
              <a:xfrm>
                <a:off x="814097" y="2705935"/>
                <a:ext cx="3407218" cy="31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1689CF-D4FC-1C67-9B86-DF6EB72E8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" y="2705935"/>
                <a:ext cx="3407218" cy="312650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4E28C-B1C3-C3BD-64AE-BB9D042957E2}"/>
                  </a:ext>
                </a:extLst>
              </p:cNvPr>
              <p:cNvSpPr txBox="1"/>
              <p:nvPr/>
            </p:nvSpPr>
            <p:spPr>
              <a:xfrm>
                <a:off x="1075128" y="3084981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4E28C-B1C3-C3BD-64AE-BB9D0429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28" y="3084981"/>
                <a:ext cx="3407218" cy="276999"/>
              </a:xfrm>
              <a:prstGeom prst="rect">
                <a:avLst/>
              </a:prstGeom>
              <a:blipFill>
                <a:blip r:embed="rId6"/>
                <a:stretch>
                  <a:fillRect t="-4348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1F10-0ED9-A7A0-EB39-FDA7CB278254}"/>
                  </a:ext>
                </a:extLst>
              </p:cNvPr>
              <p:cNvSpPr txBox="1"/>
              <p:nvPr/>
            </p:nvSpPr>
            <p:spPr>
              <a:xfrm>
                <a:off x="1290334" y="3412063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1F10-0ED9-A7A0-EB39-FDA7CB27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34" y="3412063"/>
                <a:ext cx="3407218" cy="276999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212C20-B2EE-9124-A82B-F2C63DE7D610}"/>
                  </a:ext>
                </a:extLst>
              </p:cNvPr>
              <p:cNvSpPr txBox="1"/>
              <p:nvPr/>
            </p:nvSpPr>
            <p:spPr>
              <a:xfrm>
                <a:off x="175557" y="3854512"/>
                <a:ext cx="484801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br>
                  <a:rPr lang="en-US" b="0" i="1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212C20-B2EE-9124-A82B-F2C63DE7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7" y="3854512"/>
                <a:ext cx="4848012" cy="553998"/>
              </a:xfrm>
              <a:prstGeom prst="rect">
                <a:avLst/>
              </a:prstGeom>
              <a:blipFill>
                <a:blip r:embed="rId8"/>
                <a:stretch>
                  <a:fillRect l="-3019" t="-14286" b="-32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69B90-DF59-D486-CC4A-91F12E4BE49F}"/>
                  </a:ext>
                </a:extLst>
              </p:cNvPr>
              <p:cNvSpPr txBox="1"/>
              <p:nvPr/>
            </p:nvSpPr>
            <p:spPr>
              <a:xfrm>
                <a:off x="219646" y="4926941"/>
                <a:ext cx="3407218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69B90-DF59-D486-CC4A-91F12E4B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46" y="4926941"/>
                <a:ext cx="3407218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8B50C0-E967-8EC4-99F3-EF87E91E9D64}"/>
                  </a:ext>
                </a:extLst>
              </p:cNvPr>
              <p:cNvSpPr txBox="1"/>
              <p:nvPr/>
            </p:nvSpPr>
            <p:spPr>
              <a:xfrm>
                <a:off x="797568" y="4538796"/>
                <a:ext cx="34072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(2,3)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stationary point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8B50C0-E967-8EC4-99F3-EF87E91E9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8" y="4538796"/>
                <a:ext cx="3407218" cy="276999"/>
              </a:xfrm>
              <a:prstGeom prst="rect">
                <a:avLst/>
              </a:prstGeom>
              <a:blipFill>
                <a:blip r:embed="rId10"/>
                <a:stretch>
                  <a:fillRect l="-3220" t="-28889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23D56-68BB-CC91-92AC-7E8382A54A7A}"/>
                  </a:ext>
                </a:extLst>
              </p:cNvPr>
              <p:cNvSpPr txBox="1"/>
              <p:nvPr/>
            </p:nvSpPr>
            <p:spPr>
              <a:xfrm>
                <a:off x="175557" y="5590950"/>
                <a:ext cx="419976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23D56-68BB-CC91-92AC-7E8382A54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7" y="5590950"/>
                <a:ext cx="4199760" cy="431849"/>
              </a:xfrm>
              <a:prstGeom prst="rect">
                <a:avLst/>
              </a:prstGeom>
              <a:blipFill>
                <a:blip r:embed="rId11"/>
                <a:stretch>
                  <a:fillRect l="-3483" b="-19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757FFA-4F99-B7AB-B0C6-41F03AA5ECEE}"/>
                  </a:ext>
                </a:extLst>
              </p:cNvPr>
              <p:cNvSpPr txBox="1"/>
              <p:nvPr/>
            </p:nvSpPr>
            <p:spPr>
              <a:xfrm>
                <a:off x="444626" y="6158769"/>
                <a:ext cx="45982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∴(2,3)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is a horizontal point of inflection.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757FFA-4F99-B7AB-B0C6-41F03AA5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6" y="6158769"/>
                <a:ext cx="4598247" cy="276999"/>
              </a:xfrm>
              <a:prstGeom prst="rect">
                <a:avLst/>
              </a:prstGeom>
              <a:blipFill>
                <a:blip r:embed="rId12"/>
                <a:stretch>
                  <a:fillRect l="-1326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723901"/>
            <a:ext cx="6756057" cy="6134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000" dirty="0"/>
              <a:t>For the graph of a function f(x), when we draw the graph of the </a:t>
            </a:r>
          </a:p>
          <a:p>
            <a:pPr marL="0" indent="0" algn="just">
              <a:buNone/>
            </a:pPr>
            <a:r>
              <a:rPr lang="en-AU" sz="2000" dirty="0"/>
              <a:t>derivative f’(x):</a:t>
            </a:r>
          </a:p>
          <a:p>
            <a:pPr algn="just"/>
            <a:r>
              <a:rPr lang="en-AU" sz="2000" dirty="0">
                <a:solidFill>
                  <a:srgbClr val="002060"/>
                </a:solidFill>
              </a:rPr>
              <a:t>All stationary points in f(x) are roots in f’(x) where the gradient is equal to zero.</a:t>
            </a:r>
          </a:p>
          <a:p>
            <a:pPr marL="0" indent="0" algn="just">
              <a:buNone/>
            </a:pPr>
            <a:endParaRPr lang="en-AU" sz="2000" dirty="0">
              <a:solidFill>
                <a:srgbClr val="002060"/>
              </a:solidFill>
            </a:endParaRPr>
          </a:p>
          <a:p>
            <a:pPr algn="just"/>
            <a:r>
              <a:rPr lang="en-AU" sz="2000" dirty="0">
                <a:solidFill>
                  <a:srgbClr val="002060"/>
                </a:solidFill>
              </a:rPr>
              <a:t>All points of inflection in f(x) become turning points in f’(x) because they determine the change in concavity</a:t>
            </a:r>
          </a:p>
          <a:p>
            <a:pPr marL="0" indent="0" algn="just">
              <a:buNone/>
            </a:pPr>
            <a:endParaRPr lang="en-AU" sz="2000" dirty="0">
              <a:solidFill>
                <a:srgbClr val="002060"/>
              </a:solidFill>
            </a:endParaRPr>
          </a:p>
          <a:p>
            <a:pPr algn="just"/>
            <a:r>
              <a:rPr lang="en-AU" sz="2000" dirty="0">
                <a:solidFill>
                  <a:srgbClr val="002060"/>
                </a:solidFill>
              </a:rPr>
              <a:t>A horizontal point of inflection in f(x) is a turning point  that just touches the x-axis </a:t>
            </a:r>
          </a:p>
          <a:p>
            <a:pPr marL="0" indent="0" algn="just">
              <a:buNone/>
            </a:pPr>
            <a:endParaRPr lang="en-AU" sz="2000" dirty="0">
              <a:solidFill>
                <a:srgbClr val="002060"/>
              </a:solidFill>
            </a:endParaRPr>
          </a:p>
          <a:p>
            <a:pPr algn="just"/>
            <a:r>
              <a:rPr lang="en-AU" sz="2000" dirty="0">
                <a:solidFill>
                  <a:srgbClr val="002060"/>
                </a:solidFill>
              </a:rPr>
              <a:t>Where the graph of f(x) has NEGATIVE GRADIENT, the graph of f’(x) will be seen below the x-axis</a:t>
            </a:r>
          </a:p>
          <a:p>
            <a:pPr marL="0" indent="0" algn="just">
              <a:buNone/>
            </a:pPr>
            <a:endParaRPr lang="en-AU" sz="2000" dirty="0">
              <a:solidFill>
                <a:srgbClr val="002060"/>
              </a:solidFill>
            </a:endParaRPr>
          </a:p>
          <a:p>
            <a:pPr algn="just"/>
            <a:r>
              <a:rPr lang="en-AU" sz="2000" dirty="0">
                <a:solidFill>
                  <a:srgbClr val="002060"/>
                </a:solidFill>
              </a:rPr>
              <a:t>Where the graph of f(x) has POSITIVE GRADIENT, we will see the graph of f’(x) above the x-axis.</a:t>
            </a:r>
          </a:p>
          <a:p>
            <a:pPr algn="just"/>
            <a:endParaRPr lang="en-AU" dirty="0"/>
          </a:p>
          <a:p>
            <a:pPr algn="just"/>
            <a:endParaRPr lang="en-AU" dirty="0"/>
          </a:p>
          <a:p>
            <a:pPr algn="just"/>
            <a:endParaRPr lang="en-AU" sz="3200" dirty="0"/>
          </a:p>
          <a:p>
            <a:pPr algn="just"/>
            <a:endParaRPr lang="en-A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07" y="948907"/>
            <a:ext cx="5263693" cy="5442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F9764-B9F5-4BBE-810E-7BD93169F01C}"/>
              </a:ext>
            </a:extLst>
          </p:cNvPr>
          <p:cNvSpPr txBox="1"/>
          <p:nvPr/>
        </p:nvSpPr>
        <p:spPr>
          <a:xfrm>
            <a:off x="1" y="0"/>
            <a:ext cx="415290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Graphs of Derivatives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384851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18498</TotalTime>
  <Words>2479</Words>
  <Application>Microsoft Office PowerPoint</Application>
  <PresentationFormat>Widescreen</PresentationFormat>
  <Paragraphs>295</Paragraphs>
  <Slides>23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749</cp:revision>
  <dcterms:created xsi:type="dcterms:W3CDTF">2020-02-17T13:56:23Z</dcterms:created>
  <dcterms:modified xsi:type="dcterms:W3CDTF">2023-02-20T06:40:39Z</dcterms:modified>
</cp:coreProperties>
</file>