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2" r:id="rId2"/>
    <p:sldId id="258" r:id="rId3"/>
    <p:sldId id="262" r:id="rId4"/>
    <p:sldId id="508" r:id="rId5"/>
    <p:sldId id="510" r:id="rId6"/>
    <p:sldId id="511" r:id="rId7"/>
    <p:sldId id="512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  <a:srgbClr val="F1D67F"/>
    <a:srgbClr val="E6B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6B519-6D1C-4055-97C7-10AF33CE50D9}" v="4" dt="2023-02-27T06:03:34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2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1836B519-6D1C-4055-97C7-10AF33CE50D9}"/>
    <pc:docChg chg="undo custSel addSld delSld modSld">
      <pc:chgData name="TAN Mei Yi [Harrisdale Senior High School]" userId="f9f029c9-d743-4d60-9f2c-e74bdec1ab07" providerId="ADAL" clId="{1836B519-6D1C-4055-97C7-10AF33CE50D9}" dt="2023-02-27T06:03:34.470" v="3139" actId="20577"/>
      <pc:docMkLst>
        <pc:docMk/>
      </pc:docMkLst>
      <pc:sldChg chg="addSp delSp modSp mod delAnim modAnim">
        <pc:chgData name="TAN Mei Yi [Harrisdale Senior High School]" userId="f9f029c9-d743-4d60-9f2c-e74bdec1ab07" providerId="ADAL" clId="{1836B519-6D1C-4055-97C7-10AF33CE50D9}" dt="2023-02-16T02:09:19.291" v="240"/>
        <pc:sldMkLst>
          <pc:docMk/>
          <pc:sldMk cId="215470941" sldId="258"/>
        </pc:sldMkLst>
        <pc:spChg chg="mod">
          <ac:chgData name="TAN Mei Yi [Harrisdale Senior High School]" userId="f9f029c9-d743-4d60-9f2c-e74bdec1ab07" providerId="ADAL" clId="{1836B519-6D1C-4055-97C7-10AF33CE50D9}" dt="2023-02-16T02:04:47.835" v="169" actId="20577"/>
          <ac:spMkLst>
            <pc:docMk/>
            <pc:sldMk cId="215470941" sldId="258"/>
            <ac:spMk id="2" creationId="{5CAB8118-3048-6656-1FCC-8411DD759900}"/>
          </ac:spMkLst>
        </pc:spChg>
        <pc:spChg chg="add del">
          <ac:chgData name="TAN Mei Yi [Harrisdale Senior High School]" userId="f9f029c9-d743-4d60-9f2c-e74bdec1ab07" providerId="ADAL" clId="{1836B519-6D1C-4055-97C7-10AF33CE50D9}" dt="2023-02-16T01:56:59.485" v="114"/>
          <ac:spMkLst>
            <pc:docMk/>
            <pc:sldMk cId="215470941" sldId="258"/>
            <ac:spMk id="3" creationId="{73735FE8-0A2E-D5B9-1556-201E158142D0}"/>
          </ac:spMkLst>
        </pc:spChg>
        <pc:spChg chg="del mod">
          <ac:chgData name="TAN Mei Yi [Harrisdale Senior High School]" userId="f9f029c9-d743-4d60-9f2c-e74bdec1ab07" providerId="ADAL" clId="{1836B519-6D1C-4055-97C7-10AF33CE50D9}" dt="2023-02-16T00:31:03.905" v="104" actId="478"/>
          <ac:spMkLst>
            <pc:docMk/>
            <pc:sldMk cId="215470941" sldId="258"/>
            <ac:spMk id="3" creationId="{DEEB2216-C9B5-48B6-B5B6-827DCFAAFB74}"/>
          </ac:spMkLst>
        </pc:spChg>
        <pc:spChg chg="add del">
          <ac:chgData name="TAN Mei Yi [Harrisdale Senior High School]" userId="f9f029c9-d743-4d60-9f2c-e74bdec1ab07" providerId="ADAL" clId="{1836B519-6D1C-4055-97C7-10AF33CE50D9}" dt="2023-02-16T02:02:51.151" v="116"/>
          <ac:spMkLst>
            <pc:docMk/>
            <pc:sldMk cId="215470941" sldId="258"/>
            <ac:spMk id="4" creationId="{51567F98-9303-5D12-7164-8540027F2020}"/>
          </ac:spMkLst>
        </pc:spChg>
        <pc:spChg chg="add del mod">
          <ac:chgData name="TAN Mei Yi [Harrisdale Senior High School]" userId="f9f029c9-d743-4d60-9f2c-e74bdec1ab07" providerId="ADAL" clId="{1836B519-6D1C-4055-97C7-10AF33CE50D9}" dt="2023-02-16T00:31:07.048" v="105" actId="478"/>
          <ac:spMkLst>
            <pc:docMk/>
            <pc:sldMk cId="215470941" sldId="258"/>
            <ac:spMk id="7" creationId="{B1D50858-3220-2E7A-EE0E-51EC11DCF6E1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2:09:01.929" v="229" actId="14100"/>
          <ac:spMkLst>
            <pc:docMk/>
            <pc:sldMk cId="215470941" sldId="258"/>
            <ac:spMk id="44" creationId="{ABEDD4E8-CFE9-F805-3267-F46044A79186}"/>
          </ac:spMkLst>
        </pc:spChg>
        <pc:grpChg chg="mod">
          <ac:chgData name="TAN Mei Yi [Harrisdale Senior High School]" userId="f9f029c9-d743-4d60-9f2c-e74bdec1ab07" providerId="ADAL" clId="{1836B519-6D1C-4055-97C7-10AF33CE50D9}" dt="2023-02-16T02:07:50.518" v="220" actId="1076"/>
          <ac:grpSpMkLst>
            <pc:docMk/>
            <pc:sldMk cId="215470941" sldId="258"/>
            <ac:grpSpMk id="21" creationId="{D6A7905F-29DF-432E-E7E6-DF2AA69A71FF}"/>
          </ac:grpSpMkLst>
        </pc:grpChg>
        <pc:grpChg chg="mod">
          <ac:chgData name="TAN Mei Yi [Harrisdale Senior High School]" userId="f9f029c9-d743-4d60-9f2c-e74bdec1ab07" providerId="ADAL" clId="{1836B519-6D1C-4055-97C7-10AF33CE50D9}" dt="2023-02-16T02:07:50.518" v="220" actId="1076"/>
          <ac:grpSpMkLst>
            <pc:docMk/>
            <pc:sldMk cId="215470941" sldId="258"/>
            <ac:grpSpMk id="30" creationId="{04DC6B1A-E163-D534-831C-4A0DB518371C}"/>
          </ac:grpSpMkLst>
        </pc:grpChg>
        <pc:grpChg chg="mod">
          <ac:chgData name="TAN Mei Yi [Harrisdale Senior High School]" userId="f9f029c9-d743-4d60-9f2c-e74bdec1ab07" providerId="ADAL" clId="{1836B519-6D1C-4055-97C7-10AF33CE50D9}" dt="2023-02-16T02:07:50.518" v="220" actId="1076"/>
          <ac:grpSpMkLst>
            <pc:docMk/>
            <pc:sldMk cId="215470941" sldId="258"/>
            <ac:grpSpMk id="42" creationId="{C6B4F6B3-99F4-80FD-BD66-B9A700DE0F46}"/>
          </ac:grpSpMkLst>
        </pc:grpChg>
        <pc:grpChg chg="mod">
          <ac:chgData name="TAN Mei Yi [Harrisdale Senior High School]" userId="f9f029c9-d743-4d60-9f2c-e74bdec1ab07" providerId="ADAL" clId="{1836B519-6D1C-4055-97C7-10AF33CE50D9}" dt="2023-02-16T02:09:13.248" v="239"/>
          <ac:grpSpMkLst>
            <pc:docMk/>
            <pc:sldMk cId="215470941" sldId="258"/>
            <ac:grpSpMk id="54" creationId="{396F588B-262E-9D70-F954-A29D0A94A164}"/>
          </ac:grpSpMkLst>
        </pc:grpChg>
        <pc:picChg chg="add del mod">
          <ac:chgData name="TAN Mei Yi [Harrisdale Senior High School]" userId="f9f029c9-d743-4d60-9f2c-e74bdec1ab07" providerId="ADAL" clId="{1836B519-6D1C-4055-97C7-10AF33CE50D9}" dt="2023-02-16T02:07:26.057" v="216" actId="478"/>
          <ac:picMkLst>
            <pc:docMk/>
            <pc:sldMk cId="215470941" sldId="258"/>
            <ac:picMk id="5" creationId="{D5016F2A-4434-AF7E-E529-48419B4FE446}"/>
          </ac:picMkLst>
        </pc:picChg>
        <pc:picChg chg="add mod modCrop">
          <ac:chgData name="TAN Mei Yi [Harrisdale Senior High School]" userId="f9f029c9-d743-4d60-9f2c-e74bdec1ab07" providerId="ADAL" clId="{1836B519-6D1C-4055-97C7-10AF33CE50D9}" dt="2023-02-16T02:05:15.120" v="176" actId="1076"/>
          <ac:picMkLst>
            <pc:docMk/>
            <pc:sldMk cId="215470941" sldId="258"/>
            <ac:picMk id="7" creationId="{7FDB12D0-F62E-FB92-20E6-AA8C07E4C5E9}"/>
          </ac:picMkLst>
        </pc:picChg>
        <pc:picChg chg="add mod">
          <ac:chgData name="TAN Mei Yi [Harrisdale Senior High School]" userId="f9f029c9-d743-4d60-9f2c-e74bdec1ab07" providerId="ADAL" clId="{1836B519-6D1C-4055-97C7-10AF33CE50D9}" dt="2023-02-16T02:07:50.518" v="220" actId="1076"/>
          <ac:picMkLst>
            <pc:docMk/>
            <pc:sldMk cId="215470941" sldId="258"/>
            <ac:picMk id="9" creationId="{2E26E322-07AA-8F77-F7C7-A9E7FEAAC4B8}"/>
          </ac:picMkLst>
        </pc:picChg>
        <pc:picChg chg="add del mod">
          <ac:chgData name="TAN Mei Yi [Harrisdale Senior High School]" userId="f9f029c9-d743-4d60-9f2c-e74bdec1ab07" providerId="ADAL" clId="{1836B519-6D1C-4055-97C7-10AF33CE50D9}" dt="2023-02-16T00:34:27.215" v="108" actId="478"/>
          <ac:picMkLst>
            <pc:docMk/>
            <pc:sldMk cId="215470941" sldId="258"/>
            <ac:picMk id="9" creationId="{5F24FF6A-EF5C-9223-3FF7-82ADB877B6C9}"/>
          </ac:picMkLst>
        </pc:picChg>
        <pc:picChg chg="add del mod ord">
          <ac:chgData name="TAN Mei Yi [Harrisdale Senior High School]" userId="f9f029c9-d743-4d60-9f2c-e74bdec1ab07" providerId="ADAL" clId="{1836B519-6D1C-4055-97C7-10AF33CE50D9}" dt="2023-02-16T02:04:32.067" v="119" actId="478"/>
          <ac:picMkLst>
            <pc:docMk/>
            <pc:sldMk cId="215470941" sldId="258"/>
            <ac:picMk id="11" creationId="{0B0A8D2B-6459-9ACB-6529-C0BF9168A9FB}"/>
          </ac:picMkLst>
        </pc:pic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0" creationId="{B0A99D49-F3EC-4363-CD5C-0BE9F4A91A6E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2" creationId="{9E15D513-79E1-C1F5-84DB-20D1AFD5CBD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3" creationId="{445F269C-788E-BA4E-BC56-60D1B7D61AE3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4" creationId="{8ADAF3E2-19AE-6CD2-1F1B-D8B641D3473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5" creationId="{9B29FD91-10EE-3445-C092-94DE794BFCF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6" creationId="{E87C26EA-5319-14B5-52E8-20D24DB5C34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7" creationId="{5051526F-695E-FE05-AA0D-1B32E0826BF1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8" creationId="{181E7095-5BD5-A82C-4F56-E715F1FA747F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9" creationId="{619B6AE1-372A-6AA3-14AC-29CDCBB05AB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20" creationId="{2264ED57-25AE-F430-F200-CB110C5AF0D2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2" creationId="{08EEEEA4-4580-F84F-FE30-FC9D3B229BC5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3" creationId="{108A4D94-AAA3-C840-4B00-447E3B6611D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4" creationId="{01B323D1-7204-0EC9-D54B-B978C8539C5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5" creationId="{62670ACB-7108-4FD3-5C35-90109CDABB1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6" creationId="{748F013D-013F-5EF6-F89D-37475E7B7FA1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7" creationId="{28B93F9C-18E5-9B9E-66C8-FB882D89802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8" creationId="{888BC418-6D6B-914D-BF3A-B0C81888B374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9" creationId="{16F77E17-5E4E-C9FD-BA0D-383A791903D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7:50.518" v="220" actId="1076"/>
          <ac:inkMkLst>
            <pc:docMk/>
            <pc:sldMk cId="215470941" sldId="258"/>
            <ac:inkMk id="31" creationId="{329F85D3-EF1C-3D91-BAA1-A1D8DA897BD2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2" creationId="{A49BDD75-071A-A6EC-4DD7-B6C49DB3997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3" creationId="{712609DC-79BD-1C94-EC0E-182DF8CCF8F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4" creationId="{B3E65F19-6CCD-F1EA-985C-040B47DF4EC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5" creationId="{ED5FCC7E-1ED4-3EB0-DB32-2F8FFCA7CB5A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6" creationId="{4E1D5451-B9E4-1FF3-92EF-F05C4C46384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7" creationId="{20023959-BEF5-EF0C-86CE-8108F4F8305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8" creationId="{1CEAFD25-7F68-7A5A-E757-6A28F4F0B354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9" creationId="{C72A7537-C283-E8AD-56EE-FD3463298C1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40" creationId="{8D90E273-17BF-444F-A3E0-515BF7003A04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41" creationId="{A2676C7B-142C-E1DF-D328-091C802BB9EA}"/>
          </ac:inkMkLst>
        </pc:inkChg>
        <pc:inkChg chg="add">
          <ac:chgData name="TAN Mei Yi [Harrisdale Senior High School]" userId="f9f029c9-d743-4d60-9f2c-e74bdec1ab07" providerId="ADAL" clId="{1836B519-6D1C-4055-97C7-10AF33CE50D9}" dt="2023-02-16T02:09:09.307" v="230" actId="9405"/>
          <ac:inkMkLst>
            <pc:docMk/>
            <pc:sldMk cId="215470941" sldId="258"/>
            <ac:inkMk id="45" creationId="{4B942121-DC4C-954F-E6B2-B9DE9781C835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46" creationId="{B07E3B21-987E-3BC2-BEF6-273471B7840A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47" creationId="{7216216F-8299-3C67-0605-35875CF2351A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48" creationId="{C3CA1C43-693C-4EB0-267A-2E4579DE79D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49" creationId="{EB2CF549-F1A0-39C5-BAE1-CCE52C7BFF2F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50" creationId="{758FD5FE-4594-6F87-2796-71A0BBFE94E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51" creationId="{3AE6BD31-9A11-3B30-F322-632DE949973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52" creationId="{50B9CC9D-30E6-0C54-C717-CAB615EB0331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53" creationId="{A5FDDD22-2605-90A8-A9E1-EEED13C4E6E9}"/>
          </ac:inkMkLst>
        </pc:inkChg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2810121894" sldId="261"/>
        </pc:sldMkLst>
      </pc:sldChg>
      <pc:sldChg chg="addSp delSp modSp mod modAnim">
        <pc:chgData name="TAN Mei Yi [Harrisdale Senior High School]" userId="f9f029c9-d743-4d60-9f2c-e74bdec1ab07" providerId="ADAL" clId="{1836B519-6D1C-4055-97C7-10AF33CE50D9}" dt="2023-02-27T06:03:34.470" v="3139" actId="20577"/>
        <pc:sldMkLst>
          <pc:docMk/>
          <pc:sldMk cId="2782922255" sldId="262"/>
        </pc:sldMkLst>
        <pc:spChg chg="mod">
          <ac:chgData name="TAN Mei Yi [Harrisdale Senior High School]" userId="f9f029c9-d743-4d60-9f2c-e74bdec1ab07" providerId="ADAL" clId="{1836B519-6D1C-4055-97C7-10AF33CE50D9}" dt="2023-02-16T02:52:41.545" v="402" actId="404"/>
          <ac:spMkLst>
            <pc:docMk/>
            <pc:sldMk cId="2782922255" sldId="262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1836B519-6D1C-4055-97C7-10AF33CE50D9}" dt="2023-02-16T03:14:39.539" v="403" actId="478"/>
          <ac:spMkLst>
            <pc:docMk/>
            <pc:sldMk cId="2782922255" sldId="262"/>
            <ac:spMk id="5" creationId="{A41B6AF4-F4F5-4128-4A34-9BF5B690D98F}"/>
          </ac:spMkLst>
        </pc:spChg>
        <pc:spChg chg="mod">
          <ac:chgData name="TAN Mei Yi [Harrisdale Senior High School]" userId="f9f029c9-d743-4d60-9f2c-e74bdec1ab07" providerId="ADAL" clId="{1836B519-6D1C-4055-97C7-10AF33CE50D9}" dt="2023-02-16T02:51:31.692" v="256" actId="20577"/>
          <ac:spMkLst>
            <pc:docMk/>
            <pc:sldMk cId="2782922255" sldId="262"/>
            <ac:spMk id="6" creationId="{96D029E9-AF19-462D-87A0-6ECF93ED4DB8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3:16:23.121" v="545" actId="255"/>
          <ac:spMkLst>
            <pc:docMk/>
            <pc:sldMk cId="2782922255" sldId="262"/>
            <ac:spMk id="7" creationId="{F5E3D8DB-82D6-57A7-2312-B5238E2D0F4F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3:16:25.735" v="546" actId="14100"/>
          <ac:spMkLst>
            <pc:docMk/>
            <pc:sldMk cId="2782922255" sldId="262"/>
            <ac:spMk id="8" creationId="{EBE00E71-43C6-1959-E320-6BC34D26F28F}"/>
          </ac:spMkLst>
        </pc:spChg>
        <pc:spChg chg="add mod">
          <ac:chgData name="TAN Mei Yi [Harrisdale Senior High School]" userId="f9f029c9-d743-4d60-9f2c-e74bdec1ab07" providerId="ADAL" clId="{1836B519-6D1C-4055-97C7-10AF33CE50D9}" dt="2023-02-27T06:03:31.276" v="3137" actId="20577"/>
          <ac:spMkLst>
            <pc:docMk/>
            <pc:sldMk cId="2782922255" sldId="262"/>
            <ac:spMk id="9" creationId="{D50C5D7A-2B48-6566-D095-1821E897E2C9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3:18:51.295" v="672" actId="20577"/>
          <ac:spMkLst>
            <pc:docMk/>
            <pc:sldMk cId="2782922255" sldId="262"/>
            <ac:spMk id="10" creationId="{6E536C10-F752-0353-8EDE-0E4A2A8E9810}"/>
          </ac:spMkLst>
        </pc:spChg>
        <pc:spChg chg="add mod">
          <ac:chgData name="TAN Mei Yi [Harrisdale Senior High School]" userId="f9f029c9-d743-4d60-9f2c-e74bdec1ab07" providerId="ADAL" clId="{1836B519-6D1C-4055-97C7-10AF33CE50D9}" dt="2023-02-27T06:03:34.470" v="3139" actId="20577"/>
          <ac:spMkLst>
            <pc:docMk/>
            <pc:sldMk cId="2782922255" sldId="262"/>
            <ac:spMk id="11" creationId="{45600D17-06CE-929E-A61C-2514156529B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07:05.410" v="788" actId="20577"/>
          <ac:spMkLst>
            <pc:docMk/>
            <pc:sldMk cId="2782922255" sldId="262"/>
            <ac:spMk id="43" creationId="{8C7CAA04-804E-77C0-2C7E-3913D60EFC31}"/>
          </ac:spMkLst>
        </pc:spChg>
        <pc:grpChg chg="add mod">
          <ac:chgData name="TAN Mei Yi [Harrisdale Senior High School]" userId="f9f029c9-d743-4d60-9f2c-e74bdec1ab07" providerId="ADAL" clId="{1836B519-6D1C-4055-97C7-10AF33CE50D9}" dt="2023-02-23T02:05:33.558" v="688" actId="164"/>
          <ac:grpSpMkLst>
            <pc:docMk/>
            <pc:sldMk cId="2782922255" sldId="262"/>
            <ac:grpSpMk id="2" creationId="{07D1E53B-689A-F27A-2CCF-DE0D6F0C1C5C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16T03:17:51.671" v="662"/>
          <ac:grpSpMkLst>
            <pc:docMk/>
            <pc:sldMk cId="2782922255" sldId="262"/>
            <ac:grpSpMk id="16" creationId="{5307F1E3-AB1C-1C52-AA4E-AE70C4312CBB}"/>
          </ac:grpSpMkLst>
        </pc:grpChg>
        <pc:grpChg chg="mod">
          <ac:chgData name="TAN Mei Yi [Harrisdale Senior High School]" userId="f9f029c9-d743-4d60-9f2c-e74bdec1ab07" providerId="ADAL" clId="{1836B519-6D1C-4055-97C7-10AF33CE50D9}" dt="2023-02-23T02:05:33.558" v="688" actId="164"/>
          <ac:grpSpMkLst>
            <pc:docMk/>
            <pc:sldMk cId="2782922255" sldId="262"/>
            <ac:grpSpMk id="20" creationId="{F5CD57CD-B231-BEE8-1157-E3BA1B79CF15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05:50.063" v="699"/>
          <ac:grpSpMkLst>
            <pc:docMk/>
            <pc:sldMk cId="2782922255" sldId="262"/>
            <ac:grpSpMk id="26" creationId="{829DC4F2-17F3-435E-1A4D-082C568674A8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05:56.131" v="712"/>
          <ac:grpSpMkLst>
            <pc:docMk/>
            <pc:sldMk cId="2782922255" sldId="262"/>
            <ac:grpSpMk id="28" creationId="{944A4D5B-9C0C-0CFE-6028-6927FA9BB108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05:56.131" v="712"/>
          <ac:grpSpMkLst>
            <pc:docMk/>
            <pc:sldMk cId="2782922255" sldId="262"/>
            <ac:grpSpMk id="41" creationId="{965D8930-80C5-A7A6-5831-2169A07CACEA}"/>
          </ac:grpSpMkLst>
        </pc:grpChg>
        <pc:grpChg chg="mod">
          <ac:chgData name="TAN Mei Yi [Harrisdale Senior High School]" userId="f9f029c9-d743-4d60-9f2c-e74bdec1ab07" providerId="ADAL" clId="{1836B519-6D1C-4055-97C7-10AF33CE50D9}" dt="2023-02-23T02:05:56.131" v="712"/>
          <ac:grpSpMkLst>
            <pc:docMk/>
            <pc:sldMk cId="2782922255" sldId="262"/>
            <ac:grpSpMk id="42" creationId="{0C8A6A9E-F355-AA95-3AC7-6038FF6E4B0C}"/>
          </ac:grpSpMkLst>
        </pc:grpChg>
        <pc:picChg chg="add del mod">
          <ac:chgData name="TAN Mei Yi [Harrisdale Senior High School]" userId="f9f029c9-d743-4d60-9f2c-e74bdec1ab07" providerId="ADAL" clId="{1836B519-6D1C-4055-97C7-10AF33CE50D9}" dt="2023-02-23T02:08:11.202" v="790" actId="478"/>
          <ac:picMkLst>
            <pc:docMk/>
            <pc:sldMk cId="2782922255" sldId="262"/>
            <ac:picMk id="4" creationId="{DC1378CA-1446-B78F-84EC-8B4516EDF872}"/>
          </ac:picMkLst>
        </pc:pic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5" creationId="{A9396BC4-17C3-CC19-4CC0-4540FC98F49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2" creationId="{6D8201C4-5F72-F466-5BA1-99C2EFCE65D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3" creationId="{54EECD27-090B-1067-CBE8-09B880727AF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4" creationId="{A932D28D-4E26-976A-7CF1-BE994B94688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5" creationId="{B72668CA-CF24-7B2C-173C-0F72292CDB0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16" creationId="{8DC13385-E456-1323-A2B0-6F67DD443AA3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16T03:17:58" v="663"/>
          <ac:inkMkLst>
            <pc:docMk/>
            <pc:sldMk cId="2782922255" sldId="262"/>
            <ac:inkMk id="17" creationId="{023861BA-5451-1162-2FD0-13B4CCD1582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17" creationId="{0F06DE2A-854A-420E-E3A4-69BA004AA34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8" creationId="{7DC6DD18-2533-9DBD-BED4-CD88ADB5AA11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9" creationId="{6FFABD66-1D8D-38A9-FB0B-B3366A5EAAA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19" creationId="{C9ED6490-F79E-1DD2-AE2E-EAFEB77E44A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33.558" v="688" actId="164"/>
          <ac:inkMkLst>
            <pc:docMk/>
            <pc:sldMk cId="2782922255" sldId="262"/>
            <ac:inkMk id="21" creationId="{A3DDABF2-4EB6-D43E-7AB5-EC1EADD24F1F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33.558" v="688" actId="164"/>
          <ac:inkMkLst>
            <pc:docMk/>
            <pc:sldMk cId="2782922255" sldId="262"/>
            <ac:inkMk id="22" creationId="{88AB5CE2-286A-A321-247E-4FC15EE986B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23" creationId="{3B4E00A3-A9F3-0C98-793C-DA7D5FDE151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24" creationId="{DC439E97-BD23-C0F6-0628-7052D573E01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25" creationId="{E45A8EE8-226A-024D-6481-0ECC85B6019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27" creationId="{4533EF11-5771-DF41-A666-856456102EB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29" creationId="{572763C7-BCB7-6CB0-0FD1-44188F3A32B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0" creationId="{BEB95C84-3368-CE71-03A1-9F7C5E2EF42F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1" creationId="{E4EC1860-6FEA-9250-4195-5E26D68DFEF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2" creationId="{96B0253E-2AD2-2D45-7114-27988BD0905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3" creationId="{288DF3E3-D990-B473-E1CE-FCFC3915157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4" creationId="{AA4AC1BA-1D73-8AC7-96FA-2F74170C5BB4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5" creationId="{2E69B6D8-2884-F412-EEA2-66D36599BFB2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6" creationId="{EF1FE9A7-F49A-8B8A-40B5-C1CBB056A02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7" creationId="{62AE9249-9C79-5DC5-31B7-7CD9CDCA60FE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8" creationId="{6FECF74B-04EC-81AD-92EC-76F0EC542D94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9" creationId="{3FE5574F-84E4-12F8-A8A2-DEF1126A721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40" creationId="{11C5E1F3-4955-02AB-9544-366516ACC14B}"/>
          </ac:inkMkLst>
        </pc:inkChg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494870146" sldId="265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3848513824" sldId="267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563805290" sldId="268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3247551525" sldId="269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4121876202" sldId="271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464655277" sldId="272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4180114005" sldId="273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022805493" sldId="274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4242450131" sldId="275"/>
        </pc:sldMkLst>
      </pc:sldChg>
      <pc:sldChg chg="modSp mod">
        <pc:chgData name="TAN Mei Yi [Harrisdale Senior High School]" userId="f9f029c9-d743-4d60-9f2c-e74bdec1ab07" providerId="ADAL" clId="{1836B519-6D1C-4055-97C7-10AF33CE50D9}" dt="2023-02-16T00:22:08.680" v="5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1836B519-6D1C-4055-97C7-10AF33CE50D9}" dt="2023-02-16T00:22:08.680" v="51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1836B519-6D1C-4055-97C7-10AF33CE50D9}" dt="2023-02-16T00:21:43.999" v="49" actId="14100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578322750" sldId="496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756675045" sldId="501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2540460481" sldId="502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426342581" sldId="503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3386241252" sldId="504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4001730712" sldId="505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895453124" sldId="506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944529408" sldId="507"/>
        </pc:sldMkLst>
      </pc:sldChg>
      <pc:sldChg chg="addSp delSp modSp mod delAnim modAnim">
        <pc:chgData name="TAN Mei Yi [Harrisdale Senior High School]" userId="f9f029c9-d743-4d60-9f2c-e74bdec1ab07" providerId="ADAL" clId="{1836B519-6D1C-4055-97C7-10AF33CE50D9}" dt="2023-02-23T02:18:23.843" v="1227" actId="20577"/>
        <pc:sldMkLst>
          <pc:docMk/>
          <pc:sldMk cId="832224327" sldId="508"/>
        </pc:sldMkLst>
        <pc:spChg chg="mod">
          <ac:chgData name="TAN Mei Yi [Harrisdale Senior High School]" userId="f9f029c9-d743-4d60-9f2c-e74bdec1ab07" providerId="ADAL" clId="{1836B519-6D1C-4055-97C7-10AF33CE50D9}" dt="2023-02-23T02:14:11.444" v="1010" actId="20577"/>
          <ac:spMkLst>
            <pc:docMk/>
            <pc:sldMk cId="832224327" sldId="50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1836B519-6D1C-4055-97C7-10AF33CE50D9}" dt="2023-02-23T02:17:41.581" v="1193" actId="20577"/>
          <ac:spMkLst>
            <pc:docMk/>
            <pc:sldMk cId="832224327" sldId="508"/>
            <ac:spMk id="5" creationId="{946AF5B1-DDB5-62EF-2BB5-CE944E094B71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7:45.476" v="1198" actId="20577"/>
          <ac:spMkLst>
            <pc:docMk/>
            <pc:sldMk cId="832224327" sldId="508"/>
            <ac:spMk id="8" creationId="{851C7DBC-CA76-265E-F6A0-4F8E8B1EC01D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12" creationId="{77C9400E-8EC7-51B9-195A-59423747C8F4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7:52.303" v="1200" actId="1076"/>
          <ac:spMkLst>
            <pc:docMk/>
            <pc:sldMk cId="832224327" sldId="508"/>
            <ac:spMk id="16" creationId="{2A2A17D3-F4F8-6AAB-097F-FB55C5713065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7:57.698" v="1208" actId="20577"/>
          <ac:spMkLst>
            <pc:docMk/>
            <pc:sldMk cId="832224327" sldId="508"/>
            <ac:spMk id="17" creationId="{6BAFB7B1-FDFA-7A38-2E72-564F885A0106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18" creationId="{50ADCB4D-0DE6-3973-0BE6-5682C0E6589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8:02.292" v="1213" actId="20577"/>
          <ac:spMkLst>
            <pc:docMk/>
            <pc:sldMk cId="832224327" sldId="508"/>
            <ac:spMk id="19" creationId="{60240E50-6940-448B-6074-910C0633D96D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8:06.488" v="1218" actId="20577"/>
          <ac:spMkLst>
            <pc:docMk/>
            <pc:sldMk cId="832224327" sldId="508"/>
            <ac:spMk id="20" creationId="{DB290FEC-8285-3EBA-39DC-1D7E98FA78C3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1" creationId="{D3013A5A-37C9-4CF3-6787-2AA2CA406D80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7:06.722" v="1185" actId="1076"/>
          <ac:spMkLst>
            <pc:docMk/>
            <pc:sldMk cId="832224327" sldId="508"/>
            <ac:spMk id="22" creationId="{05F14B03-DA3C-FB89-C11F-C98ECB6F2EFA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3" creationId="{403DA0EB-310C-B761-6599-4935280E3A0B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4" creationId="{8CA2E93B-36FC-6A99-5776-1E1885AFDE8B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5" creationId="{AA64137F-18F8-4AE0-64F0-AE8D6D17AAA5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6" creationId="{9CAF50DC-7AE0-53D5-E84B-BB75840F7AB4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7" creationId="{1778D538-A61A-B870-02A7-A4B539C04E00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8" creationId="{A92E0D4D-9879-B407-C33E-336408514586}"/>
          </ac:spMkLst>
        </pc:spChg>
        <pc:spChg chg="add del mod">
          <ac:chgData name="TAN Mei Yi [Harrisdale Senior High School]" userId="f9f029c9-d743-4d60-9f2c-e74bdec1ab07" providerId="ADAL" clId="{1836B519-6D1C-4055-97C7-10AF33CE50D9}" dt="2023-02-23T02:17:22.249" v="1188" actId="478"/>
          <ac:spMkLst>
            <pc:docMk/>
            <pc:sldMk cId="832224327" sldId="508"/>
            <ac:spMk id="29" creationId="{A865E52C-4741-90B9-6B36-39133E3330B1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8:23.843" v="1227" actId="20577"/>
          <ac:spMkLst>
            <pc:docMk/>
            <pc:sldMk cId="832224327" sldId="508"/>
            <ac:spMk id="30" creationId="{EEC34016-BBEA-DAB5-29F0-2DC015D8C445}"/>
          </ac:spMkLst>
        </pc:spChg>
        <pc:grpChg chg="del">
          <ac:chgData name="TAN Mei Yi [Harrisdale Senior High School]" userId="f9f029c9-d743-4d60-9f2c-e74bdec1ab07" providerId="ADAL" clId="{1836B519-6D1C-4055-97C7-10AF33CE50D9}" dt="2023-02-23T02:10:38.639" v="940" actId="478"/>
          <ac:grpSpMkLst>
            <pc:docMk/>
            <pc:sldMk cId="832224327" sldId="508"/>
            <ac:grpSpMk id="14" creationId="{6C662CE7-35A1-3EDF-F6F0-7C7BCF628C26}"/>
          </ac:grpSpMkLst>
        </pc:grpChg>
        <pc:grpChg chg="del">
          <ac:chgData name="TAN Mei Yi [Harrisdale Senior High School]" userId="f9f029c9-d743-4d60-9f2c-e74bdec1ab07" providerId="ADAL" clId="{1836B519-6D1C-4055-97C7-10AF33CE50D9}" dt="2023-02-23T02:10:38.639" v="940" actId="478"/>
          <ac:grpSpMkLst>
            <pc:docMk/>
            <pc:sldMk cId="832224327" sldId="508"/>
            <ac:grpSpMk id="85" creationId="{C3C11691-DFA1-43D2-A883-B548AEA4724A}"/>
          </ac:grpSpMkLst>
        </pc:grpChg>
        <pc:grpChg chg="del">
          <ac:chgData name="TAN Mei Yi [Harrisdale Senior High School]" userId="f9f029c9-d743-4d60-9f2c-e74bdec1ab07" providerId="ADAL" clId="{1836B519-6D1C-4055-97C7-10AF33CE50D9}" dt="2023-02-23T02:10:38.639" v="940" actId="478"/>
          <ac:grpSpMkLst>
            <pc:docMk/>
            <pc:sldMk cId="832224327" sldId="508"/>
            <ac:grpSpMk id="102" creationId="{8DA84A09-F511-3C6E-2AEE-C608154DF077}"/>
          </ac:grpSpMkLst>
        </pc:grpChg>
        <pc:inkChg chg="del">
          <ac:chgData name="TAN Mei Yi [Harrisdale Senior High School]" userId="f9f029c9-d743-4d60-9f2c-e74bdec1ab07" providerId="ADAL" clId="{1836B519-6D1C-4055-97C7-10AF33CE50D9}" dt="2023-02-23T02:10:38.639" v="940" actId="478"/>
          <ac:inkMkLst>
            <pc:docMk/>
            <pc:sldMk cId="832224327" sldId="508"/>
            <ac:inkMk id="15" creationId="{1FC6FAFC-82DA-3297-89A9-246B4CD4797C}"/>
          </ac:inkMkLst>
        </pc:inkChg>
        <pc:inkChg chg="del">
          <ac:chgData name="TAN Mei Yi [Harrisdale Senior High School]" userId="f9f029c9-d743-4d60-9f2c-e74bdec1ab07" providerId="ADAL" clId="{1836B519-6D1C-4055-97C7-10AF33CE50D9}" dt="2023-02-23T02:10:38.639" v="940" actId="478"/>
          <ac:inkMkLst>
            <pc:docMk/>
            <pc:sldMk cId="832224327" sldId="508"/>
            <ac:inkMk id="68" creationId="{E986D79F-FCBA-AB7B-B97F-AD59D4492637}"/>
          </ac:inkMkLst>
        </pc:inkChg>
        <pc:inkChg chg="del">
          <ac:chgData name="TAN Mei Yi [Harrisdale Senior High School]" userId="f9f029c9-d743-4d60-9f2c-e74bdec1ab07" providerId="ADAL" clId="{1836B519-6D1C-4055-97C7-10AF33CE50D9}" dt="2023-02-23T02:10:38.639" v="940" actId="478"/>
          <ac:inkMkLst>
            <pc:docMk/>
            <pc:sldMk cId="832224327" sldId="508"/>
            <ac:inkMk id="69" creationId="{240D149E-0747-97C1-3455-88B359F582E8}"/>
          </ac:inkMkLst>
        </pc:inkChg>
      </pc:sldChg>
      <pc:sldChg chg="add">
        <pc:chgData name="TAN Mei Yi [Harrisdale Senior High School]" userId="f9f029c9-d743-4d60-9f2c-e74bdec1ab07" providerId="ADAL" clId="{1836B519-6D1C-4055-97C7-10AF33CE50D9}" dt="2023-02-23T02:18:25.943" v="1228"/>
        <pc:sldMkLst>
          <pc:docMk/>
          <pc:sldMk cId="1054505243" sldId="509"/>
        </pc:sldMkLst>
      </pc:sldChg>
      <pc:sldChg chg="addSp delSp modSp add mod delAnim modAnim">
        <pc:chgData name="TAN Mei Yi [Harrisdale Senior High School]" userId="f9f029c9-d743-4d60-9f2c-e74bdec1ab07" providerId="ADAL" clId="{1836B519-6D1C-4055-97C7-10AF33CE50D9}" dt="2023-02-23T02:39:48.523" v="2238" actId="20577"/>
        <pc:sldMkLst>
          <pc:docMk/>
          <pc:sldMk cId="1419352636" sldId="510"/>
        </pc:sldMkLst>
        <pc:spChg chg="mod">
          <ac:chgData name="TAN Mei Yi [Harrisdale Senior High School]" userId="f9f029c9-d743-4d60-9f2c-e74bdec1ab07" providerId="ADAL" clId="{1836B519-6D1C-4055-97C7-10AF33CE50D9}" dt="2023-02-23T02:24:37.815" v="1703" actId="20577"/>
          <ac:spMkLst>
            <pc:docMk/>
            <pc:sldMk cId="1419352636" sldId="51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1836B519-6D1C-4055-97C7-10AF33CE50D9}" dt="2023-02-23T02:29:22.466" v="1848" actId="20577"/>
          <ac:spMkLst>
            <pc:docMk/>
            <pc:sldMk cId="1419352636" sldId="510"/>
            <ac:spMk id="5" creationId="{946AF5B1-DDB5-62EF-2BB5-CE944E094B71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8" creationId="{851C7DBC-CA76-265E-F6A0-4F8E8B1EC01D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16" creationId="{2A2A17D3-F4F8-6AAB-097F-FB55C5713065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17" creationId="{6BAFB7B1-FDFA-7A38-2E72-564F885A0106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19" creationId="{60240E50-6940-448B-6074-910C0633D96D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20" creationId="{DB290FEC-8285-3EBA-39DC-1D7E98FA78C3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22" creationId="{05F14B03-DA3C-FB89-C11F-C98ECB6F2EFA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30" creationId="{EEC34016-BBEA-DAB5-29F0-2DC015D8C445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0:49.439" v="1924" actId="20577"/>
          <ac:spMkLst>
            <pc:docMk/>
            <pc:sldMk cId="1419352636" sldId="510"/>
            <ac:spMk id="73" creationId="{9B4EE342-60B3-C60D-0813-3834BA758F4C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0:52.506" v="1926" actId="20577"/>
          <ac:spMkLst>
            <pc:docMk/>
            <pc:sldMk cId="1419352636" sldId="510"/>
            <ac:spMk id="74" creationId="{E23E2298-1FDF-A7EC-DD07-1390172276C0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0:15.543" v="1902" actId="1076"/>
          <ac:spMkLst>
            <pc:docMk/>
            <pc:sldMk cId="1419352636" sldId="510"/>
            <ac:spMk id="75" creationId="{316B0E32-3AF0-C75E-B714-A8B73494FCE3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1:03.662" v="1931" actId="1076"/>
          <ac:spMkLst>
            <pc:docMk/>
            <pc:sldMk cId="1419352636" sldId="510"/>
            <ac:spMk id="76" creationId="{F0098F2A-23B0-7A07-2319-FBF12E6C07F5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1:14.563" v="1946" actId="20577"/>
          <ac:spMkLst>
            <pc:docMk/>
            <pc:sldMk cId="1419352636" sldId="510"/>
            <ac:spMk id="77" creationId="{6CE1E433-4E50-6C30-99A4-8AF9BCAE0993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2:05.782" v="1968" actId="1076"/>
          <ac:spMkLst>
            <pc:docMk/>
            <pc:sldMk cId="1419352636" sldId="510"/>
            <ac:spMk id="78" creationId="{07B5C20B-FF1A-9034-39E5-04403C7AD00C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2:23.152" v="1981" actId="1076"/>
          <ac:spMkLst>
            <pc:docMk/>
            <pc:sldMk cId="1419352636" sldId="510"/>
            <ac:spMk id="79" creationId="{7CD975C8-4B13-17CA-D30F-43BAC622E6B2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4:29.523" v="2002" actId="1076"/>
          <ac:spMkLst>
            <pc:docMk/>
            <pc:sldMk cId="1419352636" sldId="510"/>
            <ac:spMk id="80" creationId="{A6A769A0-461D-75BB-BAA1-266F9A29C9EC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5:20.054" v="2023" actId="1076"/>
          <ac:spMkLst>
            <pc:docMk/>
            <pc:sldMk cId="1419352636" sldId="510"/>
            <ac:spMk id="81" creationId="{0B524FF4-964D-B203-DB23-64F132999629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6:06.345" v="2040" actId="1076"/>
          <ac:spMkLst>
            <pc:docMk/>
            <pc:sldMk cId="1419352636" sldId="510"/>
            <ac:spMk id="82" creationId="{69E584FF-9231-1FE6-7D2B-AA75837B468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7:08.194" v="2070" actId="20577"/>
          <ac:spMkLst>
            <pc:docMk/>
            <pc:sldMk cId="1419352636" sldId="510"/>
            <ac:spMk id="84" creationId="{FB717BF8-D8FD-CD4C-A889-DE16E6E44C2E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7:54.850" v="2144" actId="1076"/>
          <ac:spMkLst>
            <pc:docMk/>
            <pc:sldMk cId="1419352636" sldId="510"/>
            <ac:spMk id="85" creationId="{CE7BD481-CBA3-85F1-8E69-26B6315B54BB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8:32.400" v="2175" actId="14100"/>
          <ac:spMkLst>
            <pc:docMk/>
            <pc:sldMk cId="1419352636" sldId="510"/>
            <ac:spMk id="86" creationId="{908F8AA8-AA35-1A35-A1DB-4F9E69977EAD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9:48.523" v="2238" actId="20577"/>
          <ac:spMkLst>
            <pc:docMk/>
            <pc:sldMk cId="1419352636" sldId="510"/>
            <ac:spMk id="87" creationId="{21861ED0-C9F4-77D1-BB2D-CB3DB12B5E7D}"/>
          </ac:spMkLst>
        </pc:spChg>
        <pc:grpChg chg="del mod">
          <ac:chgData name="TAN Mei Yi [Harrisdale Senior High School]" userId="f9f029c9-d743-4d60-9f2c-e74bdec1ab07" providerId="ADAL" clId="{1836B519-6D1C-4055-97C7-10AF33CE50D9}" dt="2023-02-23T02:25:58.961" v="1730"/>
          <ac:grpSpMkLst>
            <pc:docMk/>
            <pc:sldMk cId="1419352636" sldId="510"/>
            <ac:grpSpMk id="12" creationId="{FEB7F911-7CA4-CD38-A596-786882E4CEBA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26:25.676" v="1738"/>
          <ac:grpSpMkLst>
            <pc:docMk/>
            <pc:sldMk cId="1419352636" sldId="510"/>
            <ac:grpSpMk id="24" creationId="{7C8B9EF8-F9C6-CA1D-D4A3-510ADE24FEAD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26:25.680" v="1744"/>
          <ac:grpSpMkLst>
            <pc:docMk/>
            <pc:sldMk cId="1419352636" sldId="510"/>
            <ac:grpSpMk id="25" creationId="{9C9DDE76-4322-28B9-F79B-63C4C4AC2834}"/>
          </ac:grpSpMkLst>
        </pc:grpChg>
        <pc:grpChg chg="add del mod">
          <ac:chgData name="TAN Mei Yi [Harrisdale Senior High School]" userId="f9f029c9-d743-4d60-9f2c-e74bdec1ab07" providerId="ADAL" clId="{1836B519-6D1C-4055-97C7-10AF33CE50D9}" dt="2023-02-23T02:26:25.683" v="1750"/>
          <ac:grpSpMkLst>
            <pc:docMk/>
            <pc:sldMk cId="1419352636" sldId="510"/>
            <ac:grpSpMk id="26" creationId="{F4E9E808-1276-F7DD-B836-D1A285659E76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26:25.682" v="1749"/>
          <ac:grpSpMkLst>
            <pc:docMk/>
            <pc:sldMk cId="1419352636" sldId="510"/>
            <ac:grpSpMk id="36" creationId="{410C655F-5226-FFE2-92AE-9558B1125E89}"/>
          </ac:grpSpMkLst>
        </pc:grpChg>
        <pc:grpChg chg="add del mod">
          <ac:chgData name="TAN Mei Yi [Harrisdale Senior High School]" userId="f9f029c9-d743-4d60-9f2c-e74bdec1ab07" providerId="ADAL" clId="{1836B519-6D1C-4055-97C7-10AF33CE50D9}" dt="2023-02-23T02:26:25.684" v="1751"/>
          <ac:grpSpMkLst>
            <pc:docMk/>
            <pc:sldMk cId="1419352636" sldId="510"/>
            <ac:grpSpMk id="37" creationId="{91301135-866E-2776-A9DE-4F98AA04A93E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26:42.740" v="1776"/>
          <ac:grpSpMkLst>
            <pc:docMk/>
            <pc:sldMk cId="1419352636" sldId="510"/>
            <ac:grpSpMk id="50" creationId="{1962BF21-610D-088E-4A97-9E025BC63C59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26:54.431" v="1790"/>
          <ac:grpSpMkLst>
            <pc:docMk/>
            <pc:sldMk cId="1419352636" sldId="510"/>
            <ac:grpSpMk id="56" creationId="{16C10CC4-5232-9AC8-3C01-2E052C6C976C}"/>
          </ac:grpSpMkLst>
        </pc:grpChg>
        <pc:grpChg chg="mod">
          <ac:chgData name="TAN Mei Yi [Harrisdale Senior High School]" userId="f9f029c9-d743-4d60-9f2c-e74bdec1ab07" providerId="ADAL" clId="{1836B519-6D1C-4055-97C7-10AF33CE50D9}" dt="2023-02-23T02:26:54.431" v="1790"/>
          <ac:grpSpMkLst>
            <pc:docMk/>
            <pc:sldMk cId="1419352636" sldId="510"/>
            <ac:grpSpMk id="63" creationId="{F8CE7082-0536-9C2F-2792-CA0E82A9D5C6}"/>
          </ac:grpSpMkLst>
        </pc:grpChg>
        <pc:grpChg chg="mod">
          <ac:chgData name="TAN Mei Yi [Harrisdale Senior High School]" userId="f9f029c9-d743-4d60-9f2c-e74bdec1ab07" providerId="ADAL" clId="{1836B519-6D1C-4055-97C7-10AF33CE50D9}" dt="2023-02-23T02:27:16.609" v="1799" actId="164"/>
          <ac:grpSpMkLst>
            <pc:docMk/>
            <pc:sldMk cId="1419352636" sldId="510"/>
            <ac:grpSpMk id="69" creationId="{FB2BD077-20EF-663D-7361-19673B3E9354}"/>
          </ac:grpSpMkLst>
        </pc:grpChg>
        <pc:grpChg chg="mod">
          <ac:chgData name="TAN Mei Yi [Harrisdale Senior High School]" userId="f9f029c9-d743-4d60-9f2c-e74bdec1ab07" providerId="ADAL" clId="{1836B519-6D1C-4055-97C7-10AF33CE50D9}" dt="2023-02-23T02:27:16.609" v="1799" actId="164"/>
          <ac:grpSpMkLst>
            <pc:docMk/>
            <pc:sldMk cId="1419352636" sldId="510"/>
            <ac:grpSpMk id="70" creationId="{D9902AA9-6107-BA12-2660-A839C44A85EE}"/>
          </ac:grpSpMkLst>
        </pc:grpChg>
        <pc:grpChg chg="add mod">
          <ac:chgData name="TAN Mei Yi [Harrisdale Senior High School]" userId="f9f029c9-d743-4d60-9f2c-e74bdec1ab07" providerId="ADAL" clId="{1836B519-6D1C-4055-97C7-10AF33CE50D9}" dt="2023-02-23T02:27:16.609" v="1799" actId="164"/>
          <ac:grpSpMkLst>
            <pc:docMk/>
            <pc:sldMk cId="1419352636" sldId="510"/>
            <ac:grpSpMk id="72" creationId="{12296E03-84E7-6051-1E31-936BDEB31BC2}"/>
          </ac:grpSpMkLst>
        </pc:grpChg>
        <pc:inkChg chg="add del mod">
          <ac:chgData name="TAN Mei Yi [Harrisdale Senior High School]" userId="f9f029c9-d743-4d60-9f2c-e74bdec1ab07" providerId="ADAL" clId="{1836B519-6D1C-4055-97C7-10AF33CE50D9}" dt="2023-02-23T02:26:25.672" v="1736"/>
          <ac:inkMkLst>
            <pc:docMk/>
            <pc:sldMk cId="1419352636" sldId="510"/>
            <ac:inkMk id="4" creationId="{EFD9A363-5C3D-0C55-EB28-E719B21BA2BA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7" v="1739"/>
          <ac:inkMkLst>
            <pc:docMk/>
            <pc:sldMk cId="1419352636" sldId="510"/>
            <ac:inkMk id="6" creationId="{32E7C0FE-87D2-9BC0-A874-23068A4A94DC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1" v="1747"/>
          <ac:inkMkLst>
            <pc:docMk/>
            <pc:sldMk cId="1419352636" sldId="510"/>
            <ac:inkMk id="7" creationId="{4CED8311-13E5-A18C-5D1C-8E5A4E04CAD6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1" v="1735"/>
          <ac:inkMkLst>
            <pc:docMk/>
            <pc:sldMk cId="1419352636" sldId="510"/>
            <ac:inkMk id="9" creationId="{7820EBE5-0FCE-8AD9-6FB1-F45905A21B4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0" v="1745"/>
          <ac:inkMkLst>
            <pc:docMk/>
            <pc:sldMk cId="1419352636" sldId="510"/>
            <ac:inkMk id="10" creationId="{1D226829-7A0A-6F38-A651-69DA917A1A8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1" v="1746"/>
          <ac:inkMkLst>
            <pc:docMk/>
            <pc:sldMk cId="1419352636" sldId="510"/>
            <ac:inkMk id="11" creationId="{F57C9E6E-8EB0-FDEC-5B59-31C6837C749D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0" v="1744"/>
          <ac:inkMkLst>
            <pc:docMk/>
            <pc:sldMk cId="1419352636" sldId="510"/>
            <ac:inkMk id="13" creationId="{5B92A5DB-DC34-655E-4A96-14697E6FC1FA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3" v="1750"/>
          <ac:inkMkLst>
            <pc:docMk/>
            <pc:sldMk cId="1419352636" sldId="510"/>
            <ac:inkMk id="14" creationId="{853FBC1B-11F5-A2B6-30C0-E98340711A09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5" v="1752"/>
          <ac:inkMkLst>
            <pc:docMk/>
            <pc:sldMk cId="1419352636" sldId="510"/>
            <ac:inkMk id="15" creationId="{9DE36541-5E62-54DF-DE35-91579A7C44C8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69" v="1734"/>
          <ac:inkMkLst>
            <pc:docMk/>
            <pc:sldMk cId="1419352636" sldId="510"/>
            <ac:inkMk id="18" creationId="{5EBEA5EA-F2FC-B437-259B-FBBA82648EDF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6" v="1738"/>
          <ac:inkMkLst>
            <pc:docMk/>
            <pc:sldMk cId="1419352636" sldId="510"/>
            <ac:inkMk id="21" creationId="{F6801BB0-6D9F-B0FA-C5BF-4C5B93106E88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2" v="1748"/>
          <ac:inkMkLst>
            <pc:docMk/>
            <pc:sldMk cId="1419352636" sldId="510"/>
            <ac:inkMk id="23" creationId="{871245AF-525F-3D1C-BF45-9016E240ED1A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67" v="1733"/>
          <ac:inkMkLst>
            <pc:docMk/>
            <pc:sldMk cId="1419352636" sldId="510"/>
            <ac:inkMk id="27" creationId="{9CC78236-41DD-CEA0-A496-C7BFD3373BC8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7" v="1740"/>
          <ac:inkMkLst>
            <pc:docMk/>
            <pc:sldMk cId="1419352636" sldId="510"/>
            <ac:inkMk id="28" creationId="{FCF8C7D7-352D-4B89-0463-E978A473BE37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9" v="1743"/>
          <ac:inkMkLst>
            <pc:docMk/>
            <pc:sldMk cId="1419352636" sldId="510"/>
            <ac:inkMk id="29" creationId="{36A6B3EE-DA9D-15A7-7C5D-ADC040BFA12B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4" v="1751"/>
          <ac:inkMkLst>
            <pc:docMk/>
            <pc:sldMk cId="1419352636" sldId="510"/>
            <ac:inkMk id="31" creationId="{639AC329-B792-8263-8165-F7BFED6D39A4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8" v="1742"/>
          <ac:inkMkLst>
            <pc:docMk/>
            <pc:sldMk cId="1419352636" sldId="510"/>
            <ac:inkMk id="32" creationId="{E77426FD-A1B4-41CB-8F40-21B672D0930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8" v="1741"/>
          <ac:inkMkLst>
            <pc:docMk/>
            <pc:sldMk cId="1419352636" sldId="510"/>
            <ac:inkMk id="33" creationId="{16785056-65D1-F6B2-3A4D-3D3573EA786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2" v="1749"/>
          <ac:inkMkLst>
            <pc:docMk/>
            <pc:sldMk cId="1419352636" sldId="510"/>
            <ac:inkMk id="34" creationId="{91F6C528-E835-6A56-0547-C478A109073C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4" v="1737"/>
          <ac:inkMkLst>
            <pc:docMk/>
            <pc:sldMk cId="1419352636" sldId="510"/>
            <ac:inkMk id="35" creationId="{02843ABF-280C-DEC8-62F5-B864E4C658AD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8" v="1769"/>
          <ac:inkMkLst>
            <pc:docMk/>
            <pc:sldMk cId="1419352636" sldId="510"/>
            <ac:inkMk id="38" creationId="{0D8D193C-33B1-4E52-9C3C-94CE5F894E6D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6" v="1766"/>
          <ac:inkMkLst>
            <pc:docMk/>
            <pc:sldMk cId="1419352636" sldId="510"/>
            <ac:inkMk id="39" creationId="{5003D993-8E74-FBEB-D430-55BFD9CD519D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9" v="1773"/>
          <ac:inkMkLst>
            <pc:docMk/>
            <pc:sldMk cId="1419352636" sldId="510"/>
            <ac:inkMk id="40" creationId="{1E8E5731-2E3F-DE79-22E0-55CFFA49523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8" v="1770"/>
          <ac:inkMkLst>
            <pc:docMk/>
            <pc:sldMk cId="1419352636" sldId="510"/>
            <ac:inkMk id="41" creationId="{6CA9C8ED-A844-0D46-0F60-538960F614C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9" v="1772"/>
          <ac:inkMkLst>
            <pc:docMk/>
            <pc:sldMk cId="1419352636" sldId="510"/>
            <ac:inkMk id="42" creationId="{63E1BCC8-FF9F-E78E-AEEC-11D1A9F0BA52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40" v="1775"/>
          <ac:inkMkLst>
            <pc:docMk/>
            <pc:sldMk cId="1419352636" sldId="510"/>
            <ac:inkMk id="43" creationId="{571E28F0-975A-2C32-6144-C00399B28E31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9" v="1771"/>
          <ac:inkMkLst>
            <pc:docMk/>
            <pc:sldMk cId="1419352636" sldId="510"/>
            <ac:inkMk id="44" creationId="{36D20E1D-FE11-97F4-B135-3E3E93996799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40" v="1776"/>
          <ac:inkMkLst>
            <pc:docMk/>
            <pc:sldMk cId="1419352636" sldId="510"/>
            <ac:inkMk id="45" creationId="{0AA39D52-AD03-1D81-0845-600BC8A1AFAE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40" v="1777"/>
          <ac:inkMkLst>
            <pc:docMk/>
            <pc:sldMk cId="1419352636" sldId="510"/>
            <ac:inkMk id="46" creationId="{27B63AC5-7789-C362-5C1F-FB29268D5F04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8" v="1768"/>
          <ac:inkMkLst>
            <pc:docMk/>
            <pc:sldMk cId="1419352636" sldId="510"/>
            <ac:inkMk id="47" creationId="{507C8634-BD9C-3CA5-FFF9-67F828ADB246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7" v="1767"/>
          <ac:inkMkLst>
            <pc:docMk/>
            <pc:sldMk cId="1419352636" sldId="510"/>
            <ac:inkMk id="48" creationId="{4EEEF020-3DFA-6A12-A733-2C340786D7BA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9" v="1774"/>
          <ac:inkMkLst>
            <pc:docMk/>
            <pc:sldMk cId="1419352636" sldId="510"/>
            <ac:inkMk id="49" creationId="{C24E2FE7-A3E0-5563-773F-9CFBA6FBC8E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1" creationId="{3F66EBF7-C2DF-568F-61F0-FA4143C2EC3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2" creationId="{B155F03D-2360-EA35-C4CE-68662113900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3" creationId="{1074DDED-C477-957C-EBE2-D622329F588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4" creationId="{B63AC59D-D264-39D1-87E1-D62C0CC1A8A3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5" creationId="{AB901CA0-6B46-C9CE-4316-5AAECF42839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7" creationId="{2416DF8A-7227-D88F-FAD6-52C1F08DD5A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8" creationId="{0EDE9461-B50E-DFF4-927E-2D0A9870DBC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9" creationId="{7373CC2B-E33A-E71C-722E-D7452DC803D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60" creationId="{B0BD59C9-3F8E-6BF1-6CA4-8775BA27F31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61" creationId="{68A6EA8A-1043-ED39-9B20-51392E1B532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62" creationId="{FA0E9A10-A982-86E6-39C0-85F13226F29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06.973" v="1797"/>
          <ac:inkMkLst>
            <pc:docMk/>
            <pc:sldMk cId="1419352636" sldId="510"/>
            <ac:inkMk id="64" creationId="{C0052941-BB25-5021-EF29-9805104EA2E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06.973" v="1797"/>
          <ac:inkMkLst>
            <pc:docMk/>
            <pc:sldMk cId="1419352636" sldId="510"/>
            <ac:inkMk id="65" creationId="{E36B7383-D756-4676-28F9-7E9FC2A1832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06.973" v="1797"/>
          <ac:inkMkLst>
            <pc:docMk/>
            <pc:sldMk cId="1419352636" sldId="510"/>
            <ac:inkMk id="66" creationId="{505FECD2-18D8-F93F-B8D1-9C8FF815F5E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06.973" v="1797"/>
          <ac:inkMkLst>
            <pc:docMk/>
            <pc:sldMk cId="1419352636" sldId="510"/>
            <ac:inkMk id="67" creationId="{E7CEA4FC-4CDE-88D1-35FC-B47AF334E79A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06.973" v="1797"/>
          <ac:inkMkLst>
            <pc:docMk/>
            <pc:sldMk cId="1419352636" sldId="510"/>
            <ac:inkMk id="68" creationId="{8C55E950-ED5C-E2DD-7702-7E123E17B1F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16.609" v="1799" actId="164"/>
          <ac:inkMkLst>
            <pc:docMk/>
            <pc:sldMk cId="1419352636" sldId="510"/>
            <ac:inkMk id="71" creationId="{8C2F5AFB-E93D-1163-BCFA-8AFF1DF410FD}"/>
          </ac:inkMkLst>
        </pc:inkChg>
        <pc:inkChg chg="add">
          <ac:chgData name="TAN Mei Yi [Harrisdale Senior High School]" userId="f9f029c9-d743-4d60-9f2c-e74bdec1ab07" providerId="ADAL" clId="{1836B519-6D1C-4055-97C7-10AF33CE50D9}" dt="2023-02-23T02:35:33.316" v="2026" actId="9405"/>
          <ac:inkMkLst>
            <pc:docMk/>
            <pc:sldMk cId="1419352636" sldId="510"/>
            <ac:inkMk id="83" creationId="{12716025-2EB7-1F22-A7F8-458E74621B59}"/>
          </ac:inkMkLst>
        </pc:inkChg>
      </pc:sldChg>
      <pc:sldChg chg="addSp delSp modSp add mod delAnim modAnim">
        <pc:chgData name="TAN Mei Yi [Harrisdale Senior High School]" userId="f9f029c9-d743-4d60-9f2c-e74bdec1ab07" providerId="ADAL" clId="{1836B519-6D1C-4055-97C7-10AF33CE50D9}" dt="2023-02-23T03:03:37.606" v="2542" actId="20577"/>
        <pc:sldMkLst>
          <pc:docMk/>
          <pc:sldMk cId="2839014222" sldId="511"/>
        </pc:sldMkLst>
        <pc:spChg chg="mod">
          <ac:chgData name="TAN Mei Yi [Harrisdale Senior High School]" userId="f9f029c9-d743-4d60-9f2c-e74bdec1ab07" providerId="ADAL" clId="{1836B519-6D1C-4055-97C7-10AF33CE50D9}" dt="2023-02-23T02:50:28.394" v="2241" actId="1076"/>
          <ac:spMkLst>
            <pc:docMk/>
            <pc:sldMk cId="2839014222" sldId="51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1836B519-6D1C-4055-97C7-10AF33CE50D9}" dt="2023-02-23T02:51:56.824" v="2286" actId="1076"/>
          <ac:spMkLst>
            <pc:docMk/>
            <pc:sldMk cId="2839014222" sldId="511"/>
            <ac:spMk id="5" creationId="{946AF5B1-DDB5-62EF-2BB5-CE944E094B71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02:09.315" v="2507" actId="1076"/>
          <ac:spMkLst>
            <pc:docMk/>
            <pc:sldMk cId="2839014222" sldId="511"/>
            <ac:spMk id="7" creationId="{0403372E-F41F-2AA3-ED02-80D541E0F68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53:23.843" v="2419" actId="1076"/>
          <ac:spMkLst>
            <pc:docMk/>
            <pc:sldMk cId="2839014222" sldId="511"/>
            <ac:spMk id="8" creationId="{394B6B93-7590-35C9-DE08-A715ADDB3AF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01:53.496" v="2504" actId="5793"/>
          <ac:spMkLst>
            <pc:docMk/>
            <pc:sldMk cId="2839014222" sldId="511"/>
            <ac:spMk id="9" creationId="{361A3CD0-2195-35D9-7140-5C2DB9F78F94}"/>
          </ac:spMkLst>
        </pc:spChg>
        <pc:spChg chg="add del mod">
          <ac:chgData name="TAN Mei Yi [Harrisdale Senior High School]" userId="f9f029c9-d743-4d60-9f2c-e74bdec1ab07" providerId="ADAL" clId="{1836B519-6D1C-4055-97C7-10AF33CE50D9}" dt="2023-02-23T03:02:10.364" v="2508"/>
          <ac:spMkLst>
            <pc:docMk/>
            <pc:sldMk cId="2839014222" sldId="511"/>
            <ac:spMk id="10" creationId="{30A722BB-503F-C7F0-D9F1-BACE2FAC4E20}"/>
          </ac:spMkLst>
        </pc:spChg>
        <pc:spChg chg="add del mod">
          <ac:chgData name="TAN Mei Yi [Harrisdale Senior High School]" userId="f9f029c9-d743-4d60-9f2c-e74bdec1ab07" providerId="ADAL" clId="{1836B519-6D1C-4055-97C7-10AF33CE50D9}" dt="2023-02-23T03:02:10.364" v="2508"/>
          <ac:spMkLst>
            <pc:docMk/>
            <pc:sldMk cId="2839014222" sldId="511"/>
            <ac:spMk id="11" creationId="{2C8897F8-1C3D-DED8-E2F9-89BF6B9044A1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03:18.369" v="2531" actId="20577"/>
          <ac:spMkLst>
            <pc:docMk/>
            <pc:sldMk cId="2839014222" sldId="511"/>
            <ac:spMk id="12" creationId="{DFB4F2DF-B98F-8A3C-AFB3-33929597C702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03:37.606" v="2542" actId="20577"/>
          <ac:spMkLst>
            <pc:docMk/>
            <pc:sldMk cId="2839014222" sldId="511"/>
            <ac:spMk id="13" creationId="{49E6A925-C23C-C491-49F9-F031AB5F253A}"/>
          </ac:spMkLst>
        </pc:spChg>
        <pc:spChg chg="mod">
          <ac:chgData name="TAN Mei Yi [Harrisdale Senior High School]" userId="f9f029c9-d743-4d60-9f2c-e74bdec1ab07" providerId="ADAL" clId="{1836B519-6D1C-4055-97C7-10AF33CE50D9}" dt="2023-02-23T02:52:24.047" v="2335" actId="20577"/>
          <ac:spMkLst>
            <pc:docMk/>
            <pc:sldMk cId="2839014222" sldId="511"/>
            <ac:spMk id="73" creationId="{9B4EE342-60B3-C60D-0813-3834BA758F4C}"/>
          </ac:spMkLst>
        </pc:spChg>
        <pc:spChg chg="mod">
          <ac:chgData name="TAN Mei Yi [Harrisdale Senior High School]" userId="f9f029c9-d743-4d60-9f2c-e74bdec1ab07" providerId="ADAL" clId="{1836B519-6D1C-4055-97C7-10AF33CE50D9}" dt="2023-02-23T02:52:35.941" v="2348" actId="20577"/>
          <ac:spMkLst>
            <pc:docMk/>
            <pc:sldMk cId="2839014222" sldId="511"/>
            <ac:spMk id="74" creationId="{E23E2298-1FDF-A7EC-DD07-1390172276C0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9.775" v="2244" actId="478"/>
          <ac:spMkLst>
            <pc:docMk/>
            <pc:sldMk cId="2839014222" sldId="511"/>
            <ac:spMk id="75" creationId="{316B0E32-3AF0-C75E-B714-A8B73494FCE3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9.775" v="2244" actId="478"/>
          <ac:spMkLst>
            <pc:docMk/>
            <pc:sldMk cId="2839014222" sldId="511"/>
            <ac:spMk id="76" creationId="{F0098F2A-23B0-7A07-2319-FBF12E6C07F5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9.775" v="2244" actId="478"/>
          <ac:spMkLst>
            <pc:docMk/>
            <pc:sldMk cId="2839014222" sldId="511"/>
            <ac:spMk id="77" creationId="{6CE1E433-4E50-6C30-99A4-8AF9BCAE0993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9.775" v="2244" actId="478"/>
          <ac:spMkLst>
            <pc:docMk/>
            <pc:sldMk cId="2839014222" sldId="511"/>
            <ac:spMk id="78" creationId="{07B5C20B-FF1A-9034-39E5-04403C7AD00C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9.775" v="2244" actId="478"/>
          <ac:spMkLst>
            <pc:docMk/>
            <pc:sldMk cId="2839014222" sldId="511"/>
            <ac:spMk id="79" creationId="{7CD975C8-4B13-17CA-D30F-43BAC622E6B2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0" creationId="{A6A769A0-461D-75BB-BAA1-266F9A29C9EC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1" creationId="{0B524FF4-964D-B203-DB23-64F132999629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2" creationId="{69E584FF-9231-1FE6-7D2B-AA75837B4687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4" creationId="{FB717BF8-D8FD-CD4C-A889-DE16E6E44C2E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5" creationId="{CE7BD481-CBA3-85F1-8E69-26B6315B54BB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6" creationId="{908F8AA8-AA35-1A35-A1DB-4F9E69977EAD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7" creationId="{21861ED0-C9F4-77D1-BB2D-CB3DB12B5E7D}"/>
          </ac:spMkLst>
        </pc:spChg>
        <pc:grpChg chg="del">
          <ac:chgData name="TAN Mei Yi [Harrisdale Senior High School]" userId="f9f029c9-d743-4d60-9f2c-e74bdec1ab07" providerId="ADAL" clId="{1836B519-6D1C-4055-97C7-10AF33CE50D9}" dt="2023-02-23T02:50:36.386" v="2242" actId="478"/>
          <ac:grpSpMkLst>
            <pc:docMk/>
            <pc:sldMk cId="2839014222" sldId="511"/>
            <ac:grpSpMk id="63" creationId="{F8CE7082-0536-9C2F-2792-CA0E82A9D5C6}"/>
          </ac:grpSpMkLst>
        </pc:grpChg>
        <pc:grpChg chg="del">
          <ac:chgData name="TAN Mei Yi [Harrisdale Senior High School]" userId="f9f029c9-d743-4d60-9f2c-e74bdec1ab07" providerId="ADAL" clId="{1836B519-6D1C-4055-97C7-10AF33CE50D9}" dt="2023-02-23T02:50:36.386" v="2242" actId="478"/>
          <ac:grpSpMkLst>
            <pc:docMk/>
            <pc:sldMk cId="2839014222" sldId="511"/>
            <ac:grpSpMk id="72" creationId="{12296E03-84E7-6051-1E31-936BDEB31BC2}"/>
          </ac:grpSpMkLst>
        </pc:grpChg>
        <pc:picChg chg="add del mod">
          <ac:chgData name="TAN Mei Yi [Harrisdale Senior High School]" userId="f9f029c9-d743-4d60-9f2c-e74bdec1ab07" providerId="ADAL" clId="{1836B519-6D1C-4055-97C7-10AF33CE50D9}" dt="2023-02-23T02:53:25.691" v="2420" actId="478"/>
          <ac:picMkLst>
            <pc:docMk/>
            <pc:sldMk cId="2839014222" sldId="511"/>
            <ac:picMk id="6" creationId="{C7B6EADF-96C4-C0F8-D003-D29CF8AF4600}"/>
          </ac:picMkLst>
        </pc:picChg>
      </pc:sldChg>
      <pc:sldChg chg="addSp delSp modSp add mod delAnim modAnim">
        <pc:chgData name="TAN Mei Yi [Harrisdale Senior High School]" userId="f9f029c9-d743-4d60-9f2c-e74bdec1ab07" providerId="ADAL" clId="{1836B519-6D1C-4055-97C7-10AF33CE50D9}" dt="2023-02-23T03:31:35.995" v="3135" actId="1076"/>
        <pc:sldMkLst>
          <pc:docMk/>
          <pc:sldMk cId="2819722794" sldId="512"/>
        </pc:sldMkLst>
        <pc:spChg chg="mod">
          <ac:chgData name="TAN Mei Yi [Harrisdale Senior High School]" userId="f9f029c9-d743-4d60-9f2c-e74bdec1ab07" providerId="ADAL" clId="{1836B519-6D1C-4055-97C7-10AF33CE50D9}" dt="2023-02-23T03:18:26.887" v="2730" actId="20577"/>
          <ac:spMkLst>
            <pc:docMk/>
            <pc:sldMk cId="2819722794" sldId="512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19:32.818" v="2805" actId="1076"/>
          <ac:spMkLst>
            <pc:docMk/>
            <pc:sldMk cId="2819722794" sldId="512"/>
            <ac:spMk id="4" creationId="{C69CCF4E-BCA0-E8C0-1AC2-8F5E777887EC}"/>
          </ac:spMkLst>
        </pc:spChg>
        <pc:spChg chg="mod">
          <ac:chgData name="TAN Mei Yi [Harrisdale Senior High School]" userId="f9f029c9-d743-4d60-9f2c-e74bdec1ab07" providerId="ADAL" clId="{1836B519-6D1C-4055-97C7-10AF33CE50D9}" dt="2023-02-23T03:19:10.009" v="2781" actId="20577"/>
          <ac:spMkLst>
            <pc:docMk/>
            <pc:sldMk cId="2819722794" sldId="512"/>
            <ac:spMk id="5" creationId="{946AF5B1-DDB5-62EF-2BB5-CE944E094B71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0:08.298" v="2855" actId="1076"/>
          <ac:spMkLst>
            <pc:docMk/>
            <pc:sldMk cId="2819722794" sldId="512"/>
            <ac:spMk id="6" creationId="{D12469D7-EAD2-2775-AE27-C23D8C0C2262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6.483" v="3037" actId="1076"/>
          <ac:spMkLst>
            <pc:docMk/>
            <pc:sldMk cId="2819722794" sldId="512"/>
            <ac:spMk id="7" creationId="{2033335E-953B-A9B7-2B52-44E15AB7534A}"/>
          </ac:spMkLst>
        </pc:spChg>
        <pc:spChg chg="del mod">
          <ac:chgData name="TAN Mei Yi [Harrisdale Senior High School]" userId="f9f029c9-d743-4d60-9f2c-e74bdec1ab07" providerId="ADAL" clId="{1836B519-6D1C-4055-97C7-10AF33CE50D9}" dt="2023-02-23T03:18:46.509" v="2747" actId="478"/>
          <ac:spMkLst>
            <pc:docMk/>
            <pc:sldMk cId="2819722794" sldId="512"/>
            <ac:spMk id="8" creationId="{851C7DBC-CA76-265E-F6A0-4F8E8B1EC01D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6.483" v="3037" actId="1076"/>
          <ac:spMkLst>
            <pc:docMk/>
            <pc:sldMk cId="2819722794" sldId="512"/>
            <ac:spMk id="9" creationId="{F79BEC74-B6C1-F4E4-0897-2A60D1F17633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6.483" v="3037" actId="1076"/>
          <ac:spMkLst>
            <pc:docMk/>
            <pc:sldMk cId="2819722794" sldId="512"/>
            <ac:spMk id="10" creationId="{DD98E002-2DBA-7C88-5E86-573F6BDDEB46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6.483" v="3037" actId="1076"/>
          <ac:spMkLst>
            <pc:docMk/>
            <pc:sldMk cId="2819722794" sldId="512"/>
            <ac:spMk id="11" creationId="{7E604EC0-4E83-1F92-A171-FC9058812466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9.592" v="3038" actId="1076"/>
          <ac:spMkLst>
            <pc:docMk/>
            <pc:sldMk cId="2819722794" sldId="512"/>
            <ac:spMk id="12" creationId="{CC253D1B-A7C3-DF9E-781B-D0DAF426472E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9.592" v="3038" actId="1076"/>
          <ac:spMkLst>
            <pc:docMk/>
            <pc:sldMk cId="2819722794" sldId="512"/>
            <ac:spMk id="13" creationId="{77826F87-ED01-8647-6EE6-95FFB021927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13.021" v="3039" actId="1076"/>
          <ac:spMkLst>
            <pc:docMk/>
            <pc:sldMk cId="2819722794" sldId="512"/>
            <ac:spMk id="14" creationId="{C2E48079-7211-F756-6D18-6F3A5582452D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9:22.376" v="3060" actId="20577"/>
          <ac:spMkLst>
            <pc:docMk/>
            <pc:sldMk cId="2819722794" sldId="512"/>
            <ac:spMk id="15" creationId="{86403D1B-ACA6-10E9-829B-50B2BE37643C}"/>
          </ac:spMkLst>
        </pc:spChg>
        <pc:spChg chg="del mod">
          <ac:chgData name="TAN Mei Yi [Harrisdale Senior High School]" userId="f9f029c9-d743-4d60-9f2c-e74bdec1ab07" providerId="ADAL" clId="{1836B519-6D1C-4055-97C7-10AF33CE50D9}" dt="2023-02-23T03:18:46.509" v="2747" actId="478"/>
          <ac:spMkLst>
            <pc:docMk/>
            <pc:sldMk cId="2819722794" sldId="512"/>
            <ac:spMk id="16" creationId="{2A2A17D3-F4F8-6AAB-097F-FB55C5713065}"/>
          </ac:spMkLst>
        </pc:spChg>
        <pc:spChg chg="del">
          <ac:chgData name="TAN Mei Yi [Harrisdale Senior High School]" userId="f9f029c9-d743-4d60-9f2c-e74bdec1ab07" providerId="ADAL" clId="{1836B519-6D1C-4055-97C7-10AF33CE50D9}" dt="2023-02-23T03:12:41.448" v="2544" actId="478"/>
          <ac:spMkLst>
            <pc:docMk/>
            <pc:sldMk cId="2819722794" sldId="512"/>
            <ac:spMk id="17" creationId="{6BAFB7B1-FDFA-7A38-2E72-564F885A0106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9:42.940" v="3066" actId="1076"/>
          <ac:spMkLst>
            <pc:docMk/>
            <pc:sldMk cId="2819722794" sldId="512"/>
            <ac:spMk id="18" creationId="{1E29E743-E90B-0729-BF53-156181FF49D4}"/>
          </ac:spMkLst>
        </pc:spChg>
        <pc:spChg chg="del">
          <ac:chgData name="TAN Mei Yi [Harrisdale Senior High School]" userId="f9f029c9-d743-4d60-9f2c-e74bdec1ab07" providerId="ADAL" clId="{1836B519-6D1C-4055-97C7-10AF33CE50D9}" dt="2023-02-23T03:12:41.448" v="2544" actId="478"/>
          <ac:spMkLst>
            <pc:docMk/>
            <pc:sldMk cId="2819722794" sldId="512"/>
            <ac:spMk id="19" creationId="{60240E50-6940-448B-6074-910C0633D96D}"/>
          </ac:spMkLst>
        </pc:spChg>
        <pc:spChg chg="del">
          <ac:chgData name="TAN Mei Yi [Harrisdale Senior High School]" userId="f9f029c9-d743-4d60-9f2c-e74bdec1ab07" providerId="ADAL" clId="{1836B519-6D1C-4055-97C7-10AF33CE50D9}" dt="2023-02-23T03:12:41.448" v="2544" actId="478"/>
          <ac:spMkLst>
            <pc:docMk/>
            <pc:sldMk cId="2819722794" sldId="512"/>
            <ac:spMk id="20" creationId="{DB290FEC-8285-3EBA-39DC-1D7E98FA78C3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31:35.995" v="3135" actId="1076"/>
          <ac:spMkLst>
            <pc:docMk/>
            <pc:sldMk cId="2819722794" sldId="512"/>
            <ac:spMk id="21" creationId="{D50399C1-A258-96B8-50B7-6AD3DFBE4DE4}"/>
          </ac:spMkLst>
        </pc:spChg>
        <pc:spChg chg="del">
          <ac:chgData name="TAN Mei Yi [Harrisdale Senior High School]" userId="f9f029c9-d743-4d60-9f2c-e74bdec1ab07" providerId="ADAL" clId="{1836B519-6D1C-4055-97C7-10AF33CE50D9}" dt="2023-02-23T03:12:41.448" v="2544" actId="478"/>
          <ac:spMkLst>
            <pc:docMk/>
            <pc:sldMk cId="2819722794" sldId="512"/>
            <ac:spMk id="22" creationId="{05F14B03-DA3C-FB89-C11F-C98ECB6F2EFA}"/>
          </ac:spMkLst>
        </pc:spChg>
        <pc:spChg chg="del">
          <ac:chgData name="TAN Mei Yi [Harrisdale Senior High School]" userId="f9f029c9-d743-4d60-9f2c-e74bdec1ab07" providerId="ADAL" clId="{1836B519-6D1C-4055-97C7-10AF33CE50D9}" dt="2023-02-23T03:12:41.448" v="2544" actId="478"/>
          <ac:spMkLst>
            <pc:docMk/>
            <pc:sldMk cId="2819722794" sldId="512"/>
            <ac:spMk id="30" creationId="{EEC34016-BBEA-DAB5-29F0-2DC015D8C445}"/>
          </ac:spMkLst>
        </pc:spChg>
      </pc:sldChg>
    </pc:docChg>
  </pc:docChgLst>
  <pc:docChgLst>
    <pc:chgData name="COLIC Sven [Harrisdale Senior High School]" userId="6df4fdc3-a414-429a-9167-c65dcfc0fa08" providerId="ADAL" clId="{68090ECC-7FBB-4A98-B719-9A99397F1749}"/>
    <pc:docChg chg="delSld modSld">
      <pc:chgData name="COLIC Sven [Harrisdale Senior High School]" userId="6df4fdc3-a414-429a-9167-c65dcfc0fa08" providerId="ADAL" clId="{68090ECC-7FBB-4A98-B719-9A99397F1749}" dt="2023-02-26T03:16:56.568" v="322" actId="20577"/>
      <pc:docMkLst>
        <pc:docMk/>
      </pc:docMkLst>
      <pc:sldChg chg="modSp">
        <pc:chgData name="COLIC Sven [Harrisdale Senior High School]" userId="6df4fdc3-a414-429a-9167-c65dcfc0fa08" providerId="ADAL" clId="{68090ECC-7FBB-4A98-B719-9A99397F1749}" dt="2023-02-26T02:48:32.203" v="317" actId="20577"/>
        <pc:sldMkLst>
          <pc:docMk/>
          <pc:sldMk cId="2782922255" sldId="262"/>
        </pc:sldMkLst>
        <pc:spChg chg="mod">
          <ac:chgData name="COLIC Sven [Harrisdale Senior High School]" userId="6df4fdc3-a414-429a-9167-c65dcfc0fa08" providerId="ADAL" clId="{68090ECC-7FBB-4A98-B719-9A99397F1749}" dt="2023-02-26T02:48:32.203" v="317" actId="20577"/>
          <ac:spMkLst>
            <pc:docMk/>
            <pc:sldMk cId="2782922255" sldId="262"/>
            <ac:spMk id="10" creationId="{6E536C10-F752-0353-8EDE-0E4A2A8E9810}"/>
          </ac:spMkLst>
        </pc:spChg>
      </pc:sldChg>
      <pc:sldChg chg="modSp mod">
        <pc:chgData name="COLIC Sven [Harrisdale Senior High School]" userId="6df4fdc3-a414-429a-9167-c65dcfc0fa08" providerId="ADAL" clId="{68090ECC-7FBB-4A98-B719-9A99397F1749}" dt="2023-02-26T02:17:53.904" v="315" actId="20577"/>
        <pc:sldMkLst>
          <pc:docMk/>
          <pc:sldMk cId="3000480193" sldId="288"/>
        </pc:sldMkLst>
        <pc:spChg chg="mod">
          <ac:chgData name="COLIC Sven [Harrisdale Senior High School]" userId="6df4fdc3-a414-429a-9167-c65dcfc0fa08" providerId="ADAL" clId="{68090ECC-7FBB-4A98-B719-9A99397F1749}" dt="2023-02-26T02:17:53.904" v="315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COLIC Sven [Harrisdale Senior High School]" userId="6df4fdc3-a414-429a-9167-c65dcfc0fa08" providerId="ADAL" clId="{68090ECC-7FBB-4A98-B719-9A99397F1749}" dt="2023-02-26T02:13:29.339" v="311" actId="20577"/>
        <pc:sldMkLst>
          <pc:docMk/>
          <pc:sldMk cId="2226349418" sldId="292"/>
        </pc:sldMkLst>
        <pc:spChg chg="mod">
          <ac:chgData name="COLIC Sven [Harrisdale Senior High School]" userId="6df4fdc3-a414-429a-9167-c65dcfc0fa08" providerId="ADAL" clId="{68090ECC-7FBB-4A98-B719-9A99397F1749}" dt="2023-02-26T02:13:29.339" v="311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COLIC Sven [Harrisdale Senior High School]" userId="6df4fdc3-a414-429a-9167-c65dcfc0fa08" providerId="ADAL" clId="{68090ECC-7FBB-4A98-B719-9A99397F1749}" dt="2023-02-26T02:10:37.638" v="89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COLIC Sven [Harrisdale Senior High School]" userId="6df4fdc3-a414-429a-9167-c65dcfc0fa08" providerId="ADAL" clId="{68090ECC-7FBB-4A98-B719-9A99397F1749}" dt="2023-02-26T02:16:34.654" v="312" actId="47"/>
        <pc:sldMkLst>
          <pc:docMk/>
          <pc:sldMk cId="1054505243" sldId="509"/>
        </pc:sldMkLst>
      </pc:sldChg>
      <pc:sldChg chg="modAnim">
        <pc:chgData name="COLIC Sven [Harrisdale Senior High School]" userId="6df4fdc3-a414-429a-9167-c65dcfc0fa08" providerId="ADAL" clId="{68090ECC-7FBB-4A98-B719-9A99397F1749}" dt="2023-02-26T03:05:18.864" v="320"/>
        <pc:sldMkLst>
          <pc:docMk/>
          <pc:sldMk cId="1419352636" sldId="510"/>
        </pc:sldMkLst>
      </pc:sldChg>
      <pc:sldChg chg="modSp">
        <pc:chgData name="COLIC Sven [Harrisdale Senior High School]" userId="6df4fdc3-a414-429a-9167-c65dcfc0fa08" providerId="ADAL" clId="{68090ECC-7FBB-4A98-B719-9A99397F1749}" dt="2023-02-26T03:16:56.568" v="322" actId="20577"/>
        <pc:sldMkLst>
          <pc:docMk/>
          <pc:sldMk cId="2839014222" sldId="511"/>
        </pc:sldMkLst>
        <pc:spChg chg="mod">
          <ac:chgData name="COLIC Sven [Harrisdale Senior High School]" userId="6df4fdc3-a414-429a-9167-c65dcfc0fa08" providerId="ADAL" clId="{68090ECC-7FBB-4A98-B719-9A99397F1749}" dt="2023-02-26T03:16:56.568" v="322" actId="20577"/>
          <ac:spMkLst>
            <pc:docMk/>
            <pc:sldMk cId="2839014222" sldId="511"/>
            <ac:spMk id="9" creationId="{361A3CD0-2195-35D9-7140-5C2DB9F78F94}"/>
          </ac:spMkLst>
        </pc:spChg>
      </pc:sldChg>
      <pc:sldChg chg="modSp">
        <pc:chgData name="COLIC Sven [Harrisdale Senior High School]" userId="6df4fdc3-a414-429a-9167-c65dcfc0fa08" providerId="ADAL" clId="{68090ECC-7FBB-4A98-B719-9A99397F1749}" dt="2023-02-26T02:51:37.042" v="319" actId="20577"/>
        <pc:sldMkLst>
          <pc:docMk/>
          <pc:sldMk cId="2819722794" sldId="512"/>
        </pc:sldMkLst>
        <pc:spChg chg="mod">
          <ac:chgData name="COLIC Sven [Harrisdale Senior High School]" userId="6df4fdc3-a414-429a-9167-c65dcfc0fa08" providerId="ADAL" clId="{68090ECC-7FBB-4A98-B719-9A99397F1749}" dt="2023-02-26T02:51:37.042" v="319" actId="20577"/>
          <ac:spMkLst>
            <pc:docMk/>
            <pc:sldMk cId="2819722794" sldId="512"/>
            <ac:spMk id="18" creationId="{1E29E743-E90B-0729-BF53-156181FF49D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5:32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3696 985 3680 0 0,'0'0'5529'0'0,"0"-1"-4571"0"0,0-7-763 0 0,-4-11 470 0 0,3 17-367 0 0,1-1 1 0 0,-1 0-1 0 0,0 1 0 0 0,1-1 0 0 0,-1 0 0 0 0,1-3 0 0 0,-1-1-148 0 0,-3-2-134 0 0,-1 1-16 0 0,5 7 63 0 0,-1 0 0 0 0,1 0 0 0 0,-1 1 1 0 0,1-1-1 0 0,-1 0 0 0 0,1 0 0 0 0,-1 1 0 0 0,1-1 1 0 0,-1 0-1 0 0,0 0 0 0 0,0 1 0 0 0,1-1 1 0 0,-1 1-1 0 0,0-1 0 0 0,0 1 0 0 0,1-1 1 0 0,-1 1-1 0 0,0-1 0 0 0,0 1 0 0 0,-2-1 0 0 0,-3-1 568 0 0,5 1-443 0 0,-8-5 27 0 0,9 6-141 0 0,0 0 0 0 0,0 0 0 0 0,-1-1 0 0 0,1 1-1 0 0,0 0 1 0 0,0 0 0 0 0,-1 0 0 0 0,1 0 0 0 0,0 0 0 0 0,-1-1-1 0 0,1 1 1 0 0,0 0 0 0 0,0 0 0 0 0,-1 0 0 0 0,1 0 0 0 0,0 0-1 0 0,-1 0 1 0 0,1 0 0 0 0,0 0 0 0 0,-1 0 0 0 0,1 0 0 0 0,0 0-1 0 0,0 0 1 0 0,-1 0 0 0 0,1 0 0 0 0,0 0 0 0 0,-1 1 0 0 0,1-1-1 0 0,0 0 1 0 0,-1 0 0 0 0,0-1 121 0 0,0-1-1 0 0,0 1 0 0 0,0-1 1 0 0,-1 1-1 0 0,1-1 1 0 0,0 1-1 0 0,-1 0 0 0 0,1 0 1 0 0,-1 0-1 0 0,0 0 1 0 0,1 0-1 0 0,-1 0 1 0 0,-3-1-1 0 0,-29-8 479 0 0,19 6-255 0 0,-13-4 104 0 0,0 1 0 0 0,-1 1-1 0 0,-42-2 1 0 0,-33-4-9 0 0,-1-1-109 0 0,-9-2-16 0 0,-182-29 343 0 0,287 42-734 0 0,-342-73 443 0 0,262 55-73 0 0,-109-33-156 0 0,47 11-141 0 0,-388-126 549 0 0,328 96-919 0 0,-82-13 510 0 0,158 48-171 0 0,-53-9-400 0 0,-178-39 340 0 0,333 77 19 0 0,-85-19-8 0 0,24 6-44 0 0,86 21 29 0 0,6 0-102 0 0,-3 0-2825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5:3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1840 0 0,'2'2'83'0'0,"9"14"-31"0"0,-8-12-45 0 0,0 1 0 0 0,0-1 0 0 0,0 1-1 0 0,1-1 1 0 0,5 5 0 0 0,11 9 3330 0 0,-1 0 0 0 0,20 26 0 0 0,-17-19-1436 0 0,-12-13-1072 0 0,-1 1 0 0 0,0 0 0 0 0,-1 1 1 0 0,0 0-1 0 0,7 18 0 0 0,-7-14-58 0 0,6 15 3666 0 0,-23-42-3906 0 0,3-1-405 0 0,-1 0-1 0 0,1-1 1 0 0,0 1-1 0 0,-7-22 1 0 0,-12-48 77 0 0,17 53-185 0 0,6 20 46 0 0,1 0 0 0 0,0 0 0 0 0,0 0 0 0 0,0 0 0 0 0,1 0-1 0 0,0 0 1 0 0,0 0 0 0 0,2-9 0 0 0,-1 13-15 0 0,-1 1 0 0 0,1 0 0 0 0,0-1-1 0 0,0 1 1 0 0,0 0 0 0 0,0 0 0 0 0,0 0 0 0 0,0 0-1 0 0,0 0 1 0 0,1 0 0 0 0,-1 0 0 0 0,3-2 0 0 0,-3 3-31 0 0,0 0 0 0 0,1 0 1 0 0,-1 0-1 0 0,0 1 0 0 0,1-1 1 0 0,-1 0-1 0 0,1 1 0 0 0,-1-1 1 0 0,1 1-1 0 0,0-1 0 0 0,-1 1 1 0 0,1 0-1 0 0,-1 0 0 0 0,1 0 1 0 0,0-1-1 0 0,-1 2 0 0 0,1-1 1 0 0,-1 0-1 0 0,4 1 0 0 0,3 0 16 0 0,-1 1-1 0 0,1 1 1 0 0,0 0-1 0 0,0 0 1 0 0,-1 0-1 0 0,0 1 1 0 0,0 0-1 0 0,10 8 1 0 0,4 4 10 0 0,23 25 0 0 0,-9-8-51 0 0,-5-4-193 0 0,-13-14-1720 0 0,0 1-3689 0 0,6 1-2864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5:40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 5064 0 0,'0'0'11168'0'0,"0"2"-10467"0"0,-1 0-557 0 0,1 1-1 0 0,-1-1 1 0 0,1 1 0 0 0,-1-1 0 0 0,0 1 0 0 0,0-1-1 0 0,0 0 1 0 0,0 0 0 0 0,-1 1 0 0 0,1-1-1 0 0,-2 2 1 0 0,1-1-62 0 0,0 0 0 0 0,0 0-1 0 0,1 0 1 0 0,-1 0-1 0 0,1 0 1 0 0,0 0 0 0 0,-2 5-1 0 0,2-3 13 0 0,0 0 1 0 0,-1-1-1 0 0,0 1 0 0 0,0 0 0 0 0,0-1 0 0 0,-6 9 0 0 0,-7 16 319 0 0,3-4-148 0 0,3-4 122 0 0,-12 38 0 0 0,5-8 72 0 0,9-31-184 0 0,-6 25 0 0 0,6-11-17 0 0,-13 78 508 0 0,6-4-82 0 0,-7 80 136 0 0,-12 329 44 0 0,29-468-737 0 0,-4 30 156 0 0,7-76-268 0 0,-5 28 331 0 0,-2 63-1 0 0,4-46-143 0 0,1-28-169 0 0,0 27 0 0 0,3-45-150 0 0,0-4-1064 0 0,-2-13-2179 0 0,0 6-840 0 0,1-6-3693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5:40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59 3680 0 0,'0'0'284'0'0,"-1"-10"1805"0"0,-11-38 15541 0 0,15 56-17367 0 0,0 1 0 0 0,-1 0 0 0 0,-1 0 0 0 0,2 18 0 0 0,3 19-98 0 0,2 17-51 0 0,-4-45-108 0 0,1 23 1 0 0,0 3-10 0 0,2 0-245 0 0,2-1 0 0 0,18 51 0 0 0,-24-86-170 0 0,0 0 0 0 0,1 0 0 0 0,9 14 0 0 0,-10-19-291 0 0,-1 0 1 0 0,0 0 0 0 0,1 0 0 0 0,0-1-1 0 0,0 1 1 0 0,5 3 0 0 0,-2-2-1261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5:4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82 2760 0 0,'0'2'8940'0'0,"-4"20"-4589"0"0,3-18-4140 0 0,0 0 1 0 0,0 0 0 0 0,1 0-1 0 0,-1 0 1 0 0,1 0-1 0 0,0 0 1 0 0,0 5-1 0 0,3 8 285 0 0,0 0-1 0 0,5 16 0 0 0,-6-27-488 0 0,-1-1 0 0 0,2 0-1 0 0,-1 1 1 0 0,1-1 0 0 0,-1 0 0 0 0,1 0-1 0 0,1-1 1 0 0,-1 1 0 0 0,1-1 0 0 0,4 5-1 0 0,20 15 48 0 0,-21-18-33 0 0,-6-5-9 0 0,-1-1 0 0 0,1 0 0 0 0,-1 1 0 0 0,1-1 0 0 0,-1 0-1 0 0,1 0 1 0 0,0 0 0 0 0,-1 1 0 0 0,1-1 0 0 0,-1 0 0 0 0,1 0 0 0 0,0 0 0 0 0,-1 0 0 0 0,1 0-1 0 0,-1 0 1 0 0,1 0 0 0 0,0 0 0 0 0,-1 0 0 0 0,2-1 0 0 0,0 1 49 0 0,0 0 18 0 0,1 0-1 0 0,-1 0 1 0 0,0 0 0 0 0,1 0 0 0 0,-1-1 0 0 0,0 1 0 0 0,1-1 0 0 0,-1 1-1 0 0,0-1 1 0 0,0 0 0 0 0,4-2 0 0 0,-3 1-36 0 0,-1 0-1 0 0,0 0 1 0 0,0 0 0 0 0,0-1 0 0 0,0 1-1 0 0,0-1 1 0 0,-1 1 0 0 0,3-5-1 0 0,-1 3 98 0 0,0-1-1 0 0,-1 1 0 0 0,0-1 0 0 0,0 0 0 0 0,0 0 0 0 0,0 0 1 0 0,-1 0-1 0 0,1 0 0 0 0,-1 0 0 0 0,-1 0 0 0 0,1 0 0 0 0,-1-6 1 0 0,1 1-60 0 0,-1 1 0 0 0,-1-1 0 0 0,0 1 0 0 0,0-1 0 0 0,-1 1 0 0 0,0 0 0 0 0,-1 0 1 0 0,0-1-1 0 0,0 2 0 0 0,-8-17 0 0 0,1 4 175 0 0,9 18-229 0 0,-1 0-1 0 0,1 0 0 0 0,0 0 0 0 0,-1 0 1 0 0,1 0-1 0 0,-1 0 0 0 0,0 1 1 0 0,0-1-1 0 0,0 1 0 0 0,0-1 0 0 0,-1 1 1 0 0,-4-4-1 0 0,2 3-45 0 0,-1 0 1 0 0,1 0-1 0 0,-1 1 0 0 0,0 0 1 0 0,0 0-1 0 0,0 0 0 0 0,0 1 0 0 0,0 0 1 0 0,-1 0-1 0 0,1 0 0 0 0,-8 1 1 0 0,11 0-69 0 0,0 0 0 0 0,0 0 0 0 0,0 0 0 0 0,0 1 0 0 0,0 0 0 0 0,0-1 0 0 0,0 1 0 0 0,0 0 0 0 0,0 0 0 0 0,1 1 0 0 0,-1-1 0 0 0,0 1 0 0 0,1-1 0 0 0,-1 1 0 0 0,1 0 0 0 0,0 0 0 0 0,-1 0 0 0 0,1 0 0 0 0,0 0 0 0 0,0 0 0 0 0,0 1 0 0 0,1-1 0 0 0,-1 1 0 0 0,-2 5 0 0 0,-9 27-2175 0 0,13-35 2144 0 0,0 1 0 0 0,-1-1 0 0 0,1 1 0 0 0,0 0 0 0 0,0-1 0 0 0,0 1 0 0 0,0-1-1 0 0,0 1 1 0 0,0-1 0 0 0,0 1 0 0 0,0-1 0 0 0,1 1 0 0 0,-1-1 0 0 0,0 1 0 0 0,0-1 0 0 0,0 1-1 0 0,1 0 1 0 0,0 2-494 0 0,0 6-1493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5:4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17 14192 0 0,'0'-11'372'0'0,"0"5"4361"0"0,-1 7-4539 0 0,0 0 0 0 0,0-1 1 0 0,0 1-1 0 0,0-1 0 0 0,0 1 0 0 0,0-1 1 0 0,-1 0-1 0 0,1 1 0 0 0,0-1 0 0 0,0 0 1 0 0,0 0-1 0 0,-3 0 0 0 0,2 1 211 0 0,-42 14 1957 0 0,38-13-2198 0 0,0 1 1 0 0,0 1-1 0 0,1-1 1 0 0,-1 1 0 0 0,-5 5-1 0 0,0 0 10 0 0,5-5-135 0 0,1 1 1 0 0,0 0 0 0 0,0 1-1 0 0,0-1 1 0 0,1 1 0 0 0,0 0-1 0 0,0 0 1 0 0,1 1-1 0 0,-1-1 1 0 0,-4 14 0 0 0,4-9-141 0 0,1 1 1 0 0,0 0-1 0 0,1-1 1 0 0,0 1 0 0 0,0 22-1 0 0,2-27 27 0 0,1 0-1 0 0,0 0 0 0 0,0 0 1 0 0,1 0-1 0 0,0-1 1 0 0,0 1-1 0 0,1-1 1 0 0,0 1-1 0 0,0-1 0 0 0,0 0 1 0 0,1 0-1 0 0,0 0 1 0 0,0 0-1 0 0,0-1 1 0 0,9 9-1 0 0,-9-11-48 0 0,-1-1 1 0 0,1 0-1 0 0,0 1 1 0 0,0-1-1 0 0,0 0 1 0 0,0-1-1 0 0,0 1 1 0 0,0-1-1 0 0,8 2 1 0 0,-9-3 8 0 0,0 1 0 0 0,0-1 1 0 0,0 1-1 0 0,1-1 0 0 0,-1 0 1 0 0,0 0-1 0 0,0-1 0 0 0,0 1 0 0 0,0-1 1 0 0,0 1-1 0 0,0-1 0 0 0,0 0 0 0 0,6-3 1 0 0,5-5-543 0 0,0-1 1 0 0,-1-1-1 0 0,0 0 1 0 0,18-21-1 0 0,38-57-1698 0 0,-49 62 1846 0 0,-13 17 484 0 0,-1 0 0 0 0,1-1 0 0 0,-2 0 0 0 0,0 0 0 0 0,0 0 0 0 0,-1 0 0 0 0,5-18 0 0 0,-9 1 1841 0 0,0 26-298 0 0,-8 0-167 0 0,7 2-1249 0 0,0-1 1 0 0,0 1-1 0 0,0 0 0 0 0,0-1 1 0 0,1 1-1 0 0,-1 0 0 0 0,0 0 1 0 0,0 0-1 0 0,0 0 0 0 0,0 0 1 0 0,0 0-1 0 0,0 0 1 0 0,0 0-1 0 0,-1 0 0 0 0,-4 2 10 0 0,-1 1-1 0 0,0 0 0 0 0,1 0 1 0 0,0 0-1 0 0,0 0 0 0 0,0 1 0 0 0,0 0 1 0 0,0 1-1 0 0,1-1 0 0 0,-1 1 1 0 0,1 0-1 0 0,1 0 0 0 0,-1 1 0 0 0,1-1 1 0 0,0 1-1 0 0,0 0 0 0 0,0 0 1 0 0,1 1-1 0 0,0-1 0 0 0,0 1 1 0 0,1-1-1 0 0,0 1 0 0 0,0 0 0 0 0,0 0 1 0 0,1 0-1 0 0,-1 10 0 0 0,2-4-118 0 0,0-2 9 0 0,0-1 0 0 0,1 1 0 0 0,2 13 0 0 0,-3-21-9 0 0,1 0 1 0 0,0-1-1 0 0,0 1 0 0 0,0 0 0 0 0,0-1 1 0 0,0 1-1 0 0,1 0 0 0 0,-1-1 0 0 0,1 0 1 0 0,-1 1-1 0 0,1-1 0 0 0,0 0 0 0 0,0 0 1 0 0,0 0-1 0 0,0 0 0 0 0,5 3 0 0 0,-5-4-1 0 0,-1-1-1 0 0,1 0 0 0 0,0 1 1 0 0,-1-1-1 0 0,1 0 0 0 0,0 0 1 0 0,-1 0-1 0 0,1 0 0 0 0,0 0 1 0 0,-1 0-1 0 0,1 0 0 0 0,0-1 0 0 0,-1 1 1 0 0,1-1-1 0 0,0 1 0 0 0,-1-1 1 0 0,3-1-1 0 0,25-14-66 0 0,-24 11 75 0 0,0 0-1 0 0,0 0 1 0 0,0-1-1 0 0,-1 0 1 0 0,0 0 0 0 0,0 0-1 0 0,-1 0 1 0 0,5-10-1 0 0,-5 8 6 0 0,38-88 119 0 0,-33 72 7 0 0,-7 20-88 0 0,0 0 1 0 0,0 0-1 0 0,0 0 1 0 0,1 0 0 0 0,0 0-1 0 0,0 0 1 0 0,4-6-1 0 0,-1 3 41 0 0,-5 6-62 0 0,1 0-1 0 0,-1 0 0 0 0,1 1 1 0 0,-1-1-1 0 0,0 0 0 0 0,1 1 1 0 0,-1-1-1 0 0,1 0 0 0 0,-1 1 1 0 0,1-1-1 0 0,0 1 1 0 0,-1-1-1 0 0,1 1 0 0 0,0-1 1 0 0,-1 1-1 0 0,1-1 0 0 0,0 1 1 0 0,-1 0-1 0 0,1-1 0 0 0,0 1 1 0 0,0 0-1 0 0,0-1 0 0 0,-1 1 1 0 0,3 0-1 0 0,-2 0 190 0 0,0 1 4 0 0,1-1-201 0 0,-1 1-1 0 0,1 0 1 0 0,-1 0 0 0 0,1 0-1 0 0,-1 0 1 0 0,0 1 0 0 0,1-1-1 0 0,-1 0 1 0 0,0 1-1 0 0,0-1 1 0 0,0 0 0 0 0,0 1-1 0 0,0-1 1 0 0,1 3-1 0 0,9 13-17 0 0,-4-9 5 0 0,-1 1 1 0 0,0 1-1 0 0,-1-1 0 0 0,6 15 0 0 0,-5-12-54 0 0,0 0-1 0 0,10 15 1 0 0,-3-9-70 0 0,-8-10 34 0 0,1 0-1 0 0,10 11 1 0 0,-2-3-309 0 0,-9-11-22 0 0,0 1 0 0 0,0-1 0 0 0,0 0 0 0 0,1-1-1 0 0,-1 1 1 0 0,10 5 0 0 0,-5-9-1645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5:4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9216 0 0,'0'0'706'0'0,"-1"1"-122"0"0,-1 0 10 0 0,0 0 0 0 0,1 0 0 0 0,-1 0 0 0 0,1 0 0 0 0,-1 0-1 0 0,1 0 1 0 0,0 1 0 0 0,-1-1 0 0 0,1 0 0 0 0,0 1 0 0 0,0-1 0 0 0,0 1-1 0 0,-1 1 1 0 0,1 0-185 0 0,0 0-1 0 0,0 0 1 0 0,0 0 0 0 0,0 0-1 0 0,0 0 1 0 0,1 0 0 0 0,-1 4-1 0 0,1 5-172 0 0,1 0 0 0 0,0 0 0 0 0,4 16 0 0 0,-2-13 641 0 0,7 32 159 0 0,29 79 0 0 0,-19-51-736 0 0,-3-10-151 0 0,4 6-326 0 0,40 117-1346 0 0,-50-162-329 0 0,2-2-508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5:4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6912 0 0,'4'-5'303'0'0,"-1"-1"-301"0"0,-2-17 2418 0 0,0 22-1914 0 0,-1-1-1 0 0,0 1 1 0 0,1 0-1 0 0,0-1 1 0 0,-1 1 0 0 0,1 0-1 0 0,0 0 1 0 0,-1-1-1 0 0,1 1 1 0 0,0 0-1 0 0,0 0 1 0 0,0 0 0 0 0,0 0-1 0 0,0 0 1 0 0,2-1-1 0 0,-2 1-270 0 0,0 0 0 0 0,0 0 0 0 0,0 0 0 0 0,0 0 0 0 0,1 0 0 0 0,-1 1 0 0 0,0-1-1 0 0,1 1 1 0 0,-1-1 0 0 0,0 1 0 0 0,1-1 0 0 0,-1 1 0 0 0,0 0 0 0 0,1-1 0 0 0,-1 1-1 0 0,2 0 1 0 0,2 1-92 0 0,-1 1-1 0 0,0-1 1 0 0,0 1-1 0 0,1 0 0 0 0,-1 0 1 0 0,-1 1-1 0 0,1-1 1 0 0,5 5-1 0 0,0 0 6 0 0,-1 0 1 0 0,10 12-1 0 0,20 39-3 0 0,-34-52-132 0 0,0 0 0 0 0,-1 0 0 0 0,6 12 0 0 0,7 14 10 0 0,-7-21 29 0 0,-7-11-58 0 0,-1 1-3 0 0,-1-1 5 0 0,1 0 1 0 0,-1 0-1 0 0,1 0 0 0 0,-1-1 0 0 0,1 1 0 0 0,-1 0 1 0 0,1 0-1 0 0,-1 0 0 0 0,1 0 0 0 0,-1 0 0 0 0,1-1 1 0 0,-1 1-1 0 0,1 0 0 0 0,-1 0 0 0 0,0-1 0 0 0,1 1 1 0 0,-1 0-1 0 0,0-1 0 0 0,1 1 0 0 0,0-1 0 0 0,1-2 2 0 0,1-1-1 0 0,-1 0 0 0 0,1 0 1 0 0,-1 1-1 0 0,-1-1 0 0 0,1 0 1 0 0,0-1-1 0 0,0-3 0 0 0,8-40-32 0 0,-7 30 30 0 0,-1 9 5 0 0,0 0 0 0 0,-1 0 0 0 0,-1 0 0 0 0,1 0 0 0 0,-2-15 0 0 0,0 14 0 0 0,1-1 1 0 0,3-15-1 0 0,-1-6 141 0 0,-2 19-14 0 0,-1 10-92 0 0,1 1 0 0 0,0-1 1 0 0,0 0-1 0 0,0 0 0 0 0,0 0 0 0 0,1 0 0 0 0,-1 1 1 0 0,1-1-1 0 0,-1 0 0 0 0,3-4 0 0 0,-2 5 93 0 0,-1 2-110 0 0,0 0 1 0 0,0-1-1 0 0,1 1 0 0 0,-1 0 0 0 0,0-1 0 0 0,0 1 0 0 0,1 0 1 0 0,-1 0-1 0 0,0-1 0 0 0,0 1 0 0 0,1 0 0 0 0,-1 0 0 0 0,0 0 1 0 0,0-1-1 0 0,1 1 0 0 0,-1 0 0 0 0,0 0 0 0 0,1 0 0 0 0,-1 0 0 0 0,0 0 1 0 0,1-1-1 0 0,-1 1 0 0 0,1 0 0 0 0,-1 0 0 0 0,0 0 0 0 0,1 0 1 0 0,-1 0-1 0 0,0 0 0 0 0,1 0 0 0 0,0 1 0 0 0,12 0 197 0 0,-13-1-214 0 0,6 2 5 0 0,0-1 1 0 0,0 1 0 0 0,10 6 0 0 0,-15-7-7 0 0,1 0-1 0 0,-1 0 1 0 0,1 0 0 0 0,-1 0-1 0 0,1 0 1 0 0,-1 1 0 0 0,1-1-1 0 0,-1 1 1 0 0,0-1 0 0 0,0 1-1 0 0,0 0 1 0 0,0-1 0 0 0,0 1-1 0 0,0 0 1 0 0,0-1 0 0 0,0 5-1 0 0,1-2 1 0 0,-1 0 0 0 0,1-1 0 0 0,0 1 0 0 0,0 0 0 0 0,0-1 0 0 0,0 0 0 0 0,6 7 0 0 0,7 11 0 0 0,-10-14 0 0 0,7 0 0 0 0,-11-7 0 0 0,1 0 0 0 0,0 0 0 0 0,0 0 0 0 0,0 0 0 0 0,-1 0 0 0 0,1 0 0 0 0,0-1 0 0 0,0 1 0 0 0,0-1 0 0 0,-1 1 0 0 0,1-1 0 0 0,0 1 0 0 0,-1-1 0 0 0,1 0 0 0 0,-1 0 0 0 0,1 0 0 0 0,-1 0 0 0 0,1 0 0 0 0,-1 0 0 0 0,1 0 0 0 0,-1-1 0 0 0,0 1 0 0 0,0-1 0 0 0,0 1 0 0 0,0 0 0 0 0,2-4 0 0 0,3-5 0 0 0,-1 0 0 0 0,-1 0 0 0 0,6-14 0 0 0,-4 7 0 0 0,-5 14-8 0 0,8-13 42 0 0,-6 11-21 0 0,-2 3 436 0 0,1 3-402 0 0,1-1-1 0 0,-1 0 1 0 0,1 0-1 0 0,-1 1 1 0 0,1 0-1 0 0,-1-1 1 0 0,1 1 0 0 0,-1 0-1 0 0,0 0 1 0 0,5 3-1 0 0,0 1-46 0 0,1 0 0 0 0,-1 1 0 0 0,0 0 1 0 0,-1 1-1 0 0,12 12 0 0 0,2 4-27 0 0,47 46-1965 0 0,-62-62-84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5:4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6448 0 0,'0'0'297'0'0,"0"2"-9"0"0,1 52 461 0 0,4 28 8282 0 0,-4-73-8626 0 0,1 0 0 0 0,0-1 0 0 0,5 16 1 0 0,2 3 35 0 0,4 15-673 0 0,-12-40-933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5:4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1840 0 0,'9'8'298'0'0,"-2"-2"-366"0"0,-1-1 1 0 0,0 1-1 0 0,7 9 1 0 0,-11-12 473 0 0,0 0 1 0 0,0 0 0 0 0,-1 0-1 0 0,1 0 1 0 0,-1 0 0 0 0,2 7 0 0 0,-1-4 1320 0 0,0 1 0 0 0,0-1 1 0 0,1 0-1 0 0,4 6 1 0 0,-3-5-869 0 0,0-1 0 0 0,0 0 0 0 0,1 1 0 0 0,0-2 0 0 0,12 12 2117 0 0,-16-13-2118 0 0,-1-4-790 0 0,0 0-1 0 0,0 1 1 0 0,0-1-1 0 0,0 0 1 0 0,0 1-1 0 0,0-1 1 0 0,0 0-1 0 0,0 0 1 0 0,0 1 0 0 0,0-1-1 0 0,0 0 1 0 0,1 1-1 0 0,-1-1 1 0 0,0 0-1 0 0,0 0 1 0 0,0 1-1 0 0,0-1 1 0 0,0 0-1 0 0,1 0 1 0 0,-1 0-1 0 0,0 1 1 0 0,0-1-1 0 0,0 0 1 0 0,1 0-1 0 0,-1 0 1 0 0,0 1-1 0 0,0-1 1 0 0,1 0-1 0 0,0 0 6 0 0,1-1 0 0 0,-1 0-1 0 0,0 1 1 0 0,1-1-1 0 0,-1 0 1 0 0,0 0 0 0 0,1 0-1 0 0,-1 0 1 0 0,0 0-1 0 0,0 0 1 0 0,0 0 0 0 0,0 0-1 0 0,0-1 1 0 0,0 1-1 0 0,-1 0 1 0 0,1 0 0 0 0,0-1-1 0 0,0-1 1 0 0,1-3 151 0 0,0 0-1 0 0,0-1 1 0 0,0-7 0 0 0,-2 12-195 0 0,4-22 428 0 0,-2 7-108 0 0,1 0-1 0 0,8-26 1 0 0,-7 26-73 0 0,4-5 190 0 0,-7 20-207 0 0,0 2-240 0 0,-1 0-1 0 0,1-1 1 0 0,-1 1 0 0 0,1 0-1 0 0,0 0 1 0 0,-1-1 0 0 0,1 1-1 0 0,-1 0 1 0 0,1 0 0 0 0,0 0-1 0 0,-1 0 1 0 0,1 0 0 0 0,-1 0-1 0 0,1 0 1 0 0,0 0 0 0 0,-1 0-1 0 0,2 0 1 0 0,12 13 47 0 0,11 10-57 0 0,-12-6-2 0 0,-1 1 1 0 0,0 0 0 0 0,-1 0-1 0 0,-2 1 1 0 0,1 1 0 0 0,9 31-1 0 0,-4-9-1635 0 0,38 74-1 0 0,-44-100-426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5:5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1081 8840 0 0,'0'0'800'0'0,"-1"-1"-656"0"0,-13-11 1055 0 0,14 11-1032 0 0,-1 1 0 0 0,1-1 1 0 0,-1 1-1 0 0,1-1 1 0 0,-1 1-1 0 0,1-1 0 0 0,-1 1 1 0 0,0-1-1 0 0,1 1 0 0 0,-1-1 1 0 0,0 1-1 0 0,1 0 0 0 0,-1 0 1 0 0,0-1-1 0 0,0 1 1 0 0,1 0-1 0 0,-1 0 0 0 0,0 0 1 0 0,0 0-1 0 0,1 0 0 0 0,-1 0 1 0 0,0 0-1 0 0,-1 0 1 0 0,0-3 326 0 0,1 0 1 0 0,-1 0 0 0 0,1-1 0 0 0,-1 1 0 0 0,1 0 0 0 0,0-1 0 0 0,-1-3 0 0 0,2 5-480 0 0,-1-2 226 0 0,0 1-1 0 0,0-1 1 0 0,1 0 0 0 0,-1 1-1 0 0,1-1 1 0 0,0 0 0 0 0,0 1-1 0 0,0-1 1 0 0,1 0 0 0 0,-1 1-1 0 0,3-7 1 0 0,2-6 246 0 0,14-31 0 0 0,-12 30-324 0 0,4-22 317 0 0,-9 30-312 0 0,0 0 0 0 0,7-15 0 0 0,22-45 16 0 0,-4 14 4 0 0,-13 30 44 0 0,12-32 0 0 0,2-11 65 0 0,4-9-15 0 0,-24 49-203 0 0,-3 12 18 0 0,1-1 0 0 0,12-25-1 0 0,-12 27 1 0 0,0 1 1 0 0,0-1-1 0 0,5-29 0 0 0,4-12-139 0 0,23-70 31 0 0,-22 65 91 0 0,-10 30-354 0 0,-6 30 75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5:3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19 9672 0 0,'-3'0'748'0'0,"-1"0"-621"0"0,0 0-59 0 0,-16-7 199 0 0,14 5 402 0 0,1 0 0 0 0,0 0 0 0 0,-1 0 0 0 0,1 1-1 0 0,-1 0 1 0 0,1 0 0 0 0,-1 1 0 0 0,1-1 0 0 0,-1 1 0 0 0,-9 1-1 0 0,12 0-360 0 0,-1 0-1 0 0,1-1 0 0 0,-1 1 0 0 0,1 1 0 0 0,0-1 0 0 0,0 0 0 0 0,0 1 0 0 0,-5 3 0 0 0,7-4-231 0 0,-1 0-1 0 0,1 1 0 0 0,0-1 1 0 0,0 1-1 0 0,0-1 0 0 0,0 1 0 0 0,0-1 1 0 0,-1 3-1 0 0,-1 2 91 0 0,-1 0-104 0 0,2-1 0 0 0,-1 1 1 0 0,0 0-1 0 0,1 0 0 0 0,0 0 0 0 0,1 0 0 0 0,-1 0 0 0 0,1 0 0 0 0,0 9 0 0 0,0-1-47 0 0,1 0 0 0 0,1 1-1 0 0,2 15 1 0 0,5 19 94 0 0,2-1-1 0 0,2 0 0 0 0,30 74 1 0 0,-32-101-89 0 0,0 1 0 0 0,15 19 0 0 0,-20-34-132 0 0,1-1 0 0 0,0 1 0 0 0,0-2 1 0 0,0 1-1 0 0,13 8 0 0 0,0 1 93 0 0,-19-15-6 0 0,1 0 0 0 0,0 1 0 0 0,0-1 0 0 0,0 0 0 0 0,0 1-1 0 0,0-1 1 0 0,0 0 0 0 0,0 0 0 0 0,0 0 0 0 0,0 0 0 0 0,0 0-1 0 0,0 0 1 0 0,0 0 0 0 0,0 0 0 0 0,0-1 0 0 0,0 1 0 0 0,-1 0-1 0 0,1 0 1 0 0,0-1 0 0 0,0 1 0 0 0,0-1 0 0 0,0 1 0 0 0,0-1-1 0 0,-1 1 1 0 0,1-1 0 0 0,0 1 0 0 0,0-1 0 0 0,-1 0 0 0 0,1 1 0 0 0,1-2-1 0 0,1-4 26 0 0,0 0 0 0 0,0 0 0 0 0,-1 0 0 0 0,1 0 0 0 0,-1-1 0 0 0,-1 1 0 0 0,1-1 0 0 0,0-10 0 0 0,0 7 0 0 0,-1-11-21 0 0,-2 17 95 0 0,1 1 0 0 0,0-1 0 0 0,1 0 0 0 0,-1 0 0 0 0,1 1 1 0 0,1-6-1 0 0,-2 8 71 0 0,11-1-589 0 0,-10 2 431 0 0,1 0 1 0 0,-1 0-1 0 0,0 1 0 0 0,1-1 1 0 0,-1 1-1 0 0,1-1 0 0 0,-1 1 1 0 0,0-1-1 0 0,1 1 0 0 0,-1 0 1 0 0,0-1-1 0 0,0 1 0 0 0,0 0 1 0 0,0 0-1 0 0,1 0 1 0 0,0 2-1 0 0,17 21 52 0 0,-9-8 28 0 0,27 21 273 0 0,-26-27-475 0 0,0 0-1 0 0,9 13 1 0 0,-3-4-267 0 0,-12-14-138 0 0,0 1 0 0 0,0-1 0 0 0,4 7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6:05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74 8288 0 0,'0'0'756'0'0,"-9"-14"1117"0"0,-13-21 5184 0 0,21 33-6773 0 0,-1 0 0 0 0,1 0 0 0 0,-1 0 0 0 0,1 0-1 0 0,-1 1 1 0 0,0-1 0 0 0,1 0 0 0 0,-1 1 0 0 0,-3-3 0 0 0,4 4 109 0 0,-7-1 339 0 0,6 0-673 0 0,1 1 0 0 0,-1-1 0 0 0,0 1 0 0 0,1 0 0 0 0,-1-1 0 0 0,1 1 0 0 0,-1 0 0 0 0,0 0 0 0 0,1 0 0 0 0,-1 0 0 0 0,0 0 0 0 0,1 1 0 0 0,-1-1 0 0 0,0 0 0 0 0,1 1 0 0 0,-1-1 1 0 0,1 1-1 0 0,-1 0 0 0 0,1-1 0 0 0,-1 1 0 0 0,-1 1 0 0 0,-4 2 58 0 0,1 0 0 0 0,1 0 1 0 0,-1 1-1 0 0,1 0 0 0 0,0 0 1 0 0,0 0-1 0 0,-6 8 0 0 0,-1 4-83 0 0,0 1-1 0 0,2 0 0 0 0,0 0 1 0 0,1 1-1 0 0,1 1 0 0 0,0-1 1 0 0,2 1-1 0 0,-6 26 0 0 0,-7 38-47 0 0,-7 41-116 0 0,21-78 117 0 0,1 59 0 0 0,5-81-79 0 0,0-1 0 0 0,2 1 0 0 0,2-1 1 0 0,7 29-1 0 0,-10-46 1 0 0,1 0 1 0 0,-1 0-1 0 0,1-1 1 0 0,4 9-1 0 0,-5-13 53 0 0,-1 0 0 0 0,1 0 0 0 0,-1 0 0 0 0,1 0 0 0 0,0 0-1 0 0,0 0 1 0 0,0-1 0 0 0,0 1 0 0 0,0 0 0 0 0,0-1 0 0 0,0 0 0 0 0,1 1 0 0 0,-1-1 0 0 0,0 0-1 0 0,5 1 1 0 0,-5-1 9 0 0,5-1-18 0 0,10-10-150 0 0,-12 5 177 0 0,1 0 0 0 0,0-1 0 0 0,-1 0 0 0 0,0 0 0 0 0,0 0 0 0 0,-1 0 0 0 0,0-1 0 0 0,0 0 0 0 0,5-12 0 0 0,1-1 29 0 0,-8 13-9 0 0,0 0-2 0 0,12-18 68 0 0,-13 27-58 0 0,1-1-1 0 0,0 1 1 0 0,0-1-1 0 0,0 0 1 0 0,0 1-1 0 0,0-1 0 0 0,3 1 1 0 0,-5-2-4 0 0,5 4-4 0 0,-1-1 0 0 0,0 1 0 0 0,0-1 0 0 0,0 1 0 0 0,0 1 0 0 0,-1-1 0 0 0,0 0 0 0 0,5 9 0 0 0,-1-2 0 0 0,-1-3-146 0 0,-1-1 0 0 0,1 0 0 0 0,1 0 0 0 0,-1 0 0 0 0,1-1 0 0 0,0 0 0 0 0,0-1 0 0 0,1 1-1 0 0,0-1 1 0 0,0-1 0 0 0,0 1 0 0 0,1-2 0 0 0,16 7 0 0 0,-10-10-2422 0 0,-5 0 1101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6:05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12840 0 0,'0'0'1164'0'0,"2"8"-803"0"0,-1-7-122 0 0,0 1 1 0 0,1-1-1 0 0,-1 0 1 0 0,1 1-1 0 0,-1-1 1 0 0,1 0-1 0 0,0 0 1 0 0,-1 0-1 0 0,1 0 1 0 0,0 0-1 0 0,0 0 1 0 0,0-1-1 0 0,0 1 1 0 0,-1-1-1 0 0,1 1 1 0 0,0-1-1 0 0,0 0 1 0 0,0 1-1 0 0,0-1 1 0 0,3 0-1 0 0,2-1 247 0 0,-1 1-1 0 0,1-1 1 0 0,0 0-1 0 0,11-4 1 0 0,23-7 914 0 0,-9 5-918 0 0,-9 2-436 0 0,-1 0-254 0 0,-17 5-128 0 0,-1-1 0 0 0,1 0 0 0 0,0-1 0 0 0,8-3 0 0 0,1-2-1272 0 0,4 3-79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6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12440 0 0,'-1'0'50'0'0,"1"0"0"0"0,0 0 1 0 0,0 0-1 0 0,-1 0 0 0 0,1 0 1 0 0,0 0-1 0 0,-1 0 0 0 0,1 0 1 0 0,0 0-1 0 0,0 1 0 0 0,-1-1 1 0 0,1 0-1 0 0,0 0 0 0 0,0 0 1 0 0,0 0-1 0 0,-1 1 0 0 0,1-1 1 0 0,0 0-1 0 0,0 0 0 0 0,0 0 1 0 0,-1 1-1 0 0,1-1 0 0 0,0 0 1 0 0,0 1-1 0 0,0-1-40 0 0,-1 0 0 0 0,1 1 0 0 0,0-1 1 0 0,0 0-1 0 0,0 0 0 0 0,0 1 0 0 0,-1-1 0 0 0,1 0 0 0 0,0 0 0 0 0,0 1 0 0 0,-1-1 0 0 0,1 0 1 0 0,0 0-1 0 0,0 0 0 0 0,-1 0 0 0 0,1 1 0 0 0,0-1 0 0 0,-1 0 0 0 0,1 0 0 0 0,0 0 0 0 0,-1 0 0 0 0,1 0 1 0 0,0 0-1 0 0,0 0 0 0 0,-1 0 0 0 0,-4 13 3702 0 0,3-5-3130 0 0,0 1 0 0 0,0-1 0 0 0,1 1 0 0 0,0-1 0 0 0,0 1 0 0 0,1-1 0 0 0,0 1 1 0 0,1 0-1 0 0,3 16 0 0 0,-2-1-310 0 0,3 156 420 0 0,-3-33-1251 0 0,9-70-1048 0 0,-6-51-43 0 0,0-4-433 0 0</inkml:trace>
  <inkml:trace contextRef="#ctx0" brushRef="#br0" timeOffset="1">164 458 4144 0 0,'0'1'-11'0'0,"-5"7"573"0"0,0 1-1 0 0,-7 16 0 0 0,11-22-10 0 0,0 0-1 0 0,1 0 0 0 0,-1 0 1 0 0,0 0-1 0 0,1 0 0 0 0,0 1 1 0 0,0-1-1 0 0,0 0 0 0 0,0 0 1 0 0,0 0-1 0 0,1 1 0 0 0,1 4 1 0 0,2 11 744 0 0,-4-16-1183 0 0,1-1 1 0 0,-1 1 0 0 0,1 0 0 0 0,-1 0-1 0 0,1 0 1 0 0,0 0 0 0 0,0-1-1 0 0,1 1 1 0 0,-1-1 0 0 0,0 1-1 0 0,1-1 1 0 0,0 1 0 0 0,0-1-1 0 0,3 4 1 0 0,8 7 422 0 0,-7-7-245 0 0,0 0-1 0 0,0 0 1 0 0,12 7-1 0 0,-16-12-236 0 0,-1 0 0 0 0,1 0 0 0 0,-1-1 0 0 0,1 1 0 0 0,-1 0 0 0 0,1-1 0 0 0,0 1 0 0 0,-1-1 0 0 0,1 1 0 0 0,0-1 0 0 0,0 0 0 0 0,-1 0 0 0 0,1 0 0 0 0,0 0 0 0 0,0 0 0 0 0,-1 0 0 0 0,1 0 0 0 0,0 0 0 0 0,0-1 0 0 0,-1 1 0 0 0,1-1 0 0 0,3-1 0 0 0,4-3 177 0 0,3-1 368 0 0,21-15-1 0 0,-30 19-496 0 0,0 0 0 0 0,-1 0 0 0 0,1-1 0 0 0,-1 1 0 0 0,1-1 0 0 0,-1 0 0 0 0,0 0 0 0 0,0 0 0 0 0,0 0 0 0 0,0 0 0 0 0,0 0 0 0 0,1-5 0 0 0,-1 2 23 0 0,-1 3-26 0 0,0-1-1 0 0,0 0 1 0 0,0 1 0 0 0,0-1 0 0 0,0 0 0 0 0,-1 0-1 0 0,1 0 1 0 0,-1 0 0 0 0,0 1 0 0 0,0-1 0 0 0,-1 0 0 0 0,1 0-1 0 0,-1 0 1 0 0,-1-5 0 0 0,1 6-62 0 0,0 0 1 0 0,0 0-1 0 0,0 0 1 0 0,-1 0-1 0 0,1 1 1 0 0,-1-1-1 0 0,1 0 0 0 0,-1 1 1 0 0,0-1-1 0 0,0 1 1 0 0,0 0-1 0 0,0 0 0 0 0,-1 0 1 0 0,1 0-1 0 0,0 0 1 0 0,-1 0-1 0 0,0 0 1 0 0,1 1-1 0 0,-1-1 0 0 0,0 1 1 0 0,-3-1-1 0 0,-25-12 64 0 0,24 10-122 0 0,0 0 1 0 0,-1 1 0 0 0,1 0 0 0 0,-1 1-1 0 0,-14-3 1 0 0,4 3-684 0 0,-31 2 0 0 0,21 1-1009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6:0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7368 0 0,'0'0'9613'0'0,"0"2"-8308"0"0,3 31 472 0 0,8 50-1 0 0,-4-42-1694 0 0,4 80-1 0 0,-8-68-27 0 0,12 71 0 0 0,-13-115-45 0 0,5 18-23 0 0,-7-27 11 0 0,0 0 0 0 0,0 0 0 0 0,0 0 0 0 0,1 0 0 0 0,-1 0-1 0 0,0 1 1 0 0,0-1 0 0 0,0 0 0 0 0,0 0 0 0 0,1 0 0 0 0,-1 0 0 0 0,0 0 0 0 0,0 0 0 0 0,0 0 0 0 0,1 0 0 0 0,-1 0 0 0 0,0 0 0 0 0,0 0 0 0 0,0 0 0 0 0,1 0 0 0 0,-1 0 0 0 0,0 0 0 0 0,0 0 0 0 0,0 0 0 0 0,1 0 0 0 0,-1 0 0 0 0,0 0 0 0 0,0 0 0 0 0,0 0 0 0 0,0 0 0 0 0,1 0 0 0 0,-1-1 0 0 0,0 1 0 0 0,0 0 0 0 0,0 0 0 0 0,0 0 0 0 0,1 0 0 0 0,-1 0 0 0 0,0-1-1 0 0,0 1 2 0 0,8-6-22 0 0,47-51-94 0 0,-48 49 131 0 0,1 0 1 0 0,0 0-1 0 0,0 0 0 0 0,1 1 0 0 0,10-7 0 0 0,-2 3 59 0 0,-13 8-101 0 0,0 0 0 0 0,0 0 0 0 0,1 0 0 0 0,0 0 0 0 0,-1 1 0 0 0,1 0 1 0 0,0 0-1 0 0,0 0 0 0 0,0 1 0 0 0,0-1 0 0 0,1 1 0 0 0,-1 1 0 0 0,6-1 0 0 0,-8 0 70 0 0,1 1 0 0 0,-1 1 1 0 0,1-1-1 0 0,-1 1 0 0 0,1-1 1 0 0,-1 1-1 0 0,1 0 0 0 0,-1 0 1 0 0,0 0-1 0 0,1 1 0 0 0,-1-1 1 0 0,0 1-1 0 0,0 0 0 0 0,0 0 1 0 0,0 0-1 0 0,0 0 0 0 0,-1 0 1 0 0,1 1-1 0 0,-1-1 0 0 0,1 1 1 0 0,-1 0-1 0 0,3 4 0 0 0,-4-5 295 0 0,-1 1-192 0 0,0 2-68 0 0,-1 0-1 0 0,0 0 0 0 0,-1 1 0 0 0,1-1 0 0 0,-1 0 1 0 0,0 0-1 0 0,0 0 0 0 0,0-1 0 0 0,-1 1 1 0 0,1 0-1 0 0,-1-1 0 0 0,-6 7 0 0 0,3-3 61 0 0,1 0-1 0 0,-9 17 0 0 0,12-21-112 0 0,0 0 0 0 0,0 0 0 0 0,-1 0 0 0 0,0 0 0 0 0,0-1 0 0 0,0 1 0 0 0,0-1 0 0 0,-4 4 0 0 0,-32 22 193 0 0,20-15-175 0 0,14-11-86 0 0,-1 0 0 0 0,1-1 0 0 0,-1 1 0 0 0,1-1 0 0 0,-1 0 0 0 0,0-1 0 0 0,0 1 0 0 0,-7 0 0 0 0,-19 5-262 0 0,31-6-27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6:0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80 6448 0 0,'-2'1'12745'0'0,"-12"5"-11239"0"0,11-5-1309 0 0,0 0 1 0 0,0 1 0 0 0,0-1-1 0 0,0 1 1 0 0,1-1-1 0 0,-6 5 1 0 0,-5 4-102 0 0,10-8-84 0 0,0 0-1 0 0,0 0 1 0 0,1 1 0 0 0,-1-1 0 0 0,1 0-1 0 0,0 1 1 0 0,0 0 0 0 0,-1-1 0 0 0,-1 5-1 0 0,4-7-10 0 0,-2 4 15 0 0,0 0 0 0 0,0 0 0 0 0,-1 0 0 0 0,1-1 0 0 0,-5 5-1 0 0,3-3-5 0 0,1 0 0 0 0,0 0-1 0 0,0 0 1 0 0,1 0 0 0 0,-1 1-1 0 0,1-1 1 0 0,-2 9-1 0 0,2-7-6 0 0,1-4-15 0 0,0 1-1 0 0,1-1 0 0 0,0 1 1 0 0,-1-1-1 0 0,1 1 0 0 0,1-1 1 0 0,-1 1-1 0 0,0-1 0 0 0,1 1 1 0 0,0-1-1 0 0,1 6 0 0 0,3 0 3 0 0,-1-2-44 0 0,-3-7 48 0 0,0 0-1 0 0,1 1 1 0 0,-1-1 0 0 0,0 0-1 0 0,0 0 1 0 0,0 0-1 0 0,0 0 1 0 0,1 0-1 0 0,-1 0 1 0 0,0 0 0 0 0,0 0-1 0 0,0 0 1 0 0,1-1-1 0 0,-1 1 1 0 0,2-1-1 0 0,-2 0-7 0 0,3 0 10 0 0,0 0 0 0 0,-1 0 0 0 0,1 0 0 0 0,0-1 0 0 0,-1 0 0 0 0,1 0 0 0 0,-1 0 0 0 0,0 0 0 0 0,0 0 0 0 0,0-1 0 0 0,0 1 0 0 0,4-5 0 0 0,4-6-10 0 0,15-20 0 0 0,-23 29 19 0 0,23-32 94 0 0,80-106 722 0 0,-87 124-599 0 0,-18 17-209 0 0,0 0 1 0 0,0 0 0 0 0,0 0 0 0 0,0 1 0 0 0,0-1 0 0 0,1 0 0 0 0,-1 0 0 0 0,0 1-1 0 0,1-1 1 0 0,-1 1 0 0 0,0-1 0 0 0,1 1 0 0 0,-1 0 0 0 0,2-1 0 0 0,0 3-2 0 0,-1-1 1 0 0,0 1-1 0 0,1 0 1 0 0,-1 0 0 0 0,0 0-1 0 0,0 0 1 0 0,0 1 0 0 0,-1-1-1 0 0,1 0 1 0 0,-1 1-1 0 0,1-1 1 0 0,-1 1 0 0 0,2 4-1 0 0,2 3 1 0 0,16 35 47 0 0,0 2-104 0 0,30 34-1385 0 0,-35-65-401 0 0,-7-7-3347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6:0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3224 0 0,'4'-3'137'0'0,"-3"-19"15750"0"0,-1 22-15772 0 0,2 27 1086 0 0,1 0-1 0 0,1-1 0 0 0,14 46 0 0 0,-10-41-716 0 0,-1 0-1 0 0,4 45 1 0 0,-8-27-302 0 0,-3-19-66 0 0,2 1-1 0 0,1-1 1 0 0,2 0 0 0 0,10 40-1 0 0,-4-32-525 0 0,-8-27 22 0 0,0 0 1 0 0,0 0-1 0 0,1 0 0 0 0,1-1 1 0 0,9 16-1 0 0,-2-10-1148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6:0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28 14048 0 0,'0'0'5015'0'0,"1"2"-4371"0"0,0 2-520 0 0,-1-1 0 0 0,1 1 0 0 0,-1 0 0 0 0,0-1 0 0 0,0 1 0 0 0,0 0 0 0 0,-1-1 0 0 0,1 1 0 0 0,-1-1-1 0 0,0 1 1 0 0,0-1 0 0 0,-2 5 0 0 0,1-2-41 0 0,1 0 0 0 0,-1 0 0 0 0,1 0 0 0 0,0 6 0 0 0,2 5 104 0 0,-1-13-158 0 0,0-1 1 0 0,0 1-1 0 0,0-1 1 0 0,0 1 0 0 0,0-1-1 0 0,0 1 1 0 0,-1-1-1 0 0,-1 5 1 0 0,0-1-2 0 0,0 0 0 0 0,0 0 0 0 0,1 0 1 0 0,0 0-1 0 0,0 1 0 0 0,1-1 0 0 0,0 0 0 0 0,1 12 0 0 0,-1-19-28 0 0,0 0 0 0 0,0 0 0 0 0,0 1 0 0 0,0-1 0 0 0,0 0 0 0 0,0 0 0 0 0,0 0 0 0 0,0 0 0 0 0,1 0 0 0 0,-1 0 0 0 0,0 0 0 0 0,0 1 0 0 0,0-1 0 0 0,0 0 0 0 0,0 0 0 0 0,0 0 0 0 0,0 0 0 0 0,0 0 0 0 0,0 0 0 0 0,0 0 0 0 0,1 0 0 0 0,-1 0 0 0 0,0 0 0 0 0,0 0 0 0 0,0 1 0 0 0,0-1 0 0 0,0 0 0 0 0,0 0 0 0 0,1 0 0 0 0,-1 0 0 0 0,0 0 0 0 0,0 0 0 0 0,0 0 0 0 0,0 0 0 0 0,0 0 0 0 0,0 0 0 0 0,1 0 0 0 0,-1 0 0 0 0,0 0 0 0 0,2-2-8 0 0,0 1 0 0 0,0 0 0 0 0,0-1 0 0 0,0 1 0 0 0,-1-1 0 0 0,1 1 0 0 0,0-1 0 0 0,-1 0 0 0 0,1 1 0 0 0,-1-1 0 0 0,0 0 0 0 0,0 0 0 0 0,2-3 0 0 0,13-29-80 0 0,7-18-48 0 0,-9 24 96 0 0,-5 10 90 0 0,1 0 0 0 0,1 1-1 0 0,18-23 1 0 0,-21 25 42 0 0,-7 15-84 0 0,0 1 0 0 0,-1-1-1 0 0,1 0 1 0 0,0 1 0 0 0,-1-1 0 0 0,1 1 0 0 0,-1-1 0 0 0,1 0-1 0 0,-1 1 1 0 0,1 0 0 0 0,-1-1 0 0 0,1 1 0 0 0,-1-1-1 0 0,1 2 1 0 0,2 3 2 0 0,0 0 0 0 0,-1 1-1 0 0,0 0 1 0 0,0-1-1 0 0,0 1 1 0 0,-1 0 0 0 0,0 0-1 0 0,0 0 1 0 0,0 0 0 0 0,-1 0-1 0 0,0 0 1 0 0,0 8-1 0 0,-1-6-8 0 0,2 1-1 0 0,-1 0 1 0 0,1 0-1 0 0,0-1 1 0 0,3 11-1 0 0,0-4 0 0 0,-1 1 0 0 0,-1-14 1 0 0,-1-2-1 0 0,-1 1-1 0 0,1-1 0 0 0,0 0 1 0 0,-1 1-1 0 0,1-1 0 0 0,-1 1 0 0 0,1-1 1 0 0,-1 1-1 0 0,1-1 0 0 0,-1 1 0 0 0,1-1 1 0 0,-1 1-1 0 0,0-1 0 0 0,1 1 1 0 0,-1-1-1 0 0,0 1 0 0 0,1 1 0 0 0,0-2-2 0 0,0 0-1 0 0,0 1 1 0 0,0-1-1 0 0,0 0 1 0 0,0 0-1 0 0,0 1 1 0 0,0-1-1 0 0,0 0 1 0 0,0 0-1 0 0,0 0 0 0 0,0-1 1 0 0,0 1-1 0 0,0 0 1 0 0,0 0-1 0 0,0 0 1 0 0,2-1-1 0 0,6-7 4 0 0,-4 2 0 0 0,0 0 0 0 0,-1 0 0 0 0,1-1 0 0 0,-1 1 0 0 0,0-1 0 0 0,-1 0 0 0 0,0 0 0 0 0,4-14 0 0 0,-3 12 106 0 0,-1-1 1 0 0,2 0-1 0 0,-1 1 0 0 0,1 0 0 0 0,1 0 0 0 0,-1 0 0 0 0,13-13 1 0 0,-17 21 347 0 0,0 3-274 0 0,15 12-281 0 0,-1 2 0 0 0,15 19 1 0 0,-15-17-546 0 0,-12-16 419 0 0,0 1 1 0 0,0-1-1 0 0,0 0 0 0 0,0-1 0 0 0,0 1 0 0 0,0 0 0 0 0,0-1 0 0 0,1 0 0 0 0,-1 0 0 0 0,1 0 0 0 0,-1 0 1 0 0,1 0-1 0 0,-1-1 0 0 0,5 1 0 0 0,-1 0-460 0 0,5 2-295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6:0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64 2760 0 0,'0'-2'207'0'0,"-2"-9"86"0"0,-7-14 9904 0 0,6 17-7097 0 0,3 8-3012 0 0,-1 0 1 0 0,1-1-1 0 0,0 1 1 0 0,-1 0-1 0 0,1-1 1 0 0,0 1-1 0 0,-1-1 1 0 0,1 1-1 0 0,0 0 1 0 0,0-1-1 0 0,0 1 1 0 0,-1-1-1 0 0,1 1 1 0 0,0-1-1 0 0,0 1 1 0 0,0-1-1 0 0,0 1 1 0 0,0-1-1 0 0,0 0 72 0 0,0 1-1 0 0,-1 0 1 0 0,1-1-1 0 0,0 1 1 0 0,0-1-1 0 0,0 1 0 0 0,0-1 1 0 0,0 1-1 0 0,-1-1 1 0 0,1 1-1 0 0,0-1 0 0 0,-1 1 1 0 0,1 0-1 0 0,0-1 1 0 0,0 1-1 0 0,-1 0 1 0 0,1-1-1 0 0,-1 0 0 0 0,-3 1-67 0 0,3-1-81 0 0,0 1-1 0 0,0 0 0 0 0,0 0 1 0 0,0 0-1 0 0,0 0 1 0 0,0 0-1 0 0,0 1 0 0 0,0-1 1 0 0,1 0-1 0 0,-1 0 1 0 0,0 1-1 0 0,0-1 0 0 0,0 0 1 0 0,0 1-1 0 0,0-1 1 0 0,0 1-1 0 0,1-1 1 0 0,-1 1-1 0 0,-1 0 0 0 0,0 0-10 0 0,-1 0 0 0 0,1 1 0 0 0,-1-1 0 0 0,1 1 0 0 0,0-1 0 0 0,-1 1 0 0 0,1 0 0 0 0,0 0 0 0 0,0 0 0 0 0,-2 3 0 0 0,-1 4 0 0 0,5-7 0 0 0,0 1 0 0 0,-5 6 0 0 0,1-1 0 0 0,5-5 0 0 0,-1-3 0 0 0,0 1 0 0 0,0 0 0 0 0,1-1 0 0 0,-1 1 0 0 0,0-1 0 0 0,0 1 0 0 0,0 0 0 0 0,0-1 0 0 0,0 1 0 0 0,0-1 0 0 0,0 1 0 0 0,0 0 0 0 0,0-1 0 0 0,0 1 0 0 0,0-1 0 0 0,0 1 0 0 0,0 0 0 0 0,0-1 0 0 0,-1 1 0 0 0,1-1 0 0 0,0 1 0 0 0,-1 0 0 0 0,-2 6 15 0 0,2-5 549 0 0,1-2-556 0 0,1 0 0 0 0,-1 0 1 0 0,0 0-1 0 0,1 0 0 0 0,-1 1 0 0 0,1-1 1 0 0,-1 0-1 0 0,0 0 0 0 0,1 0 0 0 0,-1 1 1 0 0,0-1-1 0 0,1 0 0 0 0,-1 0 0 0 0,0 1 1 0 0,1-1-1 0 0,-1 0 0 0 0,0 1 0 0 0,1-1 1 0 0,-1 0-1 0 0,0 1 0 0 0,0-1 0 0 0,0 1 0 0 0,1-1 1 0 0,-1 0-1 0 0,0 1 0 0 0,0-1 0 0 0,0 1 1 0 0,0-1-1 0 0,0 1 0 0 0,0 0 0 0 0,0-1 23 0 0,1 1-1 0 0,-1 0 1 0 0,0-1 0 0 0,0 1-1 0 0,0 0 1 0 0,1-1-1 0 0,-1 1 1 0 0,0-1-1 0 0,1 1 1 0 0,-1 0-1 0 0,0-1 1 0 0,1 1 0 0 0,-1-1-1 0 0,1 1 1 0 0,-1-1-1 0 0,1 0 1 0 0,0 2-1 0 0,4-1 45 0 0,0 0 0 0 0,0 0 0 0 0,0-1 0 0 0,0 1 0 0 0,-1-1 0 0 0,1 0 0 0 0,0 0 0 0 0,0-1 0 0 0,0 0 0 0 0,0 0 0 0 0,-1 0 0 0 0,1 0 0 0 0,0 0 0 0 0,-1-1 0 0 0,8-4 0 0 0,5-3 184 0 0,-14 6-183 0 0,0 1 0 0 0,0 0 1 0 0,0 0-1 0 0,0 1 0 0 0,1-1 1 0 0,-1 1-1 0 0,5-2 1 0 0,-6 3-66 0 0,0 0 1 0 0,0 0 0 0 0,0 0 0 0 0,-1 0 0 0 0,1 1 0 0 0,0-1 0 0 0,0 0 0 0 0,0 1-1 0 0,-1-1 1 0 0,1 1 0 0 0,0 0 0 0 0,0-1 0 0 0,-1 1 0 0 0,1 0 0 0 0,-1 0 0 0 0,1 0-1 0 0,-1 0 1 0 0,1 1 0 0 0,-1-1 0 0 0,3 2 0 0 0,0 3-20 0 0,1 0 0 0 0,-1 1 0 0 0,7 11 0 0 0,-1-1 15 0 0,41 76-2077 0 0,-38-80-1104 0 0,-9-9 1700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6:08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14312 0 0,'0'0'1297'0'0,"2"2"-913"0"0,11 10 1927 0 0,0 1 1 0 0,19 26-1 0 0,49 57 1449 0 0,-13-20-3465 0 0,-67-75-414 0 0,21 7-1837 0 0,-21-8 1635 0 0,1 0 0 0 0,0 0-1 0 0,-1 0 1 0 0,1 0 0 0 0,0 0 0 0 0,-1 0-1 0 0,1-1 1 0 0,-1 1 0 0 0,1 0 0 0 0,0-1-1 0 0,2-1 1 0 0,-3 2 207 0 0,8-4-1937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6:0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20183 0 0,'0'0'463'0'0,"-1"0"61"0"0,-6 3-343 0 0,0 0 1 0 0,1 0-1 0 0,0 0 1 0 0,0 1-1 0 0,0 0 1 0 0,0 0-1 0 0,0 1 0 0 0,1-1 1 0 0,-10 11-1 0 0,0 4 1238 0 0,-21 33 0 0 0,4-5-46 0 0,6-10-1098 0 0,3 1 0 0 0,-27 58 0 0 0,35-65-480 0 0,2 3-865 0 0,8-12-6166 0 0,4-9-1161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5:3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7 130 11088 0 0,'-6'3'8469'0'0,"59"-6"-6090"0"0,-47 2-2187 0 0,0 0 1 0 0,0 0-1 0 0,-1-1 1 0 0,1 1 0 0 0,-1-1-1 0 0,1-1 1 0 0,6-3 0 0 0,20-11 470 0 0,-27 15-708 0 0,0 0 1 0 0,-1 0-1 0 0,0 0 0 0 0,1-1 1 0 0,-1 1-1 0 0,0-1 1 0 0,0-1-1 0 0,0 1 0 0 0,0 0 1 0 0,-1-1-1 0 0,6-7 1 0 0,0-3-245 0 0,3-4-1468 0 0,-4 7-3294 0 0,1-1-2049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9:09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12872 0 0,'0'0'2314'0'0,"0"8"-203"0"0,0 2-502 0 0,0-2-924 0 0,0 0 0 0 0,0 0 0 0 0,1 1 0 0 0,2 7 0 0 0,-2-6-404 0 0,0-1 0 0 0,-1 1 0 0 0,0-1 0 0 0,0 1 0 0 0,-3 13 0 0 0,0-1 44 0 0,-13 76 852 0 0,3 3-559 0 0,5-52-516 0 0,-15 149 54 0 0,21-185-131 0 0,0 1-1 0 0,2 0 1 0 0,-1-1-1 0 0,2 1 1 0 0,3 21 0 0 0,-2-26-129 0 0,0 0 0 0 0,0 0 0 0 0,1 0 0 0 0,0-1 0 0 0,1 1 0 0 0,0-1 0 0 0,0 0 0 0 0,1 0 0 0 0,8 10 0 0 0,-12-17-63 0 0,0 0-1 0 0,0 0 1 0 0,0 0-1 0 0,0 0 0 0 0,0 0 1 0 0,1 0-1 0 0,-1-1 1 0 0,0 1-1 0 0,0 0 1 0 0,1 0-1 0 0,2 0 1 0 0,0 0-1679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9:0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16783 0 0,'0'0'3830'0'0,"-5"10"-1053"0"0,4-3-2523 0 0,0 0-1 0 0,0 0 1 0 0,-1 0 0 0 0,0 0-1 0 0,0 0 1 0 0,-5 9-1 0 0,4-8-79 0 0,-1 1-1 0 0,2-1 0 0 0,-4 17 0 0 0,2-1-4 0 0,2-7-39 0 0,-2 27 0 0 0,4-35-118 0 0,0 1-1 0 0,-1-1 0 0 0,-1 1 1 0 0,0-1-1 0 0,0 1 1 0 0,-5 9-1 0 0,7-16-14 0 0,-1 0 0 0 0,0 1 0 0 0,0-1 0 0 0,1 0 0 0 0,0 0 0 0 0,0 0 0 0 0,0 1 0 0 0,0-1-1 0 0,0 0 1 0 0,0 0 0 0 0,1 0 0 0 0,0 1 0 0 0,0-1 0 0 0,0 0 0 0 0,2 4 0 0 0,-3-5-249 0 0,1-1-176 0 0,-1 0 324 0 0,1 0 0 0 0,-1 0-1 0 0,1 0 1 0 0,0 0 0 0 0,-1 0 0 0 0,1-1 0 0 0,0 1 0 0 0,-1 0 0 0 0,1 0 0 0 0,0-1-1 0 0,0 1 1 0 0,0-1 0 0 0,0 1 0 0 0,-1-1 0 0 0,1 1 0 0 0,2 0 0 0 0,0 1-565 0 0,7 5-1405 0 0,-1-1-92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9:1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66 5984 0 0,'-2'3'119'0'0,"0"0"0"0"0,0 1-1 0 0,0-1 1 0 0,0 1 0 0 0,-2 6 0 0 0,3-4 649 0 0,0-1 1 0 0,0 0-1 0 0,0 1 1 0 0,0-1-1 0 0,1 1 1 0 0,0-1-1 0 0,0 1 0 0 0,1-1 1 0 0,0 1-1 0 0,-1-1 1 0 0,4 8-1 0 0,3 21 216 0 0,-5-26-788 0 0,-1 0 0 0 0,1 0 0 0 0,3 8 0 0 0,0-5 138 0 0,0 0 0 0 0,13 17-1 0 0,-17-27-258 0 0,0 1-1 0 0,0-1 1 0 0,0 1-1 0 0,1-1 0 0 0,-1 0 1 0 0,0 0-1 0 0,0 0 0 0 0,1 0 1 0 0,-1 0-1 0 0,1 0 1 0 0,-1 0-1 0 0,1 0 0 0 0,-1 0 1 0 0,1-1-1 0 0,0 1 0 0 0,-1-1 1 0 0,1 1-1 0 0,0-1 1 0 0,0 0-1 0 0,-1 0 0 0 0,1 1 1 0 0,0-1-1 0 0,-1 0 0 0 0,1-1 1 0 0,0 1-1 0 0,0 0 1 0 0,-1 0-1 0 0,1-1 0 0 0,0 1 1 0 0,-1-1-1 0 0,1 1 0 0 0,0-1 1 0 0,-1 0-1 0 0,1 0 1 0 0,-1 0-1 0 0,3-1 0 0 0,7-7 372 0 0,-8 6-305 0 0,0 1 0 0 0,0-1 1 0 0,0 0-1 0 0,0 0 0 0 0,0 0 1 0 0,-1 0-1 0 0,3-5 0 0 0,0-3 3 0 0,0 0 0 0 0,-1 0 0 0 0,0-1 0 0 0,-1 0-1 0 0,0 0 1 0 0,-1 0 0 0 0,-1 0 0 0 0,0 0 0 0 0,0 0-1 0 0,-1 0 1 0 0,-1-1 0 0 0,0 1 0 0 0,0 0 0 0 0,-6-18 0 0 0,6 25-131 0 0,-1 1 0 0 0,1 0 0 0 0,-1 0 0 0 0,0 0 0 0 0,0 0 0 0 0,-1 0 1 0 0,1 0-1 0 0,-1 1 0 0 0,-4-6 0 0 0,5 7-37 0 0,0 0 1 0 0,0 0-1 0 0,0 0 1 0 0,-1 0-1 0 0,1 1 1 0 0,0-1-1 0 0,-1 1 0 0 0,1 0 1 0 0,0 0-1 0 0,-1-1 1 0 0,0 1-1 0 0,1 1 1 0 0,-1-1-1 0 0,0 0 0 0 0,1 1 1 0 0,-4-1-1 0 0,1 1-141 0 0,1 0 0 0 0,-1 1 0 0 0,0-1 0 0 0,1 1 0 0 0,-1 0 0 0 0,-4 2 0 0 0,7-2 10 0 0,0-1 0 0 0,1 1-1 0 0,-1 0 1 0 0,1-1 0 0 0,0 1 0 0 0,-1 0 0 0 0,1 0-1 0 0,0 0 1 0 0,-1 0 0 0 0,1 0 0 0 0,0 1 0 0 0,0-1-1 0 0,0 0 1 0 0,0 0 0 0 0,0 1 0 0 0,0-1 0 0 0,0 1-1 0 0,1-1 1 0 0,-1 0 0 0 0,-1 3 0 0 0,2 5-1767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9:1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21 2760 0 0,'0'0'125'0'0,"-10"-8"7950"0"0,-17 0 882 0 0,-2 4-5527 0 0,25 4-3320 0 0,0 0 0 0 0,1 0 0 0 0,-1 0 0 0 0,0 1 0 0 0,0-1 0 0 0,1 1 0 0 0,-1 0-1 0 0,0 0 1 0 0,1 1 0 0 0,-1-1 0 0 0,1 1 0 0 0,-1 0 0 0 0,-4 3 0 0 0,2-1 12 0 0,1 0 0 0 0,-1 1 0 0 0,1-1 1 0 0,1 1-1 0 0,-1 0 0 0 0,1 0 0 0 0,-7 11 0 0 0,4-5-81 0 0,1 1 0 0 0,1 0 0 0 0,0 0-1 0 0,-4 15 1 0 0,7-21-35 0 0,1 0 1 0 0,0 1-1 0 0,0-1 0 0 0,0 0 0 0 0,1 0 0 0 0,0 0 0 0 0,1 1 1 0 0,-1-1-1 0 0,1 0 0 0 0,3 12 0 0 0,-2-10-62 0 0,1-1-1 0 0,0 0 1 0 0,7 13-1 0 0,-8-17 27 0 0,0 0-1 0 0,0 0 1 0 0,1 0 0 0 0,-1 0-1 0 0,1-1 1 0 0,0 1 0 0 0,0-1-1 0 0,0 0 1 0 0,0 0 0 0 0,4 3-1 0 0,2-1-267 0 0,0 0 0 0 0,0-1 0 0 0,0 1 1 0 0,1-2-1 0 0,-1 1 0 0 0,1-2 0 0 0,-1 1 0 0 0,20 0 0 0 0,-21-2-1467 0 0,0-1 1 0 0,0 0-1 0 0,13-3 1 0 0,-1-3-5072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9:1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7 14112 0 0,'0'0'1276'0'0,"-9"0"-1024"0"0,-18-3 1342 0 0,23 2-1006 0 0,0 0 0 0 0,0 0 0 0 0,0 1 0 0 0,0 0 0 0 0,0-1 0 0 0,0 1 0 0 0,0 1 0 0 0,0-1 0 0 0,1 1 0 0 0,-8 1 0 0 0,3 0-98 0 0,7-2-436 0 0,0 1 1 0 0,0-1 0 0 0,-1 1-1 0 0,1-1 1 0 0,0 1 0 0 0,0-1-1 0 0,0 1 1 0 0,0-1-1 0 0,0 1 1 0 0,0 0 0 0 0,0 0-1 0 0,0 0 1 0 0,-2 1 0 0 0,-5 6 93 0 0,7-7-117 0 0,-1 0 0 0 0,0 1 0 0 0,1 0-1 0 0,-1-1 1 0 0,1 1 0 0 0,-1 0-1 0 0,1 0 1 0 0,0 0 0 0 0,0 0-1 0 0,0 0 1 0 0,-2 3 0 0 0,-9 35 50 0 0,5-21-79 0 0,1-1 0 0 0,1 1 0 0 0,1 0 0 0 0,1 0 0 0 0,-1 24 0 0 0,3-23-2 0 0,0-14 0 0 0,1 0 0 0 0,0 0 0 0 0,0 0 0 0 0,0 0 0 0 0,3 11 0 0 0,10 31 0 0 0,-7-37 0 0 0,-5-10 0 0 0,1 0 0 0 0,-1-1 0 0 0,1 1 0 0 0,-1 0 0 0 0,1-1 0 0 0,-1 1 0 0 0,1-1 0 0 0,0 1 0 0 0,-1-1 0 0 0,1 0 0 0 0,0 0 0 0 0,0 0 0 0 0,-1 0 0 0 0,1 0 0 0 0,0 0 0 0 0,-1 0 0 0 0,1 0 0 0 0,0-1 0 0 0,-1 1 0 0 0,1-1 0 0 0,0 1 0 0 0,-1-1 0 0 0,3-1 0 0 0,-1 1 0 0 0,1-1 0 0 0,-1 0 0 0 0,0 1 0 0 0,1-2 0 0 0,-1 1 0 0 0,0 0 0 0 0,0-1 0 0 0,-1 1 0 0 0,5-5 0 0 0,3-9 14 0 0,0-2-1 0 0,-1 1 1 0 0,0-1 0 0 0,-2 0-1 0 0,0-1 1 0 0,-1 0-1 0 0,-1 0 1 0 0,0 0 0 0 0,1-23-1 0 0,-6 38-12 0 0,3-6 5 0 0,1 1 11 0 0,-3 6 703 0 0,-1 6-616 0 0,0 0-92 0 0,1 0 0 0 0,0 0 0 0 0,0 0 0 0 0,0 0 0 0 0,0 1 0 0 0,3 4-1 0 0,5 17 10 0 0,9 30-21 0 0,-8-27 0 0 0,-4-11-138 0 0,2-1 0 0 0,0 0-1 0 0,0-1 1 0 0,1 1 0 0 0,1-2 0 0 0,22 26-1 0 0,-28-36-209 0 0,0-1 1 0 0,0 1-1 0 0,0-1 0 0 0,0 0 0 0 0,0 0 1 0 0,8 4-1 0 0,-8-5-923 0 0,0 0 1 0 0,0-1-1 0 0,-1 0 0 0 0,1 0 1 0 0,5 1-1 0 0,0-2-5486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9:1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 14368 0 0,'0'-1'1305'0'0,"-3"-1"-888"0"0,3 10 1883 0 0,1 6-518 0 0,4 27-1 0 0,-2-26-1058 0 0,1 28 0 0 0,-1 11-48 0 0,2 0-1 0 0,13 54 0 0 0,-6-38-338 0 0,-8-44-366 0 0,2 0 0 0 0,1-1-1 0 0,0 0 1 0 0,14 27 0 0 0,-12-32-3657 0 0,14 21 0 0 0,-1-9-4162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9:1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 3680 0 0,'0'0'284'0'0,"-1"-2"-187"0"0,-3-10 9162 0 0,5-4 979 0 0,0 14-8460 0 0,1 8-819 0 0,0 2-924 0 0,-1 0 0 0 0,0 0 1 0 0,0 0-1 0 0,-1 14 0 0 0,0-10-24 0 0,0 21 16 0 0,9 50-1 0 0,-8-51 22 0 0,-1-7 118 0 0,6-37-96 0 0,0 3-74 0 0,-3-4-7 0 0,1 1-1 0 0,1-1 1 0 0,0 1-1 0 0,1 0 0 0 0,9-15 1 0 0,-13 24 18 0 0,0-1 1 0 0,0 0-1 0 0,0 0 0 0 0,2-8 1 0 0,6-12 8 0 0,26-29-82 0 0,-30 41 39 0 0,-2 6-26 0 0,0 6 26 0 0,-2 1 21 0 0,-1 0 1 0 0,1 0 0 0 0,-1 0-1 0 0,0 1 1 0 0,0-1-1 0 0,0 1 1 0 0,0-1 0 0 0,0 1-1 0 0,0-1 1 0 0,0 1-1 0 0,-1-1 1 0 0,2 4 0 0 0,5 24 9 0 0,-2-5-5 0 0,-3-18 1 0 0,0 0 0 0 0,-1 1 0 0 0,0 0 0 0 0,0-1 0 0 0,-1 13 0 0 0,3 17 0 0 0,7 31 0 0 0,-10-67 0 0 0,0 1 0 0 0,0-1 0 0 0,0 0 0 0 0,0 1 0 0 0,0-1 0 0 0,0 0 0 0 0,0 1 0 0 0,0-1 0 0 0,0 0 0 0 0,0 1 0 0 0,1-1 0 0 0,-1 0 0 0 0,0 1 0 0 0,0-1 0 0 0,0 0 0 0 0,0 0 0 0 0,1 1 0 0 0,-1-1 0 0 0,0 0 0 0 0,0 0 0 0 0,1 1 0 0 0,-1-1 0 0 0,0 0 0 0 0,1 0 0 0 0,-1 1 0 0 0,0-1 0 0 0,0 0 0 0 0,1 0 0 0 0,0 0 0 0 0,1-1 0 0 0,1-1-5 0 0,0 0-1 0 0,-1 1 1 0 0,1-1 0 0 0,-1 0-1 0 0,0 0 1 0 0,1 0 0 0 0,-1 0-1 0 0,0-1 1 0 0,0 1 0 0 0,0-1-1 0 0,-1 1 1 0 0,1-1 0 0 0,2-5-1 0 0,0 1 5 0 0,27-37-119 0 0,2 8 98 0 0,-27 29 8 0 0,-1 1 0 0 0,1-1 0 0 0,11-7 0 0 0,-14 11 13 0 0,-1 1 0 0 0,1 1 0 0 0,-1-1 0 0 0,1 0 1 0 0,0 1-1 0 0,0-1 0 0 0,0 1 0 0 0,0 0 0 0 0,0 0 0 0 0,0 0 1 0 0,0 0-1 0 0,5 0 0 0 0,-7 1-2 0 0,0 0 0 0 0,0 0 0 0 0,1 0 0 0 0,-1 0 0 0 0,0 0 0 0 0,0 0 1 0 0,0 0-1 0 0,0 1 0 0 0,1-1 0 0 0,-1 0 0 0 0,0 1 0 0 0,0-1 0 0 0,0 1 0 0 0,0-1 0 0 0,0 1 1 0 0,0-1-1 0 0,0 1 0 0 0,0 0 0 0 0,0 0 0 0 0,1 1 0 0 0,2 1-3 0 0,-1 0-24 0 0,1 0-1 0 0,-1 1 0 0 0,0-1 1 0 0,0 1-1 0 0,-1-1 0 0 0,4 6 1 0 0,11 13-244 0 0,0-9-194 0 0,-14-11 278 0 0,1 1-1 0 0,-1-1 1 0 0,0 1-1 0 0,-1-1 1 0 0,6 7 0 0 0,-6-7-51 0 0,0 1 1 0 0,0-1 0 0 0,0 0-1 0 0,0 0 1 0 0,1 0 0 0 0,-1 0 0 0 0,1 0-1 0 0,-1-1 1 0 0,1 1 0 0 0,0-1-1 0 0,-1 1 1 0 0,1-1 0 0 0,0 0 0 0 0,0 0-1 0 0,0 0 1 0 0,0-1 0 0 0,5 1-1 0 0,19 7-3282 0 0,-18-5 911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9:1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71 3680 0 0,'0'0'284'0'0,"4"-17"1722"0"0,-4 9-623 0 0,1 7-1022 0 0,-1 0 0 0 0,0-1 0 0 0,1 1 0 0 0,-1 0 0 0 0,0 0 0 0 0,0 0 0 0 0,0-1 0 0 0,0 1 0 0 0,0 0 0 0 0,0 0 1 0 0,-1-1-1 0 0,1 1 0 0 0,0 0 0 0 0,-1 0 0 0 0,1 0 0 0 0,0 0 0 0 0,-1-1 0 0 0,0 1 0 0 0,1 0 0 0 0,-1 0 1 0 0,1 0-1 0 0,-1 0 0 0 0,0 0 0 0 0,0 0 0 0 0,0 1 0 0 0,-1-3 0 0 0,-2 1-54 0 0,1 0 0 0 0,0 1 0 0 0,-1-1 1 0 0,1 1-1 0 0,-1-1 0 0 0,0 1 0 0 0,1 0 0 0 0,-1 1 0 0 0,0-1 0 0 0,0 0 0 0 0,1 1 0 0 0,-1 0 0 0 0,0 0 1 0 0,0 0-1 0 0,0 1 0 0 0,1-1 0 0 0,-1 1 0 0 0,0 0 0 0 0,0 0 0 0 0,-4 2 0 0 0,3-2-193 0 0,1 1 0 0 0,-1-1 0 0 0,1 1 0 0 0,-1 0 0 0 0,-6 5 1 0 0,9-6-104 0 0,0 1 0 0 0,0 0 0 0 0,0 0 1 0 0,1 0-1 0 0,-1 1 0 0 0,0-1 0 0 0,1 0 1 0 0,-1 1-1 0 0,1-1 0 0 0,-2 5 0 0 0,-1 1-28 0 0,1 0-1 0 0,0 0 1 0 0,0 1 0 0 0,-1 10-1 0 0,3-18 16 0 0,0 3-14 0 0,4 8-47 0 0,-1-7 43 0 0,2 14-40 0 0,3-7 60 0 0,-2-10 0 0 0,-3-2 0 0 0,1 1 0 0 0,0 1 0 0 0,0-1 0 0 0,0 0 0 0 0,0 0 0 0 0,0 0 0 0 0,0 0 0 0 0,1 0 0 0 0,-1-1 0 0 0,5 1 0 0 0,-6-2 0 0 0,-1 1 0 0 0,1-1 0 0 0,0 1 0 0 0,0-1 0 0 0,0 0 0 0 0,0 0 0 0 0,-1 0 0 0 0,1 0 0 0 0,0 0 0 0 0,-1 0 0 0 0,2-2 0 0 0,2-1 0 0 0,3-1 51 0 0,71-57 258 0 0,-73 57-165 0 0,0 0-1 0 0,0 0 1 0 0,1 1-1 0 0,11-6 1 0 0,-17 9-120 0 0,0 1-17 0 0,0-1-1 0 0,-1 0 0 0 0,1 1 1 0 0,0 0-1 0 0,0-1 0 0 0,0 1 1 0 0,0-1-1 0 0,0 1 1 0 0,0 0-1 0 0,0 0 0 0 0,0 0 1 0 0,0-1-1 0 0,0 1 0 0 0,-1 0 1 0 0,1 0-1 0 0,0 0 1 0 0,0 0-1 0 0,0 1 0 0 0,0-1 1 0 0,0 0-1 0 0,0 0 0 0 0,0 0 1 0 0,0 1-1 0 0,1 0 1 0 0,1 0-3 0 0,-1 0 0 0 0,0 0 0 0 0,1 0 1 0 0,-1 0-1 0 0,0 1 0 0 0,0-1 0 0 0,0 1 1 0 0,0 0-1 0 0,0-1 0 0 0,0 1 0 0 0,0 0 1 0 0,-1 0-1 0 0,1 0 0 0 0,-1 0 0 0 0,1 0 1 0 0,-1 1-1 0 0,2 2 0 0 0,-1-1-4 0 0,0 0-1 0 0,1 0 1 0 0,0 0 0 0 0,0 0 0 0 0,3 3-1 0 0,9 6-96 0 0,-8-5-103 0 0,2-1 1 0 0,-1 0 0 0 0,15 10-1 0 0,-21-16-79 0 0,1 1 0 0 0,-1-1 0 0 0,1 0 0 0 0,-1 0 0 0 0,1 0 0 0 0,-1-1 1 0 0,1 1-1 0 0,-1-1 0 0 0,1 1 0 0 0,-1-1 0 0 0,1 0 0 0 0,0 0 0 0 0,-1 0 0 0 0,1 0 0 0 0,0 0 0 0 0,-1 0 0 0 0,1-1 0 0 0,-1 0 0 0 0,5-1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9:12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5984 0 0,'0'0'11465'0'0,"2"2"-10313"0"0,13 13 629 0 0,2 3-644 0 0,2 0-1 0 0,0-2 0 0 0,23 17 0 0 0,-38-31-1046 0 0,1 0-1 0 0,-1 0 0 0 0,1 0 1 0 0,-1-1-1 0 0,1 0 1 0 0,0 0-1 0 0,5 1 1 0 0,-5-1-27 0 0,0 0 0 0 0,1 0 1 0 0,-1 1-1 0 0,0-1 1 0 0,9 5-1 0 0,50 22 213 0 0,-47-21-242 0 0,-8-5-282 0 0,-1 0 0 0 0,1 0 0 0 0,0 0 0 0 0,0-1 0 0 0,0-1 0 0 0,0 1 0 0 0,0-1 0 0 0,13-2 0 0 0,-17 1-435 0 0,0 0 1 0 0,0 0-1 0 0,0-1 1 0 0,7-2-1 0 0,8-5-4893 0 0,-6 4-968 0 0</inkml:trace>
  <inkml:trace contextRef="#ctx0" brushRef="#br0" timeOffset="1">497 19 6448 0 0,'-4'-3'83'0'0,"-1"1"0"0"0,1-1 0 0 0,0 2 0 0 0,-1-1 1 0 0,1 0-1 0 0,-1 1 0 0 0,1 0 0 0 0,-1 0 0 0 0,0 0 0 0 0,-6 0 0 0 0,-15 2 4659 0 0,23 0-4253 0 0,0 1-1 0 0,1-1 1 0 0,-1 1 0 0 0,0-1 0 0 0,1 1 0 0 0,-1 0 0 0 0,1 0 0 0 0,-1 0-1 0 0,1 0 1 0 0,0 0 0 0 0,0 0 0 0 0,0 1 0 0 0,-2 2 0 0 0,-6 6 505 0 0,8-8-791 0 0,0 0 1 0 0,0 0-1 0 0,0 0 1 0 0,1 1-1 0 0,-1-1 0 0 0,1 0 1 0 0,0 1-1 0 0,0-1 1 0 0,0 1-1 0 0,0-1 0 0 0,0 8 1 0 0,-5 15 444 0 0,-20 48 706 0 0,-21 59-262 0 0,40-113-908 0 0,-5 26 1 0 0,8-27-162 0 0,-13 37-1 0 0,6-27-656 0 0,-11 47 0 0 0,17-56-436 0 0,-3 4-772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3:17:45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14888 0 0,'0'0'332'0'0,"-2"2"50"0"0,-5 5-161 0 0,1-1 0 0 0,0 2 0 0 0,-6 9 0 0 0,5-8-180 0 0,0 0-1 0 0,0 0 0 0 0,-9 8 0 0 0,5-7 532 0 0,1 1 0 0 0,1 0 0 0 0,-1 0 0 0 0,2 1 0 0 0,0 0 0 0 0,-8 15 0 0 0,12-20-345 0 0,-1 0 0 0 0,0 0 0 0 0,-1-1 0 0 0,-7 9 0 0 0,5-8-3 0 0,1 1 0 0 0,-8 11 0 0 0,-36 61 600 0 0,35-64-800 0 0,14-14-184 0 0,-1 1-149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5:3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17135 0 0,'0'0'1712'0'0,"0"2"-1568"0"0,14 36 399 0 0,-12-31-249 0 0,1-1-1 0 0,0 0 1 0 0,0 0-1 0 0,0 0 1 0 0,1 0-1 0 0,7 8 1 0 0,-4-4-81 0 0,75 111 1549 0 0,-63-90-1604 0 0,-2 0-1 0 0,14 36 1 0 0,28 66-571 0 0,-53-121 442 0 0,19 32 155 0 0,-9-19-158 0 0,-15-23-231 0 0,0 1 0 0 0,1-1 0 0 0,-1 0 0 0 0,1 1 0 0 0,0-1 0 0 0,0 0 0 0 0,-1 0 0 0 0,1 0 0 0 0,0 0 0 0 0,1 0 0 0 0,-1 0 0 0 0,0-1 0 0 0,1 1 0 0 0,-1-1 0 0 0,0 0 0 0 0,1 1 0 0 0,0-1 0 0 0,-1 0 0 0 0,1-1 0 0 0,4 2 0 0 0,-5-3-1915 0 0,3-6-78 0 0</inkml:trace>
  <inkml:trace contextRef="#ctx0" brushRef="#br0" timeOffset="1">305 243 3224 0 0,'-1'2'543'0'0,"0"1"56"0"0,-1 0 1 0 0,1 1-1 0 0,0 0 1 0 0,-1-1 0 0 0,2 1-1 0 0,-1 0 1 0 0,0-1 0 0 0,1 1-1 0 0,0 0 1 0 0,0 0-1 0 0,0 0 1 0 0,0-1 0 0 0,0 1-1 0 0,1 0 1 0 0,1 5 0 0 0,3 7 83 0 0,0 0 0 0 0,9 19 0 0 0,-8-21-103 0 0,2 1-226 0 0,1 0-1 0 0,0 0 0 0 0,1-1 0 0 0,0 0 1 0 0,1-1-1 0 0,1 0 0 0 0,19 17 1 0 0,-28-27-272 0 0,0-1 0 0 0,1 1 0 0 0,-1-1-1 0 0,0 0 1 0 0,1 0 0 0 0,0 0 0 0 0,0 0 0 0 0,-1 0 0 0 0,1-1 0 0 0,0 0 0 0 0,0 1 0 0 0,0-2 0 0 0,7 2 0 0 0,-9-2-8 0 0,0 0 1 0 0,0 0-1 0 0,0 0 0 0 0,0 0 1 0 0,0-1-1 0 0,-1 1 1 0 0,1 0-1 0 0,0-1 1 0 0,0 0-1 0 0,0 1 0 0 0,-1-1 1 0 0,1 0-1 0 0,0 0 1 0 0,0 0-1 0 0,-1 0 1 0 0,1 0-1 0 0,-1 0 1 0 0,1-1-1 0 0,-1 1 0 0 0,0 0 1 0 0,1-1-1 0 0,-1 1 1 0 0,0-1-1 0 0,0 1 1 0 0,0-1-1 0 0,0 0 1 0 0,0 1-1 0 0,-1-1 0 0 0,1 0 1 0 0,1-3-1 0 0,0-4 25 0 0,0-1 0 0 0,-1 0 0 0 0,0 1 0 0 0,0-1 0 0 0,-1 0 0 0 0,0 1 0 0 0,-1-1 0 0 0,0 0 0 0 0,0 0 0 0 0,-1 1 0 0 0,0-1 0 0 0,-1 1 0 0 0,0 0 0 0 0,-1 0-1 0 0,0 0 1 0 0,0 0 0 0 0,-1 0 0 0 0,-8-11 0 0 0,7 13-66 0 0,0 0-1 0 0,-1 0 1 0 0,-7-5-1 0 0,2 0-10 0 0,8 9-24 0 0,0 1-1 0 0,0-1 1 0 0,0 0-1 0 0,0 1 1 0 0,-1 0-1 0 0,-8-3 1 0 0,-13-8-181 0 0,20 10 6 0 0,0-1 1 0 0,0 2-1 0 0,-11-5 0 0 0,-7 3-3292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3:17:4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11288 0 0,'0'0'514'0'0,"2"-1"-6"0"0,4-3-326 0 0,-2-3-18 0 0,-4-1 415 0 0,0 8-514 0 0,0-1 0 0 0,-1 1 0 0 0,1-1 0 0 0,0 0 0 0 0,0 1 0 0 0,0-1 1 0 0,1 0-1 0 0,-1 1 0 0 0,0-1 0 0 0,0 0 0 0 0,0 1 0 0 0,0-1 0 0 0,0 1 0 0 0,1-1 1 0 0,-1 1-1 0 0,0-1 0 0 0,1 0 0 0 0,-1 1 0 0 0,0-1 0 0 0,1 1 0 0 0,-1-1 0 0 0,1 1 1 0 0,-1-1-1 0 0,1 1 0 0 0,-1 0 0 0 0,1-1 0 0 0,-1 1 0 0 0,1 0 0 0 0,-1-1 0 0 0,1 1 1 0 0,-1 0-1 0 0,1-1 0 0 0,0 1 0 0 0,28-13 2476 0 0,-25 12-2395 0 0,-1 0 0 0 0,1 0 0 0 0,-1-1 0 0 0,0 1 0 0 0,0-1 0 0 0,0 0 1 0 0,0 0-1 0 0,5-4 0 0 0,-6 5-84 0 0,-1 0 0 0 0,1 0 0 0 0,0-1 0 0 0,0 1 0 0 0,0 0-1 0 0,0 1 1 0 0,0-1 0 0 0,1 0 0 0 0,-1 1 0 0 0,0-1 0 0 0,0 1 0 0 0,0-1 0 0 0,1 1 0 0 0,-1 0 0 0 0,3 0 0 0 0,8-1-20 0 0,-4-1-34 0 0,0 0 1 0 0,0 1-1 0 0,0 1 0 0 0,9-1 0 0 0,6 1-653 0 0,-22 0 21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3:17:4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2760 0 0,'23'1'1281'0'0,"-22"0"-435"0"0,-5 1 680 0 0,-4 2 4639 0 0,-3 10-4216 0 0,9-11-1695 0 0,0-1 0 0 0,0 0 0 0 0,1 1 0 0 0,-1-1 0 0 0,0 1 0 0 0,1 0 0 0 0,-3 5 0 0 0,4-6-141 0 0,-1-1 0 0 0,0 1-1 0 0,0 0 1 0 0,-1 0-1 0 0,1 0 1 0 0,0 0 0 0 0,-1-1-1 0 0,1 1 1 0 0,-2 1-1 0 0,1-2-55 0 0,1 0 0 0 0,0 0 0 0 0,0 1 0 0 0,0-1 0 0 0,0 0 0 0 0,0 0 0 0 0,0 1 0 0 0,0-1 0 0 0,1 0 0 0 0,-1 1 0 0 0,0-1 0 0 0,1 1 0 0 0,-1-1 0 0 0,1 1 0 0 0,-1 0 0 0 0,1-1 0 0 0,0 1-1 0 0,0 1 1 0 0,-1 4 183 0 0,1-1-1 0 0,-1 0 1 0 0,-1 0 0 0 0,-1 7-1 0 0,1-8-96 0 0,1 0-1 0 0,0 0 1 0 0,0 1 0 0 0,0-1-1 0 0,1 0 1 0 0,0 9-1 0 0,4 38 542 0 0,4 37 170 0 0,-7-81-792 0 0,0 1 1 0 0,-1 0 0 0 0,0-1-1 0 0,0 1 1 0 0,-1 0 0 0 0,-3 10 0 0 0,0 14 102 0 0,3 44 162 0 0,0 4-62 0 0,-2-58-204 0 0,2-11-25 0 0,-1 0 1 0 0,2 0-1 0 0,0 14 0 0 0,3 14 60 0 0,-3 67 0 0 0,-1-67-96 0 0,2 0 0 0 0,8 54 0 0 0,-3-44-21 0 0,-2 0 0 0 0,-5 100-1 0 0,-4-85 40 0 0,3-1 0 0 0,3 1 0 0 0,9 66 0 0 0,-4-76-18 0 0,-2 74 0 0 0,-12 56 0 0 0,1-54 0 0 0,5-78-76 0 0,9 99 0 0 0,2 51 75 0 0,-3-36 154 0 0,2 62 2 0 0,-3-111-168 0 0,-1 0-241 0 0,-5-105 225 0 0,0 24-60 0 0,1 0-1 0 0,5 38 1 0 0,7-8 322 0 0,3 23 293 0 0,-12 60 337 0 0,1 8-900 0 0,3-100-131 0 0,3 75 82 0 0,-8-87 247 0 0,1 0 0 0 0,14 64 0 0 0,30 88-118 0 0,-19-53-43 0 0,-10-46 0 0 0,-8-45 88 0 0,-2 0 0 0 0,1 88 0 0 0,-11-94-14 0 0,1-28-68 0 0,1 1-1 0 0,3 31 1 0 0,-2-38 20 0 0,0 0 0 0 0,-2 27-1 0 0,0-25-1 0 0,2 26 0 0 0,0-28-24 0 0,0-1 0 0 0,-1 1 0 0 0,-2 20 0 0 0,1-8 0 0 0,2-20 0 0 0,-1-1 0 0 0,0 1 0 0 0,-2 9 0 0 0,1-11-8 0 0,1-4 1 0 0,0 1 1 0 0,-1-1-1 0 0,1 1 0 0 0,0-1 1 0 0,0 1-1 0 0,0-1 0 0 0,0 1 1 0 0,0-1-1 0 0,0 1 0 0 0,0-1 1 0 0,0 1-1 0 0,0-1 0 0 0,0 1 1 0 0,0-1-1 0 0,0 0 0 0 0,0 1 1 0 0,0-1-1 0 0,0 1 0 0 0,0-1 1 0 0,1 1-1 0 0,-1-1 1 0 0,0 1-1 0 0,0-1 0 0 0,1 1 1 0 0,-1-1-41 0 0,0 1 0 0 0,0-1 0 0 0,-1 0 0 0 0,1 1 0 0 0,0-1 0 0 0,0 0 0 0 0,0 1 0 0 0,0-1 0 0 0,-1 0 0 0 0,1 0 1 0 0,0 1-1 0 0,0-1 0 0 0,-1 0 0 0 0,1 0 0 0 0,0 0 0 0 0,0 1 0 0 0,-1-1 0 0 0,1 0 0 0 0,0 0 0 0 0,-1 0 0 0 0,1 0 1 0 0,0 0-1 0 0,-1 1 0 0 0,1-1 0 0 0,0 0 0 0 0,-1 0 0 0 0,1 0 0 0 0,0 0 0 0 0,-1 0 0 0 0,1 0 0 0 0,0 0 1 0 0,-1 0-1 0 0,-4-7-648 0 0,-8-8-5780 0 0,0 3-912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3:17:4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10136 0 0,'0'14'464'0'0,"0"-12"-10"0"0,0 0-174 0 0,2 0-26 0 0,0 0 0 0 0,0 0-1 0 0,-1 0 1 0 0,1 0-1 0 0,1 0 1 0 0,-1 0 0 0 0,0-1-1 0 0,0 1 1 0 0,1-1 0 0 0,-1 0-1 0 0,1 1 1 0 0,-1-1-1 0 0,5 1 1 0 0,41 9 1920 0 0,-30-8-1954 0 0,-5-1 149 0 0,24 1-1 0 0,9 1 83 0 0,-5 1-49 0 0,71-1 0 0 0,-24-2-15 0 0,135 8 273 0 0,133-8-171 0 0,312-4 750 0 0,-62 26-409 0 0,-185-5-123 0 0,37-11 123 0 0,-300-7-786 0 0,327-6 394 0 0,-193-3-127 0 0,-126 5-52 0 0,188-1 331 0 0,-65 6-459 0 0,118-5 90 0 0,-157-3-194 0 0,-98 4 0 0 0,-80 1-1 0 0,55-2 33 0 0,-52 0 14 0 0,89 6 1 0 0,50 9 52 0 0,-169-11-120 0 0,57-5 0 0 0,-23-1 5 0 0,130 11 103 0 0,5-1 249 0 0,140-25-443 0 0,-203 8 459 0 0,-12-2 102 0 0,-67 5-622 0 0,69-11 102 0 0,30-9 303 0 0,-106 14-348 0 0,-45 9 24 0 0,1 1 0 0 0,25-3 0 0 0,-36 7 46 0 0,0-1 1 0 0,1 0-1 0 0,-1-1 0 0 0,-1 0 1 0 0,1 0-1 0 0,0-1 0 0 0,14-8 1 0 0,-23 11-23 0 0,0 0 0 0 0,1 1 1 0 0,-1-1-1 0 0,0 0 0 0 0,0 0 1 0 0,-1 0-1 0 0,1 0 0 0 0,0 1 1 0 0,0-1-1 0 0,0 0 0 0 0,0-1 0 0 0,-1 1 1 0 0,1 0-1 0 0,-1 0 0 0 0,1 0 1 0 0,-1 0-1 0 0,1 0 0 0 0,-1-1 0 0 0,1-1 1 0 0,1-3-174 0 0,-1 4-9 0 0,-1 1-556 0 0,0 0 711 0 0,-1 0-1 0 0,1 0 0 0 0,0 0 0 0 0,0 0 1 0 0,0 0-1 0 0,-1 0 0 0 0,1 0 0 0 0,-1 0 0 0 0,1 0 1 0 0,-1-1-1 0 0,-4-4 0 0 0,4 6 63 0 0,1 0 1 0 0,0 0 0 0 0,0 0-1 0 0,-1 0 1 0 0,1 0-1 0 0,0 0 1 0 0,0-1-1 0 0,-1 1 1 0 0,1 0-1 0 0,0 0 1 0 0,-1 0 0 0 0,1 0-1 0 0,0 0 1 0 0,-1 0-1 0 0,1 0 1 0 0,0 0-1 0 0,0 0 1 0 0,-1 1-1 0 0,1-1 1 0 0,0 0 0 0 0,-1 0-1 0 0,1 0 1 0 0,-1 0-1 0 0,-3 8 17 0 0,4-6 3 0 0,-1 0-1 0 0,1 0 1 0 0,1 0-1 0 0,-1 0 1 0 0,0 0-1 0 0,0 0 1 0 0,1 0-1 0 0,0 2 1 0 0,1 8 58 0 0,0-8-17 0 0,-1 1 1 0 0,1 0-1 0 0,0 0 0 0 0,0-1 0 0 0,1 1 1 0 0,-1-1-1 0 0,1 0 0 0 0,0 0 0 0 0,0 0 1 0 0,0 0-1 0 0,1 0 0 0 0,4 4 0 0 0,17 22 425 0 0,-19-23-333 0 0,0 0-1 0 0,11 10 1 0 0,8 10 437 0 0,-25-26-558 0 0,1 1-1 0 0,-1 0 0 0 0,0-1 1 0 0,0 1-1 0 0,0-1 1 0 0,0 1-1 0 0,0-1 1 0 0,0 1-1 0 0,0 0 1 0 0,0-1-1 0 0,-1 1 0 0 0,1-1 1 0 0,-1 1-1 0 0,1-1 1 0 0,-1 1-1 0 0,1-1 1 0 0,-2 3-1 0 0,0-2 12 0 0,0 1-1 0 0,1 0 0 0 0,-1-1 1 0 0,0 1-1 0 0,-1-1 0 0 0,1 0 1 0 0,0 0-1 0 0,0 0 0 0 0,-1 0 1 0 0,0 0-1 0 0,-4 2 1 0 0,2-2-62 0 0,0 0 1 0 0,0 0 0 0 0,-1-1 0 0 0,1 0 0 0 0,0 0 0 0 0,-7 0 0 0 0,2 1-690 0 0,-1-1 1 0 0,0-1-1 0 0,-19-1 0 0 0,16 0-739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3:17:5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11832 0 0,'0'0'6105'0'0,"1"2"-5519"0"0,0 0-418 0 0,0 0 0 0 0,1 1-1 0 0,-1-1 1 0 0,0 0-1 0 0,-1 1 1 0 0,1-1 0 0 0,0 1-1 0 0,-1 0 1 0 0,1 2-1 0 0,4 36 536 0 0,-2-20-555 0 0,-2-10-259 0 0,0 0 1 0 0,-2 17-1 0 0,0-5-5775 0 0,1-8-498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3:18:25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137 119 3224 0 0,'-2'2'505'0'0,"0"-1"-92"0"0,1-1-178 0 0,0 1 1 0 0,0-1-1 0 0,0 1 1 0 0,0-1-1 0 0,0 1 1 0 0,0-1-1 0 0,0 0 1 0 0,0 1-1 0 0,0-1 1 0 0,0 0-1 0 0,-2 0 1899 0 0,0 0-335 0 0,-4 0-502 0 0,-13-3 7579 0 0,14 1-9195 0 0,5 0 1570 0 0,0 2-1178 0 0,1 0-1 0 0,-1-1 1 0 0,1 1-1 0 0,0-1 1 0 0,-1 1-1 0 0,1-1 1 0 0,0 0-1 0 0,0 1 1 0 0,-1-1-1 0 0,1 1 1 0 0,0-1 0 0 0,0 1-1 0 0,0-1 1 0 0,0 0-1 0 0,-1 1 1 0 0,1-1-1 0 0,0 1 1 0 0,0-1-1 0 0,0 0 1 0 0,0 1-1 0 0,1-1 1 0 0,-1 1 0 0 0,0-1-1 0 0,0 0 1 0 0,0 0-1 0 0,4-17 823 0 0,5-4 351 0 0,-8 19-1200 0 0,0 0-1 0 0,0-1 1 0 0,1 1-1 0 0,-1 0 1 0 0,1 0-1 0 0,0 0 1 0 0,0 0-1 0 0,0 0 0 0 0,0 1 1 0 0,0-1-1 0 0,1 0 1 0 0,-1 1-1 0 0,4-3 1 0 0,-2-1 58 0 0,2 0-43 0 0,12-1 15 0 0,-17 7-73 0 0,0 0 0 0 0,-1-1 0 0 0,1 1 0 0 0,0 0 0 0 0,-1 0-1 0 0,1 0 1 0 0,0 0 0 0 0,0-1 0 0 0,-1 1 0 0 0,1 0 0 0 0,0 0 0 0 0,-1 1-1 0 0,1-1 1 0 0,0 0 0 0 0,0 0 0 0 0,0 0 0 0 0,-6 7 86 0 0,-19 9 60 0 0,22-15-144 0 0,-8 6-42 0 0,9-6 27 0 0,1 0 0 0 0,-1-1 0 0 0,0 1 0 0 0,0 0 0 0 0,0-1 0 0 0,-1 1 0 0 0,1-1 0 0 0,0 1 0 0 0,0-1 0 0 0,0 0 0 0 0,0 1 1 0 0,-2-1-1 0 0,-21 14-376 0 0,21-13 322 0 0,-9-2-10 0 0,-10-4-72 0 0,6 2 92 0 0,4 3 40 0 0,5-3 25 0 0,0 0 42 0 0,6 3 14 0 0,3-2 10 0 0,1 0-14 0 0,0 1 0 0 0,0-1 0 0 0,0 0 0 0 0,1 1-1 0 0,-1 0 1 0 0,6-2 0 0 0,-7 3 205 0 0,-1 2-204 0 0,0-1-53 0 0,-1-1-1 0 0,0 0 1 0 0,0 0-1 0 0,0 0 1 0 0,1 1-1 0 0,-1-1 1 0 0,0 0-1 0 0,0 0 1 0 0,0 0-1 0 0,1 1 1 0 0,-1-1-1 0 0,0 0 1 0 0,0 1-1 0 0,0-1 1 0 0,0 0-1 0 0,0 0 1 0 0,0 1-1 0 0,0-1 1 0 0,0 0-1 0 0,1 1 1 0 0,-1-1-1 0 0,0 0 1 0 0,0 0-1 0 0,0 1 1 0 0,0-1-1 0 0,-1 0 1 0 0,1 1-1 0 0,0-1 1 0 0,0 0-1 0 0,0 0 1 0 0,0 1-1 0 0,0-1 1 0 0,0 0-1 0 0,0 1 1 0 0,0-1 0 0 0,-1 0-1 0 0,1 0 1 0 0,0 1-1 0 0,0-1 1 0 0,0 0-1 0 0,-1 0 1 0 0,1 1-1 0 0,-6-1-214 0 0,2 0-2829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3:18:2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62 8720 0 0,'7'2'126'0'0,"1"-1"167"0"0,-1 0 2793 0 0,-7-1-2988 0 0,1-1 1 0 0,-1 1-1 0 0,1 0 0 0 0,0 0 0 0 0,-1-1 1 0 0,1 1-1 0 0,-1 0 0 0 0,1-1 0 0 0,-1 1 1 0 0,1-1-1 0 0,-1 1 0 0 0,0-1 1 0 0,1 1-1 0 0,-1-1 0 0 0,1 1 0 0 0,-1-1 1 0 0,0 1-1 0 0,0-1 0 0 0,1 1 0 0 0,-1-1 1 0 0,0 1-1 0 0,0-1 0 0 0,1 0 1 0 0,-1 0 603 0 0,0 1-660 0 0,0 0 1 0 0,0 0-1 0 0,1 0 0 0 0,-1 0 0 0 0,0 0 0 0 0,0 0 0 0 0,0 0 0 0 0,1 0 1 0 0,-1 0-1 0 0,0 0 0 0 0,0 0 0 0 0,0 0 0 0 0,1 0 0 0 0,-1 0 0 0 0,0 0 1 0 0,0-1-1 0 0,0 1 0 0 0,1 0 0 0 0,-1 0 0 0 0,0 0 0 0 0,0 0 1 0 0,0 0-1 0 0,0 0 0 0 0,1-1 0 0 0,-1 1 0 0 0,0 0 0 0 0,0 0 0 0 0,0 0 1 0 0,0-1-1 0 0,0 1 0 0 0,0 0 0 0 0,0 0 0 0 0,1 0 0 0 0,-1-1 1 0 0,0 1-1 0 0,0 0 0 0 0,0 0 0 0 0,0 0 0 0 0,0-1 0 0 0,0 1 0 0 0,0 0 1 0 0,0 0-1 0 0,0 0 0 0 0,0-1 0 0 0,0 1 0 0 0,0 0 0 0 0,-5-9 2602 0 0,7 10-2611 0 0,-1-1-32 0 0,-1 0 0 0 0,0 0 1 0 0,1 0-1 0 0,-1 0 1 0 0,1 0-1 0 0,-1 0 0 0 0,0 0 1 0 0,1 0-1 0 0,-1 0 1 0 0,1 0-1 0 0,-1 0 0 0 0,0 0 1 0 0,1 0-1 0 0,-1 0 1 0 0,1 1-1 0 0,-1-1 0 0 0,0 0 1 0 0,1 0-1 0 0,-1 0 1 0 0,0 1-1 0 0,1-1 1 0 0,-1 0-1 0 0,0 0 0 0 0,1 1 1 0 0,-1-1-1 0 0,0 0 1 0 0,0 1-1 0 0,1-1 0 0 0,-1 0 1 0 0,0 1-1 0 0,0-1 1 0 0,0 1-1 0 0,0-1 0 0 0,1 0 1 0 0,-1 1-1 0 0,0-1 1 0 0,0 1-1 0 0,0-1 0 0 0,0 0 1 0 0,0 1-1 0 0,0-1 1 0 0,0 1-1 0 0,0-1 0 0 0,0 1 1 0 0,0-1-1 0 0,0 0 1 0 0,0 1-1 0 0,0-1 1 0 0,-1 1-1 0 0,1-1 0 0 0,0 6-1 0 0,2-3-10 0 0,-8 0-49 0 0,4-2-5 0 0,0-1 91 0 0,-36 0 254 0 0,36-1-144 0 0,-21-4 126 0 0,21 4-46 0 0,2-1-163 0 0,-1-12-17 0 0,-1 11-23 0 0,0 1-1 0 0,-4-10-3 0 0,6 12-10 0 0,0 0 0 0 0,-1-1 0 0 0,1 1 0 0 0,0-1 0 0 0,0 1 0 0 0,0-1 0 0 0,-1 1 0 0 0,1-1 0 0 0,0 1 0 0 0,0-1 0 0 0,0 0 0 0 0,0 1 0 0 0,0-1 0 0 0,0 1 0 0 0,0-1 0 0 0,0 1 0 0 0,0-1 0 0 0,0 1 0 0 0,0-1 0 0 0,1 1 0 0 0,-1-1 0 0 0,0 1 0 0 0,0-1 0 0 0,0 1 0 0 0,1-1 0 0 0,-1 1 0 0 0,0-1 0 0 0,1 1 0 0 0,-1-1 0 0 0,0 1 0 0 0,1 0 0 0 0,-1-1 0 0 0,0 1 0 0 0,1-1 0 0 0,-1 1 0 0 0,1 0 0 0 0,-1 0 0 0 0,1-1 0 0 0,-1 1 0 0 0,1 0 0 0 0,-1 0 0 0 0,1-1 0 0 0,-1 1 0 0 0,1 0 0 0 0,-1 0 0 0 0,1 0 0 0 0,-1 0 0 0 0,2 0 0 0 0,-2 0 0 0 0,8-2 0 0 0,0 0 0 0 0,-1 1 0 0 0,1 0 0 0 0,0 1 0 0 0,-1 0 0 0 0,1 0 0 0 0,0 1 0 0 0,11 2 0 0 0,-10-1 11 0 0,-6 5 48 0 0,-2-7-53 0 0,-1 1 0 0 0,0 0 0 0 0,1-1 0 0 0,-1 1 0 0 0,0 0 0 0 0,0-1 0 0 0,0 1 0 0 0,0 0 0 0 0,0 0 0 0 0,0-1 0 0 0,0 1 0 0 0,0 0 0 0 0,0 0 0 0 0,0-1 0 0 0,0 1 1 0 0,0 0-1 0 0,-1-1 0 0 0,1 1 0 0 0,0 0 0 0 0,0-1 0 0 0,-1 1 0 0 0,1 0 0 0 0,0-1 0 0 0,-1 2 0 0 0,-1-1 13 0 0,2 1-18 0 0,-1-1 0 0 0,0 0 0 0 0,1 0 0 0 0,-1 1 0 0 0,0-1 0 0 0,0 0 0 0 0,0 0 0 0 0,0 0 0 0 0,0 0 0 0 0,0 0 0 0 0,0 0 0 0 0,-1 0 0 0 0,1 0 0 0 0,0 0 0 0 0,0-1 0 0 0,-1 1 0 0 0,-2 0 0 0 0,-1 2 8 0 0,-5 4 50 0 0,-7 5 47 0 0,15-12 38 0 0,-1 2-57 0 0,3-2-77 0 0,0 0-1 0 0,0 0 0 0 0,0 1 0 0 0,-1-1 0 0 0,1 0 0 0 0,0 0 0 0 0,0 0 1 0 0,0 0-1 0 0,-1 1 0 0 0,1-1 0 0 0,0 0 0 0 0,0 0 0 0 0,-1 0 0 0 0,1 0 0 0 0,0 0 1 0 0,0 0-1 0 0,-1 0 0 0 0,1 1 0 0 0,0-1 0 0 0,0 0 0 0 0,-1 0 0 0 0,1 0 1 0 0,0 0-1 0 0,-1 0 0 0 0,1 0 0 0 0,0 0 0 0 0,0 0 0 0 0,-1-1 0 0 0,-6-1 30 0 0,7 2-73 0 0,0 0 0 0 0,-1 0 0 0 0,1 0-1 0 0,0 0 1 0 0,0 0 0 0 0,-1 0 0 0 0,1 0 0 0 0,0 0-1 0 0,0 0 1 0 0,-1 0 0 0 0,1 0 0 0 0,0 0 0 0 0,0 0-1 0 0,0 0 1 0 0,-1 0 0 0 0,1 0 0 0 0,0-1 0 0 0,0 1-1 0 0,0 0 1 0 0,-1 0 0 0 0,1 0 0 0 0,0 0 0 0 0,0 0-1 0 0,0-1 1 0 0,-1 1 0 0 0,1 0 0 0 0,0 0 0 0 0,0 0-1 0 0,0-1 1 0 0,0 1 0 0 0,0 0 0 0 0,0 0 0 0 0,0 0-1 0 0,-1-1 1 0 0,1 1 0 0 0,0 0 0 0 0,0 0 0 0 0,0-1-1 0 0,0 1 1 0 0,0 0 0 0 0,0 0 0 0 0,0-1 0 0 0,0 1-1 0 0,0 0 1 0 0,0 0 0 0 0,0 0 0 0 0,0-1 0 0 0,0 1-1 0 0,0 0 1 0 0,1 0 0 0 0,-1-1 0 0 0,0 1 0 0 0,0 0-1 0 0,0 0 1 0 0,0 0 0 0 0,0-1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05:42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13 5064 0 0,'-7'-13'18421'0'0,"9"18"-18411"0"0,0 1-10 0 0,-5 14 0 0 0,1-10 0 0 0,-5 8 0 0 0,5-15 0 0 0,-5 6 0 0 0,-4-5 0 0 0,1-3 0 0 0,0-3 0 0 0,5-5-12 0 0,3-1-48 0 0,2 5 60 0 0,-3-10 0 0 0,5 9 0 0 0,0 2 0 0 0,-2 2 0 0 0,0-1 0 0 0,0 1 0 0 0,0 0 0 0 0,1-1 0 0 0,-1 1 0 0 0,0-1 0 0 0,1 1 0 0 0,-1 0 0 0 0,0-1 0 0 0,1 1 0 0 0,-1 0 0 0 0,0-1 0 0 0,1 1 0 0 0,-1 0 0 0 0,0-1 0 0 0,1 1 0 0 0,-1 0 0 0 0,1 0 0 0 0,0 0 2 0 0,0 0 1 0 0,-1 0-1 0 0,1 0 0 0 0,-1 0 0 0 0,1 0 0 0 0,-1 1 0 0 0,1-1 0 0 0,-1 0 0 0 0,1 0 1 0 0,-1 1-1 0 0,0-1 0 0 0,1 0 0 0 0,-1 1 0 0 0,1-1 0 0 0,-1 0 0 0 0,1 1 1 0 0,-1-1-1 0 0,0 1 0 0 0,0-1 0 0 0,1 0 0 0 0,-1 1 0 0 0,0-1 0 0 0,1 1 0 0 0,-1 0 1 0 0,4 8 7 0 0,-4 4-10 0 0,-4-4 11 0 0,2-7 32 0 0,-4 1-33 0 0,-1-4-10 0 0,7 1 0 0 0,0 0 0 0 0,0 0 0 0 0,0-1 0 0 0,0 1 0 0 0,0 0 0 0 0,0 0 0 0 0,0 0 0 0 0,0-1 0 0 0,1 1 0 0 0,-1 0 0 0 0,0 0 0 0 0,0 0 0 0 0,0-1 0 0 0,0 1 0 0 0,0 0 0 0 0,0 0 0 0 0,0 0 0 0 0,0 0 0 0 0,0-1 0 0 0,1 1 0 0 0,-1 0 0 0 0,0 0 0 0 0,0 0 0 0 0,0 0 0 0 0,0 0 0 0 0,1-1 0 0 0,-1 1 0 0 0,0 0 0 0 0,0 0 0 0 0,0 0 0 0 0,4 5-49 0 0,-3-3-203 0 0,-5 6-1863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05:43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5 13272 0 0,'0'0'642'0'0,"-2"0"-275"0"0,-52-3 1040 0 0,2 1 3652 0 0,50 3-4967 0 0,0-1-1 0 0,0 1 1 0 0,0-1-1 0 0,-1 1 0 0 0,1 0 1 0 0,0 0-1 0 0,0 0 1 0 0,0 0-1 0 0,0 0 1 0 0,1 0-1 0 0,-1 0 0 0 0,0 1 1 0 0,0-1-1 0 0,1 1 1 0 0,-1-1-1 0 0,1 1 1 0 0,-1 0-1 0 0,1-1 0 0 0,-2 4 1 0 0,-4 3 150 0 0,2-1-192 0 0,1-1 1 0 0,-1 1-1 0 0,1 0 1 0 0,0 0-1 0 0,1 0 1 0 0,-1 1-1 0 0,2-1 1 0 0,-1 1-1 0 0,1 0 1 0 0,-1 7-1 0 0,-2 14 6 0 0,-2 40 0 0 0,6-34-57 0 0,2 0 1 0 0,1-1 0 0 0,9 48-1 0 0,-9-74-54 0 0,0 1 0 0 0,1 0 0 0 0,0-1 1 0 0,1 0-1 0 0,0 0 0 0 0,0 0 0 0 0,0 0 0 0 0,1-1 0 0 0,11 14 0 0 0,-12-17-535 0 0,1 1 0 0 0,-1-1 0 0 0,1 0 0 0 0,10 6-1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05:43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9296 0 0,'0'0'3437'0'0,"2"1"-2096"0"0,0-1-1033 0 0,-1 0-1 0 0,1 0 1 0 0,-1 0-1 0 0,1 0 1 0 0,-1 0-1 0 0,1 0 1 0 0,-1 0-1 0 0,1 0 1 0 0,-1-1-1 0 0,1 1 1 0 0,-1-1-1 0 0,1 1 1 0 0,-1-1-1 0 0,0 1 1 0 0,1-1 0 0 0,0-1-1 0 0,7-2-7 0 0,-7 3 117 0 0,5-1-255 0 0,1-1 0 0 0,-1 0 0 0 0,0 0-1 0 0,0-1 1 0 0,7-5 0 0 0,3-6-1878 0 0,-7 5 705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05:44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8288 0 0,'0'0'638'0'0,"1"1"-172"0"0,17 5 7543 0 0,13 1-4539 0 0,10 3-2808 0 0,-39-9-548 0 0,-1 0-102 0 0,1 0-1 0 0,-1 1 0 0 0,1-1 0 0 0,-1 0 1 0 0,1 1-1 0 0,-1 0 0 0 0,0-1 0 0 0,0 1 0 0 0,2 3 1 0 0,-3-5-2 0 0,0 1-7 0 0,1 0 1 0 0,-1-1-1 0 0,0 1 0 0 0,0-1 0 0 0,1 1 1 0 0,-1 0-1 0 0,0-1 0 0 0,0 1 1 0 0,0 0-1 0 0,0 0 0 0 0,0-1 0 0 0,0 1 1 0 0,0 0-1 0 0,0-1 0 0 0,0 2 1 0 0,0 3-4 0 0,0 0-7 0 0,1 0-1 0 0,-1 0 0 0 0,0-1 0 0 0,0 1 0 0 0,0 0 1 0 0,-1 0-1 0 0,1 0 0 0 0,-1-1 0 0 0,0 1 1 0 0,-1 0-1 0 0,-1 4 0 0 0,-2 2-175 0 0,0 0 0 0 0,0 0-1 0 0,-1 0 1 0 0,-11 14 0 0 0,13-19 22 0 0,0-1 0 0 0,1 1 0 0 0,0 1 0 0 0,0-1 0 0 0,-3 10 0 0 0,-9 19-665 0 0,14-31 769 0 0,0-1-1 0 0,1 0 0 0 0,0 0 1 0 0,-1 1-1 0 0,1-1 1 0 0,0 0-1 0 0,0 1 0 0 0,1-1 1 0 0,-1 0-1 0 0,2 4 1 0 0,2 2 30 0 0,-3-8 37 0 0,-1-1-1 0 0,1 1 1 0 0,-1-1-1 0 0,1 1 1 0 0,0-1-1 0 0,-1 1 1 0 0,1-1-1 0 0,0 1 1 0 0,0-1-1 0 0,0 0 1 0 0,-1 1-1 0 0,1-1 1 0 0,0 0-1 0 0,0 0 1 0 0,0 0-1 0 0,-1 1 1 0 0,1-1-1 0 0,0 0 1 0 0,0 0-1 0 0,0 0 1 0 0,0 0-1 0 0,0-1 1 0 0,1 1-1 0 0,16-5 82 0 0,-16 5-95 0 0,0 0 1 0 0,-1-1 0 0 0,1 1-1 0 0,-1-1 1 0 0,0 1 0 0 0,1-1-1 0 0,-1 0 1 0 0,1 0 0 0 0,-1 0-1 0 0,0 1 1 0 0,0-1-1 0 0,2-2 1 0 0,1 0-19 0 0,27-13-1506 0 0,-20 7-143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5:3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6448 0 0,'1'2'4708'0'0,"24"28"964"0"0,-17-18-4878 0 0,-1 1 1 0 0,6 17-1 0 0,71 128 919 0 0,-50-98-1466 0 0,-27-48-199 0 0,29 55 204 0 0,-22-39-125 0 0,3 6 66 0 0,-10-20-102 0 0,-5-12 13 0 0,-1 1 1 0 0,1-1-1 0 0,-1 1 1 0 0,0-1-1 0 0,0 1 1 0 0,0 0-1 0 0,0 0 0 0 0,0 2 1 0 0,-10-13-421 0 0,3 0 354 0 0,1-1-1 0 0,0 1 1 0 0,0 0 0 0 0,1-1-1 0 0,0 0 1 0 0,0 0-1 0 0,1-1 1 0 0,0 1 0 0 0,1-1-1 0 0,0 1 1 0 0,0-1 0 0 0,1-11-1 0 0,0 17-132 0 0,1-1-1 0 0,0 1 0 0 0,1-1 1 0 0,-1 1-1 0 0,1-1 0 0 0,0 1 0 0 0,0 0 1 0 0,0-1-1 0 0,1 1 0 0 0,-1 0 1 0 0,1 0-1 0 0,4-8 0 0 0,2 4-70 0 0,1 3 132 0 0,6-2 34 0 0,-9 9 0 0 0,-4 0 0 0 0,4 1 108 0 0,-1 0 0 0 0,0 0 0 0 0,0 1 0 0 0,0 0 0 0 0,0 0 0 0 0,0 0 0 0 0,-1 0 0 0 0,0 1 0 0 0,0 0 0 0 0,0 0 0 0 0,-1 0 0 0 0,1 0 0 0 0,-1 1 0 0 0,-1-1-1 0 0,1 1 1 0 0,-1-1 0 0 0,2 8 0 0 0,0-3-119 0 0,-2 0 0 0 0,1 1 0 0 0,-2-1-1 0 0,1 1 1 0 0,-1 0 0 0 0,-1-1 0 0 0,0 1-1 0 0,-1 0 1 0 0,-2 14 0 0 0,0-9-143 0 0,2-4-55 0 0,-2 0 0 0 0,-6 19 0 0 0,9-29 126 0 0,-1 1-1 0 0,0-1 1 0 0,-1 1-1 0 0,1-1 1 0 0,0 1-1 0 0,-1-1 1 0 0,1 0-1 0 0,-1 0 1 0 0,0 0-1 0 0,0 0 1 0 0,1 0-1 0 0,-1 0 1 0 0,-1 0-1 0 0,1-1 1 0 0,0 1-1 0 0,0-1 1 0 0,-3 2-1 0 0,3-3-416 0 0,1-1-591 0 0,-7-14-765 0 0,7 3 836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05:4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13 357 5528 0 0,'0'0'805'0'0,"1"2"442"0"0,1 3-521 0 0,-1 0 1 0 0,0 0-1 0 0,0 0 0 0 0,0 1 1 0 0,-1-1-1 0 0,1 0 0 0 0,-1 0 1 0 0,0 0-1 0 0,-1 6 1 0 0,-1 5 291 0 0,0 0-373 0 0,0-1 1 0 0,-5 20-1 0 0,6-32-609 0 0,0 0-1 0 0,1 0 1 0 0,0 0-1 0 0,-1 0 1 0 0,1 0 0 0 0,0 0-1 0 0,0 0 1 0 0,1 5-1 0 0,0-5-26 0 0,-1 1 0 0 0,1-1 1 0 0,-1 1-1 0 0,0 0 0 0 0,-1 3 0 0 0,-2 9-44 0 0,1 32 0 0 0,2-47-258 0 0</inkml:trace>
  <inkml:trace contextRef="#ctx0" brushRef="#br0" timeOffset="1">264 0 13128 0 0,'0'0'1186'0'0,"-5"8"-127"0"0,1-3-658 0 0,1 0-1 0 0,-1 0 1 0 0,1 1 0 0 0,0 0 0 0 0,1-1-1 0 0,-1 1 1 0 0,1 0 0 0 0,-2 10-1 0 0,-1 17-23 0 0,1 0 0 0 0,2 0 0 0 0,4 63 0 0 0,4-72-320 0 0,3 8 4 0 0,-8-23-51 0 0,1 2 9 0 0,13 11 37 0 0,-8-14-3 0 0,-5-6 75 0 0,0-3-64 0 0,0 1-50 0 0,0-1 0 0 0,0 0-1 0 0,0 1 1 0 0,0-1 0 0 0,0 0-1 0 0,0-1 1 0 0,0 1 0 0 0,-1 0-1 0 0,1 0 1 0 0,0-1 0 0 0,-1 1-1 0 0,1-1 1 0 0,-1 1 0 0 0,3-4-1 0 0,-3 2 14 0 0,0 0 0 0 0,1 0-1 0 0,-1 0 1 0 0,-1 0 0 0 0,1 0-1 0 0,0 0 1 0 0,-1 0 0 0 0,1 0 0 0 0,-1 0-1 0 0,0-5 1 0 0,0 7-25 0 0,0 0 1 0 0,0-1-1 0 0,0 1 0 0 0,-1 0 0 0 0,1 0 1 0 0,0-1-1 0 0,0 1 0 0 0,-1 0 1 0 0,1-1-1 0 0,-1 1 0 0 0,1 0 1 0 0,-1 0-1 0 0,1 0 0 0 0,-1 0 0 0 0,0 0 1 0 0,0-1-1 0 0,0 1 0 0 0,1 0 1 0 0,-1 1-1 0 0,0-1 0 0 0,0 0 1 0 0,0 0-1 0 0,0 0 0 0 0,-1 0 0 0 0,1 1 1 0 0,0-1-1 0 0,0 1 0 0 0,0-1 1 0 0,0 1-1 0 0,-3-1 0 0 0,-2-1-23 0 0,0 1 1 0 0,0 1-1 0 0,-1-1 0 0 0,1 1 1 0 0,-8 1-1 0 0,2-1-190 0 0,9 0 131 0 0,0 0 0 0 0,1 1 0 0 0,-1 0 0 0 0,0-1 1 0 0,0 1-1 0 0,0 0 0 0 0,-3 2 0 0 0,-1-1-201 0 0,5-1-370 0 0,0 0-134 0 0,-4 1-1102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05:4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10592 0 0,'0'0'818'0'0,"2"0"-352"0"0,2 0-31 0 0,0 1 0 0 0,1 0 1 0 0,-1-1-1 0 0,0 1 0 0 0,0 1 1 0 0,0-1-1 0 0,0 1 0 0 0,0-1 1 0 0,0 1-1 0 0,0 0 0 0 0,0 1 0 0 0,-1-1 1 0 0,1 1-1 0 0,-1-1 0 0 0,0 1 1 0 0,0 0-1 0 0,6 7 0 0 0,0 0 75 0 0,0 0-1 0 0,0 1 0 0 0,-1 0 1 0 0,-1 1-1 0 0,12 22 0 0 0,-4-2 56 0 0,-8-17-347 0 0,0-1 0 0 0,-1 1 0 0 0,-1 0-1 0 0,0 1 1 0 0,4 23 0 0 0,-5-2-182 0 0,-2 1 0 0 0,-2 0-1 0 0,-6 58 1 0 0,4-88-245 0 0,0-1-1 0 0,0 1 1 0 0,-7 14 0 0 0,2-4-1209 0 0,-2 2-734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05:47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1714 2760 0 0,'0'0'18085'0'0,"0"1"-17779"0"0,0 2-227 0 0,0 0 0 0 0,0 0 0 0 0,1 0-1 0 0,0 0 1 0 0,-1 0 0 0 0,3 5 0 0 0,4 20 455 0 0,-3-15-444 0 0,0 1 1 0 0,0-1-1 0 0,1 0 1 0 0,1 0-1 0 0,0-1 1 0 0,9 14-1 0 0,-4-5-19 0 0,31 47-7 0 0,-3-20-43 0 0,-29-33 4 0 0,1-2 1 0 0,15 16-1 0 0,3 2 16 0 0,20 21-41 0 0,-33-37 5 0 0,25 32 1 0 0,-34-39 2 0 0,0 0 0 0 0,1 0-1 0 0,0-1 1 0 0,15 10 0 0 0,-13-9-3 0 0,0 0-1 0 0,10 10 1 0 0,-11-10-5 0 0,0 1 0 0 0,15 9 0 0 0,4 4 0 0 0,27 27 0 0 0,-22-28 54 0 0,-28-17-46 0 0,-4-2-7 0 0,1 0 0 0 0,-1 0 0 0 0,1-1 0 0 0,0 1 0 0 0,0-1 0 0 0,-1 1 0 0 0,1-1 0 0 0,0 0 0 0 0,1 0 0 0 0,-1 0 0 0 0,0 0 0 0 0,4 1 0 0 0,-2 0 4 0 0,1 0 0 0 0,-1 0 0 0 0,0 0 0 0 0,0 0 0 0 0,0 0 0 0 0,-1 1 0 0 0,1 0 0 0 0,5 5-1 0 0,9 5 5 0 0,11 12-9 0 0,-26-24 0 0 0,0 0 0 0 0,-1 1 0 0 0,0 0 0 0 0,1 0-1 0 0,-1-1 1 0 0,0 1 0 0 0,0 1 0 0 0,0-1 0 0 0,3 4 0 0 0,2 2 12 0 0,7 8 38 0 0,4 3-47 0 0,37 18-3 0 0,-51-34 10 0 0,1 1 0 0 0,0-2-1 0 0,0 1 1 0 0,0 0 0 0 0,1-1 0 0 0,-1 0-1 0 0,7 1 1 0 0,-5-1 3 0 0,0 0-1 0 0,-1 1 1 0 0,9 4-1 0 0,-8-2-12 0 0,15 9 0 0 0,-16-11 0 0 0,9 5 0 0 0,1 0 0 0 0,22 7 0 0 0,-35-14 1 0 0,0 0 1 0 0,0 1-1 0 0,0-1 0 0 0,-1 1 0 0 0,1 0 0 0 0,0 0 1 0 0,-1 0-1 0 0,4 4 0 0 0,-5-6 2 0 0,-1 1 0 0 0,1-1 1 0 0,0 1-1 0 0,-1-1 0 0 0,1 0 0 0 0,0 1 1 0 0,0-1-1 0 0,-1 0 0 0 0,1 1 0 0 0,0-1 1 0 0,0 0-1 0 0,0 0 0 0 0,-1 0 0 0 0,1 0 1 0 0,1 0-1 0 0,2 1-2 0 0,21 8 1 0 0,-18-6 9 0 0,0-1 0 0 0,1 1 0 0 0,-1-1 1 0 0,0 0-1 0 0,1-1 0 0 0,11 1 0 0 0,-4-1 105 0 0,-11 1-93 0 0,0 0-2 0 0,0-1-41 0 0,-1-1-1 0 0,1 0 1 0 0,0 0-1 0 0,0 0 1 0 0,0 0-1 0 0,0-1 1 0 0,7-1-1 0 0,-7 1 9 0 0,0 0-1 0 0,0 1 1 0 0,0-1-1 0 0,0 1 1 0 0,0 0-1 0 0,0 0 1 0 0,6 1-1 0 0,6 3 13 0 0,-1-4 0 0 0,-6-4 0 0 0,4 3 0 0 0,4 0-4 0 0,23-3-1 0 0,-24 1 60 0 0,22 1 1 0 0,-31 1 15 0 0,-1 1 0 0 0,1-2 0 0 0,0 1 0 0 0,8-3 0 0 0,13-3-40 0 0,-19 5-25 0 0,0-1-1 0 0,0 1 1 0 0,-1-2 0 0 0,0 1-1 0 0,1-1 1 0 0,-1 0-1 0 0,0-1 1 0 0,7-6-1 0 0,19-9 9 0 0,11-12-14 0 0,-33 25 0 0 0,-1-1 0 0 0,1-1 0 0 0,-1 1 0 0 0,-1-2 0 0 0,13-13 0 0 0,-4 3 0 0 0,1 0 0 0 0,25-18 0 0 0,-39 33 5 0 0,-1-1-1 0 0,1 1 0 0 0,-1-1 1 0 0,0 0-1 0 0,7-12 0 0 0,-7 10 7 0 0,1 0-1 0 0,0 0 0 0 0,10-10 0 0 0,19-21 56 0 0,-26 28-48 0 0,1 0 1 0 0,0 1 0 0 0,12-10 0 0 0,44-36-19 0 0,-55 45 0 0 0,0 0 0 0 0,0-1 0 0 0,12-20 0 0 0,-22 31 0 0 0,2-2-2 0 0,15-11 15 0 0,-12 7 10 0 0,-4 4-20 0 0,0 1 0 0 0,1 0 1 0 0,-1-1-1 0 0,1 1 1 0 0,-1 0-1 0 0,1 0 0 0 0,0 1 1 0 0,3-3-1 0 0,17-15-3 0 0,-15 10 0 0 0,-6 1-18 0 0,-2 7 4 0 0,1 0 0 0 0,0 0 0 0 0,-1 0 0 0 0,1 0 0 0 0,0 0 0 0 0,-1 0 0 0 0,1 0 0 0 0,0 0-1 0 0,0 1 1 0 0,0-1 0 0 0,0 0 0 0 0,0 0 0 0 0,0 1 0 0 0,0-1 0 0 0,2 0 0 0 0,-2 0-21 0 0,19-17-4916 0 0,-9 7 2017 0 0,-4 6 3737 0 0,-2 0-786 0 0,-1 1-1 0 0,1-1 0 0 0,-1 0 1 0 0,1-1-1 0 0,3-6 0 0 0,6-6 266 0 0,-11 14-174 0 0,0 0 0 0 0,-1 0-1 0 0,1-1 1 0 0,-1 1 0 0 0,1-1-1 0 0,-2 1 1 0 0,4-9 0 0 0,-4 9 21 0 0,1-1 1 0 0,-1 0 0 0 0,1 1 0 0 0,1-1 0 0 0,-1 1 0 0 0,1-1 0 0 0,3-3-1 0 0,-2 2 35 0 0,0 0 0 0 0,0 0-1 0 0,0 0 1 0 0,-1 0 0 0 0,0 0-1 0 0,0-1 1 0 0,-1 0 0 0 0,0 1-1 0 0,2-9 1 0 0,0 2 138 0 0,-2 6-143 0 0,1 1 1 0 0,0 0-1 0 0,1-1 0 0 0,6-8 1 0 0,4-7 187 0 0,51-99 1337 0 0,-41 68-1195 0 0,-19 40-332 0 0,0 0 1 0 0,2 0-1 0 0,7-13 1 0 0,-1 4 153 0 0,0-1 1 0 0,13-36 0 0 0,-7 13-29 0 0,-9 13-90 0 0,-9 28-164 0 0,1-1 1 0 0,-1 0-1 0 0,1 1 0 0 0,0 0 0 0 0,3-7 0 0 0,6-4 41 0 0,-8 11-42 0 0,0 0-1 0 0,0 0 1 0 0,0 0-1 0 0,0-1 1 0 0,-1 1-1 0 0,2-8 1 0 0,-2 8-10 0 0,1-1 0 0 0,-1 1 0 0 0,1-1 0 0 0,0 1 0 0 0,0 0 0 0 0,1 0 0 0 0,-1 1 0 0 0,5-5 0 0 0,-3 3-1 0 0,0 0 0 0 0,0 0 0 0 0,-1 0 0 0 0,6-12 0 0 0,7-15 35 0 0,-13 27-33 0 0,0 0 0 0 0,-1 0 0 0 0,0 0 1 0 0,-1 0-1 0 0,1-1 0 0 0,1-7 0 0 0,-3 10-8 0 0,0 0 0 0 0,1 1 0 0 0,-1-1 1 0 0,1 1-1 0 0,-1-1 0 0 0,5-4 0 0 0,-4 4-9 0 0,0 0 1 0 0,1 0-1 0 0,-2 0 0 0 0,1 0 1 0 0,1-4-1 0 0,9-44 58 0 0,-12 49-60 0 0,1 0 0 0 0,0 0 0 0 0,1 0-1 0 0,-1 0 1 0 0,0 0 0 0 0,3-3 0 0 0,-3 4 2 0 0,0 0 0 0 0,0 0 1 0 0,0 0-1 0 0,0 0 0 0 0,0 0 1 0 0,0 0-1 0 0,-1 0 0 0 0,1 0 1 0 0,-1 0-1 0 0,1-3 0 0 0,-3-7 87 0 0,2 10-76 0 0,-1 1 0 0 0,1 0 0 0 0,0-1 0 0 0,0 1-1 0 0,-1 0 1 0 0,1-1 0 0 0,0 1 0 0 0,0 0 0 0 0,1-1 0 0 0,-1 1-1 0 0,0 0 1 0 0,1-3 0 0 0,4-8 80 0 0,-3 10-76 0 0,-1-1 0 0 0,0 0 0 0 0,0 1 0 0 0,0-1 0 0 0,0 0 0 0 0,0 1 1 0 0,-1-1-1 0 0,1-4 0 0 0,-1 5-42 0 0,1 0 1 0 0,-1 0-1 0 0,1 0 1 0 0,-1 0-1 0 0,1 0 1 0 0,0 0-1 0 0,0 0 1 0 0,0 0-1 0 0,0 1 0 0 0,0-1 1 0 0,2-2-1 0 0,2-3-10 0 0,-3 3 60 0 0,0-1-1 0 0,-1 0 0 0 0,1 1 1 0 0,-1-1-1 0 0,2-7 0 0 0,-1 0 58 0 0,-1 10-76 0 0,-1 0-1 0 0,1 1 1 0 0,0-1-1 0 0,0 1 0 0 0,-1 0 1 0 0,1-1-1 0 0,0 1 0 0 0,0 0 1 0 0,0-1-1 0 0,0 1 0 0 0,1 0 1 0 0,-1 0-1 0 0,2-2 1 0 0,-2 3-5 0 0,1-1 1 0 0,-1 0-1 0 0,0 0 1 0 0,0 0-1 0 0,-1 0 1 0 0,1 0-1 0 0,0 0 1 0 0,0 0-1 0 0,0 0 1 0 0,-1 0-1 0 0,1 0 1 0 0,0 0-1 0 0,-1-1 1 0 0,1 1 0 0 0,-1 0-1 0 0,0 0 1 0 0,1-2-1 0 0,0-9 1 0 0,-1 10-3 0 0,0 1 1 0 0,0-1-1 0 0,0 1 0 0 0,0-1 0 0 0,0 1 0 0 0,0-1 0 0 0,0 1 0 0 0,1 0 1 0 0,-1-1-1 0 0,1 1 0 0 0,-1 0 0 0 0,1-1 0 0 0,0 1 0 0 0,-1 0 1 0 0,1-1-1 0 0,0 1 0 0 0,0 0 0 0 0,0 0 0 0 0,0 0 0 0 0,0 0 1 0 0,0 0-1 0 0,2-2 0 0 0,-2 3-8 0 0,0-1 1 0 0,0 0-1 0 0,0 0 0 0 0,0 0 1 0 0,1 0-1 0 0,-1 0 0 0 0,-1-1 1 0 0,1 1-1 0 0,0 0 1 0 0,0 0-1 0 0,0-1 0 0 0,-1 1 1 0 0,1 0-1 0 0,0-1 1 0 0,-1 1-1 0 0,0 0 0 0 0,1-1 1 0 0,-1 1-1 0 0,0-1 0 0 0,0 1 1 0 0,1-1-1 0 0,-1 1 1 0 0,0-1-1 0 0,0 1 0 0 0,-1-1 1 0 0,1 1-1 0 0,-1-3 0 0 0,0 2 13 0 0,1 1-1 0 0,-1-1 1 0 0,1 1-1 0 0,-1-1 0 0 0,1 0 1 0 0,-1 1-1 0 0,1-1 1 0 0,0 1-1 0 0,0-1 0 0 0,0-2 1 0 0,8-17 135 0 0,-6 19-130 0 0,-2 1-6 0 0,0 0-1 0 0,1 1 1 0 0,-1-1 0 0 0,1 0 0 0 0,-1 1 0 0 0,0-1-1 0 0,0 0 1 0 0,1 0 0 0 0,-1 0 0 0 0,0 1 0 0 0,0-1-1 0 0,0 0 1 0 0,0 0 0 0 0,0 0 0 0 0,0 1 0 0 0,0-1-1 0 0,0 0 1 0 0,0 0 0 0 0,0 1 0 0 0,-1-1 0 0 0,1 0-1 0 0,0 0 1 0 0,0 1 0 0 0,-1-1 0 0 0,1 0-1 0 0,0 0 1 0 0,-1 1 0 0 0,0-2 0 0 0,0 0-3 0 0,1 2 1 0 0,-1-1 0 0 0,1 0 0 0 0,0 0 0 0 0,0 0 0 0 0,0 0 0 0 0,0 0 0 0 0,0 0 0 0 0,0 0 0 0 0,0 1 0 0 0,0-1 0 0 0,0 0 0 0 0,0 0 0 0 0,0 0 0 0 0,1 0 0 0 0,-1 0 0 0 0,0 1 0 0 0,1-1 0 0 0,-1 0 0 0 0,1 0 0 0 0,-1 0 0 0 0,0 1 0 0 0,1-1 0 0 0,0 0 0 0 0,-1 1 0 0 0,1-1 0 0 0,-1 0 0 0 0,1 1 0 0 0,0-1 0 0 0,0 0 0 0 0,8-10 22 0 0,-5-4-10 0 0,-4 12-13 0 0,1 0 0 0 0,0 0-1 0 0,-1 0 1 0 0,1 1 0 0 0,0-1 0 0 0,0 0 0 0 0,1 1-1 0 0,1-4 1 0 0,-1 3 0 0 0,0 0 0 0 0,0 0 0 0 0,0 0 0 0 0,0 0 0 0 0,-1 0 0 0 0,0-1 0 0 0,1 1 0 0 0,-1 0 0 0 0,1-6 0 0 0,-2 8 0 0 0,1-1 0 0 0,-1-1 0 0 0,1 1 0 0 0,0 0 0 0 0,1 0 0 0 0,-1 0 0 0 0,0-1 0 0 0,3-1 0 0 0,7-16 0 0 0,-9 16 0 0 0,-1-1 0 0 0,0 0 0 0 0,0 1 0 0 0,0-1 0 0 0,0-6 0 0 0,-1 9 0 0 0,0 1 0 0 0,0-1 0 0 0,0 1 0 0 0,0-1 0 0 0,-1 1 0 0 0,1-1 0 0 0,0 1 0 0 0,-1-1 0 0 0,1 1 0 0 0,-1 0 0 0 0,0-1 0 0 0,1 1 0 0 0,-1 0 0 0 0,0-1 0 0 0,0 1 0 0 0,0 0 0 0 0,0 0 0 0 0,0 0 0 0 0,-2-2 0 0 0,3 3 0 0 0,0 0 0 0 0,-1 0 0 0 0,1-1 0 0 0,0 1 0 0 0,0 0 0 0 0,0 0 0 0 0,-1 0 0 0 0,1 0 0 0 0,0-1 0 0 0,0 1 0 0 0,0 0 0 0 0,0 0 0 0 0,-1 0 0 0 0,1 0 0 0 0,0-1 0 0 0,0 1 0 0 0,0 0 0 0 0,0 0 0 0 0,0-1 0 0 0,0 1 0 0 0,0 0 0 0 0,0 0 0 0 0,0-1 0 0 0,0 1 0 0 0,-1 0 0 0 0,1 0 0 0 0,0-1 0 0 0,0 1 0 0 0,1 0 0 0 0,-1 0 0 0 0,0-1 0 0 0,0 1 0 0 0,0 0 0 0 0,0 0 0 0 0,0-1 0 0 0,0 1 0 0 0,0 0 0 0 0,0 0 0 0 0,0 0 0 0 0,0-1 0 0 0,1 1 0 0 0,-1 0 0 0 0,0 0 0 0 0,0 0 0 0 0,0-1 0 0 0,0 1 0 0 0,1 0 0 0 0,-1 0 0 0 0,1-1 0 0 0,0-1 0 0 0,0 1 0 0 0,0-1 0 0 0,-1 1 0 0 0,1-1 0 0 0,0 1 0 0 0,-1-1 0 0 0,1 1 0 0 0,-1-1 0 0 0,1 1 0 0 0,-1-1 0 0 0,0 0 0 0 0,0 1 0 0 0,0-3 0 0 0,0 3 0 0 0,0 0 0 0 0,1 0 0 0 0,-1 0 0 0 0,0 1 0 0 0,0-1 0 0 0,1 0 0 0 0,-1 0 0 0 0,0 0 0 0 0,1 1 0 0 0,-1-1 0 0 0,1 0 0 0 0,-1 1 0 0 0,1-1 0 0 0,-1 0 0 0 0,2 0 0 0 0,-1 0 0 0 0,-1 0 0 0 0,1 1 0 0 0,-1-1 0 0 0,1 0 0 0 0,0 0 0 0 0,-1 0 0 0 0,1 1 0 0 0,-1-1 0 0 0,1 0 0 0 0,-1 0 0 0 0,0 0 0 0 0,1 0 0 0 0,-1 0 0 0 0,0 0 0 0 0,0 0 0 0 0,0-1 0 0 0,0-8 0 0 0,0 9 0 0 0,0 1 0 0 0,0-1 0 0 0,0 1 0 0 0,0-1 0 0 0,0 0 0 0 0,0 1 0 0 0,1-1 0 0 0,-1 1 0 0 0,0-1 0 0 0,0 1 0 0 0,0-1 0 0 0,1 1 0 0 0,-1-1 0 0 0,0 1 0 0 0,0-1 0 0 0,1 0 0 0 0,4-3 0 0 0,-4 4 0 0 0,0-1 0 0 0,0 1 0 0 0,0-1 0 0 0,-1 1 0 0 0,1-1 0 0 0,0 1 0 0 0,-1-1 0 0 0,1 1 0 0 0,0-1 0 0 0,-1 0 0 0 0,1 0 0 0 0,-1 1 0 0 0,1-1 0 0 0,-1 0 0 0 0,1 0 0 0 0,-1 1 0 0 0,1-1 0 0 0,-1 0 0 0 0,1-1 0 0 0,-1 1 0 0 0,0 0 0 0 0,0 0 0 0 0,0 0 0 0 0,0 0 0 0 0,0 0 0 0 0,1 0 0 0 0,-1 0 0 0 0,0 0 0 0 0,1 0 0 0 0,-1 1 0 0 0,0-1 0 0 0,1 0 0 0 0,-1 0 0 0 0,1 0 0 0 0,0 1 0 0 0,-1-1 0 0 0,1 0 0 0 0,0 1 0 0 0,0-2 0 0 0,0 2 0 0 0,-1 0 0 0 0,0 0 0 0 0,1-1 0 0 0,-1 1 0 0 0,0 0 0 0 0,1-1 0 0 0,-1 1 0 0 0,0 0 0 0 0,0-1 0 0 0,1 1 0 0 0,-1 0 0 0 0,0-1 0 0 0,0 1 0 0 0,1 0 0 0 0,-1-1 0 0 0,0 1 0 0 0,0-1 0 0 0,0 1 0 0 0,0 0 0 0 0,0-1 0 0 0,0 1 0 0 0,0-1 0 0 0,0 1 0 0 0,0-1 0 0 0,0 1 0 0 0,0 0 0 0 0,0-1 0 0 0,0 1 0 0 0,0-1 0 0 0,0 1 0 0 0,0-1 0 0 0,0 1 0 0 0,0 0 0 0 0,-1-1 0 0 0,1 1 0 0 0,0 0 0 0 0,0-1 0 0 0,0 1 0 0 0,-1-1 0 0 0,1 1 0 0 0,0 0 0 0 0,-1-1 0 0 0,-6-6 0 0 0,6-6 0 0 0,2 3 0 0 0,-1 9 0 0 0,0 1 0 0 0,-1 0 0 0 0,1-1 0 0 0,0 1 0 0 0,0-1 0 0 0,-1 1 0 0 0,1-1 0 0 0,0 1 0 0 0,0-1 0 0 0,0 1 0 0 0,0 0 0 0 0,0-1 0 0 0,0 1 0 0 0,0-1 0 0 0,0 1 0 0 0,0-1 0 0 0,0 1 0 0 0,0-1 0 0 0,0 1 0 0 0,0-1 0 0 0,0 1 0 0 0,0-1 0 0 0,0 1 0 0 0,0-1 0 0 0,1 1 0 0 0,-1-1 0 0 0,0 1 0 0 0,0 0 0 0 0,0-1 0 0 0,1 0 0 0 0,3-6 0 0 0,-7-11 0 0 0,3 18 0 0 0,0-1 0 0 0,0 1 0 0 0,0 0 0 0 0,0-1 0 0 0,0 1 0 0 0,0 0 0 0 0,0-1 0 0 0,0 1 0 0 0,0-1 0 0 0,0 1 0 0 0,0 0 0 0 0,0-1 0 0 0,0 1 0 0 0,0 0 0 0 0,1-1 0 0 0,-1 1 0 0 0,0 0 0 0 0,0-1 0 0 0,0 1 0 0 0,0 0 0 0 0,1-1 0 0 0,-1 1 0 0 0,0 0 0 0 0,1-1 0 0 0,7-5 0 0 0,-8-3 0 0 0,0 7 1 0 0,6-4-1 0 0,5-3-16 0 0,-10 9 12 0 0,-1-1-1 0 0,0 1 0 0 0,1 0 0 0 0,-1 0 0 0 0,0-1 0 0 0,1 1 0 0 0,-1 0 0 0 0,0-1 1 0 0,1 1-1 0 0,-1-1 0 0 0,0 1 0 0 0,0 0 0 0 0,0-1 0 0 0,1 1 0 0 0,-1-1 0 0 0,0 1 0 0 0,0 0 1 0 0,0-1-1 0 0,0 1 0 0 0,0-1 0 0 0,0 1 0 0 0,0-1 0 0 0,0 1 0 0 0,0-1 0 0 0,0 1 1 0 0,0 0-1 0 0,0-1 0 0 0,0 1 0 0 0,0-1 0 0 0,0 1 0 0 0,0-1 0 0 0,-1 1 0 0 0,1 0 0 0 0,0-1 1 0 0,0 1-1 0 0,0-1 0 0 0,-1 1 0 0 0,1 0 0 0 0,0-1 0 0 0,-1 1 0 0 0,1 0 0 0 0,0-1 1 0 0,-1 1-1 0 0,1 0 0 0 0,0-1 0 0 0,-1 1 0 0 0,1 0 0 0 0,0 0 0 0 0,-1 0 0 0 0,1-1 0 0 0,-1 1 1 0 0,1 0-1 0 0,-1 0 0 0 0,1 0 0 0 0,-1 0 0 0 0,0-1 28 0 0,1 1-21 0 0,-1 0-1 0 0,1 0 1 0 0,0 0 0 0 0,0 0 0 0 0,0 0 0 0 0,0 0 0 0 0,0-1 0 0 0,0 1-1 0 0,0 0 1 0 0,0 0 0 0 0,0 0 0 0 0,0 0 0 0 0,0 0 0 0 0,0 0-1 0 0,0 0 1 0 0,0 0 0 0 0,0 0 0 0 0,0 0 0 0 0,0-1 0 0 0,0 1 0 0 0,0 0-1 0 0,0 0 1 0 0,0 0 0 0 0,0 0 0 0 0,0 0 0 0 0,0 0 0 0 0,0 0-1 0 0,0 0 1 0 0,0 0 0 0 0,0 0 0 0 0,0 0 0 0 0,1-1 0 0 0,-1 1-1 0 0,0 0 1 0 0,0 0 0 0 0,0 0 0 0 0,0 0 0 0 0,0 0 0 0 0,0 0 0 0 0,0 0-1 0 0,0 0 1 0 0,0 0 0 0 0,0 0 0 0 0,0 0 0 0 0,0 0 0 0 0,1 0-1 0 0,-1 0 1 0 0,0 0 0 0 0,0 0 0 0 0,0 0 0 0 0,0 0 0 0 0,0 0 0 0 0,0 0-1 0 0,0 0 1 0 0,0 0 0 0 0,1 0 0 0 0,-1 0 0 0 0,0 0-1 0 0,0 0 1 0 0,0 0 0 0 0,0 0 0 0 0,0 0 0 0 0,1 0-1 0 0,-1 0 1 0 0,0 0 0 0 0,0-1 0 0 0,0 1 0 0 0,0 0-1 0 0,0 0 1 0 0,0 0 0 0 0,1 0 0 0 0,-1 0-1 0 0,0 0 1 0 0,0 0 0 0 0,0 0 0 0 0,0 0 0 0 0,0-1-1 0 0,0 1 1 0 0,0 0 0 0 0,0 0 0 0 0,0 0 0 0 0,1 0-1 0 0,-1 0 1 0 0,0 0 0 0 0,0-1 0 0 0,0 1-1 0 0,0 0 1 0 0,0 0 0 0 0,0 0 0 0 0,0 0 0 0 0,0 0-1 0 0,0-1 1 0 0,0 1 0 0 0,0 0 0 0 0,0 0-1 0 0,0 0 1 0 0,0 0 0 0 0,0 0 0 0 0,0-1 0 0 0,0 1-1 0 0,0 0 1 0 0,0 0 0 0 0,0 0 0 0 0,-1 0-1 0 0,-9-11-5 0 0,10 11 3 0 0,0 0-1 0 0,0 0 0 0 0,0 0 0 0 0,0 0 1 0 0,0 0-1 0 0,0 0 0 0 0,0 0 0 0 0,0 0 0 0 0,0 0 1 0 0,0 0-1 0 0,0 0 0 0 0,0 0 0 0 0,0 0 1 0 0,0 0-1 0 0,0 0 0 0 0,0 0 0 0 0,1 0 0 0 0,-1 0 1 0 0,0 0-1 0 0,0 0 0 0 0,0 0 0 0 0,0 0 0 0 0,0 0 1 0 0,0 0-1 0 0,0-1 0 0 0,0 1 0 0 0,0 0 1 0 0,0 0-1 0 0,0 0 0 0 0,0 0 0 0 0,0 0 0 0 0,0 0 1 0 0,0 0-1 0 0,0 0 0 0 0,0 0 0 0 0,0 0 1 0 0,0 0-1 0 0,0 0 0 0 0,0 0 0 0 0,0 0 0 0 0,0 0 1 0 0,0 0-1 0 0,0 0 0 0 0,0 0 0 0 0,0-1 0 0 0,0 1 1 0 0,0 0-1 0 0,0 0 0 0 0,0 0 0 0 0,0 0 1 0 0,0 0-1 0 0,0 0 0 0 0,0 0 0 0 0,0 0 0 0 0,0 0 1 0 0,0 0-1 0 0,0 0 0 0 0,0 0 0 0 0,0 0 0 0 0,11-4-67 0 0,-10 3 128 0 0,6-9 62 0 0,-1 1-110 0 0,-7 2-71 0 0,1 5-29 0 0,4 2 51 0 0,-4-3 117 0 0,0-8 12 0 0,0 11-90 0 0,0 0 1 0 0,0 0-1 0 0,0 0 1 0 0,0 0-1 0 0,0 0 0 0 0,0-1 1 0 0,0 1-1 0 0,0 0 1 0 0,0 0-1 0 0,0 0 1 0 0,0 0-1 0 0,0 0 1 0 0,0 0-1 0 0,0 0 1 0 0,0-1-1 0 0,0 1 0 0 0,0 0 1 0 0,0 0-1 0 0,0 0 1 0 0,0 0-1 0 0,0 0 1 0 0,0 0-1 0 0,0 0 1 0 0,0 0-1 0 0,0 0 0 0 0,0-1 1 0 0,0 1-1 0 0,0 0 1 0 0,-1 0-1 0 0,1 0 1 0 0,0 0-1 0 0,0 0 1 0 0,0 0-1 0 0,0 0 0 0 0,0 0 1 0 0,0 0-1 0 0,0 0 1 0 0,0 0-1 0 0,-1 0 1 0 0,1 0-1 0 0,0 0 1 0 0,0 0-1 0 0,0 0 0 0 0,0 0 1 0 0,0 0-1 0 0,0 0 1 0 0,-9-4 11 0 0,14-1-13 0 0,-15 4 0 0 0,17-3 0 0 0,3 1-855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05:4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66 106 6912 0 0,'0'0'7760'0'0,"8"0"-3221"0"0,-6 1-4471 0 0,2 0 110 0 0,0 1 1 0 0,1-1-1 0 0,-1 0 1 0 0,1 0-1 0 0,8 0 1 0 0,-5 8 178 0 0,4-3-235 0 0,-10-5-24 0 0,-2 3-62 0 0,1-1-1 0 0,-1 0 0 0 0,1 1 0 0 0,-1-1 0 0 0,1 1 1 0 0,0-1-1 0 0,0 0 0 0 0,1 1 0 0 0,1 3 0 0 0,-2-4 5 0 0,2 8 14 0 0,-3-10-51 0 0,-2 2 1 0 0,-10 14 53 0 0,10-14-52 0 0,0 0 1 0 0,0 0 0 0 0,0-1 0 0 0,0 1-1 0 0,-1-1 1 0 0,1 1 0 0 0,-1-1 0 0 0,0 0-1 0 0,1 0 1 0 0,-1 0 0 0 0,0 0 0 0 0,-6 2-1 0 0,-2-4-5 0 0,-3-2-24 0 0,12 2 15 0 0,0-1-1 0 0,0 1 1 0 0,0 0 0 0 0,0-1 0 0 0,0 1 0 0 0,0-1 0 0 0,0 0 0 0 0,0 1 0 0 0,0-1 0 0 0,0 0 0 0 0,0 0 0 0 0,0 0-1 0 0,-2-3 1 0 0,-12-10-68 0 0,15 13 73 0 0,-1 0 0 0 0,0 0 0 0 0,1-1 0 0 0,-1 1 0 0 0,1 0 0 0 0,0-1 0 0 0,-1 1 0 0 0,1-1 0 0 0,0 1 0 0 0,0-1 1 0 0,0 0-1 0 0,0 1 0 0 0,0-1 0 0 0,0 0 0 0 0,0 0 0 0 0,1 0 0 0 0,-1 1 0 0 0,1-1 0 0 0,-1 0 0 0 0,0-3 0 0 0,1-10-5 0 0,0 4 28 0 0,0 0 0 0 0,2-16 0 0 0,-1 24 2 0 0,-1 0 0 0 0,1 0 0 0 0,0 0 0 0 0,0 0 1 0 0,0 1-1 0 0,0-1 0 0 0,0 0 0 0 0,1 1 0 0 0,-1-1 1 0 0,1 0-1 0 0,0 1 0 0 0,-1 0 0 0 0,5-5 0 0 0,-4 6 4 0 0,3-4-18 0 0,0 1 1 0 0,0 0 0 0 0,0 1 0 0 0,0-1-1 0 0,9-3 1 0 0,-4-1 57 0 0,-9 6-6 0 0,1 1 474 0 0,1 1-278 0 0,8 0-107 0 0,-8 0 41 0 0,-2 1-103 0 0,10 5 132 0 0,-9-5-204 0 0,0 1 1 0 0,-1-1-1 0 0,1 0 0 0 0,0 1 0 0 0,0-1 0 0 0,-1 1 0 0 0,1 0 1 0 0,1 2-1 0 0,-1 6-8 0 0,-2-7 7 0 0,1 1 30 0 0,0 18-22 0 0,2-3 33 0 0,-9-10-54 0 0,-7 6-14 0 0,12-13-57 0 0,-1-2 77 0 0,0-1 0 0 0,1 0 0 0 0,-1 1 0 0 0,0-1 0 0 0,1 0 0 0 0,-1 0 0 0 0,1 0 0 0 0,-1 0 0 0 0,1-1 0 0 0,-1 1 0 0 0,1 0 0 0 0,0 0 0 0 0,-2-3 0 0 0,1-2-61 0 0,0 1 0 0 0,0-1-1 0 0,0 0 1 0 0,1-1 0 0 0,0 1-1 0 0,1 0 1 0 0,-1 0 0 0 0,1 0-1 0 0,0 0 1 0 0,1-1 0 0 0,1-7-1 0 0,2 5 43 0 0,-4 6-40 0 0,-1 3 52 0 0,1 0 0 0 0,0-1 1 0 0,0 1-1 0 0,0 0 1 0 0,-1-1-1 0 0,1 1 1 0 0,0 0-1 0 0,0 0 0 0 0,0-1 1 0 0,0 1-1 0 0,0 0 1 0 0,0-1-1 0 0,0 1 1 0 0,0 0-1 0 0,0-1 0 0 0,0 1 1 0 0,0 0-1 0 0,0-1 1 0 0,0 1-1 0 0,0 0 0 0 0,0-1 1 0 0,0 1-1 0 0,1-1 1 0 0,1-1 0 0 0,18-5 0 0 0,-13 5 17 0 0,0 0 0 0 0,0 1-1 0 0,0 0 1 0 0,0 0 0 0 0,0 1-1 0 0,1 0 1 0 0,-1 0 0 0 0,0 0-1 0 0,0 1 1 0 0,0 0 0 0 0,11 3-1 0 0,-15-3 24 0 0,-1 0 0 0 0,0-1-1 0 0,1 1 1 0 0,-1-1-1 0 0,0 0 1 0 0,5 0 0 0 0,6 2 138 0 0,-11-1 61 0 0,0-1-142 0 0,-1 0-90 0 0,0 1-1 0 0,0-1 0 0 0,0 0 0 0 0,0 1 1 0 0,0-1-1 0 0,0 0 0 0 0,-1 1 1 0 0,1-1-1 0 0,0 1 0 0 0,0 0 0 0 0,0-1 1 0 0,0 1-1 0 0,0 0 0 0 0,-1-1 1 0 0,1 1-1 0 0,0 0 0 0 0,-1 0 1 0 0,1 0-1 0 0,-1 0 0 0 0,1 0 0 0 0,-1-1 1 0 0,1 1-1 0 0,-1 0 0 0 0,1 0 1 0 0,-1 0-1 0 0,0 0 0 0 0,0 0 0 0 0,1 0 1 0 0,-1 0-1 0 0,0 1 0 0 0,0-1 1 0 0,0 0-1 0 0,0 0 0 0 0,0 0 1 0 0,0 0-1 0 0,-1 0 0 0 0,1 0 0 0 0,0 0 1 0 0,-1 1-1 0 0,0 1-2 0 0,-1 0 0 0 0,1 0 0 0 0,-1-1 0 0 0,1 1 1 0 0,-1-1-1 0 0,0 1 0 0 0,0-1 0 0 0,0 0 0 0 0,0 0 0 0 0,-1 0 0 0 0,1 0 0 0 0,0 0 0 0 0,-5 2 1 0 0,-13 8-59 0 0,14-8 9 0 0,0 0 0 0 0,0 0 0 0 0,-1-1 0 0 0,0 0 0 0 0,1 0 0 0 0,-1-1 0 0 0,-10 3 0 0 0,4-5 45 0 0,10-3 0 0 0,3 3 0 0 0,0-1 0 0 0,-1 1 0 0 0,1 0 0 0 0,0-1 0 0 0,0 1 0 0 0,0 0 0 0 0,0 0 0 0 0,-1-1 0 0 0,1 1 0 0 0,0 0 0 0 0,0 0 0 0 0,-1 0 0 0 0,1-1 0 0 0,0 1 0 0 0,0 0 0 0 0,-1 0 0 0 0,1 0 0 0 0,0 0 0 0 0,-1 0 0 0 0,1-1 0 0 0,0 1 0 0 0,-1 0 0 0 0,1 0 0 0 0,-3 0 0 0 0,2 0 0 0 0,0 0 0 0 0,0 0 0 0 0,0 0 0 0 0,0 0 0 0 0,0-1 0 0 0,0 1 0 0 0,0 0 0 0 0,0-1 0 0 0,0 1 0 0 0,0-1 0 0 0,0 1 0 0 0,0-1 0 0 0,0 1 0 0 0,0-1 0 0 0,1 0 0 0 0,-3-1 0 0 0,3 2-8 0 0,-4-2-83 0 0,3 1 86 0 0,1 1 0 0 0,0-1 0 0 0,0 0 0 0 0,1 0 0 0 0,-1 0 0 0 0,0 1 0 0 0,0-1 0 0 0,0 0 0 0 0,0 0 0 0 0,1 1 0 0 0,-1-1 0 0 0,0 0-1 0 0,1 0 1 0 0,-1 1 0 0 0,1-2 0 0 0,7-15-803 0 0,-4 5-4992 0 0,1 2-1419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05:5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5528 0 0,'0'0'497'0'0,"-2"0"30"0"0,1 0 443 0 0,-1 0 1 0 0,1 1 0 0 0,0-1-1 0 0,0 0 1 0 0,-1 1-1 0 0,1-1 1 0 0,0 1-1 0 0,0-1 1 0 0,-1 1 0 0 0,-1 1-1 0 0,-18 17 2723 0 0,12-11-3175 0 0,7-7-478 0 0,1 0-1 0 0,0 1 0 0 0,0-1 1 0 0,0 0-1 0 0,1 1 1 0 0,-1-1-1 0 0,0 1 0 0 0,0-1 1 0 0,1 1-1 0 0,-1-1 0 0 0,1 1 1 0 0,0-1-1 0 0,-1 3 1 0 0,-1 4 64 0 0,0-2-34 0 0,0-1-36 0 0,0 0 1 0 0,1-1 0 0 0,-1 1-1 0 0,1 0 1 0 0,0 0 0 0 0,0 9-1 0 0,0 21 75 0 0,1-19-95 0 0,-1-1 1 0 0,2 1-1 0 0,0 0 1 0 0,5 23 0 0 0,0-14-23 0 0,-3-10 17 0 0,0-1 0 0 0,1 0-1 0 0,7 16 1 0 0,-10-27-20 0 0,1 0 0 0 0,0 1 1 0 0,-1-1-1 0 0,1 0 0 0 0,1 0 1 0 0,-1 0-1 0 0,0-1 0 0 0,1 1 1 0 0,-1 0-1 0 0,1-1 0 0 0,0 0 1 0 0,0 1-1 0 0,0-1 0 0 0,0 0 0 0 0,0 0 1 0 0,0-1-1 0 0,6 3 0 0 0,0-1-307 0 0,-4-1-90 0 0,-1-1 0 0 0,1 0-1 0 0,-1 0 1 0 0,1 0 0 0 0,8 0-1 0 0,-3-1-6718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05:50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79 6912 0 0,'0'0'1042'0'0,"-6"4"2969"0"0,-14 7 866 0 0,15-9-4069 0 0,1 1 0 0 0,0-1 0 0 0,-1 1-1 0 0,1 0 1 0 0,-7 6 0 0 0,10-8-765 0 0,0 1 0 0 0,0-1 0 0 0,0 1 1 0 0,0-1-1 0 0,0 1 0 0 0,0 0 0 0 0,1-1 1 0 0,-1 1-1 0 0,1 0 0 0 0,-1 0 0 0 0,1 0 1 0 0,-1 1-1 0 0,-1 5 60 0 0,1-2-84 0 0,0 0-1 0 0,0-1 1 0 0,0 1 0 0 0,0 0 0 0 0,1-1 0 0 0,0 1-1 0 0,1 0 1 0 0,-1 0 0 0 0,1-1 0 0 0,3 11-1 0 0,-1 2-27 0 0,-2-13 9 0 0,1-1 0 0 0,0 1 0 0 0,0-1 0 0 0,0 0 0 0 0,0 0 0 0 0,1 0 0 0 0,0 0 0 0 0,5 7 0 0 0,0-1 0 0 0,-4-6 0 0 0,-1-1 0 0 0,1 0 0 0 0,-1 0 0 0 0,1 0 0 0 0,0 0 0 0 0,0 0 0 0 0,0-1 0 0 0,1 0 0 0 0,-1 0 0 0 0,0 0 0 0 0,8 2 0 0 0,-1 0 0 0 0,-8-3 2 0 0,-1-1 3 0 0,0 1-1 0 0,0-1 0 0 0,0 1 0 0 0,0-1 0 0 0,0 0 0 0 0,0 0 0 0 0,0 0 0 0 0,0 0 1 0 0,0 0-1 0 0,0 0 0 0 0,0 0 0 0 0,0-1 0 0 0,-1 1 0 0 0,3-1 0 0 0,0 0 9 0 0,0-1 0 0 0,0 1 0 0 0,-1 0 0 0 0,1-1 0 0 0,-1 0 0 0 0,1 0 0 0 0,-1 0-1 0 0,1 0 1 0 0,-1 0 0 0 0,0-1 0 0 0,4-4 0 0 0,4-4 72 0 0,13-19 1 0 0,-19 24-54 0 0,-2 0-1 0 0,1-1 1 0 0,-1 1 0 0 0,0-1 0 0 0,0 0 0 0 0,3-14 0 0 0,-5 17-6 0 0,0-1 0 0 0,0 1 1 0 0,0-1-1 0 0,-1 0 0 0 0,1 1 1 0 0,-1-1-1 0 0,0 0 0 0 0,-1 1 0 0 0,1-1 1 0 0,-1 1-1 0 0,-2-8 0 0 0,-1 2-22 0 0,0-1 0 0 0,1 1 0 0 0,-2-17 0 0 0,3 22 29 0 0,1 1 0 0 0,-1-1 1 0 0,0 1-1 0 0,0-1 0 0 0,-1 1 0 0 0,1 0 0 0 0,-5-5 0 0 0,-4-9 174 0 0,10 16-207 0 0,1 0-1 0 0,-1 1 0 0 0,0-1 0 0 0,0 1 1 0 0,0-1-1 0 0,-1 1 0 0 0,1 0 0 0 0,0-1 1 0 0,0 1-1 0 0,-1 0 0 0 0,1 0 0 0 0,-1 0 1 0 0,1 0-1 0 0,-1 0 0 0 0,1 0 1 0 0,-1 0-1 0 0,0 0 0 0 0,1 1 0 0 0,-1-1 1 0 0,0 1-1 0 0,1-1 0 0 0,-1 1 0 0 0,0 0 1 0 0,0 0-1 0 0,0 0 0 0 0,1 0 0 0 0,-4 0 1 0 0,1 0-297 0 0,1 1 1 0 0,0 0-1 0 0,0 0 1 0 0,0 0 0 0 0,0 0-1 0 0,0 0 1 0 0,0 1-1 0 0,0-1 1 0 0,1 1-1 0 0,-1 0 1 0 0,1-1 0 0 0,-1 1-1 0 0,-3 5 1 0 0,-6 4-4775 0 0,2 3-1303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05:5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6448 0 0,'2'1'297'0'0,"16"8"91"0"0,-18-9-297 0 0,1 1 0 0 0,-1-1 0 0 0,1 1 1 0 0,-1-1-1 0 0,1 0 0 0 0,-1 1 0 0 0,1-1 0 0 0,0 0 0 0 0,-1 1 0 0 0,1-1 0 0 0,0 0 0 0 0,-1 0 0 0 0,1 0 0 0 0,0 0 1 0 0,-1 1-1 0 0,1-1 0 0 0,0 0 0 0 0,6 1 6602 0 0,-5 0-6436 0 0,0 1-1 0 0,0-1 1 0 0,-1 1-1 0 0,1 0 1 0 0,-1 0-1 0 0,1 0 1 0 0,-1 0-1 0 0,0 0 1 0 0,0 0 0 0 0,0 0-1 0 0,0 0 1 0 0,0 0-1 0 0,0 0 1 0 0,-1 1-1 0 0,1-1 1 0 0,-1 0-1 0 0,1 0 1 0 0,-1 1-1 0 0,0-1 1 0 0,0 1-1 0 0,0 2 1 0 0,0 8 351 0 0,6 24 0 0 0,-4-23-440 0 0,2 28-1 0 0,-4-20-130 0 0,-5 39 0 0 0,4-56-64 0 0,1-1 1 0 0,0 0-1 0 0,0 0 0 0 0,0 1 0 0 0,0-1 0 0 0,1 0 1 0 0,0 0-1 0 0,2 8 0 0 0,-2-9-826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05:51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7368 0 0,'2'0'568'0'0,"9"0"-96"0"0,-8 0 988 0 0,0 0 473 0 0,49 2 7102 0 0,-31 1-8057 0 0,4 1 839 0 0,-22-4-1713 0 0,1 0 1 0 0,-1 1 0 0 0,0-1 0 0 0,1 1 0 0 0,-1 0 0 0 0,6 2 0 0 0,-7-2 185 0 0,0 0-34 0 0,0-1-253 0 0,0 1-1 0 0,-1 0 1 0 0,1 0 0 0 0,0 0-1 0 0,-1 0 1 0 0,1 0-1 0 0,-1 0 1 0 0,0 0-1 0 0,1 1 1 0 0,-1-1 0 0 0,0 0-1 0 0,0 1 1 0 0,1-1-1 0 0,-1 1 1 0 0,0-1-1 0 0,-1 1 1 0 0,1 0 0 0 0,0-1-1 0 0,0 1 1 0 0,-1 0-1 0 0,1-1 1 0 0,-1 1-1 0 0,1 0 1 0 0,-1 0 0 0 0,0 0-1 0 0,0-1 1 0 0,0 4-1 0 0,0-3-24 0 0,-1 1 0 0 0,0-1 0 0 0,1 1 0 0 0,-1-1-1 0 0,0 1 1 0 0,0-1 0 0 0,-1 0 0 0 0,1 0 0 0 0,0 0-1 0 0,-2 3 1 0 0,1-3-166 0 0,1 0-4 0 0,0 0 156 0 0,-2 6-147 0 0,0-1 0 0 0,-1 0-1 0 0,-4 7 1 0 0,6-11-120 0 0,-5 7-481 0 0,1-1 128 0 0,13-5 64 0 0,-2-3 782 0 0,1 0-152 0 0,0 0 0 0 0,1 0 0 0 0,-1-1 0 0 0,0 0 0 0 0,1 0 0 0 0,-1 0 0 0 0,0-1 0 0 0,0 0 0 0 0,1-1 0 0 0,6-1 0 0 0,-5 1-367 0 0,5-1 880 0 0,24-10 0 0 0,-31 11-2218 0 0,1-2-1 0 0,-1 1 1 0 0,6-5-1 0 0,0-2-5194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05:5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14256 0 0,'0'0'1076'0'0,"4"1"-727"0"0,0-1-284 0 0,27 10 165 0 0,-26-8 154 0 0,0 0 1 0 0,0 0 0 0 0,0 0 0 0 0,0 1 0 0 0,-1 0 0 0 0,0 0 0 0 0,1 1 0 0 0,-1-1 0 0 0,0 1 0 0 0,6 8 0 0 0,19 19 1803 0 0,-21-21-1617 0 0,0-1 0 0 0,10 8 0 0 0,-11-10-392 0 0,0-1 0 0 0,0 1 1 0 0,-1 1-1 0 0,6 7 0 0 0,-1 2 343 0 0,22 22 0 0 0,-18-22-388 0 0,-13-15-133 0 0,-1 1 0 0 0,1-1 0 0 0,-1 1 1 0 0,1-1-1 0 0,-1 1 0 0 0,0 0 1 0 0,0 0-1 0 0,-1 0 0 0 0,1 0 1 0 0,0 5-1 0 0,4 13 13 0 0,-2-13 0 0 0,0 0 0 0 0,-1 0 0 0 0,1 0 0 0 0,-2 0 0 0 0,1 0 0 0 0,-1 1 0 0 0,-1-1 0 0 0,1 0 0 0 0,-1 1 0 0 0,-1-1 0 0 0,-1 13 0 0 0,-1-10-29 0 0,0 0-1 0 0,0 0 1 0 0,-1-1 0 0 0,-1 1 0 0 0,1-1 0 0 0,-2 0-1 0 0,-11 17 1 0 0,0 5-253 0 0,14-26 161 0 0,1 1 1 0 0,-2-1-1 0 0,-6 11 1 0 0,-37 31-966 0 0,39-37 758 0 0,-18 18-6620 0 0,10-14-487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05:5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81 7920 0 0,'-27'0'362'0'0,"22"0"3765"0"0,2 0-2876 0 0,-12 0 3816 0 0,17-1-4637 0 0,2 0-263 0 0,0-1 0 0 0,0 1 0 0 0,0 0 1 0 0,1 0-1 0 0,-1 1 0 0 0,0-1 0 0 0,1 1 1 0 0,-1 0-1 0 0,5 0 0 0 0,-4 0-182 0 0,-3 0 192 0 0,-2 2-169 0 0,0-1-1 0 0,-1 1 1 0 0,1-1-1 0 0,-1 1 1 0 0,0-1-1 0 0,1 1 1 0 0,-1-1-1 0 0,0 0 1 0 0,0 0-1 0 0,0 1 0 0 0,0-1 1 0 0,0 0-1 0 0,0 0 1 0 0,0 0-1 0 0,0 0 1 0 0,0 0-1 0 0,-1 0 1 0 0,1 0-1 0 0,0 0 1 0 0,-3 0-1 0 0,2 0 10 0 0,1 0 0 0 0,-1 0 1 0 0,1 0-1 0 0,-1 0 0 0 0,1 0 0 0 0,0 1 0 0 0,0-1 0 0 0,-1 0 0 0 0,1 0 1 0 0,-1 3-1 0 0,1-3-6 0 0,1-1 1 0 0,-1 1 0 0 0,1-1-1 0 0,0 1 1 0 0,-1-1 0 0 0,1 1-1 0 0,-1-1 1 0 0,0 0 0 0 0,1 1 0 0 0,-1-1-1 0 0,1 0 1 0 0,-1 1 0 0 0,1-1-1 0 0,-1 0 1 0 0,0 0 0 0 0,1 1-1 0 0,-1-1 1 0 0,0 0 0 0 0,1 0-1 0 0,-2 0 1 0 0,-1 1 25 0 0,-17 3 86 0 0,19-4-118 0 0,1 0 0 0 0,-1 0 0 0 0,1 0 0 0 0,0 1 0 0 0,-1-1 0 0 0,1 0 0 0 0,-1 0 0 0 0,1 1 0 0 0,0-1 1 0 0,-1 0-1 0 0,1 0 0 0 0,0 1 0 0 0,-1-1 0 0 0,1 0 0 0 0,0 1 0 0 0,0-1 0 0 0,-1 0 0 0 0,1 1 0 0 0,0-1 0 0 0,0 1 0 0 0,-1-1 0 0 0,1 0 0 0 0,0 1 0 0 0,0 0 0 0 0,0-1 0 0 0,0 1 0 0 0,0-1 0 0 0,0 0 0 0 0,1 1 0 0 0,-1-1 0 0 0,0 1 0 0 0,0-1 0 0 0,1 0 0 0 0,-1 1 0 0 0,0-1 0 0 0,1 0 0 0 0,-1 0 0 0 0,0 1 0 0 0,1-1 0 0 0,-1 0 0 0 0,0 0 0 0 0,1 1 0 0 0,-1-1 0 0 0,0 0 0 0 0,1 0 0 0 0,-1 0 0 0 0,1 0 0 0 0,-1 1 0 0 0,0-1 0 0 0,1 0 0 0 0,-1 0 0 0 0,1 0 0 0 0,-1 0 0 0 0,1 0 0 0 0,-1 0-1 0 0,0 0 1 0 0,1 0 0 0 0,-1 0 0 0 0,1 0 0 0 0,0-1 0 0 0,1 1-50 0 0,8-4-75 0 0,1-2 121 0 0,-11 6 2 0 0,0-1-1 0 0,1 1 0 0 0,-1 0 0 0 0,0 0 1 0 0,0 0-1 0 0,1-1 0 0 0,-1 1 1 0 0,0 0-1 0 0,0 0 0 0 0,1-1 0 0 0,-1 1 1 0 0,0 0-1 0 0,0-1 0 0 0,0 1 1 0 0,0 0-1 0 0,1 0 0 0 0,-1-1 0 0 0,0 1 1 0 0,0 0-1 0 0,0-1 0 0 0,0 1 1 0 0,0 0-1 0 0,0-1 0 0 0,0 1 0 0 0,0 0 1 0 0,0-1-1 0 0,0 1 0 0 0,-9-10 74 0 0,-5-2-59 0 0,10 10-18 0 0,0 1 1 0 0,-33-21-12 0 0,35 20-52 0 0,4 0-94 0 0,-2 1 156 0 0,1 1 0 0 0,-1-1-1 0 0,0 0 1 0 0,0 0 0 0 0,0 1-1 0 0,1-1 1 0 0,-1 0 0 0 0,1 1-1 0 0,-1-1 1 0 0,0 0 0 0 0,1 1-1 0 0,-1-1 1 0 0,1 1 0 0 0,-1-1-1 0 0,1 0 1 0 0,0 1 0 0 0,-1 0-1 0 0,1-1 1 0 0,-1 1 0 0 0,1-1-1 0 0,1 0 1 0 0,0 0 1 0 0,0 0-1 0 0,1 0 1 0 0,-1 0-1 0 0,0 1 1 0 0,1-1-1 0 0,-1 0 1 0 0,5 1-1 0 0,-6-1 2 0 0,1 1 0 0 0,0 0 1 0 0,-1 0-1 0 0,1-1 0 0 0,-1 1 0 0 0,1-1 0 0 0,-1 1 0 0 0,1-1 0 0 0,-1 1 0 0 0,1-1 0 0 0,-1 0 0 0 0,3-2 0 0 0,1-3 0 0 0,-5 6 1 0 0,0-1-1 0 0,1 1 1 0 0,-1-1-1 0 0,1 1 1 0 0,-1-1-1 0 0,0 1 1 0 0,1-1 0 0 0,-1 1-1 0 0,1-1 1 0 0,-1 1-1 0 0,1 0 1 0 0,0-1-1 0 0,-1 1 1 0 0,1 0-1 0 0,-1 0 1 0 0,1-1-1 0 0,-1 1 1 0 0,1 0-1 0 0,1 0 1 0 0,13-2 58 0 0,-11 1-40 0 0,-1 1 1 0 0,0 0 0 0 0,0-1-1 0 0,0 1 1 0 0,0-1 0 0 0,0 0-1 0 0,-1 0 1 0 0,1 0 0 0 0,0 0-1 0 0,0-1 1 0 0,3-2 0 0 0,-2 2-49 0 0,-1 0 1 0 0,1 0-1 0 0,0 1 1 0 0,0-1 0 0 0,0 1-1 0 0,0 0 1 0 0,0 0-1 0 0,0 0 1 0 0,7 0 0 0 0,-9 1 158 0 0,1 1-60 0 0,-1 0-72 0 0,5 1 131 0 0,-7-2-126 0 0,0 0 1 0 0,0 0-1 0 0,0 0 0 0 0,0 1 1 0 0,0-1-1 0 0,0 0 0 0 0,0 0 0 0 0,0 0 1 0 0,0 0-1 0 0,0 0 0 0 0,0 1 1 0 0,0-1-1 0 0,0 0 0 0 0,0 0 1 0 0,0 0-1 0 0,0 0 0 0 0,0 0 1 0 0,0 0-1 0 0,0 1 0 0 0,0-1 0 0 0,-1 0 1 0 0,1 0-1 0 0,0 0 0 0 0,0 0 1 0 0,0 0-1 0 0,0 0 0 0 0,0 0 1 0 0,0 0-1 0 0,0 1 0 0 0,-1-1 0 0 0,1 0 1 0 0,0 0-1 0 0,0 0 0 0 0,0 0 1 0 0,0 0-1 0 0,0 0 0 0 0,-1 0 1 0 0,1 0-1 0 0,0 0 0 0 0,0 0 1 0 0,0 0-1 0 0,0 0 0 0 0,0 0 0 0 0,-1 0 1 0 0,1 0-1 0 0,0 0 0 0 0,-2 0 93 0 0,0 3-16 0 0,-1 2-74 0 0,-7 7 51 0 0,6-9-45 0 0,-1 0 0 0 0,1-1 0 0 0,-1 0 0 0 0,-7 3 0 0 0,4-1 10 0 0,2-2-20 0 0,1 0 1 0 0,-1-1-1 0 0,1 1 1 0 0,-1-1 0 0 0,-7 0-1 0 0,1 0-88 0 0,9-1-45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5:3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6912 0 0,'0'0'622'0'0,"-1"1"-512"0"0,-10 2 2081 0 0,1 1 1 0 0,0 1-1 0 0,-17 10 1 0 0,23-12-1439 0 0,-1 0 0 0 0,1 1 0 0 0,0-1-1 0 0,0 1 1 0 0,-5 6 0 0 0,7-8-757 0 0,1 0-1 0 0,-1 1 0 0 0,1-1 1 0 0,-1 1-1 0 0,1-1 1 0 0,-1 5-1 0 0,1-5 24 0 0,-1 4 22 0 0,0 0 0 0 0,0 1 0 0 0,1-1 1 0 0,-1 1-1 0 0,1-1 0 0 0,1 1 0 0 0,-1-1 1 0 0,1 1-1 0 0,1 0 0 0 0,1 11 0 0 0,2 1-82 0 0,2 0 0 0 0,0-1-1 0 0,0 0 1 0 0,2-1 0 0 0,12 21-1 0 0,-12-24 26 0 0,-7-10 15 0 0,1-1-1 0 0,-1 0 1 0 0,1 0 0 0 0,0-1 0 0 0,0 1-1 0 0,1 0 1 0 0,4 4 0 0 0,14 12-53 0 0,-15-16 44 0 0,-5-2 8 0 0,-1-1 0 0 0,1 0 1 0 0,-1 0-1 0 0,1 1 0 0 0,-1-1 1 0 0,1 0-1 0 0,-1 0 0 0 0,1 0 1 0 0,-1 0-1 0 0,1 0 0 0 0,0 0 1 0 0,-1 0-1 0 0,1 0 0 0 0,-1 0 1 0 0,1 0-1 0 0,-1 0 0 0 0,1 0 1 0 0,0 0-1 0 0,-1 0 0 0 0,1 0 1 0 0,-1-1-1 0 0,1 1 0 0 0,-1 0 1 0 0,1 0-1 0 0,-1-1 0 0 0,1 1 1 0 0,-1 0-1 0 0,1-1 0 0 0,0 0 1 0 0,0 0-3 0 0,0 0 13 0 0,1 0-1 0 0,-1 0 1 0 0,0 0 0 0 0,1 0-1 0 0,-1 0 1 0 0,0 0-1 0 0,0 0 1 0 0,0-1-1 0 0,0 1 1 0 0,0 0-1 0 0,0-1 1 0 0,0 1-1 0 0,0-1 1 0 0,-1 1-1 0 0,1-1 1 0 0,-1 1-1 0 0,1-1 1 0 0,-1 0 0 0 0,1-1-1 0 0,0-5 97 0 0,0 0 1 0 0,0-15-1 0 0,-1 17-64 0 0,-9-110 1007 0 0,1 48-41 0 0,8 66-142 0 0,2 3-801 0 0,3 1-43 0 0,-1-1 0 0 0,1 1 0 0 0,-1 1 0 0 0,1-1 0 0 0,-1 0 0 0 0,0 1 0 0 0,0 0 0 0 0,0 0 0 0 0,6 6 0 0 0,32 39 73 0 0,-23-25-99 0 0,18 28 4 0 0,-25-33-124 0 0,16 18 0 0 0,28 36-1443 0 0,-49-61 878 0 0,-5-10-869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05:53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14888 0 0,'27'-3'680'0'0,"-22"2"-11"0"0,-4 0-429 0 0,5-5-731 0 0,-5 6 1160 0 0,1-1 0 0 0,0 0 0 0 0,-1 1 1 0 0,1 0-1 0 0,0-1 0 0 0,0 1 0 0 0,-1 0 1 0 0,1 0-1 0 0,2 0 0 0 0,-4 14 11 0 0,0-8-615 0 0,-1-1 1 0 0,1 1-1 0 0,-2 0 0 0 0,1 0 1 0 0,-1-1-1 0 0,1 1 0 0 0,-4 6 1 0 0,2-6-38 0 0,0 1 1 0 0,1-1-1 0 0,0 1 1 0 0,-1 10-1 0 0,-3 75 116 0 0,6-84-144 0 0,0 1 0 0 0,1-1 0 0 0,0 1 0 0 0,0-1 0 0 0,4 13 0 0 0,3 13 0 0 0,-6-15 1 0 0,9 27 0 0 0,-9-40-3 0 0,0 0 0 0 0,0 0 0 0 0,1 0 0 0 0,0-1 1 0 0,0 1-1 0 0,0-1 0 0 0,1 0 0 0 0,5 7 1 0 0,7 4-47 0 0,9 12-99 0 0,-18-18 71 0 0,-6-8 49 0 0,0 0 0 0 0,0 0-1 0 0,0 0 1 0 0,1-1 0 0 0,-1 1 0 0 0,1-1 0 0 0,-1 1 0 0 0,1-1 0 0 0,-1 1-1 0 0,1-1 1 0 0,0 0 0 0 0,0 1 0 0 0,3 0 0 0 0,6 3-842 0 0,0 0 1 0 0,0-1-1 0 0,1 0 1 0 0,19 3-1 0 0,-9-6-763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05:5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14976 0 0,'2'0'686'0'0,"12"1"3835"0"0,-14 0-4379 0 0,1 2 60 0 0,-1 0-1 0 0,0 0 0 0 0,0 0 1 0 0,0 0-1 0 0,0 0 0 0 0,-1 0 1 0 0,1 0-1 0 0,-1 0 1 0 0,0 0-1 0 0,0 0 0 0 0,0 0 1 0 0,0 0-1 0 0,0-1 0 0 0,-1 1 1 0 0,1 0-1 0 0,-1-1 1 0 0,-2 4-1 0 0,2-3-125 0 0,0 0 1 0 0,0 0 0 0 0,0 0-1 0 0,0 1 1 0 0,1-1-1 0 0,-2 5 1 0 0,-8 15 172 0 0,4-15-199 0 0,6-7-48 0 0,0-1 0 0 0,1 1 1 0 0,-1 0-1 0 0,0-1 1 0 0,1 1-1 0 0,-1 0 0 0 0,0-1 1 0 0,1 1-1 0 0,-1 0 1 0 0,1 0-1 0 0,-1 0 0 0 0,1 0 1 0 0,-1-1-1 0 0,1 1 1 0 0,0 0-1 0 0,-1 0 0 0 0,1 0 1 0 0,0 0-1 0 0,0 0 1 0 0,0 0-1 0 0,0 0 0 0 0,0 0 1 0 0,0 0-1 0 0,0 0 1 0 0,0 0-1 0 0,0 0 0 0 0,0 0 1 0 0,0 0-1 0 0,1 0 1 0 0,-1 0-1 0 0,0 0 0 0 0,1-1 1 0 0,-1 1-1 0 0,1 1 1 0 0,0-1-3 0 0,0 0 1 0 0,-1 0-1 0 0,1 0 0 0 0,-1 0 1 0 0,0 0-1 0 0,1-1 1 0 0,-1 1-1 0 0,0 0 1 0 0,1 0-1 0 0,-1 0 1 0 0,0 0-1 0 0,0 0 1 0 0,0 0-1 0 0,0 0 1 0 0,0 0-1 0 0,0 0 1 0 0,0 0-1 0 0,0 0 0 0 0,0 0 1 0 0,-1 0-1 0 0,1 0 1 0 0,-1 1-1 0 0,-1 13 0 0 0,2-14-1 0 0,0 0-1 0 0,0 0 0 0 0,0 0 0 0 0,0 0 1 0 0,1 0-1 0 0,-1 0 0 0 0,0 0 1 0 0,0 0-1 0 0,1 0 0 0 0,-1 0 0 0 0,1 0 1 0 0,-1 0-1 0 0,1 0 0 0 0,-1 0 1 0 0,1 0-1 0 0,0 0 0 0 0,-1 0 1 0 0,1 0-1 0 0,1 0 0 0 0,2 3-3 0 0,-1 0 0 0 0,0 0 0 0 0,0 1 0 0 0,0-1 0 0 0,3 7 0 0 0,-4-7 0 0 0,0-1 0 0 0,1 0 1 0 0,-1 0-1 0 0,0 0 0 0 0,1 0 0 0 0,0 0 0 0 0,0-1 0 0 0,4 4 0 0 0,-3-4-3 0 0,-1 1 0 0 0,0 0 0 0 0,0-1-1 0 0,-1 1 1 0 0,4 4 0 0 0,16 21-383 0 0,-21-27 381 0 0,-1-1 0 0 0,1 1 1 0 0,-1-1-1 0 0,1 1 0 0 0,0-1 0 0 0,-1 1 0 0 0,1-1 0 0 0,0 0 0 0 0,0 1 0 0 0,-1-1 0 0 0,1 0 0 0 0,0 0 0 0 0,0 1 0 0 0,-1-1 0 0 0,1 0 1 0 0,0 0-1 0 0,1 0 0 0 0,1 0-24 0 0,4 3-43 0 0,0-1-1 0 0,1-1 0 0 0,-1 0 1 0 0,0 0-1 0 0,0 0 0 0 0,1-1 1 0 0,-1 0-1 0 0,11-1 0 0 0,-6-1-139 0 0,0-1 0 0 0,1-1 0 0 0,-1 0 0 0 0,12-6 0 0 0,-9 5-68 0 0,-11 4 43 0 0,0 0 0 0 0,0-1 1 0 0,0 1-1 0 0,0-1 1 0 0,0 0-1 0 0,-1 0 1 0 0,1-1-1 0 0,3-2 0 0 0,0-5-906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05:5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6912 0 0,'-2'2'1104'0'0,"0"0"1"0"0,0 1-1 0 0,0-1 1 0 0,1 1 0 0 0,-1-1-1 0 0,1 1 1 0 0,-3 5-1 0 0,3-6-847 0 0,1 1 0 0 0,-1-1-1 0 0,0 1 1 0 0,1-1 0 0 0,-1 1-1 0 0,1 0 1 0 0,0-1 0 0 0,0 1-1 0 0,0-1 1 0 0,0 1 0 0 0,0 0 0 0 0,1-1-1 0 0,-1 1 1 0 0,1 0 0 0 0,1 2-1 0 0,-1-3-152 0 0,0 0 0 0 0,-1 1 0 0 0,1-1 0 0 0,0 1 0 0 0,-1-1 0 0 0,1 1 0 0 0,-1-1 0 0 0,0 1 0 0 0,0-1 0 0 0,0 1 0 0 0,0-1 0 0 0,0 1 0 0 0,-1-1 0 0 0,1 1-1 0 0,-1-1 1 0 0,0 1 0 0 0,1-1 0 0 0,-1 0 0 0 0,0 1 0 0 0,0-1 0 0 0,-1 0 0 0 0,-1 3 0 0 0,2-2-17 0 0,0-1 1 0 0,0 1-1 0 0,0-1 0 0 0,0 1 1 0 0,0 0-1 0 0,1-1 0 0 0,-1 1 0 0 0,1 0 1 0 0,0-1-1 0 0,0 5 0 0 0,0-3-3 0 0,0-1-1 0 0,0 1 0 0 0,-1-1 1 0 0,1 1-1 0 0,-1 0 1 0 0,-2 5-1 0 0,0-1 34 0 0,0 0-1 0 0,1 0 1 0 0,0 0 0 0 0,0 1 0 0 0,1-1-1 0 0,-1 15 1 0 0,2-13-84 0 0,-2 1-1 0 0,1-1 1 0 0,-6 18-1 0 0,5-20-17 0 0,0 0-1 0 0,0 0 1 0 0,1-1-1 0 0,0 2 1 0 0,0-1 0 0 0,1 12-1 0 0,-1-4-224 0 0,1-15 172 0 0,0 0 1 0 0,-1 0-1 0 0,1 0 1 0 0,0 1 0 0 0,0-1-1 0 0,0 0 1 0 0,0 0-1 0 0,0 0 1 0 0,0 0 0 0 0,0 1-1 0 0,0-1 1 0 0,1 0-1 0 0,-1 0 1 0 0,0 0 0 0 0,1 0-1 0 0,-1 0 1 0 0,1 0-1 0 0,0 2 1 0 0,9 7-1258 0 0,1 1-4397 0 0,-5-1-1599 0 0</inkml:trace>
  <inkml:trace contextRef="#ctx0" brushRef="#br0" timeOffset="1">476 353 13560 0 0,'-8'0'3'0'0,"-14"0"809"0"0,19 1-370 0 0,12 2-251 0 0,-2-3 17 0 0,-5 10 2014 0 0,0-5-1674 0 0,-2-5-470 0 0,0 1 0 0 0,1-1 0 0 0,-1 1 0 0 0,0-1 0 0 0,1 1 0 0 0,-1-1 0 0 0,0 1-1 0 0,0 0 1 0 0,0-1 0 0 0,0 1 0 0 0,0-1 0 0 0,1 1 0 0 0,-1 0 0 0 0,0-1 0 0 0,0 1 0 0 0,-1 0-1 0 0,1-1 1 0 0,0 1 0 0 0,0-1 0 0 0,0 1 0 0 0,0 0 0 0 0,0-1 0 0 0,-1 1 0 0 0,1-1 0 0 0,-1 2-1 0 0,-3 4 295 0 0,3-4-298 0 0,-1 0-1 0 0,1 0 0 0 0,0-1 1 0 0,0 1-1 0 0,0 0 0 0 0,0 0 1 0 0,0 0-1 0 0,0 1 0 0 0,0-1 1 0 0,1 0-1 0 0,-1 0 0 0 0,1 0 1 0 0,0 0-1 0 0,-1 3 0 0 0,6 13 398 0 0,-4-16-407 0 0,0 0 0 0 0,0 1 0 0 0,0-1 0 0 0,-1 0 0 0 0,1 0 1 0 0,-1 1-1 0 0,0-1 0 0 0,0 1 0 0 0,0-1 0 0 0,0 4 0 0 0,-9 13 329 0 0,7-17-352 0 0,1 1-1 0 0,-1-1 0 0 0,1 0 0 0 0,0 1 0 0 0,0-1 0 0 0,0 1 1 0 0,0-1-1 0 0,0 3 0 0 0,1 0 30 0 0,0 0 1 0 0,0 0-1 0 0,1 0 0 0 0,-1 0 0 0 0,1 0 1 0 0,0 0-1 0 0,3 5 0 0 0,-3-6-55 0 0,0 0-1 0 0,0 0 1 0 0,0 0-1 0 0,0 0 1 0 0,0 1-1 0 0,-1-1 0 0 0,0 0 1 0 0,0 0-1 0 0,0 0 1 0 0,-1 7-1 0 0,-3 0-15 0 0,3-9 0 0 0,0-1-1 0 0,0 1 0 0 0,1-1 0 0 0,-1 1 0 0 0,1-1 1 0 0,-1 1-1 0 0,1 0 0 0 0,0-1 0 0 0,0 1 0 0 0,0 0 1 0 0,-1-1-1 0 0,2 1 0 0 0,-1 0 0 0 0,0-1 0 0 0,0 1 1 0 0,0-1-1 0 0,1 3 0 0 0,9 15-130 0 0,-8-18 105 0 0,-1 1 0 0 0,0 0 1 0 0,0-1-1 0 0,0 1 0 0 0,0 0 0 0 0,0 0 0 0 0,-1-1 1 0 0,1 1-1 0 0,0 0 0 0 0,-1 0 0 0 0,1 0 0 0 0,-1 0 1 0 0,0 0-1 0 0,0 0 0 0 0,1 0 0 0 0,-1 0 0 0 0,-1 0 1 0 0,1 0-1 0 0,0 0 0 0 0,-1 3 0 0 0,0-4-26 0 0,1-1 1 0 0,0 1-1 0 0,-1 0 0 0 0,1 0 0 0 0,0-1 0 0 0,0 1 0 0 0,-1 0 1 0 0,1 0-1 0 0,0 0 0 0 0,0-1 0 0 0,0 1 0 0 0,0 0 1 0 0,0 0-1 0 0,0 0 0 0 0,0-1 0 0 0,0 1 0 0 0,1 0 0 0 0,-1 0 1 0 0,0 0-1 0 0,0-1 0 0 0,1 1 0 0 0,-1 0 0 0 0,0 0 0 0 0,1-1 1 0 0,-1 1-1 0 0,1 0 0 0 0,-1-1 0 0 0,1 1 0 0 0,-1 0 0 0 0,1-1 1 0 0,0 1-1 0 0,-1-1 34 0 0,2 5-3234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05:54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15056 0 0,'0'0'1365'0'0,"2"1"-940"0"0,1 1-141 0 0,0-1 1 0 0,0 0-1 0 0,0 1 0 0 0,-1 0 0 0 0,1 0 0 0 0,-1 0 1 0 0,1 0-1 0 0,-1 0 0 0 0,0 0 0 0 0,0 0 0 0 0,0 1 1 0 0,0-1-1 0 0,0 1 0 0 0,0 0 0 0 0,-1-1 0 0 0,1 1 1 0 0,-1 0-1 0 0,0 0 0 0 0,1 0 0 0 0,-2 0 0 0 0,1 0 1 0 0,0 0-1 0 0,-1 0 0 0 0,1 5 0 0 0,5 55 1460 0 0,-6-50-1521 0 0,0-5-144 0 0,-1-1 0 0 0,2 1 0 0 0,-1 0 0 0 0,1-1 0 0 0,3 16 1 0 0,-3-21-236 0 0,10 4-808 0 0,-9-6 631 0 0,13 5-639 0 0,-1-7-3526 0 0,-1-1-2804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05:5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119 174 13104 0 0,'0'0'1185'0'0,"1"-1"-977"0"0,0-1-54 0 0,1 1 0 0 0,-1-1 0 0 0,0 0 0 0 0,0 0 0 0 0,0 1 0 0 0,0-1 0 0 0,0 0 0 0 0,0 0 0 0 0,-1 0 0 0 0,1 0 0 0 0,0 0-1 0 0,-1 0 1 0 0,0 0 0 0 0,0-1 0 0 0,1 1 0 0 0,-1 0 0 0 0,0 0 0 0 0,-1-4 0 0 0,0-3 1209 0 0,-12-6 2923 0 0,12 14-4190 0 0,0 1 0 0 0,0-1 0 0 0,-1 0 0 0 0,1 0 0 0 0,0 1 0 0 0,-1-1 0 0 0,1 1 0 0 0,-1-1 0 0 0,1 1 0 0 0,-1 0 0 0 0,1 0 0 0 0,0 0 0 0 0,-1-1 0 0 0,1 1 0 0 0,-1 0 0 0 0,1 1-1 0 0,-1-1 1 0 0,-2 1 0 0 0,-1 0 2 0 0,0 0 0 0 0,-1 0 0 0 0,-8 5 0 0 0,10-4-97 0 0,1 0 1 0 0,0 0-1 0 0,0 0 1 0 0,0 1-1 0 0,0-1 0 0 0,0 1 1 0 0,0 0-1 0 0,1-1 1 0 0,-1 1-1 0 0,1 1 1 0 0,0-1-1 0 0,0 0 0 0 0,0 0 1 0 0,-3 8-1 0 0,2-2-61 0 0,-1 1 0 0 0,2 0 0 0 0,-1-1 0 0 0,-1 17 0 0 0,5-18 26 0 0,-1 0 0 0 0,2 0-1 0 0,-1 0 1 0 0,1 0 0 0 0,0 0 0 0 0,5 12-1 0 0,-4-15 11 0 0,0 0-1 0 0,0 1 1 0 0,0-2-1 0 0,1 1 1 0 0,-1 0-1 0 0,1-1 1 0 0,4 5-1 0 0,10 17-35 0 0,-10-16 60 0 0,-6-6 0 0 0,1-1 0 0 0,-1 0 0 0 0,1 0 0 0 0,0-1 0 0 0,0 1 0 0 0,0 0 0 0 0,0-1 0 0 0,7 4 0 0 0,18 15-54 0 0,-24-17 41 0 0,1-1 0 0 0,0 1 1 0 0,0 0-1 0 0,0-1 0 0 0,0 0 0 0 0,8 3 0 0 0,-8-5 17 0 0,-1 1 4 0 0,3 10-20 0 0,0-1-8 0 0,-6-8-44 0 0,0-1 0 0 0,0 1 0 0 0,0-1 0 0 0,0 1 0 0 0,-1 0 0 0 0,1 0 0 0 0,-1-1 0 0 0,0 1 0 0 0,0 0 0 0 0,0 0 0 0 0,0 0 0 0 0,0-1 0 0 0,-1 1 0 0 0,1 0 0 0 0,-1 0 0 0 0,1-1 0 0 0,-1 1 0 0 0,0-1 0 0 0,0 1 0 0 0,-1 0 0 0 0,1-1 0 0 0,0 0 0 0 0,-1 1 0 0 0,-2 3 0 0 0,2-5-89 0 0,0 1 1 0 0,1 0-1 0 0,-1-1 0 0 0,0 1 0 0 0,0-1 0 0 0,0 1 1 0 0,0-1-1 0 0,0 0 0 0 0,-3 1 0 0 0,4-1 155 0 0,-13 7-629 0 0,13-7 614 0 0,0 0 0 0 0,1-1 1 0 0,-1 1-1 0 0,0-1 0 0 0,0 1 1 0 0,0-1-1 0 0,0 1 0 0 0,0-1 1 0 0,0 1-1 0 0,0-1 0 0 0,-3 1 1 0 0,3-2 12 0 0,0 1 0 0 0,-1 0 1 0 0,1-1-1 0 0,0 1 1 0 0,0-1-1 0 0,-1 1 0 0 0,1-1 1 0 0,0 1-1 0 0,0-1 0 0 0,0 0 1 0 0,0 0-1 0 0,0 1 1 0 0,0-1-1 0 0,-2-2 0 0 0,1 1 39 0 0,0-1-1 0 0,0 1 0 0 0,1-1 1 0 0,-1 0-1 0 0,1 1 0 0 0,-1-1 1 0 0,1 0-1 0 0,-2-6 0 0 0,-6-29 585 0 0,1-9 179 0 0,4 30-435 0 0,2 1 0 0 0,-2-29 0 0 0,1-3 270 0 0,2 35-536 0 0,0 0-1 0 0,1 0 1 0 0,0 1-1 0 0,0-1 1 0 0,2 0-1 0 0,0 1 1 0 0,6-23-1 0 0,2 0-55 0 0,-7 25-39 0 0,0 1 0 0 0,0-1 0 0 0,1 1 0 0 0,0-1-1 0 0,6-10 1 0 0,-4 11-28 0 0,-1 1-95 0 0,0 1 1 0 0,0-1-1 0 0,0 1 0 0 0,1 0 0 0 0,0 0 0 0 0,1 1 1 0 0,-1-1-1 0 0,9-4 0 0 0,-5 2-1912 0 0,-3-1-5852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05:5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10136 0 0,'2'0'777'0'0,"3"1"-593"0"0,0 1-1 0 0,0-1 1 0 0,-1 1 0 0 0,1 0 0 0 0,-1 1-1 0 0,1-1 1 0 0,-1 1 0 0 0,0 0-1 0 0,5 4 1 0 0,4 1 1530 0 0,-5-1-813 0 0,0 0 0 0 0,0 0 0 0 0,-1 1 0 0 0,0 0 0 0 0,0 0 0 0 0,0 0 0 0 0,7 15 1 0 0,3 3 483 0 0,-11-17-1130 0 0,-1-1 0 0 0,0 1 0 0 0,-1 1 0 0 0,0-1 0 0 0,0 1 0 0 0,-1 0 0 0 0,0-1 0 0 0,2 21 0 0 0,-1 2 200 0 0,-2 48 0 0 0,-2-71-441 0 0,-1 12 15 0 0,-1 0 0 0 0,-1 1 1 0 0,0-1-1 0 0,-2 0 0 0 0,-11 31 1 0 0,-46 95-44 0 0,51-123-47 0 0,-9 18-1694 0 0,-43 70-1 0 0,40-78-6559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26:4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0 493 8752 0 0,'16'-4'673'0'0,"-7"-2"-168"0"0,-9 5-161 0 0,0 0-1 0 0,0 1 0 0 0,0-1 0 0 0,0 1 1 0 0,0-1-1 0 0,0 1 0 0 0,-1-1 1 0 0,1 0-1 0 0,0 1 0 0 0,0-1 0 0 0,-1 1 1 0 0,1-1-1 0 0,0 1 0 0 0,-1-1 1 0 0,1 1-1 0 0,0-1 0 0 0,-1 1 0 0 0,0-1 1 0 0,-5-4 2543 0 0,4 3-2382 0 0,3 1-338 0 0,0 0-1 0 0,0 1 1 0 0,0-1 0 0 0,0 1 0 0 0,0 0 0 0 0,0-1 0 0 0,0 1 0 0 0,0 0 0 0 0,0-1-1 0 0,0 1 1 0 0,1 0 0 0 0,0 0 0 0 0,-1 0 102 0 0,3-1 237 0 0,-1 1-1 0 0,0 0 0 0 0,0 0 0 0 0,0 0 0 0 0,0 1 1 0 0,0-1-1 0 0,4 2 0 0 0,11 1 16 0 0,-16-3-336 0 0,3 0-31 0 0,80 17-109 0 0,-58-8 149 0 0,36 2 40 0 0,-44-7-214 0 0,0-1-1 0 0,1-1 1 0 0,25 0 0 0 0,-15-1-14 0 0,74-4 29 0 0,-20-1 6 0 0,243-4 143 0 0,-166 4-109 0 0,30-3-58 0 0,133-12-17 0 0,75-9 83 0 0,-222 14-4 0 0,30-3 12 0 0,119-9 72 0 0,-285 24-155 0 0,66-8 14 0 0,57-1 20 0 0,189 2-42 0 0,-174 8 0 0 0,-28 2 0 0 0,162-9 0 0 0,-256 6 0 0 0,148-8 0 0 0,99-24 64 0 0,-103 9-11 0 0,-1-7-40 0 0,-132 20-15 0 0,26-7 2 0 0,66-9 0 0 0,241-36 64 0 0,-271 47-64 0 0,-77 12 0 0 0,75-18 0 0 0,-123 21 0 0 0,27-6 18 0 0,1 1 0 0 0,34-4-1 0 0,130-22-6 0 0,-182 30-11 0 0,0 1 0 0 0,21 0 0 0 0,10-1 0 0 0,-28 1 0 0 0,30 2 0 0 0,-15 1 0 0 0,-28-1 0 0 0,26 9 0 0 0,-23-7 0 0 0,-7-1 0 0 0,-1-1 0 0 0,1 1 0 0 0,0-1 0 0 0,0 1 0 0 0,-1-1 0 0 0,1 1 0 0 0,0-1 0 0 0,-1 1 0 0 0,1-1 0 0 0,0 1 0 0 0,-1 0 0 0 0,2 1 0 0 0,-2-1 0 0 0,0-1 0 0 0,0 1 0 0 0,0 0 0 0 0,0-1 0 0 0,0 1 0 0 0,-1 0 0 0 0,1-1 0 0 0,0 1 0 0 0,0-1 0 0 0,0 1 0 0 0,-1 0 0 0 0,1-1 0 0 0,0 1 0 0 0,-1-1 0 0 0,1 1 0 0 0,0 0 0 0 0,-1-1 0 0 0,1 1 0 0 0,-1-1 0 0 0,1 0 0 0 0,-1 1 0 0 0,1-1 0 0 0,-1 1 0 0 0,1-1 0 0 0,-1 1 0 0 0,-20 23 0 0 0,16-18 0 0 0,0 0 1 0 0,0-1-1 0 0,0 0 0 0 0,-10 7 0 0 0,-15 17-12 0 0,-52 54-41 0 0,-53 53-70 0 0,23-23-54 0 0,49-50 99 0 0,-119 93 0 0 0,102-92 111 0 0,-61 41-233 0 0,-22 17-17 0 0,47-33 157 0 0,24-18-4 0 0,14-10 184 0 0,-54 31 55 0 0,22-8-436 0 0,17-12 215 0 0,-32 11 46 0 0,108-70 0 0 0,1-1 0 0 0,-14 16 0 0 0,-7 7 0 0 0,-22 10 0 0 0,24-18 0 0 0,-35 33 0 0 0,45-37 20 0 0,0-1 0 0 0,-31 20-1 0 0,-60 32 247 0 0,-3 3-543 0 0,22-19 260 0 0,26-18 18 0 0,-13 23-1 0 0,-33 28 0 0 0,43-31 0 0 0,18-16 23 0 0,-26 20 18 0 0,31-29 22 0 0,-63 47 146 0 0,69-48-209 0 0,-12 9 0 0 0,35-24-18 0 0,10-9-8 0 0,0 1 0 0 0,-14 16 0 0 0,3-1-922 0 0,24-40-1264 0 0,-1 3-3892 0 0,6-3-1991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26:4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2116 15 3680 0 0,'-1'-1'167'0'0,"0"0"-68"0"0,-1 0-28 0 0,-11-6-48 0 0,11 6 695 0 0,1 1 0 0 0,-1-1 0 0 0,0 0 0 0 0,1 1 0 0 0,-1-1 0 0 0,0 1 1 0 0,1 0-1 0 0,-1-1 0 0 0,0 1 0 0 0,0 0 0 0 0,1 0 0 0 0,-1 0 0 0 0,-2 1 0 0 0,-8-1 2483 0 0,10 1-2929 0 0,0 0 0 0 0,0 0 0 0 0,0 0 0 0 0,0 1 0 0 0,1-1-1 0 0,-1 0 1 0 0,0 1 0 0 0,1 0 0 0 0,-1-1 0 0 0,1 1 0 0 0,-3 3 0 0 0,0 2 19 0 0,0 0 1 0 0,0 1-1 0 0,-3 9 1 0 0,-7 16 199 0 0,2-8-120 0 0,11-21-306 0 0,-1 1 0 0 0,1-1 0 0 0,-1 0 0 0 0,0 0 0 0 0,-5 6 0 0 0,-93 100 735 0 0,64-76-679 0 0,-32 35-2 0 0,54-54-50 0 0,-26 21-1 0 0,-4 4 27 0 0,-103 101 49 0 0,124-119-150 0 0,0 2 0 0 0,-32 43 0 0 0,42-52-48 0 0,-1 0 0 0 0,-29 24 1 0 0,-10 10-34 0 0,-69 71 73 0 0,68-75-22 0 0,-161 125-368 0 0,141-119 262 0 0,-38 26-68 0 0,-9 10-49 0 0,77-53 116 0 0,-65 58-305 0 0,-53 47-15 0 0,77-63 448 0 0,44-35-160 0 0,30-28 151 0 0,-2-1-1 0 0,-15 14 1 0 0,13-14 24 0 0,2 1 0 0 0,-13 16 0 0 0,9-8 0 0 0,0 3 0 0 0,-5 0 0 0 0,18-14 0 0 0,8 2 0 0 0,0-5 11 0 0,-4-7-6 0 0,1 1 0 0 0,-1-1 0 0 0,1 1 0 0 0,0-1 0 0 0,-1 1 0 0 0,1-1 0 0 0,0 0 0 0 0,-1 1 0 0 0,1-1 1 0 0,0 0-1 0 0,0 1 0 0 0,-1-1 0 0 0,1 0 0 0 0,0 0 0 0 0,0 0 0 0 0,-1 0 0 0 0,1 0 0 0 0,0 0 0 0 0,1 0 0 0 0,-1 0 1 0 0,0 0-1 0 0,-1 0 1 0 0,1 0-1 0 0,0 0 0 0 0,-1 0 1 0 0,1 0-1 0 0,0 0 1 0 0,0 1-1 0 0,-1-1 1 0 0,1 0-1 0 0,0 0 1 0 0,-1 1-1 0 0,1-1 1 0 0,-1 0-1 0 0,1 1 1 0 0,0-1-1 0 0,-1 0 1 0 0,1 1-1 0 0,-1-1 1 0 0,2 1-1 0 0,-2 0-2 0 0,0 0-1 0 0,1-1 1 0 0,-1 1-1 0 0,0-1 1 0 0,1 1-1 0 0,-1-1 1 0 0,1 1 0 0 0,-1-1-1 0 0,1 1 1 0 0,-1-1-1 0 0,1 0 1 0 0,-1 1-1 0 0,1-1 1 0 0,0 0 0 0 0,-1 1-1 0 0,1-1 1 0 0,0 0-1 0 0,-1 0 1 0 0,1 1-1 0 0,-1-1 1 0 0,1 0 0 0 0,0 0-1 0 0,-1 0 1 0 0,1 0-1 0 0,0 0 1 0 0,1 0-1 0 0,18 1-2 0 0,-16 1 0 0 0,0 1 0 0 0,5-1 13 0 0,1 0 0 0 0,-1-1 0 0 0,1 0 0 0 0,-1-1 0 0 0,1 0 0 0 0,13-1 0 0 0,6 0 51 0 0,6-1 93 0 0,0-2-1 0 0,38-8 1 0 0,-63 10-134 0 0,6 0 53 0 0,21-1 0 0 0,9-1 22 0 0,98-11 34 0 0,73 10-106 0 0,-179 5 12 0 0,253 14 40 0 0,-209-8-28 0 0,92 2 216 0 0,-144-7-158 0 0,64 4 328 0 0,-19 0-400 0 0,-50-5-41 0 0,1 2-1 0 0,40 7 1 0 0,73 11-163 0 0,-68-12 307 0 0,-47-5-92 0 0,-7 0-34 0 0,34 0 0 0 0,141 4 115 0 0,-127-7-13 0 0,137-5 264 0 0,-159 2-320 0 0,-23 2-3 0 0,-1 0-1 0 0,20-5 1 0 0,49-3 171 0 0,-67 6-210 0 0,0 1-1 0 0,27 1 1 0 0,-26 1-3 0 0,39-4-1 0 0,-13-2-25 0 0,57 1 0 0 0,-33 3 4 0 0,136 4 814 0 0,-69 3-724 0 0,-35 5-82 0 0,-92-9 0 0 0,23 4 0 0 0,-6 0 0 0 0,45 4 0 0 0,-25-2 0 0 0,53 1 0 0 0,-84-8 0 0 0,21 5 0 0 0,14 0 0 0 0,47-1 0 0 0,35 6 0 0 0,8-4-208 0 0,-56 1 318 0 0,-4 0-4 0 0,307-3 158 0 0,-359-4-201 0 0,6 1-36 0 0,-1-2 0 0 0,53-8 0 0 0,14-5 125 0 0,-26 8 36 0 0,-63 4-173 0 0,0 0 0 0 0,0 1-1 0 0,26 1 1 0 0,-33 0-14 0 0,-3 0-1 0 0,9-2 0 0 0,-3 0 0 0 0,54-13 84 0 0,-55 12-63 0 0,-1 0-1 0 0,1 0 1 0 0,8-5 0 0 0,-10 5-12 0 0,0-1 1 0 0,1 2 0 0 0,-1-1 0 0 0,9-1 0 0 0,6-2-10 0 0,11 0 0 0 0,-23 4 12 0 0,-8 1 248 0 0,-1 1-163 0 0,6 0-22 0 0,-5 0-35 0 0,0 0-1 0 0,-1 0 1 0 0,1 1-1 0 0,0-1 1 0 0,-1 0-1 0 0,1 1 1 0 0,-1 0 0 0 0,1-1-1 0 0,0 1 1 0 0,-1 0-1 0 0,1 0 1 0 0,-1 0-1 0 0,0-1 1 0 0,2 3-1 0 0,1 3-38 0 0,-1 0 0 0 0,0 0 0 0 0,-1 0 0 0 0,1 0 1 0 0,-1 1-1 0 0,0-1 0 0 0,-1 1 0 0 0,1 0 0 0 0,-1 10 0 0 0,2 7-1 0 0,-1-7 0 0 0,0 0 0 0 0,-2-1 0 0 0,-1 19 0 0 0,0 5 0 0 0,-6 38 0 0 0,1 2 0 0 0,0 21 0 0 0,4-43 0 0 0,1 25 0 0 0,-2 22 0 0 0,-1-24 0 0 0,2-27 0 0 0,0-37 0 0 0,1 0 0 0 0,1 1 0 0 0,1-1 0 0 0,3 21 0 0 0,-2-22 0 0 0,1 24 0 0 0,-2-23 0 0 0,4 27 0 0 0,-1-16 0 0 0,3 53 0 0 0,-7-76-12 0 0,0-2 2 0 0,0 0 0 0 0,0 0 0 0 0,1 1-1 0 0,-1-1 1 0 0,1 0 0 0 0,0 0 0 0 0,-1 1 0 0 0,1-1 0 0 0,0 0 0 0 0,1 0 0 0 0,-1 0 0 0 0,1 0-1 0 0,-1-1 1 0 0,4 5 0 0 0,-4-8-137 0 0,0 1 0 0 0,0-1 0 0 0,-1 1 0 0 0,1-1-1 0 0,0 1 1 0 0,0-1 0 0 0,0 1 0 0 0,0-1 0 0 0,0 0 0 0 0,-1 0-1 0 0,2 0 1 0 0,-2 0-32 0 0,13-10-2461 0 0,2-2-5978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26:4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5984 0 0,'0'0'19779'0'0,"-1"2"-19199"0"0,-2 5-340 0 0,1-1-1 0 0,0 1 1 0 0,0 0-1 0 0,1 0 1 0 0,0 0-1 0 0,0 8 1 0 0,-2 6-8 0 0,3-18-209 0 0,0-1-1 0 0,0 1 0 0 0,0 0 0 0 0,0 0 0 0 0,1-1 0 0 0,-1 1 0 0 0,1 0 0 0 0,-1-1 0 0 0,2 4 0 0 0,2 8 56 0 0,-3-3-24 0 0,-1 0 0 0 0,0 0 1 0 0,0 0-1 0 0,-4 16 0 0 0,0 18 51 0 0,5-10-70 0 0,0-17-22 0 0,-1-1-1 0 0,-4 31 0 0 0,-5 4-5 0 0,-37 207 103 0 0,19-83-97 0 0,11-70-30 0 0,10-22-57 0 0,1-15 3 0 0,2-45-15 0 0,2 0 0 0 0,0 0 0 0 0,6 45 0 0 0,1 9-195 0 0,-5-49-23 0 0,8 44 0 0 0,-4-44-1058 0 0,-2 0 0 0 0,-1 50 1 0 0,-2-65-185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26:4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2327 8288 0 0,'0'0'638'0'0,"3"-2"-414"0"0,13-15 1126 0 0,15-13 4719 0 0,-2 2-1803 0 0,-10 14-3056 0 0,-7 8-868 0 0,91-63 1646 0 0,-73 48-1647 0 0,12-8 62 0 0,151-90 800 0 0,-151 92-1000 0 0,179-100 331 0 0,-102 64-458 0 0,-98 52-73 0 0,-1 0 0 0 0,-1-2-1 0 0,26-20 1 0 0,60-39 88 0 0,-45 32 39 0 0,108-63 30 0 0,-47 31-131 0 0,-6 4 328 0 0,23-14 21 0 0,54-36-182 0 0,6-9-196 0 0,48-33 0 0 0,-187 121 0 0 0,18-14 0 0 0,34-30 15 0 0,96-79 50 0 0,-185 143-52 0 0,138-128 86 0 0,-76 74-99 0 0,-31 29 0 0 0,14-10-23 0 0,31-28-39 0 0,-31 19-386 0 0,-48 46-2103 0 0,-1 0-3283 0 0,-2 6-2671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5:3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5984 0 0,'0'0'12074'0'0,"1"2"-10782"0"0,37 51 1113 0 0,38 71-1 0 0,-25-16-2039 0 0,-24-50-131 0 0,36 58-1 0 0,-55-103-291 0 0,42 60-2415 0 0,-43-64 1582 0 0,0 0 0 0 0,1-1 0 0 0,1 0 0 0 0,-1-1 0 0 0,17 12 0 0 0,2-3-6471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26:5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122 130 7424 0 0,'0'0'674'0'0,"-2"0"-554"0"0,0-1-114 0 0,0 1 0 0 0,0-1-1 0 0,0 0 1 0 0,0 0 0 0 0,0 1-1 0 0,0-1 1 0 0,-2-2 0 0 0,-7-3 563 0 0,9 5-344 0 0,0 0-1 0 0,1 0 1 0 0,-1 0 0 0 0,0 0 0 0 0,0 0-1 0 0,1 0 1 0 0,-1-1 0 0 0,1 1-1 0 0,-1-1 1 0 0,1 1 0 0 0,0-1 0 0 0,-1 1-1 0 0,1-1 1 0 0,0 0 0 0 0,0 0-1 0 0,0 1 1 0 0,1-1 0 0 0,-1 0-1 0 0,0 0 1 0 0,1 0 0 0 0,-2-3 0 0 0,1-3 627 0 0,0-1 1 0 0,1 1 0 0 0,1-17 0 0 0,-1 7 2206 0 0,5 6 1428 0 0,-12 32-4402 0 0,2 1 0 0 0,0 0-1 0 0,-4 32 1 0 0,3-14-39 0 0,5-24-46 0 0,-1 27 0 0 0,1-2 0 0 0,-5 78 0 0 0,3-74 0 0 0,-1 23 0 0 0,-6 51 0 0 0,8 20 0 0 0,-2 6 0 0 0,4-133-13 0 0,0 0 0 0 0,2 19 0 0 0,1 12-37 0 0,4 103-317 0 0,2-92 294 0 0,-1-18 14 0 0,12 73-157 0 0,-19-98 188 0 0,-1-8 24 0 0,0 0 0 0 0,0 0 0 0 0,0-1-1 0 0,1 1 1 0 0,-1 0 0 0 0,1 0 0 0 0,-1 0 0 0 0,1-1 0 0 0,0 1-1 0 0,-1 0 1 0 0,1-1 0 0 0,0 1 0 0 0,2 2 0 0 0,-2-2-50 0 0,4-3 67 0 0,0 0-1 0 0,0 0 1 0 0,0 0-1 0 0,0 0 0 0 0,7-4 1 0 0,-8 4 30 0 0,11 2-31 0 0,-7-2-15 0 0,12-8 58 0 0,1 0-44 0 0,-11 5-11 0 0,1 0 0 0 0,-1 1-1 0 0,13-3 1 0 0,28-7 0 0 0,40 0 0 0 0,25-2 0 0 0,98-12 192 0 0,-115 19-10 0 0,55-8-172 0 0,-26 5-10 0 0,12-2 0 0 0,-116 10 23 0 0,35 2 0 0 0,-33 1 30 0 0,35-5 0 0 0,65-2-34 0 0,-59 5-22 0 0,42 1 26 0 0,55-5 18 0 0,21-8-30 0 0,172-29 106 0 0,-250 25 216 0 0,-17 2 54 0 0,7-4-256 0 0,-3 7-140 0 0,-1 1 88 0 0,106-2 0 0 0,-157 14-72 0 0,120 4 50 0 0,32-2 44 0 0,-102-4-50 0 0,-20 1 71 0 0,-37-1-68 0 0,-1 1-1 0 0,1 3 1 0 0,45 6-1 0 0,-32-2-54 0 0,-33-5 7 0 0,25 6 0 0 0,22 3 58 0 0,8-1 0 0 0,-64-8-57 0 0,0 0 1 0 0,0-1 0 0 0,0 0-1 0 0,10-1 1 0 0,16 1 7 0 0,115 8 61 0 0,-137-8-52 0 0,-1 0 0 0 0,1 0 0 0 0,17-4 0 0 0,-19 2-8 0 0,1 1 0 0 0,-1 0 1 0 0,1 0-1 0 0,-1 1 0 0 0,10 1 1 0 0,-3 1 83 0 0,-1 0 1 0 0,0-1 0 0 0,1-1 0 0 0,-1 0 0 0 0,0-1 0 0 0,26-4 0 0 0,-30 3-19 0 0,0 1 0 0 0,0 0-1 0 0,0 0 1 0 0,13 1 0 0 0,-12 0-62 0 0,-1 0-1 0 0,1 0 1 0 0,16-4 0 0 0,10-2 0 0 0,1 1 0 0 0,73 0 0 0 0,-8 1 56 0 0,-66-1-60 0 0,-20 3 23 0 0,22-1-1 0 0,-16 2 86 0 0,28-5 0 0 0,-27 3-22 0 0,27-1-1 0 0,-40 4-101 0 0,12 0 0 0 0,31-3 0 0 0,-49 2 0 0 0,0 1 0 0 0,1 0 0 0 0,-1 0 0 0 0,8 2 0 0 0,7 0 0 0 0,67 2 0 0 0,-78-3 0 0 0,0-1 0 0 0,13 4 0 0 0,17 1 0 0 0,-31-4-201 0 0,0-1-1 0 0,0-1 1 0 0,1 1 0 0 0,-1-1-1 0 0,0-1 1 0 0,0 0 0 0 0,0 0-1 0 0,13-5 1 0 0,-14 3-699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26:5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0 805 7368 0 0,'2'0'6498'0'0,"6"-1"-5371"0"0,0 0 0 0 0,-1-1-1 0 0,13-3 1 0 0,1-1 130 0 0,-10 3-548 0 0,1-1 0 0 0,-1 0 0 0 0,-1-1 0 0 0,1 0-1 0 0,11-9 1 0 0,-16 11-565 0 0,20-13 310 0 0,46-37 0 0 0,-4 4-592 0 0,10-9-790 0 0,13-11-1399 0 0,-48 32 902 0 0,68-67-2994 0 0,-76 72 3442 0 0,-28 26 799 0 0,0 1 1 0 0,-1-1-1 0 0,1 0 0 0 0,-1-1 0 0 0,0 0 1 0 0,7-12-1 0 0,-8 13 134 0 0,-1 0 0 0 0,1 0 0 0 0,0 1 0 0 0,0 0 0 0 0,1-1 0 0 0,-1 2 0 0 0,8-6 0 0 0,16-14 120 0 0,-21 17 51 0 0,-1 1-1 0 0,1 1 1 0 0,0-1 0 0 0,16-7-1 0 0,0 0 361 0 0,-22 12-433 0 0,-1 0 0 0 0,0 0-1 0 0,0 0 1 0 0,0 0 0 0 0,0 0 0 0 0,0 0 0 0 0,0 0 0 0 0,-1-1-1 0 0,1 1 1 0 0,0 0 0 0 0,-1 0 0 0 0,2-3 0 0 0,-2 3 3 0 0,1 0 1 0 0,-1 0 0 0 0,1 0-1 0 0,0-1 1 0 0,-1 1 0 0 0,1 0-1 0 0,0 0 1 0 0,0 0 0 0 0,0 0-1 0 0,-1 0 1 0 0,1 1 0 0 0,0-1-1 0 0,0 0 1 0 0,0 0 0 0 0,1 0-1 0 0,0 0 1 0 0,13-5 211 0 0,-8 3-92 0 0,0 1-1 0 0,-1-1 0 0 0,11-7 0 0 0,-15 9-110 0 0,0 0-1 0 0,0 0 1 0 0,0 1-1 0 0,0-1 0 0 0,0 0 1 0 0,0 1-1 0 0,0-1 1 0 0,1 1-1 0 0,2 0 0 0 0,9-3 249 0 0,-6 0-99 0 0,-1 0 0 0 0,0 0-1 0 0,0-1 1 0 0,-1 0 0 0 0,12-9-1 0 0,-4-1-188 0 0,-12 11-109 0 0,0 1 0 0 0,0 0 1 0 0,0 1-1 0 0,0-1 0 0 0,0 0 1 0 0,0 1-1 0 0,0-1 0 0 0,1 1 1 0 0,-1-1-1 0 0,3 0 0 0 0,18-8-4370 0 0,-1-5-1521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26:5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13 462 8288 0 0,'-11'-1'288'0'0,"10"-1"118"0"0,14-7 1115 0 0,1 1 1042 0 0,7-6 1802 0 0,-19 13-4157 0 0,1-1 0 0 0,0 1-1 0 0,-1-1 1 0 0,0 1 0 0 0,1-1 0 0 0,-1 0 0 0 0,0 0-1 0 0,0 0 1 0 0,0 0 0 0 0,0 0 0 0 0,2-3 0 0 0,-4 4-157 0 0,1 0 0 0 0,0 0 0 0 0,0 0 0 0 0,-1 0 0 0 0,1 0 1 0 0,0 0-1 0 0,0 0 0 0 0,0 0 0 0 0,0 1 0 0 0,0-1 0 0 0,0 0 0 0 0,0 1 1 0 0,0-1-1 0 0,0 1 0 0 0,0-1 0 0 0,1 1 0 0 0,1-1 0 0 0,-2 1-29 0 0,1 0 1 0 0,-1-1-1 0 0,0 1 0 0 0,1-1 0 0 0,-1 1 0 0 0,0-1 0 0 0,0 0 0 0 0,1 1 1 0 0,-1-1-1 0 0,0 0 0 0 0,0 0 0 0 0,0 0 0 0 0,2-2 0 0 0,2-6 216 0 0,-4 7-222 0 0,0 1-1 0 0,0-1 0 0 0,0 0 1 0 0,0 1-1 0 0,1-1 0 0 0,-1 1 1 0 0,0 0-1 0 0,3-3 0 0 0,-3 4-28 0 0,1-2-22 0 0,0 1 0 0 0,0 0-1 0 0,0-1 1 0 0,0 0 0 0 0,0 1-1 0 0,0-1 1 0 0,-1 0 0 0 0,1 0-1 0 0,-1 0 1 0 0,1 0-1 0 0,-1 0 1 0 0,0 0 0 0 0,1 0-1 0 0,-1-1 1 0 0,1-2 0 0 0,4-1-513 0 0,12-3-1256 0 0,-1-1-4957 0 0</inkml:trace>
  <inkml:trace contextRef="#ctx0" brushRef="#br0" timeOffset="1">501 63 3224 0 0,'0'0'288'0'0,"10"-10"-288"0"0,-4 0 0 0 0,-12 0 2688 0 0,17 2-1216 0 0,1-3 16 0 0,-12 5 552 0 0,10 2-1432 0 0,2 0-400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26:5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11952 0 0,'0'0'546'0'0,"1"0"-10"0"0,7 3-152 0 0,-7-3-268 0 0,-1 1 0 0 0,0-1 0 0 0,1 1 0 0 0,-1 0 0 0 0,1-1 0 0 0,-1 1-1 0 0,0 0 1 0 0,0-1 0 0 0,1 1 0 0 0,-1 0 0 0 0,0-1 0 0 0,0 1 0 0 0,0 0 0 0 0,0-1-1 0 0,0 1 1 0 0,1 0 0 0 0,-1 0 0 0 0,-1-1 0 0 0,1 1 0 0 0,0 0 0 0 0,0-1 0 0 0,0 1-1 0 0,0 0 1 0 0,0-1 0 0 0,-1 1 0 0 0,1 0 0 0 0,0-1 0 0 0,-1 1 0 0 0,1 0 0 0 0,-1 0-1 0 0,-3 14 1353 0 0,4-10-1140 0 0,1-1 0 0 0,0 0 1 0 0,0 0-1 0 0,1 0 0 0 0,-1 0 0 0 0,1 0 0 0 0,4 7 0 0 0,-5-10-280 0 0,-1 0 0 0 0,0 0 0 0 0,1-1 0 0 0,-1 1 0 0 0,0 0 0 0 0,0 0 0 0 0,1 0 0 0 0,-1 0 0 0 0,0 0 0 0 0,0-1 0 0 0,0 1 0 0 0,0 0 0 0 0,0 0 0 0 0,0 0 0 0 0,-1 0 0 0 0,1 0 0 0 0,0-1 0 0 0,0 1 0 0 0,-1 0 0 0 0,1 0 0 0 0,-1 1 0 0 0,1-1-29 0 0,-1 0 1 0 0,1-1-1 0 0,0 1 1 0 0,-1 0-1 0 0,1 0 1 0 0,0 0 0 0 0,0 0-1 0 0,0 0 1 0 0,0-1-1 0 0,-1 1 1 0 0,1 0-1 0 0,1 0 1 0 0,-1 0-1 0 0,0 0 1 0 0,0 0-1 0 0,0 0 1 0 0,0 0-1 0 0,1-1 1 0 0,-1 1-1 0 0,0 0 1 0 0,1 0-1 0 0,-1 0 1 0 0,0 0-1 0 0,1-1 1 0 0,-1 1-1 0 0,2 1 1 0 0,7 9 163 0 0,-7-10-153 0 0,-1 0 0 0 0,1 1 0 0 0,-1-1-1 0 0,0 1 1 0 0,1-1 0 0 0,-1 1 0 0 0,0-1 0 0 0,0 1 0 0 0,0 0-1 0 0,0 0 1 0 0,0-1 0 0 0,-1 1 0 0 0,1 0 0 0 0,-1 0 0 0 0,1 0-1 0 0,-1 0 1 0 0,1 0 0 0 0,-1 0 0 0 0,0 0 0 0 0,0 0 0 0 0,0 0-1 0 0,-1 3 1 0 0,1-1-3 0 0,0-1-1 0 0,0 0 1 0 0,1 0-1 0 0,-1 0 0 0 0,0 0 1 0 0,1 0-1 0 0,0 0 1 0 0,0 0-1 0 0,0 0 1 0 0,0 0-1 0 0,0 0 0 0 0,1-1 1 0 0,1 4-1 0 0,5 11 34 0 0,-6-12-117 0 0,-1 0 0 0 0,0 0 1 0 0,0 0-1 0 0,0 0 1 0 0,0 0-1 0 0,-1 6 1 0 0,2 12-302 0 0,-2-20 274 0 0,1 0-1 0 0,0 0 1 0 0,1 0 0 0 0,-1 0-1 0 0,0-1 1 0 0,1 1-1 0 0,0 0 1 0 0,-1-1-1 0 0,1 0 1 0 0,3 4 0 0 0,-3-4-85 0 0,0 0 0 0 0,0 0 0 0 0,0 0 0 0 0,-1 1 0 0 0,1-1 0 0 0,-1 0 0 0 0,0 1 0 0 0,1-1 0 0 0,-1 1 0 0 0,0-1 0 0 0,0 1 1 0 0,-1 0-1 0 0,1-1 0 0 0,0 4 0 0 0,-1-3-77 0 0,-1 0 0 0 0,1 0 0 0 0,-1 0 0 0 0,0-1 0 0 0,0 1 0 0 0,-2 5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26:5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9672 0 0,'10'0'748'0'0,"-8"0"-296"0"0,-1 2 589 0 0,8 12 810 0 0,-8-14-1728 0 0,-1 1 0 0 0,1 0-1 0 0,0 0 1 0 0,-1 0 0 0 0,1-1 0 0 0,0 1 0 0 0,-1 0-1 0 0,1 0 1 0 0,-1 0 0 0 0,1 0 0 0 0,-1 0 0 0 0,0 0-1 0 0,1 0 1 0 0,-1 0 0 0 0,0 0 0 0 0,0 1 0 0 0,0-1 0 0 0,1 0-1 0 0,-1 0 1 0 0,0 0 0 0 0,-1 0 0 0 0,1 0 0 0 0,0 0-1 0 0,0 1 1 0 0,-1-1-72 0 0,1 0-1 0 0,0 0 1 0 0,0 0-1 0 0,0-1 1 0 0,0 1-1 0 0,-1 0 1 0 0,1 0 0 0 0,0 0-1 0 0,0 0 1 0 0,1 0-1 0 0,-1-1 1 0 0,0 1-1 0 0,0 0 1 0 0,0 0 0 0 0,1 0-1 0 0,-1 0 1 0 0,0-1-1 0 0,1 1 1 0 0,-1 0-1 0 0,0 0 1 0 0,2 0-1 0 0,3 14 649 0 0,-3-3-506 0 0,-2-8-179 0 0,0 0 1 0 0,1 0-1 0 0,-1 0 0 0 0,1 0 1 0 0,0 0-1 0 0,1-1 0 0 0,-1 1 1 0 0,0 0-1 0 0,1 0 0 0 0,0-1 1 0 0,3 6-1 0 0,3-2-44 0 0,-7-6 14 0 0,1 0 0 0 0,-1 0 0 0 0,1 0 0 0 0,-1 1 0 0 0,0-1 0 0 0,0 0 0 0 0,1 1 1 0 0,-1-1-1 0 0,0 1 0 0 0,0 0 0 0 0,-1-1 0 0 0,1 1 0 0 0,1 2 0 0 0,-4 11-1371 0 0,6 4-4855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26:5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10656 0 0,'0'0'964'0'0,"3"1"-795"0"0,8 6 12 0 0,-8-5 662 0 0,-2 0-524 0 0,0 0-1 0 0,1-1 1 0 0,0 1-1 0 0,-1 0 1 0 0,1-1 0 0 0,0 0-1 0 0,0 1 1 0 0,0-1 0 0 0,2 1-1 0 0,-3-1-63 0 0,1 0 672 0 0,10 5 715 0 0,44 8-118 0 0,-52-14-1455 0 0,-1 1-1 0 0,1-1 0 0 0,-1 0 0 0 0,1 1 0 0 0,-1-2 1 0 0,1 1-1 0 0,-1 0 0 0 0,6-2 0 0 0,6 0-26 0 0,121-5 104 0 0,-115 6-141 0 0,33-6 1 0 0,-12 1-7 0 0,47-10-61 0 0,-13 2 31 0 0,180-25-1636 0 0,-83 27-430 0 0,-115 9 1609 0 0,55-7-33 0 0,24-6 490 0 0,-41 3 33 0 0,138-15-422 0 0,-1 22-3189 0 0,-153 7 2524 0 0,7 3 627 0 0,1 2-114 0 0,-57-4 1262 0 0,1 1 1 0 0,35 9-1 0 0,-53-10-515 0 0,19 6 1342 0 0,-18-5-729 0 0,-1 0 1 0 0,1 0-1 0 0,23 0 1 0 0,21-2 521 0 0,56-2 536 0 0,66-4-1256 0 0,6-19-590 0 0,-152 18-207 0 0,63-21 0 0 0,-10-5-3251 0 0,-56 18-2757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26:53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11232 0 0,'0'0'546'0'0,"2"0"-236"0"0,132 0 2200 0 0,-90 5-2036 0 0,-35-5-469 0 0,0 1 0 0 0,0 0 0 0 0,10 4 1 0 0,-10-3-40 0 0,0 0 1 0 0,0-1 0 0 0,11 1 0 0 0,-13-2 33 0 0,0 1 0 0 0,-1 0 0 0 0,1 1 0 0 0,9 2 0 0 0,18 5 0 0 0,-7-6 19 0 0,0 0 1 0 0,0-1 0 0 0,0-2-1 0 0,41-4 1 0 0,-57 3-35 0 0,0 0-1 0 0,14 1 0 0 0,-15 1 8 0 0,0-1-1 0 0,0 0 0 0 0,0-1 0 0 0,11-2 1 0 0,-2-1 284 0 0,0 2 1 0 0,-1 0-1 0 0,28 2 1 0 0,19-2 538 0 0,82-19 1437 0 0,-69 10-2264 0 0,-45 6-629 0 0,52-3 0 0 0,-7 3-422 0 0,-2 0 121 0 0,126 5-896 0 0,-175-1 2691 0 0,32-6 0 0 0,-8 0 724 0 0,-25 4-314 0 0,26-6 0 0 0,24-3 531 0 0,-50 9-1420 0 0,38-11-1 0 0,-11 3-161 0 0,-40 9-173 0 0,89-20-25 0 0,-93 20-53 0 0,0 0-1 0 0,0 1 0 0 0,10-1 0 0 0,12-2-37 0 0,-6-1 64 0 0,0 2 0 0 0,47-2-1 0 0,-6-2 582 0 0,-51 3-410 0 0,-4-1-86 0 0,-1 4-62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27:04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5064 0 0,'0'0'896'0'0,"3"1"1032"0"0,20 5 4186 0 0,16 7-1883 0 0,8 2-1489 0 0,-21-8-1967 0 0,-12-4-135 0 0,26 10 0 0 0,64 28 1120 0 0,-95-37-1584 0 0,-1 1 0 0 0,0 0 1 0 0,0 1-1 0 0,0 0 0 0 0,12 13 0 0 0,-11-11-9 0 0,-4-3-81 0 0,-1 0 0 0 0,0 0-1 0 0,0 0 1 0 0,0 1 0 0 0,-1 0 0 0 0,0-1 0 0 0,3 8 0 0 0,-5-10-64 0 0,0 0 0 0 0,-1 0 1 0 0,1 0-1 0 0,-1 0 0 0 0,1 0 1 0 0,-1 0-1 0 0,0 1 0 0 0,-1-1 1 0 0,1 0-1 0 0,0 0 1 0 0,-1 0-1 0 0,0 0 0 0 0,0 0 1 0 0,-1 5-1 0 0,-4 5 101 0 0,-12 24 0 0 0,12-28-78 0 0,-39 63 129 0 0,23-41-115 0 0,3-4-53 0 0,-36 37-1 0 0,33-40-27 0 0,-13 9-275 0 0,11-12-545 0 0,22-19 397 0 0,-3-9-5132 0 0,5 7 5482 0 0,0 0 0 0 0,0-1 0 0 0,0 1 0 0 0,0-1 1 0 0,0-10-1411 0 0,5 1-472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27:04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0 17135 0 0,'0'0'1298'0'0,"-1"1"-884"0"0,-15 5-245 0 0,10-3-167 0 0,1 1 66 0 0,-7 3 335 0 0,9-5-262 0 0,0 0 0 0 0,0 0 1 0 0,0 0-1 0 0,0 0 0 0 0,0 1 0 0 0,0-1 1 0 0,1 1-1 0 0,-1 0 0 0 0,1 0 0 0 0,0 0 0 0 0,-1 0 1 0 0,2 0-1 0 0,-1 0 0 0 0,0 0 0 0 0,-1 4 1 0 0,-14 29 480 0 0,13-29-509 0 0,0 0 0 0 0,0 0 0 0 0,1 0-1 0 0,-3 13 1 0 0,-1 1 76 0 0,5-16-135 0 0,0 0 0 0 0,1 0 0 0 0,0 0 1 0 0,-1 0-1 0 0,2 1 0 0 0,-1 4 0 0 0,-2 20 187 0 0,2-24-203 0 0,0 0 0 0 0,0 0-1 0 0,1 0 1 0 0,1 9 0 0 0,1-3 1 0 0,0 0 0 0 0,1 0 0 0 0,7 15 1 0 0,-6-17-35 0 0,-4-8-5 0 0,2 0 0 0 0,-1 0 0 0 0,0 0 0 0 0,0 0 0 0 0,1-1 0 0 0,-1 1 0 0 0,1 0 0 0 0,-1-1 0 0 0,1 1 0 0 0,0-1 0 0 0,-1 1 0 0 0,1-1 0 0 0,0 0 0 0 0,0 0 0 0 0,0 0 0 0 0,0 0 0 0 0,0 0 0 0 0,1 0 0 0 0,-1-1 0 0 0,0 1 0 0 0,3 0 0 0 0,4 1 0 0 0,1-1 0 0 0,0 0 0 0 0,13-1 0 0 0,-12-1 0 0 0,0 0 0 0 0,0-1 0 0 0,-1-1 0 0 0,1 0 0 0 0,-1 0 0 0 0,0-1 0 0 0,14-7 0 0 0,-12 5 0 0 0,45-22-656 0 0,57-38 0 0 0,-77 42-4881 0 0,-3-4-1877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27:05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 3680 0 0,'0'0'284'0'0,"1"-1"329"0"0,7-2 4105 0 0,9-5 7138 0 0,-4 5-11806 0 0,29-9 2518 0 0,-34 9-2073 0 0,1 1 0 0 0,17-4 0 0 0,43-6 1203 0 0,-52 8-1312 0 0,0 0 0 0 0,33-1 0 0 0,-48 5-382 0 0,13-1 99 0 0,1 1-1 0 0,-1 1 1 0 0,1 1-1 0 0,-1 0 0 0 0,0 0 1 0 0,18 7-1 0 0,-21-3-102 0 0,-8 2 0 0 0,-3-4-54 0 0,0 0 0 0 0,-1 1 1 0 0,0-1-1 0 0,0 0 0 0 0,0 0 0 0 0,0 1 0 0 0,-1-1 1 0 0,1 0-1 0 0,-1 0 0 0 0,0 0 0 0 0,-1 0 0 0 0,1 0 0 0 0,-1 0 1 0 0,1 0-1 0 0,-1 0 0 0 0,-4 5 0 0 0,-3 3-273 0 0,0 0 1 0 0,-1-1-1 0 0,-14 14 0 0 0,13-14 203 0 0,-5 3-1090 0 0,14-12 832 0 0,3-1-741 0 0,0 3 1110 0 0,0-1 0 0 0,1 1 0 0 0,0-1 0 0 0,0 0 0 0 0,0 1 0 0 0,0-1 0 0 0,0 0 0 0 0,1 0 0 0 0,-1-1-1 0 0,1 1 1 0 0,0 0 0 0 0,0-1 0 0 0,0 0 0 0 0,0 0 0 0 0,0 1 0 0 0,1-2 0 0 0,6 4 0 0 0,-6-3 27 0 0,1 1 0 0 0,0-1 1 0 0,-1 1-1 0 0,7 6 0 0 0,7 1 70 0 0,-16-9-51 0 0,1 1 0 0 0,-1-1 0 0 0,1 0 0 0 0,-1 1 1 0 0,0 0-1 0 0,0-1 0 0 0,3 4 0 0 0,0 0 57 0 0,1 0-1 0 0,0 0 1 0 0,0-1 0 0 0,7 5-1 0 0,-12-8-77 0 0,0 0 1 0 0,0 0-1 0 0,0 0 0 0 0,-1 0 0 0 0,1 0 1 0 0,0 0-1 0 0,-1 0 0 0 0,1 0 0 0 0,-1 0 1 0 0,1 1-1 0 0,-1-1 0 0 0,0 0 0 0 0,1 0 0 0 0,-1 0 1 0 0,0 1-1 0 0,0-1 0 0 0,0 0 0 0 0,0 0 1 0 0,0 0-1 0 0,0 1 0 0 0,-1 1 0 0 0,2 8 94 0 0,0-7-70 0 0,0-1 1 0 0,0 1-1 0 0,-1-1 1 0 0,1 1-1 0 0,-1-1 1 0 0,0 1-1 0 0,0-1 1 0 0,0 1-1 0 0,0-1 1 0 0,-1 1-1 0 0,1-1 1 0 0,-1 0-1 0 0,0 1 1 0 0,0-1-1 0 0,0 0 1 0 0,-1 1-1 0 0,1-1 1 0 0,-3 4-1 0 0,-2 3 20 0 0,0 0 1 0 0,0 0-1 0 0,-2-1 0 0 0,-8 10 1 0 0,-5 9 312 0 0,18-24-323 0 0,1 0 0 0 0,-1 0 0 0 0,0 0-1 0 0,-1 0 1 0 0,1-1 0 0 0,0 1 0 0 0,-7 4 0 0 0,6-6-22 0 0,-13 10 94 0 0,-27 15-1 0 0,38-24-107 0 0,0 0 0 0 0,-1-1-1 0 0,1 0 1 0 0,0 0 0 0 0,-1 0-1 0 0,0-1 1 0 0,1 1 0 0 0,-13-1-1 0 0,1-1-133 0 0,-27-3 1 0 0,38 2-106 0 0,1-1 0 0 0,0 1 0 0 0,0-1 0 0 0,0 0 0 0 0,0-1 0 0 0,0 1 0 0 0,-8-6 1 0 0,13 8 164 0 0,1-1 1 0 0,-1 1-1 0 0,1 0 0 0 0,-1-1 1 0 0,1 1-1 0 0,-1 0 1 0 0,1-1-1 0 0,-1 1 1 0 0,1-1-1 0 0,-1 1 1 0 0,1-1-1 0 0,0 1 1 0 0,-1-1-1 0 0,1 0 1 0 0,0 1-1 0 0,-1-1 1 0 0,1 1-1 0 0,0-1 1 0 0,0 0-1 0 0,0 1 1 0 0,-1-1-1 0 0,1 1 0 0 0,0-1 1 0 0,0 0-1 0 0,0 1 1 0 0,0-1-1 0 0,0-1 1 0 0,8-13-3563 0 0,-4 8 243 0 0,-2-4-3502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5:3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17647 0 0,'0'0'1772'0'0,"0"2"-1624"0"0,0 12 37 0 0,1 0-1 0 0,1 0 0 0 0,0-1 1 0 0,1 1-1 0 0,0-1 0 0 0,1 1 1 0 0,8 17-1 0 0,33 67 237 0 0,-27-64 163 0 0,-17-32-96 0 0,-7-15-424 0 0,-4-15-64 0 0,0 0 0 0 0,2 0 0 0 0,2-1 0 0 0,-4-33 0 0 0,4 31 0 0 0,4 15 61 0 0,-1-24-1 0 0,3 36 15 0 0,0-1 0 0 0,0 1 0 0 0,0-1 0 0 0,1 1 0 0 0,-1-1 0 0 0,1 1 0 0 0,0-1 0 0 0,1 1 0 0 0,2-8 0 0 0,-3 11-160 0 0,1 2-93 0 0,6 2 166 0 0,-4-1 14 0 0,-1 0 0 0 0,1 0-1 0 0,-1 0 1 0 0,1 0 0 0 0,-1 0-1 0 0,0 1 1 0 0,5 4 0 0 0,24 26 93 0 0,-2 2 1 0 0,44 65-1 0 0,-56-79-82 0 0,-9-12 28 0 0,-3-6-31 0 0,-4-7-9 0 0,-2-8-2 0 0,0 12 1 0 0,-21-122 21 0 0,3 22 164 0 0,18 95-157 0 0,0 0 0 0 0,0-1 1 0 0,0 1-1 0 0,1 0 0 0 0,-1 0 1 0 0,3-7-1 0 0,1-17 456 0 0,-4 28-388 0 0,2 1 0 0 0,1 0-78 0 0,1 0-1 0 0,0 0 1 0 0,-1 1-1 0 0,1-1 0 0 0,0 1 1 0 0,-1 0-1 0 0,1 0 1 0 0,-1 0-1 0 0,0 1 1 0 0,1-1-1 0 0,-1 1 1 0 0,0 0-1 0 0,0-1 0 0 0,0 2 1 0 0,0-1-1 0 0,0 0 1 0 0,0 1-1 0 0,2 2 1 0 0,-4-4-7 0 0,17 15 65 0 0,0 2 1 0 0,-1 0-1 0 0,18 25 0 0 0,-5-7-458 0 0,-23-30 235 0 0,0 1-1 0 0,-1 1 0 0 0,0-1 1 0 0,6 11-1 0 0,-11-16 56 0 0,0-1 0 0 0,0 0 0 0 0,0 0 0 0 0,0 0 0 0 0,0 0 0 0 0,0 0 0 0 0,0 0 0 0 0,0 0 0 0 0,2 1 0 0 0,2 3-1006 0 0,0 2-748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27:06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10624 0 0,'11'1'160'0'0,"-7"0"-60"0"0,0-1 1 0 0,-1 0-1 0 0,1 1 1 0 0,0 0-1 0 0,-1 0 1 0 0,1 0-1 0 0,6 3 1 0 0,-10-4-92 0 0,1 0 0 0 0,-1 0 0 0 0,1 0 0 0 0,-1 0 0 0 0,1 0 0 0 0,-1 0 0 0 0,1 0 0 0 0,-1 0 0 0 0,1 0 0 0 0,-1-1 0 0 0,1 1 0 0 0,-1 0 0 0 0,1 0 0 0 0,-1 0 0 0 0,1-1 0 0 0,-1 1 0 0 0,1 0 0 0 0,-1 0 0 0 0,1-1 0 0 0,2-1-1 0 0,3 1 29 0 0,1 0 1 0 0,-1 1 0 0 0,10 0 0 0 0,-10 0 516 0 0,0 0 1 0 0,0-1 0 0 0,0 1 0 0 0,0-1 0 0 0,0 0-1 0 0,8-3 1 0 0,7-2 551 0 0,1 1 1 0 0,1 1-1 0 0,-1 1 0 0 0,0 1 0 0 0,39 2 0 0 0,-56 0-941 0 0,0 1-1 0 0,0-1 0 0 0,0 1 1 0 0,0 0-1 0 0,-1 1 0 0 0,1-1 1 0 0,0 1-1 0 0,0 0 0 0 0,-1 0 1 0 0,1 1-1 0 0,7 5 0 0 0,2 1 286 0 0,-13-8-439 0 0,0-1 0 0 0,0 0 0 0 0,0 1 0 0 0,-1-1 0 0 0,1 0 0 0 0,0 1 0 0 0,-1-1 0 0 0,1 1 0 0 0,0 0 0 0 0,-1-1 1 0 0,1 1-1 0 0,-1-1 0 0 0,1 1 0 0 0,-1 0 0 0 0,1 0 0 0 0,-1-1 0 0 0,1 1 0 0 0,-1 0 0 0 0,0 0 0 0 0,1-1 0 0 0,-1 1 0 0 0,0 0 0 0 0,0 0 0 0 0,1 0 1 0 0,-1 0-1 0 0,6 24 544 0 0,-5-20-466 0 0,1-1 1 0 0,-1 1-1 0 0,0 0 0 0 0,0 0 1 0 0,-1 0-1 0 0,0 0 1 0 0,1 0-1 0 0,-2 0 0 0 0,1 5 1 0 0,-1-4-63 0 0,-1 1 0 0 0,1-1 0 0 0,-1 0 0 0 0,0 0 0 0 0,-1 0-1 0 0,1 0 1 0 0,-1 0 0 0 0,-1-1 0 0 0,-4 9 0 0 0,2-7 19 0 0,0 1 0 0 0,1 1 0 0 0,1-1 0 0 0,-8 18 0 0 0,10-23-15 0 0,1 1 0 0 0,-1-1 0 0 0,-1 0 0 0 0,1 0 0 0 0,0 0 0 0 0,-1 0 0 0 0,1 0 1 0 0,-1-1-1 0 0,0 1 0 0 0,-6 4 0 0 0,-5 1-50 0 0,-20 10 0 0 0,22-12-316 0 0,-19 12-1 0 0,-23 25-763 0 0,52-41 1126 0 0,1 0 0 0 0,-1 0-1 0 0,1 0 1 0 0,-1 0 0 0 0,1 0-1 0 0,-2 4 1 0 0,-6 8-946 0 0,-1-10-4379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27:06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 16671 0 0,'0'0'6143'0'0,"-2"2"-5440"0"0,-4 4-336 0 0,1 1 0 0 0,0 0 0 0 0,0 0 0 0 0,-5 12 1 0 0,2 0 123 0 0,4-13-498 0 0,1 1 0 0 0,1-1 1 0 0,-1 1-1 0 0,1 0 0 0 0,0 0 0 0 0,1 0 1 0 0,0 0-1 0 0,-1 9 0 0 0,2-7 1 0 0,0 0-1 0 0,1 0 0 0 0,0 0 1 0 0,0 0-1 0 0,1 0 1 0 0,0 0-1 0 0,1-1 0 0 0,0 1 1 0 0,0-1-1 0 0,1 0 1 0 0,0 0-1 0 0,0 0 0 0 0,1 0 1 0 0,0 0-1 0 0,0-1 0 0 0,1 0 1 0 0,0 0-1 0 0,0-1 1 0 0,1 0-1 0 0,0 0 0 0 0,0 0 1 0 0,10 6-1 0 0,-9-9 7 0 0,-1 1 0 0 0,0-1 0 0 0,1-1 0 0 0,0 1 0 0 0,0-2 0 0 0,-1 1 0 0 0,1-1 0 0 0,0 0 0 0 0,0 0 0 0 0,0-1 0 0 0,1 0 0 0 0,-1-1 0 0 0,0 1 0 0 0,0-2 0 0 0,-1 1 0 0 0,1-1 0 0 0,0 0 0 0 0,0-1 0 0 0,-1 0 0 0 0,1 0 0 0 0,9-6 0 0 0,45-34-21 0 0,63-41-326 0 0,-77 50 227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3T02:27:06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18687 0 0,'0'0'3684'0'0,"2"1"-2782"0"0,0 3-710 0 0,1-1 1 0 0,-1 0 0 0 0,1 1 0 0 0,-1 0-1 0 0,0-1 1 0 0,0 1 0 0 0,-1 0-1 0 0,1 0 1 0 0,-1 0 0 0 0,0 0 0 0 0,0 0-1 0 0,0 5 1 0 0,6 20 275 0 0,-4-14-413 0 0,0 0 0 0 0,-2 0 1 0 0,0 0-1 0 0,0 0 0 0 0,-3 17 0 0 0,2 2-13 0 0,-8 64 26 0 0,0-24 0 0 0,7-58-69 0 0,-10 110 78 0 0,10-105-78 0 0,1-1 14 0 0,2-18 35 0 0,-1-2-48 0 0,-1 0 1 0 0,0 1-1 0 0,1-1 0 0 0,-1 0 1 0 0,0 0-1 0 0,1 0 0 0 0,-1 1 0 0 0,0-1 1 0 0,1 0-1 0 0,-1 0 0 0 0,1 0 0 0 0,-1 0 1 0 0,0 0-1 0 0,1 0 0 0 0,-1 0 1 0 0,1 0-1 0 0,-1 0 0 0 0,0 0 0 0 0,1 0 1 0 0,-1 0-1 0 0,1 0 0 0 0,-1 0 0 0 0,0 0 1 0 0,1-1-1 0 0,-1 1 0 0 0,0 0 1 0 0,1 0-1 0 0,-1 0 0 0 0,0-1 0 0 0,1 1 1 0 0,-1 0-1 0 0,0 0 0 0 0,1-1 0 0 0,-1 1 1 0 0,0 0-1 0 0,1-1 0 0 0,-1 1 0 0 0,0 0 1 0 0,0-1-1 0 0,0 1 0 0 0,1 0 1 0 0,-1-1-1 0 0,0 1 0 0 0,0 0 0 0 0,0-1 1 0 0,0 0-1 0 0,1 0-1 0 0,5-4 1 0 0,-3 2 0 0 0,0 0 0 0 0,0 0 0 0 0,-1 0 0 0 0,1 0 0 0 0,4-6 0 0 0,47-45 72 0 0,-51 51-56 0 0,1-1-1 0 0,-1 1 1 0 0,1 0-1 0 0,0 0 1 0 0,6-4-1 0 0,5-3 44 0 0,-13 9 16 0 0,14 1 90 0 0,-6 0-85 0 0,-10 0-78 0 0,1-1 1 0 0,0 1-1 0 0,-1 0 0 0 0,1 0 1 0 0,-1 0-1 0 0,1 1 0 0 0,0-1 0 0 0,-1 0 1 0 0,1 0-1 0 0,-1 0 0 0 0,1 0 0 0 0,0 0 1 0 0,-1 1-1 0 0,1-1 0 0 0,-1 0 1 0 0,1 1-1 0 0,-1-1 0 0 0,1 0 0 0 0,-1 1 1 0 0,1-1-1 0 0,-1 1 0 0 0,1-1 0 0 0,-1 0 1 0 0,0 1-1 0 0,1-1 0 0 0,-1 1 0 0 0,0-1 1 0 0,1 2-1 0 0,0-1 8 0 0,9 8 3 0 0,0-1 0 0 0,1 0 0 0 0,-1-1 0 0 0,2 0 0 0 0,-1-1-1 0 0,1 0 1 0 0,0 0 0 0 0,22 6 0 0 0,30-2-37 0 0,-56-8-79 0 0,0 0 0 0 0,0-1 0 0 0,0 0 0 0 0,0-1 0 0 0,0 0 0 0 0,0 0 0 0 0,10-2 0 0 0,0-2-342 0 0,-1 0 1 0 0,19-6 0 0 0,-16 5-583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3T02:35:33.31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79,'59'0,"0"-3,0-3,84-18,-73 9,129-10,72 20,-192 5,50 2,-120-1,-1 0,0 0,1 1,-1 1,0-1,0 1,0 1,0-1,-1 1,11 8,-17-11,7 3,0 2,0-1,11 12,-16-14,-1 0,0 0,0 0,0 0,0 0,-1 1,1-1,-1 1,0-1,0 1,0-1,0 7,0-3,0 0,0 0,-1-1,0 1,-1 0,-2 12,3-16,-1-1,0 0,0 1,0-1,-1 0,1 0,0 0,-1 0,1 0,-1 0,0 0,1 0,-1-1,0 1,0-1,0 1,0-1,-1 0,1 0,0 0,0 0,-4 1,-22 4,0 0,0-2,-46 1,41-3,-62 4,-158 12,-183 5,399-24,34 1,4 0,20 1,87 10,-74-8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3T02:35:33.31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79,'59'0,"0"-3,0-3,84-18,-73 9,129-10,72 20,-192 5,50 2,-120-1,-1 0,0 0,1 1,-1 1,0-1,0 1,0 1,0-1,-1 1,11 8,-17-11,7 3,0 2,0-1,11 12,-16-14,-1 0,0 0,0 0,0 0,0 0,-1 1,1-1,-1 1,0-1,0 1,0-1,0 7,0-3,0 0,0 0,-1-1,0 1,-1 0,-2 12,3-16,-1-1,0 0,0 1,0-1,-1 0,1 0,0 0,-1 0,1 0,-1 0,0 0,1 0,-1-1,0 1,0-1,0 1,0-1,-1 0,1 0,0 0,0 0,-4 1,-22 4,0 0,0-2,-46 1,41-3,-62 4,-158 12,-183 5,399-24,34 1,4 0,20 1,87 10,-74-8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6T02:05:3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142 213 6912 0 0,'0'0'528'0'0,"1"3"-342"0"0,0 1-47 0 0,0 1 0 0 0,1 0 0 0 0,0-1 0 0 0,3 7 0 0 0,24 35 5553 0 0,-6-11-3672 0 0,2 19-635 0 0,-17-35-1766 0 0,14 23-1 0 0,-18-35 111 0 0</inkml:trace>
  <inkml:trace contextRef="#ctx0" brushRef="#br0" timeOffset="0.97">46 67 2760 0 0,'-5'-5'248'0'0,"-16"-15"1402"0"0,2-3 10326 0 0,19 21-11842 0 0,0 2-149 0 0,0 0 0 0 0,0 0-1 0 0,0 0 1 0 0,0-1-1 0 0,-1 1 1 0 0,1 0 0 0 0,0 0-1 0 0,0-1 1 0 0,0 1 0 0 0,0 0-1 0 0,0 0 1 0 0,0-1-1 0 0,0 1 1 0 0,0 0 0 0 0,1 0-1 0 0,-1-1 1 0 0,0 1 0 0 0,0 0-1 0 0,0 0 1 0 0,0 0-1 0 0,0-1 1 0 0,0 1 0 0 0,0 0-1 0 0,0 0 1 0 0,1 0-1 0 0,-1-1 1 0 0,0 1 0 0 0,0 0-1 0 0,0 0 1 0 0,0 0 0 0 0,1 0-1 0 0,-1-1 1 0 0,6-1-328 0 0,1 0 0 0 0,-1 1 0 0 0,0-1 0 0 0,1 1 0 0 0,0 0 0 0 0,6 1 0 0 0,24 2-4947 0 0,-24 1 1576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2.png"/><Relationship Id="rId42" Type="http://schemas.openxmlformats.org/officeDocument/2006/relationships/customXml" Target="../ink/ink20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3.xml"/><Relationship Id="rId16" Type="http://schemas.openxmlformats.org/officeDocument/2006/relationships/customXml" Target="../ink/ink7.xml"/><Relationship Id="rId11" Type="http://schemas.openxmlformats.org/officeDocument/2006/relationships/image" Target="../media/image7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0.png"/><Relationship Id="rId40" Type="http://schemas.openxmlformats.org/officeDocument/2006/relationships/customXml" Target="../ink/ink19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79" Type="http://schemas.openxmlformats.org/officeDocument/2006/relationships/image" Target="../media/image41.png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19" Type="http://schemas.openxmlformats.org/officeDocument/2006/relationships/image" Target="../media/image1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Relationship Id="rId30" Type="http://schemas.openxmlformats.org/officeDocument/2006/relationships/customXml" Target="../ink/ink14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6.png"/><Relationship Id="rId77" Type="http://schemas.openxmlformats.org/officeDocument/2006/relationships/image" Target="../media/image40.png"/><Relationship Id="rId8" Type="http://schemas.openxmlformats.org/officeDocument/2006/relationships/customXml" Target="../ink/ink3.xml"/><Relationship Id="rId51" Type="http://schemas.openxmlformats.org/officeDocument/2006/relationships/image" Target="../media/image27.png"/><Relationship Id="rId72" Type="http://schemas.openxmlformats.org/officeDocument/2006/relationships/customXml" Target="../ink/ink35.xml"/><Relationship Id="rId3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9.xml"/><Relationship Id="rId41" Type="http://schemas.openxmlformats.org/officeDocument/2006/relationships/image" Target="../media/image22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4.xml"/><Relationship Id="rId31" Type="http://schemas.openxmlformats.org/officeDocument/2006/relationships/image" Target="../media/image17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8.xml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9" Type="http://schemas.openxmlformats.org/officeDocument/2006/relationships/image" Target="../media/image21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9.png"/><Relationship Id="rId76" Type="http://schemas.openxmlformats.org/officeDocument/2006/relationships/customXml" Target="../ink/ink37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2" Type="http://schemas.openxmlformats.org/officeDocument/2006/relationships/image" Target="../media/image2.png"/><Relationship Id="rId2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.xml"/><Relationship Id="rId18" Type="http://schemas.openxmlformats.org/officeDocument/2006/relationships/image" Target="../media/image53.png"/><Relationship Id="rId26" Type="http://schemas.openxmlformats.org/officeDocument/2006/relationships/image" Target="../media/image56.png"/><Relationship Id="rId39" Type="http://schemas.openxmlformats.org/officeDocument/2006/relationships/customXml" Target="../ink/ink54.xml"/><Relationship Id="rId21" Type="http://schemas.openxmlformats.org/officeDocument/2006/relationships/customXml" Target="../ink/ink45.xml"/><Relationship Id="rId34" Type="http://schemas.openxmlformats.org/officeDocument/2006/relationships/image" Target="../media/image60.png"/><Relationship Id="rId42" Type="http://schemas.openxmlformats.org/officeDocument/2006/relationships/image" Target="../media/image64.png"/><Relationship Id="rId47" Type="http://schemas.openxmlformats.org/officeDocument/2006/relationships/customXml" Target="../ink/ink58.xml"/><Relationship Id="rId50" Type="http://schemas.openxmlformats.org/officeDocument/2006/relationships/image" Target="../media/image68.png"/><Relationship Id="rId55" Type="http://schemas.openxmlformats.org/officeDocument/2006/relationships/customXml" Target="../ink/ink62.xml"/><Relationship Id="rId63" Type="http://schemas.openxmlformats.org/officeDocument/2006/relationships/image" Target="../media/image75.png"/><Relationship Id="rId7" Type="http://schemas.openxmlformats.org/officeDocument/2006/relationships/image" Target="../media/image431.png"/><Relationship Id="rId2" Type="http://schemas.openxmlformats.org/officeDocument/2006/relationships/image" Target="../media/image42.png"/><Relationship Id="rId16" Type="http://schemas.openxmlformats.org/officeDocument/2006/relationships/image" Target="../media/image52.png"/><Relationship Id="rId29" Type="http://schemas.openxmlformats.org/officeDocument/2006/relationships/customXml" Target="../ink/ink49.xml"/><Relationship Id="rId11" Type="http://schemas.openxmlformats.org/officeDocument/2006/relationships/customXml" Target="../ink/ink40.xml"/><Relationship Id="rId24" Type="http://schemas.openxmlformats.org/officeDocument/2006/relationships/image" Target="../media/image55.png"/><Relationship Id="rId32" Type="http://schemas.openxmlformats.org/officeDocument/2006/relationships/image" Target="../media/image59.png"/><Relationship Id="rId37" Type="http://schemas.openxmlformats.org/officeDocument/2006/relationships/customXml" Target="../ink/ink53.xml"/><Relationship Id="rId40" Type="http://schemas.openxmlformats.org/officeDocument/2006/relationships/image" Target="../media/image63.png"/><Relationship Id="rId45" Type="http://schemas.openxmlformats.org/officeDocument/2006/relationships/customXml" Target="../ink/ink57.xml"/><Relationship Id="rId53" Type="http://schemas.openxmlformats.org/officeDocument/2006/relationships/customXml" Target="../ink/ink61.xml"/><Relationship Id="rId58" Type="http://schemas.openxmlformats.org/officeDocument/2006/relationships/image" Target="../media/image72.png"/><Relationship Id="rId5" Type="http://schemas.openxmlformats.org/officeDocument/2006/relationships/image" Target="../media/image45.png"/><Relationship Id="rId61" Type="http://schemas.openxmlformats.org/officeDocument/2006/relationships/customXml" Target="../ink/ink65.xml"/><Relationship Id="rId19" Type="http://schemas.openxmlformats.org/officeDocument/2006/relationships/customXml" Target="../ink/ink44.xml"/><Relationship Id="rId14" Type="http://schemas.openxmlformats.org/officeDocument/2006/relationships/image" Target="../media/image51.png"/><Relationship Id="rId22" Type="http://schemas.openxmlformats.org/officeDocument/2006/relationships/image" Target="../media/image54.png"/><Relationship Id="rId27" Type="http://schemas.openxmlformats.org/officeDocument/2006/relationships/customXml" Target="../ink/ink48.xml"/><Relationship Id="rId30" Type="http://schemas.openxmlformats.org/officeDocument/2006/relationships/image" Target="../media/image58.png"/><Relationship Id="rId35" Type="http://schemas.openxmlformats.org/officeDocument/2006/relationships/customXml" Target="../ink/ink52.xml"/><Relationship Id="rId43" Type="http://schemas.openxmlformats.org/officeDocument/2006/relationships/customXml" Target="../ink/ink56.xml"/><Relationship Id="rId48" Type="http://schemas.openxmlformats.org/officeDocument/2006/relationships/image" Target="../media/image67.png"/><Relationship Id="rId56" Type="http://schemas.openxmlformats.org/officeDocument/2006/relationships/image" Target="../media/image71.png"/><Relationship Id="rId8" Type="http://schemas.openxmlformats.org/officeDocument/2006/relationships/image" Target="../media/image46.png"/><Relationship Id="rId51" Type="http://schemas.openxmlformats.org/officeDocument/2006/relationships/customXml" Target="../ink/ink60.xml"/><Relationship Id="rId12" Type="http://schemas.openxmlformats.org/officeDocument/2006/relationships/image" Target="../media/image50.png"/><Relationship Id="rId17" Type="http://schemas.openxmlformats.org/officeDocument/2006/relationships/customXml" Target="../ink/ink43.xml"/><Relationship Id="rId25" Type="http://schemas.openxmlformats.org/officeDocument/2006/relationships/customXml" Target="../ink/ink47.xml"/><Relationship Id="rId33" Type="http://schemas.openxmlformats.org/officeDocument/2006/relationships/customXml" Target="../ink/ink51.xml"/><Relationship Id="rId38" Type="http://schemas.openxmlformats.org/officeDocument/2006/relationships/image" Target="../media/image62.png"/><Relationship Id="rId46" Type="http://schemas.openxmlformats.org/officeDocument/2006/relationships/image" Target="../media/image66.png"/><Relationship Id="rId59" Type="http://schemas.openxmlformats.org/officeDocument/2006/relationships/customXml" Target="../ink/ink64.xml"/><Relationship Id="rId20" Type="http://schemas.openxmlformats.org/officeDocument/2006/relationships/image" Target="../media/image430.png"/><Relationship Id="rId41" Type="http://schemas.openxmlformats.org/officeDocument/2006/relationships/customXml" Target="../ink/ink55.xml"/><Relationship Id="rId54" Type="http://schemas.openxmlformats.org/officeDocument/2006/relationships/image" Target="../media/image70.png"/><Relationship Id="rId6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5" Type="http://schemas.openxmlformats.org/officeDocument/2006/relationships/customXml" Target="../ink/ink42.xml"/><Relationship Id="rId23" Type="http://schemas.openxmlformats.org/officeDocument/2006/relationships/customXml" Target="../ink/ink46.xml"/><Relationship Id="rId28" Type="http://schemas.openxmlformats.org/officeDocument/2006/relationships/image" Target="../media/image57.png"/><Relationship Id="rId36" Type="http://schemas.openxmlformats.org/officeDocument/2006/relationships/image" Target="../media/image61.png"/><Relationship Id="rId49" Type="http://schemas.openxmlformats.org/officeDocument/2006/relationships/customXml" Target="../ink/ink59.xml"/><Relationship Id="rId57" Type="http://schemas.openxmlformats.org/officeDocument/2006/relationships/customXml" Target="../ink/ink63.xml"/><Relationship Id="rId10" Type="http://schemas.openxmlformats.org/officeDocument/2006/relationships/image" Target="../media/image49.png"/><Relationship Id="rId31" Type="http://schemas.openxmlformats.org/officeDocument/2006/relationships/customXml" Target="../ink/ink50.xml"/><Relationship Id="rId44" Type="http://schemas.openxmlformats.org/officeDocument/2006/relationships/image" Target="../media/image65.png"/><Relationship Id="rId52" Type="http://schemas.openxmlformats.org/officeDocument/2006/relationships/image" Target="../media/image69.png"/><Relationship Id="rId60" Type="http://schemas.openxmlformats.org/officeDocument/2006/relationships/image" Target="../media/image73.png"/><Relationship Id="rId4" Type="http://schemas.openxmlformats.org/officeDocument/2006/relationships/image" Target="../media/image44.png"/><Relationship Id="rId9" Type="http://schemas.openxmlformats.org/officeDocument/2006/relationships/customXml" Target="../ink/ink3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9" Type="http://schemas.openxmlformats.org/officeDocument/2006/relationships/image" Target="../media/image105.png"/><Relationship Id="rId21" Type="http://schemas.openxmlformats.org/officeDocument/2006/relationships/image" Target="../media/image95.png"/><Relationship Id="rId34" Type="http://schemas.openxmlformats.org/officeDocument/2006/relationships/customXml" Target="../ink/ink81.xml"/><Relationship Id="rId42" Type="http://schemas.openxmlformats.org/officeDocument/2006/relationships/image" Target="../media/image108.png"/><Relationship Id="rId47" Type="http://schemas.openxmlformats.org/officeDocument/2006/relationships/image" Target="../media/image113.png"/><Relationship Id="rId50" Type="http://schemas.openxmlformats.org/officeDocument/2006/relationships/image" Target="../media/image115.png"/><Relationship Id="rId7" Type="http://schemas.openxmlformats.org/officeDocument/2006/relationships/image" Target="../media/image88.png"/><Relationship Id="rId2" Type="http://schemas.openxmlformats.org/officeDocument/2006/relationships/image" Target="../media/image85.png"/><Relationship Id="rId16" Type="http://schemas.openxmlformats.org/officeDocument/2006/relationships/customXml" Target="../ink/ink72.xml"/><Relationship Id="rId29" Type="http://schemas.openxmlformats.org/officeDocument/2006/relationships/image" Target="../media/image99.png"/><Relationship Id="rId11" Type="http://schemas.openxmlformats.org/officeDocument/2006/relationships/image" Target="../media/image90.png"/><Relationship Id="rId24" Type="http://schemas.openxmlformats.org/officeDocument/2006/relationships/customXml" Target="../ink/ink76.xml"/><Relationship Id="rId32" Type="http://schemas.openxmlformats.org/officeDocument/2006/relationships/customXml" Target="../ink/ink80.xml"/><Relationship Id="rId37" Type="http://schemas.openxmlformats.org/officeDocument/2006/relationships/image" Target="../media/image103.png"/><Relationship Id="rId40" Type="http://schemas.openxmlformats.org/officeDocument/2006/relationships/image" Target="../media/image106.png"/><Relationship Id="rId45" Type="http://schemas.openxmlformats.org/officeDocument/2006/relationships/image" Target="../media/image111.png"/><Relationship Id="rId53" Type="http://schemas.openxmlformats.org/officeDocument/2006/relationships/image" Target="../media/image118.png"/><Relationship Id="rId5" Type="http://schemas.openxmlformats.org/officeDocument/2006/relationships/image" Target="../media/image87.png"/><Relationship Id="rId10" Type="http://schemas.openxmlformats.org/officeDocument/2006/relationships/customXml" Target="../ink/ink69.xml"/><Relationship Id="rId19" Type="http://schemas.openxmlformats.org/officeDocument/2006/relationships/image" Target="../media/image94.png"/><Relationship Id="rId31" Type="http://schemas.openxmlformats.org/officeDocument/2006/relationships/image" Target="../media/image100.png"/><Relationship Id="rId44" Type="http://schemas.openxmlformats.org/officeDocument/2006/relationships/image" Target="../media/image110.png"/><Relationship Id="rId52" Type="http://schemas.openxmlformats.org/officeDocument/2006/relationships/image" Target="../media/image117.png"/><Relationship Id="rId4" Type="http://schemas.openxmlformats.org/officeDocument/2006/relationships/customXml" Target="../ink/ink66.xml"/><Relationship Id="rId9" Type="http://schemas.openxmlformats.org/officeDocument/2006/relationships/image" Target="../media/image89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98.png"/><Relationship Id="rId30" Type="http://schemas.openxmlformats.org/officeDocument/2006/relationships/customXml" Target="../ink/ink79.xml"/><Relationship Id="rId35" Type="http://schemas.openxmlformats.org/officeDocument/2006/relationships/image" Target="../media/image102.png"/><Relationship Id="rId43" Type="http://schemas.openxmlformats.org/officeDocument/2006/relationships/image" Target="../media/image109.png"/><Relationship Id="rId48" Type="http://schemas.openxmlformats.org/officeDocument/2006/relationships/customXml" Target="../ink/ink83.xml"/><Relationship Id="rId8" Type="http://schemas.openxmlformats.org/officeDocument/2006/relationships/customXml" Target="../ink/ink68.xml"/><Relationship Id="rId51" Type="http://schemas.openxmlformats.org/officeDocument/2006/relationships/image" Target="../media/image116.png"/><Relationship Id="rId3" Type="http://schemas.openxmlformats.org/officeDocument/2006/relationships/image" Target="../media/image86.png"/><Relationship Id="rId12" Type="http://schemas.openxmlformats.org/officeDocument/2006/relationships/customXml" Target="../ink/ink70.xml"/><Relationship Id="rId17" Type="http://schemas.openxmlformats.org/officeDocument/2006/relationships/image" Target="../media/image93.png"/><Relationship Id="rId25" Type="http://schemas.openxmlformats.org/officeDocument/2006/relationships/image" Target="../media/image97.png"/><Relationship Id="rId33" Type="http://schemas.openxmlformats.org/officeDocument/2006/relationships/image" Target="../media/image101.png"/><Relationship Id="rId38" Type="http://schemas.openxmlformats.org/officeDocument/2006/relationships/image" Target="../media/image104.png"/><Relationship Id="rId46" Type="http://schemas.openxmlformats.org/officeDocument/2006/relationships/image" Target="../media/image112.png"/><Relationship Id="rId20" Type="http://schemas.openxmlformats.org/officeDocument/2006/relationships/customXml" Target="../ink/ink74.xml"/><Relationship Id="rId41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5" Type="http://schemas.openxmlformats.org/officeDocument/2006/relationships/image" Target="../media/image92.png"/><Relationship Id="rId23" Type="http://schemas.openxmlformats.org/officeDocument/2006/relationships/image" Target="../media/image96.png"/><Relationship Id="rId28" Type="http://schemas.openxmlformats.org/officeDocument/2006/relationships/customXml" Target="../ink/ink78.xml"/><Relationship Id="rId36" Type="http://schemas.openxmlformats.org/officeDocument/2006/relationships/customXml" Target="../ink/ink82.xml"/><Relationship Id="rId49" Type="http://schemas.openxmlformats.org/officeDocument/2006/relationships/image" Target="../media/image1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9.png"/><Relationship Id="rId7" Type="http://schemas.openxmlformats.org/officeDocument/2006/relationships/image" Target="../media/image114.png"/><Relationship Id="rId12" Type="http://schemas.openxmlformats.org/officeDocument/2006/relationships/image" Target="../media/image12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125.png"/><Relationship Id="rId5" Type="http://schemas.openxmlformats.org/officeDocument/2006/relationships/image" Target="../media/image121.png"/><Relationship Id="rId10" Type="http://schemas.openxmlformats.org/officeDocument/2006/relationships/image" Target="../media/image47.png"/><Relationship Id="rId4" Type="http://schemas.openxmlformats.org/officeDocument/2006/relationships/image" Target="../media/image120.png"/><Relationship Id="rId9" Type="http://schemas.openxmlformats.org/officeDocument/2006/relationships/image" Target="../media/image1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1" y="1372475"/>
            <a:ext cx="11517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determine the global maxima and global minima of a function.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715810"/>
            <a:ext cx="10973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cs typeface="Arial" panose="020B0604020202020204" pitchFamily="34" charset="0"/>
              </a:rPr>
              <a:t>Check the given domain by substitution for maxima and minima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cs typeface="Arial" panose="020B0604020202020204" pitchFamily="34" charset="0"/>
              </a:rPr>
              <a:t>Test the nature of any stationary points by using the second derivative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cs typeface="Arial" panose="020B0604020202020204" pitchFamily="34" charset="0"/>
              </a:rPr>
              <a:t>Apply the skills above to investigate authentic situations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05053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B8118-3048-6656-1FCC-8411DD759900}"/>
              </a:ext>
            </a:extLst>
          </p:cNvPr>
          <p:cNvSpPr txBox="1"/>
          <p:nvPr/>
        </p:nvSpPr>
        <p:spPr>
          <a:xfrm>
            <a:off x="-23058" y="9247"/>
            <a:ext cx="5762104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Local and Global max/min points</a:t>
            </a:r>
            <a:endParaRPr lang="en-AU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B12D0-F62E-FB92-20E6-AA8C07E4C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325"/>
          <a:stretch/>
        </p:blipFill>
        <p:spPr>
          <a:xfrm>
            <a:off x="314839" y="771875"/>
            <a:ext cx="5068608" cy="3121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26E322-07AA-8F77-F7C7-A9E7FEAAC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555" y="420208"/>
            <a:ext cx="5127889" cy="410866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6A7905F-29DF-432E-E7E6-DF2AA69A71FF}"/>
              </a:ext>
            </a:extLst>
          </p:cNvPr>
          <p:cNvGrpSpPr/>
          <p:nvPr/>
        </p:nvGrpSpPr>
        <p:grpSpPr>
          <a:xfrm>
            <a:off x="5591579" y="3000168"/>
            <a:ext cx="1877400" cy="873720"/>
            <a:chOff x="4689181" y="5277541"/>
            <a:chExt cx="1877400" cy="87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A99D49-F3EC-4363-CD5C-0BE9F4A91A6E}"/>
                    </a:ext>
                  </a:extLst>
                </p14:cNvPr>
                <p14:cNvContentPartPr/>
                <p14:nvPr/>
              </p14:nvContentPartPr>
              <p14:xfrm>
                <a:off x="5235661" y="5796661"/>
                <a:ext cx="1330920" cy="354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A99D49-F3EC-4363-CD5C-0BE9F4A91A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26661" y="5788021"/>
                  <a:ext cx="13485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E15D513-79E1-C1F5-84DB-20D1AFD5CBDD}"/>
                    </a:ext>
                  </a:extLst>
                </p14:cNvPr>
                <p14:cNvContentPartPr/>
                <p14:nvPr/>
              </p14:nvContentPartPr>
              <p14:xfrm>
                <a:off x="4689181" y="5587861"/>
                <a:ext cx="153720" cy="226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E15D513-79E1-C1F5-84DB-20D1AFD5CB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0181" y="5578861"/>
                  <a:ext cx="1713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45F269C-788E-BA4E-BC56-60D1B7D61AE3}"/>
                    </a:ext>
                  </a:extLst>
                </p14:cNvPr>
                <p14:cNvContentPartPr/>
                <p14:nvPr/>
              </p14:nvContentPartPr>
              <p14:xfrm>
                <a:off x="4723381" y="5665981"/>
                <a:ext cx="83160" cy="48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45F269C-788E-BA4E-BC56-60D1B7D61A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14741" y="5656981"/>
                  <a:ext cx="100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DAF3E2-19AE-6CD2-1F1B-D8B641D3473C}"/>
                    </a:ext>
                  </a:extLst>
                </p14:cNvPr>
                <p14:cNvContentPartPr/>
                <p14:nvPr/>
              </p14:nvContentPartPr>
              <p14:xfrm>
                <a:off x="4784941" y="5521621"/>
                <a:ext cx="194760" cy="217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DAF3E2-19AE-6CD2-1F1B-D8B641D347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76301" y="5512981"/>
                  <a:ext cx="212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29FD91-10EE-3445-C092-94DE794BFCF6}"/>
                    </a:ext>
                  </a:extLst>
                </p14:cNvPr>
                <p14:cNvContentPartPr/>
                <p14:nvPr/>
              </p14:nvContentPartPr>
              <p14:xfrm>
                <a:off x="4929301" y="5448541"/>
                <a:ext cx="126360" cy="211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29FD91-10EE-3445-C092-94DE794BFC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20301" y="5439541"/>
                  <a:ext cx="1440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87C26EA-5319-14B5-52E8-20D24DB5C348}"/>
                    </a:ext>
                  </a:extLst>
                </p14:cNvPr>
                <p14:cNvContentPartPr/>
                <p14:nvPr/>
              </p14:nvContentPartPr>
              <p14:xfrm>
                <a:off x="5090581" y="5485261"/>
                <a:ext cx="138600" cy="138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87C26EA-5319-14B5-52E8-20D24DB5C34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81581" y="5476621"/>
                  <a:ext cx="156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051526F-695E-FE05-AA0D-1B32E0826BF1}"/>
                    </a:ext>
                  </a:extLst>
                </p14:cNvPr>
                <p14:cNvContentPartPr/>
                <p14:nvPr/>
              </p14:nvContentPartPr>
              <p14:xfrm>
                <a:off x="5112541" y="5332261"/>
                <a:ext cx="146160" cy="224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051526F-695E-FE05-AA0D-1B32E0826B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3901" y="5323261"/>
                  <a:ext cx="1638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81E7095-5BD5-A82C-4F56-E715F1FA747F}"/>
                    </a:ext>
                  </a:extLst>
                </p14:cNvPr>
                <p14:cNvContentPartPr/>
                <p14:nvPr/>
              </p14:nvContentPartPr>
              <p14:xfrm>
                <a:off x="5337181" y="5371501"/>
                <a:ext cx="168840" cy="148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81E7095-5BD5-A82C-4F56-E715F1FA74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28541" y="5362861"/>
                  <a:ext cx="186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9B6AE1-372A-6AA3-14AC-29CDCBB05ABB}"/>
                    </a:ext>
                  </a:extLst>
                </p14:cNvPr>
                <p14:cNvContentPartPr/>
                <p14:nvPr/>
              </p14:nvContentPartPr>
              <p14:xfrm>
                <a:off x="5453461" y="5277541"/>
                <a:ext cx="95760" cy="161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9B6AE1-372A-6AA3-14AC-29CDCBB05AB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44461" y="5268901"/>
                  <a:ext cx="113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64ED57-25AE-F430-F200-CB110C5AF0D2}"/>
                    </a:ext>
                  </a:extLst>
                </p14:cNvPr>
                <p14:cNvContentPartPr/>
                <p14:nvPr/>
              </p14:nvContentPartPr>
              <p14:xfrm>
                <a:off x="5528701" y="5295901"/>
                <a:ext cx="161280" cy="109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64ED57-25AE-F430-F200-CB110C5AF0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19701" y="5286901"/>
                  <a:ext cx="17892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DC6B1A-E163-D534-831C-4A0DB518371C}"/>
              </a:ext>
            </a:extLst>
          </p:cNvPr>
          <p:cNvGrpSpPr/>
          <p:nvPr/>
        </p:nvGrpSpPr>
        <p:grpSpPr>
          <a:xfrm>
            <a:off x="10081499" y="1944648"/>
            <a:ext cx="1005840" cy="1039320"/>
            <a:chOff x="9179101" y="4222021"/>
            <a:chExt cx="1005840" cy="10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8EEEEA4-4580-F84F-FE30-FC9D3B229BC5}"/>
                    </a:ext>
                  </a:extLst>
                </p14:cNvPr>
                <p14:cNvContentPartPr/>
                <p14:nvPr/>
              </p14:nvContentPartPr>
              <p14:xfrm>
                <a:off x="9442261" y="4222021"/>
                <a:ext cx="99000" cy="606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8EEEEA4-4580-F84F-FE30-FC9D3B229B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33261" y="4213381"/>
                  <a:ext cx="11664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08A4D94-AAA3-C840-4B00-447E3B6611DD}"/>
                    </a:ext>
                  </a:extLst>
                </p14:cNvPr>
                <p14:cNvContentPartPr/>
                <p14:nvPr/>
              </p14:nvContentPartPr>
              <p14:xfrm>
                <a:off x="9179101" y="5070541"/>
                <a:ext cx="48960" cy="190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08A4D94-AAA3-C840-4B00-447E3B6611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70101" y="5061901"/>
                  <a:ext cx="66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1B323D1-7204-0EC9-D54B-B978C8539C59}"/>
                    </a:ext>
                  </a:extLst>
                </p14:cNvPr>
                <p14:cNvContentPartPr/>
                <p14:nvPr/>
              </p14:nvContentPartPr>
              <p14:xfrm>
                <a:off x="9246061" y="5152621"/>
                <a:ext cx="80280" cy="108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1B323D1-7204-0EC9-D54B-B978C8539C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37061" y="5143981"/>
                  <a:ext cx="97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670ACB-7108-4FD3-5C35-90109CDABB1D}"/>
                    </a:ext>
                  </a:extLst>
                </p14:cNvPr>
                <p14:cNvContentPartPr/>
                <p14:nvPr/>
              </p14:nvContentPartPr>
              <p14:xfrm>
                <a:off x="9365221" y="5132461"/>
                <a:ext cx="238320" cy="12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670ACB-7108-4FD3-5C35-90109CDABB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56581" y="5123461"/>
                  <a:ext cx="255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48F013D-013F-5EF6-F89D-37475E7B7FA1}"/>
                    </a:ext>
                  </a:extLst>
                </p14:cNvPr>
                <p14:cNvContentPartPr/>
                <p14:nvPr/>
              </p14:nvContentPartPr>
              <p14:xfrm>
                <a:off x="9598141" y="4926901"/>
                <a:ext cx="72720" cy="270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48F013D-013F-5EF6-F89D-37475E7B7FA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89141" y="4918261"/>
                  <a:ext cx="90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B93F9C-18E5-9B9E-66C8-FB882D898027}"/>
                    </a:ext>
                  </a:extLst>
                </p14:cNvPr>
                <p14:cNvContentPartPr/>
                <p14:nvPr/>
              </p14:nvContentPartPr>
              <p14:xfrm>
                <a:off x="9696421" y="5091781"/>
                <a:ext cx="237600" cy="115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B93F9C-18E5-9B9E-66C8-FB882D89802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87781" y="5082781"/>
                  <a:ext cx="255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88BC418-6D6B-914D-BF3A-B0C81888B374}"/>
                    </a:ext>
                  </a:extLst>
                </p14:cNvPr>
                <p14:cNvContentPartPr/>
                <p14:nvPr/>
              </p14:nvContentPartPr>
              <p14:xfrm>
                <a:off x="9991621" y="5023381"/>
                <a:ext cx="14760" cy="93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88BC418-6D6B-914D-BF3A-B0C81888B37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82621" y="5014381"/>
                  <a:ext cx="32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F77E17-5E4E-C9FD-BA0D-383A791903DC}"/>
                    </a:ext>
                  </a:extLst>
                </p14:cNvPr>
                <p14:cNvContentPartPr/>
                <p14:nvPr/>
              </p14:nvContentPartPr>
              <p14:xfrm>
                <a:off x="10044181" y="5026621"/>
                <a:ext cx="140760" cy="133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F77E17-5E4E-C9FD-BA0D-383A791903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35541" y="5017981"/>
                  <a:ext cx="15840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29F85D3-EF1C-3D91-BAA1-A1D8DA897BD2}"/>
                  </a:ext>
                </a:extLst>
              </p14:cNvPr>
              <p14:cNvContentPartPr/>
              <p14:nvPr/>
            </p14:nvContentPartPr>
            <p14:xfrm>
              <a:off x="8924459" y="808488"/>
              <a:ext cx="129240" cy="389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29F85D3-EF1C-3D91-BAA1-A1D8DA897BD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15819" y="799848"/>
                <a:ext cx="146880" cy="40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C6B4F6B3-99F4-80FD-BD66-B9A700DE0F46}"/>
              </a:ext>
            </a:extLst>
          </p:cNvPr>
          <p:cNvGrpSpPr/>
          <p:nvPr/>
        </p:nvGrpSpPr>
        <p:grpSpPr>
          <a:xfrm>
            <a:off x="8532059" y="448128"/>
            <a:ext cx="1231560" cy="371160"/>
            <a:chOff x="7629661" y="2725501"/>
            <a:chExt cx="123156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49BDD75-071A-A6EC-4DD7-B6C49DB39976}"/>
                    </a:ext>
                  </a:extLst>
                </p14:cNvPr>
                <p14:cNvContentPartPr/>
                <p14:nvPr/>
              </p14:nvContentPartPr>
              <p14:xfrm>
                <a:off x="7629661" y="2793181"/>
                <a:ext cx="140040" cy="303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49BDD75-071A-A6EC-4DD7-B6C49DB399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21021" y="2784541"/>
                  <a:ext cx="1576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2609DC-79BD-1C94-EC0E-182DF8CCF8FB}"/>
                    </a:ext>
                  </a:extLst>
                </p14:cNvPr>
                <p14:cNvContentPartPr/>
                <p14:nvPr/>
              </p14:nvContentPartPr>
              <p14:xfrm>
                <a:off x="7646581" y="3000181"/>
                <a:ext cx="96480" cy="20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2609DC-79BD-1C94-EC0E-182DF8CCF8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37581" y="2991181"/>
                  <a:ext cx="114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3E65F19-6CCD-F1EA-985C-040B47DF4EC6}"/>
                    </a:ext>
                  </a:extLst>
                </p14:cNvPr>
                <p14:cNvContentPartPr/>
                <p14:nvPr/>
              </p14:nvContentPartPr>
              <p14:xfrm>
                <a:off x="7803901" y="2824861"/>
                <a:ext cx="126000" cy="237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3E65F19-6CCD-F1EA-985C-040B47DF4EC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95261" y="2816221"/>
                  <a:ext cx="1436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5FCC7E-1ED4-3EB0-DB32-2F8FFCA7CB5A}"/>
                    </a:ext>
                  </a:extLst>
                </p14:cNvPr>
                <p14:cNvContentPartPr/>
                <p14:nvPr/>
              </p14:nvContentPartPr>
              <p14:xfrm>
                <a:off x="7960861" y="2807581"/>
                <a:ext cx="127080" cy="216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5FCC7E-1ED4-3EB0-DB32-2F8FFCA7CB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51861" y="2798581"/>
                  <a:ext cx="144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1D5451-B9E4-1FF3-92EF-F05C4C463847}"/>
                    </a:ext>
                  </a:extLst>
                </p14:cNvPr>
                <p14:cNvContentPartPr/>
                <p14:nvPr/>
              </p14:nvContentPartPr>
              <p14:xfrm>
                <a:off x="8114941" y="2872021"/>
                <a:ext cx="160920" cy="103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1D5451-B9E4-1FF3-92EF-F05C4C4638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05941" y="2863021"/>
                  <a:ext cx="178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0023959-BEF5-EF0C-86CE-8108F4F8305B}"/>
                    </a:ext>
                  </a:extLst>
                </p14:cNvPr>
                <p14:cNvContentPartPr/>
                <p14:nvPr/>
              </p14:nvContentPartPr>
              <p14:xfrm>
                <a:off x="8308621" y="2725501"/>
                <a:ext cx="51120" cy="239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0023959-BEF5-EF0C-86CE-8108F4F830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99621" y="2716861"/>
                  <a:ext cx="687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EAFD25-7F68-7A5A-E757-6A28F4F0B354}"/>
                    </a:ext>
                  </a:extLst>
                </p14:cNvPr>
                <p14:cNvContentPartPr/>
                <p14:nvPr/>
              </p14:nvContentPartPr>
              <p14:xfrm>
                <a:off x="8454061" y="2879221"/>
                <a:ext cx="168840" cy="89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EAFD25-7F68-7A5A-E757-6A28F4F0B35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45421" y="2870581"/>
                  <a:ext cx="186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72A7537-C283-E8AD-56EE-FD3463298C1C}"/>
                    </a:ext>
                  </a:extLst>
                </p14:cNvPr>
                <p14:cNvContentPartPr/>
                <p14:nvPr/>
              </p14:nvContentPartPr>
              <p14:xfrm>
                <a:off x="8642701" y="2846461"/>
                <a:ext cx="103320" cy="89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72A7537-C283-E8AD-56EE-FD3463298C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34061" y="2837461"/>
                  <a:ext cx="120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90E273-17BF-444F-A3E0-515BF7003A04}"/>
                    </a:ext>
                  </a:extLst>
                </p14:cNvPr>
                <p14:cNvContentPartPr/>
                <p14:nvPr/>
              </p14:nvContentPartPr>
              <p14:xfrm>
                <a:off x="8762221" y="2828101"/>
                <a:ext cx="95400" cy="89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90E273-17BF-444F-A3E0-515BF7003A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53221" y="2819101"/>
                  <a:ext cx="113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2676C7B-142C-E1DF-D328-091C802BB9EA}"/>
                    </a:ext>
                  </a:extLst>
                </p14:cNvPr>
                <p14:cNvContentPartPr/>
                <p14:nvPr/>
              </p14:nvContentPartPr>
              <p14:xfrm>
                <a:off x="8757181" y="2806141"/>
                <a:ext cx="104040" cy="157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2676C7B-142C-E1DF-D328-091C802BB9E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48541" y="2797501"/>
                  <a:ext cx="121680" cy="17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BEDD4E8-CFE9-F805-3267-F46044A79186}"/>
              </a:ext>
            </a:extLst>
          </p:cNvPr>
          <p:cNvSpPr txBox="1"/>
          <p:nvPr/>
        </p:nvSpPr>
        <p:spPr>
          <a:xfrm>
            <a:off x="91175" y="4415706"/>
            <a:ext cx="93173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The maximum or minimum over the </a:t>
            </a:r>
            <a:r>
              <a:rPr lang="en-GB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entire function</a:t>
            </a:r>
            <a:r>
              <a:rPr lang="en-GB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is called an "Absolute" or "Global" maximum or minimum.</a:t>
            </a:r>
          </a:p>
          <a:p>
            <a:pPr algn="l"/>
            <a:endParaRPr lang="en-GB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There is only one global maximum (and one global minimum) but there can be more than one local maximum or minimum.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B942121-DC4C-954F-E6B2-B9DE9781C835}"/>
                  </a:ext>
                </a:extLst>
              </p14:cNvPr>
              <p14:cNvContentPartPr/>
              <p14:nvPr/>
            </p14:nvContentPartPr>
            <p14:xfrm>
              <a:off x="8804701" y="1367221"/>
              <a:ext cx="25920" cy="2941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B942121-DC4C-954F-E6B2-B9DE9781C83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95701" y="1358581"/>
                <a:ext cx="4356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396F588B-262E-9D70-F954-A29D0A94A164}"/>
              </a:ext>
            </a:extLst>
          </p:cNvPr>
          <p:cNvGrpSpPr/>
          <p:nvPr/>
        </p:nvGrpSpPr>
        <p:grpSpPr>
          <a:xfrm>
            <a:off x="8559181" y="1798861"/>
            <a:ext cx="814680" cy="529920"/>
            <a:chOff x="8559181" y="1798861"/>
            <a:chExt cx="81468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07E3B21-987E-3BC2-BEF6-273471B7840A}"/>
                    </a:ext>
                  </a:extLst>
                </p14:cNvPr>
                <p14:cNvContentPartPr/>
                <p14:nvPr/>
              </p14:nvContentPartPr>
              <p14:xfrm>
                <a:off x="8559181" y="1843141"/>
                <a:ext cx="23040" cy="13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07E3B21-987E-3BC2-BEF6-273471B7840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50541" y="1834501"/>
                  <a:ext cx="40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216216F-8299-3C67-0605-35875CF2351A}"/>
                    </a:ext>
                  </a:extLst>
                </p14:cNvPr>
                <p14:cNvContentPartPr/>
                <p14:nvPr/>
              </p14:nvContentPartPr>
              <p14:xfrm>
                <a:off x="8622541" y="1875541"/>
                <a:ext cx="63360" cy="111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216216F-8299-3C67-0605-35875CF2351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13541" y="1866541"/>
                  <a:ext cx="81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3CA1C43-693C-4EB0-267A-2E4579DE79DD}"/>
                    </a:ext>
                  </a:extLst>
                </p14:cNvPr>
                <p14:cNvContentPartPr/>
                <p14:nvPr/>
              </p14:nvContentPartPr>
              <p14:xfrm>
                <a:off x="8745301" y="1849261"/>
                <a:ext cx="81360" cy="114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3CA1C43-693C-4EB0-267A-2E4579DE79D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36301" y="1840621"/>
                  <a:ext cx="99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B2CF549-F1A0-39C5-BAE1-CCE52C7BFF2F}"/>
                    </a:ext>
                  </a:extLst>
                </p14:cNvPr>
                <p14:cNvContentPartPr/>
                <p14:nvPr/>
              </p14:nvContentPartPr>
              <p14:xfrm>
                <a:off x="8877421" y="1866901"/>
                <a:ext cx="137160" cy="145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B2CF549-F1A0-39C5-BAE1-CCE52C7BFF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68781" y="1857901"/>
                  <a:ext cx="1548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58FD5FE-4594-6F87-2796-71A0BBFE94E6}"/>
                    </a:ext>
                  </a:extLst>
                </p14:cNvPr>
                <p14:cNvContentPartPr/>
                <p14:nvPr/>
              </p14:nvContentPartPr>
              <p14:xfrm>
                <a:off x="9060301" y="1798861"/>
                <a:ext cx="54360" cy="235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58FD5FE-4594-6F87-2796-71A0BBFE94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51661" y="1789861"/>
                  <a:ext cx="72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AE6BD31-9A11-3B30-F322-632DE9499730}"/>
                    </a:ext>
                  </a:extLst>
                </p14:cNvPr>
                <p14:cNvContentPartPr/>
                <p14:nvPr/>
              </p14:nvContentPartPr>
              <p14:xfrm>
                <a:off x="8863741" y="2171821"/>
                <a:ext cx="205200" cy="90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AE6BD31-9A11-3B30-F322-632DE949973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54741" y="2162821"/>
                  <a:ext cx="222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0B9CC9D-30E6-0C54-C717-CAB615EB0331}"/>
                    </a:ext>
                  </a:extLst>
                </p14:cNvPr>
                <p14:cNvContentPartPr/>
                <p14:nvPr/>
              </p14:nvContentPartPr>
              <p14:xfrm>
                <a:off x="9053821" y="2202421"/>
                <a:ext cx="148680" cy="62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0B9CC9D-30E6-0C54-C717-CAB615EB033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44821" y="2193421"/>
                  <a:ext cx="166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5FDDD22-2605-90A8-A9E1-EEED13C4E6E9}"/>
                    </a:ext>
                  </a:extLst>
                </p14:cNvPr>
                <p14:cNvContentPartPr/>
                <p14:nvPr/>
              </p14:nvContentPartPr>
              <p14:xfrm>
                <a:off x="9194941" y="2108101"/>
                <a:ext cx="178920" cy="220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5FDDD22-2605-90A8-A9E1-EEED13C4E6E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85941" y="2099461"/>
                  <a:ext cx="196560" cy="23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47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33323"/>
                <a:ext cx="11725275" cy="8906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Let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+2, </m:t>
                    </m:r>
                    <m:d>
                      <m:dPr>
                        <m:begChr m:val="{"/>
                        <m:endChr m:val="}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:−2≤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≤4</m:t>
                        </m:r>
                      </m:e>
                    </m:d>
                  </m:oMath>
                </a14:m>
                <a:r>
                  <a:rPr lang="en-AU" sz="2400" dirty="0"/>
                  <a:t>. Find the absolute maximum value and the absolute minimum value of the function.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33323"/>
                <a:ext cx="11725275" cy="890677"/>
              </a:xfrm>
              <a:blipFill>
                <a:blip r:embed="rId2"/>
                <a:stretch>
                  <a:fillRect l="-780" t="-9589" r="-13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D029E9-AF19-462D-87A0-6ECF93ED4DB8}"/>
              </a:ext>
            </a:extLst>
          </p:cNvPr>
          <p:cNvSpPr txBox="1"/>
          <p:nvPr/>
        </p:nvSpPr>
        <p:spPr>
          <a:xfrm>
            <a:off x="0" y="-28398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5E3D8DB-82D6-57A7-2312-B5238E2D0F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233" y="1420484"/>
                <a:ext cx="5601419" cy="5980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2000" dirty="0"/>
                  <a:t>Consider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000" dirty="0"/>
                  <a:t> at the min and max of the domain</a:t>
                </a:r>
              </a:p>
              <a:p>
                <a:pPr marL="0" indent="0">
                  <a:buNone/>
                </a:pPr>
                <a:r>
                  <a:rPr lang="en-AU" sz="2000" dirty="0"/>
                  <a:t> 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=−2,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5E3D8DB-82D6-57A7-2312-B5238E2D0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33" y="1420484"/>
                <a:ext cx="5601419" cy="598098"/>
              </a:xfrm>
              <a:prstGeom prst="rect">
                <a:avLst/>
              </a:prstGeom>
              <a:blipFill>
                <a:blip r:embed="rId4"/>
                <a:stretch>
                  <a:fillRect l="-1197" t="-10204" b="-387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E00E71-43C6-1959-E320-6BC34D26F2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233" y="2187528"/>
                <a:ext cx="2624730" cy="5980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=4 ,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E00E71-43C6-1959-E320-6BC34D26F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33" y="2187528"/>
                <a:ext cx="2624730" cy="5980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50C5D7A-2B48-6566-D095-1821E897E2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338" y="2833072"/>
                <a:ext cx="5601419" cy="5980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2000" dirty="0"/>
                  <a:t>Consider turning points,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50C5D7A-2B48-6566-D095-1821E897E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8" y="2833072"/>
                <a:ext cx="5601419" cy="598098"/>
              </a:xfrm>
              <a:prstGeom prst="rect">
                <a:avLst/>
              </a:prstGeom>
              <a:blipFill>
                <a:blip r:embed="rId6"/>
                <a:stretch>
                  <a:fillRect l="-1088" t="-11224" b="-173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E536C10-F752-0353-8EDE-0E4A2A8E98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218" y="3552670"/>
                <a:ext cx="5601419" cy="5980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2000" b="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=0,   2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AU" sz="20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E536C10-F752-0353-8EDE-0E4A2A8E9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8" y="3552670"/>
                <a:ext cx="5601419" cy="598098"/>
              </a:xfrm>
              <a:prstGeom prst="rect">
                <a:avLst/>
              </a:prstGeom>
              <a:blipFill>
                <a:blip r:embed="rId7"/>
                <a:stretch>
                  <a:fillRect l="-1197" t="-11224" b="-30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5600D17-06CE-929E-A61C-2514156529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324" y="4142144"/>
                <a:ext cx="5601419" cy="5980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2000" b="0" dirty="0"/>
                  <a:t>Let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AU" sz="2000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5600D17-06CE-929E-A61C-251415652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24" y="4142144"/>
                <a:ext cx="5601419" cy="598098"/>
              </a:xfrm>
              <a:prstGeom prst="rect">
                <a:avLst/>
              </a:prstGeom>
              <a:blipFill>
                <a:blip r:embed="rId8"/>
                <a:stretch>
                  <a:fillRect l="-1197" t="-101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7D1E53B-689A-F27A-2CCF-DE0D6F0C1C5C}"/>
              </a:ext>
            </a:extLst>
          </p:cNvPr>
          <p:cNvGrpSpPr/>
          <p:nvPr/>
        </p:nvGrpSpPr>
        <p:grpSpPr>
          <a:xfrm>
            <a:off x="6577692" y="2368479"/>
            <a:ext cx="3031200" cy="1906560"/>
            <a:chOff x="6577692" y="2368479"/>
            <a:chExt cx="3031200" cy="190656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CD57CD-B231-BEE8-1157-E3BA1B79CF15}"/>
                </a:ext>
              </a:extLst>
            </p:cNvPr>
            <p:cNvGrpSpPr/>
            <p:nvPr/>
          </p:nvGrpSpPr>
          <p:grpSpPr>
            <a:xfrm>
              <a:off x="6577692" y="2368479"/>
              <a:ext cx="3031200" cy="1906560"/>
              <a:chOff x="6058146" y="1324741"/>
              <a:chExt cx="3031200" cy="1906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D8201C4-5F72-F466-5BA1-99C2EFCE65D8}"/>
                      </a:ext>
                    </a:extLst>
                  </p14:cNvPr>
                  <p14:cNvContentPartPr/>
                  <p14:nvPr/>
                </p14:nvContentPartPr>
                <p14:xfrm>
                  <a:off x="7524066" y="1324741"/>
                  <a:ext cx="100080" cy="12852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D8201C4-5F72-F466-5BA1-99C2EFCE65D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515066" y="1316101"/>
                    <a:ext cx="11772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54EECD27-090B-1067-CBE8-09B880727AF8}"/>
                      </a:ext>
                    </a:extLst>
                  </p14:cNvPr>
                  <p14:cNvContentPartPr/>
                  <p14:nvPr/>
                </p14:nvContentPartPr>
                <p14:xfrm>
                  <a:off x="7591026" y="1362541"/>
                  <a:ext cx="77400" cy="3132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54EECD27-090B-1067-CBE8-09B880727AF8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582026" y="1353541"/>
                    <a:ext cx="9504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A932D28D-4E26-976A-7CF1-BE994B94688D}"/>
                      </a:ext>
                    </a:extLst>
                  </p14:cNvPr>
                  <p14:cNvContentPartPr/>
                  <p14:nvPr/>
                </p14:nvContentPartPr>
                <p14:xfrm>
                  <a:off x="7619106" y="1345621"/>
                  <a:ext cx="92520" cy="18856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A932D28D-4E26-976A-7CF1-BE994B94688D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610466" y="1336621"/>
                    <a:ext cx="110160" cy="19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B72668CA-CF24-7B2C-173C-0F72292CDB08}"/>
                      </a:ext>
                    </a:extLst>
                  </p14:cNvPr>
                  <p14:cNvContentPartPr/>
                  <p14:nvPr/>
                </p14:nvContentPartPr>
                <p14:xfrm>
                  <a:off x="6058146" y="2609581"/>
                  <a:ext cx="3031200" cy="943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B72668CA-CF24-7B2C-173C-0F72292CDB0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049506" y="2600581"/>
                    <a:ext cx="304884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DC6DD18-2533-9DBD-BED4-CD88ADB5AA11}"/>
                      </a:ext>
                    </a:extLst>
                  </p14:cNvPr>
                  <p14:cNvContentPartPr/>
                  <p14:nvPr/>
                </p14:nvContentPartPr>
                <p14:xfrm>
                  <a:off x="8014746" y="2685181"/>
                  <a:ext cx="7560" cy="644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DC6DD18-2533-9DBD-BED4-CD88ADB5AA11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8006106" y="2676181"/>
                    <a:ext cx="25200" cy="82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DDABF2-4EB6-D43E-7AB5-EC1EADD24F1F}"/>
                    </a:ext>
                  </a:extLst>
                </p14:cNvPr>
                <p14:cNvContentPartPr/>
                <p14:nvPr/>
              </p14:nvContentPartPr>
              <p14:xfrm>
                <a:off x="8092212" y="3367479"/>
                <a:ext cx="57960" cy="45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DDABF2-4EB6-D43E-7AB5-EC1EADD24F1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83212" y="3358479"/>
                  <a:ext cx="75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AB5CE2-286A-A321-247E-4FC15EE986B0}"/>
                    </a:ext>
                  </a:extLst>
                </p14:cNvPr>
                <p14:cNvContentPartPr/>
                <p14:nvPr/>
              </p14:nvContentPartPr>
              <p14:xfrm>
                <a:off x="8110572" y="3374679"/>
                <a:ext cx="39240" cy="28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AB5CE2-286A-A321-247E-4FC15EE986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01572" y="3365679"/>
                  <a:ext cx="5688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396BC4-17C3-CC19-4CC0-4540FC98F49D}"/>
                  </a:ext>
                </a:extLst>
              </p14:cNvPr>
              <p14:cNvContentPartPr/>
              <p14:nvPr/>
            </p14:nvContentPartPr>
            <p14:xfrm>
              <a:off x="7644862" y="3069709"/>
              <a:ext cx="23760" cy="3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396BC4-17C3-CC19-4CC0-4540FC98F49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36222" y="3060709"/>
                <a:ext cx="414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DC13385-E456-1323-A2B0-6F67DD443AA3}"/>
                  </a:ext>
                </a:extLst>
              </p14:cNvPr>
              <p14:cNvContentPartPr/>
              <p14:nvPr/>
            </p14:nvContentPartPr>
            <p14:xfrm>
              <a:off x="7045462" y="2949469"/>
              <a:ext cx="73800" cy="189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DC13385-E456-1323-A2B0-6F67DD443AA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36462" y="2940469"/>
                <a:ext cx="914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06DE2A-854A-420E-E3A4-69BA004AA34B}"/>
                  </a:ext>
                </a:extLst>
              </p14:cNvPr>
              <p14:cNvContentPartPr/>
              <p14:nvPr/>
            </p14:nvContentPartPr>
            <p14:xfrm>
              <a:off x="7113142" y="3005629"/>
              <a:ext cx="42120" cy="21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06DE2A-854A-420E-E3A4-69BA004AA34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04142" y="2996629"/>
                <a:ext cx="59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ED6490-F79E-1DD2-AE2E-EAFEB77E44A7}"/>
                  </a:ext>
                </a:extLst>
              </p14:cNvPr>
              <p14:cNvContentPartPr/>
              <p14:nvPr/>
            </p14:nvContentPartPr>
            <p14:xfrm>
              <a:off x="7198462" y="2919589"/>
              <a:ext cx="49320" cy="118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ED6490-F79E-1DD2-AE2E-EAFEB77E44A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89822" y="2910589"/>
                <a:ext cx="669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B4E00A3-A9F3-0C98-793C-DA7D5FDE151D}"/>
                  </a:ext>
                </a:extLst>
              </p14:cNvPr>
              <p14:cNvContentPartPr/>
              <p14:nvPr/>
            </p14:nvContentPartPr>
            <p14:xfrm>
              <a:off x="7286662" y="2889709"/>
              <a:ext cx="109080" cy="223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B4E00A3-A9F3-0C98-793C-DA7D5FDE151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78022" y="2880709"/>
                <a:ext cx="1267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C439E97-BD23-C0F6-0628-7052D573E017}"/>
                  </a:ext>
                </a:extLst>
              </p14:cNvPr>
              <p14:cNvContentPartPr/>
              <p14:nvPr/>
            </p14:nvContentPartPr>
            <p14:xfrm>
              <a:off x="7423102" y="2828509"/>
              <a:ext cx="71640" cy="203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C439E97-BD23-C0F6-0628-7052D573E01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14462" y="2819509"/>
                <a:ext cx="89280" cy="22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0C8A6A9E-F355-AA95-3AC7-6038FF6E4B0C}"/>
              </a:ext>
            </a:extLst>
          </p:cNvPr>
          <p:cNvGrpSpPr/>
          <p:nvPr/>
        </p:nvGrpSpPr>
        <p:grpSpPr>
          <a:xfrm>
            <a:off x="7644142" y="2221549"/>
            <a:ext cx="2194200" cy="1426320"/>
            <a:chOff x="7644142" y="2221549"/>
            <a:chExt cx="2194200" cy="14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5A8EE8-226A-024D-6481-0ECC85B60198}"/>
                    </a:ext>
                  </a:extLst>
                </p14:cNvPr>
                <p14:cNvContentPartPr/>
                <p14:nvPr/>
              </p14:nvContentPartPr>
              <p14:xfrm>
                <a:off x="7644142" y="2472829"/>
                <a:ext cx="1096200" cy="991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5A8EE8-226A-024D-6481-0ECC85B6019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35502" y="2463829"/>
                  <a:ext cx="1113840" cy="10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533EF11-5771-DF41-A666-856456102EBD}"/>
                    </a:ext>
                  </a:extLst>
                </p14:cNvPr>
                <p14:cNvContentPartPr/>
                <p14:nvPr/>
              </p14:nvContentPartPr>
              <p14:xfrm>
                <a:off x="8082262" y="3417109"/>
                <a:ext cx="93240" cy="85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533EF11-5771-DF41-A666-856456102EB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073622" y="3408469"/>
                  <a:ext cx="1108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72763C7-BCB7-6CB0-0FD1-44188F3A32BC}"/>
                    </a:ext>
                  </a:extLst>
                </p14:cNvPr>
                <p14:cNvContentPartPr/>
                <p14:nvPr/>
              </p14:nvContentPartPr>
              <p14:xfrm>
                <a:off x="8267302" y="3468949"/>
                <a:ext cx="50760" cy="146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72763C7-BCB7-6CB0-0FD1-44188F3A32B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58302" y="3459949"/>
                  <a:ext cx="684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B95C84-3368-CE71-03A1-9F7C5E2EF42F}"/>
                    </a:ext>
                  </a:extLst>
                </p14:cNvPr>
                <p14:cNvContentPartPr/>
                <p14:nvPr/>
              </p14:nvContentPartPr>
              <p14:xfrm>
                <a:off x="8359462" y="3488029"/>
                <a:ext cx="92160" cy="120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B95C84-3368-CE71-03A1-9F7C5E2EF42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50462" y="3479389"/>
                  <a:ext cx="109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4EC1860-6FEA-9250-4195-5E26D68DFEF9}"/>
                    </a:ext>
                  </a:extLst>
                </p14:cNvPr>
                <p14:cNvContentPartPr/>
                <p14:nvPr/>
              </p14:nvContentPartPr>
              <p14:xfrm>
                <a:off x="8509222" y="3538789"/>
                <a:ext cx="25920" cy="109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4EC1860-6FEA-9250-4195-5E26D68DFE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00582" y="3530149"/>
                  <a:ext cx="43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B0253E-2AD2-2D45-7114-27988BD0905C}"/>
                    </a:ext>
                  </a:extLst>
                </p14:cNvPr>
                <p14:cNvContentPartPr/>
                <p14:nvPr/>
              </p14:nvContentPartPr>
              <p14:xfrm>
                <a:off x="8588062" y="3457789"/>
                <a:ext cx="114840" cy="57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B0253E-2AD2-2D45-7114-27988BD090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79422" y="3449149"/>
                  <a:ext cx="132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8DF3E3-D990-B473-E1CE-FCFC3915157B}"/>
                    </a:ext>
                  </a:extLst>
                </p14:cNvPr>
                <p14:cNvContentPartPr/>
                <p14:nvPr/>
              </p14:nvContentPartPr>
              <p14:xfrm>
                <a:off x="8755822" y="3386509"/>
                <a:ext cx="104760" cy="242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8DF3E3-D990-B473-E1CE-FCFC3915157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747182" y="3377509"/>
                  <a:ext cx="1224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A4AC1BA-1D73-8AC7-96FA-2F74170C5BB4}"/>
                    </a:ext>
                  </a:extLst>
                </p14:cNvPr>
                <p14:cNvContentPartPr/>
                <p14:nvPr/>
              </p14:nvContentPartPr>
              <p14:xfrm>
                <a:off x="8703982" y="2419909"/>
                <a:ext cx="68040" cy="50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A4AC1BA-1D73-8AC7-96FA-2F74170C5BB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95342" y="2410909"/>
                  <a:ext cx="85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E69B6D8-2884-F412-EEA2-66D36599BFB2}"/>
                    </a:ext>
                  </a:extLst>
                </p14:cNvPr>
                <p14:cNvContentPartPr/>
                <p14:nvPr/>
              </p14:nvContentPartPr>
              <p14:xfrm>
                <a:off x="8917822" y="2331349"/>
                <a:ext cx="92880" cy="188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E69B6D8-2884-F412-EEA2-66D36599BFB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909182" y="2322709"/>
                  <a:ext cx="1105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F1FE9A7-F49A-8B8A-40B5-C1CBB056A029}"/>
                    </a:ext>
                  </a:extLst>
                </p14:cNvPr>
                <p14:cNvContentPartPr/>
                <p14:nvPr/>
              </p14:nvContentPartPr>
              <p14:xfrm>
                <a:off x="9084502" y="2324869"/>
                <a:ext cx="119520" cy="118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F1FE9A7-F49A-8B8A-40B5-C1CBB056A02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075862" y="2316229"/>
                  <a:ext cx="137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2AE9249-9C79-5DC5-31B7-7CD9CDCA60FE}"/>
                    </a:ext>
                  </a:extLst>
                </p14:cNvPr>
                <p14:cNvContentPartPr/>
                <p14:nvPr/>
              </p14:nvContentPartPr>
              <p14:xfrm>
                <a:off x="9172702" y="2319109"/>
                <a:ext cx="171360" cy="268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2AE9249-9C79-5DC5-31B7-7CD9CDCA60F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164062" y="2310469"/>
                  <a:ext cx="1890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FECF74B-04EC-81AD-92EC-76F0EC542D94}"/>
                    </a:ext>
                  </a:extLst>
                </p14:cNvPr>
                <p14:cNvContentPartPr/>
                <p14:nvPr/>
              </p14:nvContentPartPr>
              <p14:xfrm>
                <a:off x="9438742" y="2336749"/>
                <a:ext cx="42120" cy="77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FECF74B-04EC-81AD-92EC-76F0EC542D9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30102" y="2327749"/>
                  <a:ext cx="59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FE5574F-84E4-12F8-A8A2-DEF1126A7217}"/>
                    </a:ext>
                  </a:extLst>
                </p14:cNvPr>
                <p14:cNvContentPartPr/>
                <p14:nvPr/>
              </p14:nvContentPartPr>
              <p14:xfrm>
                <a:off x="9549982" y="2247829"/>
                <a:ext cx="73440" cy="207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FE5574F-84E4-12F8-A8A2-DEF1126A721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540982" y="2238829"/>
                  <a:ext cx="910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1C5E1F3-4955-02AB-9544-366516ACC14B}"/>
                    </a:ext>
                  </a:extLst>
                </p14:cNvPr>
                <p14:cNvContentPartPr/>
                <p14:nvPr/>
              </p14:nvContentPartPr>
              <p14:xfrm>
                <a:off x="9762742" y="2221549"/>
                <a:ext cx="75600" cy="316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1C5E1F3-4955-02AB-9544-366516ACC14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53742" y="2212549"/>
                  <a:ext cx="93240" cy="33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8C7CAA04-804E-77C0-2C7E-3913D60EF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218" y="4731618"/>
                <a:ext cx="5601419" cy="5980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000" dirty="0"/>
                  <a:t> absolute max is 18, when x=4,</a:t>
                </a:r>
              </a:p>
              <a:p>
                <a:pPr marL="0" indent="0">
                  <a:buNone/>
                </a:pPr>
                <a:r>
                  <a:rPr lang="en-AU" sz="2000" dirty="0"/>
                  <a:t>Absolute min is 2 when x=0</a:t>
                </a: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8C7CAA04-804E-77C0-2C7E-3913D60E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8" y="4731618"/>
                <a:ext cx="5601419" cy="598098"/>
              </a:xfrm>
              <a:prstGeom prst="rect">
                <a:avLst/>
              </a:prstGeom>
              <a:blipFill>
                <a:blip r:embed="rId63"/>
                <a:stretch>
                  <a:fillRect l="-1197" t="-10204" b="-469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92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781" y="701800"/>
                <a:ext cx="11780108" cy="830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+3, {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:−3≤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≤2}</m:t>
                    </m:r>
                  </m:oMath>
                </a14:m>
                <a:r>
                  <a:rPr lang="en-AU" sz="2400" dirty="0"/>
                  <a:t>. Find the absolute maximum and minimum value of the function for its domain.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81" y="701800"/>
                <a:ext cx="11780108" cy="830998"/>
              </a:xfrm>
              <a:blipFill>
                <a:blip r:embed="rId2"/>
                <a:stretch>
                  <a:fillRect l="-828" t="-10294" b="-73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3926D80-D42B-94EB-46A0-C21CDD8DA4CB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6AF5B1-DDB5-62EF-2BB5-CE944E094B71}"/>
                  </a:ext>
                </a:extLst>
              </p:cNvPr>
              <p:cNvSpPr txBox="1"/>
              <p:nvPr/>
            </p:nvSpPr>
            <p:spPr>
              <a:xfrm>
                <a:off x="100781" y="1461180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6AF5B1-DDB5-62EF-2BB5-CE944E094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1" y="1461180"/>
                <a:ext cx="3407218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1C7DBC-CA76-265E-F6A0-4F8E8B1EC01D}"/>
                  </a:ext>
                </a:extLst>
              </p:cNvPr>
              <p:cNvSpPr txBox="1"/>
              <p:nvPr/>
            </p:nvSpPr>
            <p:spPr>
              <a:xfrm>
                <a:off x="100781" y="1861831"/>
                <a:ext cx="4932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=−3,  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(−3)=</m:t>
                    </m:r>
                    <m:sSup>
                      <m:sSup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1C7DBC-CA76-265E-F6A0-4F8E8B1EC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1" y="1861831"/>
                <a:ext cx="4932218" cy="276999"/>
              </a:xfrm>
              <a:prstGeom prst="rect">
                <a:avLst/>
              </a:prstGeom>
              <a:blipFill>
                <a:blip r:embed="rId4"/>
                <a:stretch>
                  <a:fillRect l="-2967" t="-28261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2A17D3-F4F8-6AAB-097F-FB55C5713065}"/>
                  </a:ext>
                </a:extLst>
              </p:cNvPr>
              <p:cNvSpPr txBox="1"/>
              <p:nvPr/>
            </p:nvSpPr>
            <p:spPr>
              <a:xfrm>
                <a:off x="731162" y="2183106"/>
                <a:ext cx="4932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=−27−6+3=−30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2A17D3-F4F8-6AAB-097F-FB55C5713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62" y="2183106"/>
                <a:ext cx="4932218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AFB7B1-FDFA-7A38-2E72-564F885A0106}"/>
                  </a:ext>
                </a:extLst>
              </p:cNvPr>
              <p:cNvSpPr txBox="1"/>
              <p:nvPr/>
            </p:nvSpPr>
            <p:spPr>
              <a:xfrm>
                <a:off x="100781" y="2579289"/>
                <a:ext cx="4932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=2,  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(2)=</m:t>
                    </m:r>
                    <m:sSup>
                      <m:sSup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+3=15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AFB7B1-FDFA-7A38-2E72-564F885A0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1" y="2579289"/>
                <a:ext cx="4932218" cy="276999"/>
              </a:xfrm>
              <a:prstGeom prst="rect">
                <a:avLst/>
              </a:prstGeom>
              <a:blipFill>
                <a:blip r:embed="rId6"/>
                <a:stretch>
                  <a:fillRect l="-2967" t="-28261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240E50-6940-448B-6074-910C0633D96D}"/>
                  </a:ext>
                </a:extLst>
              </p:cNvPr>
              <p:cNvSpPr txBox="1"/>
              <p:nvPr/>
            </p:nvSpPr>
            <p:spPr>
              <a:xfrm>
                <a:off x="731162" y="3030045"/>
                <a:ext cx="4932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)=3</m:t>
                    </m:r>
                    <m:sSup>
                      <m:sSup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240E50-6940-448B-6074-910C0633D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62" y="3030045"/>
                <a:ext cx="4932218" cy="276999"/>
              </a:xfrm>
              <a:prstGeom prst="rect">
                <a:avLst/>
              </a:prstGeom>
              <a:blipFill>
                <a:blip r:embed="rId7"/>
                <a:stretch>
                  <a:fillRect l="-1236" t="-8889" b="-3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290FEC-8285-3EBA-39DC-1D7E98FA78C3}"/>
                  </a:ext>
                </a:extLst>
              </p:cNvPr>
              <p:cNvSpPr txBox="1"/>
              <p:nvPr/>
            </p:nvSpPr>
            <p:spPr>
              <a:xfrm>
                <a:off x="350162" y="3548025"/>
                <a:ext cx="4932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b="0" dirty="0">
                    <a:solidFill>
                      <a:srgbClr val="002060"/>
                    </a:solidFill>
                  </a:rPr>
                  <a:t>Sub 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)=0,   3</m:t>
                    </m:r>
                    <m:sSup>
                      <m:sSup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290FEC-8285-3EBA-39DC-1D7E98FA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62" y="3548025"/>
                <a:ext cx="4932218" cy="276999"/>
              </a:xfrm>
              <a:prstGeom prst="rect">
                <a:avLst/>
              </a:prstGeom>
              <a:blipFill>
                <a:blip r:embed="rId8"/>
                <a:stretch>
                  <a:fillRect l="-2840" t="-28889" b="-5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F14B03-DA3C-FB89-C11F-C98ECB6F2EFA}"/>
                  </a:ext>
                </a:extLst>
              </p:cNvPr>
              <p:cNvSpPr txBox="1"/>
              <p:nvPr/>
            </p:nvSpPr>
            <p:spPr>
              <a:xfrm>
                <a:off x="306034" y="4049595"/>
                <a:ext cx="6403929" cy="393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Not possible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≥0∴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no stationary points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F14B03-DA3C-FB89-C11F-C98ECB6F2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34" y="4049595"/>
                <a:ext cx="6403929" cy="393121"/>
              </a:xfrm>
              <a:prstGeom prst="rect">
                <a:avLst/>
              </a:prstGeom>
              <a:blipFill>
                <a:blip r:embed="rId9"/>
                <a:stretch>
                  <a:fillRect l="-951" t="-4615" b="-2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C34016-BBEA-DAB5-29F0-2DC015D8C4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218" y="4731618"/>
                <a:ext cx="5601419" cy="5980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000" dirty="0"/>
                  <a:t> absolute max is 15, when x=2,</a:t>
                </a:r>
              </a:p>
              <a:p>
                <a:pPr marL="0" indent="0">
                  <a:buNone/>
                </a:pPr>
                <a:r>
                  <a:rPr lang="en-AU" sz="2000" dirty="0"/>
                  <a:t>Absolute min is -30 when x=-3</a:t>
                </a: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C34016-BBEA-DAB5-29F0-2DC015D8C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18" y="4731618"/>
                <a:ext cx="5601419" cy="598098"/>
              </a:xfrm>
              <a:prstGeom prst="rect">
                <a:avLst/>
              </a:prstGeom>
              <a:blipFill>
                <a:blip r:embed="rId10"/>
                <a:stretch>
                  <a:fillRect l="-1197" t="-10204" b="-469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22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6" grpId="0"/>
      <p:bldP spid="17" grpId="0"/>
      <p:bldP spid="19" grpId="0"/>
      <p:bldP spid="20" grpId="0"/>
      <p:bldP spid="22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781" y="701800"/>
                <a:ext cx="11780108" cy="240161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b="0" dirty="0"/>
                  <a:t>A rectangular block is such that the sides of its base are of length 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cm and </a:t>
                </a:r>
                <a14:m>
                  <m:oMath xmlns:m="http://schemas.openxmlformats.org/officeDocument/2006/math"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cm . The sum of the lengths of all its edges is 20 cm.</a:t>
                </a:r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Show that the volume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AU" sz="2400" dirty="0"/>
                  <a:t> of the block is given by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=15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−12 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AU" sz="2400" dirty="0"/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Determine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AU" sz="2400" dirty="0"/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Find the coordinates of the local maximum of the graph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AU" sz="2400" dirty="0"/>
                  <a:t> against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for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∈[0, 1.25]</m:t>
                    </m:r>
                  </m:oMath>
                </a14:m>
                <a:endParaRPr lang="en-AU" sz="2400" dirty="0"/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If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∈[0,0.8]</m:t>
                    </m:r>
                  </m:oMath>
                </a14:m>
                <a:r>
                  <a:rPr lang="en-AU" sz="2400" dirty="0"/>
                  <a:t> find the absolute maximum value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for which this occurs</a:t>
                </a:r>
              </a:p>
              <a:p>
                <a:pPr marL="457200" indent="-457200">
                  <a:buFont typeface="Arial" panose="020B0604020202020204" pitchFamily="34" charset="0"/>
                  <a:buAutoNum type="alphaLcParenR"/>
                </a:pPr>
                <a:r>
                  <a:rPr lang="en-AU" sz="2400" dirty="0"/>
                  <a:t>If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AU" sz="2400" dirty="0"/>
                  <a:t> find the absolute maximum value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for which this occurs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81" y="701800"/>
                <a:ext cx="11780108" cy="2401618"/>
              </a:xfrm>
              <a:blipFill>
                <a:blip r:embed="rId2"/>
                <a:stretch>
                  <a:fillRect l="-569" t="-4569" r="-776" b="-17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3926D80-D42B-94EB-46A0-C21CDD8DA4CB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6AF5B1-DDB5-62EF-2BB5-CE944E094B71}"/>
                  </a:ext>
                </a:extLst>
              </p:cNvPr>
              <p:cNvSpPr txBox="1"/>
              <p:nvPr/>
            </p:nvSpPr>
            <p:spPr>
              <a:xfrm>
                <a:off x="474164" y="3106357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b="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2×</m:t>
                        </m:r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+2×3</m:t>
                        </m:r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6AF5B1-DDB5-62EF-2BB5-CE944E094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64" y="3106357"/>
                <a:ext cx="3407218" cy="276999"/>
              </a:xfrm>
              <a:prstGeom prst="rect">
                <a:avLst/>
              </a:prstGeom>
              <a:blipFill>
                <a:blip r:embed="rId3"/>
                <a:stretch>
                  <a:fillRect l="-4293" t="-2888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F8CE7082-0536-9C2F-2792-CA0E82A9D5C6}"/>
              </a:ext>
            </a:extLst>
          </p:cNvPr>
          <p:cNvGrpSpPr/>
          <p:nvPr/>
        </p:nvGrpSpPr>
        <p:grpSpPr>
          <a:xfrm>
            <a:off x="8152396" y="3010255"/>
            <a:ext cx="3332520" cy="1418400"/>
            <a:chOff x="8152396" y="3010255"/>
            <a:chExt cx="3332520" cy="141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F66EBF7-C2DF-568F-61F0-FA4143C2EC3B}"/>
                    </a:ext>
                  </a:extLst>
                </p14:cNvPr>
                <p14:cNvContentPartPr/>
                <p14:nvPr/>
              </p14:nvContentPartPr>
              <p14:xfrm>
                <a:off x="9005236" y="3010255"/>
                <a:ext cx="2375640" cy="965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F66EBF7-C2DF-568F-61F0-FA4143C2EC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96236" y="3001255"/>
                  <a:ext cx="2393280" cy="9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155F03D-2360-EA35-C4CE-686621139000}"/>
                    </a:ext>
                  </a:extLst>
                </p14:cNvPr>
                <p14:cNvContentPartPr/>
                <p14:nvPr/>
              </p14:nvContentPartPr>
              <p14:xfrm>
                <a:off x="8175076" y="3189535"/>
                <a:ext cx="2048760" cy="1168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155F03D-2360-EA35-C4CE-6866211390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66076" y="3180535"/>
                  <a:ext cx="2066400" cy="11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74DDED-C477-957C-EBE2-D622329F5880}"/>
                    </a:ext>
                  </a:extLst>
                </p14:cNvPr>
                <p14:cNvContentPartPr/>
                <p14:nvPr/>
              </p14:nvContentPartPr>
              <p14:xfrm>
                <a:off x="11350996" y="3027895"/>
                <a:ext cx="47160" cy="567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74DDED-C477-957C-EBE2-D622329F58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41996" y="3018895"/>
                  <a:ext cx="648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63AC59D-D264-39D1-87E1-D62C0CC1A8A3}"/>
                    </a:ext>
                  </a:extLst>
                </p14:cNvPr>
                <p14:cNvContentPartPr/>
                <p14:nvPr/>
              </p14:nvContentPartPr>
              <p14:xfrm>
                <a:off x="10272796" y="3590935"/>
                <a:ext cx="1212120" cy="837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63AC59D-D264-39D1-87E1-D62C0CC1A8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64156" y="3582295"/>
                  <a:ext cx="1229760" cy="85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B901CA0-6B46-C9CE-4316-5AAECF42839D}"/>
                    </a:ext>
                  </a:extLst>
                </p14:cNvPr>
                <p14:cNvContentPartPr/>
                <p14:nvPr/>
              </p14:nvContentPartPr>
              <p14:xfrm>
                <a:off x="8152396" y="3932575"/>
                <a:ext cx="2004120" cy="487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B901CA0-6B46-C9CE-4316-5AAECF4283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43756" y="3923575"/>
                  <a:ext cx="20217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16DF8A-7227-D88F-FAD6-52C1F08DD5AD}"/>
                    </a:ext>
                  </a:extLst>
                </p14:cNvPr>
                <p14:cNvContentPartPr/>
                <p14:nvPr/>
              </p14:nvContentPartPr>
              <p14:xfrm>
                <a:off x="8345716" y="3993055"/>
                <a:ext cx="409680" cy="289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16DF8A-7227-D88F-FAD6-52C1F08DD5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36716" y="3984055"/>
                  <a:ext cx="4273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EDE9461-B50E-DFF4-927E-2D0A9870DBC9}"/>
                    </a:ext>
                  </a:extLst>
                </p14:cNvPr>
                <p14:cNvContentPartPr/>
                <p14:nvPr/>
              </p14:nvContentPartPr>
              <p14:xfrm>
                <a:off x="8884636" y="3747895"/>
                <a:ext cx="200160" cy="166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EDE9461-B50E-DFF4-927E-2D0A9870DB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75996" y="3738895"/>
                  <a:ext cx="2178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373CC2B-E33A-E71C-722E-D7452DC803D8}"/>
                    </a:ext>
                  </a:extLst>
                </p14:cNvPr>
                <p14:cNvContentPartPr/>
                <p14:nvPr/>
              </p14:nvContentPartPr>
              <p14:xfrm>
                <a:off x="8936476" y="3226255"/>
                <a:ext cx="42120" cy="144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373CC2B-E33A-E71C-722E-D7452DC803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27836" y="3217255"/>
                  <a:ext cx="59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BD59C9-3F8E-6BF1-6CA4-8775BA27F319}"/>
                    </a:ext>
                  </a:extLst>
                </p14:cNvPr>
                <p14:cNvContentPartPr/>
                <p14:nvPr/>
              </p14:nvContentPartPr>
              <p14:xfrm>
                <a:off x="9038716" y="3529735"/>
                <a:ext cx="30240" cy="72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BD59C9-3F8E-6BF1-6CA4-8775BA27F3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29716" y="3520735"/>
                  <a:ext cx="47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8A6EA8A-1043-ED39-9B20-51392E1B5326}"/>
                    </a:ext>
                  </a:extLst>
                </p14:cNvPr>
                <p14:cNvContentPartPr/>
                <p14:nvPr/>
              </p14:nvContentPartPr>
              <p14:xfrm>
                <a:off x="9205036" y="3663295"/>
                <a:ext cx="1146960" cy="86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8A6EA8A-1043-ED39-9B20-51392E1B53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96036" y="3654295"/>
                  <a:ext cx="1164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A0E9A10-A982-86E6-39C0-85F13226F290}"/>
                    </a:ext>
                  </a:extLst>
                </p14:cNvPr>
                <p14:cNvContentPartPr/>
                <p14:nvPr/>
              </p14:nvContentPartPr>
              <p14:xfrm>
                <a:off x="10488076" y="3556015"/>
                <a:ext cx="846720" cy="74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A0E9A10-A982-86E6-39C0-85F13226F2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79436" y="3547015"/>
                  <a:ext cx="86436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2296E03-84E7-6051-1E31-936BDEB31BC2}"/>
              </a:ext>
            </a:extLst>
          </p:cNvPr>
          <p:cNvGrpSpPr/>
          <p:nvPr/>
        </p:nvGrpSpPr>
        <p:grpSpPr>
          <a:xfrm>
            <a:off x="9021076" y="3205015"/>
            <a:ext cx="2696760" cy="1534680"/>
            <a:chOff x="9021076" y="3205015"/>
            <a:chExt cx="2696760" cy="153468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9902AA9-6107-BA12-2660-A839C44A85EE}"/>
                </a:ext>
              </a:extLst>
            </p:cNvPr>
            <p:cNvGrpSpPr/>
            <p:nvPr/>
          </p:nvGrpSpPr>
          <p:grpSpPr>
            <a:xfrm>
              <a:off x="10898116" y="4247575"/>
              <a:ext cx="307080" cy="211320"/>
              <a:chOff x="10898116" y="4247575"/>
              <a:chExt cx="307080" cy="21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C0052941-BB25-5021-EF29-9805104EA2E7}"/>
                      </a:ext>
                    </a:extLst>
                  </p14:cNvPr>
                  <p14:cNvContentPartPr/>
                  <p14:nvPr/>
                </p14:nvContentPartPr>
                <p14:xfrm>
                  <a:off x="10898116" y="4247575"/>
                  <a:ext cx="145440" cy="2113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C0052941-BB25-5021-EF29-9805104EA2E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0889476" y="4238575"/>
                    <a:ext cx="163080" cy="22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E36B7383-D756-4676-28F9-7E9FC2A18326}"/>
                      </a:ext>
                    </a:extLst>
                  </p14:cNvPr>
                  <p14:cNvContentPartPr/>
                  <p14:nvPr/>
                </p14:nvContentPartPr>
                <p14:xfrm>
                  <a:off x="11037076" y="4276015"/>
                  <a:ext cx="168120" cy="1404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E36B7383-D756-4676-28F9-7E9FC2A18326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1028076" y="4267015"/>
                    <a:ext cx="185760" cy="158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B2BD077-20EF-663D-7361-19673B3E9354}"/>
                </a:ext>
              </a:extLst>
            </p:cNvPr>
            <p:cNvGrpSpPr/>
            <p:nvPr/>
          </p:nvGrpSpPr>
          <p:grpSpPr>
            <a:xfrm>
              <a:off x="9021076" y="4489495"/>
              <a:ext cx="527040" cy="250200"/>
              <a:chOff x="9021076" y="4489495"/>
              <a:chExt cx="527040" cy="250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505FECD2-18D8-F93F-B8D1-9C8FF815F5EB}"/>
                      </a:ext>
                    </a:extLst>
                  </p14:cNvPr>
                  <p14:cNvContentPartPr/>
                  <p14:nvPr/>
                </p14:nvContentPartPr>
                <p14:xfrm>
                  <a:off x="9021076" y="4489495"/>
                  <a:ext cx="178200" cy="2181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505FECD2-18D8-F93F-B8D1-9C8FF815F5EB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9012436" y="4480495"/>
                    <a:ext cx="195840" cy="23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7CEA4FC-4CDE-88D1-35FC-B47AF334E79A}"/>
                      </a:ext>
                    </a:extLst>
                  </p14:cNvPr>
                  <p14:cNvContentPartPr/>
                  <p14:nvPr/>
                </p14:nvContentPartPr>
                <p14:xfrm>
                  <a:off x="9199276" y="4572295"/>
                  <a:ext cx="151920" cy="15120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E7CEA4FC-4CDE-88D1-35FC-B47AF334E79A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9190276" y="4563295"/>
                    <a:ext cx="16956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8C55E950-ED5C-E2DD-7702-7E123E17B1FC}"/>
                      </a:ext>
                    </a:extLst>
                  </p14:cNvPr>
                  <p14:cNvContentPartPr/>
                  <p14:nvPr/>
                </p14:nvContentPartPr>
                <p14:xfrm>
                  <a:off x="9362356" y="4615855"/>
                  <a:ext cx="185760" cy="12384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8C55E950-ED5C-E2DD-7702-7E123E17B1F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9353716" y="4607215"/>
                    <a:ext cx="203400" cy="141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C2F5AFB-E93D-1163-BCFA-8AFF1DF410FD}"/>
                    </a:ext>
                  </a:extLst>
                </p14:cNvPr>
                <p14:cNvContentPartPr/>
                <p14:nvPr/>
              </p14:nvContentPartPr>
              <p14:xfrm>
                <a:off x="11520556" y="3205015"/>
                <a:ext cx="197280" cy="210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C2F5AFB-E93D-1163-BCFA-8AFF1DF410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511556" y="3196375"/>
                  <a:ext cx="21492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B4EE342-60B3-C60D-0813-3834BA758F4C}"/>
                  </a:ext>
                </a:extLst>
              </p:cNvPr>
              <p:cNvSpPr txBox="1"/>
              <p:nvPr/>
            </p:nvSpPr>
            <p:spPr>
              <a:xfrm>
                <a:off x="384109" y="3440139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=20−16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B4EE342-60B3-C60D-0813-3834BA75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09" y="3440139"/>
                <a:ext cx="3407218" cy="276999"/>
              </a:xfrm>
              <a:prstGeom prst="rect">
                <a:avLst/>
              </a:prstGeom>
              <a:blipFill>
                <a:blip r:embed="rId3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23E2298-1FDF-A7EC-DD07-1390172276C0}"/>
                  </a:ext>
                </a:extLst>
              </p:cNvPr>
              <p:cNvSpPr txBox="1"/>
              <p:nvPr/>
            </p:nvSpPr>
            <p:spPr>
              <a:xfrm>
                <a:off x="331875" y="3732796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=5−4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23E2298-1FDF-A7EC-DD07-139017227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5" y="3732796"/>
                <a:ext cx="3407218" cy="276999"/>
              </a:xfrm>
              <a:prstGeom prst="rect">
                <a:avLst/>
              </a:prstGeom>
              <a:blipFill>
                <a:blip r:embed="rId3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16B0E32-3AF0-C75E-B714-A8B73494FCE3}"/>
                  </a:ext>
                </a:extLst>
              </p:cNvPr>
              <p:cNvSpPr txBox="1"/>
              <p:nvPr/>
            </p:nvSpPr>
            <p:spPr>
              <a:xfrm>
                <a:off x="384109" y="4068009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×3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16B0E32-3AF0-C75E-B714-A8B73494F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09" y="4068009"/>
                <a:ext cx="3407218" cy="276999"/>
              </a:xfrm>
              <a:prstGeom prst="rect">
                <a:avLst/>
              </a:prstGeom>
              <a:blipFill>
                <a:blip r:embed="rId4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0098F2A-23B0-7A07-2319-FBF12E6C07F5}"/>
                  </a:ext>
                </a:extLst>
              </p:cNvPr>
              <p:cNvSpPr txBox="1"/>
              <p:nvPr/>
            </p:nvSpPr>
            <p:spPr>
              <a:xfrm>
                <a:off x="474164" y="4425699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5−4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0098F2A-23B0-7A07-2319-FBF12E6C0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64" y="4425699"/>
                <a:ext cx="3407218" cy="276999"/>
              </a:xfrm>
              <a:prstGeom prst="rect">
                <a:avLst/>
              </a:prstGeom>
              <a:blipFill>
                <a:blip r:embed="rId41"/>
                <a:stretch>
                  <a:fillRect t="-4444"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1E433-4E50-6C30-99A4-8AF9BCAE0993}"/>
                  </a:ext>
                </a:extLst>
              </p:cNvPr>
              <p:cNvSpPr txBox="1"/>
              <p:nvPr/>
            </p:nvSpPr>
            <p:spPr>
              <a:xfrm>
                <a:off x="474164" y="4783389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=15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−12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1E433-4E50-6C30-99A4-8AF9BCAE0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64" y="4783389"/>
                <a:ext cx="3407218" cy="276999"/>
              </a:xfrm>
              <a:prstGeom prst="rect">
                <a:avLst/>
              </a:prstGeom>
              <a:blipFill>
                <a:blip r:embed="rId42"/>
                <a:stretch>
                  <a:fillRect t="-4444"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7B5C20B-FF1A-9034-39E5-04403C7AD00C}"/>
                  </a:ext>
                </a:extLst>
              </p:cNvPr>
              <p:cNvSpPr txBox="1"/>
              <p:nvPr/>
            </p:nvSpPr>
            <p:spPr>
              <a:xfrm>
                <a:off x="384109" y="5141079"/>
                <a:ext cx="3407218" cy="406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b="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=15</m:t>
                    </m:r>
                    <m:d>
                      <m:d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−12(3)</m:t>
                    </m:r>
                    <m:sSup>
                      <m:sSup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7B5C20B-FF1A-9034-39E5-04403C7AD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09" y="5141079"/>
                <a:ext cx="3407218" cy="406330"/>
              </a:xfrm>
              <a:prstGeom prst="rect">
                <a:avLst/>
              </a:prstGeom>
              <a:blipFill>
                <a:blip r:embed="rId43"/>
                <a:stretch>
                  <a:fillRect l="-4114" t="-1493" b="-208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CD975C8-4B13-17CA-D30F-43BAC622E6B2}"/>
                  </a:ext>
                </a:extLst>
              </p:cNvPr>
              <p:cNvSpPr txBox="1"/>
              <p:nvPr/>
            </p:nvSpPr>
            <p:spPr>
              <a:xfrm>
                <a:off x="0" y="5606541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=30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−36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CD975C8-4B13-17CA-D30F-43BAC622E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06541"/>
                <a:ext cx="3407218" cy="276999"/>
              </a:xfrm>
              <a:prstGeom prst="rect">
                <a:avLst/>
              </a:prstGeom>
              <a:blipFill>
                <a:blip r:embed="rId44"/>
                <a:stretch>
                  <a:fillRect t="-4444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6A769A0-461D-75BB-BAA1-266F9A29C9EC}"/>
                  </a:ext>
                </a:extLst>
              </p:cNvPr>
              <p:cNvSpPr txBox="1"/>
              <p:nvPr/>
            </p:nvSpPr>
            <p:spPr>
              <a:xfrm>
                <a:off x="4379763" y="3253136"/>
                <a:ext cx="4852909" cy="406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b="0" dirty="0">
                    <a:solidFill>
                      <a:srgbClr val="002060"/>
                    </a:solidFill>
                  </a:rPr>
                  <a:t>c)</a:t>
                </a:r>
                <a:r>
                  <a:rPr lang="en-AU" b="0" dirty="0" err="1">
                    <a:solidFill>
                      <a:srgbClr val="002060"/>
                    </a:solidFill>
                  </a:rPr>
                  <a:t>Subst</a:t>
                </a:r>
                <a:r>
                  <a:rPr lang="en-AU" b="0" dirty="0">
                    <a:solidFill>
                      <a:srgbClr val="002060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=0,30</m:t>
                    </m:r>
                    <m:r>
                      <a:rPr lang="en-AU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−36</m:t>
                    </m:r>
                    <m:sSup>
                      <m:sSupPr>
                        <m:ctrlPr>
                          <a:rPr lang="en-AU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6A769A0-461D-75BB-BAA1-266F9A29C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763" y="3253136"/>
                <a:ext cx="4852909" cy="406330"/>
              </a:xfrm>
              <a:prstGeom prst="rect">
                <a:avLst/>
              </a:prstGeom>
              <a:blipFill>
                <a:blip r:embed="rId45"/>
                <a:stretch>
                  <a:fillRect l="-2886" t="-1515" b="-212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524FF4-964D-B203-DB23-64F132999629}"/>
                  </a:ext>
                </a:extLst>
              </p:cNvPr>
              <p:cNvSpPr txBox="1"/>
              <p:nvPr/>
            </p:nvSpPr>
            <p:spPr>
              <a:xfrm>
                <a:off x="3859333" y="3692735"/>
                <a:ext cx="485290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(5−6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524FF4-964D-B203-DB23-64F13299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333" y="3692735"/>
                <a:ext cx="4852909" cy="276999"/>
              </a:xfrm>
              <a:prstGeom prst="rect">
                <a:avLst/>
              </a:prstGeom>
              <a:blipFill>
                <a:blip r:embed="rId46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9E584FF-9231-1FE6-7D2B-AA75837B4687}"/>
                  </a:ext>
                </a:extLst>
              </p:cNvPr>
              <p:cNvSpPr txBox="1"/>
              <p:nvPr/>
            </p:nvSpPr>
            <p:spPr>
              <a:xfrm>
                <a:off x="3688233" y="3871295"/>
                <a:ext cx="4852909" cy="525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9E584FF-9231-1FE6-7D2B-AA75837B4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233" y="3871295"/>
                <a:ext cx="4852909" cy="525978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2716025-2EB7-1F22-A7F8-458E74621B59}"/>
                  </a:ext>
                </a:extLst>
              </p14:cNvPr>
              <p14:cNvContentPartPr/>
              <p14:nvPr/>
            </p14:nvContentPartPr>
            <p14:xfrm>
              <a:off x="3518476" y="2083975"/>
              <a:ext cx="444960" cy="110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2716025-2EB7-1F22-A7F8-458E74621B5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82836" y="2012335"/>
                <a:ext cx="5166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B717BF8-D8FD-CD4C-A889-DE16E6E44C2E}"/>
                  </a:ext>
                </a:extLst>
              </p:cNvPr>
              <p:cNvSpPr txBox="1"/>
              <p:nvPr/>
            </p:nvSpPr>
            <p:spPr>
              <a:xfrm>
                <a:off x="4245949" y="4458895"/>
                <a:ext cx="3407218" cy="555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=30−72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B717BF8-D8FD-CD4C-A889-DE16E6E44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949" y="4458895"/>
                <a:ext cx="3407218" cy="555858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E7BD481-CBA3-85F1-8E69-26B6315B54BB}"/>
                  </a:ext>
                </a:extLst>
              </p:cNvPr>
              <p:cNvSpPr txBox="1"/>
              <p:nvPr/>
            </p:nvSpPr>
            <p:spPr>
              <a:xfrm>
                <a:off x="4308638" y="5006489"/>
                <a:ext cx="6570218" cy="431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=30&gt;0, ∴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it gives a minimum turning point 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E7BD481-CBA3-85F1-8E69-26B6315B5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638" y="5006489"/>
                <a:ext cx="6570218" cy="431849"/>
              </a:xfrm>
              <a:prstGeom prst="rect">
                <a:avLst/>
              </a:prstGeom>
              <a:blipFill>
                <a:blip r:embed="rId51"/>
                <a:stretch>
                  <a:fillRect l="-2226" r="-835" b="-197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08F8AA8-AA35-1A35-A1DB-4F9E69977EAD}"/>
                  </a:ext>
                </a:extLst>
              </p:cNvPr>
              <p:cNvSpPr txBox="1"/>
              <p:nvPr/>
            </p:nvSpPr>
            <p:spPr>
              <a:xfrm>
                <a:off x="4298933" y="5584323"/>
                <a:ext cx="7996976" cy="432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AU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=30−60=−30&lt;0, ∴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it gives a maximum turning point 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08F8AA8-AA35-1A35-A1DB-4F9E69977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33" y="5584323"/>
                <a:ext cx="7996976" cy="432106"/>
              </a:xfrm>
              <a:prstGeom prst="rect">
                <a:avLst/>
              </a:prstGeom>
              <a:blipFill>
                <a:blip r:embed="rId52"/>
                <a:stretch>
                  <a:fillRect l="-1753" b="-197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861ED0-C9F4-77D1-BB2D-CB3DB12B5E7D}"/>
                  </a:ext>
                </a:extLst>
              </p:cNvPr>
              <p:cNvSpPr txBox="1"/>
              <p:nvPr/>
            </p:nvSpPr>
            <p:spPr>
              <a:xfrm>
                <a:off x="3720860" y="6125120"/>
                <a:ext cx="7996976" cy="414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V,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AU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125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the local maximum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AU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125</m:t>
                            </m:r>
                          </m:num>
                          <m:den>
                            <m: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36</m:t>
                            </m:r>
                          </m:den>
                        </m:f>
                      </m:e>
                    </m:d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861ED0-C9F4-77D1-BB2D-CB3DB12B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860" y="6125120"/>
                <a:ext cx="7996976" cy="414537"/>
              </a:xfrm>
              <a:prstGeom prst="rect">
                <a:avLst/>
              </a:prstGeom>
              <a:blipFill>
                <a:blip r:embed="rId53"/>
                <a:stretch>
                  <a:fillRect l="-1753" t="-1471" b="-176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35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4" grpId="0"/>
      <p:bldP spid="85" grpId="0"/>
      <p:bldP spid="86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781" y="701800"/>
                <a:ext cx="11780108" cy="240161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b="0" dirty="0"/>
                  <a:t>A rectangular block is such that the sides of its base are of length 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cm and </a:t>
                </a:r>
                <a14:m>
                  <m:oMath xmlns:m="http://schemas.openxmlformats.org/officeDocument/2006/math"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cm . The sum of the lengths of all its edges is 20 cm.</a:t>
                </a:r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Show that the volume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AU" sz="2400" dirty="0"/>
                  <a:t> of the block is given by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=15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−12 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AU" sz="2400" dirty="0"/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Determine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AU" sz="2400" dirty="0"/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Find the coordinates of the local maximum of the graph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AU" sz="2400" dirty="0"/>
                  <a:t> against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for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∈[0, 1.25]</m:t>
                    </m:r>
                  </m:oMath>
                </a14:m>
                <a:endParaRPr lang="en-AU" sz="2400" dirty="0"/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If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∈[0,0.8]</m:t>
                    </m:r>
                  </m:oMath>
                </a14:m>
                <a:r>
                  <a:rPr lang="en-AU" sz="2400" dirty="0"/>
                  <a:t> find the absolute maximum value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for which this occurs</a:t>
                </a:r>
              </a:p>
              <a:p>
                <a:pPr marL="457200" indent="-457200">
                  <a:buFont typeface="Arial" panose="020B0604020202020204" pitchFamily="34" charset="0"/>
                  <a:buAutoNum type="alphaLcParenR"/>
                </a:pPr>
                <a:r>
                  <a:rPr lang="en-AU" sz="2400" dirty="0"/>
                  <a:t>If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AU" sz="2400" dirty="0"/>
                  <a:t> find the absolute maximum value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for which this occurs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81" y="701800"/>
                <a:ext cx="11780108" cy="2401618"/>
              </a:xfrm>
              <a:blipFill>
                <a:blip r:embed="rId2"/>
                <a:stretch>
                  <a:fillRect l="-569" t="-4569" r="-776" b="-17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3926D80-D42B-94EB-46A0-C21CDD8DA4CB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6AF5B1-DDB5-62EF-2BB5-CE944E094B71}"/>
                  </a:ext>
                </a:extLst>
              </p:cNvPr>
              <p:cNvSpPr txBox="1"/>
              <p:nvPr/>
            </p:nvSpPr>
            <p:spPr>
              <a:xfrm>
                <a:off x="183025" y="3082945"/>
                <a:ext cx="5621836" cy="397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b="0" dirty="0">
                    <a:solidFill>
                      <a:srgbClr val="002060"/>
                    </a:solidFill>
                  </a:rPr>
                  <a:t>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&gt;0.8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𝑑𝑜𝑚𝑎𝑖𝑛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6AF5B1-DDB5-62EF-2BB5-CE944E094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25" y="3082945"/>
                <a:ext cx="5621836" cy="397353"/>
              </a:xfrm>
              <a:prstGeom prst="rect">
                <a:avLst/>
              </a:prstGeom>
              <a:blipFill>
                <a:blip r:embed="rId3"/>
                <a:stretch>
                  <a:fillRect l="-2495" t="-4615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B4EE342-60B3-C60D-0813-3834BA758F4C}"/>
                  </a:ext>
                </a:extLst>
              </p:cNvPr>
              <p:cNvSpPr txBox="1"/>
              <p:nvPr/>
            </p:nvSpPr>
            <p:spPr>
              <a:xfrm>
                <a:off x="384109" y="3440139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test the end points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B4EE342-60B3-C60D-0813-3834BA75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09" y="3440139"/>
                <a:ext cx="3407218" cy="276999"/>
              </a:xfrm>
              <a:prstGeom prst="rect">
                <a:avLst/>
              </a:prstGeom>
              <a:blipFill>
                <a:blip r:embed="rId4"/>
                <a:stretch>
                  <a:fillRect l="-1610" t="-28261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23E2298-1FDF-A7EC-DD07-1390172276C0}"/>
                  </a:ext>
                </a:extLst>
              </p:cNvPr>
              <p:cNvSpPr txBox="1"/>
              <p:nvPr/>
            </p:nvSpPr>
            <p:spPr>
              <a:xfrm>
                <a:off x="331875" y="3732796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23E2298-1FDF-A7EC-DD07-139017227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5" y="3732796"/>
                <a:ext cx="3407218" cy="276999"/>
              </a:xfrm>
              <a:prstGeom prst="rect">
                <a:avLst/>
              </a:prstGeom>
              <a:blipFill>
                <a:blip r:embed="rId5"/>
                <a:stretch>
                  <a:fillRect l="-4114" t="-28261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2716025-2EB7-1F22-A7F8-458E74621B59}"/>
                  </a:ext>
                </a:extLst>
              </p14:cNvPr>
              <p14:cNvContentPartPr/>
              <p14:nvPr/>
            </p14:nvContentPartPr>
            <p14:xfrm>
              <a:off x="3518476" y="2083975"/>
              <a:ext cx="444960" cy="110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2716025-2EB7-1F22-A7F8-458E74621B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2836" y="2012335"/>
                <a:ext cx="5166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03372E-F41F-2AA3-ED02-80D541E0F687}"/>
                  </a:ext>
                </a:extLst>
              </p:cNvPr>
              <p:cNvSpPr txBox="1"/>
              <p:nvPr/>
            </p:nvSpPr>
            <p:spPr>
              <a:xfrm>
                <a:off x="331875" y="4091749"/>
                <a:ext cx="3407218" cy="393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=0.8,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432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125</m:t>
                        </m:r>
                      </m:den>
                    </m:f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03372E-F41F-2AA3-ED02-80D541E0F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5" y="4091749"/>
                <a:ext cx="3407218" cy="393441"/>
              </a:xfrm>
              <a:prstGeom prst="rect">
                <a:avLst/>
              </a:prstGeom>
              <a:blipFill>
                <a:blip r:embed="rId8"/>
                <a:stretch>
                  <a:fillRect l="-4114" t="-4615" b="-2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4B6B93-7590-35C9-DE08-A715ADDB3AF7}"/>
                  </a:ext>
                </a:extLst>
              </p:cNvPr>
              <p:cNvSpPr txBox="1"/>
              <p:nvPr/>
            </p:nvSpPr>
            <p:spPr>
              <a:xfrm>
                <a:off x="0" y="4646595"/>
                <a:ext cx="3407218" cy="7911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𝑎𝑏𝑠𝑜𝑙𝑢𝑡𝑒</m:t>
                      </m:r>
                      <m:func>
                        <m:func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432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4B6B93-7590-35C9-DE08-A715ADDB3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46595"/>
                <a:ext cx="3407218" cy="7911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1A3CD0-2195-35D9-7140-5C2DB9F78F94}"/>
                  </a:ext>
                </a:extLst>
              </p:cNvPr>
              <p:cNvSpPr txBox="1"/>
              <p:nvPr/>
            </p:nvSpPr>
            <p:spPr>
              <a:xfrm>
                <a:off x="5343843" y="3098067"/>
                <a:ext cx="5621836" cy="674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e</a:t>
                </a:r>
                <a:r>
                  <a:rPr lang="en-AU" b="0" dirty="0">
                    <a:solidFill>
                      <a:srgbClr val="002060"/>
                    </a:solidFill>
                  </a:rPr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which is within the domain, so test for end points and compare with part (c)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1A3CD0-2195-35D9-7140-5C2DB9F78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843" y="3098067"/>
                <a:ext cx="5621836" cy="674352"/>
              </a:xfrm>
              <a:prstGeom prst="rect">
                <a:avLst/>
              </a:prstGeom>
              <a:blipFill>
                <a:blip r:embed="rId10"/>
                <a:stretch>
                  <a:fillRect l="-2603" t="-2703" b="-207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B4F2DF-B98F-8A3C-AFB3-33929597C702}"/>
                  </a:ext>
                </a:extLst>
              </p:cNvPr>
              <p:cNvSpPr txBox="1"/>
              <p:nvPr/>
            </p:nvSpPr>
            <p:spPr>
              <a:xfrm>
                <a:off x="5499620" y="3895028"/>
                <a:ext cx="3407218" cy="397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=3&lt;</m:t>
                    </m:r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125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B4F2DF-B98F-8A3C-AFB3-33929597C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20" y="3895028"/>
                <a:ext cx="3407218" cy="397353"/>
              </a:xfrm>
              <a:prstGeom prst="rect">
                <a:avLst/>
              </a:prstGeom>
              <a:blipFill>
                <a:blip r:embed="rId11"/>
                <a:stretch>
                  <a:fillRect l="-4114" t="-4615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E6A925-C23C-C491-49F9-F031AB5F253A}"/>
                  </a:ext>
                </a:extLst>
              </p:cNvPr>
              <p:cNvSpPr txBox="1"/>
              <p:nvPr/>
            </p:nvSpPr>
            <p:spPr>
              <a:xfrm>
                <a:off x="5167745" y="4449874"/>
                <a:ext cx="3407218" cy="7966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𝑎𝑏𝑠𝑜𝑙𝑢𝑡𝑒</m:t>
                      </m:r>
                      <m:func>
                        <m:func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E6A925-C23C-C491-49F9-F031AB5F2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745" y="4449874"/>
                <a:ext cx="3407218" cy="7966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01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3" grpId="0"/>
      <p:bldP spid="74" grpId="0"/>
      <p:bldP spid="7" grpId="0"/>
      <p:bldP spid="8" grpId="0"/>
      <p:bldP spid="9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781" y="701800"/>
                <a:ext cx="11780108" cy="152878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:2≤</m:t>
                        </m:r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≤3</m:t>
                        </m:r>
                      </m:e>
                    </m:d>
                  </m:oMath>
                </a14:m>
                <a:endParaRPr lang="en-AU" sz="2400" dirty="0"/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AU" sz="2400" dirty="0"/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Find the coordinates of the stationary point of the graph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AU" sz="2400" dirty="0"/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Find the absolute maximum and minimum of the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81" y="701800"/>
                <a:ext cx="11780108" cy="1528782"/>
              </a:xfrm>
              <a:blipFill>
                <a:blip r:embed="rId2"/>
                <a:stretch>
                  <a:fillRect l="-725" t="-5179" b="-79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3926D80-D42B-94EB-46A0-C21CDD8DA4CB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6AF5B1-DDB5-62EF-2BB5-CE944E094B71}"/>
                  </a:ext>
                </a:extLst>
              </p:cNvPr>
              <p:cNvSpPr txBox="1"/>
              <p:nvPr/>
            </p:nvSpPr>
            <p:spPr>
              <a:xfrm>
                <a:off x="280890" y="2347607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6AF5B1-DDB5-62EF-2BB5-CE944E094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90" y="2347607"/>
                <a:ext cx="3407218" cy="276999"/>
              </a:xfrm>
              <a:prstGeom prst="rect">
                <a:avLst/>
              </a:prstGeom>
              <a:blipFill>
                <a:blip r:embed="rId3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9CCF4E-BCA0-E8C0-1AC2-8F5E777887EC}"/>
                  </a:ext>
                </a:extLst>
              </p:cNvPr>
              <p:cNvSpPr txBox="1"/>
              <p:nvPr/>
            </p:nvSpPr>
            <p:spPr>
              <a:xfrm>
                <a:off x="280890" y="2741631"/>
                <a:ext cx="480372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=(−1)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+(−1)(−1)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9CCF4E-BCA0-E8C0-1AC2-8F5E77788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90" y="2741631"/>
                <a:ext cx="4803728" cy="276999"/>
              </a:xfrm>
              <a:prstGeom prst="rect">
                <a:avLst/>
              </a:prstGeom>
              <a:blipFill>
                <a:blip r:embed="rId4"/>
                <a:stretch>
                  <a:fillRect t="-8889" b="-3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2469D7-EAD2-2775-AE27-C23D8C0C2262}"/>
                  </a:ext>
                </a:extLst>
              </p:cNvPr>
              <p:cNvSpPr txBox="1"/>
              <p:nvPr/>
            </p:nvSpPr>
            <p:spPr>
              <a:xfrm>
                <a:off x="-136811" y="3144210"/>
                <a:ext cx="4242619" cy="569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4−</m:t>
                                  </m:r>
                                  <m: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2469D7-EAD2-2775-AE27-C23D8C0C2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811" y="3144210"/>
                <a:ext cx="4242619" cy="569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33335E-953B-A9B7-2B52-44E15AB7534A}"/>
                  </a:ext>
                </a:extLst>
              </p:cNvPr>
              <p:cNvSpPr txBox="1"/>
              <p:nvPr/>
            </p:nvSpPr>
            <p:spPr>
              <a:xfrm>
                <a:off x="227371" y="3694522"/>
                <a:ext cx="4242619" cy="4212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b="0" dirty="0">
                    <a:solidFill>
                      <a:srgbClr val="002060"/>
                    </a:solidFill>
                  </a:rPr>
                  <a:t>b) </a:t>
                </a:r>
                <a:r>
                  <a:rPr lang="en-AU" b="0" dirty="0" err="1">
                    <a:solidFill>
                      <a:srgbClr val="002060"/>
                    </a:solidFill>
                  </a:rPr>
                  <a:t>Subst</a:t>
                </a:r>
                <a:r>
                  <a:rPr lang="en-AU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   0=−</m:t>
                    </m:r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r>
                                  <a:rPr lang="en-AU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33335E-953B-A9B7-2B52-44E15AB75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71" y="3694522"/>
                <a:ext cx="4242619" cy="421206"/>
              </a:xfrm>
              <a:prstGeom prst="rect">
                <a:avLst/>
              </a:prstGeom>
              <a:blipFill>
                <a:blip r:embed="rId6"/>
                <a:stretch>
                  <a:fillRect l="-3305" t="-4348" b="-144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9BEC74-B6C1-F4E4-0897-2A60D1F17633}"/>
                  </a:ext>
                </a:extLst>
              </p:cNvPr>
              <p:cNvSpPr txBox="1"/>
              <p:nvPr/>
            </p:nvSpPr>
            <p:spPr>
              <a:xfrm>
                <a:off x="913170" y="4257493"/>
                <a:ext cx="49750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0=−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9BEC74-B6C1-F4E4-0897-2A60D1F17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70" y="4257493"/>
                <a:ext cx="4975012" cy="276999"/>
              </a:xfrm>
              <a:prstGeom prst="rect">
                <a:avLst/>
              </a:prstGeom>
              <a:blipFill>
                <a:blip r:embed="rId7"/>
                <a:stretch>
                  <a:fillRect t="-4348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98E002-2DBA-7C88-5E86-573F6BDDEB46}"/>
                  </a:ext>
                </a:extLst>
              </p:cNvPr>
              <p:cNvSpPr txBox="1"/>
              <p:nvPr/>
            </p:nvSpPr>
            <p:spPr>
              <a:xfrm>
                <a:off x="913170" y="4676257"/>
                <a:ext cx="4975012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+1−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16−8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98E002-2DBA-7C88-5E86-573F6BDDE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70" y="4676257"/>
                <a:ext cx="4975012" cy="312650"/>
              </a:xfrm>
              <a:prstGeom prst="rect">
                <a:avLst/>
              </a:prstGeom>
              <a:blipFill>
                <a:blip r:embed="rId8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604EC0-4E83-1F92-A171-FC9058812466}"/>
                  </a:ext>
                </a:extLst>
              </p:cNvPr>
              <p:cNvSpPr txBox="1"/>
              <p:nvPr/>
            </p:nvSpPr>
            <p:spPr>
              <a:xfrm>
                <a:off x="690241" y="5045541"/>
                <a:ext cx="49750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−15=0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604EC0-4E83-1F92-A171-FC9058812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1" y="5045541"/>
                <a:ext cx="4975012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253D1B-A7C3-DF9E-781B-D0DAF426472E}"/>
                  </a:ext>
                </a:extLst>
              </p:cNvPr>
              <p:cNvSpPr txBox="1"/>
              <p:nvPr/>
            </p:nvSpPr>
            <p:spPr>
              <a:xfrm>
                <a:off x="733870" y="5237865"/>
                <a:ext cx="4975012" cy="524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253D1B-A7C3-DF9E-781B-D0DAF4264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70" y="5237865"/>
                <a:ext cx="4975012" cy="5241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26F87-ED01-8647-6EE6-95FFB0219277}"/>
                  </a:ext>
                </a:extLst>
              </p:cNvPr>
              <p:cNvSpPr txBox="1"/>
              <p:nvPr/>
            </p:nvSpPr>
            <p:spPr>
              <a:xfrm>
                <a:off x="280890" y="5777411"/>
                <a:ext cx="4975012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26F87-ED01-8647-6EE6-95FFB0219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90" y="5777411"/>
                <a:ext cx="4975012" cy="622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E48079-7211-F756-6D18-6F3A5582452D}"/>
                  </a:ext>
                </a:extLst>
              </p:cNvPr>
              <p:cNvSpPr txBox="1"/>
              <p:nvPr/>
            </p:nvSpPr>
            <p:spPr>
              <a:xfrm>
                <a:off x="1280930" y="6354134"/>
                <a:ext cx="4975012" cy="414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the coordinates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AU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E48079-7211-F756-6D18-6F3A55824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930" y="6354134"/>
                <a:ext cx="4975012" cy="414537"/>
              </a:xfrm>
              <a:prstGeom prst="rect">
                <a:avLst/>
              </a:prstGeom>
              <a:blipFill>
                <a:blip r:embed="rId12"/>
                <a:stretch>
                  <a:fillRect l="-1103" t="-1471" b="-191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403D1B-ACA6-10E9-829B-50B2BE37643C}"/>
                  </a:ext>
                </a:extLst>
              </p:cNvPr>
              <p:cNvSpPr txBox="1"/>
              <p:nvPr/>
            </p:nvSpPr>
            <p:spPr>
              <a:xfrm>
                <a:off x="5990835" y="2531028"/>
                <a:ext cx="4242619" cy="391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b="0" dirty="0">
                    <a:solidFill>
                      <a:srgbClr val="002060"/>
                    </a:solidFill>
                  </a:rPr>
                  <a:t>c) </a:t>
                </a:r>
                <a:r>
                  <a:rPr lang="en-AU" b="0" dirty="0" err="1">
                    <a:solidFill>
                      <a:srgbClr val="002060"/>
                    </a:solidFill>
                  </a:rPr>
                  <a:t>Subst</a:t>
                </a:r>
                <a:r>
                  <a:rPr lang="en-AU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=2,   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403D1B-ACA6-10E9-829B-50B2BE376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835" y="2531028"/>
                <a:ext cx="4242619" cy="391710"/>
              </a:xfrm>
              <a:prstGeom prst="rect">
                <a:avLst/>
              </a:prstGeom>
              <a:blipFill>
                <a:blip r:embed="rId13"/>
                <a:stretch>
                  <a:fillRect l="-3448" t="-4688" b="-234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29E743-E90B-0729-BF53-156181FF49D4}"/>
                  </a:ext>
                </a:extLst>
              </p:cNvPr>
              <p:cNvSpPr txBox="1"/>
              <p:nvPr/>
            </p:nvSpPr>
            <p:spPr>
              <a:xfrm>
                <a:off x="6165775" y="3011703"/>
                <a:ext cx="4242619" cy="391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b="0" dirty="0">
                    <a:solidFill>
                      <a:srgbClr val="002060"/>
                    </a:solidFill>
                  </a:rPr>
                  <a:t>Subst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=3,   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29E743-E90B-0729-BF53-156181FF4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75" y="3011703"/>
                <a:ext cx="4242619" cy="391710"/>
              </a:xfrm>
              <a:prstGeom prst="rect">
                <a:avLst/>
              </a:prstGeom>
              <a:blipFill>
                <a:blip r:embed="rId14"/>
                <a:stretch>
                  <a:fillRect l="-3305" t="-4688" b="-234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0399C1-A258-96B8-50B7-6AD3DFBE4DE4}"/>
                  </a:ext>
                </a:extLst>
              </p:cNvPr>
              <p:cNvSpPr txBox="1"/>
              <p:nvPr/>
            </p:nvSpPr>
            <p:spPr>
              <a:xfrm>
                <a:off x="6165775" y="3492378"/>
                <a:ext cx="4242619" cy="783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b="0" dirty="0">
                    <a:solidFill>
                      <a:srgbClr val="002060"/>
                    </a:solidFill>
                  </a:rPr>
                  <a:t>Absolute maximum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b="0" dirty="0">
                  <a:solidFill>
                    <a:srgbClr val="002060"/>
                  </a:solidFill>
                </a:endParaRPr>
              </a:p>
              <a:p>
                <a:r>
                  <a:rPr lang="en-AU" dirty="0">
                    <a:solidFill>
                      <a:srgbClr val="002060"/>
                    </a:solidFill>
                  </a:rPr>
                  <a:t>Absolute minimum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0399C1-A258-96B8-50B7-6AD3DFBE4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75" y="3492378"/>
                <a:ext cx="4242619" cy="783676"/>
              </a:xfrm>
              <a:prstGeom prst="rect">
                <a:avLst/>
              </a:prstGeom>
              <a:blipFill>
                <a:blip r:embed="rId15"/>
                <a:stretch>
                  <a:fillRect l="-3305" t="-2344" b="-101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72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5G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18677</TotalTime>
  <Words>999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749</cp:revision>
  <dcterms:created xsi:type="dcterms:W3CDTF">2020-02-17T13:56:23Z</dcterms:created>
  <dcterms:modified xsi:type="dcterms:W3CDTF">2023-02-27T06:03:41Z</dcterms:modified>
</cp:coreProperties>
</file>