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92" r:id="rId2"/>
    <p:sldId id="282" r:id="rId3"/>
    <p:sldId id="293" r:id="rId4"/>
    <p:sldId id="294" r:id="rId5"/>
    <p:sldId id="299" r:id="rId6"/>
    <p:sldId id="295" r:id="rId7"/>
    <p:sldId id="296" r:id="rId8"/>
    <p:sldId id="297" r:id="rId9"/>
    <p:sldId id="298" r:id="rId10"/>
    <p:sldId id="28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  <a:srgbClr val="F1D67F"/>
    <a:srgbClr val="E6B7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3A1A3-68A3-4F3F-8DFD-0F91641C3463}" v="1780" dt="2023-02-27T12:02:44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7" y="57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1836B519-6D1C-4055-97C7-10AF33CE50D9}"/>
    <pc:docChg chg="undo custSel addSld delSld modSld">
      <pc:chgData name="TAN Mei Yi [Harrisdale Senior High School]" userId="f9f029c9-d743-4d60-9f2c-e74bdec1ab07" providerId="ADAL" clId="{1836B519-6D1C-4055-97C7-10AF33CE50D9}" dt="2023-02-23T03:31:35.995" v="3135" actId="1076"/>
      <pc:docMkLst>
        <pc:docMk/>
      </pc:docMkLst>
      <pc:sldChg chg="addSp delSp modSp mod delAnim modAnim">
        <pc:chgData name="TAN Mei Yi [Harrisdale Senior High School]" userId="f9f029c9-d743-4d60-9f2c-e74bdec1ab07" providerId="ADAL" clId="{1836B519-6D1C-4055-97C7-10AF33CE50D9}" dt="2023-02-16T02:09:19.291" v="240"/>
        <pc:sldMkLst>
          <pc:docMk/>
          <pc:sldMk cId="215470941" sldId="258"/>
        </pc:sldMkLst>
        <pc:spChg chg="mod">
          <ac:chgData name="TAN Mei Yi [Harrisdale Senior High School]" userId="f9f029c9-d743-4d60-9f2c-e74bdec1ab07" providerId="ADAL" clId="{1836B519-6D1C-4055-97C7-10AF33CE50D9}" dt="2023-02-16T02:04:47.835" v="169" actId="20577"/>
          <ac:spMkLst>
            <pc:docMk/>
            <pc:sldMk cId="215470941" sldId="258"/>
            <ac:spMk id="2" creationId="{5CAB8118-3048-6656-1FCC-8411DD759900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1:56:59.485" v="114"/>
          <ac:spMkLst>
            <pc:docMk/>
            <pc:sldMk cId="215470941" sldId="258"/>
            <ac:spMk id="3" creationId="{73735FE8-0A2E-D5B9-1556-201E158142D0}"/>
          </ac:spMkLst>
        </pc:spChg>
        <pc:spChg chg="del mod">
          <ac:chgData name="TAN Mei Yi [Harrisdale Senior High School]" userId="f9f029c9-d743-4d60-9f2c-e74bdec1ab07" providerId="ADAL" clId="{1836B519-6D1C-4055-97C7-10AF33CE50D9}" dt="2023-02-16T00:31:03.905" v="104" actId="478"/>
          <ac:spMkLst>
            <pc:docMk/>
            <pc:sldMk cId="215470941" sldId="258"/>
            <ac:spMk id="3" creationId="{DEEB2216-C9B5-48B6-B5B6-827DCFAAFB74}"/>
          </ac:spMkLst>
        </pc:spChg>
        <pc:spChg chg="add del">
          <ac:chgData name="TAN Mei Yi [Harrisdale Senior High School]" userId="f9f029c9-d743-4d60-9f2c-e74bdec1ab07" providerId="ADAL" clId="{1836B519-6D1C-4055-97C7-10AF33CE50D9}" dt="2023-02-16T02:02:51.151" v="116"/>
          <ac:spMkLst>
            <pc:docMk/>
            <pc:sldMk cId="215470941" sldId="258"/>
            <ac:spMk id="4" creationId="{51567F98-9303-5D12-7164-8540027F20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0:31:07.048" v="105" actId="478"/>
          <ac:spMkLst>
            <pc:docMk/>
            <pc:sldMk cId="215470941" sldId="258"/>
            <ac:spMk id="7" creationId="{B1D50858-3220-2E7A-EE0E-51EC11DCF6E1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2:09:01.929" v="229" actId="14100"/>
          <ac:spMkLst>
            <pc:docMk/>
            <pc:sldMk cId="215470941" sldId="258"/>
            <ac:spMk id="44" creationId="{ABEDD4E8-CFE9-F805-3267-F46044A79186}"/>
          </ac:spMkLst>
        </pc:s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21" creationId="{D6A7905F-29DF-432E-E7E6-DF2AA69A71FF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30" creationId="{04DC6B1A-E163-D534-831C-4A0DB518371C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7:50.518" v="220" actId="1076"/>
          <ac:grpSpMkLst>
            <pc:docMk/>
            <pc:sldMk cId="215470941" sldId="258"/>
            <ac:grpSpMk id="42" creationId="{C6B4F6B3-99F4-80FD-BD66-B9A700DE0F46}"/>
          </ac:grpSpMkLst>
        </pc:grpChg>
        <pc:grpChg chg="mod">
          <ac:chgData name="TAN Mei Yi [Harrisdale Senior High School]" userId="f9f029c9-d743-4d60-9f2c-e74bdec1ab07" providerId="ADAL" clId="{1836B519-6D1C-4055-97C7-10AF33CE50D9}" dt="2023-02-16T02:09:13.248" v="239"/>
          <ac:grpSpMkLst>
            <pc:docMk/>
            <pc:sldMk cId="215470941" sldId="258"/>
            <ac:grpSpMk id="54" creationId="{396F588B-262E-9D70-F954-A29D0A94A164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16T02:07:26.057" v="216" actId="478"/>
          <ac:picMkLst>
            <pc:docMk/>
            <pc:sldMk cId="215470941" sldId="258"/>
            <ac:picMk id="5" creationId="{D5016F2A-4434-AF7E-E529-48419B4FE446}"/>
          </ac:picMkLst>
        </pc:picChg>
        <pc:picChg chg="add mod modCrop">
          <ac:chgData name="TAN Mei Yi [Harrisdale Senior High School]" userId="f9f029c9-d743-4d60-9f2c-e74bdec1ab07" providerId="ADAL" clId="{1836B519-6D1C-4055-97C7-10AF33CE50D9}" dt="2023-02-16T02:05:15.120" v="176" actId="1076"/>
          <ac:picMkLst>
            <pc:docMk/>
            <pc:sldMk cId="215470941" sldId="258"/>
            <ac:picMk id="7" creationId="{7FDB12D0-F62E-FB92-20E6-AA8C07E4C5E9}"/>
          </ac:picMkLst>
        </pc:picChg>
        <pc:picChg chg="add mod">
          <ac:chgData name="TAN Mei Yi [Harrisdale Senior High School]" userId="f9f029c9-d743-4d60-9f2c-e74bdec1ab07" providerId="ADAL" clId="{1836B519-6D1C-4055-97C7-10AF33CE50D9}" dt="2023-02-16T02:07:50.518" v="220" actId="1076"/>
          <ac:picMkLst>
            <pc:docMk/>
            <pc:sldMk cId="215470941" sldId="258"/>
            <ac:picMk id="9" creationId="{2E26E322-07AA-8F77-F7C7-A9E7FEAAC4B8}"/>
          </ac:picMkLst>
        </pc:picChg>
        <pc:picChg chg="add del mod">
          <ac:chgData name="TAN Mei Yi [Harrisdale Senior High School]" userId="f9f029c9-d743-4d60-9f2c-e74bdec1ab07" providerId="ADAL" clId="{1836B519-6D1C-4055-97C7-10AF33CE50D9}" dt="2023-02-16T00:34:27.215" v="108" actId="478"/>
          <ac:picMkLst>
            <pc:docMk/>
            <pc:sldMk cId="215470941" sldId="258"/>
            <ac:picMk id="9" creationId="{5F24FF6A-EF5C-9223-3FF7-82ADB877B6C9}"/>
          </ac:picMkLst>
        </pc:picChg>
        <pc:picChg chg="add del mod ord">
          <ac:chgData name="TAN Mei Yi [Harrisdale Senior High School]" userId="f9f029c9-d743-4d60-9f2c-e74bdec1ab07" providerId="ADAL" clId="{1836B519-6D1C-4055-97C7-10AF33CE50D9}" dt="2023-02-16T02:04:32.067" v="119" actId="478"/>
          <ac:picMkLst>
            <pc:docMk/>
            <pc:sldMk cId="215470941" sldId="258"/>
            <ac:picMk id="11" creationId="{0B0A8D2B-6459-9ACB-6529-C0BF9168A9FB}"/>
          </ac:picMkLst>
        </pc:pic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0" creationId="{B0A99D49-F3EC-4363-CD5C-0BE9F4A91A6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2" creationId="{9E15D513-79E1-C1F5-84DB-20D1AFD5CB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3" creationId="{445F269C-788E-BA4E-BC56-60D1B7D61AE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4" creationId="{8ADAF3E2-19AE-6CD2-1F1B-D8B641D3473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5" creationId="{9B29FD91-10EE-3445-C092-94DE794BFCF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6" creationId="{E87C26EA-5319-14B5-52E8-20D24DB5C34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7" creationId="{5051526F-695E-FE05-AA0D-1B32E0826BF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8" creationId="{181E7095-5BD5-A82C-4F56-E715F1FA747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19" creationId="{619B6AE1-372A-6AA3-14AC-29CDCBB05AB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38.980" v="189"/>
          <ac:inkMkLst>
            <pc:docMk/>
            <pc:sldMk cId="215470941" sldId="258"/>
            <ac:inkMk id="20" creationId="{2264ED57-25AE-F430-F200-CB110C5AF0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2" creationId="{08EEEEA4-4580-F84F-FE30-FC9D3B229BC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3" creationId="{108A4D94-AAA3-C840-4B00-447E3B6611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4" creationId="{01B323D1-7204-0EC9-D54B-B978C8539C5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5" creationId="{62670ACB-7108-4FD3-5C35-90109CDABB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6" creationId="{748F013D-013F-5EF6-F89D-37475E7B7FA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7" creationId="{28B93F9C-18E5-9B9E-66C8-FB882D89802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8" creationId="{888BC418-6D6B-914D-BF3A-B0C81888B37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5:44.436" v="198"/>
          <ac:inkMkLst>
            <pc:docMk/>
            <pc:sldMk cId="215470941" sldId="258"/>
            <ac:inkMk id="29" creationId="{16F77E17-5E4E-C9FD-BA0D-383A791903D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7:50.518" v="220" actId="1076"/>
          <ac:inkMkLst>
            <pc:docMk/>
            <pc:sldMk cId="215470941" sldId="258"/>
            <ac:inkMk id="31" creationId="{329F85D3-EF1C-3D91-BAA1-A1D8DA897BD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2" creationId="{A49BDD75-071A-A6EC-4DD7-B6C49DB3997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3" creationId="{712609DC-79BD-1C94-EC0E-182DF8CCF8F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4" creationId="{B3E65F19-6CCD-F1EA-985C-040B47DF4EC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5" creationId="{ED5FCC7E-1ED4-3EB0-DB32-2F8FFCA7CB5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6" creationId="{4E1D5451-B9E4-1FF3-92EF-F05C4C46384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7" creationId="{20023959-BEF5-EF0C-86CE-8108F4F8305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8" creationId="{1CEAFD25-7F68-7A5A-E757-6A28F4F0B35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39" creationId="{C72A7537-C283-E8AD-56EE-FD3463298C1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0" creationId="{8D90E273-17BF-444F-A3E0-515BF7003A0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6:09.882" v="211"/>
          <ac:inkMkLst>
            <pc:docMk/>
            <pc:sldMk cId="215470941" sldId="258"/>
            <ac:inkMk id="41" creationId="{A2676C7B-142C-E1DF-D328-091C802BB9EA}"/>
          </ac:inkMkLst>
        </pc:inkChg>
        <pc:inkChg chg="add">
          <ac:chgData name="TAN Mei Yi [Harrisdale Senior High School]" userId="f9f029c9-d743-4d60-9f2c-e74bdec1ab07" providerId="ADAL" clId="{1836B519-6D1C-4055-97C7-10AF33CE50D9}" dt="2023-02-16T02:09:09.307" v="230" actId="9405"/>
          <ac:inkMkLst>
            <pc:docMk/>
            <pc:sldMk cId="215470941" sldId="258"/>
            <ac:inkMk id="45" creationId="{4B942121-DC4C-954F-E6B2-B9DE9781C835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6" creationId="{B07E3B21-987E-3BC2-BEF6-273471B7840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7" creationId="{7216216F-8299-3C67-0605-35875CF2351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8" creationId="{C3CA1C43-693C-4EB0-267A-2E4579DE79D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49" creationId="{EB2CF549-F1A0-39C5-BAE1-CCE52C7BFF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0" creationId="{758FD5FE-4594-6F87-2796-71A0BBFE94E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1" creationId="{3AE6BD31-9A11-3B30-F322-632DE949973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2" creationId="{50B9CC9D-30E6-0C54-C717-CAB615EB0331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2:09:13.248" v="239"/>
          <ac:inkMkLst>
            <pc:docMk/>
            <pc:sldMk cId="215470941" sldId="258"/>
            <ac:inkMk id="53" creationId="{A5FDDD22-2605-90A8-A9E1-EEED13C4E6E9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810121894" sldId="261"/>
        </pc:sldMkLst>
      </pc:sldChg>
      <pc:sldChg chg="addSp delSp modSp mod modAnim">
        <pc:chgData name="TAN Mei Yi [Harrisdale Senior High School]" userId="f9f029c9-d743-4d60-9f2c-e74bdec1ab07" providerId="ADAL" clId="{1836B519-6D1C-4055-97C7-10AF33CE50D9}" dt="2023-02-23T02:08:11.202" v="790" actId="478"/>
        <pc:sldMkLst>
          <pc:docMk/>
          <pc:sldMk cId="2782922255" sldId="262"/>
        </pc:sldMkLst>
        <pc:spChg chg="mod">
          <ac:chgData name="TAN Mei Yi [Harrisdale Senior High School]" userId="f9f029c9-d743-4d60-9f2c-e74bdec1ab07" providerId="ADAL" clId="{1836B519-6D1C-4055-97C7-10AF33CE50D9}" dt="2023-02-16T02:52:41.545" v="402" actId="404"/>
          <ac:spMkLst>
            <pc:docMk/>
            <pc:sldMk cId="2782922255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16T03:14:39.539" v="403" actId="478"/>
          <ac:spMkLst>
            <pc:docMk/>
            <pc:sldMk cId="2782922255" sldId="262"/>
            <ac:spMk id="5" creationId="{A41B6AF4-F4F5-4128-4A34-9BF5B690D98F}"/>
          </ac:spMkLst>
        </pc:spChg>
        <pc:spChg chg="mod">
          <ac:chgData name="TAN Mei Yi [Harrisdale Senior High School]" userId="f9f029c9-d743-4d60-9f2c-e74bdec1ab07" providerId="ADAL" clId="{1836B519-6D1C-4055-97C7-10AF33CE50D9}" dt="2023-02-16T02:51:31.692" v="256" actId="20577"/>
          <ac:spMkLst>
            <pc:docMk/>
            <pc:sldMk cId="2782922255" sldId="262"/>
            <ac:spMk id="6" creationId="{96D029E9-AF19-462D-87A0-6ECF93ED4DB8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3.121" v="545" actId="255"/>
          <ac:spMkLst>
            <pc:docMk/>
            <pc:sldMk cId="2782922255" sldId="262"/>
            <ac:spMk id="7" creationId="{F5E3D8DB-82D6-57A7-2312-B5238E2D0F4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25.735" v="546" actId="14100"/>
          <ac:spMkLst>
            <pc:docMk/>
            <pc:sldMk cId="2782922255" sldId="262"/>
            <ac:spMk id="8" creationId="{EBE00E71-43C6-1959-E320-6BC34D26F28F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6:56.089" v="600" actId="20577"/>
          <ac:spMkLst>
            <pc:docMk/>
            <pc:sldMk cId="2782922255" sldId="262"/>
            <ac:spMk id="9" creationId="{D50C5D7A-2B48-6566-D095-1821E897E2C9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18:51.295" v="672" actId="20577"/>
          <ac:spMkLst>
            <pc:docMk/>
            <pc:sldMk cId="2782922255" sldId="262"/>
            <ac:spMk id="10" creationId="{6E536C10-F752-0353-8EDE-0E4A2A8E9810}"/>
          </ac:spMkLst>
        </pc:spChg>
        <pc:spChg chg="add mod">
          <ac:chgData name="TAN Mei Yi [Harrisdale Senior High School]" userId="f9f029c9-d743-4d60-9f2c-e74bdec1ab07" providerId="ADAL" clId="{1836B519-6D1C-4055-97C7-10AF33CE50D9}" dt="2023-02-16T03:28:35.994" v="682" actId="1076"/>
          <ac:spMkLst>
            <pc:docMk/>
            <pc:sldMk cId="2782922255" sldId="262"/>
            <ac:spMk id="11" creationId="{45600D17-06CE-929E-A61C-2514156529B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07:05.410" v="788" actId="20577"/>
          <ac:spMkLst>
            <pc:docMk/>
            <pc:sldMk cId="2782922255" sldId="262"/>
            <ac:spMk id="43" creationId="{8C7CAA04-804E-77C0-2C7E-3913D60EFC31}"/>
          </ac:spMkLst>
        </pc:spChg>
        <pc:grpChg chg="add 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" creationId="{07D1E53B-689A-F27A-2CCF-DE0D6F0C1C5C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16T03:17:51.671" v="662"/>
          <ac:grpSpMkLst>
            <pc:docMk/>
            <pc:sldMk cId="2782922255" sldId="262"/>
            <ac:grpSpMk id="16" creationId="{5307F1E3-AB1C-1C52-AA4E-AE70C4312CBB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33.558" v="688" actId="164"/>
          <ac:grpSpMkLst>
            <pc:docMk/>
            <pc:sldMk cId="2782922255" sldId="262"/>
            <ac:grpSpMk id="20" creationId="{F5CD57CD-B231-BEE8-1157-E3BA1B79CF15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0.063" v="699"/>
          <ac:grpSpMkLst>
            <pc:docMk/>
            <pc:sldMk cId="2782922255" sldId="262"/>
            <ac:grpSpMk id="26" creationId="{829DC4F2-17F3-435E-1A4D-082C568674A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28" creationId="{944A4D5B-9C0C-0CFE-6028-6927FA9BB108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1" creationId="{965D8930-80C5-A7A6-5831-2169A07CACEA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05:56.131" v="712"/>
          <ac:grpSpMkLst>
            <pc:docMk/>
            <pc:sldMk cId="2782922255" sldId="262"/>
            <ac:grpSpMk id="42" creationId="{0C8A6A9E-F355-AA95-3AC7-6038FF6E4B0C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08:11.202" v="790" actId="478"/>
          <ac:picMkLst>
            <pc:docMk/>
            <pc:sldMk cId="2782922255" sldId="262"/>
            <ac:picMk id="4" creationId="{DC1378CA-1446-B78F-84EC-8B4516EDF872}"/>
          </ac:picMkLst>
        </pc:pic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5" creationId="{A9396BC4-17C3-CC19-4CC0-4540FC98F4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2" creationId="{6D8201C4-5F72-F466-5BA1-99C2EFCE65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3" creationId="{54EECD27-090B-1067-CBE8-09B880727AF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4" creationId="{A932D28D-4E26-976A-7CF1-BE994B94688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5" creationId="{B72668CA-CF24-7B2C-173C-0F72292CDB0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6" creationId="{8DC13385-E456-1323-A2B0-6F67DD443AA3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7:58" v="663"/>
          <ac:inkMkLst>
            <pc:docMk/>
            <pc:sldMk cId="2782922255" sldId="262"/>
            <ac:inkMk id="17" creationId="{023861BA-5451-1162-2FD0-13B4CCD158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7" creationId="{0F06DE2A-854A-420E-E3A4-69BA004AA34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8" creationId="{7DC6DD18-2533-9DBD-BED4-CD88ADB5AA1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16T03:18:23.470" v="668"/>
          <ac:inkMkLst>
            <pc:docMk/>
            <pc:sldMk cId="2782922255" sldId="262"/>
            <ac:inkMk id="19" creationId="{6FFABD66-1D8D-38A9-FB0B-B3366A5EAAA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19" creationId="{C9ED6490-F79E-1DD2-AE2E-EAFEB77E44A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1" creationId="{A3DDABF2-4EB6-D43E-7AB5-EC1EADD24F1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33.558" v="688" actId="164"/>
          <ac:inkMkLst>
            <pc:docMk/>
            <pc:sldMk cId="2782922255" sldId="262"/>
            <ac:inkMk id="22" creationId="{88AB5CE2-286A-A321-247E-4FC15EE986B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3" creationId="{3B4E00A3-A9F3-0C98-793C-DA7D5FDE151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4" creationId="{DC439E97-BD23-C0F6-0628-7052D573E0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5" creationId="{E45A8EE8-226A-024D-6481-0ECC85B6019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7" creationId="{4533EF11-5771-DF41-A666-856456102EB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29" creationId="{572763C7-BCB7-6CB0-0FD1-44188F3A32B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0" creationId="{BEB95C84-3368-CE71-03A1-9F7C5E2EF42F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1" creationId="{E4EC1860-6FEA-9250-4195-5E26D68DFEF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2" creationId="{96B0253E-2AD2-2D45-7114-27988BD0905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3" creationId="{288DF3E3-D990-B473-E1CE-FCFC3915157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4" creationId="{AA4AC1BA-1D73-8AC7-96FA-2F74170C5BB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5" creationId="{2E69B6D8-2884-F412-EEA2-66D36599BFB2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6" creationId="{EF1FE9A7-F49A-8B8A-40B5-C1CBB056A02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7" creationId="{62AE9249-9C79-5DC5-31B7-7CD9CDCA60FE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8" creationId="{6FECF74B-04EC-81AD-92EC-76F0EC542D94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39" creationId="{3FE5574F-84E4-12F8-A8A2-DEF1126A721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05:56.131" v="712"/>
          <ac:inkMkLst>
            <pc:docMk/>
            <pc:sldMk cId="2782922255" sldId="262"/>
            <ac:inkMk id="40" creationId="{11C5E1F3-4955-02AB-9544-366516ACC14B}"/>
          </ac:inkMkLst>
        </pc:ink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94870146" sldId="26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848513824" sldId="267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63805290" sldId="268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247551525" sldId="269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21876202" sldId="27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64655277" sldId="27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180114005" sldId="27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022805493" sldId="27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242450131" sldId="275"/>
        </pc:sldMkLst>
      </pc:sldChg>
      <pc:sldChg chg="modSp mod">
        <pc:chgData name="TAN Mei Yi [Harrisdale Senior High School]" userId="f9f029c9-d743-4d60-9f2c-e74bdec1ab07" providerId="ADAL" clId="{1836B519-6D1C-4055-97C7-10AF33CE50D9}" dt="2023-02-16T00:22:08.680" v="5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836B519-6D1C-4055-97C7-10AF33CE50D9}" dt="2023-02-16T00:22:08.680" v="5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836B519-6D1C-4055-97C7-10AF33CE50D9}" dt="2023-02-16T00:21:43.999" v="49" actId="14100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578322750" sldId="49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756675045" sldId="501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2540460481" sldId="502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426342581" sldId="503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3386241252" sldId="504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4001730712" sldId="505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895453124" sldId="506"/>
        </pc:sldMkLst>
      </pc:sldChg>
      <pc:sldChg chg="del">
        <pc:chgData name="TAN Mei Yi [Harrisdale Senior High School]" userId="f9f029c9-d743-4d60-9f2c-e74bdec1ab07" providerId="ADAL" clId="{1836B519-6D1C-4055-97C7-10AF33CE50D9}" dt="2023-02-23T02:08:04.203" v="789" actId="47"/>
        <pc:sldMkLst>
          <pc:docMk/>
          <pc:sldMk cId="1944529408" sldId="507"/>
        </pc:sldMkLst>
      </pc:sldChg>
      <pc:sldChg chg="addSp delSp modSp mod delAnim modAnim">
        <pc:chgData name="TAN Mei Yi [Harrisdale Senior High School]" userId="f9f029c9-d743-4d60-9f2c-e74bdec1ab07" providerId="ADAL" clId="{1836B519-6D1C-4055-97C7-10AF33CE50D9}" dt="2023-02-23T02:18:23.843" v="1227" actId="20577"/>
        <pc:sldMkLst>
          <pc:docMk/>
          <pc:sldMk cId="832224327" sldId="508"/>
        </pc:sldMkLst>
        <pc:spChg chg="mod">
          <ac:chgData name="TAN Mei Yi [Harrisdale Senior High School]" userId="f9f029c9-d743-4d60-9f2c-e74bdec1ab07" providerId="ADAL" clId="{1836B519-6D1C-4055-97C7-10AF33CE50D9}" dt="2023-02-23T02:14:11.444" v="1010" actId="20577"/>
          <ac:spMkLst>
            <pc:docMk/>
            <pc:sldMk cId="832224327" sldId="50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17:41.581" v="1193" actId="20577"/>
          <ac:spMkLst>
            <pc:docMk/>
            <pc:sldMk cId="832224327" sldId="508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45.476" v="1198" actId="20577"/>
          <ac:spMkLst>
            <pc:docMk/>
            <pc:sldMk cId="832224327" sldId="508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2" creationId="{77C9400E-8EC7-51B9-195A-59423747C8F4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2.303" v="1200" actId="1076"/>
          <ac:spMkLst>
            <pc:docMk/>
            <pc:sldMk cId="832224327" sldId="508"/>
            <ac:spMk id="16" creationId="{2A2A17D3-F4F8-6AAB-097F-FB55C571306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57.698" v="1208" actId="20577"/>
          <ac:spMkLst>
            <pc:docMk/>
            <pc:sldMk cId="832224327" sldId="508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18" creationId="{50ADCB4D-0DE6-3973-0BE6-5682C0E6589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2.292" v="1213" actId="20577"/>
          <ac:spMkLst>
            <pc:docMk/>
            <pc:sldMk cId="832224327" sldId="508"/>
            <ac:spMk id="19" creationId="{60240E50-6940-448B-6074-910C0633D96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06.488" v="1218" actId="20577"/>
          <ac:spMkLst>
            <pc:docMk/>
            <pc:sldMk cId="832224327" sldId="508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1" creationId="{D3013A5A-37C9-4CF3-6787-2AA2CA406D8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7:06.722" v="1185" actId="1076"/>
          <ac:spMkLst>
            <pc:docMk/>
            <pc:sldMk cId="832224327" sldId="508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3" creationId="{403DA0EB-310C-B761-6599-4935280E3A0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4" creationId="{8CA2E93B-36FC-6A99-5776-1E1885AFDE8B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5" creationId="{AA64137F-18F8-4AE0-64F0-AE8D6D17AAA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6" creationId="{9CAF50DC-7AE0-53D5-E84B-BB75840F7AB4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7" creationId="{1778D538-A61A-B870-02A7-A4B539C04E00}"/>
          </ac:spMkLst>
        </pc:spChg>
        <pc:spChg chg="del">
          <ac:chgData name="TAN Mei Yi [Harrisdale Senior High School]" userId="f9f029c9-d743-4d60-9f2c-e74bdec1ab07" providerId="ADAL" clId="{1836B519-6D1C-4055-97C7-10AF33CE50D9}" dt="2023-02-23T02:12:02.351" v="949" actId="478"/>
          <ac:spMkLst>
            <pc:docMk/>
            <pc:sldMk cId="832224327" sldId="508"/>
            <ac:spMk id="28" creationId="{A92E0D4D-9879-B407-C33E-336408514586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2:17:22.249" v="1188" actId="478"/>
          <ac:spMkLst>
            <pc:docMk/>
            <pc:sldMk cId="832224327" sldId="508"/>
            <ac:spMk id="29" creationId="{A865E52C-4741-90B9-6B36-39133E3330B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18:23.843" v="1227" actId="20577"/>
          <ac:spMkLst>
            <pc:docMk/>
            <pc:sldMk cId="832224327" sldId="508"/>
            <ac:spMk id="30" creationId="{EEC34016-BBEA-DAB5-29F0-2DC015D8C445}"/>
          </ac:spMkLst>
        </pc:s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4" creationId="{6C662CE7-35A1-3EDF-F6F0-7C7BCF628C2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85" creationId="{C3C11691-DFA1-43D2-A883-B548AEA4724A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10:38.639" v="940" actId="478"/>
          <ac:grpSpMkLst>
            <pc:docMk/>
            <pc:sldMk cId="832224327" sldId="508"/>
            <ac:grpSpMk id="102" creationId="{8DA84A09-F511-3C6E-2AEE-C608154DF077}"/>
          </ac:grpSpMkLst>
        </pc:grp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15" creationId="{1FC6FAFC-82DA-3297-89A9-246B4CD4797C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8" creationId="{E986D79F-FCBA-AB7B-B97F-AD59D4492637}"/>
          </ac:inkMkLst>
        </pc:inkChg>
        <pc:inkChg chg="del">
          <ac:chgData name="TAN Mei Yi [Harrisdale Senior High School]" userId="f9f029c9-d743-4d60-9f2c-e74bdec1ab07" providerId="ADAL" clId="{1836B519-6D1C-4055-97C7-10AF33CE50D9}" dt="2023-02-23T02:10:38.639" v="940" actId="478"/>
          <ac:inkMkLst>
            <pc:docMk/>
            <pc:sldMk cId="832224327" sldId="508"/>
            <ac:inkMk id="69" creationId="{240D149E-0747-97C1-3455-88B359F582E8}"/>
          </ac:inkMkLst>
        </pc:inkChg>
      </pc:sldChg>
      <pc:sldChg chg="add">
        <pc:chgData name="TAN Mei Yi [Harrisdale Senior High School]" userId="f9f029c9-d743-4d60-9f2c-e74bdec1ab07" providerId="ADAL" clId="{1836B519-6D1C-4055-97C7-10AF33CE50D9}" dt="2023-02-23T02:18:25.943" v="1228"/>
        <pc:sldMkLst>
          <pc:docMk/>
          <pc:sldMk cId="1054505243" sldId="509"/>
        </pc:sldMkLst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2:39:48.523" v="2238" actId="20577"/>
        <pc:sldMkLst>
          <pc:docMk/>
          <pc:sldMk cId="1419352636" sldId="510"/>
        </pc:sldMkLst>
        <pc:spChg chg="mod">
          <ac:chgData name="TAN Mei Yi [Harrisdale Senior High School]" userId="f9f029c9-d743-4d60-9f2c-e74bdec1ab07" providerId="ADAL" clId="{1836B519-6D1C-4055-97C7-10AF33CE50D9}" dt="2023-02-23T02:24:37.815" v="1703" actId="20577"/>
          <ac:spMkLst>
            <pc:docMk/>
            <pc:sldMk cId="1419352636" sldId="510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29:22.466" v="1848" actId="20577"/>
          <ac:spMkLst>
            <pc:docMk/>
            <pc:sldMk cId="1419352636" sldId="510"/>
            <ac:spMk id="5" creationId="{946AF5B1-DDB5-62EF-2BB5-CE944E094B71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8" creationId="{851C7DBC-CA76-265E-F6A0-4F8E8B1EC01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7" creationId="{6BAFB7B1-FDFA-7A38-2E72-564F885A0106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0" creationId="{DB290FEC-8285-3EBA-39DC-1D7E98FA78C3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2:19:00.313" v="1230" actId="478"/>
          <ac:spMkLst>
            <pc:docMk/>
            <pc:sldMk cId="1419352636" sldId="510"/>
            <ac:spMk id="30" creationId="{EEC34016-BBEA-DAB5-29F0-2DC015D8C44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49.439" v="1924" actId="20577"/>
          <ac:spMkLst>
            <pc:docMk/>
            <pc:sldMk cId="1419352636" sldId="510"/>
            <ac:spMk id="73" creationId="{9B4EE342-60B3-C60D-0813-3834BA758F4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52.506" v="1926" actId="20577"/>
          <ac:spMkLst>
            <pc:docMk/>
            <pc:sldMk cId="1419352636" sldId="510"/>
            <ac:spMk id="74" creationId="{E23E2298-1FDF-A7EC-DD07-1390172276C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0:15.543" v="1902" actId="1076"/>
          <ac:spMkLst>
            <pc:docMk/>
            <pc:sldMk cId="1419352636" sldId="510"/>
            <ac:spMk id="75" creationId="{316B0E32-3AF0-C75E-B714-A8B73494FCE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03.662" v="1931" actId="1076"/>
          <ac:spMkLst>
            <pc:docMk/>
            <pc:sldMk cId="1419352636" sldId="510"/>
            <ac:spMk id="76" creationId="{F0098F2A-23B0-7A07-2319-FBF12E6C07F5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1:14.563" v="1946" actId="20577"/>
          <ac:spMkLst>
            <pc:docMk/>
            <pc:sldMk cId="1419352636" sldId="510"/>
            <ac:spMk id="77" creationId="{6CE1E433-4E50-6C30-99A4-8AF9BCAE099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05.782" v="1968" actId="1076"/>
          <ac:spMkLst>
            <pc:docMk/>
            <pc:sldMk cId="1419352636" sldId="510"/>
            <ac:spMk id="78" creationId="{07B5C20B-FF1A-9034-39E5-04403C7AD00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2:23.152" v="1981" actId="1076"/>
          <ac:spMkLst>
            <pc:docMk/>
            <pc:sldMk cId="1419352636" sldId="510"/>
            <ac:spMk id="79" creationId="{7CD975C8-4B13-17CA-D30F-43BAC622E6B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4:29.523" v="2002" actId="1076"/>
          <ac:spMkLst>
            <pc:docMk/>
            <pc:sldMk cId="1419352636" sldId="510"/>
            <ac:spMk id="80" creationId="{A6A769A0-461D-75BB-BAA1-266F9A29C9EC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5:20.054" v="2023" actId="1076"/>
          <ac:spMkLst>
            <pc:docMk/>
            <pc:sldMk cId="1419352636" sldId="510"/>
            <ac:spMk id="81" creationId="{0B524FF4-964D-B203-DB23-64F132999629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6:06.345" v="2040" actId="1076"/>
          <ac:spMkLst>
            <pc:docMk/>
            <pc:sldMk cId="1419352636" sldId="510"/>
            <ac:spMk id="82" creationId="{69E584FF-9231-1FE6-7D2B-AA75837B4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08.194" v="2070" actId="20577"/>
          <ac:spMkLst>
            <pc:docMk/>
            <pc:sldMk cId="1419352636" sldId="510"/>
            <ac:spMk id="84" creationId="{FB717BF8-D8FD-CD4C-A889-DE16E6E44C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7:54.850" v="2144" actId="1076"/>
          <ac:spMkLst>
            <pc:docMk/>
            <pc:sldMk cId="1419352636" sldId="510"/>
            <ac:spMk id="85" creationId="{CE7BD481-CBA3-85F1-8E69-26B6315B54BB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8:32.400" v="2175" actId="14100"/>
          <ac:spMkLst>
            <pc:docMk/>
            <pc:sldMk cId="1419352636" sldId="510"/>
            <ac:spMk id="86" creationId="{908F8AA8-AA35-1A35-A1DB-4F9E69977EA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39:48.523" v="2238" actId="20577"/>
          <ac:spMkLst>
            <pc:docMk/>
            <pc:sldMk cId="1419352636" sldId="510"/>
            <ac:spMk id="87" creationId="{21861ED0-C9F4-77D1-BB2D-CB3DB12B5E7D}"/>
          </ac:spMkLst>
        </pc:spChg>
        <pc:grpChg chg="del mod">
          <ac:chgData name="TAN Mei Yi [Harrisdale Senior High School]" userId="f9f029c9-d743-4d60-9f2c-e74bdec1ab07" providerId="ADAL" clId="{1836B519-6D1C-4055-97C7-10AF33CE50D9}" dt="2023-02-23T02:25:58.961" v="1730"/>
          <ac:grpSpMkLst>
            <pc:docMk/>
            <pc:sldMk cId="1419352636" sldId="510"/>
            <ac:grpSpMk id="12" creationId="{FEB7F911-7CA4-CD38-A596-786882E4CEBA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76" v="1738"/>
          <ac:grpSpMkLst>
            <pc:docMk/>
            <pc:sldMk cId="1419352636" sldId="510"/>
            <ac:grpSpMk id="24" creationId="{7C8B9EF8-F9C6-CA1D-D4A3-510ADE24FEAD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0" v="1744"/>
          <ac:grpSpMkLst>
            <pc:docMk/>
            <pc:sldMk cId="1419352636" sldId="510"/>
            <ac:grpSpMk id="25" creationId="{9C9DDE76-4322-28B9-F79B-63C4C4AC2834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3" v="1750"/>
          <ac:grpSpMkLst>
            <pc:docMk/>
            <pc:sldMk cId="1419352636" sldId="510"/>
            <ac:grpSpMk id="26" creationId="{F4E9E808-1276-F7DD-B836-D1A285659E76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25.682" v="1749"/>
          <ac:grpSpMkLst>
            <pc:docMk/>
            <pc:sldMk cId="1419352636" sldId="510"/>
            <ac:grpSpMk id="36" creationId="{410C655F-5226-FFE2-92AE-9558B1125E89}"/>
          </ac:grpSpMkLst>
        </pc:grpChg>
        <pc:grpChg chg="add del mod">
          <ac:chgData name="TAN Mei Yi [Harrisdale Senior High School]" userId="f9f029c9-d743-4d60-9f2c-e74bdec1ab07" providerId="ADAL" clId="{1836B519-6D1C-4055-97C7-10AF33CE50D9}" dt="2023-02-23T02:26:25.684" v="1751"/>
          <ac:grpSpMkLst>
            <pc:docMk/>
            <pc:sldMk cId="1419352636" sldId="510"/>
            <ac:grpSpMk id="37" creationId="{91301135-866E-2776-A9DE-4F98AA04A93E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42.740" v="1776"/>
          <ac:grpSpMkLst>
            <pc:docMk/>
            <pc:sldMk cId="1419352636" sldId="510"/>
            <ac:grpSpMk id="50" creationId="{1962BF21-610D-088E-4A97-9E025BC63C59}"/>
          </ac:grpSpMkLst>
        </pc:grpChg>
        <pc:grpChg chg="del 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56" creationId="{16C10CC4-5232-9AC8-3C01-2E052C6C976C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6:54.431" v="1790"/>
          <ac:grpSpMkLst>
            <pc:docMk/>
            <pc:sldMk cId="1419352636" sldId="510"/>
            <ac:grpSpMk id="63" creationId="{F8CE7082-0536-9C2F-2792-CA0E82A9D5C6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69" creationId="{FB2BD077-20EF-663D-7361-19673B3E9354}"/>
          </ac:grpSpMkLst>
        </pc:grpChg>
        <pc:grpChg chg="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0" creationId="{D9902AA9-6107-BA12-2660-A839C44A85EE}"/>
          </ac:grpSpMkLst>
        </pc:grpChg>
        <pc:grpChg chg="add mod">
          <ac:chgData name="TAN Mei Yi [Harrisdale Senior High School]" userId="f9f029c9-d743-4d60-9f2c-e74bdec1ab07" providerId="ADAL" clId="{1836B519-6D1C-4055-97C7-10AF33CE50D9}" dt="2023-02-23T02:27:16.609" v="1799" actId="164"/>
          <ac:grpSpMkLst>
            <pc:docMk/>
            <pc:sldMk cId="1419352636" sldId="510"/>
            <ac:grpSpMk id="72" creationId="{12296E03-84E7-6051-1E31-936BDEB31BC2}"/>
          </ac:grpSpMkLst>
        </pc:grpChg>
        <pc:inkChg chg="add del mod">
          <ac:chgData name="TAN Mei Yi [Harrisdale Senior High School]" userId="f9f029c9-d743-4d60-9f2c-e74bdec1ab07" providerId="ADAL" clId="{1836B519-6D1C-4055-97C7-10AF33CE50D9}" dt="2023-02-23T02:26:25.672" v="1736"/>
          <ac:inkMkLst>
            <pc:docMk/>
            <pc:sldMk cId="1419352636" sldId="510"/>
            <ac:inkMk id="4" creationId="{EFD9A363-5C3D-0C55-EB28-E719B21BA2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39"/>
          <ac:inkMkLst>
            <pc:docMk/>
            <pc:sldMk cId="1419352636" sldId="510"/>
            <ac:inkMk id="6" creationId="{32E7C0FE-87D2-9BC0-A874-23068A4A94D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7"/>
          <ac:inkMkLst>
            <pc:docMk/>
            <pc:sldMk cId="1419352636" sldId="510"/>
            <ac:inkMk id="7" creationId="{4CED8311-13E5-A18C-5D1C-8E5A4E04CAD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1" v="1735"/>
          <ac:inkMkLst>
            <pc:docMk/>
            <pc:sldMk cId="1419352636" sldId="510"/>
            <ac:inkMk id="9" creationId="{7820EBE5-0FCE-8AD9-6FB1-F45905A21B4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5"/>
          <ac:inkMkLst>
            <pc:docMk/>
            <pc:sldMk cId="1419352636" sldId="510"/>
            <ac:inkMk id="10" creationId="{1D226829-7A0A-6F38-A651-69DA917A1A8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1" v="1746"/>
          <ac:inkMkLst>
            <pc:docMk/>
            <pc:sldMk cId="1419352636" sldId="510"/>
            <ac:inkMk id="11" creationId="{F57C9E6E-8EB0-FDEC-5B59-31C6837C74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0" v="1744"/>
          <ac:inkMkLst>
            <pc:docMk/>
            <pc:sldMk cId="1419352636" sldId="510"/>
            <ac:inkMk id="13" creationId="{5B92A5DB-DC34-655E-4A96-14697E6FC1F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3" v="1750"/>
          <ac:inkMkLst>
            <pc:docMk/>
            <pc:sldMk cId="1419352636" sldId="510"/>
            <ac:inkMk id="14" creationId="{853FBC1B-11F5-A2B6-30C0-E98340711A0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5" v="1752"/>
          <ac:inkMkLst>
            <pc:docMk/>
            <pc:sldMk cId="1419352636" sldId="510"/>
            <ac:inkMk id="15" creationId="{9DE36541-5E62-54DF-DE35-91579A7C44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9" v="1734"/>
          <ac:inkMkLst>
            <pc:docMk/>
            <pc:sldMk cId="1419352636" sldId="510"/>
            <ac:inkMk id="18" creationId="{5EBEA5EA-F2FC-B437-259B-FBBA82648EDF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6" v="1738"/>
          <ac:inkMkLst>
            <pc:docMk/>
            <pc:sldMk cId="1419352636" sldId="510"/>
            <ac:inkMk id="21" creationId="{F6801BB0-6D9F-B0FA-C5BF-4C5B93106E8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8"/>
          <ac:inkMkLst>
            <pc:docMk/>
            <pc:sldMk cId="1419352636" sldId="510"/>
            <ac:inkMk id="23" creationId="{871245AF-525F-3D1C-BF45-9016E240ED1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67" v="1733"/>
          <ac:inkMkLst>
            <pc:docMk/>
            <pc:sldMk cId="1419352636" sldId="510"/>
            <ac:inkMk id="27" creationId="{9CC78236-41DD-CEA0-A496-C7BFD3373BC8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7" v="1740"/>
          <ac:inkMkLst>
            <pc:docMk/>
            <pc:sldMk cId="1419352636" sldId="510"/>
            <ac:inkMk id="28" creationId="{FCF8C7D7-352D-4B89-0463-E978A473BE37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9" v="1743"/>
          <ac:inkMkLst>
            <pc:docMk/>
            <pc:sldMk cId="1419352636" sldId="510"/>
            <ac:inkMk id="29" creationId="{36A6B3EE-DA9D-15A7-7C5D-ADC040BFA12B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4" v="1751"/>
          <ac:inkMkLst>
            <pc:docMk/>
            <pc:sldMk cId="1419352636" sldId="510"/>
            <ac:inkMk id="31" creationId="{639AC329-B792-8263-8165-F7BFED6D39A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2"/>
          <ac:inkMkLst>
            <pc:docMk/>
            <pc:sldMk cId="1419352636" sldId="510"/>
            <ac:inkMk id="32" creationId="{E77426FD-A1B4-41CB-8F40-21B672D0930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8" v="1741"/>
          <ac:inkMkLst>
            <pc:docMk/>
            <pc:sldMk cId="1419352636" sldId="510"/>
            <ac:inkMk id="33" creationId="{16785056-65D1-F6B2-3A4D-3D3573EA786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82" v="1749"/>
          <ac:inkMkLst>
            <pc:docMk/>
            <pc:sldMk cId="1419352636" sldId="510"/>
            <ac:inkMk id="34" creationId="{91F6C528-E835-6A56-0547-C478A109073C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25.674" v="1737"/>
          <ac:inkMkLst>
            <pc:docMk/>
            <pc:sldMk cId="1419352636" sldId="510"/>
            <ac:inkMk id="35" creationId="{02843ABF-280C-DEC8-62F5-B864E4C658A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9"/>
          <ac:inkMkLst>
            <pc:docMk/>
            <pc:sldMk cId="1419352636" sldId="510"/>
            <ac:inkMk id="38" creationId="{0D8D193C-33B1-4E52-9C3C-94CE5F894E6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6" v="1766"/>
          <ac:inkMkLst>
            <pc:docMk/>
            <pc:sldMk cId="1419352636" sldId="510"/>
            <ac:inkMk id="39" creationId="{5003D993-8E74-FBEB-D430-55BFD9CD519D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3"/>
          <ac:inkMkLst>
            <pc:docMk/>
            <pc:sldMk cId="1419352636" sldId="510"/>
            <ac:inkMk id="40" creationId="{1E8E5731-2E3F-DE79-22E0-55CFFA49523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70"/>
          <ac:inkMkLst>
            <pc:docMk/>
            <pc:sldMk cId="1419352636" sldId="510"/>
            <ac:inkMk id="41" creationId="{6CA9C8ED-A844-0D46-0F60-538960F614C0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2"/>
          <ac:inkMkLst>
            <pc:docMk/>
            <pc:sldMk cId="1419352636" sldId="510"/>
            <ac:inkMk id="42" creationId="{63E1BCC8-FF9F-E78E-AEEC-11D1A9F0BA52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5"/>
          <ac:inkMkLst>
            <pc:docMk/>
            <pc:sldMk cId="1419352636" sldId="510"/>
            <ac:inkMk id="43" creationId="{571E28F0-975A-2C32-6144-C00399B28E31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1"/>
          <ac:inkMkLst>
            <pc:docMk/>
            <pc:sldMk cId="1419352636" sldId="510"/>
            <ac:inkMk id="44" creationId="{36D20E1D-FE11-97F4-B135-3E3E93996799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6"/>
          <ac:inkMkLst>
            <pc:docMk/>
            <pc:sldMk cId="1419352636" sldId="510"/>
            <ac:inkMk id="45" creationId="{0AA39D52-AD03-1D81-0845-600BC8A1AFAE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40" v="1777"/>
          <ac:inkMkLst>
            <pc:docMk/>
            <pc:sldMk cId="1419352636" sldId="510"/>
            <ac:inkMk id="46" creationId="{27B63AC5-7789-C362-5C1F-FB29268D5F04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8" v="1768"/>
          <ac:inkMkLst>
            <pc:docMk/>
            <pc:sldMk cId="1419352636" sldId="510"/>
            <ac:inkMk id="47" creationId="{507C8634-BD9C-3CA5-FFF9-67F828ADB246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7" v="1767"/>
          <ac:inkMkLst>
            <pc:docMk/>
            <pc:sldMk cId="1419352636" sldId="510"/>
            <ac:inkMk id="48" creationId="{4EEEF020-3DFA-6A12-A733-2C340786D7BA}"/>
          </ac:inkMkLst>
        </pc:inkChg>
        <pc:inkChg chg="add del mod">
          <ac:chgData name="TAN Mei Yi [Harrisdale Senior High School]" userId="f9f029c9-d743-4d60-9f2c-e74bdec1ab07" providerId="ADAL" clId="{1836B519-6D1C-4055-97C7-10AF33CE50D9}" dt="2023-02-23T02:26:42.739" v="1774"/>
          <ac:inkMkLst>
            <pc:docMk/>
            <pc:sldMk cId="1419352636" sldId="510"/>
            <ac:inkMk id="49" creationId="{C24E2FE7-A3E0-5563-773F-9CFBA6FBC8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1" creationId="{3F66EBF7-C2DF-568F-61F0-FA4143C2EC3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2" creationId="{B155F03D-2360-EA35-C4CE-68662113900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3" creationId="{1074DDED-C477-957C-EBE2-D622329F588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4" creationId="{B63AC59D-D264-39D1-87E1-D62C0CC1A8A3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5" creationId="{AB901CA0-6B46-C9CE-4316-5AAECF42839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7" creationId="{2416DF8A-7227-D88F-FAD6-52C1F08DD5AD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8" creationId="{0EDE9461-B50E-DFF4-927E-2D0A9870DBC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59" creationId="{7373CC2B-E33A-E71C-722E-D7452DC803D8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0" creationId="{B0BD59C9-3F8E-6BF1-6CA4-8775BA27F319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1" creationId="{68A6EA8A-1043-ED39-9B20-51392E1B5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6:54.431" v="1790"/>
          <ac:inkMkLst>
            <pc:docMk/>
            <pc:sldMk cId="1419352636" sldId="510"/>
            <ac:inkMk id="62" creationId="{FA0E9A10-A982-86E6-39C0-85F13226F290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4" creationId="{C0052941-BB25-5021-EF29-9805104EA2E7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5" creationId="{E36B7383-D756-4676-28F9-7E9FC2A18326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6" creationId="{505FECD2-18D8-F93F-B8D1-9C8FF815F5EB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7" creationId="{E7CEA4FC-4CDE-88D1-35FC-B47AF334E79A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06.973" v="1797"/>
          <ac:inkMkLst>
            <pc:docMk/>
            <pc:sldMk cId="1419352636" sldId="510"/>
            <ac:inkMk id="68" creationId="{8C55E950-ED5C-E2DD-7702-7E123E17B1FC}"/>
          </ac:inkMkLst>
        </pc:inkChg>
        <pc:inkChg chg="add mod">
          <ac:chgData name="TAN Mei Yi [Harrisdale Senior High School]" userId="f9f029c9-d743-4d60-9f2c-e74bdec1ab07" providerId="ADAL" clId="{1836B519-6D1C-4055-97C7-10AF33CE50D9}" dt="2023-02-23T02:27:16.609" v="1799" actId="164"/>
          <ac:inkMkLst>
            <pc:docMk/>
            <pc:sldMk cId="1419352636" sldId="510"/>
            <ac:inkMk id="71" creationId="{8C2F5AFB-E93D-1163-BCFA-8AFF1DF410FD}"/>
          </ac:inkMkLst>
        </pc:inkChg>
        <pc:inkChg chg="add">
          <ac:chgData name="TAN Mei Yi [Harrisdale Senior High School]" userId="f9f029c9-d743-4d60-9f2c-e74bdec1ab07" providerId="ADAL" clId="{1836B519-6D1C-4055-97C7-10AF33CE50D9}" dt="2023-02-23T02:35:33.316" v="2026" actId="9405"/>
          <ac:inkMkLst>
            <pc:docMk/>
            <pc:sldMk cId="1419352636" sldId="510"/>
            <ac:inkMk id="83" creationId="{12716025-2EB7-1F22-A7F8-458E74621B59}"/>
          </ac:inkMkLst>
        </pc:ink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03:37.606" v="2542" actId="20577"/>
        <pc:sldMkLst>
          <pc:docMk/>
          <pc:sldMk cId="2839014222" sldId="511"/>
        </pc:sldMkLst>
        <pc:spChg chg="mod">
          <ac:chgData name="TAN Mei Yi [Harrisdale Senior High School]" userId="f9f029c9-d743-4d60-9f2c-e74bdec1ab07" providerId="ADAL" clId="{1836B519-6D1C-4055-97C7-10AF33CE50D9}" dt="2023-02-23T02:50:28.394" v="2241" actId="1076"/>
          <ac:spMkLst>
            <pc:docMk/>
            <pc:sldMk cId="2839014222" sldId="51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1836B519-6D1C-4055-97C7-10AF33CE50D9}" dt="2023-02-23T02:51:56.824" v="2286" actId="1076"/>
          <ac:spMkLst>
            <pc:docMk/>
            <pc:sldMk cId="2839014222" sldId="511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2:09.315" v="2507" actId="1076"/>
          <ac:spMkLst>
            <pc:docMk/>
            <pc:sldMk cId="2839014222" sldId="511"/>
            <ac:spMk id="7" creationId="{0403372E-F41F-2AA3-ED02-80D541E0F68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2:53:23.843" v="2419" actId="1076"/>
          <ac:spMkLst>
            <pc:docMk/>
            <pc:sldMk cId="2839014222" sldId="511"/>
            <ac:spMk id="8" creationId="{394B6B93-7590-35C9-DE08-A715ADDB3AF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1:53.496" v="2504" actId="5793"/>
          <ac:spMkLst>
            <pc:docMk/>
            <pc:sldMk cId="2839014222" sldId="511"/>
            <ac:spMk id="9" creationId="{361A3CD0-2195-35D9-7140-5C2DB9F78F94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0" creationId="{30A722BB-503F-C7F0-D9F1-BACE2FAC4E20}"/>
          </ac:spMkLst>
        </pc:spChg>
        <pc:spChg chg="add del mod">
          <ac:chgData name="TAN Mei Yi [Harrisdale Senior High School]" userId="f9f029c9-d743-4d60-9f2c-e74bdec1ab07" providerId="ADAL" clId="{1836B519-6D1C-4055-97C7-10AF33CE50D9}" dt="2023-02-23T03:02:10.364" v="2508"/>
          <ac:spMkLst>
            <pc:docMk/>
            <pc:sldMk cId="2839014222" sldId="511"/>
            <ac:spMk id="11" creationId="{2C8897F8-1C3D-DED8-E2F9-89BF6B9044A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18.369" v="2531" actId="20577"/>
          <ac:spMkLst>
            <pc:docMk/>
            <pc:sldMk cId="2839014222" sldId="511"/>
            <ac:spMk id="12" creationId="{DFB4F2DF-B98F-8A3C-AFB3-33929597C70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03:37.606" v="2542" actId="20577"/>
          <ac:spMkLst>
            <pc:docMk/>
            <pc:sldMk cId="2839014222" sldId="511"/>
            <ac:spMk id="13" creationId="{49E6A925-C23C-C491-49F9-F031AB5F253A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24.047" v="2335" actId="20577"/>
          <ac:spMkLst>
            <pc:docMk/>
            <pc:sldMk cId="2839014222" sldId="511"/>
            <ac:spMk id="73" creationId="{9B4EE342-60B3-C60D-0813-3834BA758F4C}"/>
          </ac:spMkLst>
        </pc:spChg>
        <pc:spChg chg="mod">
          <ac:chgData name="TAN Mei Yi [Harrisdale Senior High School]" userId="f9f029c9-d743-4d60-9f2c-e74bdec1ab07" providerId="ADAL" clId="{1836B519-6D1C-4055-97C7-10AF33CE50D9}" dt="2023-02-23T02:52:35.941" v="2348" actId="20577"/>
          <ac:spMkLst>
            <pc:docMk/>
            <pc:sldMk cId="2839014222" sldId="511"/>
            <ac:spMk id="74" creationId="{E23E2298-1FDF-A7EC-DD07-1390172276C0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5" creationId="{316B0E32-3AF0-C75E-B714-A8B73494FCE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6" creationId="{F0098F2A-23B0-7A07-2319-FBF12E6C07F5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7" creationId="{6CE1E433-4E50-6C30-99A4-8AF9BCAE0993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8" creationId="{07B5C20B-FF1A-9034-39E5-04403C7AD00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9.775" v="2244" actId="478"/>
          <ac:spMkLst>
            <pc:docMk/>
            <pc:sldMk cId="2839014222" sldId="511"/>
            <ac:spMk id="79" creationId="{7CD975C8-4B13-17CA-D30F-43BAC622E6B2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0" creationId="{A6A769A0-461D-75BB-BAA1-266F9A29C9EC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1" creationId="{0B524FF4-964D-B203-DB23-64F132999629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2" creationId="{69E584FF-9231-1FE6-7D2B-AA75837B4687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4" creationId="{FB717BF8-D8FD-CD4C-A889-DE16E6E44C2E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5" creationId="{CE7BD481-CBA3-85F1-8E69-26B6315B54BB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6" creationId="{908F8AA8-AA35-1A35-A1DB-4F9E69977EAD}"/>
          </ac:spMkLst>
        </pc:spChg>
        <pc:spChg chg="del">
          <ac:chgData name="TAN Mei Yi [Harrisdale Senior High School]" userId="f9f029c9-d743-4d60-9f2c-e74bdec1ab07" providerId="ADAL" clId="{1836B519-6D1C-4055-97C7-10AF33CE50D9}" dt="2023-02-23T02:50:51.465" v="2243" actId="478"/>
          <ac:spMkLst>
            <pc:docMk/>
            <pc:sldMk cId="2839014222" sldId="511"/>
            <ac:spMk id="87" creationId="{21861ED0-C9F4-77D1-BB2D-CB3DB12B5E7D}"/>
          </ac:spMkLst>
        </pc:s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63" creationId="{F8CE7082-0536-9C2F-2792-CA0E82A9D5C6}"/>
          </ac:grpSpMkLst>
        </pc:grpChg>
        <pc:grpChg chg="del">
          <ac:chgData name="TAN Mei Yi [Harrisdale Senior High School]" userId="f9f029c9-d743-4d60-9f2c-e74bdec1ab07" providerId="ADAL" clId="{1836B519-6D1C-4055-97C7-10AF33CE50D9}" dt="2023-02-23T02:50:36.386" v="2242" actId="478"/>
          <ac:grpSpMkLst>
            <pc:docMk/>
            <pc:sldMk cId="2839014222" sldId="511"/>
            <ac:grpSpMk id="72" creationId="{12296E03-84E7-6051-1E31-936BDEB31BC2}"/>
          </ac:grpSpMkLst>
        </pc:grpChg>
        <pc:picChg chg="add del mod">
          <ac:chgData name="TAN Mei Yi [Harrisdale Senior High School]" userId="f9f029c9-d743-4d60-9f2c-e74bdec1ab07" providerId="ADAL" clId="{1836B519-6D1C-4055-97C7-10AF33CE50D9}" dt="2023-02-23T02:53:25.691" v="2420" actId="478"/>
          <ac:picMkLst>
            <pc:docMk/>
            <pc:sldMk cId="2839014222" sldId="511"/>
            <ac:picMk id="6" creationId="{C7B6EADF-96C4-C0F8-D003-D29CF8AF4600}"/>
          </ac:picMkLst>
        </pc:picChg>
      </pc:sldChg>
      <pc:sldChg chg="addSp delSp modSp add mod delAnim modAnim">
        <pc:chgData name="TAN Mei Yi [Harrisdale Senior High School]" userId="f9f029c9-d743-4d60-9f2c-e74bdec1ab07" providerId="ADAL" clId="{1836B519-6D1C-4055-97C7-10AF33CE50D9}" dt="2023-02-23T03:31:35.995" v="3135" actId="1076"/>
        <pc:sldMkLst>
          <pc:docMk/>
          <pc:sldMk cId="2819722794" sldId="512"/>
        </pc:sldMkLst>
        <pc:spChg chg="mod">
          <ac:chgData name="TAN Mei Yi [Harrisdale Senior High School]" userId="f9f029c9-d743-4d60-9f2c-e74bdec1ab07" providerId="ADAL" clId="{1836B519-6D1C-4055-97C7-10AF33CE50D9}" dt="2023-02-23T03:18:26.887" v="2730" actId="20577"/>
          <ac:spMkLst>
            <pc:docMk/>
            <pc:sldMk cId="2819722794" sldId="512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19:32.818" v="2805" actId="1076"/>
          <ac:spMkLst>
            <pc:docMk/>
            <pc:sldMk cId="2819722794" sldId="512"/>
            <ac:spMk id="4" creationId="{C69CCF4E-BCA0-E8C0-1AC2-8F5E777887EC}"/>
          </ac:spMkLst>
        </pc:spChg>
        <pc:spChg chg="mod">
          <ac:chgData name="TAN Mei Yi [Harrisdale Senior High School]" userId="f9f029c9-d743-4d60-9f2c-e74bdec1ab07" providerId="ADAL" clId="{1836B519-6D1C-4055-97C7-10AF33CE50D9}" dt="2023-02-23T03:19:10.009" v="2781" actId="20577"/>
          <ac:spMkLst>
            <pc:docMk/>
            <pc:sldMk cId="2819722794" sldId="512"/>
            <ac:spMk id="5" creationId="{946AF5B1-DDB5-62EF-2BB5-CE944E094B71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0:08.298" v="2855" actId="1076"/>
          <ac:spMkLst>
            <pc:docMk/>
            <pc:sldMk cId="2819722794" sldId="512"/>
            <ac:spMk id="6" creationId="{D12469D7-EAD2-2775-AE27-C23D8C0C2262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7" creationId="{2033335E-953B-A9B7-2B52-44E15AB7534A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8" creationId="{851C7DBC-CA76-265E-F6A0-4F8E8B1EC01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9" creationId="{F79BEC74-B6C1-F4E4-0897-2A60D1F1763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0" creationId="{DD98E002-2DBA-7C88-5E86-573F6BDDEB4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6.483" v="3037" actId="1076"/>
          <ac:spMkLst>
            <pc:docMk/>
            <pc:sldMk cId="2819722794" sldId="512"/>
            <ac:spMk id="11" creationId="{7E604EC0-4E83-1F92-A171-FC905881246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2" creationId="{CC253D1B-A7C3-DF9E-781B-D0DAF426472E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09.592" v="3038" actId="1076"/>
          <ac:spMkLst>
            <pc:docMk/>
            <pc:sldMk cId="2819722794" sldId="512"/>
            <ac:spMk id="13" creationId="{77826F87-ED01-8647-6EE6-95FFB0219277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8:13.021" v="3039" actId="1076"/>
          <ac:spMkLst>
            <pc:docMk/>
            <pc:sldMk cId="2819722794" sldId="512"/>
            <ac:spMk id="14" creationId="{C2E48079-7211-F756-6D18-6F3A5582452D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22.376" v="3060" actId="20577"/>
          <ac:spMkLst>
            <pc:docMk/>
            <pc:sldMk cId="2819722794" sldId="512"/>
            <ac:spMk id="15" creationId="{86403D1B-ACA6-10E9-829B-50B2BE37643C}"/>
          </ac:spMkLst>
        </pc:spChg>
        <pc:spChg chg="del mod">
          <ac:chgData name="TAN Mei Yi [Harrisdale Senior High School]" userId="f9f029c9-d743-4d60-9f2c-e74bdec1ab07" providerId="ADAL" clId="{1836B519-6D1C-4055-97C7-10AF33CE50D9}" dt="2023-02-23T03:18:46.509" v="2747" actId="478"/>
          <ac:spMkLst>
            <pc:docMk/>
            <pc:sldMk cId="2819722794" sldId="512"/>
            <ac:spMk id="16" creationId="{2A2A17D3-F4F8-6AAB-097F-FB55C5713065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7" creationId="{6BAFB7B1-FDFA-7A38-2E72-564F885A0106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29:42.940" v="3066" actId="1076"/>
          <ac:spMkLst>
            <pc:docMk/>
            <pc:sldMk cId="2819722794" sldId="512"/>
            <ac:spMk id="18" creationId="{1E29E743-E90B-0729-BF53-156181FF49D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19" creationId="{60240E50-6940-448B-6074-910C0633D96D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0" creationId="{DB290FEC-8285-3EBA-39DC-1D7E98FA78C3}"/>
          </ac:spMkLst>
        </pc:spChg>
        <pc:spChg chg="add mod">
          <ac:chgData name="TAN Mei Yi [Harrisdale Senior High School]" userId="f9f029c9-d743-4d60-9f2c-e74bdec1ab07" providerId="ADAL" clId="{1836B519-6D1C-4055-97C7-10AF33CE50D9}" dt="2023-02-23T03:31:35.995" v="3135" actId="1076"/>
          <ac:spMkLst>
            <pc:docMk/>
            <pc:sldMk cId="2819722794" sldId="512"/>
            <ac:spMk id="21" creationId="{D50399C1-A258-96B8-50B7-6AD3DFBE4DE4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22" creationId="{05F14B03-DA3C-FB89-C11F-C98ECB6F2EFA}"/>
          </ac:spMkLst>
        </pc:spChg>
        <pc:spChg chg="del">
          <ac:chgData name="TAN Mei Yi [Harrisdale Senior High School]" userId="f9f029c9-d743-4d60-9f2c-e74bdec1ab07" providerId="ADAL" clId="{1836B519-6D1C-4055-97C7-10AF33CE50D9}" dt="2023-02-23T03:12:41.448" v="2544" actId="478"/>
          <ac:spMkLst>
            <pc:docMk/>
            <pc:sldMk cId="2819722794" sldId="512"/>
            <ac:spMk id="30" creationId="{EEC34016-BBEA-DAB5-29F0-2DC015D8C445}"/>
          </ac:spMkLst>
        </pc:spChg>
      </pc:sldChg>
    </pc:docChg>
  </pc:docChgLst>
  <pc:docChgLst>
    <pc:chgData name="TAN Mei Yi [Harrisdale Senior High School]" userId="f9f029c9-d743-4d60-9f2c-e74bdec1ab07" providerId="ADAL" clId="{6B54A305-FF9F-46DD-9B9B-50480CD75A21}"/>
    <pc:docChg chg="undo custSel addSld delSld modSld sldOrd">
      <pc:chgData name="TAN Mei Yi [Harrisdale Senior High School]" userId="f9f029c9-d743-4d60-9f2c-e74bdec1ab07" providerId="ADAL" clId="{6B54A305-FF9F-46DD-9B9B-50480CD75A21}" dt="2023-02-24T02:56:27.064" v="2506"/>
      <pc:docMkLst>
        <pc:docMk/>
      </pc:docMkLst>
      <pc:sldChg chg="addSp delSp modSp add mod">
        <pc:chgData name="TAN Mei Yi [Harrisdale Senior High School]" userId="f9f029c9-d743-4d60-9f2c-e74bdec1ab07" providerId="ADAL" clId="{6B54A305-FF9F-46DD-9B9B-50480CD75A21}" dt="2023-02-24T00:23:36.949" v="396" actId="404"/>
        <pc:sldMkLst>
          <pc:docMk/>
          <pc:sldMk cId="3757805793" sldId="257"/>
        </pc:sldMkLst>
        <pc:spChg chg="add mod">
          <ac:chgData name="TAN Mei Yi [Harrisdale Senior High School]" userId="f9f029c9-d743-4d60-9f2c-e74bdec1ab07" providerId="ADAL" clId="{6B54A305-FF9F-46DD-9B9B-50480CD75A21}" dt="2023-02-24T00:11:58.746" v="63" actId="20577"/>
          <ac:spMkLst>
            <pc:docMk/>
            <pc:sldMk cId="3757805793" sldId="257"/>
            <ac:spMk id="2" creationId="{C25E0452-988E-1297-49F0-10825F3BD1E1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36.949" v="396" actId="404"/>
          <ac:spMkLst>
            <pc:docMk/>
            <pc:sldMk cId="3757805793" sldId="257"/>
            <ac:spMk id="3" creationId="{47079D56-AB03-47EC-B1C1-275CE1FE99B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1:55.016" v="50" actId="478"/>
          <ac:spMkLst>
            <pc:docMk/>
            <pc:sldMk cId="3757805793" sldId="257"/>
            <ac:spMk id="4" creationId="{FB09684D-9033-41C1-8323-6A344C7453FE}"/>
          </ac:spMkLst>
        </pc:sp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15470941" sldId="25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782922255" sldId="262"/>
        </pc:sldMkLst>
      </pc:sldChg>
      <pc:sldChg chg="addSp delSp modSp add mod">
        <pc:chgData name="TAN Mei Yi [Harrisdale Senior High School]" userId="f9f029c9-d743-4d60-9f2c-e74bdec1ab07" providerId="ADAL" clId="{6B54A305-FF9F-46DD-9B9B-50480CD75A21}" dt="2023-02-24T00:24:45.775" v="501" actId="207"/>
        <pc:sldMkLst>
          <pc:docMk/>
          <pc:sldMk cId="447087941" sldId="264"/>
        </pc:sldMkLst>
        <pc:spChg chg="add mod">
          <ac:chgData name="TAN Mei Yi [Harrisdale Senior High School]" userId="f9f029c9-d743-4d60-9f2c-e74bdec1ab07" providerId="ADAL" clId="{6B54A305-FF9F-46DD-9B9B-50480CD75A21}" dt="2023-02-24T00:12:41.938" v="105"/>
          <ac:spMkLst>
            <pc:docMk/>
            <pc:sldMk cId="447087941" sldId="264"/>
            <ac:spMk id="2" creationId="{5BDB0FE2-9CB8-CF7F-62AB-8C28D4DB7462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1.757" v="104" actId="478"/>
          <ac:spMkLst>
            <pc:docMk/>
            <pc:sldMk cId="447087941" sldId="264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45.775" v="501" actId="207"/>
          <ac:spMkLst>
            <pc:docMk/>
            <pc:sldMk cId="447087941" sldId="264"/>
            <ac:spMk id="8" creationId="{716FF862-7AB4-43DA-A8FE-A521E3A9BDF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12:27.921" v="103" actId="207"/>
        <pc:sldMkLst>
          <pc:docMk/>
          <pc:sldMk cId="2863932858" sldId="265"/>
        </pc:sldMkLst>
        <pc:spChg chg="mod">
          <ac:chgData name="TAN Mei Yi [Harrisdale Senior High School]" userId="f9f029c9-d743-4d60-9f2c-e74bdec1ab07" providerId="ADAL" clId="{6B54A305-FF9F-46DD-9B9B-50480CD75A21}" dt="2023-02-24T00:12:27.921" v="103" actId="207"/>
          <ac:spMkLst>
            <pc:docMk/>
            <pc:sldMk cId="2863932858" sldId="265"/>
            <ac:spMk id="4" creationId="{E51A6914-59EC-45A1-A14A-6269C3273E3C}"/>
          </ac:spMkLst>
        </pc:spChg>
      </pc:sldChg>
      <pc:sldChg chg="addSp delSp modSp add mod">
        <pc:chgData name="TAN Mei Yi [Harrisdale Senior High School]" userId="f9f029c9-d743-4d60-9f2c-e74bdec1ab07" providerId="ADAL" clId="{6B54A305-FF9F-46DD-9B9B-50480CD75A21}" dt="2023-02-24T00:24:51.173" v="502" actId="207"/>
        <pc:sldMkLst>
          <pc:docMk/>
          <pc:sldMk cId="2515547792" sldId="266"/>
        </pc:sldMkLst>
        <pc:spChg chg="add mod">
          <ac:chgData name="TAN Mei Yi [Harrisdale Senior High School]" userId="f9f029c9-d743-4d60-9f2c-e74bdec1ab07" providerId="ADAL" clId="{6B54A305-FF9F-46DD-9B9B-50480CD75A21}" dt="2023-02-24T00:12:46.436" v="107"/>
          <ac:spMkLst>
            <pc:docMk/>
            <pc:sldMk cId="2515547792" sldId="266"/>
            <ac:spMk id="3" creationId="{6A7DE34C-113D-9657-DD14-984FC2A3FBA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2:46.142" v="106" actId="478"/>
          <ac:spMkLst>
            <pc:docMk/>
            <pc:sldMk cId="2515547792" sldId="266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7" creationId="{7D5BEF97-FB09-4E2D-8FCE-6BC4BDF12997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8" creationId="{716FF862-7AB4-43DA-A8FE-A521E3A9BDF6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51.173" v="502" actId="207"/>
          <ac:spMkLst>
            <pc:docMk/>
            <pc:sldMk cId="2515547792" sldId="266"/>
            <ac:spMk id="9" creationId="{6215B0EC-1A77-4492-9BF8-99D811C198E6}"/>
          </ac:spMkLst>
        </pc:spChg>
      </pc:sldChg>
      <pc:sldChg chg="modSp add mod">
        <pc:chgData name="TAN Mei Yi [Harrisdale Senior High School]" userId="f9f029c9-d743-4d60-9f2c-e74bdec1ab07" providerId="ADAL" clId="{6B54A305-FF9F-46DD-9B9B-50480CD75A21}" dt="2023-02-24T00:23:49.337" v="397" actId="113"/>
        <pc:sldMkLst>
          <pc:docMk/>
          <pc:sldMk cId="2463627863" sldId="282"/>
        </pc:sldMkLst>
        <pc:spChg chg="mod">
          <ac:chgData name="TAN Mei Yi [Harrisdale Senior High School]" userId="f9f029c9-d743-4d60-9f2c-e74bdec1ab07" providerId="ADAL" clId="{6B54A305-FF9F-46DD-9B9B-50480CD75A21}" dt="2023-02-24T00:12:13.381" v="81" actId="207"/>
          <ac:spMkLst>
            <pc:docMk/>
            <pc:sldMk cId="2463627863" sldId="282"/>
            <ac:spMk id="4" creationId="{E51A6914-59EC-45A1-A14A-6269C3273E3C}"/>
          </ac:spMkLst>
        </pc:spChg>
        <pc:spChg chg="mod">
          <ac:chgData name="TAN Mei Yi [Harrisdale Senior High School]" userId="f9f029c9-d743-4d60-9f2c-e74bdec1ab07" providerId="ADAL" clId="{6B54A305-FF9F-46DD-9B9B-50480CD75A21}" dt="2023-02-24T00:23:49.337" v="397" actId="113"/>
          <ac:spMkLst>
            <pc:docMk/>
            <pc:sldMk cId="2463627863" sldId="282"/>
            <ac:spMk id="5" creationId="{591596E1-52A0-4B0E-8447-FE346D5A0B18}"/>
          </ac:spMkLst>
        </pc:spChg>
      </pc:sldChg>
      <pc:sldChg chg="modSp add del mod">
        <pc:chgData name="TAN Mei Yi [Harrisdale Senior High School]" userId="f9f029c9-d743-4d60-9f2c-e74bdec1ab07" providerId="ADAL" clId="{6B54A305-FF9F-46DD-9B9B-50480CD75A21}" dt="2023-02-24T00:13:00.692" v="11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B54A305-FF9F-46DD-9B9B-50480CD75A21}" dt="2023-02-24T00:13:00.692" v="11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6B54A305-FF9F-46DD-9B9B-50480CD75A21}" dt="2023-02-24T00:11:09.009" v="4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B54A305-FF9F-46DD-9B9B-50480CD75A21}" dt="2023-02-24T00:11:09.009" v="48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B54A305-FF9F-46DD-9B9B-50480CD75A21}" dt="2023-02-24T00:10:56.567" v="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1:35:55.440" v="1080" actId="20577"/>
        <pc:sldMkLst>
          <pc:docMk/>
          <pc:sldMk cId="2738869618" sldId="293"/>
        </pc:sldMkLst>
        <pc:spChg chg="mod">
          <ac:chgData name="TAN Mei Yi [Harrisdale Senior High School]" userId="f9f029c9-d743-4d60-9f2c-e74bdec1ab07" providerId="ADAL" clId="{6B54A305-FF9F-46DD-9B9B-50480CD75A21}" dt="2023-02-24T01:27:29.489" v="739" actId="20577"/>
          <ac:spMkLst>
            <pc:docMk/>
            <pc:sldMk cId="2738869618" sldId="293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6B54A305-FF9F-46DD-9B9B-50480CD75A21}" dt="2023-02-24T00:24:10.527" v="498" actId="20577"/>
          <ac:spMkLst>
            <pc:docMk/>
            <pc:sldMk cId="2738869618" sldId="293"/>
            <ac:spMk id="5" creationId="{591596E1-52A0-4B0E-8447-FE346D5A0B18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09.198" v="762" actId="1076"/>
          <ac:spMkLst>
            <pc:docMk/>
            <pc:sldMk cId="2738869618" sldId="293"/>
            <ac:spMk id="10" creationId="{34BB0A40-8C93-FDE1-6A68-DD4EB71F4DF7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19.878" v="118" actId="478"/>
          <ac:spMkLst>
            <pc:docMk/>
            <pc:sldMk cId="2738869618" sldId="293"/>
            <ac:spMk id="11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4.299" v="763" actId="1076"/>
          <ac:spMkLst>
            <pc:docMk/>
            <pc:sldMk cId="2738869618" sldId="293"/>
            <ac:spMk id="11" creationId="{A9A7FFD0-A22A-A9C7-B4AF-460CDF1B7A8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17.046" v="764" actId="1076"/>
          <ac:spMkLst>
            <pc:docMk/>
            <pc:sldMk cId="2738869618" sldId="293"/>
            <ac:spMk id="12" creationId="{05ED8278-B483-E23E-0560-09E17697C129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3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2.938" v="769" actId="1076"/>
          <ac:spMkLst>
            <pc:docMk/>
            <pc:sldMk cId="2738869618" sldId="293"/>
            <ac:spMk id="13" creationId="{96F4C7F5-B789-1D3B-F6A1-85ABA87AAD35}"/>
          </ac:spMkLst>
        </pc:spChg>
        <pc:spChg chg="del">
          <ac:chgData name="TAN Mei Yi [Harrisdale Senior High School]" userId="f9f029c9-d743-4d60-9f2c-e74bdec1ab07" providerId="ADAL" clId="{6B54A305-FF9F-46DD-9B9B-50480CD75A21}" dt="2023-02-24T00:14:07.967" v="114" actId="478"/>
          <ac:spMkLst>
            <pc:docMk/>
            <pc:sldMk cId="2738869618" sldId="293"/>
            <ac:spMk id="14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28.892" v="778" actId="20577"/>
          <ac:spMkLst>
            <pc:docMk/>
            <pc:sldMk cId="2738869618" sldId="293"/>
            <ac:spMk id="14" creationId="{C7C26460-61A3-93B1-FD35-9EBE01D2425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28:57.691" v="804" actId="1076"/>
          <ac:spMkLst>
            <pc:docMk/>
            <pc:sldMk cId="2738869618" sldId="293"/>
            <ac:spMk id="15" creationId="{9A47777A-552A-CE50-84C6-1DB27645B64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1:19.273" v="873" actId="20577"/>
          <ac:spMkLst>
            <pc:docMk/>
            <pc:sldMk cId="2738869618" sldId="293"/>
            <ac:spMk id="17" creationId="{8858DBD5-E51E-45E1-083F-561978E90C9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32.269" v="862" actId="20577"/>
          <ac:spMkLst>
            <pc:docMk/>
            <pc:sldMk cId="2738869618" sldId="293"/>
            <ac:spMk id="18" creationId="{E52E88B2-C014-6647-01F1-62F2CD4F4C4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0:50.988" v="871" actId="1076"/>
          <ac:spMkLst>
            <pc:docMk/>
            <pc:sldMk cId="2738869618" sldId="293"/>
            <ac:spMk id="19" creationId="{7EED18E7-E603-1E6C-30CA-0107BA238E6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3:49.190" v="920" actId="1076"/>
          <ac:spMkLst>
            <pc:docMk/>
            <pc:sldMk cId="2738869618" sldId="293"/>
            <ac:spMk id="20" creationId="{6C1B6174-C339-046A-CC07-0EFD658E14A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4:51.983" v="1039" actId="1076"/>
          <ac:spMkLst>
            <pc:docMk/>
            <pc:sldMk cId="2738869618" sldId="293"/>
            <ac:spMk id="21" creationId="{B18D0CD8-6BE3-F55F-E1F3-78283FA1309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16.348" v="1060" actId="20577"/>
          <ac:spMkLst>
            <pc:docMk/>
            <pc:sldMk cId="2738869618" sldId="293"/>
            <ac:spMk id="22" creationId="{BEFEB529-F74C-E085-B205-087CAE5260AA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35:24.637" v="1062"/>
          <ac:spMkLst>
            <pc:docMk/>
            <pc:sldMk cId="2738869618" sldId="293"/>
            <ac:spMk id="23" creationId="{A1774685-CE63-8E22-EFF3-1CB0EA43427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5:55.440" v="1080" actId="20577"/>
          <ac:spMkLst>
            <pc:docMk/>
            <pc:sldMk cId="2738869618" sldId="293"/>
            <ac:spMk id="24" creationId="{DC647B30-D23E-C723-0857-01C9F46B6F26}"/>
          </ac:spMkLst>
        </pc:spChg>
        <pc:grpChg chg="mod">
          <ac:chgData name="TAN Mei Yi [Harrisdale Senior High School]" userId="f9f029c9-d743-4d60-9f2c-e74bdec1ab07" providerId="ADAL" clId="{6B54A305-FF9F-46DD-9B9B-50480CD75A21}" dt="2023-02-24T01:27:04.068" v="730"/>
          <ac:grpSpMkLst>
            <pc:docMk/>
            <pc:sldMk cId="2738869618" sldId="293"/>
            <ac:grpSpMk id="9" creationId="{EF296B4D-FA2D-CF64-F512-4DD664AF85E7}"/>
          </ac:grpSpMkLst>
        </pc:grpChg>
        <pc:picChg chg="del">
          <ac:chgData name="TAN Mei Yi [Harrisdale Senior High School]" userId="f9f029c9-d743-4d60-9f2c-e74bdec1ab07" providerId="ADAL" clId="{6B54A305-FF9F-46DD-9B9B-50480CD75A21}" dt="2023-02-24T00:14:07.967" v="114" actId="478"/>
          <ac:picMkLst>
            <pc:docMk/>
            <pc:sldMk cId="2738869618" sldId="293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24:55.644" v="503" actId="478"/>
          <ac:picMkLst>
            <pc:docMk/>
            <pc:sldMk cId="2738869618" sldId="293"/>
            <ac:picMk id="16" creationId="{BE997E41-D5E9-9361-D7D2-60E8C91D4E06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3" creationId="{61F39ACC-BABB-DFEB-39C6-6A41FAEC44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6" creationId="{FAFEA46F-7862-B284-5726-8B4975FB3A7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7" creationId="{A20DA974-1490-0930-6CDF-8DC5FE9C9A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1:27:04.068" v="730"/>
          <ac:inkMkLst>
            <pc:docMk/>
            <pc:sldMk cId="2738869618" sldId="293"/>
            <ac:inkMk id="8" creationId="{4ED6816A-4825-D9A9-3299-D3917AAB39FE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B54A305-FF9F-46DD-9B9B-50480CD75A21}" dt="2023-02-24T02:05:47.583" v="1472"/>
        <pc:sldMkLst>
          <pc:docMk/>
          <pc:sldMk cId="385393152" sldId="294"/>
        </pc:sldMkLst>
        <pc:spChg chg="mod">
          <ac:chgData name="TAN Mei Yi [Harrisdale Senior High School]" userId="f9f029c9-d743-4d60-9f2c-e74bdec1ab07" providerId="ADAL" clId="{6B54A305-FF9F-46DD-9B9B-50480CD75A21}" dt="2023-02-24T01:53:36.645" v="1270" actId="1076"/>
          <ac:spMkLst>
            <pc:docMk/>
            <pc:sldMk cId="385393152" sldId="294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0.853" v="1230" actId="20577"/>
          <ac:spMkLst>
            <pc:docMk/>
            <pc:sldMk cId="385393152" sldId="294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1:38:43.343" v="1223" actId="20577"/>
          <ac:spMkLst>
            <pc:docMk/>
            <pc:sldMk cId="385393152" sldId="294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16.158" v="1232" actId="6549"/>
          <ac:spMkLst>
            <pc:docMk/>
            <pc:sldMk cId="385393152" sldId="294"/>
            <ac:spMk id="7" creationId="{C52FC560-96FD-E3A4-71C8-48E1726BA4A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24.751" v="1236" actId="20577"/>
          <ac:spMkLst>
            <pc:docMk/>
            <pc:sldMk cId="385393152" sldId="294"/>
            <ac:spMk id="8" creationId="{12205C10-DA83-07EC-B1E3-B330B2985B9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39:40.523" v="1244" actId="1076"/>
          <ac:spMkLst>
            <pc:docMk/>
            <pc:sldMk cId="385393152" sldId="294"/>
            <ac:spMk id="9" creationId="{E28A8064-067E-3F4B-464E-19E5A204B33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5:14.251" v="1296" actId="20577"/>
          <ac:spMkLst>
            <pc:docMk/>
            <pc:sldMk cId="385393152" sldId="294"/>
            <ac:spMk id="10" creationId="{F26B312A-E56E-E6F4-B4AE-29B2A549A2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4:59.391" v="1292" actId="1076"/>
          <ac:spMkLst>
            <pc:docMk/>
            <pc:sldMk cId="385393152" sldId="294"/>
            <ac:spMk id="11" creationId="{CA9BECAD-FFFC-CB6D-1DB3-8D99ED606BCE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3:58.814" v="1277" actId="1076"/>
          <ac:spMkLst>
            <pc:docMk/>
            <pc:sldMk cId="385393152" sldId="294"/>
            <ac:spMk id="12" creationId="{4A44C5AC-1A80-C7C5-C8D6-C1D673FF8E18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1:55:10.589" v="1295" actId="478"/>
          <ac:spMkLst>
            <pc:docMk/>
            <pc:sldMk cId="385393152" sldId="294"/>
            <ac:spMk id="13" creationId="{09DBFAB1-7813-3671-425D-1FE5C19DBAB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1:59:38.024" v="1379" actId="1076"/>
          <ac:spMkLst>
            <pc:docMk/>
            <pc:sldMk cId="385393152" sldId="294"/>
            <ac:spMk id="14" creationId="{4515898B-E46B-E4CA-B1D8-095B192873C6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05:18.724" v="1466" actId="20577"/>
          <ac:spMkLst>
            <pc:docMk/>
            <pc:sldMk cId="385393152" sldId="294"/>
            <ac:spMk id="17" creationId="{6805F607-1E14-23E0-E246-A7C2D78F2D0E}"/>
          </ac:spMkLst>
        </pc:spChg>
        <pc:picChg chg="add del mod">
          <ac:chgData name="TAN Mei Yi [Harrisdale Senior High School]" userId="f9f029c9-d743-4d60-9f2c-e74bdec1ab07" providerId="ADAL" clId="{6B54A305-FF9F-46DD-9B9B-50480CD75A21}" dt="2023-02-24T01:25:41.062" v="724" actId="478"/>
          <ac:picMkLst>
            <pc:docMk/>
            <pc:sldMk cId="385393152" sldId="294"/>
            <ac:picMk id="6" creationId="{A2DFC598-C59D-AFA9-FB12-91C26A56A4FD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0:15:55.999" v="129" actId="478"/>
          <ac:picMkLst>
            <pc:docMk/>
            <pc:sldMk cId="385393152" sldId="294"/>
            <ac:picMk id="7" creationId="{7983A7D5-07D0-01DB-7F2D-EC74C6E79448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9.347" v="1393" actId="1076"/>
          <ac:picMkLst>
            <pc:docMk/>
            <pc:sldMk cId="385393152" sldId="294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0:15:07.597" v="122" actId="478"/>
          <ac:picMkLst>
            <pc:docMk/>
            <pc:sldMk cId="385393152" sldId="294"/>
            <ac:picMk id="16" creationId="{BE997E41-D5E9-9361-D7D2-60E8C91D4E06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7.401" v="1392" actId="1076"/>
          <ac:picMkLst>
            <pc:docMk/>
            <pc:sldMk cId="385393152" sldId="294"/>
            <ac:picMk id="19" creationId="{C1564F56-6069-CA11-AD6D-A5063ADA47E9}"/>
          </ac:picMkLst>
        </pc:picChg>
        <pc:picChg chg="add mod">
          <ac:chgData name="TAN Mei Yi [Harrisdale Senior High School]" userId="f9f029c9-d743-4d60-9f2c-e74bdec1ab07" providerId="ADAL" clId="{6B54A305-FF9F-46DD-9B9B-50480CD75A21}" dt="2023-02-24T02:00:26.084" v="1391" actId="1076"/>
          <ac:picMkLst>
            <pc:docMk/>
            <pc:sldMk cId="385393152" sldId="294"/>
            <ac:picMk id="21" creationId="{34898907-BCD6-D547-479E-5E7A25F51F86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4T02:11:01.230" v="1514" actId="20577"/>
        <pc:sldMkLst>
          <pc:docMk/>
          <pc:sldMk cId="135770784" sldId="295"/>
        </pc:sldMkLst>
        <pc:spChg chg="mod">
          <ac:chgData name="TAN Mei Yi [Harrisdale Senior High School]" userId="f9f029c9-d743-4d60-9f2c-e74bdec1ab07" providerId="ADAL" clId="{6B54A305-FF9F-46DD-9B9B-50480CD75A21}" dt="2023-02-24T02:08:27.158" v="1496" actId="1076"/>
          <ac:spMkLst>
            <pc:docMk/>
            <pc:sldMk cId="135770784" sldId="295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1:01.230" v="1514" actId="20577"/>
          <ac:spMkLst>
            <pc:docMk/>
            <pc:sldMk cId="135770784" sldId="295"/>
            <ac:spMk id="3" creationId="{06CF7C8D-96A3-8D01-92D5-6E81C9959E70}"/>
          </ac:spMkLst>
        </pc:spChg>
        <pc:spChg chg="mod">
          <ac:chgData name="TAN Mei Yi [Harrisdale Senior High School]" userId="f9f029c9-d743-4d60-9f2c-e74bdec1ab07" providerId="ADAL" clId="{6B54A305-FF9F-46DD-9B9B-50480CD75A21}" dt="2023-02-24T02:05:33.342" v="1468" actId="27636"/>
          <ac:spMkLst>
            <pc:docMk/>
            <pc:sldMk cId="135770784" sldId="295"/>
            <ac:spMk id="5" creationId="{591596E1-52A0-4B0E-8447-FE346D5A0B18}"/>
          </ac:spMkLst>
        </pc:spChg>
        <pc:picChg chg="del">
          <ac:chgData name="TAN Mei Yi [Harrisdale Senior High School]" userId="f9f029c9-d743-4d60-9f2c-e74bdec1ab07" providerId="ADAL" clId="{6B54A305-FF9F-46DD-9B9B-50480CD75A21}" dt="2023-02-24T00:16:00.236" v="130" actId="478"/>
          <ac:picMkLst>
            <pc:docMk/>
            <pc:sldMk cId="135770784" sldId="295"/>
            <ac:picMk id="6" creationId="{A2DFC598-C59D-AFA9-FB12-91C26A56A4FD}"/>
          </ac:picMkLst>
        </pc:picChg>
        <pc:picChg chg="mod">
          <ac:chgData name="TAN Mei Yi [Harrisdale Senior High School]" userId="f9f029c9-d743-4d60-9f2c-e74bdec1ab07" providerId="ADAL" clId="{6B54A305-FF9F-46DD-9B9B-50480CD75A21}" dt="2023-02-24T02:05:38.870" v="1471" actId="1076"/>
          <ac:picMkLst>
            <pc:docMk/>
            <pc:sldMk cId="135770784" sldId="295"/>
            <ac:picMk id="7" creationId="{7983A7D5-07D0-01DB-7F2D-EC74C6E79448}"/>
          </ac:picMkLst>
        </pc:picChg>
      </pc:sldChg>
      <pc:sldChg chg="addSp delSp modSp add mod ord modAnim">
        <pc:chgData name="TAN Mei Yi [Harrisdale Senior High School]" userId="f9f029c9-d743-4d60-9f2c-e74bdec1ab07" providerId="ADAL" clId="{6B54A305-FF9F-46DD-9B9B-50480CD75A21}" dt="2023-02-24T02:38:04.190" v="2264"/>
        <pc:sldMkLst>
          <pc:docMk/>
          <pc:sldMk cId="1148959319" sldId="296"/>
        </pc:sldMkLst>
        <pc:spChg chg="mod">
          <ac:chgData name="TAN Mei Yi [Harrisdale Senior High School]" userId="f9f029c9-d743-4d60-9f2c-e74bdec1ab07" providerId="ADAL" clId="{6B54A305-FF9F-46DD-9B9B-50480CD75A21}" dt="2023-02-24T02:32:22.431" v="1883" actId="20577"/>
          <ac:spMkLst>
            <pc:docMk/>
            <pc:sldMk cId="1148959319" sldId="296"/>
            <ac:spMk id="2" creationId="{00000000-0000-0000-0000-000000000000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3" creationId="{16269E10-C5C4-B4E3-3D21-995240FC568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13:21.575" v="1637" actId="1076"/>
          <ac:spMkLst>
            <pc:docMk/>
            <pc:sldMk cId="1148959319" sldId="296"/>
            <ac:spMk id="3" creationId="{1E8FC519-CD91-264E-74C0-43E0433BFAA0}"/>
          </ac:spMkLst>
        </pc:spChg>
        <pc:spChg chg="mod">
          <ac:chgData name="TAN Mei Yi [Harrisdale Senior High School]" userId="f9f029c9-d743-4d60-9f2c-e74bdec1ab07" providerId="ADAL" clId="{6B54A305-FF9F-46DD-9B9B-50480CD75A21}" dt="2023-02-24T02:12:25.326" v="1517" actId="404"/>
          <ac:spMkLst>
            <pc:docMk/>
            <pc:sldMk cId="1148959319" sldId="296"/>
            <ac:spMk id="5" creationId="{591596E1-52A0-4B0E-8447-FE346D5A0B18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18.257" v="153"/>
          <ac:spMkLst>
            <pc:docMk/>
            <pc:sldMk cId="1148959319" sldId="296"/>
            <ac:spMk id="8" creationId="{B9119292-0784-FF60-526E-6ACD33CB8284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9" creationId="{560FC283-42B4-1254-0A41-81BE59862E09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0:17:20.833" v="157"/>
          <ac:spMkLst>
            <pc:docMk/>
            <pc:sldMk cId="1148959319" sldId="296"/>
            <ac:spMk id="11" creationId="{14C9E438-900E-84B7-5D29-32B098A1CE60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2.391" v="1911" actId="20577"/>
          <ac:spMkLst>
            <pc:docMk/>
            <pc:sldMk cId="1148959319" sldId="296"/>
            <ac:spMk id="122" creationId="{1F1A01B4-DC53-FC4E-57D6-0FA0FBC57274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45.001" v="1912" actId="20577"/>
          <ac:spMkLst>
            <pc:docMk/>
            <pc:sldMk cId="1148959319" sldId="296"/>
            <ac:spMk id="123" creationId="{0BD4DD01-1D34-4E16-2BEF-53713E252372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05.445" v="1921" actId="20577"/>
          <ac:spMkLst>
            <pc:docMk/>
            <pc:sldMk cId="1148959319" sldId="296"/>
            <ac:spMk id="124" creationId="{658D7A99-7D56-B37A-AEA8-D08F7939117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2:37.825" v="1909" actId="20577"/>
          <ac:spMkLst>
            <pc:docMk/>
            <pc:sldMk cId="1148959319" sldId="296"/>
            <ac:spMk id="125" creationId="{D0FD5F38-29F1-DB94-7DE4-9265AEEE737D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3:56.704" v="1950" actId="20577"/>
          <ac:spMkLst>
            <pc:docMk/>
            <pc:sldMk cId="1148959319" sldId="296"/>
            <ac:spMk id="126" creationId="{FE65CB22-0B6C-F06D-4DFD-D33C9C52C843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07.537" v="1955" actId="1076"/>
          <ac:spMkLst>
            <pc:docMk/>
            <pc:sldMk cId="1148959319" sldId="296"/>
            <ac:spMk id="127" creationId="{533D2C48-551D-D4EC-F76C-ABAEFD8536FA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35.036" v="1972" actId="20577"/>
          <ac:spMkLst>
            <pc:docMk/>
            <pc:sldMk cId="1148959319" sldId="296"/>
            <ac:spMk id="128" creationId="{D9441389-F7D1-7D10-23EE-69EFFA549BF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4:52.741" v="1980" actId="1076"/>
          <ac:spMkLst>
            <pc:docMk/>
            <pc:sldMk cId="1148959319" sldId="296"/>
            <ac:spMk id="129" creationId="{C3DD51AB-365C-CDDB-E2A6-4424C9456149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5:59.300" v="2029" actId="20577"/>
          <ac:spMkLst>
            <pc:docMk/>
            <pc:sldMk cId="1148959319" sldId="296"/>
            <ac:spMk id="130" creationId="{FF699F20-1FE4-013E-9970-52D94C2B0C4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01.529" v="2137" actId="114"/>
          <ac:spMkLst>
            <pc:docMk/>
            <pc:sldMk cId="1148959319" sldId="296"/>
            <ac:spMk id="131" creationId="{F2EA1E82-4DF6-0F42-88ED-47CEB1F9E94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37:49.702" v="2261" actId="20577"/>
          <ac:spMkLst>
            <pc:docMk/>
            <pc:sldMk cId="1148959319" sldId="296"/>
            <ac:spMk id="132" creationId="{FD5BA5FC-6000-DE5D-7050-2F1E786DEB09}"/>
          </ac:spMkLst>
        </pc:s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27" creationId="{571BFD46-FA78-AAF3-3D17-1E9AFF4DFDD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8" creationId="{98422CDC-0E23-C74A-FB30-9710BEC95AFB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4.746" v="1686"/>
          <ac:grpSpMkLst>
            <pc:docMk/>
            <pc:sldMk cId="1148959319" sldId="296"/>
            <ac:grpSpMk id="29" creationId="{6D8F96C8-AAE5-D273-2CED-213DCF031C82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39" v="1693"/>
          <ac:grpSpMkLst>
            <pc:docMk/>
            <pc:sldMk cId="1148959319" sldId="296"/>
            <ac:grpSpMk id="33" creationId="{107A8C30-4514-3026-3D6F-232F41ABB8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60" v="1711"/>
          <ac:grpSpMkLst>
            <pc:docMk/>
            <pc:sldMk cId="1148959319" sldId="296"/>
            <ac:grpSpMk id="41" creationId="{EB8598AC-5231-5A95-0E68-87A0C59C3397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29:51.459" v="1709"/>
          <ac:grpSpMkLst>
            <pc:docMk/>
            <pc:sldMk cId="1148959319" sldId="296"/>
            <ac:grpSpMk id="42" creationId="{9300B9F5-13C1-051B-10F9-53F014302E74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11.359" v="1757"/>
          <ac:grpSpMkLst>
            <pc:docMk/>
            <pc:sldMk cId="1148959319" sldId="296"/>
            <ac:grpSpMk id="85" creationId="{ED70CAFB-AD3B-33C7-F055-6AFF4BD7FFAA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30:26.433" v="1791"/>
          <ac:grpSpMkLst>
            <pc:docMk/>
            <pc:sldMk cId="1148959319" sldId="296"/>
            <ac:grpSpMk id="86" creationId="{4981D7D5-07A4-2307-94C6-E928EA88A5E1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0" creationId="{B4E4F4C4-6C35-4FA9-9ED3-C6615EC6CE8E}"/>
          </ac:grpSpMkLst>
        </pc:grpChg>
        <pc:grpChg chg="add mod">
          <ac:chgData name="TAN Mei Yi [Harrisdale Senior High School]" userId="f9f029c9-d743-4d60-9f2c-e74bdec1ab07" providerId="ADAL" clId="{6B54A305-FF9F-46DD-9B9B-50480CD75A21}" dt="2023-02-24T02:30:33.501" v="1792" actId="164"/>
          <ac:grpSpMkLst>
            <pc:docMk/>
            <pc:sldMk cId="1148959319" sldId="296"/>
            <ac:grpSpMk id="121" creationId="{1217726E-ED74-D616-2CED-F90722EC5E7E}"/>
          </ac:grpSpMkLst>
        </pc:grpChg>
        <pc:graphicFrameChg chg="add del">
          <ac:chgData name="TAN Mei Yi [Harrisdale Senior High School]" userId="f9f029c9-d743-4d60-9f2c-e74bdec1ab07" providerId="ADAL" clId="{6B54A305-FF9F-46DD-9B9B-50480CD75A21}" dt="2023-02-24T00:17:18.257" v="153"/>
          <ac:graphicFrameMkLst>
            <pc:docMk/>
            <pc:sldMk cId="1148959319" sldId="296"/>
            <ac:graphicFrameMk id="6" creationId="{12BB4743-C3FF-423E-A97A-1274F34467EB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0:17:20.833" v="157"/>
          <ac:graphicFrameMkLst>
            <pc:docMk/>
            <pc:sldMk cId="1148959319" sldId="296"/>
            <ac:graphicFrameMk id="10" creationId="{AA2CF9D0-DD32-57C4-AB14-EA74D99CF2A4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0:19:26.062" v="158" actId="478"/>
          <ac:picMkLst>
            <pc:docMk/>
            <pc:sldMk cId="1148959319" sldId="296"/>
            <ac:picMk id="7" creationId="{7983A7D5-07D0-01DB-7F2D-EC74C6E79448}"/>
          </ac:picMkLst>
        </pc:picChg>
        <pc:picChg chg="add del mod">
          <ac:chgData name="TAN Mei Yi [Harrisdale Senior High School]" userId="f9f029c9-d743-4d60-9f2c-e74bdec1ab07" providerId="ADAL" clId="{6B54A305-FF9F-46DD-9B9B-50480CD75A21}" dt="2023-02-24T02:37:52.615" v="2262" actId="478"/>
          <ac:picMkLst>
            <pc:docMk/>
            <pc:sldMk cId="1148959319" sldId="296"/>
            <ac:picMk id="13" creationId="{61C37A8E-950D-B7B9-9826-0913B28B96CA}"/>
          </ac:picMkLst>
        </pc:pic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" creationId="{D741C3D3-45DE-E311-1584-718AF4C6600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7" creationId="{2E29CF41-F75C-E6D1-2237-BE6E24DFA88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8" creationId="{42B8FC18-EF02-0B53-6663-E523D30EF36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9" creationId="{C28548B3-1E55-ADA8-71B8-35A18DB3A48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0" creationId="{1F5A375B-B2DF-04F0-9EED-4988498BC39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1" creationId="{E04EB0D4-8C79-C8FE-C21A-FFC16C6720F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2" creationId="{CE8C689E-854D-CAE7-3610-A9FA821262C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4" creationId="{870A13BE-8DC0-F31D-3A65-0D94A99B838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5" creationId="{A24332AD-0270-E78A-CDA6-368DFC03183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16" creationId="{7BA6A10E-FF44-8C1B-1A4B-BB6DF892A61C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3"/>
          <ac:inkMkLst>
            <pc:docMk/>
            <pc:sldMk cId="1148959319" sldId="296"/>
            <ac:inkMk id="17" creationId="{4910C99E-DFCA-254C-8862-2A4D317FCBC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9" v="1691"/>
          <ac:inkMkLst>
            <pc:docMk/>
            <pc:sldMk cId="1148959319" sldId="296"/>
            <ac:inkMk id="18" creationId="{235EE053-A58D-326B-CB3C-A1C6795CD310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" v="1692"/>
          <ac:inkMkLst>
            <pc:docMk/>
            <pc:sldMk cId="1148959319" sldId="296"/>
            <ac:inkMk id="19" creationId="{4CA75CB8-3689-3F6E-3383-26B8B56A7BFE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6" v="1688"/>
          <ac:inkMkLst>
            <pc:docMk/>
            <pc:sldMk cId="1148959319" sldId="296"/>
            <ac:inkMk id="20" creationId="{3A0A4FC3-D274-92B0-770D-107C5C5C1E3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5" v="1687"/>
          <ac:inkMkLst>
            <pc:docMk/>
            <pc:sldMk cId="1148959319" sldId="296"/>
            <ac:inkMk id="21" creationId="{3ED59FDA-48C0-838C-8D12-221C6BD5402F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8" v="1708"/>
          <ac:inkMkLst>
            <pc:docMk/>
            <pc:sldMk cId="1148959319" sldId="296"/>
            <ac:inkMk id="22" creationId="{52A06E6F-92E7-8F5C-567F-0AD1A1687A7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4" v="1703"/>
          <ac:inkMkLst>
            <pc:docMk/>
            <pc:sldMk cId="1148959319" sldId="296"/>
            <ac:inkMk id="23" creationId="{68FFF373-FD8E-AA01-4DAB-6D94DED8E1A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6"/>
          <ac:inkMkLst>
            <pc:docMk/>
            <pc:sldMk cId="1148959319" sldId="296"/>
            <ac:inkMk id="24" creationId="{045DF6B1-803C-9DBC-D2D5-7A74824E19E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3"/>
          <ac:inkMkLst>
            <pc:docMk/>
            <pc:sldMk cId="1148959319" sldId="296"/>
            <ac:inkMk id="25" creationId="{EB42C185-2A95-7E11-25E4-7B91E9E7EE4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10"/>
          <ac:inkMkLst>
            <pc:docMk/>
            <pc:sldMk cId="1148959319" sldId="296"/>
            <ac:inkMk id="26" creationId="{7C02A834-985E-6395-800A-814C000594C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8" v="1690"/>
          <ac:inkMkLst>
            <pc:docMk/>
            <pc:sldMk cId="1148959319" sldId="296"/>
            <ac:inkMk id="30" creationId="{52D739BA-C2C9-E514-CB11-221B23E5142B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8.997" v="1689"/>
          <ac:inkMkLst>
            <pc:docMk/>
            <pc:sldMk cId="1148959319" sldId="296"/>
            <ac:inkMk id="31" creationId="{8256781B-674B-41CD-B017-76FB5249FA65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39.001" v="1694"/>
          <ac:inkMkLst>
            <pc:docMk/>
            <pc:sldMk cId="1148959319" sldId="296"/>
            <ac:inkMk id="32" creationId="{CD2B43DE-0D2C-FE7E-A0CF-A5257DC9C369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2"/>
          <ac:inkMkLst>
            <pc:docMk/>
            <pc:sldMk cId="1148959319" sldId="296"/>
            <ac:inkMk id="34" creationId="{96EE6565-F3A1-4A39-BAC3-19021F8B735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9" v="1709"/>
          <ac:inkMkLst>
            <pc:docMk/>
            <pc:sldMk cId="1148959319" sldId="296"/>
            <ac:inkMk id="35" creationId="{D2F0A21B-C771-E0B9-272F-DA78D5419C27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6" v="1705"/>
          <ac:inkMkLst>
            <pc:docMk/>
            <pc:sldMk cId="1148959319" sldId="296"/>
            <ac:inkMk id="36" creationId="{7BFCB8F6-0704-37D2-CC3B-7BABEA9B3C93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0" v="1711"/>
          <ac:inkMkLst>
            <pc:docMk/>
            <pc:sldMk cId="1148959319" sldId="296"/>
            <ac:inkMk id="37" creationId="{5F6D9930-2012-0B82-C30F-ECF4AAF63452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7" v="1707"/>
          <ac:inkMkLst>
            <pc:docMk/>
            <pc:sldMk cId="1148959319" sldId="296"/>
            <ac:inkMk id="38" creationId="{1FCD95E2-F977-CE72-4DE9-E2C85C3E3688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55" v="1704"/>
          <ac:inkMkLst>
            <pc:docMk/>
            <pc:sldMk cId="1148959319" sldId="296"/>
            <ac:inkMk id="39" creationId="{8FAD1E0F-9C43-36BD-EA3C-EF3974D84E1A}"/>
          </ac:inkMkLst>
        </pc:inkChg>
        <pc:inkChg chg="add del mod">
          <ac:chgData name="TAN Mei Yi [Harrisdale Senior High School]" userId="f9f029c9-d743-4d60-9f2c-e74bdec1ab07" providerId="ADAL" clId="{6B54A305-FF9F-46DD-9B9B-50480CD75A21}" dt="2023-02-24T02:29:51.461" v="1714"/>
          <ac:inkMkLst>
            <pc:docMk/>
            <pc:sldMk cId="1148959319" sldId="296"/>
            <ac:inkMk id="40" creationId="{930B2470-F182-573D-723E-34D561D948A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3" creationId="{AAC96C5A-B2CF-C2B8-1CFA-70C3ABA7FD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4" creationId="{C4918EC7-816A-E885-22EE-F771CDB029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5" creationId="{F71B168D-B84B-5D9A-D182-6301A70718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6" creationId="{E9E600C4-EA54-04DD-3F59-5AE0599BC0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7" creationId="{A810BEFB-AB0A-CA0B-D047-AAF47FF405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8" creationId="{A4E3BEFD-7461-0A7A-E93D-6CCB4523C9B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49" creationId="{7AA7CCBE-2D85-D4D2-E127-DC478F99A27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0" creationId="{2975F317-779A-7910-0F9B-BD8F46CDB4B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1" creationId="{EDEFC11F-8722-CD74-B94B-6C13CBAC85D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2" creationId="{897DCFAF-5F8C-8DEE-25FA-161B9EAA13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3" creationId="{B53C279A-B30A-2FEE-B94F-4E39F8F58A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4" creationId="{33715FC6-76F9-0E1D-248A-1F181536BE5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5" creationId="{48ED0965-92FF-C637-925D-960DD0A9F0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6" creationId="{001216C8-D2D2-0530-EE6D-EA877DE0E69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7" creationId="{70BEBB39-8163-F8EC-6193-8E897FC98E5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8" creationId="{B73C52BA-F2AD-E7BB-3151-06CFB455B2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59" creationId="{525EDC76-6005-1AA1-E66F-7C1B057FF3D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0" creationId="{BC03E0FF-E4D9-193E-BD20-36E8D247400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1" creationId="{46163C3D-49EE-9B9A-74ED-EA9BA6BBFD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2" creationId="{08BAA2AB-EAB7-52DC-EF74-ACCE7A3776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33.501" v="1792" actId="164"/>
          <ac:inkMkLst>
            <pc:docMk/>
            <pc:sldMk cId="1148959319" sldId="296"/>
            <ac:inkMk id="63" creationId="{950DBC7F-E2C3-47AF-B7A4-825CCB1906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4" creationId="{A89C20FE-34B6-D834-1FD5-EDE1FC7BAF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5" creationId="{C87D5D82-897D-CEEF-7718-EBA2034ACE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6" creationId="{6992D401-C53C-8D5C-6601-FEF1E224D7A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7" creationId="{490383F0-4C9C-FEC6-D121-FC7E61B3FE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8" creationId="{DFCB8B8D-F3E4-A06B-F265-004BEAF46A9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69" creationId="{F9D46CE7-89F7-14EC-783E-34D2D629A2F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0" creationId="{71BE12FB-DA8E-91EE-B3CC-F6FEC6F961E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1" creationId="{5AEFB528-5C5B-A88D-0CBB-C8121CA107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2" creationId="{3138595D-9822-13FC-BBCF-98A97400391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3" creationId="{CE863349-96B0-3CA0-9770-A1AF20BEFA9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4" creationId="{80F746D8-6ADA-89D9-2702-11431B8F9F5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5" creationId="{FD9295B1-EFD2-2B8A-DE9C-0D1A40ECB4C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6" creationId="{AE7691B6-DE9B-B9E1-D5AA-34D674F45E8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7" creationId="{2E114E69-83E7-F6C2-0E7B-47FF5FE55A1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8" creationId="{17D26E4B-4278-AF29-7D78-EB99AB87CA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79" creationId="{D9D3BFF5-63D4-5A34-951A-77FF6DAA7A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0" creationId="{575FFB7D-E8B1-1FD8-EC5A-2680ACE14DF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1" creationId="{4933FB49-6614-F888-71A5-2EA82EC674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2" creationId="{57E779FF-14BB-1AEF-737A-E481FD87414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3" creationId="{914163EC-BDA8-99E1-8B37-B2291CEF444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4" creationId="{581BEC83-D739-6655-9948-826834C8115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7" creationId="{0327DB93-C8B6-0554-B8EB-E21DE3509FE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8" creationId="{6BB53F77-4B46-99B3-BF6E-9E30709057E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89" creationId="{DE3B1C05-5889-100E-9A7D-4863827F6C6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0" creationId="{30C7FBD5-E29C-1029-8C99-9016BE71C2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1" creationId="{939ABCE0-94D5-6ED1-7688-ECDEBAE22B0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2" creationId="{D6FD426D-6533-5060-7DBD-3B5006D11B8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3" creationId="{F5058762-81B0-2132-1478-58F5EBFD00C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4" creationId="{B07D79D4-3AAC-1590-EB8A-789874BC89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5" creationId="{2E6A7522-8EED-BC23-CDCC-0B39AD85D63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6" creationId="{66E34E1C-5F4F-0270-CEBD-6D07FAAABD7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7" creationId="{30B87B94-D314-0AD2-1FD2-0BD26FBBC0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8" creationId="{A239A848-AD2F-D5A2-81E2-0FC3C9AEBED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99" creationId="{5E366C01-E33B-F999-78A7-EE09ED5356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0" creationId="{340EF59B-C767-B37F-92AF-C026E4953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1" creationId="{22957E54-2B31-A3EA-D6FF-861B52C790D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2" creationId="{B7C81EE0-F784-A19F-8B14-4356B3BD32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3" creationId="{26B824E4-0726-FA9D-08C3-2054E961C2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4" creationId="{3DC415BB-9816-2B95-A630-AFC4EF6AB2B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5" creationId="{00139502-CB00-12F6-E5C8-94906ECC0E2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6" creationId="{746BBA6F-8F4C-3F81-5455-0DAA9DDB89F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7" creationId="{CD2B13B2-A9D9-EF48-AB45-31D43BBA20F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8" creationId="{E6161421-052C-3690-48C8-AAA8AFD5E4C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09" creationId="{D2B392B2-8F34-5BCC-0A58-9FB3A648C8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0" creationId="{D4BE3389-4002-5F1E-9AE4-498AFFF1712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1" creationId="{9CA33EF2-F1A4-E3DA-4747-D660E997B66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2" creationId="{D4E760FB-0252-0FCA-1C67-161E7392F59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3" creationId="{99433553-C54E-DCF3-20F6-389C818C2E9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4" creationId="{726E809F-D650-0BFA-7039-04F8EEBBFA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5" creationId="{EDD24F1E-B903-435C-36B2-E2D82D0948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6" creationId="{89B3DCEF-EACB-55C0-1AB7-32904676DE8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7" creationId="{F4F0384D-3BC9-5A6A-69ED-F6E6F5D2D84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8" creationId="{EBF93EFE-31FD-2373-1281-33AEF1C0E58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30:26.433" v="1791"/>
          <ac:inkMkLst>
            <pc:docMk/>
            <pc:sldMk cId="1148959319" sldId="296"/>
            <ac:inkMk id="119" creationId="{7C950539-AC16-D9D7-FDEA-8D1E7AD30CF8}"/>
          </ac:inkMkLst>
        </pc:inkChg>
      </pc:sldChg>
      <pc:sldChg chg="addSp delSp modSp add mod addAnim delAnim modAnim">
        <pc:chgData name="TAN Mei Yi [Harrisdale Senior High School]" userId="f9f029c9-d743-4d60-9f2c-e74bdec1ab07" providerId="ADAL" clId="{6B54A305-FF9F-46DD-9B9B-50480CD75A21}" dt="2023-02-24T02:55:13.491" v="2464"/>
        <pc:sldMkLst>
          <pc:docMk/>
          <pc:sldMk cId="2265637617" sldId="297"/>
        </pc:sldMkLst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2" creationId="{00000000-0000-0000-0000-000000000000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52:21.239" v="2400" actId="478"/>
          <ac:spMkLst>
            <pc:docMk/>
            <pc:sldMk cId="2265637617" sldId="297"/>
            <ac:spMk id="3" creationId="{7685D549-BEBA-9409-6AA9-EADE06E5B5A3}"/>
          </ac:spMkLst>
        </pc:spChg>
        <pc:spChg chg="mod">
          <ac:chgData name="TAN Mei Yi [Harrisdale Senior High School]" userId="f9f029c9-d743-4d60-9f2c-e74bdec1ab07" providerId="ADAL" clId="{6B54A305-FF9F-46DD-9B9B-50480CD75A21}" dt="2023-02-24T02:52:00.320" v="2393" actId="20577"/>
          <ac:spMkLst>
            <pc:docMk/>
            <pc:sldMk cId="2265637617" sldId="297"/>
            <ac:spMk id="4" creationId="{E51A6914-59EC-45A1-A14A-6269C3273E3C}"/>
          </ac:spMkLst>
        </pc:spChg>
        <pc:spChg chg="del mod">
          <ac:chgData name="TAN Mei Yi [Harrisdale Senior High School]" userId="f9f029c9-d743-4d60-9f2c-e74bdec1ab07" providerId="ADAL" clId="{6B54A305-FF9F-46DD-9B9B-50480CD75A21}" dt="2023-02-24T02:41:05.623" v="2332" actId="478"/>
          <ac:spMkLst>
            <pc:docMk/>
            <pc:sldMk cId="2265637617" sldId="297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1:49.434" v="2379" actId="1076"/>
          <ac:spMkLst>
            <pc:docMk/>
            <pc:sldMk cId="2265637617" sldId="297"/>
            <ac:spMk id="6" creationId="{797F6463-6548-3B99-CBA2-C3CB5FD6255F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7" creationId="{C52FC560-96FD-E3A4-71C8-48E1726BA4A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8" creationId="{12205C10-DA83-07EC-B1E3-B330B2985B9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9" creationId="{E28A8064-067E-3F4B-464E-19E5A204B339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0" creationId="{F26B312A-E56E-E6F4-B4AE-29B2A549A272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1" creationId="{CA9BECAD-FFFC-CB6D-1DB3-8D99ED606BCE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52:11.323" v="2399" actId="478"/>
          <ac:spMkLst>
            <pc:docMk/>
            <pc:sldMk cId="2265637617" sldId="297"/>
            <ac:spMk id="12" creationId="{4A44C5AC-1A80-C7C5-C8D6-C1D673FF8E18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4" creationId="{4515898B-E46B-E4CA-B1D8-095B192873C6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1:23.526" v="2335" actId="478"/>
          <ac:spMkLst>
            <pc:docMk/>
            <pc:sldMk cId="2265637617" sldId="297"/>
            <ac:spMk id="15" creationId="{AC98916D-D8C3-FF8C-1B81-5959FDE4EB91}"/>
          </ac:spMkLst>
        </pc:spChg>
        <pc:spChg chg="del">
          <ac:chgData name="TAN Mei Yi [Harrisdale Senior High School]" userId="f9f029c9-d743-4d60-9f2c-e74bdec1ab07" providerId="ADAL" clId="{6B54A305-FF9F-46DD-9B9B-50480CD75A21}" dt="2023-02-24T02:40:38.787" v="2326" actId="478"/>
          <ac:spMkLst>
            <pc:docMk/>
            <pc:sldMk cId="2265637617" sldId="297"/>
            <ac:spMk id="17" creationId="{6805F607-1E14-23E0-E246-A7C2D78F2D0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18" creationId="{2F4AF836-93AC-6991-4F6F-DF8F2811DFBE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41:33.976" v="2338"/>
          <ac:spMkLst>
            <pc:docMk/>
            <pc:sldMk cId="2265637617" sldId="297"/>
            <ac:spMk id="22" creationId="{1CAA07BD-1FA7-D4BA-C398-9A773CE1C4A5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37.820" v="2340" actId="1076"/>
          <ac:spMkLst>
            <pc:docMk/>
            <pc:sldMk cId="2265637617" sldId="297"/>
            <ac:spMk id="23" creationId="{C4138848-498B-9AC4-1A1A-9E5C09D387D7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1:56.800" v="2347" actId="21"/>
          <ac:spMkLst>
            <pc:docMk/>
            <pc:sldMk cId="2265637617" sldId="297"/>
            <ac:spMk id="25" creationId="{FC8B7344-0F38-A2EF-6A7F-870A698C397F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42:56.895" v="2364" actId="1076"/>
          <ac:spMkLst>
            <pc:docMk/>
            <pc:sldMk cId="2265637617" sldId="297"/>
            <ac:spMk id="26" creationId="{A4730416-921C-9A6A-5CB9-5F2B9AA22447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29" creationId="{D6B80494-C1A0-2B30-55FE-E7332C825291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0" creationId="{A2A2793E-2761-B487-C089-EF28843EF7F5}"/>
          </ac:spMkLst>
        </pc:spChg>
        <pc:spChg chg="add del mod">
          <ac:chgData name="TAN Mei Yi [Harrisdale Senior High School]" userId="f9f029c9-d743-4d60-9f2c-e74bdec1ab07" providerId="ADAL" clId="{6B54A305-FF9F-46DD-9B9B-50480CD75A21}" dt="2023-02-24T02:46:52.952" v="2374"/>
          <ac:spMkLst>
            <pc:docMk/>
            <pc:sldMk cId="2265637617" sldId="297"/>
            <ac:spMk id="31" creationId="{6FD70A39-E9F1-EDBD-5DAB-95120AD8517D}"/>
          </ac:spMkLst>
        </pc:spChg>
        <pc:spChg chg="add del">
          <ac:chgData name="TAN Mei Yi [Harrisdale Senior High School]" userId="f9f029c9-d743-4d60-9f2c-e74bdec1ab07" providerId="ADAL" clId="{6B54A305-FF9F-46DD-9B9B-50480CD75A21}" dt="2023-02-24T02:52:23.082" v="2402"/>
          <ac:spMkLst>
            <pc:docMk/>
            <pc:sldMk cId="2265637617" sldId="297"/>
            <ac:spMk id="34" creationId="{AEE56B55-2D26-9981-9610-60C8354FE62C}"/>
          </ac:spMkLst>
        </pc:spChg>
        <pc:spChg chg="add mod">
          <ac:chgData name="TAN Mei Yi [Harrisdale Senior High School]" userId="f9f029c9-d743-4d60-9f2c-e74bdec1ab07" providerId="ADAL" clId="{6B54A305-FF9F-46DD-9B9B-50480CD75A21}" dt="2023-02-24T02:52:35.086" v="2410" actId="14100"/>
          <ac:spMkLst>
            <pc:docMk/>
            <pc:sldMk cId="2265637617" sldId="297"/>
            <ac:spMk id="36" creationId="{C1AB535B-6CD0-5946-769F-AB31E3AD4CE3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6" creationId="{EB711B9A-6C80-2D76-4993-34C57739249C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4:57.419" v="2448"/>
          <ac:grpSpMkLst>
            <pc:docMk/>
            <pc:sldMk cId="2265637617" sldId="297"/>
            <ac:grpSpMk id="57" creationId="{B12A4F93-CCB8-0878-E824-25E8E6C01882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06.989" v="2463"/>
          <ac:grpSpMkLst>
            <pc:docMk/>
            <pc:sldMk cId="2265637617" sldId="297"/>
            <ac:grpSpMk id="72" creationId="{AADF122F-9BA7-8DEF-179F-2854E07F4816}"/>
          </ac:grpSpMkLst>
        </pc:grpChg>
        <pc:graphicFrameChg chg="add del mod">
          <ac:chgData name="TAN Mei Yi [Harrisdale Senior High School]" userId="f9f029c9-d743-4d60-9f2c-e74bdec1ab07" providerId="ADAL" clId="{6B54A305-FF9F-46DD-9B9B-50480CD75A21}" dt="2023-02-24T02:41:41.154" v="2341" actId="478"/>
          <ac:graphicFrameMkLst>
            <pc:docMk/>
            <pc:sldMk cId="2265637617" sldId="297"/>
            <ac:graphicFrameMk id="13" creationId="{97360AA9-38C8-14AC-A938-01CD3D4FA932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41:33.976" v="2338"/>
          <ac:graphicFrameMkLst>
            <pc:docMk/>
            <pc:sldMk cId="2265637617" sldId="297"/>
            <ac:graphicFrameMk id="20" creationId="{93762613-43FF-097B-CF78-57FB33E7EF54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1:50.396" v="2345" actId="478"/>
          <ac:graphicFrameMkLst>
            <pc:docMk/>
            <pc:sldMk cId="2265637617" sldId="297"/>
            <ac:graphicFrameMk id="24" creationId="{0D2B0BC1-BB51-7969-6768-84C109E48F19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1:51.636" v="2380" actId="1076"/>
          <ac:graphicFrameMkLst>
            <pc:docMk/>
            <pc:sldMk cId="2265637617" sldId="297"/>
            <ac:graphicFrameMk id="27" creationId="{5B67D5A8-D8E7-4058-403A-D21824ACE541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46:52.952" v="2374"/>
          <ac:graphicFrameMkLst>
            <pc:docMk/>
            <pc:sldMk cId="2265637617" sldId="297"/>
            <ac:graphicFrameMk id="28" creationId="{9544E63B-3077-1BC8-BECD-BE1BDF9C13D2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2" creationId="{DB3C7DF2-8121-4F68-715B-AFE64F550F85}"/>
          </ac:graphicFrameMkLst>
        </pc:graphicFrameChg>
        <pc:graphicFrameChg chg="add del mod">
          <ac:chgData name="TAN Mei Yi [Harrisdale Senior High School]" userId="f9f029c9-d743-4d60-9f2c-e74bdec1ab07" providerId="ADAL" clId="{6B54A305-FF9F-46DD-9B9B-50480CD75A21}" dt="2023-02-24T02:51:38.195" v="2378"/>
          <ac:graphicFrameMkLst>
            <pc:docMk/>
            <pc:sldMk cId="2265637617" sldId="297"/>
            <ac:graphicFrameMk id="33" creationId="{4A3E8BEE-40AC-ADB6-95A7-F80C8AFB2B59}"/>
          </ac:graphicFrameMkLst>
        </pc:graphicFrameChg>
        <pc:graphicFrameChg chg="add del">
          <ac:chgData name="TAN Mei Yi [Harrisdale Senior High School]" userId="f9f029c9-d743-4d60-9f2c-e74bdec1ab07" providerId="ADAL" clId="{6B54A305-FF9F-46DD-9B9B-50480CD75A21}" dt="2023-02-24T02:52:23.082" v="2402"/>
          <ac:graphicFrameMkLst>
            <pc:docMk/>
            <pc:sldMk cId="2265637617" sldId="297"/>
            <ac:graphicFrameMk id="35" creationId="{DF8E527A-36CA-A4BA-09BD-87AC9610EAD1}"/>
          </ac:graphicFrameMkLst>
        </pc:graphicFrameChg>
        <pc:graphicFrameChg chg="add mod">
          <ac:chgData name="TAN Mei Yi [Harrisdale Senior High School]" userId="f9f029c9-d743-4d60-9f2c-e74bdec1ab07" providerId="ADAL" clId="{6B54A305-FF9F-46DD-9B9B-50480CD75A21}" dt="2023-02-24T02:52:38.252" v="2411" actId="1076"/>
          <ac:graphicFrameMkLst>
            <pc:docMk/>
            <pc:sldMk cId="2265637617" sldId="297"/>
            <ac:graphicFrameMk id="37" creationId="{75E381B6-EB9D-2216-BD0A-51AFF07AAFEF}"/>
          </ac:graphicFrameMkLst>
        </pc:graphicFrameChg>
        <pc:picChg chg="del">
          <ac:chgData name="TAN Mei Yi [Harrisdale Senior High School]" userId="f9f029c9-d743-4d60-9f2c-e74bdec1ab07" providerId="ADAL" clId="{6B54A305-FF9F-46DD-9B9B-50480CD75A21}" dt="2023-02-24T02:40:33.534" v="2323" actId="478"/>
          <ac:picMkLst>
            <pc:docMk/>
            <pc:sldMk cId="2265637617" sldId="297"/>
            <ac:picMk id="16" creationId="{639B636D-1DE3-AF15-23EF-B209FEFF65D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4.800" v="2324" actId="478"/>
          <ac:picMkLst>
            <pc:docMk/>
            <pc:sldMk cId="2265637617" sldId="297"/>
            <ac:picMk id="19" creationId="{C1564F56-6069-CA11-AD6D-A5063ADA47E9}"/>
          </ac:picMkLst>
        </pc:picChg>
        <pc:picChg chg="del">
          <ac:chgData name="TAN Mei Yi [Harrisdale Senior High School]" userId="f9f029c9-d743-4d60-9f2c-e74bdec1ab07" providerId="ADAL" clId="{6B54A305-FF9F-46DD-9B9B-50480CD75A21}" dt="2023-02-24T02:40:36.161" v="2325" actId="478"/>
          <ac:picMkLst>
            <pc:docMk/>
            <pc:sldMk cId="2265637617" sldId="297"/>
            <ac:picMk id="21" creationId="{34898907-BCD6-D547-479E-5E7A25F51F86}"/>
          </ac:picMkLst>
        </pc:picChg>
        <pc:inkChg chg="add">
          <ac:chgData name="TAN Mei Yi [Harrisdale Senior High School]" userId="f9f029c9-d743-4d60-9f2c-e74bdec1ab07" providerId="ADAL" clId="{6B54A305-FF9F-46DD-9B9B-50480CD75A21}" dt="2023-02-24T02:54:47.949" v="2430" actId="9405"/>
          <ac:inkMkLst>
            <pc:docMk/>
            <pc:sldMk cId="2265637617" sldId="297"/>
            <ac:inkMk id="38" creationId="{0078BC04-1F8B-FEA7-8F20-717B447F93A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39" creationId="{D89944FC-9568-5A6A-4356-F149A69D233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0" creationId="{6E183D3B-F40F-EA2C-2742-AE38B75F7EB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1" creationId="{88AA0BB6-42FF-20B2-B713-5438D1BD271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2" creationId="{EFC0279C-900D-B38D-4BA2-E956DE0F16D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3" creationId="{28A56220-35C3-6DCC-24E5-1239D14F5DE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4" creationId="{9F792660-630D-BBB6-E172-0E01CFB9110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5" creationId="{ED8826B8-7F44-98DC-DDCF-64C09E12E61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6" creationId="{78540BF8-8A43-53F4-A9D7-0651A74F858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7" creationId="{32919FCB-97EA-A3B6-EF7B-4CDD1DE47CD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8" creationId="{E639D1D3-86FF-2EE6-0C49-857F4A9AEFC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49" creationId="{6B369E6E-D79B-F9A4-67F0-54B37B23B4F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0" creationId="{94FBA355-B449-FBFD-846F-DC25AE3E131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1" creationId="{302FC61D-577B-6527-CF32-2296214520F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2" creationId="{19F1190F-254B-3D21-5EF9-E315E6504D9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3" creationId="{96022D09-2679-C437-C907-564DE06E857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4" creationId="{18225752-2060-7BEA-DE43-9C939A7388C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4:57.419" v="2448"/>
          <ac:inkMkLst>
            <pc:docMk/>
            <pc:sldMk cId="2265637617" sldId="297"/>
            <ac:inkMk id="55" creationId="{5DC388C4-C6F8-2573-956A-21AC146B05B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8" creationId="{E7E814B8-E265-CE71-B4B9-4FE4DA731E5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59" creationId="{E30C6C49-C4AE-DD47-EAAF-001E44E61A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0" creationId="{6DD76370-2E9D-073D-6E6B-1B1DA0E8F3F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1" creationId="{67723949-2184-BE61-6C9B-94FB3C6DD93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2" creationId="{37F04D47-84BC-1E33-6B8F-1D1C34FEEC12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3" creationId="{C538B60D-8F0E-3FC2-4090-32F9D04A493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4" creationId="{E9D7AC0A-3929-2CA8-BF0D-4142C26D5D9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5" creationId="{9E464202-E4AF-3660-6F6D-AA378CCF026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6" creationId="{0620598A-6B54-5256-D1F0-91E4842320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7" creationId="{8AABFDC8-136C-628B-8D42-85493AF15A1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8" creationId="{F59A67E7-2C8A-E22F-AEE3-BE7D52B0723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69" creationId="{C0983A81-CCCD-5289-7DE9-75C9A184527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0" creationId="{40CF2C33-D0D6-DF0E-4A5A-A5F50C2B76A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06.989" v="2463"/>
          <ac:inkMkLst>
            <pc:docMk/>
            <pc:sldMk cId="2265637617" sldId="297"/>
            <ac:inkMk id="71" creationId="{69EC5374-2E82-143E-5EAF-3A4B4DF853A9}"/>
          </ac:inkMkLst>
        </pc:inkChg>
      </pc:sldChg>
      <pc:sldChg chg="addSp delSp modSp add mod delAnim modAnim">
        <pc:chgData name="TAN Mei Yi [Harrisdale Senior High School]" userId="f9f029c9-d743-4d60-9f2c-e74bdec1ab07" providerId="ADAL" clId="{6B54A305-FF9F-46DD-9B9B-50480CD75A21}" dt="2023-02-24T02:56:27.064" v="2506"/>
        <pc:sldMkLst>
          <pc:docMk/>
          <pc:sldMk cId="585296158" sldId="298"/>
        </pc:sldMkLst>
        <pc:spChg chg="add mod">
          <ac:chgData name="TAN Mei Yi [Harrisdale Senior High School]" userId="f9f029c9-d743-4d60-9f2c-e74bdec1ab07" providerId="ADAL" clId="{6B54A305-FF9F-46DD-9B9B-50480CD75A21}" dt="2023-02-24T02:54:29.875" v="2429" actId="20577"/>
          <ac:spMkLst>
            <pc:docMk/>
            <pc:sldMk cId="585296158" sldId="298"/>
            <ac:spMk id="3" creationId="{D59D228A-3DE9-7652-994C-C49D28BF4796}"/>
          </ac:spMkLst>
        </pc:spChg>
        <pc:grpChg chg="mod">
          <ac:chgData name="TAN Mei Yi [Harrisdale Senior High School]" userId="f9f029c9-d743-4d60-9f2c-e74bdec1ab07" providerId="ADAL" clId="{6B54A305-FF9F-46DD-9B9B-50480CD75A21}" dt="2023-02-24T02:55:28.666" v="2474"/>
          <ac:grpSpMkLst>
            <pc:docMk/>
            <pc:sldMk cId="585296158" sldId="298"/>
            <ac:grpSpMk id="15" creationId="{0648EA61-B40C-46BC-DCC9-DDA00566575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5:51.450" v="2484"/>
          <ac:grpSpMkLst>
            <pc:docMk/>
            <pc:sldMk cId="585296158" sldId="298"/>
            <ac:grpSpMk id="29" creationId="{11015E21-3FE7-3DBD-6626-7B671BA3506E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04.368" v="2497"/>
          <ac:grpSpMkLst>
            <pc:docMk/>
            <pc:sldMk cId="585296158" sldId="298"/>
            <ac:grpSpMk id="44" creationId="{E1FEAB96-33D6-BA22-1935-3C996C16C379}"/>
          </ac:grpSpMkLst>
        </pc:grpChg>
        <pc:grpChg chg="del 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49" creationId="{BD281F08-479E-53BA-BEDF-F2B4F6927409}"/>
          </ac:grpSpMkLst>
        </pc:grpChg>
        <pc:grpChg chg="mod">
          <ac:chgData name="TAN Mei Yi [Harrisdale Senior High School]" userId="f9f029c9-d743-4d60-9f2c-e74bdec1ab07" providerId="ADAL" clId="{6B54A305-FF9F-46DD-9B9B-50480CD75A21}" dt="2023-02-24T02:56:12.610" v="2505"/>
          <ac:grpSpMkLst>
            <pc:docMk/>
            <pc:sldMk cId="585296158" sldId="298"/>
            <ac:grpSpMk id="52" creationId="{9C8E6105-2724-DEBD-DF81-F266AED6A67E}"/>
          </ac:grpSpMkLst>
        </pc:grpChg>
        <pc:graphicFrameChg chg="del">
          <ac:chgData name="TAN Mei Yi [Harrisdale Senior High School]" userId="f9f029c9-d743-4d60-9f2c-e74bdec1ab07" providerId="ADAL" clId="{6B54A305-FF9F-46DD-9B9B-50480CD75A21}" dt="2023-02-24T02:53:00.233" v="2414" actId="478"/>
          <ac:graphicFrameMkLst>
            <pc:docMk/>
            <pc:sldMk cId="585296158" sldId="298"/>
            <ac:graphicFrameMk id="37" creationId="{75E381B6-EB9D-2216-BD0A-51AFF07AAFEF}"/>
          </ac:graphicFrameMkLst>
        </pc:graphicFrame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5" creationId="{8BBDEF78-D366-B5C1-8794-1C14D8D4A3D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7" creationId="{219CF81F-5573-A51E-AFE3-62219E4DF02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8" creationId="{1CE9DFD9-1320-F33C-9956-2C015918462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9" creationId="{309AFEF7-A14A-3D8C-8D0F-D4CAF76CE859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0" creationId="{FEC39248-3155-A9F8-336E-C3713CD283D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1" creationId="{59035238-52BC-7F9C-6902-F0C96DCD107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2" creationId="{2F0280AC-CA28-B106-A2B8-F1D5955A0F3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3" creationId="{FF35EA4E-EBD6-B47D-3018-5B964E0597B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28.666" v="2474"/>
          <ac:inkMkLst>
            <pc:docMk/>
            <pc:sldMk cId="585296158" sldId="298"/>
            <ac:inkMk id="14" creationId="{785F1FA3-DC56-8423-C892-ECE8278C5B6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6" creationId="{AE4495BE-9ECD-A905-76CD-5FEFEB5A973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7" creationId="{27E70E35-BE13-FF6F-A38B-E72FA49B652D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8" creationId="{CE1B0FC3-A29F-2224-6B84-54E96C79B14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19" creationId="{F1283C45-716F-D816-9C77-80DB89550ED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0" creationId="{91975D1F-922B-D100-E59E-FFA75D76AE77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1" creationId="{A165C507-9A45-672A-1C81-C67D48AF1EA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2" creationId="{5EE296D6-CBEA-0E3F-01A8-20938768F95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4" creationId="{A05A029F-78EF-329D-55E3-48028C0DBC05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5:51.450" v="2484"/>
          <ac:inkMkLst>
            <pc:docMk/>
            <pc:sldMk cId="585296158" sldId="298"/>
            <ac:inkMk id="28" creationId="{2785E35E-5C62-3628-6519-CB30010438D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0" creationId="{5B0673CB-0167-875F-C346-5F921E693B38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1" creationId="{93B2081D-F859-74A3-E689-FEDDAEBE9AAA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2" creationId="{E81DBC72-0452-E36A-EE0A-CDF58EDFFDCF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3" creationId="{BBA3DEE0-03A3-EAB4-982D-2BC16E5198B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4" creationId="{D6F198EA-7F4E-20A7-0524-5CD9C3A8C0C1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5" creationId="{2A70A5CB-CD2A-6A8F-B44A-E562ECD9CDDB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8" creationId="{28EDE332-5A11-6B81-898A-1FD99B54B4E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39" creationId="{CF8596A6-22EB-6B1E-6544-F615BE561DB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0" creationId="{203011D8-8BEA-9B02-8549-BFE43435AD1E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1" creationId="{F0A483C0-811B-4A32-B0DA-75BAB4D3F6A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2" creationId="{63FBEEB0-99CA-3D14-5868-34C877FE900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04.368" v="2497"/>
          <ac:inkMkLst>
            <pc:docMk/>
            <pc:sldMk cId="585296158" sldId="298"/>
            <ac:inkMk id="43" creationId="{1629B872-A94B-B3BF-8553-BB46BC49C2B6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5" creationId="{2A43E94A-E42B-992B-FCBE-9AD9F117CEB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6" creationId="{5FFCC0C4-C725-FD12-EE2B-42FD8F969DF4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7" creationId="{E2906C9D-6020-0660-CC63-41FF2B3A37C3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48" creationId="{5324C026-DB3A-13AE-7C99-7D1692CBCECC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0" creationId="{166174E5-A1FF-2C3D-12CD-45C4BAAB9170}"/>
          </ac:inkMkLst>
        </pc:inkChg>
        <pc:inkChg chg="add mod">
          <ac:chgData name="TAN Mei Yi [Harrisdale Senior High School]" userId="f9f029c9-d743-4d60-9f2c-e74bdec1ab07" providerId="ADAL" clId="{6B54A305-FF9F-46DD-9B9B-50480CD75A21}" dt="2023-02-24T02:56:12.610" v="2505"/>
          <ac:inkMkLst>
            <pc:docMk/>
            <pc:sldMk cId="585296158" sldId="298"/>
            <ac:inkMk id="51" creationId="{E9BB51BE-9554-2D28-CEB7-C68D575160E9}"/>
          </ac:inkMkLst>
        </pc:inkChg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832224327" sldId="508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054505243" sldId="509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1419352636" sldId="510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39014222" sldId="511"/>
        </pc:sldMkLst>
      </pc:sldChg>
      <pc:sldChg chg="del">
        <pc:chgData name="TAN Mei Yi [Harrisdale Senior High School]" userId="f9f029c9-d743-4d60-9f2c-e74bdec1ab07" providerId="ADAL" clId="{6B54A305-FF9F-46DD-9B9B-50480CD75A21}" dt="2023-02-24T00:12:55.123" v="108" actId="47"/>
        <pc:sldMkLst>
          <pc:docMk/>
          <pc:sldMk cId="2819722794" sldId="512"/>
        </pc:sldMkLst>
      </pc:sldChg>
    </pc:docChg>
  </pc:docChgLst>
  <pc:docChgLst>
    <pc:chgData name="TAN Mei Yi [Harrisdale Senior High School]" userId="f9f029c9-d743-4d60-9f2c-e74bdec1ab07" providerId="ADAL" clId="{4EB3A1A3-68A3-4F3F-8DFD-0F91641C3463}"/>
    <pc:docChg chg="undo custSel addSld delSld modSld sldOrd">
      <pc:chgData name="TAN Mei Yi [Harrisdale Senior High School]" userId="f9f029c9-d743-4d60-9f2c-e74bdec1ab07" providerId="ADAL" clId="{4EB3A1A3-68A3-4F3F-8DFD-0F91641C3463}" dt="2023-02-27T12:03:09.126" v="2488" actId="20577"/>
      <pc:docMkLst>
        <pc:docMk/>
      </pc:docMkLst>
      <pc:sldChg chg="del">
        <pc:chgData name="TAN Mei Yi [Harrisdale Senior High School]" userId="f9f029c9-d743-4d60-9f2c-e74bdec1ab07" providerId="ADAL" clId="{4EB3A1A3-68A3-4F3F-8DFD-0F91641C3463}" dt="2023-02-27T04:47:09.838" v="162" actId="47"/>
        <pc:sldMkLst>
          <pc:docMk/>
          <pc:sldMk cId="3757805793" sldId="257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447087941" sldId="264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863932858" sldId="265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515547792" sldId="266"/>
        </pc:sldMkLst>
      </pc:sldChg>
      <pc:sldChg chg="addSp delSp modSp mod delAnim modAnim">
        <pc:chgData name="TAN Mei Yi [Harrisdale Senior High School]" userId="f9f029c9-d743-4d60-9f2c-e74bdec1ab07" providerId="ADAL" clId="{4EB3A1A3-68A3-4F3F-8DFD-0F91641C3463}" dt="2023-02-27T11:28:45.054" v="1209" actId="20577"/>
        <pc:sldMkLst>
          <pc:docMk/>
          <pc:sldMk cId="2463627863" sldId="282"/>
        </pc:sldMkLst>
        <pc:spChg chg="mod">
          <ac:chgData name="TAN Mei Yi [Harrisdale Senior High School]" userId="f9f029c9-d743-4d60-9f2c-e74bdec1ab07" providerId="ADAL" clId="{4EB3A1A3-68A3-4F3F-8DFD-0F91641C3463}" dt="2023-02-27T11:27:59.218" v="1195" actId="20577"/>
          <ac:spMkLst>
            <pc:docMk/>
            <pc:sldMk cId="2463627863" sldId="28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05:22:06.259" v="787" actId="313"/>
          <ac:spMkLst>
            <pc:docMk/>
            <pc:sldMk cId="2463627863" sldId="282"/>
            <ac:spMk id="5" creationId="{591596E1-52A0-4B0E-8447-FE346D5A0B18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9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7.091" v="506" actId="478"/>
          <ac:spMkLst>
            <pc:docMk/>
            <pc:sldMk cId="2463627863" sldId="282"/>
            <ac:spMk id="11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2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4EB3A1A3-68A3-4F3F-8DFD-0F91641C3463}" dt="2023-02-27T04:49:24.206" v="505" actId="478"/>
          <ac:spMkLst>
            <pc:docMk/>
            <pc:sldMk cId="2463627863" sldId="282"/>
            <ac:spMk id="14" creationId="{00000000-0000-0000-0000-00000000000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27:39.309" v="867" actId="20577"/>
          <ac:spMkLst>
            <pc:docMk/>
            <pc:sldMk cId="2463627863" sldId="282"/>
            <ac:spMk id="15" creationId="{F230452A-7983-0B3D-C0CA-F4B4B722175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27:48.077" v="871" actId="20577"/>
          <ac:spMkLst>
            <pc:docMk/>
            <pc:sldMk cId="2463627863" sldId="282"/>
            <ac:spMk id="16" creationId="{D84B0271-1E5C-70EC-A636-9EF1C9897119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09.553" v="1198" actId="20577"/>
          <ac:spMkLst>
            <pc:docMk/>
            <pc:sldMk cId="2463627863" sldId="282"/>
            <ac:spMk id="19" creationId="{2944A536-407B-068F-A79E-0C53ADA98CA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1:12.601" v="914" actId="1076"/>
          <ac:spMkLst>
            <pc:docMk/>
            <pc:sldMk cId="2463627863" sldId="282"/>
            <ac:spMk id="20" creationId="{B25AE5F9-F3E5-D2A4-276E-72674E4844E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1:29.108" v="925" actId="1076"/>
          <ac:spMkLst>
            <pc:docMk/>
            <pc:sldMk cId="2463627863" sldId="282"/>
            <ac:spMk id="21" creationId="{8A89CEEB-FEC2-E7AC-A57C-5406818CEF5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5:09.684" v="1024" actId="1076"/>
          <ac:spMkLst>
            <pc:docMk/>
            <pc:sldMk cId="2463627863" sldId="282"/>
            <ac:spMk id="22" creationId="{62071CB1-57FD-3D1D-ED79-F1666C3ECE7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2:28.544" v="969" actId="1076"/>
          <ac:spMkLst>
            <pc:docMk/>
            <pc:sldMk cId="2463627863" sldId="282"/>
            <ac:spMk id="23" creationId="{C76C4273-586D-B582-503F-2A560CE51D6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2:50.825" v="986" actId="1076"/>
          <ac:spMkLst>
            <pc:docMk/>
            <pc:sldMk cId="2463627863" sldId="282"/>
            <ac:spMk id="24" creationId="{2D7E98F2-D1FC-1807-C7D3-8F3F2D7C851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6:53:13.252" v="1008" actId="20577"/>
          <ac:spMkLst>
            <pc:docMk/>
            <pc:sldMk cId="2463627863" sldId="282"/>
            <ac:spMk id="25" creationId="{D381EB6E-EE7A-0559-27B6-1E2B51EFFEC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17.802" v="1201" actId="20577"/>
          <ac:spMkLst>
            <pc:docMk/>
            <pc:sldMk cId="2463627863" sldId="282"/>
            <ac:spMk id="26" creationId="{9B577A0A-A416-55CB-3F77-7BDDE4ACCA33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21:55.896" v="1040"/>
          <ac:spMkLst>
            <pc:docMk/>
            <pc:sldMk cId="2463627863" sldId="282"/>
            <ac:spMk id="27" creationId="{4881CD67-CF2E-5811-6869-96BC852F7E83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2:58.919" v="1056" actId="20577"/>
          <ac:spMkLst>
            <pc:docMk/>
            <pc:sldMk cId="2463627863" sldId="282"/>
            <ac:spMk id="28" creationId="{7CEDA074-B05F-A944-B0B8-4CF62689C763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3:28.789" v="1075" actId="1076"/>
          <ac:spMkLst>
            <pc:docMk/>
            <pc:sldMk cId="2463627863" sldId="282"/>
            <ac:spMk id="29" creationId="{D3CD89F9-F931-3E04-B238-BC10047098F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4:37.137" v="1107" actId="1076"/>
          <ac:spMkLst>
            <pc:docMk/>
            <pc:sldMk cId="2463627863" sldId="282"/>
            <ac:spMk id="30" creationId="{FC85943F-7F58-F4FF-7DFD-A898CAD1207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4:33.284" v="1106" actId="1076"/>
          <ac:spMkLst>
            <pc:docMk/>
            <pc:sldMk cId="2463627863" sldId="282"/>
            <ac:spMk id="31" creationId="{937BAA9D-EDFE-8DE6-12B4-34F7C1D6683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5:29.782" v="1157" actId="20577"/>
          <ac:spMkLst>
            <pc:docMk/>
            <pc:sldMk cId="2463627863" sldId="282"/>
            <ac:spMk id="32" creationId="{3CABC2DB-A1B6-0C4C-C037-B5617DB8EB4A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8:45.054" v="1209" actId="20577"/>
          <ac:spMkLst>
            <pc:docMk/>
            <pc:sldMk cId="2463627863" sldId="282"/>
            <ac:spMk id="33" creationId="{DC47E109-51E8-59C1-7842-D04CE5EF6EF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52.986" v="1190" actId="1076"/>
          <ac:spMkLst>
            <pc:docMk/>
            <pc:sldMk cId="2463627863" sldId="282"/>
            <ac:spMk id="34" creationId="{5B9A706A-9ECF-BF9B-953F-9B0DE95CB43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52.986" v="1190" actId="1076"/>
          <ac:spMkLst>
            <pc:docMk/>
            <pc:sldMk cId="2463627863" sldId="282"/>
            <ac:spMk id="35" creationId="{0CFE5D79-9662-2887-A42C-17678BC3F3DA}"/>
          </ac:spMkLst>
        </pc:spChg>
        <pc:picChg chg="del">
          <ac:chgData name="TAN Mei Yi [Harrisdale Senior High School]" userId="f9f029c9-d743-4d60-9f2c-e74bdec1ab07" providerId="ADAL" clId="{4EB3A1A3-68A3-4F3F-8DFD-0F91641C3463}" dt="2023-02-27T04:49:24.206" v="505" actId="478"/>
          <ac:picMkLst>
            <pc:docMk/>
            <pc:sldMk cId="2463627863" sldId="282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06:55:04.877" v="1023" actId="478"/>
          <ac:picMkLst>
            <pc:docMk/>
            <pc:sldMk cId="2463627863" sldId="282"/>
            <ac:picMk id="18" creationId="{D0BB2E26-99A7-0081-7D90-C6208EBB9131}"/>
          </ac:picMkLst>
        </pc:picChg>
      </pc:sldChg>
      <pc:sldChg chg="modSp mod">
        <pc:chgData name="TAN Mei Yi [Harrisdale Senior High School]" userId="f9f029c9-d743-4d60-9f2c-e74bdec1ab07" providerId="ADAL" clId="{4EB3A1A3-68A3-4F3F-8DFD-0F91641C3463}" dt="2023-02-27T12:03:09.126" v="2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4EB3A1A3-68A3-4F3F-8DFD-0F91641C3463}" dt="2023-02-27T12:03:09.126" v="2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4EB3A1A3-68A3-4F3F-8DFD-0F91641C3463}" dt="2023-02-27T04:47:04.220" v="16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4EB3A1A3-68A3-4F3F-8DFD-0F91641C3463}" dt="2023-02-27T04:47:04.220" v="161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4EB3A1A3-68A3-4F3F-8DFD-0F91641C3463}" dt="2023-02-27T04:45:18.125" v="54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738869618" sldId="293"/>
        </pc:sldMkLst>
      </pc:sldChg>
      <pc:sldChg chg="addSp delSp modSp add mod modAnim">
        <pc:chgData name="TAN Mei Yi [Harrisdale Senior High School]" userId="f9f029c9-d743-4d60-9f2c-e74bdec1ab07" providerId="ADAL" clId="{4EB3A1A3-68A3-4F3F-8DFD-0F91641C3463}" dt="2023-02-27T11:50:52.215" v="1872" actId="20577"/>
        <pc:sldMkLst>
          <pc:docMk/>
          <pc:sldMk cId="4092418745" sldId="293"/>
        </pc:sldMkLst>
        <pc:spChg chg="mod">
          <ac:chgData name="TAN Mei Yi [Harrisdale Senior High School]" userId="f9f029c9-d743-4d60-9f2c-e74bdec1ab07" providerId="ADAL" clId="{4EB3A1A3-68A3-4F3F-8DFD-0F91641C3463}" dt="2023-02-27T11:40:40.280" v="1558" actId="1076"/>
          <ac:spMkLst>
            <pc:docMk/>
            <pc:sldMk cId="4092418745" sldId="293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11:40:22.969" v="1539" actId="14100"/>
          <ac:spMkLst>
            <pc:docMk/>
            <pc:sldMk cId="4092418745" sldId="293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12.041" v="1583" actId="1076"/>
          <ac:spMkLst>
            <pc:docMk/>
            <pc:sldMk cId="4092418745" sldId="293"/>
            <ac:spMk id="7" creationId="{E440A431-3BFC-9C72-AE80-60F1B160414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30.280" v="1601" actId="1076"/>
          <ac:spMkLst>
            <pc:docMk/>
            <pc:sldMk cId="4092418745" sldId="293"/>
            <ac:spMk id="8" creationId="{ABB1AA73-A768-8FFE-A04A-30F20AF79DC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42.009" v="1612" actId="1076"/>
          <ac:spMkLst>
            <pc:docMk/>
            <pc:sldMk cId="4092418745" sldId="293"/>
            <ac:spMk id="9" creationId="{E8B13C40-B7A5-9C95-BC9D-A67CBD3CC3E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1:56.914" v="1629" actId="1076"/>
          <ac:spMkLst>
            <pc:docMk/>
            <pc:sldMk cId="4092418745" sldId="293"/>
            <ac:spMk id="10" creationId="{B2A09EA7-89BA-9B7B-9A8F-A876A03E357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2:20.561" v="1651" actId="1076"/>
          <ac:spMkLst>
            <pc:docMk/>
            <pc:sldMk cId="4092418745" sldId="293"/>
            <ac:spMk id="11" creationId="{A3F9EFFF-6734-7754-587D-15E99B06570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2:43.602" v="1694" actId="1076"/>
          <ac:spMkLst>
            <pc:docMk/>
            <pc:sldMk cId="4092418745" sldId="293"/>
            <ac:spMk id="12" creationId="{BC987C26-B8F2-B37B-516E-4CF434E14762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32.685" v="1713" actId="20577"/>
          <ac:spMkLst>
            <pc:docMk/>
            <pc:sldMk cId="4092418745" sldId="293"/>
            <ac:spMk id="13" creationId="{5CB49040-63CE-DFD3-5DF9-73376E7DB57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24.489" v="1711" actId="20577"/>
          <ac:spMkLst>
            <pc:docMk/>
            <pc:sldMk cId="4092418745" sldId="293"/>
            <ac:spMk id="14" creationId="{5F0DE511-4307-4134-7C77-55E84D97883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3:40.237" v="1715" actId="1076"/>
          <ac:spMkLst>
            <pc:docMk/>
            <pc:sldMk cId="4092418745" sldId="293"/>
            <ac:spMk id="15" creationId="{44FA2773-8F8E-C80C-ED51-0C2E249BF6F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4:11.665" v="1769" actId="1076"/>
          <ac:spMkLst>
            <pc:docMk/>
            <pc:sldMk cId="4092418745" sldId="293"/>
            <ac:spMk id="16" creationId="{1AA4E759-E8B2-DFA3-ACFC-2EE8B11BDDE4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4:53.423" v="1801" actId="1076"/>
          <ac:spMkLst>
            <pc:docMk/>
            <pc:sldMk cId="4092418745" sldId="293"/>
            <ac:spMk id="17" creationId="{960D95F6-E9EE-7F63-430A-1C19DD477B7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28.285" v="1841" actId="1076"/>
          <ac:spMkLst>
            <pc:docMk/>
            <pc:sldMk cId="4092418745" sldId="293"/>
            <ac:spMk id="18" creationId="{5CF68823-F5A8-ED80-3944-83E29E05D74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44.348" v="1846" actId="20577"/>
          <ac:spMkLst>
            <pc:docMk/>
            <pc:sldMk cId="4092418745" sldId="293"/>
            <ac:spMk id="19" creationId="{9DEA325F-B512-907C-694C-A577EA2BE0D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45:52.497" v="1849" actId="20577"/>
          <ac:spMkLst>
            <pc:docMk/>
            <pc:sldMk cId="4092418745" sldId="293"/>
            <ac:spMk id="20" creationId="{057F58FD-A906-70F8-AE6C-031B6EC58AA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0:52.215" v="1872" actId="20577"/>
          <ac:spMkLst>
            <pc:docMk/>
            <pc:sldMk cId="4092418745" sldId="293"/>
            <ac:spMk id="21" creationId="{DC203E81-4349-2D9A-6293-363A13BD5713}"/>
          </ac:spMkLst>
        </pc:spChg>
        <pc:picChg chg="add del mod">
          <ac:chgData name="TAN Mei Yi [Harrisdale Senior High School]" userId="f9f029c9-d743-4d60-9f2c-e74bdec1ab07" providerId="ADAL" clId="{4EB3A1A3-68A3-4F3F-8DFD-0F91641C3463}" dt="2023-02-27T11:41:44.627" v="1615" actId="478"/>
          <ac:picMkLst>
            <pc:docMk/>
            <pc:sldMk cId="4092418745" sldId="293"/>
            <ac:picMk id="6" creationId="{EA288A3E-AFA9-038A-F3F9-6D48A0F76C39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385393152" sldId="294"/>
        </pc:sldMkLst>
      </pc:sldChg>
      <pc:sldChg chg="addSp delSp modSp add mod modAnim">
        <pc:chgData name="TAN Mei Yi [Harrisdale Senior High School]" userId="f9f029c9-d743-4d60-9f2c-e74bdec1ab07" providerId="ADAL" clId="{4EB3A1A3-68A3-4F3F-8DFD-0F91641C3463}" dt="2023-02-27T12:02:44.657" v="2485" actId="20577"/>
        <pc:sldMkLst>
          <pc:docMk/>
          <pc:sldMk cId="3006845214" sldId="294"/>
        </pc:sldMkLst>
        <pc:spChg chg="mod">
          <ac:chgData name="TAN Mei Yi [Harrisdale Senior High School]" userId="f9f029c9-d743-4d60-9f2c-e74bdec1ab07" providerId="ADAL" clId="{4EB3A1A3-68A3-4F3F-8DFD-0F91641C3463}" dt="2023-02-27T11:56:06.127" v="2183" actId="1076"/>
          <ac:spMkLst>
            <pc:docMk/>
            <pc:sldMk cId="3006845214" sldId="294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11:52:52.370" v="2070" actId="27636"/>
          <ac:spMkLst>
            <pc:docMk/>
            <pc:sldMk cId="3006845214" sldId="294"/>
            <ac:spMk id="5" creationId="{591596E1-52A0-4B0E-8447-FE346D5A0B1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6:08.702" v="2184" actId="1076"/>
          <ac:spMkLst>
            <pc:docMk/>
            <pc:sldMk cId="3006845214" sldId="294"/>
            <ac:spMk id="8" creationId="{0B7B7158-E839-4029-C37A-4BD0B4695A2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8:58.396" v="2311" actId="20577"/>
          <ac:spMkLst>
            <pc:docMk/>
            <pc:sldMk cId="3006845214" sldId="294"/>
            <ac:spMk id="9" creationId="{2D1C12A0-B0DC-F566-6BD6-62E2FD2FD4A2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55:14.330" v="2162"/>
          <ac:spMkLst>
            <pc:docMk/>
            <pc:sldMk cId="3006845214" sldId="294"/>
            <ac:spMk id="10" creationId="{42ABF0F7-540E-A949-3644-14A04534045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5:24.578" v="2172"/>
          <ac:spMkLst>
            <pc:docMk/>
            <pc:sldMk cId="3006845214" sldId="294"/>
            <ac:spMk id="11" creationId="{9FA8D1CF-24DB-B4ED-4423-2A7F97BBCD4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6:21.251" v="2199" actId="20577"/>
          <ac:spMkLst>
            <pc:docMk/>
            <pc:sldMk cId="3006845214" sldId="294"/>
            <ac:spMk id="12" creationId="{D0A3CFEB-BA7A-E8A3-1040-C2B231576CD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7:05.027" v="2230" actId="1076"/>
          <ac:spMkLst>
            <pc:docMk/>
            <pc:sldMk cId="3006845214" sldId="294"/>
            <ac:spMk id="13" creationId="{D9BA0628-4F70-5909-18B0-EB4EF32CA686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1.686" v="2312" actId="20577"/>
          <ac:spMkLst>
            <pc:docMk/>
            <pc:sldMk cId="3006845214" sldId="294"/>
            <ac:spMk id="14" creationId="{E41A4822-9B94-E697-44FD-1321CF3892F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3.919" v="2313" actId="20577"/>
          <ac:spMkLst>
            <pc:docMk/>
            <pc:sldMk cId="3006845214" sldId="294"/>
            <ac:spMk id="15" creationId="{8F3157F9-E4AF-0A5B-3148-94AD657D71E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07.265" v="2314" actId="20577"/>
          <ac:spMkLst>
            <pc:docMk/>
            <pc:sldMk cId="3006845214" sldId="294"/>
            <ac:spMk id="16" creationId="{AA955668-44F3-BABB-5121-F3A4955D5FC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59:10.814" v="2316" actId="20577"/>
          <ac:spMkLst>
            <pc:docMk/>
            <pc:sldMk cId="3006845214" sldId="294"/>
            <ac:spMk id="17" creationId="{2D5D56C6-A4DC-B63C-0DF8-C6BFF97F5D94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11:59:31.696" v="2318"/>
          <ac:spMkLst>
            <pc:docMk/>
            <pc:sldMk cId="3006845214" sldId="294"/>
            <ac:spMk id="18" creationId="{EA7F0259-07FD-1FD2-37AB-E5AE06BE4E4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0:50.094" v="2395" actId="20577"/>
          <ac:spMkLst>
            <pc:docMk/>
            <pc:sldMk cId="3006845214" sldId="294"/>
            <ac:spMk id="19" creationId="{80F397CE-F5B9-6B86-914E-B6FA3DBE40FB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0:45.319" v="2393" actId="1076"/>
          <ac:spMkLst>
            <pc:docMk/>
            <pc:sldMk cId="3006845214" sldId="294"/>
            <ac:spMk id="20" creationId="{1409FD93-A334-5D08-5876-2BD96BBACF85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1:10.753" v="2413" actId="20577"/>
          <ac:spMkLst>
            <pc:docMk/>
            <pc:sldMk cId="3006845214" sldId="294"/>
            <ac:spMk id="21" creationId="{114D388C-F862-639F-CAEF-841D127AC367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1:40.375" v="2434" actId="1076"/>
          <ac:spMkLst>
            <pc:docMk/>
            <pc:sldMk cId="3006845214" sldId="294"/>
            <ac:spMk id="22" creationId="{699532A6-3A03-E040-B89D-DA9AF14C043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05.745" v="2459" actId="20577"/>
          <ac:spMkLst>
            <pc:docMk/>
            <pc:sldMk cId="3006845214" sldId="294"/>
            <ac:spMk id="23" creationId="{84BF6755-0DEF-1E30-D7B1-0EA5BE010A4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31.895" v="2476" actId="1076"/>
          <ac:spMkLst>
            <pc:docMk/>
            <pc:sldMk cId="3006845214" sldId="294"/>
            <ac:spMk id="24" creationId="{85CB246D-9A39-12E1-9EE3-1C88A8E56E9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2:02:44.657" v="2485" actId="20577"/>
          <ac:spMkLst>
            <pc:docMk/>
            <pc:sldMk cId="3006845214" sldId="294"/>
            <ac:spMk id="25" creationId="{5C354854-D36C-3D65-8D6F-4BABC3B85554}"/>
          </ac:spMkLst>
        </pc:spChg>
        <pc:picChg chg="del">
          <ac:chgData name="TAN Mei Yi [Harrisdale Senior High School]" userId="f9f029c9-d743-4d60-9f2c-e74bdec1ab07" providerId="ADAL" clId="{4EB3A1A3-68A3-4F3F-8DFD-0F91641C3463}" dt="2023-02-27T04:50:16.971" v="512" actId="478"/>
          <ac:picMkLst>
            <pc:docMk/>
            <pc:sldMk cId="3006845214" sldId="294"/>
            <ac:picMk id="6" creationId="{EA288A3E-AFA9-038A-F3F9-6D48A0F76C39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11:53:13.886" v="2095" actId="478"/>
          <ac:picMkLst>
            <pc:docMk/>
            <pc:sldMk cId="3006845214" sldId="294"/>
            <ac:picMk id="7" creationId="{9B3484E8-C36A-7542-9364-F693172071E3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135770784" sldId="295"/>
        </pc:sldMkLst>
      </pc:sldChg>
      <pc:sldChg chg="addSp delSp modSp add mod delAnim">
        <pc:chgData name="TAN Mei Yi [Harrisdale Senior High School]" userId="f9f029c9-d743-4d60-9f2c-e74bdec1ab07" providerId="ADAL" clId="{4EB3A1A3-68A3-4F3F-8DFD-0F91641C3463}" dt="2023-02-27T04:59:21.468" v="614" actId="14100"/>
        <pc:sldMkLst>
          <pc:docMk/>
          <pc:sldMk cId="2043733513" sldId="295"/>
        </pc:sldMkLst>
        <pc:spChg chg="del mod">
          <ac:chgData name="TAN Mei Yi [Harrisdale Senior High School]" userId="f9f029c9-d743-4d60-9f2c-e74bdec1ab07" providerId="ADAL" clId="{4EB3A1A3-68A3-4F3F-8DFD-0F91641C3463}" dt="2023-02-27T04:59:14.846" v="610" actId="478"/>
          <ac:spMkLst>
            <pc:docMk/>
            <pc:sldMk cId="2043733513" sldId="295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4EB3A1A3-68A3-4F3F-8DFD-0F91641C3463}" dt="2023-02-27T04:58:17.450" v="568" actId="20577"/>
          <ac:spMkLst>
            <pc:docMk/>
            <pc:sldMk cId="2043733513" sldId="295"/>
            <ac:spMk id="4" creationId="{E51A6914-59EC-45A1-A14A-6269C3273E3C}"/>
          </ac:spMkLst>
        </pc:spChg>
        <pc:spChg chg="del">
          <ac:chgData name="TAN Mei Yi [Harrisdale Senior High School]" userId="f9f029c9-d743-4d60-9f2c-e74bdec1ab07" providerId="ADAL" clId="{4EB3A1A3-68A3-4F3F-8DFD-0F91641C3463}" dt="2023-02-27T04:57:36.888" v="519" actId="478"/>
          <ac:spMkLst>
            <pc:docMk/>
            <pc:sldMk cId="2043733513" sldId="295"/>
            <ac:spMk id="5" creationId="{591596E1-52A0-4B0E-8447-FE346D5A0B18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16.966" v="518"/>
          <ac:spMkLst>
            <pc:docMk/>
            <pc:sldMk cId="2043733513" sldId="295"/>
            <ac:spMk id="6" creationId="{26C70CFB-2229-2B81-D8F2-3FF2F15255F7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16.966" v="518"/>
          <ac:spMkLst>
            <pc:docMk/>
            <pc:sldMk cId="2043733513" sldId="295"/>
            <ac:spMk id="9" creationId="{28BE8264-D19E-3F49-14B4-572DC52028AF}"/>
          </ac:spMkLst>
        </pc:spChg>
        <pc:spChg chg="add del mod">
          <ac:chgData name="TAN Mei Yi [Harrisdale Senior High School]" userId="f9f029c9-d743-4d60-9f2c-e74bdec1ab07" providerId="ADAL" clId="{4EB3A1A3-68A3-4F3F-8DFD-0F91641C3463}" dt="2023-02-27T04:57:39.686" v="521" actId="478"/>
          <ac:spMkLst>
            <pc:docMk/>
            <pc:sldMk cId="2043733513" sldId="295"/>
            <ac:spMk id="11" creationId="{7AD300CE-BA5E-1A35-6099-3AA2A381C268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4:59:21.468" v="614" actId="14100"/>
          <ac:spMkLst>
            <pc:docMk/>
            <pc:sldMk cId="2043733513" sldId="295"/>
            <ac:spMk id="15" creationId="{A91413DD-73CF-B3CC-6231-0256B93270AD}"/>
          </ac:spMkLst>
        </pc:spChg>
        <pc:graphicFrameChg chg="add del mod">
          <ac:chgData name="TAN Mei Yi [Harrisdale Senior High School]" userId="f9f029c9-d743-4d60-9f2c-e74bdec1ab07" providerId="ADAL" clId="{4EB3A1A3-68A3-4F3F-8DFD-0F91641C3463}" dt="2023-02-27T04:57:16.966" v="518"/>
          <ac:graphicFrameMkLst>
            <pc:docMk/>
            <pc:sldMk cId="2043733513" sldId="295"/>
            <ac:graphicFrameMk id="3" creationId="{12BBFB56-DD74-6461-06BD-367EFDDB6C9F}"/>
          </ac:graphicFrameMkLst>
        </pc:graphicFrameChg>
        <pc:picChg chg="del">
          <ac:chgData name="TAN Mei Yi [Harrisdale Senior High School]" userId="f9f029c9-d743-4d60-9f2c-e74bdec1ab07" providerId="ADAL" clId="{4EB3A1A3-68A3-4F3F-8DFD-0F91641C3463}" dt="2023-02-27T04:56:28.879" v="516" actId="478"/>
          <ac:picMkLst>
            <pc:docMk/>
            <pc:sldMk cId="2043733513" sldId="295"/>
            <ac:picMk id="7" creationId="{9B3484E8-C36A-7542-9364-F693172071E3}"/>
          </ac:picMkLst>
        </pc:picChg>
        <pc:picChg chg="add del mod">
          <ac:chgData name="TAN Mei Yi [Harrisdale Senior High School]" userId="f9f029c9-d743-4d60-9f2c-e74bdec1ab07" providerId="ADAL" clId="{4EB3A1A3-68A3-4F3F-8DFD-0F91641C3463}" dt="2023-02-27T04:57:16.966" v="518"/>
          <ac:picMkLst>
            <pc:docMk/>
            <pc:sldMk cId="2043733513" sldId="295"/>
            <ac:picMk id="8" creationId="{306051A1-0356-1903-CAF0-10156D82CF98}"/>
          </ac:picMkLst>
        </pc:picChg>
        <pc:picChg chg="add mod">
          <ac:chgData name="TAN Mei Yi [Harrisdale Senior High School]" userId="f9f029c9-d743-4d60-9f2c-e74bdec1ab07" providerId="ADAL" clId="{4EB3A1A3-68A3-4F3F-8DFD-0F91641C3463}" dt="2023-02-27T04:58:20.029" v="569" actId="1076"/>
          <ac:picMkLst>
            <pc:docMk/>
            <pc:sldMk cId="2043733513" sldId="295"/>
            <ac:picMk id="13" creationId="{2FF81D93-AC0F-A930-43FA-6748DFD9FB28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1148959319" sldId="296"/>
        </pc:sldMkLst>
      </pc:sldChg>
      <pc:sldChg chg="addSp modSp add mod modAnim">
        <pc:chgData name="TAN Mei Yi [Harrisdale Senior High School]" userId="f9f029c9-d743-4d60-9f2c-e74bdec1ab07" providerId="ADAL" clId="{4EB3A1A3-68A3-4F3F-8DFD-0F91641C3463}" dt="2023-02-27T05:11:09.561" v="742"/>
        <pc:sldMkLst>
          <pc:docMk/>
          <pc:sldMk cId="3790139953" sldId="296"/>
        </pc:sldMkLst>
        <pc:spChg chg="add mod">
          <ac:chgData name="TAN Mei Yi [Harrisdale Senior High School]" userId="f9f029c9-d743-4d60-9f2c-e74bdec1ab07" providerId="ADAL" clId="{4EB3A1A3-68A3-4F3F-8DFD-0F91641C3463}" dt="2023-02-27T05:11:04.577" v="740" actId="20577"/>
          <ac:spMkLst>
            <pc:docMk/>
            <pc:sldMk cId="3790139953" sldId="296"/>
            <ac:spMk id="2" creationId="{BACFBF1A-7B42-6CF7-831E-E1556F802C81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1:08.102" v="741" actId="1076"/>
          <ac:spMkLst>
            <pc:docMk/>
            <pc:sldMk cId="3790139953" sldId="296"/>
            <ac:spMk id="3" creationId="{DD058099-FB93-7573-9CD9-B179841E1F14}"/>
          </ac:spMkLst>
        </pc:spChg>
        <pc:spChg chg="mod">
          <ac:chgData name="TAN Mei Yi [Harrisdale Senior High School]" userId="f9f029c9-d743-4d60-9f2c-e74bdec1ab07" providerId="ADAL" clId="{4EB3A1A3-68A3-4F3F-8DFD-0F91641C3463}" dt="2023-02-27T04:59:55.306" v="620" actId="20577"/>
          <ac:spMkLst>
            <pc:docMk/>
            <pc:sldMk cId="3790139953" sldId="296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4:59:45.755" v="618" actId="14100"/>
          <ac:picMkLst>
            <pc:docMk/>
            <pc:sldMk cId="3790139953" sldId="296"/>
            <ac:picMk id="13" creationId="{2FF81D93-AC0F-A930-43FA-6748DFD9FB28}"/>
          </ac:picMkLst>
        </pc:picChg>
      </pc:sldChg>
      <pc:sldChg chg="addSp modSp add mod modAnim">
        <pc:chgData name="TAN Mei Yi [Harrisdale Senior High School]" userId="f9f029c9-d743-4d60-9f2c-e74bdec1ab07" providerId="ADAL" clId="{4EB3A1A3-68A3-4F3F-8DFD-0F91641C3463}" dt="2023-02-27T05:12:20.333" v="760"/>
        <pc:sldMkLst>
          <pc:docMk/>
          <pc:sldMk cId="879210567" sldId="297"/>
        </pc:sldMkLst>
        <pc:spChg chg="add mod">
          <ac:chgData name="TAN Mei Yi [Harrisdale Senior High School]" userId="f9f029c9-d743-4d60-9f2c-e74bdec1ab07" providerId="ADAL" clId="{4EB3A1A3-68A3-4F3F-8DFD-0F91641C3463}" dt="2023-02-27T05:12:05.602" v="754" actId="20577"/>
          <ac:spMkLst>
            <pc:docMk/>
            <pc:sldMk cId="879210567" sldId="297"/>
            <ac:spMk id="2" creationId="{028B0A40-119D-AFC1-77BB-1305AB9EBC6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2:16.369" v="759" actId="1076"/>
          <ac:spMkLst>
            <pc:docMk/>
            <pc:sldMk cId="879210567" sldId="297"/>
            <ac:spMk id="3" creationId="{6BF848E3-EF95-D013-1EF0-3B345AFDC7E6}"/>
          </ac:spMkLst>
        </pc:spChg>
        <pc:spChg chg="mod">
          <ac:chgData name="TAN Mei Yi [Harrisdale Senior High School]" userId="f9f029c9-d743-4d60-9f2c-e74bdec1ab07" providerId="ADAL" clId="{4EB3A1A3-68A3-4F3F-8DFD-0F91641C3463}" dt="2023-02-27T05:12:13.062" v="758" actId="1076"/>
          <ac:spMkLst>
            <pc:docMk/>
            <pc:sldMk cId="879210567" sldId="297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5:01:01.130" v="641" actId="14100"/>
          <ac:picMkLst>
            <pc:docMk/>
            <pc:sldMk cId="879210567" sldId="297"/>
            <ac:picMk id="13" creationId="{2FF81D93-AC0F-A930-43FA-6748DFD9FB28}"/>
          </ac:picMkLst>
        </pc:picChg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2265637617" sldId="297"/>
        </pc:sldMkLst>
      </pc:sldChg>
      <pc:sldChg chg="del">
        <pc:chgData name="TAN Mei Yi [Harrisdale Senior High School]" userId="f9f029c9-d743-4d60-9f2c-e74bdec1ab07" providerId="ADAL" clId="{4EB3A1A3-68A3-4F3F-8DFD-0F91641C3463}" dt="2023-02-27T04:49:56.591" v="507" actId="47"/>
        <pc:sldMkLst>
          <pc:docMk/>
          <pc:sldMk cId="585296158" sldId="298"/>
        </pc:sldMkLst>
      </pc:sldChg>
      <pc:sldChg chg="addSp modSp add mod modAnim">
        <pc:chgData name="TAN Mei Yi [Harrisdale Senior High School]" userId="f9f029c9-d743-4d60-9f2c-e74bdec1ab07" providerId="ADAL" clId="{4EB3A1A3-68A3-4F3F-8DFD-0F91641C3463}" dt="2023-02-27T05:13:57.730" v="786" actId="1076"/>
        <pc:sldMkLst>
          <pc:docMk/>
          <pc:sldMk cId="4254743493" sldId="298"/>
        </pc:sldMkLst>
        <pc:spChg chg="add mod">
          <ac:chgData name="TAN Mei Yi [Harrisdale Senior High School]" userId="f9f029c9-d743-4d60-9f2c-e74bdec1ab07" providerId="ADAL" clId="{4EB3A1A3-68A3-4F3F-8DFD-0F91641C3463}" dt="2023-02-27T05:13:35.401" v="777" actId="20577"/>
          <ac:spMkLst>
            <pc:docMk/>
            <pc:sldMk cId="4254743493" sldId="298"/>
            <ac:spMk id="2" creationId="{680B75AE-D57D-0293-D3FF-49526776825F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13:57.730" v="786" actId="1076"/>
          <ac:spMkLst>
            <pc:docMk/>
            <pc:sldMk cId="4254743493" sldId="298"/>
            <ac:spMk id="3" creationId="{48A20AA7-4D26-F7E3-EF13-AF1F5E952860}"/>
          </ac:spMkLst>
        </pc:spChg>
        <pc:spChg chg="mod">
          <ac:chgData name="TAN Mei Yi [Harrisdale Senior High School]" userId="f9f029c9-d743-4d60-9f2c-e74bdec1ab07" providerId="ADAL" clId="{4EB3A1A3-68A3-4F3F-8DFD-0F91641C3463}" dt="2023-02-27T05:13:47" v="782" actId="1076"/>
          <ac:spMkLst>
            <pc:docMk/>
            <pc:sldMk cId="4254743493" sldId="298"/>
            <ac:spMk id="15" creationId="{A91413DD-73CF-B3CC-6231-0256B93270AD}"/>
          </ac:spMkLst>
        </pc:spChg>
        <pc:picChg chg="mod">
          <ac:chgData name="TAN Mei Yi [Harrisdale Senior High School]" userId="f9f029c9-d743-4d60-9f2c-e74bdec1ab07" providerId="ADAL" clId="{4EB3A1A3-68A3-4F3F-8DFD-0F91641C3463}" dt="2023-02-27T05:02:04.579" v="655" actId="1076"/>
          <ac:picMkLst>
            <pc:docMk/>
            <pc:sldMk cId="4254743493" sldId="298"/>
            <ac:picMk id="13" creationId="{2FF81D93-AC0F-A930-43FA-6748DFD9FB28}"/>
          </ac:picMkLst>
        </pc:picChg>
      </pc:sldChg>
      <pc:sldChg chg="addSp delSp modSp add mod ord modAnim">
        <pc:chgData name="TAN Mei Yi [Harrisdale Senior High School]" userId="f9f029c9-d743-4d60-9f2c-e74bdec1ab07" providerId="ADAL" clId="{4EB3A1A3-68A3-4F3F-8DFD-0F91641C3463}" dt="2023-02-27T12:02:59.110" v="2487"/>
        <pc:sldMkLst>
          <pc:docMk/>
          <pc:sldMk cId="2091053049" sldId="299"/>
        </pc:sldMkLst>
        <pc:spChg chg="add mod">
          <ac:chgData name="TAN Mei Yi [Harrisdale Senior High School]" userId="f9f029c9-d743-4d60-9f2c-e74bdec1ab07" providerId="ADAL" clId="{4EB3A1A3-68A3-4F3F-8DFD-0F91641C3463}" dt="2023-02-27T05:08:25.258" v="714" actId="6549"/>
          <ac:spMkLst>
            <pc:docMk/>
            <pc:sldMk cId="2091053049" sldId="299"/>
            <ac:spMk id="3" creationId="{627D39EA-88A3-837D-2952-1159A72235B4}"/>
          </ac:spMkLst>
        </pc:spChg>
        <pc:spChg chg="mod">
          <ac:chgData name="TAN Mei Yi [Harrisdale Senior High School]" userId="f9f029c9-d743-4d60-9f2c-e74bdec1ab07" providerId="ADAL" clId="{4EB3A1A3-68A3-4F3F-8DFD-0F91641C3463}" dt="2023-02-27T05:05:14.147" v="682" actId="20577"/>
          <ac:spMkLst>
            <pc:docMk/>
            <pc:sldMk cId="2091053049" sldId="299"/>
            <ac:spMk id="4" creationId="{E51A6914-59EC-45A1-A14A-6269C3273E3C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08:29.297" v="715" actId="1076"/>
          <ac:spMkLst>
            <pc:docMk/>
            <pc:sldMk cId="2091053049" sldId="299"/>
            <ac:spMk id="5" creationId="{3304C790-3285-0F22-29D9-FE670968FE8D}"/>
          </ac:spMkLst>
        </pc:spChg>
        <pc:spChg chg="add mod">
          <ac:chgData name="TAN Mei Yi [Harrisdale Senior High School]" userId="f9f029c9-d743-4d60-9f2c-e74bdec1ab07" providerId="ADAL" clId="{4EB3A1A3-68A3-4F3F-8DFD-0F91641C3463}" dt="2023-02-27T05:08:34.829" v="716" actId="1076"/>
          <ac:spMkLst>
            <pc:docMk/>
            <pc:sldMk cId="2091053049" sldId="299"/>
            <ac:spMk id="6" creationId="{AE098877-DFF1-7E96-F989-5507A342924B}"/>
          </ac:spMkLst>
        </pc:spChg>
        <pc:spChg chg="del">
          <ac:chgData name="TAN Mei Yi [Harrisdale Senior High School]" userId="f9f029c9-d743-4d60-9f2c-e74bdec1ab07" providerId="ADAL" clId="{4EB3A1A3-68A3-4F3F-8DFD-0F91641C3463}" dt="2023-02-27T05:05:27.183" v="687" actId="478"/>
          <ac:spMkLst>
            <pc:docMk/>
            <pc:sldMk cId="2091053049" sldId="299"/>
            <ac:spMk id="15" creationId="{A91413DD-73CF-B3CC-6231-0256B93270AD}"/>
          </ac:spMkLst>
        </pc:spChg>
        <pc:picChg chg="del">
          <ac:chgData name="TAN Mei Yi [Harrisdale Senior High School]" userId="f9f029c9-d743-4d60-9f2c-e74bdec1ab07" providerId="ADAL" clId="{4EB3A1A3-68A3-4F3F-8DFD-0F91641C3463}" dt="2023-02-27T05:05:03.235" v="678" actId="478"/>
          <ac:picMkLst>
            <pc:docMk/>
            <pc:sldMk cId="2091053049" sldId="299"/>
            <ac:picMk id="13" creationId="{2FF81D93-AC0F-A930-43FA-6748DFD9FB28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4EB3A1A3-68A3-4F3F-8DFD-0F91641C3463}" dt="2023-02-27T11:28:51.663" v="1210" actId="47"/>
        <pc:sldMkLst>
          <pc:docMk/>
          <pc:sldMk cId="1460023896" sldId="300"/>
        </pc:sldMkLst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2" creationId="{00000000-0000-0000-0000-000000000000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26.604" v="1179" actId="1076"/>
          <ac:spMkLst>
            <pc:docMk/>
            <pc:sldMk cId="1460023896" sldId="300"/>
            <ac:spMk id="3" creationId="{327D3856-8084-E7D7-37D3-8231078F53C9}"/>
          </ac:spMkLst>
        </pc:spChg>
        <pc:spChg chg="add mod">
          <ac:chgData name="TAN Mei Yi [Harrisdale Senior High School]" userId="f9f029c9-d743-4d60-9f2c-e74bdec1ab07" providerId="ADAL" clId="{4EB3A1A3-68A3-4F3F-8DFD-0F91641C3463}" dt="2023-02-27T11:27:33.878" v="1188" actId="20577"/>
          <ac:spMkLst>
            <pc:docMk/>
            <pc:sldMk cId="1460023896" sldId="300"/>
            <ac:spMk id="6" creationId="{954F0DE4-F999-4FF0-3C78-B430DFD1B49A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5" creationId="{F230452A-7983-0B3D-C0CA-F4B4B722175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6" creationId="{D84B0271-1E5C-70EC-A636-9EF1C9897119}"/>
          </ac:spMkLst>
        </pc:spChg>
        <pc:spChg chg="del">
          <ac:chgData name="TAN Mei Yi [Harrisdale Senior High School]" userId="f9f029c9-d743-4d60-9f2c-e74bdec1ab07" providerId="ADAL" clId="{4EB3A1A3-68A3-4F3F-8DFD-0F91641C3463}" dt="2023-02-27T11:26:34.122" v="1159" actId="478"/>
          <ac:spMkLst>
            <pc:docMk/>
            <pc:sldMk cId="1460023896" sldId="300"/>
            <ac:spMk id="19" creationId="{2944A536-407B-068F-A79E-0C53ADA98CA6}"/>
          </ac:spMkLst>
        </pc:spChg>
        <pc:spChg chg="mod">
          <ac:chgData name="TAN Mei Yi [Harrisdale Senior High School]" userId="f9f029c9-d743-4d60-9f2c-e74bdec1ab07" providerId="ADAL" clId="{4EB3A1A3-68A3-4F3F-8DFD-0F91641C3463}" dt="2023-02-27T11:26:57.221" v="1166" actId="20577"/>
          <ac:spMkLst>
            <pc:docMk/>
            <pc:sldMk cId="1460023896" sldId="300"/>
            <ac:spMk id="20" creationId="{B25AE5F9-F3E5-D2A4-276E-72674E4844E7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1" creationId="{8A89CEEB-FEC2-E7AC-A57C-5406818CEF5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2" creationId="{62071CB1-57FD-3D1D-ED79-F1666C3ECE7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3" creationId="{C76C4273-586D-B582-503F-2A560CE51D6D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24" creationId="{2D7E98F2-D1FC-1807-C7D3-8F3F2D7C851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5" creationId="{D381EB6E-EE7A-0559-27B6-1E2B51EFFECB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6" creationId="{9B577A0A-A416-55CB-3F77-7BDDE4ACCA33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8" creationId="{7CEDA074-B05F-A944-B0B8-4CF62689C763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29" creationId="{D3CD89F9-F931-3E04-B238-BC10047098F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30" creationId="{FC85943F-7F58-F4FF-7DFD-A898CAD1207F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8.776" v="1168" actId="478"/>
          <ac:spMkLst>
            <pc:docMk/>
            <pc:sldMk cId="1460023896" sldId="300"/>
            <ac:spMk id="31" creationId="{937BAA9D-EDFE-8DE6-12B4-34F7C1D66830}"/>
          </ac:spMkLst>
        </pc:spChg>
        <pc:spChg chg="del">
          <ac:chgData name="TAN Mei Yi [Harrisdale Senior High School]" userId="f9f029c9-d743-4d60-9f2c-e74bdec1ab07" providerId="ADAL" clId="{4EB3A1A3-68A3-4F3F-8DFD-0F91641C3463}" dt="2023-02-27T11:27:03.586" v="1167" actId="478"/>
          <ac:spMkLst>
            <pc:docMk/>
            <pc:sldMk cId="1460023896" sldId="300"/>
            <ac:spMk id="32" creationId="{3CABC2DB-A1B6-0C4C-C037-B5617DB8EB4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27/02/2023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517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apply knowledge of first and second derivatives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715810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Apply knowledge of first and second derivatives to identify and organise relevant information from parts of a problem to solve subsequent problems. </a:t>
            </a:r>
            <a:endParaRPr lang="en-AU" sz="2800" b="1" dirty="0"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05053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</a:t>
            </a:r>
            <a:r>
              <a:rPr lang="en-AU" sz="4000"/>
              <a:t>Ex 5I</a:t>
            </a:r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Consider the family of functions with rules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derivative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with respect 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coordinates of the stationary points of the graph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Show that the stationary point 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(1,0)</m:t>
                    </m:r>
                  </m:oMath>
                </a14:m>
                <a:r>
                  <a:rPr lang="en-US" sz="2400" dirty="0"/>
                  <a:t> is always a local maximum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if the stationary points occur where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2173310"/>
              </a:xfrm>
              <a:blipFill>
                <a:blip r:embed="rId2"/>
                <a:stretch>
                  <a:fillRect l="-824" t="-5337" b="-16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96213" y="2768958"/>
                <a:ext cx="3942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3" y="2768958"/>
                <a:ext cx="3942682" cy="369332"/>
              </a:xfrm>
              <a:prstGeom prst="rect">
                <a:avLst/>
              </a:prstGeom>
              <a:blipFill>
                <a:blip r:embed="rId3"/>
                <a:stretch>
                  <a:fillRect l="-1393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30452A-7983-0B3D-C0CA-F4B4B722175F}"/>
                  </a:ext>
                </a:extLst>
              </p:cNvPr>
              <p:cNvSpPr txBox="1"/>
              <p:nvPr/>
            </p:nvSpPr>
            <p:spPr>
              <a:xfrm>
                <a:off x="947376" y="3059668"/>
                <a:ext cx="29959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230452A-7983-0B3D-C0CA-F4B4B7221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6" y="3059668"/>
                <a:ext cx="2995948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B0271-1E5C-70EC-A636-9EF1C9897119}"/>
                  </a:ext>
                </a:extLst>
              </p:cNvPr>
              <p:cNvSpPr txBox="1"/>
              <p:nvPr/>
            </p:nvSpPr>
            <p:spPr>
              <a:xfrm>
                <a:off x="947376" y="3444891"/>
                <a:ext cx="25898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(3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−1−2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4B0271-1E5C-70EC-A636-9EF1C989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6" y="3444891"/>
                <a:ext cx="258981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44A536-407B-068F-A79E-0C53ADA98CA6}"/>
                  </a:ext>
                </a:extLst>
              </p:cNvPr>
              <p:cNvSpPr txBox="1"/>
              <p:nvPr/>
            </p:nvSpPr>
            <p:spPr>
              <a:xfrm>
                <a:off x="87694" y="3953522"/>
                <a:ext cx="4423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b) 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=0,</m:t>
                    </m:r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−1−2</m:t>
                        </m:r>
                        <m:r>
                          <a:rPr lang="en-AU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944A536-407B-068F-A79E-0C53ADA98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4" y="3953522"/>
                <a:ext cx="4423840" cy="369332"/>
              </a:xfrm>
              <a:prstGeom prst="rect">
                <a:avLst/>
              </a:prstGeom>
              <a:blipFill>
                <a:blip r:embed="rId6"/>
                <a:stretch>
                  <a:fillRect l="-110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5AE5F9-F3E5-D2A4-276E-72674E4844E7}"/>
                  </a:ext>
                </a:extLst>
              </p:cNvPr>
              <p:cNvSpPr txBox="1"/>
              <p:nvPr/>
            </p:nvSpPr>
            <p:spPr>
              <a:xfrm>
                <a:off x="782407" y="4290388"/>
                <a:ext cx="1978234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5AE5F9-F3E5-D2A4-276E-72674E48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07" y="4290388"/>
                <a:ext cx="1978234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89CEEB-FEC2-E7AC-A57C-5406818CEF50}"/>
                  </a:ext>
                </a:extLst>
              </p:cNvPr>
              <p:cNvSpPr txBox="1"/>
              <p:nvPr/>
            </p:nvSpPr>
            <p:spPr>
              <a:xfrm>
                <a:off x="167640" y="4847376"/>
                <a:ext cx="1120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A89CEEB-FEC2-E7AC-A57C-5406818C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4847376"/>
                <a:ext cx="112037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071CB1-57FD-3D1D-ED79-F1666C3ECE70}"/>
                  </a:ext>
                </a:extLst>
              </p:cNvPr>
              <p:cNvSpPr txBox="1"/>
              <p:nvPr/>
            </p:nvSpPr>
            <p:spPr>
              <a:xfrm>
                <a:off x="5014797" y="6054175"/>
                <a:ext cx="3006785" cy="720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p>
                                <m:sSup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AU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2071CB1-57FD-3D1D-ED79-F1666C3EC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797" y="6054175"/>
                <a:ext cx="3006785" cy="720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C4273-586D-B582-503F-2A560CE51D6D}"/>
                  </a:ext>
                </a:extLst>
              </p:cNvPr>
              <p:cNvSpPr txBox="1"/>
              <p:nvPr/>
            </p:nvSpPr>
            <p:spPr>
              <a:xfrm>
                <a:off x="0" y="5145012"/>
                <a:ext cx="4498989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C4273-586D-B582-503F-2A560CE51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45012"/>
                <a:ext cx="4498989" cy="7693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7E98F2-D1FC-1807-C7D3-8F3F2D7C8510}"/>
                  </a:ext>
                </a:extLst>
              </p:cNvPr>
              <p:cNvSpPr txBox="1"/>
              <p:nvPr/>
            </p:nvSpPr>
            <p:spPr>
              <a:xfrm>
                <a:off x="1190584" y="5843169"/>
                <a:ext cx="2346604" cy="769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num>
                                <m:den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D7E98F2-D1FC-1807-C7D3-8F3F2D7C8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584" y="5843169"/>
                <a:ext cx="2346604" cy="7693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1EB6E-EE7A-0559-27B6-1E2B51EFFECB}"/>
                  </a:ext>
                </a:extLst>
              </p:cNvPr>
              <p:cNvSpPr txBox="1"/>
              <p:nvPr/>
            </p:nvSpPr>
            <p:spPr>
              <a:xfrm>
                <a:off x="3484869" y="5910702"/>
                <a:ext cx="1609158" cy="647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1EB6E-EE7A-0559-27B6-1E2B51EF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69" y="5910702"/>
                <a:ext cx="1609158" cy="6471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77A0A-A416-55CB-3F77-7BDDE4ACCA33}"/>
                  </a:ext>
                </a:extLst>
              </p:cNvPr>
              <p:cNvSpPr txBox="1"/>
              <p:nvPr/>
            </p:nvSpPr>
            <p:spPr>
              <a:xfrm>
                <a:off x="6839340" y="2870824"/>
                <a:ext cx="38170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c)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−1−2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+3(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B577A0A-A416-55CB-3F77-7BDDE4ACC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340" y="2870824"/>
                <a:ext cx="3817071" cy="369332"/>
              </a:xfrm>
              <a:prstGeom prst="rect">
                <a:avLst/>
              </a:prstGeom>
              <a:blipFill>
                <a:blip r:embed="rId13"/>
                <a:stretch>
                  <a:fillRect l="-1438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EDA074-B05F-A944-B0B8-4CF62689C763}"/>
                  </a:ext>
                </a:extLst>
              </p:cNvPr>
              <p:cNvSpPr txBox="1"/>
              <p:nvPr/>
            </p:nvSpPr>
            <p:spPr>
              <a:xfrm>
                <a:off x="6830436" y="3263345"/>
                <a:ext cx="27060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3(1)−1−2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EDA074-B05F-A944-B0B8-4CF62689C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436" y="3263345"/>
                <a:ext cx="2706062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89F9-F931-3E04-B238-BC10047098FF}"/>
                  </a:ext>
                </a:extLst>
              </p:cNvPr>
              <p:cNvSpPr txBox="1"/>
              <p:nvPr/>
            </p:nvSpPr>
            <p:spPr>
              <a:xfrm>
                <a:off x="7559522" y="3591484"/>
                <a:ext cx="2293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=2−2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=2(1−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3CD89F9-F931-3E04-B238-BC1004709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22" y="3591484"/>
                <a:ext cx="229312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85943F-7F58-F4FF-7DFD-A898CAD1207F}"/>
                  </a:ext>
                </a:extLst>
              </p:cNvPr>
              <p:cNvSpPr txBox="1"/>
              <p:nvPr/>
            </p:nvSpPr>
            <p:spPr>
              <a:xfrm>
                <a:off x="7010472" y="3862701"/>
                <a:ext cx="2022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&gt;1∴1−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85943F-7F58-F4FF-7DFD-A898CAD12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72" y="3862701"/>
                <a:ext cx="20222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7BAA9D-EDFE-8DE6-12B4-34F7C1D66830}"/>
                  </a:ext>
                </a:extLst>
              </p:cNvPr>
              <p:cNvSpPr txBox="1"/>
              <p:nvPr/>
            </p:nvSpPr>
            <p:spPr>
              <a:xfrm>
                <a:off x="6720173" y="4230179"/>
                <a:ext cx="2411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37BAA9D-EDFE-8DE6-12B4-34F7C1D66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173" y="4230179"/>
                <a:ext cx="2411109" cy="369332"/>
              </a:xfrm>
              <a:prstGeom prst="rect">
                <a:avLst/>
              </a:prstGeom>
              <a:blipFill>
                <a:blip r:embed="rId1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ABC2DB-A1B6-0C4C-C037-B5617DB8EB4A}"/>
                  </a:ext>
                </a:extLst>
              </p:cNvPr>
              <p:cNvSpPr txBox="1"/>
              <p:nvPr/>
            </p:nvSpPr>
            <p:spPr>
              <a:xfrm>
                <a:off x="6710946" y="4684718"/>
                <a:ext cx="3259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∴(1,0)</m:t>
                    </m:r>
                  </m:oMath>
                </a14:m>
                <a:r>
                  <a:rPr lang="en-AU" dirty="0"/>
                  <a:t> is a local maximum point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ABC2DB-A1B6-0C4C-C037-B5617DB8E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946" y="4684718"/>
                <a:ext cx="3259482" cy="369332"/>
              </a:xfrm>
              <a:prstGeom prst="rect">
                <a:avLst/>
              </a:prstGeom>
              <a:blipFill>
                <a:blip r:embed="rId18"/>
                <a:stretch>
                  <a:fillRect t="-8197" r="-93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47E109-51E8-59C1-7842-D04CE5EF6EF5}"/>
                  </a:ext>
                </a:extLst>
              </p:cNvPr>
              <p:cNvSpPr txBox="1"/>
              <p:nvPr/>
            </p:nvSpPr>
            <p:spPr>
              <a:xfrm>
                <a:off x="9921924" y="4950582"/>
                <a:ext cx="1642437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400" b="0" dirty="0"/>
                  <a:t>d)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47E109-51E8-59C1-7842-D04CE5EF6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1924" y="4950582"/>
                <a:ext cx="1642437" cy="624145"/>
              </a:xfrm>
              <a:prstGeom prst="rect">
                <a:avLst/>
              </a:prstGeom>
              <a:blipFill>
                <a:blip r:embed="rId19"/>
                <a:stretch>
                  <a:fillRect l="-5948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9A706A-9ECF-BF9B-953F-9B0DE95CB430}"/>
                  </a:ext>
                </a:extLst>
              </p:cNvPr>
              <p:cNvSpPr txBox="1"/>
              <p:nvPr/>
            </p:nvSpPr>
            <p:spPr>
              <a:xfrm>
                <a:off x="10080126" y="5608200"/>
                <a:ext cx="1457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+1=12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B9A706A-9ECF-BF9B-953F-9B0DE95CB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126" y="5608200"/>
                <a:ext cx="1457707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FE5D79-9662-2887-A42C-17678BC3F3DA}"/>
                  </a:ext>
                </a:extLst>
              </p:cNvPr>
              <p:cNvSpPr txBox="1"/>
              <p:nvPr/>
            </p:nvSpPr>
            <p:spPr>
              <a:xfrm>
                <a:off x="10080126" y="6044477"/>
                <a:ext cx="92551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CFE5D79-9662-2887-A42C-17678BC3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126" y="6044477"/>
                <a:ext cx="925510" cy="61093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62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6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1662544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The graph of the function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translated by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units in the positive direction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units in the positive direction of the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/>
                  <a:t>axis (where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are positive constants). 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coordinates of the turning points of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coordinates of the turning points of its image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1662544"/>
              </a:xfrm>
              <a:blipFill>
                <a:blip r:embed="rId2"/>
                <a:stretch>
                  <a:fillRect l="-721" t="-4412" r="-669" b="-1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7640" y="2359011"/>
                <a:ext cx="184499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" y="2359011"/>
                <a:ext cx="1844992" cy="491288"/>
              </a:xfrm>
              <a:prstGeom prst="rect">
                <a:avLst/>
              </a:prstGeom>
              <a:blipFill>
                <a:blip r:embed="rId3"/>
                <a:stretch>
                  <a:fillRect l="-2980" b="-74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40A431-3BFC-9C72-AE80-60F1B1604146}"/>
                  </a:ext>
                </a:extLst>
              </p:cNvPr>
              <p:cNvSpPr txBox="1"/>
              <p:nvPr/>
            </p:nvSpPr>
            <p:spPr>
              <a:xfrm>
                <a:off x="306186" y="2891863"/>
                <a:ext cx="299973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Sub.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40A431-3BFC-9C72-AE80-60F1B1604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6" y="2891863"/>
                <a:ext cx="2999732" cy="491288"/>
              </a:xfrm>
              <a:prstGeom prst="rect">
                <a:avLst/>
              </a:prstGeom>
              <a:blipFill>
                <a:blip r:embed="rId4"/>
                <a:stretch>
                  <a:fillRect l="-1626" b="-740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B1AA73-A768-8FFE-A04A-30F20AF79DC4}"/>
                  </a:ext>
                </a:extLst>
              </p:cNvPr>
              <p:cNvSpPr txBox="1"/>
              <p:nvPr/>
            </p:nvSpPr>
            <p:spPr>
              <a:xfrm>
                <a:off x="1040476" y="3424715"/>
                <a:ext cx="208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=0, 4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−8=0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B1AA73-A768-8FFE-A04A-30F20AF79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476" y="3424715"/>
                <a:ext cx="20893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13C40-B7A5-9C95-BC9D-A67CBD3CC3ED}"/>
                  </a:ext>
                </a:extLst>
              </p:cNvPr>
              <p:cNvSpPr txBox="1"/>
              <p:nvPr/>
            </p:nvSpPr>
            <p:spPr>
              <a:xfrm>
                <a:off x="2012632" y="3768983"/>
                <a:ext cx="910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B13C40-B7A5-9C95-BC9D-A67CBD3CC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632" y="3768983"/>
                <a:ext cx="91057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09EA7-89BA-9B7B-9A8F-A876A03E3578}"/>
                  </a:ext>
                </a:extLst>
              </p:cNvPr>
              <p:cNvSpPr txBox="1"/>
              <p:nvPr/>
            </p:nvSpPr>
            <p:spPr>
              <a:xfrm>
                <a:off x="2007537" y="4138315"/>
                <a:ext cx="112229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A09EA7-89BA-9B7B-9A8F-A876A03E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537" y="4138315"/>
                <a:ext cx="1122294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9EFFF-6734-7754-587D-15E99B065701}"/>
                  </a:ext>
                </a:extLst>
              </p:cNvPr>
              <p:cNvSpPr txBox="1"/>
              <p:nvPr/>
            </p:nvSpPr>
            <p:spPr>
              <a:xfrm>
                <a:off x="306186" y="4540285"/>
                <a:ext cx="2706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Sub.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F9EFFF-6734-7754-587D-15E99B065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6" y="4540285"/>
                <a:ext cx="2706959" cy="369332"/>
              </a:xfrm>
              <a:prstGeom prst="rect">
                <a:avLst/>
              </a:prstGeom>
              <a:blipFill>
                <a:blip r:embed="rId8"/>
                <a:stretch>
                  <a:fillRect l="-180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87C26-B8F2-B37B-516E-4CF434E14762}"/>
                  </a:ext>
                </a:extLst>
              </p:cNvPr>
              <p:cNvSpPr txBox="1"/>
              <p:nvPr/>
            </p:nvSpPr>
            <p:spPr>
              <a:xfrm>
                <a:off x="306186" y="4814406"/>
                <a:ext cx="4396525" cy="472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Sub.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87C26-B8F2-B37B-516E-4CF434E14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6" y="4814406"/>
                <a:ext cx="4396525" cy="472117"/>
              </a:xfrm>
              <a:prstGeom prst="rect">
                <a:avLst/>
              </a:prstGeom>
              <a:blipFill>
                <a:blip r:embed="rId9"/>
                <a:stretch>
                  <a:fillRect l="-1110" b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49040-63CE-DFD3-5DF9-73376E7DB57D}"/>
                  </a:ext>
                </a:extLst>
              </p:cNvPr>
              <p:cNvSpPr txBox="1"/>
              <p:nvPr/>
            </p:nvSpPr>
            <p:spPr>
              <a:xfrm>
                <a:off x="2225994" y="5342400"/>
                <a:ext cx="1807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=4−8=−4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49040-63CE-DFD3-5DF9-73376E7D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994" y="5342400"/>
                <a:ext cx="1807674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E511-4307-4134-7C77-55E84D97883B}"/>
                  </a:ext>
                </a:extLst>
              </p:cNvPr>
              <p:cNvSpPr txBox="1"/>
              <p:nvPr/>
            </p:nvSpPr>
            <p:spPr>
              <a:xfrm>
                <a:off x="216131" y="5613153"/>
                <a:ext cx="4781758" cy="4732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Sub.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−4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0DE511-4307-4134-7C77-55E84D978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1" y="5613153"/>
                <a:ext cx="4781758" cy="473271"/>
              </a:xfrm>
              <a:prstGeom prst="rect">
                <a:avLst/>
              </a:prstGeom>
              <a:blipFill>
                <a:blip r:embed="rId11"/>
                <a:stretch>
                  <a:fillRect l="-1019" b="-1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FA2773-8F8E-C80C-ED51-0C2E249BF6F4}"/>
                  </a:ext>
                </a:extLst>
              </p:cNvPr>
              <p:cNvSpPr txBox="1"/>
              <p:nvPr/>
            </p:nvSpPr>
            <p:spPr>
              <a:xfrm>
                <a:off x="2309121" y="6077461"/>
                <a:ext cx="1807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=4−8=−4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4FA2773-8F8E-C80C-ED51-0C2E249BF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121" y="6077461"/>
                <a:ext cx="1807674" cy="369332"/>
              </a:xfrm>
              <a:prstGeom prst="rect">
                <a:avLst/>
              </a:prstGeom>
              <a:blipFill>
                <a:blip r:embed="rId1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4E759-E8B2-DFA3-ACFC-2EE8B11BDDE4}"/>
                  </a:ext>
                </a:extLst>
              </p:cNvPr>
              <p:cNvSpPr txBox="1"/>
              <p:nvPr/>
            </p:nvSpPr>
            <p:spPr>
              <a:xfrm>
                <a:off x="1344016" y="6384874"/>
                <a:ext cx="2919454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,−4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,−4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AA4E759-E8B2-DFA3-ACFC-2EE8B11BD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016" y="6384874"/>
                <a:ext cx="2919454" cy="5068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D95F6-E9EE-7F63-430A-1C19DD477B75}"/>
                  </a:ext>
                </a:extLst>
              </p:cNvPr>
              <p:cNvSpPr txBox="1"/>
              <p:nvPr/>
            </p:nvSpPr>
            <p:spPr>
              <a:xfrm>
                <a:off x="5238404" y="2449371"/>
                <a:ext cx="62356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dirty="0"/>
                  <a:t>b</a:t>
                </a:r>
                <a:r>
                  <a:rPr lang="en-AU" b="0" dirty="0"/>
                  <a:t>) Translates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units in the positive direction of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b="0" dirty="0"/>
                  <a:t> </a:t>
                </a:r>
                <a:r>
                  <a:rPr lang="en-AU" b="0" dirty="0">
                    <a:sym typeface="Wingdings" panose="05000000000000000000" pitchFamily="2" charset="2"/>
                  </a:rPr>
                  <a:t> </a:t>
                </a:r>
                <a:r>
                  <a:rPr lang="en-AU" b="0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60D95F6-E9EE-7F63-430A-1C19DD477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04" y="2449371"/>
                <a:ext cx="6235681" cy="369332"/>
              </a:xfrm>
              <a:prstGeom prst="rect">
                <a:avLst/>
              </a:prstGeom>
              <a:blipFill>
                <a:blip r:embed="rId14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F68823-F5A8-ED80-3944-83E29E05D74C}"/>
                  </a:ext>
                </a:extLst>
              </p:cNvPr>
              <p:cNvSpPr txBox="1"/>
              <p:nvPr/>
            </p:nvSpPr>
            <p:spPr>
              <a:xfrm>
                <a:off x="5688349" y="2768175"/>
                <a:ext cx="3197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to the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𝑐𝑜𝑜𝑟𝑑𝑖𝑛𝑎𝑡𝑒</m:t>
                    </m:r>
                  </m:oMath>
                </a14:m>
                <a:r>
                  <a:rPr lang="en-AU" b="0" dirty="0"/>
                  <a:t> </a:t>
                </a:r>
                <a:r>
                  <a:rPr lang="en-AU" b="0" dirty="0">
                    <a:sym typeface="Wingdings" panose="05000000000000000000" pitchFamily="2" charset="2"/>
                  </a:rPr>
                  <a:t> </a:t>
                </a:r>
                <a:r>
                  <a:rPr lang="en-AU" b="0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F68823-F5A8-ED80-3944-83E29E05D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49" y="2768175"/>
                <a:ext cx="3197735" cy="369332"/>
              </a:xfrm>
              <a:prstGeom prst="rect">
                <a:avLst/>
              </a:prstGeom>
              <a:blipFill>
                <a:blip r:embed="rId15"/>
                <a:stretch>
                  <a:fillRect l="-1524" t="-9836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EA325F-B512-907C-694C-A577EA2BE0D0}"/>
                  </a:ext>
                </a:extLst>
              </p:cNvPr>
              <p:cNvSpPr txBox="1"/>
              <p:nvPr/>
            </p:nvSpPr>
            <p:spPr>
              <a:xfrm>
                <a:off x="5238404" y="3137507"/>
                <a:ext cx="57643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b="0" dirty="0"/>
                  <a:t>Translates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units in the positive direction of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𝑎𝑥𝑖𝑠</m:t>
                    </m:r>
                  </m:oMath>
                </a14:m>
                <a:r>
                  <a:rPr lang="en-AU" b="0" dirty="0"/>
                  <a:t> </a:t>
                </a:r>
                <a:r>
                  <a:rPr lang="en-AU" b="0" dirty="0">
                    <a:sym typeface="Wingdings" panose="05000000000000000000" pitchFamily="2" charset="2"/>
                  </a:rPr>
                  <a:t> </a:t>
                </a:r>
                <a:r>
                  <a:rPr lang="en-AU" b="0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EA325F-B512-907C-694C-A577EA2BE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404" y="3137507"/>
                <a:ext cx="5764399" cy="369332"/>
              </a:xfrm>
              <a:prstGeom prst="rect">
                <a:avLst/>
              </a:prstGeom>
              <a:blipFill>
                <a:blip r:embed="rId16"/>
                <a:stretch>
                  <a:fillRect l="-846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7F58FD-A906-70F8-AE6C-031B6EC58AA1}"/>
                  </a:ext>
                </a:extLst>
              </p:cNvPr>
              <p:cNvSpPr txBox="1"/>
              <p:nvPr/>
            </p:nvSpPr>
            <p:spPr>
              <a:xfrm>
                <a:off x="5688349" y="3456311"/>
                <a:ext cx="319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 to the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𝑐𝑜𝑜𝑟𝑑𝑖𝑛𝑎𝑡𝑒</m:t>
                    </m:r>
                  </m:oMath>
                </a14:m>
                <a:r>
                  <a:rPr lang="en-AU" b="0" dirty="0"/>
                  <a:t> </a:t>
                </a:r>
                <a:r>
                  <a:rPr lang="en-AU" b="0" dirty="0">
                    <a:sym typeface="Wingdings" panose="05000000000000000000" pitchFamily="2" charset="2"/>
                  </a:rPr>
                  <a:t> </a:t>
                </a:r>
                <a:r>
                  <a:rPr lang="en-AU" b="0" dirty="0"/>
                  <a:t> </a:t>
                </a:r>
                <a:endParaRPr lang="en-AU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7F58FD-A906-70F8-AE6C-031B6EC5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349" y="3456311"/>
                <a:ext cx="3190489" cy="369332"/>
              </a:xfrm>
              <a:prstGeom prst="rect">
                <a:avLst/>
              </a:prstGeom>
              <a:blipFill>
                <a:blip r:embed="rId17"/>
                <a:stretch>
                  <a:fillRect l="-1527" t="-11475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203E81-4349-2D9A-6293-363A13BD5713}"/>
                  </a:ext>
                </a:extLst>
              </p:cNvPr>
              <p:cNvSpPr txBox="1"/>
              <p:nvPr/>
            </p:nvSpPr>
            <p:spPr>
              <a:xfrm>
                <a:off x="6088380" y="3794047"/>
                <a:ext cx="4544962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,−4+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,−4+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203E81-4349-2D9A-6293-363A13BD5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380" y="3794047"/>
                <a:ext cx="4544962" cy="5068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41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299394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/>
              <a:t>Guided Practice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7640" y="685801"/>
                <a:ext cx="11841480" cy="1544781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AU" sz="2400" dirty="0"/>
                  <a:t>A cubic function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AU" sz="2400" dirty="0"/>
                  <a:t> has rule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𝑐𝑥</m:t>
                    </m:r>
                  </m:oMath>
                </a14:m>
                <a:r>
                  <a:rPr lang="en-US" sz="2400" dirty="0"/>
                  <a:t>. The graph has a stationary point at </a:t>
                </a:r>
                <a14:m>
                  <m:oMath xmlns:m="http://schemas.openxmlformats.org/officeDocument/2006/math">
                    <m:r>
                      <a:rPr lang="en-AU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1,10)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in terms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400" dirty="0"/>
              </a:p>
              <a:p>
                <a:pPr marL="457200" indent="-457200" algn="just">
                  <a:buAutoNum type="alphaLcParenR"/>
                </a:pPr>
                <a:r>
                  <a:rPr lang="en-US" sz="2400" dirty="0"/>
                  <a:t>Find the </a:t>
                </a:r>
                <a:r>
                  <a:rPr lang="en-AU" sz="2400" dirty="0"/>
                  <a:t>value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for which the graph has a point of inflection at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91596E1-52A0-4B0E-8447-FE346D5A0B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640" y="685801"/>
                <a:ext cx="11841480" cy="1544781"/>
              </a:xfrm>
              <a:blipFill>
                <a:blip r:embed="rId2"/>
                <a:stretch>
                  <a:fillRect l="-824" t="-7510" r="-824" b="-79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53291" y="3141493"/>
                <a:ext cx="28943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3141493"/>
                <a:ext cx="2894382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B7158-E839-4029-C37A-4BD0B4695A28}"/>
                  </a:ext>
                </a:extLst>
              </p:cNvPr>
              <p:cNvSpPr txBox="1"/>
              <p:nvPr/>
            </p:nvSpPr>
            <p:spPr>
              <a:xfrm>
                <a:off x="105295" y="3672290"/>
                <a:ext cx="36739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b="0" dirty="0"/>
                  <a:t>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 3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7B7158-E839-4029-C37A-4BD0B469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" y="3672290"/>
                <a:ext cx="3673954" cy="400110"/>
              </a:xfrm>
              <a:prstGeom prst="rect">
                <a:avLst/>
              </a:prstGeom>
              <a:blipFill>
                <a:blip r:embed="rId4"/>
                <a:stretch>
                  <a:fillRect l="-165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1C12A0-B0DC-F566-6BD6-62E2FD2FD4A2}"/>
                  </a:ext>
                </a:extLst>
              </p:cNvPr>
              <p:cNvSpPr txBox="1"/>
              <p:nvPr/>
            </p:nvSpPr>
            <p:spPr>
              <a:xfrm>
                <a:off x="798829" y="4151433"/>
                <a:ext cx="21956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000" dirty="0"/>
                  <a:t> –(2)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1C12A0-B0DC-F566-6BD6-62E2FD2FD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29" y="4151433"/>
                <a:ext cx="2195666" cy="400110"/>
              </a:xfrm>
              <a:prstGeom prst="rect">
                <a:avLst/>
              </a:prstGeom>
              <a:blipFill>
                <a:blip r:embed="rId5"/>
                <a:stretch>
                  <a:fillRect t="-7576" r="-2222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8D1CF-24DB-B4ED-4423-2A7F97BBCD40}"/>
                  </a:ext>
                </a:extLst>
              </p:cNvPr>
              <p:cNvSpPr txBox="1"/>
              <p:nvPr/>
            </p:nvSpPr>
            <p:spPr>
              <a:xfrm>
                <a:off x="105295" y="2331608"/>
                <a:ext cx="38475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b="0" dirty="0"/>
                  <a:t>a) Sub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=10, 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8D1CF-24DB-B4ED-4423-2A7F97BB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95" y="2331608"/>
                <a:ext cx="3847528" cy="400110"/>
              </a:xfrm>
              <a:prstGeom prst="rect">
                <a:avLst/>
              </a:prstGeom>
              <a:blipFill>
                <a:blip r:embed="rId6"/>
                <a:stretch>
                  <a:fillRect l="-1585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3CFEB-BA7A-E8A3-1040-C2B231576CD6}"/>
                  </a:ext>
                </a:extLst>
              </p:cNvPr>
              <p:cNvSpPr txBox="1"/>
              <p:nvPr/>
            </p:nvSpPr>
            <p:spPr>
              <a:xfrm>
                <a:off x="791095" y="2810751"/>
                <a:ext cx="23096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000" dirty="0"/>
                  <a:t> –(1)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A3CFEB-BA7A-E8A3-1040-C2B231576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095" y="2810751"/>
                <a:ext cx="2309671" cy="400110"/>
              </a:xfrm>
              <a:prstGeom prst="rect">
                <a:avLst/>
              </a:prstGeom>
              <a:blipFill>
                <a:blip r:embed="rId7"/>
                <a:stretch>
                  <a:fillRect t="-7576" r="-1583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9BA0628-4F70-5909-18B0-EB4EF32CA686}"/>
              </a:ext>
            </a:extLst>
          </p:cNvPr>
          <p:cNvSpPr txBox="1"/>
          <p:nvPr/>
        </p:nvSpPr>
        <p:spPr>
          <a:xfrm>
            <a:off x="105295" y="4551543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AU" sz="2000" dirty="0"/>
              <a:t>(2)- 2(1),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1A4822-9B94-E697-44FD-1321CF3892FB}"/>
                  </a:ext>
                </a:extLst>
              </p:cNvPr>
              <p:cNvSpPr txBox="1"/>
              <p:nvPr/>
            </p:nvSpPr>
            <p:spPr>
              <a:xfrm>
                <a:off x="590204" y="4996099"/>
                <a:ext cx="4441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−2(10−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41A4822-9B94-E697-44FD-1321CF389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04" y="4996099"/>
                <a:ext cx="4441152" cy="400110"/>
              </a:xfrm>
              <a:prstGeom prst="rect">
                <a:avLst/>
              </a:prstGeom>
              <a:blipFill>
                <a:blip r:embed="rId8"/>
                <a:stretch>
                  <a:fillRect t="-9231" r="-549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157F9-E4AF-0A5B-3148-94AD657D71EF}"/>
                  </a:ext>
                </a:extLst>
              </p:cNvPr>
              <p:cNvSpPr txBox="1"/>
              <p:nvPr/>
            </p:nvSpPr>
            <p:spPr>
              <a:xfrm>
                <a:off x="752167" y="5475242"/>
                <a:ext cx="14446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−20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157F9-E4AF-0A5B-3148-94AD657D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" y="5475242"/>
                <a:ext cx="144462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55668-44F3-BABB-5121-F3A4955D5FC7}"/>
                  </a:ext>
                </a:extLst>
              </p:cNvPr>
              <p:cNvSpPr txBox="1"/>
              <p:nvPr/>
            </p:nvSpPr>
            <p:spPr>
              <a:xfrm>
                <a:off x="256971" y="5840765"/>
                <a:ext cx="3544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b="0" dirty="0"/>
                  <a:t>From (1),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−20</m:t>
                    </m:r>
                    <m:r>
                      <a:rPr lang="en-AU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=10−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AU" sz="2000" i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955668-44F3-BABB-5121-F3A4955D5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71" y="5840765"/>
                <a:ext cx="3544175" cy="400110"/>
              </a:xfrm>
              <a:prstGeom prst="rect">
                <a:avLst/>
              </a:prstGeom>
              <a:blipFill>
                <a:blip r:embed="rId10"/>
                <a:stretch>
                  <a:fillRect l="-171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D56C6-A4DC-B63C-0DF8-C6BFF97F5D94}"/>
                  </a:ext>
                </a:extLst>
              </p:cNvPr>
              <p:cNvSpPr txBox="1"/>
              <p:nvPr/>
            </p:nvSpPr>
            <p:spPr>
              <a:xfrm>
                <a:off x="1009559" y="6306716"/>
                <a:ext cx="158184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D5D56C6-A4DC-B63C-0DF8-C6BFF97F5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59" y="6306716"/>
                <a:ext cx="158184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F397CE-F5B9-6B86-914E-B6FA3DBE40FB}"/>
                  </a:ext>
                </a:extLst>
              </p:cNvPr>
              <p:cNvSpPr txBox="1"/>
              <p:nvPr/>
            </p:nvSpPr>
            <p:spPr>
              <a:xfrm>
                <a:off x="7003473" y="2331608"/>
                <a:ext cx="25360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F397CE-F5B9-6B86-914E-B6FA3DBE4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473" y="2331608"/>
                <a:ext cx="2536079" cy="400110"/>
              </a:xfrm>
              <a:prstGeom prst="rect">
                <a:avLst/>
              </a:prstGeom>
              <a:blipFill>
                <a:blip r:embed="rId12"/>
                <a:stretch>
                  <a:fillRect l="-2644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09FD93-A334-5D08-5876-2BD96BBACF85}"/>
                  </a:ext>
                </a:extLst>
              </p:cNvPr>
              <p:cNvSpPr txBox="1"/>
              <p:nvPr/>
            </p:nvSpPr>
            <p:spPr>
              <a:xfrm>
                <a:off x="6719454" y="2731718"/>
                <a:ext cx="49074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sz="2000" dirty="0"/>
                  <a:t>Sub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AU" sz="2000" dirty="0"/>
                  <a:t>since at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=3,</m:t>
                    </m:r>
                  </m:oMath>
                </a14:m>
                <a:r>
                  <a:rPr lang="en-AU" sz="2000" dirty="0"/>
                  <a:t> there is a POI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09FD93-A334-5D08-5876-2BD96BBAC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454" y="2731718"/>
                <a:ext cx="4907434" cy="400110"/>
              </a:xfrm>
              <a:prstGeom prst="rect">
                <a:avLst/>
              </a:prstGeom>
              <a:blipFill>
                <a:blip r:embed="rId13"/>
                <a:stretch>
                  <a:fillRect l="-1242" t="-7576" r="-497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D388C-F862-639F-CAEF-841D127AC367}"/>
                  </a:ext>
                </a:extLst>
              </p:cNvPr>
              <p:cNvSpPr txBox="1"/>
              <p:nvPr/>
            </p:nvSpPr>
            <p:spPr>
              <a:xfrm>
                <a:off x="7086601" y="3131828"/>
                <a:ext cx="2951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4D388C-F862-639F-CAEF-841D127AC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1" y="3131828"/>
                <a:ext cx="2951962" cy="400110"/>
              </a:xfrm>
              <a:prstGeom prst="rect">
                <a:avLst/>
              </a:prstGeom>
              <a:blipFill>
                <a:blip r:embed="rId1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9532A6-3A03-E040-B89D-DA9AF14C0438}"/>
                  </a:ext>
                </a:extLst>
              </p:cNvPr>
              <p:cNvSpPr txBox="1"/>
              <p:nvPr/>
            </p:nvSpPr>
            <p:spPr>
              <a:xfrm>
                <a:off x="6941129" y="3541603"/>
                <a:ext cx="35932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18(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−20)+2(30−2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9532A6-3A03-E040-B89D-DA9AF14C0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29" y="3541603"/>
                <a:ext cx="3593291" cy="400110"/>
              </a:xfrm>
              <a:prstGeom prst="rect">
                <a:avLst/>
              </a:prstGeom>
              <a:blipFill>
                <a:blip r:embed="rId1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F6755-0DEF-1E30-D7B1-0EA5BE010A4C}"/>
                  </a:ext>
                </a:extLst>
              </p:cNvPr>
              <p:cNvSpPr txBox="1"/>
              <p:nvPr/>
            </p:nvSpPr>
            <p:spPr>
              <a:xfrm>
                <a:off x="7142018" y="4002291"/>
                <a:ext cx="30338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−360+60−4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4BF6755-0DEF-1E30-D7B1-0EA5BE010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8" y="4002291"/>
                <a:ext cx="303384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CB246D-9A39-12E1-9EE3-1C88A8E56E98}"/>
                  </a:ext>
                </a:extLst>
              </p:cNvPr>
              <p:cNvSpPr txBox="1"/>
              <p:nvPr/>
            </p:nvSpPr>
            <p:spPr>
              <a:xfrm>
                <a:off x="7950284" y="4402401"/>
                <a:ext cx="14173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=300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CB246D-9A39-12E1-9EE3-1C88A8E5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284" y="4402401"/>
                <a:ext cx="141731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354854-D36C-3D65-8D6F-4BABC3B85554}"/>
                  </a:ext>
                </a:extLst>
              </p:cNvPr>
              <p:cNvSpPr txBox="1"/>
              <p:nvPr/>
            </p:nvSpPr>
            <p:spPr>
              <a:xfrm>
                <a:off x="7952484" y="4815479"/>
                <a:ext cx="1131977" cy="675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354854-D36C-3D65-8D6F-4BABC3B8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484" y="4815479"/>
                <a:ext cx="1131977" cy="6756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84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720593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WACE Calc-Free (2020 – 5 marks)</a:t>
            </a:r>
            <a:endParaRPr lang="en-AU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D39EA-88A3-837D-2952-1159A72235B4}"/>
                  </a:ext>
                </a:extLst>
              </p:cNvPr>
              <p:cNvSpPr txBox="1"/>
              <p:nvPr/>
            </p:nvSpPr>
            <p:spPr>
              <a:xfrm>
                <a:off x="156712" y="697981"/>
                <a:ext cx="12035288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has a stationary point at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(2, 5)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sSup>
                      <m:sSup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−9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+6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a constant.</a:t>
                </a: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Determine the interval over 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A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D39EA-88A3-837D-2952-1159A722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2" y="697981"/>
                <a:ext cx="12035288" cy="1015663"/>
              </a:xfrm>
              <a:prstGeom prst="rect">
                <a:avLst/>
              </a:prstGeom>
              <a:blipFill>
                <a:blip r:embed="rId2"/>
                <a:stretch>
                  <a:fillRect l="-557" t="-2395" b="-10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14">
                <a:extLst>
                  <a:ext uri="{FF2B5EF4-FFF2-40B4-BE49-F238E27FC236}">
                    <a16:creationId xmlns:a16="http://schemas.microsoft.com/office/drawing/2014/main" id="{3304C790-3285-0F22-29D9-FE670968FE8D}"/>
                  </a:ext>
                </a:extLst>
              </p:cNvPr>
              <p:cNvSpPr txBox="1"/>
              <p:nvPr/>
            </p:nvSpPr>
            <p:spPr>
              <a:xfrm>
                <a:off x="214222" y="1780249"/>
                <a:ext cx="5727282" cy="4311650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−18+6=0</m:t>
                      </m:r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Concave down: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−9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−9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0⇒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&lt;1.5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Other stationary point: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−9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+6=0</m:t>
                      </m:r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AU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aln/>
                        </m:rP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&lt;2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Required interval: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1&lt;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&lt;1.5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 Box 14">
                <a:extLst>
                  <a:ext uri="{FF2B5EF4-FFF2-40B4-BE49-F238E27FC236}">
                    <a16:creationId xmlns:a16="http://schemas.microsoft.com/office/drawing/2014/main" id="{3304C790-3285-0F22-29D9-FE670968FE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2" y="1780249"/>
                <a:ext cx="5727282" cy="4311650"/>
              </a:xfrm>
              <a:prstGeom prst="rect">
                <a:avLst/>
              </a:prstGeom>
              <a:blipFill>
                <a:blip r:embed="rId3"/>
                <a:stretch>
                  <a:fillRect l="-2444" b="-14831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14">
                <a:extLst>
                  <a:ext uri="{FF2B5EF4-FFF2-40B4-BE49-F238E27FC236}">
                    <a16:creationId xmlns:a16="http://schemas.microsoft.com/office/drawing/2014/main" id="{AE098877-DFF1-7E96-F989-5507A342924B}"/>
                  </a:ext>
                </a:extLst>
              </p:cNvPr>
              <p:cNvSpPr txBox="1"/>
              <p:nvPr/>
            </p:nvSpPr>
            <p:spPr>
              <a:xfrm>
                <a:off x="7284288" y="4191707"/>
                <a:ext cx="5442550" cy="1400383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value of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interval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second stationary point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interval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AU" i="1">
                            <a:solidFill>
                              <a:srgbClr val="003366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)&lt;0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correct interval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6" name="Text Box 14">
                <a:extLst>
                  <a:ext uri="{FF2B5EF4-FFF2-40B4-BE49-F238E27FC236}">
                    <a16:creationId xmlns:a16="http://schemas.microsoft.com/office/drawing/2014/main" id="{AE098877-DFF1-7E96-F989-5507A342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288" y="4191707"/>
                <a:ext cx="5442550" cy="1400383"/>
              </a:xfrm>
              <a:prstGeom prst="rect">
                <a:avLst/>
              </a:prstGeom>
              <a:blipFill>
                <a:blip r:embed="rId4"/>
                <a:stretch>
                  <a:fillRect l="-2685" b="-57391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05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720593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WACE Calc-Assumed (2021 – 8 marks)</a:t>
            </a:r>
            <a:endParaRPr lang="en-AU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81D93-AC0F-A930-43FA-6748DFD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40" y="584775"/>
            <a:ext cx="7682617" cy="2724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/>
              <p:nvPr/>
            </p:nvSpPr>
            <p:spPr>
              <a:xfrm>
                <a:off x="156712" y="3276391"/>
                <a:ext cx="9694653" cy="2319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(3marks)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÷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(3marks)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′′(3)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(2marks)</a:t>
                </a:r>
                <a:endParaRPr lang="en-A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12" y="3276391"/>
                <a:ext cx="9694653" cy="2319994"/>
              </a:xfrm>
              <a:prstGeom prst="rect">
                <a:avLst/>
              </a:prstGeom>
              <a:blipFill>
                <a:blip r:embed="rId3"/>
                <a:stretch>
                  <a:fillRect l="-1006" b="-47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3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720593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WACE Calc-Assumed (2021 – 8 marks)</a:t>
            </a:r>
            <a:endParaRPr lang="en-AU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81D93-AC0F-A930-43FA-6748DFD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647" y="642285"/>
            <a:ext cx="9425870" cy="33431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/>
              <p:nvPr/>
            </p:nvSpPr>
            <p:spPr>
              <a:xfrm>
                <a:off x="104954" y="2667196"/>
                <a:ext cx="9694653" cy="1213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A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(3marks)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4" y="2667196"/>
                <a:ext cx="9694653" cy="1213281"/>
              </a:xfrm>
              <a:prstGeom prst="rect">
                <a:avLst/>
              </a:prstGeom>
              <a:blipFill>
                <a:blip r:embed="rId3"/>
                <a:stretch>
                  <a:fillRect l="-943" b="-85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BACFBF1A-7B42-6CF7-831E-E1556F802C81}"/>
                  </a:ext>
                </a:extLst>
              </p:cNvPr>
              <p:cNvSpPr txBox="1"/>
              <p:nvPr/>
            </p:nvSpPr>
            <p:spPr>
              <a:xfrm>
                <a:off x="-125791" y="4107872"/>
                <a:ext cx="4959327" cy="1268736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AU" sz="24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=−2</m:t>
                      </m:r>
                    </m:oMath>
                  </m:oMathPara>
                </a14:m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 Box 6">
                <a:extLst>
                  <a:ext uri="{FF2B5EF4-FFF2-40B4-BE49-F238E27FC236}">
                    <a16:creationId xmlns:a16="http://schemas.microsoft.com/office/drawing/2014/main" id="{BACFBF1A-7B42-6CF7-831E-E1556F802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791" y="4107872"/>
                <a:ext cx="4959327" cy="1268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DD058099-FB93-7573-9CD9-B179841E1F14}"/>
                  </a:ext>
                </a:extLst>
              </p:cNvPr>
              <p:cNvSpPr txBox="1"/>
              <p:nvPr/>
            </p:nvSpPr>
            <p:spPr>
              <a:xfrm>
                <a:off x="4878802" y="3568004"/>
                <a:ext cx="4959327" cy="2647711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AU" sz="2000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application of chain rule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values for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sz="2000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000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sz="20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</a:t>
                </a:r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3" name="Text Box 6">
                <a:extLst>
                  <a:ext uri="{FF2B5EF4-FFF2-40B4-BE49-F238E27FC236}">
                    <a16:creationId xmlns:a16="http://schemas.microsoft.com/office/drawing/2014/main" id="{DD058099-FB93-7573-9CD9-B179841E1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8802" y="3568004"/>
                <a:ext cx="4959327" cy="2647711"/>
              </a:xfrm>
              <a:prstGeom prst="rect">
                <a:avLst/>
              </a:prstGeom>
              <a:blipFill>
                <a:blip r:embed="rId5"/>
                <a:stretch>
                  <a:fillRect l="-3067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3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720593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WACE Calc-Assumed (2021 – 8 marks)</a:t>
            </a:r>
            <a:endParaRPr lang="en-AU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81D93-AC0F-A930-43FA-6748DFD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423" y="704169"/>
            <a:ext cx="9251389" cy="32812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/>
              <p:nvPr/>
            </p:nvSpPr>
            <p:spPr>
              <a:xfrm>
                <a:off x="168214" y="2858651"/>
                <a:ext cx="9694653" cy="1140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÷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(3marks)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4" y="2858651"/>
                <a:ext cx="9694653" cy="1140697"/>
              </a:xfrm>
              <a:prstGeom prst="rect">
                <a:avLst/>
              </a:prstGeom>
              <a:blipFill>
                <a:blip r:embed="rId3"/>
                <a:stretch>
                  <a:fillRect l="-1006" b="-117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8B0A40-119D-AFC1-77BB-1305AB9EBC6F}"/>
                  </a:ext>
                </a:extLst>
              </p:cNvPr>
              <p:cNvSpPr txBox="1"/>
              <p:nvPr/>
            </p:nvSpPr>
            <p:spPr>
              <a:xfrm>
                <a:off x="-124158" y="4284693"/>
                <a:ext cx="5756032" cy="1638126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e>
                          </m:d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AU" sz="20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1.5</m:t>
                              </m:r>
                            </m:e>
                          </m:d>
                          <m:d>
                            <m:d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i="1">
                                      <a:solidFill>
                                        <a:srgbClr val="003366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AU" sz="2000" i="1">
                                  <a:solidFill>
                                    <a:srgbClr val="003366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0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=−8</m:t>
                      </m:r>
                    </m:oMath>
                  </m:oMathPara>
                </a14:m>
                <a:endParaRPr lang="en-AU" sz="20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 Box 3">
                <a:extLst>
                  <a:ext uri="{FF2B5EF4-FFF2-40B4-BE49-F238E27FC236}">
                    <a16:creationId xmlns:a16="http://schemas.microsoft.com/office/drawing/2014/main" id="{028B0A40-119D-AFC1-77BB-1305AB9EB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4158" y="4284693"/>
                <a:ext cx="5756032" cy="1638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6BF848E3-EF95-D013-1EF0-3B345AFDC7E6}"/>
                  </a:ext>
                </a:extLst>
              </p:cNvPr>
              <p:cNvSpPr txBox="1"/>
              <p:nvPr/>
            </p:nvSpPr>
            <p:spPr>
              <a:xfrm>
                <a:off x="5015540" y="4433139"/>
                <a:ext cx="7421115" cy="2424861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U" b="1" dirty="0">
                    <a:solidFill>
                      <a:srgbClr val="2F5597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Specific behaviours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application of quotient rule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values for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′(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AU" i="1">
                        <a:solidFill>
                          <a:srgbClr val="0033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dirty="0">
                    <a:solidFill>
                      <a:srgbClr val="003366"/>
                    </a:solidFill>
                    <a:effectLst/>
                    <a:latin typeface="Wingdings" panose="05000000000000000000" pitchFamily="2" charset="2"/>
                    <a:ea typeface="Calibri" panose="020F0502020204030204" pitchFamily="34" charset="0"/>
                    <a:cs typeface="Times New Roman" panose="02020603050405020304" pitchFamily="18" charset="0"/>
                  </a:rPr>
                  <a:t>ü</a:t>
                </a:r>
                <a:r>
                  <a:rPr lang="en-AU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correct value</a:t>
                </a:r>
                <a:endParaRPr lang="en-AU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AU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3" name="Text Box 3">
                <a:extLst>
                  <a:ext uri="{FF2B5EF4-FFF2-40B4-BE49-F238E27FC236}">
                    <a16:creationId xmlns:a16="http://schemas.microsoft.com/office/drawing/2014/main" id="{6BF848E3-EF95-D013-1EF0-3B345AFDC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540" y="4433139"/>
                <a:ext cx="7421115" cy="2424861"/>
              </a:xfrm>
              <a:prstGeom prst="rect">
                <a:avLst/>
              </a:prstGeom>
              <a:blipFill>
                <a:blip r:embed="rId5"/>
                <a:stretch>
                  <a:fillRect l="-1970" t="-3258"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1A6914-59EC-45A1-A14A-6269C3273E3C}"/>
              </a:ext>
            </a:extLst>
          </p:cNvPr>
          <p:cNvSpPr txBox="1"/>
          <p:nvPr/>
        </p:nvSpPr>
        <p:spPr>
          <a:xfrm>
            <a:off x="0" y="0"/>
            <a:ext cx="7205932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/>
              <a:t>WACE Calc-Assumed (2021 – 8 marks)</a:t>
            </a:r>
            <a:endParaRPr lang="en-AU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F81D93-AC0F-A930-43FA-6748DFD9F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074" y="584775"/>
            <a:ext cx="8825926" cy="313033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/>
              <p:nvPr/>
            </p:nvSpPr>
            <p:spPr>
              <a:xfrm>
                <a:off x="93452" y="2477010"/>
                <a:ext cx="9694653" cy="11406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A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</a:t>
                </a:r>
              </a:p>
              <a:p>
                <a:pPr>
                  <a:lnSpc>
                    <a:spcPct val="150000"/>
                  </a:lnSpc>
                </a:pPr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Evaluate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′′(3)</m:t>
                    </m:r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A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(2marks)</a:t>
                </a:r>
                <a:endParaRPr lang="en-A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91413DD-73CF-B3CC-6231-0256B932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" y="2477010"/>
                <a:ext cx="9694653" cy="1140697"/>
              </a:xfrm>
              <a:prstGeom prst="rect">
                <a:avLst/>
              </a:prstGeom>
              <a:blipFill>
                <a:blip r:embed="rId3"/>
                <a:stretch>
                  <a:fillRect l="-943" b="-112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680B75AE-D57D-0293-D3FF-49526776825F}"/>
                  </a:ext>
                </a:extLst>
              </p:cNvPr>
              <p:cNvSpPr txBox="1"/>
              <p:nvPr/>
            </p:nvSpPr>
            <p:spPr>
              <a:xfrm>
                <a:off x="93451" y="3715108"/>
                <a:ext cx="5767021" cy="1618891"/>
              </a:xfrm>
              <a:prstGeom prst="rect">
                <a:avLst/>
              </a:prstGeom>
              <a:noFill/>
              <a:ln w="6350">
                <a:solidFill>
                  <a:sysClr val="window" lastClr="FFFFFF"/>
                </a:solidFill>
              </a:ln>
            </p:spPr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sSup>
                        <m:sSup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sz="2400" i="1" smtClean="0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solidFill>
                                <a:srgbClr val="003366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400" i="1" dirty="0">
                  <a:solidFill>
                    <a:srgbClr val="003366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AU" sz="2400" i="1">
                          <a:solidFill>
                            <a:srgbClr val="0033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AU" sz="2400" dirty="0">
                    <a:solidFill>
                      <a:srgbClr val="003366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r>
                  <a:rPr lang="en-A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</p:txBody>
          </p:sp>
        </mc:Choice>
        <mc:Fallback>
          <p:sp>
            <p:nvSpPr>
              <p:cNvPr id="2" name="Text Box 2">
                <a:extLst>
                  <a:ext uri="{FF2B5EF4-FFF2-40B4-BE49-F238E27FC236}">
                    <a16:creationId xmlns:a16="http://schemas.microsoft.com/office/drawing/2014/main" id="{680B75AE-D57D-0293-D3FF-4952677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1" y="3715108"/>
                <a:ext cx="5767021" cy="1618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ysClr val="window" lastClr="FFFFFF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Box 2">
            <a:extLst>
              <a:ext uri="{FF2B5EF4-FFF2-40B4-BE49-F238E27FC236}">
                <a16:creationId xmlns:a16="http://schemas.microsoft.com/office/drawing/2014/main" id="{48A20AA7-4D26-F7E3-EF13-AF1F5E952860}"/>
              </a:ext>
            </a:extLst>
          </p:cNvPr>
          <p:cNvSpPr txBox="1"/>
          <p:nvPr/>
        </p:nvSpPr>
        <p:spPr>
          <a:xfrm>
            <a:off x="5068021" y="4374868"/>
            <a:ext cx="7030528" cy="959131"/>
          </a:xfrm>
          <a:prstGeom prst="rect">
            <a:avLst/>
          </a:prstGeom>
          <a:noFill/>
          <a:ln w="6350">
            <a:solidFill>
              <a:sysClr val="window" lastClr="FFFFFF"/>
            </a:solidFill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b="1" dirty="0">
                <a:solidFill>
                  <a:srgbClr val="2F5597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Specific behaviours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product rule with at least two correct values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AU" dirty="0">
                <a:solidFill>
                  <a:srgbClr val="003366"/>
                </a:solidFill>
                <a:effectLst/>
                <a:latin typeface="Wingdings" panose="05000000000000000000" pitchFamily="2" charset="2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AU" dirty="0">
                <a:solidFill>
                  <a:srgbClr val="0033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correct result</a:t>
            </a:r>
            <a:endParaRPr lang="en-AU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A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5474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19193</TotalTime>
  <Words>1170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749</cp:revision>
  <dcterms:created xsi:type="dcterms:W3CDTF">2020-02-17T13:56:23Z</dcterms:created>
  <dcterms:modified xsi:type="dcterms:W3CDTF">2023-02-27T12:03:13Z</dcterms:modified>
</cp:coreProperties>
</file>