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92" r:id="rId2"/>
    <p:sldId id="257" r:id="rId3"/>
    <p:sldId id="258" r:id="rId4"/>
    <p:sldId id="260" r:id="rId5"/>
    <p:sldId id="293" r:id="rId6"/>
    <p:sldId id="267" r:id="rId7"/>
    <p:sldId id="268" r:id="rId8"/>
    <p:sldId id="269" r:id="rId9"/>
    <p:sldId id="270" r:id="rId10"/>
    <p:sldId id="264" r:id="rId11"/>
    <p:sldId id="263" r:id="rId12"/>
    <p:sldId id="265" r:id="rId13"/>
    <p:sldId id="266" r:id="rId14"/>
    <p:sldId id="272" r:id="rId15"/>
    <p:sldId id="273" r:id="rId16"/>
    <p:sldId id="274" r:id="rId17"/>
    <p:sldId id="295" r:id="rId18"/>
    <p:sldId id="294" r:id="rId19"/>
    <p:sldId id="296" r:id="rId20"/>
    <p:sldId id="28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CD6"/>
    <a:srgbClr val="F1D67F"/>
    <a:srgbClr val="E6B7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B3A1A3-68A3-4F3F-8DFD-0F91641C3463}" v="1780" dt="2023-02-27T12:02:44.657"/>
    <p1510:client id="{B1C13853-61A8-4035-8662-C738C423A4C8}" v="1181" dt="2023-02-28T04:47:57.1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57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 Mei Yi [Harrisdale Senior High School]" userId="f9f029c9-d743-4d60-9f2c-e74bdec1ab07" providerId="ADAL" clId="{1836B519-6D1C-4055-97C7-10AF33CE50D9}"/>
    <pc:docChg chg="undo custSel addSld delSld modSld">
      <pc:chgData name="TAN Mei Yi [Harrisdale Senior High School]" userId="f9f029c9-d743-4d60-9f2c-e74bdec1ab07" providerId="ADAL" clId="{1836B519-6D1C-4055-97C7-10AF33CE50D9}" dt="2023-02-23T03:31:35.995" v="3135" actId="1076"/>
      <pc:docMkLst>
        <pc:docMk/>
      </pc:docMkLst>
      <pc:sldChg chg="addSp delSp modSp mod delAnim modAnim">
        <pc:chgData name="TAN Mei Yi [Harrisdale Senior High School]" userId="f9f029c9-d743-4d60-9f2c-e74bdec1ab07" providerId="ADAL" clId="{1836B519-6D1C-4055-97C7-10AF33CE50D9}" dt="2023-02-16T02:09:19.291" v="240"/>
        <pc:sldMkLst>
          <pc:docMk/>
          <pc:sldMk cId="215470941" sldId="258"/>
        </pc:sldMkLst>
        <pc:spChg chg="mod">
          <ac:chgData name="TAN Mei Yi [Harrisdale Senior High School]" userId="f9f029c9-d743-4d60-9f2c-e74bdec1ab07" providerId="ADAL" clId="{1836B519-6D1C-4055-97C7-10AF33CE50D9}" dt="2023-02-16T02:04:47.835" v="169" actId="20577"/>
          <ac:spMkLst>
            <pc:docMk/>
            <pc:sldMk cId="215470941" sldId="258"/>
            <ac:spMk id="2" creationId="{5CAB8118-3048-6656-1FCC-8411DD759900}"/>
          </ac:spMkLst>
        </pc:spChg>
        <pc:spChg chg="add del">
          <ac:chgData name="TAN Mei Yi [Harrisdale Senior High School]" userId="f9f029c9-d743-4d60-9f2c-e74bdec1ab07" providerId="ADAL" clId="{1836B519-6D1C-4055-97C7-10AF33CE50D9}" dt="2023-02-16T01:56:59.485" v="114"/>
          <ac:spMkLst>
            <pc:docMk/>
            <pc:sldMk cId="215470941" sldId="258"/>
            <ac:spMk id="3" creationId="{73735FE8-0A2E-D5B9-1556-201E158142D0}"/>
          </ac:spMkLst>
        </pc:spChg>
        <pc:spChg chg="del mod">
          <ac:chgData name="TAN Mei Yi [Harrisdale Senior High School]" userId="f9f029c9-d743-4d60-9f2c-e74bdec1ab07" providerId="ADAL" clId="{1836B519-6D1C-4055-97C7-10AF33CE50D9}" dt="2023-02-16T00:31:03.905" v="104" actId="478"/>
          <ac:spMkLst>
            <pc:docMk/>
            <pc:sldMk cId="215470941" sldId="258"/>
            <ac:spMk id="3" creationId="{DEEB2216-C9B5-48B6-B5B6-827DCFAAFB74}"/>
          </ac:spMkLst>
        </pc:spChg>
        <pc:spChg chg="add del">
          <ac:chgData name="TAN Mei Yi [Harrisdale Senior High School]" userId="f9f029c9-d743-4d60-9f2c-e74bdec1ab07" providerId="ADAL" clId="{1836B519-6D1C-4055-97C7-10AF33CE50D9}" dt="2023-02-16T02:02:51.151" v="116"/>
          <ac:spMkLst>
            <pc:docMk/>
            <pc:sldMk cId="215470941" sldId="258"/>
            <ac:spMk id="4" creationId="{51567F98-9303-5D12-7164-8540027F2020}"/>
          </ac:spMkLst>
        </pc:spChg>
        <pc:spChg chg="add del mod">
          <ac:chgData name="TAN Mei Yi [Harrisdale Senior High School]" userId="f9f029c9-d743-4d60-9f2c-e74bdec1ab07" providerId="ADAL" clId="{1836B519-6D1C-4055-97C7-10AF33CE50D9}" dt="2023-02-16T00:31:07.048" v="105" actId="478"/>
          <ac:spMkLst>
            <pc:docMk/>
            <pc:sldMk cId="215470941" sldId="258"/>
            <ac:spMk id="7" creationId="{B1D50858-3220-2E7A-EE0E-51EC11DCF6E1}"/>
          </ac:spMkLst>
        </pc:spChg>
        <pc:spChg chg="add mod">
          <ac:chgData name="TAN Mei Yi [Harrisdale Senior High School]" userId="f9f029c9-d743-4d60-9f2c-e74bdec1ab07" providerId="ADAL" clId="{1836B519-6D1C-4055-97C7-10AF33CE50D9}" dt="2023-02-16T02:09:01.929" v="229" actId="14100"/>
          <ac:spMkLst>
            <pc:docMk/>
            <pc:sldMk cId="215470941" sldId="258"/>
            <ac:spMk id="44" creationId="{ABEDD4E8-CFE9-F805-3267-F46044A79186}"/>
          </ac:spMkLst>
        </pc:spChg>
        <pc:grpChg chg="mod">
          <ac:chgData name="TAN Mei Yi [Harrisdale Senior High School]" userId="f9f029c9-d743-4d60-9f2c-e74bdec1ab07" providerId="ADAL" clId="{1836B519-6D1C-4055-97C7-10AF33CE50D9}" dt="2023-02-16T02:07:50.518" v="220" actId="1076"/>
          <ac:grpSpMkLst>
            <pc:docMk/>
            <pc:sldMk cId="215470941" sldId="258"/>
            <ac:grpSpMk id="21" creationId="{D6A7905F-29DF-432E-E7E6-DF2AA69A71FF}"/>
          </ac:grpSpMkLst>
        </pc:grpChg>
        <pc:grpChg chg="mod">
          <ac:chgData name="TAN Mei Yi [Harrisdale Senior High School]" userId="f9f029c9-d743-4d60-9f2c-e74bdec1ab07" providerId="ADAL" clId="{1836B519-6D1C-4055-97C7-10AF33CE50D9}" dt="2023-02-16T02:07:50.518" v="220" actId="1076"/>
          <ac:grpSpMkLst>
            <pc:docMk/>
            <pc:sldMk cId="215470941" sldId="258"/>
            <ac:grpSpMk id="30" creationId="{04DC6B1A-E163-D534-831C-4A0DB518371C}"/>
          </ac:grpSpMkLst>
        </pc:grpChg>
        <pc:grpChg chg="mod">
          <ac:chgData name="TAN Mei Yi [Harrisdale Senior High School]" userId="f9f029c9-d743-4d60-9f2c-e74bdec1ab07" providerId="ADAL" clId="{1836B519-6D1C-4055-97C7-10AF33CE50D9}" dt="2023-02-16T02:07:50.518" v="220" actId="1076"/>
          <ac:grpSpMkLst>
            <pc:docMk/>
            <pc:sldMk cId="215470941" sldId="258"/>
            <ac:grpSpMk id="42" creationId="{C6B4F6B3-99F4-80FD-BD66-B9A700DE0F46}"/>
          </ac:grpSpMkLst>
        </pc:grpChg>
        <pc:grpChg chg="mod">
          <ac:chgData name="TAN Mei Yi [Harrisdale Senior High School]" userId="f9f029c9-d743-4d60-9f2c-e74bdec1ab07" providerId="ADAL" clId="{1836B519-6D1C-4055-97C7-10AF33CE50D9}" dt="2023-02-16T02:09:13.248" v="239"/>
          <ac:grpSpMkLst>
            <pc:docMk/>
            <pc:sldMk cId="215470941" sldId="258"/>
            <ac:grpSpMk id="54" creationId="{396F588B-262E-9D70-F954-A29D0A94A164}"/>
          </ac:grpSpMkLst>
        </pc:grpChg>
        <pc:picChg chg="add del mod">
          <ac:chgData name="TAN Mei Yi [Harrisdale Senior High School]" userId="f9f029c9-d743-4d60-9f2c-e74bdec1ab07" providerId="ADAL" clId="{1836B519-6D1C-4055-97C7-10AF33CE50D9}" dt="2023-02-16T02:07:26.057" v="216" actId="478"/>
          <ac:picMkLst>
            <pc:docMk/>
            <pc:sldMk cId="215470941" sldId="258"/>
            <ac:picMk id="5" creationId="{D5016F2A-4434-AF7E-E529-48419B4FE446}"/>
          </ac:picMkLst>
        </pc:picChg>
        <pc:picChg chg="add mod modCrop">
          <ac:chgData name="TAN Mei Yi [Harrisdale Senior High School]" userId="f9f029c9-d743-4d60-9f2c-e74bdec1ab07" providerId="ADAL" clId="{1836B519-6D1C-4055-97C7-10AF33CE50D9}" dt="2023-02-16T02:05:15.120" v="176" actId="1076"/>
          <ac:picMkLst>
            <pc:docMk/>
            <pc:sldMk cId="215470941" sldId="258"/>
            <ac:picMk id="7" creationId="{7FDB12D0-F62E-FB92-20E6-AA8C07E4C5E9}"/>
          </ac:picMkLst>
        </pc:picChg>
        <pc:picChg chg="add mod">
          <ac:chgData name="TAN Mei Yi [Harrisdale Senior High School]" userId="f9f029c9-d743-4d60-9f2c-e74bdec1ab07" providerId="ADAL" clId="{1836B519-6D1C-4055-97C7-10AF33CE50D9}" dt="2023-02-16T02:07:50.518" v="220" actId="1076"/>
          <ac:picMkLst>
            <pc:docMk/>
            <pc:sldMk cId="215470941" sldId="258"/>
            <ac:picMk id="9" creationId="{2E26E322-07AA-8F77-F7C7-A9E7FEAAC4B8}"/>
          </ac:picMkLst>
        </pc:picChg>
        <pc:picChg chg="add del mod">
          <ac:chgData name="TAN Mei Yi [Harrisdale Senior High School]" userId="f9f029c9-d743-4d60-9f2c-e74bdec1ab07" providerId="ADAL" clId="{1836B519-6D1C-4055-97C7-10AF33CE50D9}" dt="2023-02-16T00:34:27.215" v="108" actId="478"/>
          <ac:picMkLst>
            <pc:docMk/>
            <pc:sldMk cId="215470941" sldId="258"/>
            <ac:picMk id="9" creationId="{5F24FF6A-EF5C-9223-3FF7-82ADB877B6C9}"/>
          </ac:picMkLst>
        </pc:picChg>
        <pc:picChg chg="add del mod ord">
          <ac:chgData name="TAN Mei Yi [Harrisdale Senior High School]" userId="f9f029c9-d743-4d60-9f2c-e74bdec1ab07" providerId="ADAL" clId="{1836B519-6D1C-4055-97C7-10AF33CE50D9}" dt="2023-02-16T02:04:32.067" v="119" actId="478"/>
          <ac:picMkLst>
            <pc:docMk/>
            <pc:sldMk cId="215470941" sldId="258"/>
            <ac:picMk id="11" creationId="{0B0A8D2B-6459-9ACB-6529-C0BF9168A9FB}"/>
          </ac:picMkLst>
        </pc:picChg>
        <pc:inkChg chg="add mod">
          <ac:chgData name="TAN Mei Yi [Harrisdale Senior High School]" userId="f9f029c9-d743-4d60-9f2c-e74bdec1ab07" providerId="ADAL" clId="{1836B519-6D1C-4055-97C7-10AF33CE50D9}" dt="2023-02-16T02:05:38.980" v="189"/>
          <ac:inkMkLst>
            <pc:docMk/>
            <pc:sldMk cId="215470941" sldId="258"/>
            <ac:inkMk id="10" creationId="{B0A99D49-F3EC-4363-CD5C-0BE9F4A91A6E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5:38.980" v="189"/>
          <ac:inkMkLst>
            <pc:docMk/>
            <pc:sldMk cId="215470941" sldId="258"/>
            <ac:inkMk id="12" creationId="{9E15D513-79E1-C1F5-84DB-20D1AFD5CBDD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5:38.980" v="189"/>
          <ac:inkMkLst>
            <pc:docMk/>
            <pc:sldMk cId="215470941" sldId="258"/>
            <ac:inkMk id="13" creationId="{445F269C-788E-BA4E-BC56-60D1B7D61AE3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5:38.980" v="189"/>
          <ac:inkMkLst>
            <pc:docMk/>
            <pc:sldMk cId="215470941" sldId="258"/>
            <ac:inkMk id="14" creationId="{8ADAF3E2-19AE-6CD2-1F1B-D8B641D3473C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5:38.980" v="189"/>
          <ac:inkMkLst>
            <pc:docMk/>
            <pc:sldMk cId="215470941" sldId="258"/>
            <ac:inkMk id="15" creationId="{9B29FD91-10EE-3445-C092-94DE794BFCF6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5:38.980" v="189"/>
          <ac:inkMkLst>
            <pc:docMk/>
            <pc:sldMk cId="215470941" sldId="258"/>
            <ac:inkMk id="16" creationId="{E87C26EA-5319-14B5-52E8-20D24DB5C348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5:38.980" v="189"/>
          <ac:inkMkLst>
            <pc:docMk/>
            <pc:sldMk cId="215470941" sldId="258"/>
            <ac:inkMk id="17" creationId="{5051526F-695E-FE05-AA0D-1B32E0826BF1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5:38.980" v="189"/>
          <ac:inkMkLst>
            <pc:docMk/>
            <pc:sldMk cId="215470941" sldId="258"/>
            <ac:inkMk id="18" creationId="{181E7095-5BD5-A82C-4F56-E715F1FA747F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5:38.980" v="189"/>
          <ac:inkMkLst>
            <pc:docMk/>
            <pc:sldMk cId="215470941" sldId="258"/>
            <ac:inkMk id="19" creationId="{619B6AE1-372A-6AA3-14AC-29CDCBB05ABB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5:38.980" v="189"/>
          <ac:inkMkLst>
            <pc:docMk/>
            <pc:sldMk cId="215470941" sldId="258"/>
            <ac:inkMk id="20" creationId="{2264ED57-25AE-F430-F200-CB110C5AF0D2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5:44.436" v="198"/>
          <ac:inkMkLst>
            <pc:docMk/>
            <pc:sldMk cId="215470941" sldId="258"/>
            <ac:inkMk id="22" creationId="{08EEEEA4-4580-F84F-FE30-FC9D3B229BC5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5:44.436" v="198"/>
          <ac:inkMkLst>
            <pc:docMk/>
            <pc:sldMk cId="215470941" sldId="258"/>
            <ac:inkMk id="23" creationId="{108A4D94-AAA3-C840-4B00-447E3B6611DD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5:44.436" v="198"/>
          <ac:inkMkLst>
            <pc:docMk/>
            <pc:sldMk cId="215470941" sldId="258"/>
            <ac:inkMk id="24" creationId="{01B323D1-7204-0EC9-D54B-B978C8539C59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5:44.436" v="198"/>
          <ac:inkMkLst>
            <pc:docMk/>
            <pc:sldMk cId="215470941" sldId="258"/>
            <ac:inkMk id="25" creationId="{62670ACB-7108-4FD3-5C35-90109CDABB1D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5:44.436" v="198"/>
          <ac:inkMkLst>
            <pc:docMk/>
            <pc:sldMk cId="215470941" sldId="258"/>
            <ac:inkMk id="26" creationId="{748F013D-013F-5EF6-F89D-37475E7B7FA1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5:44.436" v="198"/>
          <ac:inkMkLst>
            <pc:docMk/>
            <pc:sldMk cId="215470941" sldId="258"/>
            <ac:inkMk id="27" creationId="{28B93F9C-18E5-9B9E-66C8-FB882D898027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5:44.436" v="198"/>
          <ac:inkMkLst>
            <pc:docMk/>
            <pc:sldMk cId="215470941" sldId="258"/>
            <ac:inkMk id="28" creationId="{888BC418-6D6B-914D-BF3A-B0C81888B374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5:44.436" v="198"/>
          <ac:inkMkLst>
            <pc:docMk/>
            <pc:sldMk cId="215470941" sldId="258"/>
            <ac:inkMk id="29" creationId="{16F77E17-5E4E-C9FD-BA0D-383A791903DC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7:50.518" v="220" actId="1076"/>
          <ac:inkMkLst>
            <pc:docMk/>
            <pc:sldMk cId="215470941" sldId="258"/>
            <ac:inkMk id="31" creationId="{329F85D3-EF1C-3D91-BAA1-A1D8DA897BD2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6:09.882" v="211"/>
          <ac:inkMkLst>
            <pc:docMk/>
            <pc:sldMk cId="215470941" sldId="258"/>
            <ac:inkMk id="32" creationId="{A49BDD75-071A-A6EC-4DD7-B6C49DB39976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6:09.882" v="211"/>
          <ac:inkMkLst>
            <pc:docMk/>
            <pc:sldMk cId="215470941" sldId="258"/>
            <ac:inkMk id="33" creationId="{712609DC-79BD-1C94-EC0E-182DF8CCF8FB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6:09.882" v="211"/>
          <ac:inkMkLst>
            <pc:docMk/>
            <pc:sldMk cId="215470941" sldId="258"/>
            <ac:inkMk id="34" creationId="{B3E65F19-6CCD-F1EA-985C-040B47DF4EC6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6:09.882" v="211"/>
          <ac:inkMkLst>
            <pc:docMk/>
            <pc:sldMk cId="215470941" sldId="258"/>
            <ac:inkMk id="35" creationId="{ED5FCC7E-1ED4-3EB0-DB32-2F8FFCA7CB5A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6:09.882" v="211"/>
          <ac:inkMkLst>
            <pc:docMk/>
            <pc:sldMk cId="215470941" sldId="258"/>
            <ac:inkMk id="36" creationId="{4E1D5451-B9E4-1FF3-92EF-F05C4C463847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6:09.882" v="211"/>
          <ac:inkMkLst>
            <pc:docMk/>
            <pc:sldMk cId="215470941" sldId="258"/>
            <ac:inkMk id="37" creationId="{20023959-BEF5-EF0C-86CE-8108F4F8305B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6:09.882" v="211"/>
          <ac:inkMkLst>
            <pc:docMk/>
            <pc:sldMk cId="215470941" sldId="258"/>
            <ac:inkMk id="38" creationId="{1CEAFD25-7F68-7A5A-E757-6A28F4F0B354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6:09.882" v="211"/>
          <ac:inkMkLst>
            <pc:docMk/>
            <pc:sldMk cId="215470941" sldId="258"/>
            <ac:inkMk id="39" creationId="{C72A7537-C283-E8AD-56EE-FD3463298C1C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6:09.882" v="211"/>
          <ac:inkMkLst>
            <pc:docMk/>
            <pc:sldMk cId="215470941" sldId="258"/>
            <ac:inkMk id="40" creationId="{8D90E273-17BF-444F-A3E0-515BF7003A04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6:09.882" v="211"/>
          <ac:inkMkLst>
            <pc:docMk/>
            <pc:sldMk cId="215470941" sldId="258"/>
            <ac:inkMk id="41" creationId="{A2676C7B-142C-E1DF-D328-091C802BB9EA}"/>
          </ac:inkMkLst>
        </pc:inkChg>
        <pc:inkChg chg="add">
          <ac:chgData name="TAN Mei Yi [Harrisdale Senior High School]" userId="f9f029c9-d743-4d60-9f2c-e74bdec1ab07" providerId="ADAL" clId="{1836B519-6D1C-4055-97C7-10AF33CE50D9}" dt="2023-02-16T02:09:09.307" v="230" actId="9405"/>
          <ac:inkMkLst>
            <pc:docMk/>
            <pc:sldMk cId="215470941" sldId="258"/>
            <ac:inkMk id="45" creationId="{4B942121-DC4C-954F-E6B2-B9DE9781C835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9:13.248" v="239"/>
          <ac:inkMkLst>
            <pc:docMk/>
            <pc:sldMk cId="215470941" sldId="258"/>
            <ac:inkMk id="46" creationId="{B07E3B21-987E-3BC2-BEF6-273471B7840A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9:13.248" v="239"/>
          <ac:inkMkLst>
            <pc:docMk/>
            <pc:sldMk cId="215470941" sldId="258"/>
            <ac:inkMk id="47" creationId="{7216216F-8299-3C67-0605-35875CF2351A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9:13.248" v="239"/>
          <ac:inkMkLst>
            <pc:docMk/>
            <pc:sldMk cId="215470941" sldId="258"/>
            <ac:inkMk id="48" creationId="{C3CA1C43-693C-4EB0-267A-2E4579DE79DD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9:13.248" v="239"/>
          <ac:inkMkLst>
            <pc:docMk/>
            <pc:sldMk cId="215470941" sldId="258"/>
            <ac:inkMk id="49" creationId="{EB2CF549-F1A0-39C5-BAE1-CCE52C7BFF2F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9:13.248" v="239"/>
          <ac:inkMkLst>
            <pc:docMk/>
            <pc:sldMk cId="215470941" sldId="258"/>
            <ac:inkMk id="50" creationId="{758FD5FE-4594-6F87-2796-71A0BBFE94E6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9:13.248" v="239"/>
          <ac:inkMkLst>
            <pc:docMk/>
            <pc:sldMk cId="215470941" sldId="258"/>
            <ac:inkMk id="51" creationId="{3AE6BD31-9A11-3B30-F322-632DE9499730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9:13.248" v="239"/>
          <ac:inkMkLst>
            <pc:docMk/>
            <pc:sldMk cId="215470941" sldId="258"/>
            <ac:inkMk id="52" creationId="{50B9CC9D-30E6-0C54-C717-CAB615EB0331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9:13.248" v="239"/>
          <ac:inkMkLst>
            <pc:docMk/>
            <pc:sldMk cId="215470941" sldId="258"/>
            <ac:inkMk id="53" creationId="{A5FDDD22-2605-90A8-A9E1-EEED13C4E6E9}"/>
          </ac:inkMkLst>
        </pc:inkChg>
      </pc:sldChg>
      <pc:sldChg chg="del">
        <pc:chgData name="TAN Mei Yi [Harrisdale Senior High School]" userId="f9f029c9-d743-4d60-9f2c-e74bdec1ab07" providerId="ADAL" clId="{1836B519-6D1C-4055-97C7-10AF33CE50D9}" dt="2023-02-23T02:08:04.203" v="789" actId="47"/>
        <pc:sldMkLst>
          <pc:docMk/>
          <pc:sldMk cId="2810121894" sldId="261"/>
        </pc:sldMkLst>
      </pc:sldChg>
      <pc:sldChg chg="addSp delSp modSp mod modAnim">
        <pc:chgData name="TAN Mei Yi [Harrisdale Senior High School]" userId="f9f029c9-d743-4d60-9f2c-e74bdec1ab07" providerId="ADAL" clId="{1836B519-6D1C-4055-97C7-10AF33CE50D9}" dt="2023-02-23T02:08:11.202" v="790" actId="478"/>
        <pc:sldMkLst>
          <pc:docMk/>
          <pc:sldMk cId="2782922255" sldId="262"/>
        </pc:sldMkLst>
        <pc:spChg chg="mod">
          <ac:chgData name="TAN Mei Yi [Harrisdale Senior High School]" userId="f9f029c9-d743-4d60-9f2c-e74bdec1ab07" providerId="ADAL" clId="{1836B519-6D1C-4055-97C7-10AF33CE50D9}" dt="2023-02-16T02:52:41.545" v="402" actId="404"/>
          <ac:spMkLst>
            <pc:docMk/>
            <pc:sldMk cId="2782922255" sldId="262"/>
            <ac:spMk id="3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1836B519-6D1C-4055-97C7-10AF33CE50D9}" dt="2023-02-16T03:14:39.539" v="403" actId="478"/>
          <ac:spMkLst>
            <pc:docMk/>
            <pc:sldMk cId="2782922255" sldId="262"/>
            <ac:spMk id="5" creationId="{A41B6AF4-F4F5-4128-4A34-9BF5B690D98F}"/>
          </ac:spMkLst>
        </pc:spChg>
        <pc:spChg chg="mod">
          <ac:chgData name="TAN Mei Yi [Harrisdale Senior High School]" userId="f9f029c9-d743-4d60-9f2c-e74bdec1ab07" providerId="ADAL" clId="{1836B519-6D1C-4055-97C7-10AF33CE50D9}" dt="2023-02-16T02:51:31.692" v="256" actId="20577"/>
          <ac:spMkLst>
            <pc:docMk/>
            <pc:sldMk cId="2782922255" sldId="262"/>
            <ac:spMk id="6" creationId="{96D029E9-AF19-462D-87A0-6ECF93ED4DB8}"/>
          </ac:spMkLst>
        </pc:spChg>
        <pc:spChg chg="add mod">
          <ac:chgData name="TAN Mei Yi [Harrisdale Senior High School]" userId="f9f029c9-d743-4d60-9f2c-e74bdec1ab07" providerId="ADAL" clId="{1836B519-6D1C-4055-97C7-10AF33CE50D9}" dt="2023-02-16T03:16:23.121" v="545" actId="255"/>
          <ac:spMkLst>
            <pc:docMk/>
            <pc:sldMk cId="2782922255" sldId="262"/>
            <ac:spMk id="7" creationId="{F5E3D8DB-82D6-57A7-2312-B5238E2D0F4F}"/>
          </ac:spMkLst>
        </pc:spChg>
        <pc:spChg chg="add mod">
          <ac:chgData name="TAN Mei Yi [Harrisdale Senior High School]" userId="f9f029c9-d743-4d60-9f2c-e74bdec1ab07" providerId="ADAL" clId="{1836B519-6D1C-4055-97C7-10AF33CE50D9}" dt="2023-02-16T03:16:25.735" v="546" actId="14100"/>
          <ac:spMkLst>
            <pc:docMk/>
            <pc:sldMk cId="2782922255" sldId="262"/>
            <ac:spMk id="8" creationId="{EBE00E71-43C6-1959-E320-6BC34D26F28F}"/>
          </ac:spMkLst>
        </pc:spChg>
        <pc:spChg chg="add mod">
          <ac:chgData name="TAN Mei Yi [Harrisdale Senior High School]" userId="f9f029c9-d743-4d60-9f2c-e74bdec1ab07" providerId="ADAL" clId="{1836B519-6D1C-4055-97C7-10AF33CE50D9}" dt="2023-02-16T03:16:56.089" v="600" actId="20577"/>
          <ac:spMkLst>
            <pc:docMk/>
            <pc:sldMk cId="2782922255" sldId="262"/>
            <ac:spMk id="9" creationId="{D50C5D7A-2B48-6566-D095-1821E897E2C9}"/>
          </ac:spMkLst>
        </pc:spChg>
        <pc:spChg chg="add mod">
          <ac:chgData name="TAN Mei Yi [Harrisdale Senior High School]" userId="f9f029c9-d743-4d60-9f2c-e74bdec1ab07" providerId="ADAL" clId="{1836B519-6D1C-4055-97C7-10AF33CE50D9}" dt="2023-02-16T03:18:51.295" v="672" actId="20577"/>
          <ac:spMkLst>
            <pc:docMk/>
            <pc:sldMk cId="2782922255" sldId="262"/>
            <ac:spMk id="10" creationId="{6E536C10-F752-0353-8EDE-0E4A2A8E9810}"/>
          </ac:spMkLst>
        </pc:spChg>
        <pc:spChg chg="add mod">
          <ac:chgData name="TAN Mei Yi [Harrisdale Senior High School]" userId="f9f029c9-d743-4d60-9f2c-e74bdec1ab07" providerId="ADAL" clId="{1836B519-6D1C-4055-97C7-10AF33CE50D9}" dt="2023-02-16T03:28:35.994" v="682" actId="1076"/>
          <ac:spMkLst>
            <pc:docMk/>
            <pc:sldMk cId="2782922255" sldId="262"/>
            <ac:spMk id="11" creationId="{45600D17-06CE-929E-A61C-2514156529B7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07:05.410" v="788" actId="20577"/>
          <ac:spMkLst>
            <pc:docMk/>
            <pc:sldMk cId="2782922255" sldId="262"/>
            <ac:spMk id="43" creationId="{8C7CAA04-804E-77C0-2C7E-3913D60EFC31}"/>
          </ac:spMkLst>
        </pc:spChg>
        <pc:grpChg chg="add mod">
          <ac:chgData name="TAN Mei Yi [Harrisdale Senior High School]" userId="f9f029c9-d743-4d60-9f2c-e74bdec1ab07" providerId="ADAL" clId="{1836B519-6D1C-4055-97C7-10AF33CE50D9}" dt="2023-02-23T02:05:33.558" v="688" actId="164"/>
          <ac:grpSpMkLst>
            <pc:docMk/>
            <pc:sldMk cId="2782922255" sldId="262"/>
            <ac:grpSpMk id="2" creationId="{07D1E53B-689A-F27A-2CCF-DE0D6F0C1C5C}"/>
          </ac:grpSpMkLst>
        </pc:grpChg>
        <pc:grpChg chg="del mod">
          <ac:chgData name="TAN Mei Yi [Harrisdale Senior High School]" userId="f9f029c9-d743-4d60-9f2c-e74bdec1ab07" providerId="ADAL" clId="{1836B519-6D1C-4055-97C7-10AF33CE50D9}" dt="2023-02-16T03:17:51.671" v="662"/>
          <ac:grpSpMkLst>
            <pc:docMk/>
            <pc:sldMk cId="2782922255" sldId="262"/>
            <ac:grpSpMk id="16" creationId="{5307F1E3-AB1C-1C52-AA4E-AE70C4312CBB}"/>
          </ac:grpSpMkLst>
        </pc:grpChg>
        <pc:grpChg chg="mod">
          <ac:chgData name="TAN Mei Yi [Harrisdale Senior High School]" userId="f9f029c9-d743-4d60-9f2c-e74bdec1ab07" providerId="ADAL" clId="{1836B519-6D1C-4055-97C7-10AF33CE50D9}" dt="2023-02-23T02:05:33.558" v="688" actId="164"/>
          <ac:grpSpMkLst>
            <pc:docMk/>
            <pc:sldMk cId="2782922255" sldId="262"/>
            <ac:grpSpMk id="20" creationId="{F5CD57CD-B231-BEE8-1157-E3BA1B79CF15}"/>
          </ac:grpSpMkLst>
        </pc:grpChg>
        <pc:grpChg chg="del mod">
          <ac:chgData name="TAN Mei Yi [Harrisdale Senior High School]" userId="f9f029c9-d743-4d60-9f2c-e74bdec1ab07" providerId="ADAL" clId="{1836B519-6D1C-4055-97C7-10AF33CE50D9}" dt="2023-02-23T02:05:50.063" v="699"/>
          <ac:grpSpMkLst>
            <pc:docMk/>
            <pc:sldMk cId="2782922255" sldId="262"/>
            <ac:grpSpMk id="26" creationId="{829DC4F2-17F3-435E-1A4D-082C568674A8}"/>
          </ac:grpSpMkLst>
        </pc:grpChg>
        <pc:grpChg chg="del mod">
          <ac:chgData name="TAN Mei Yi [Harrisdale Senior High School]" userId="f9f029c9-d743-4d60-9f2c-e74bdec1ab07" providerId="ADAL" clId="{1836B519-6D1C-4055-97C7-10AF33CE50D9}" dt="2023-02-23T02:05:56.131" v="712"/>
          <ac:grpSpMkLst>
            <pc:docMk/>
            <pc:sldMk cId="2782922255" sldId="262"/>
            <ac:grpSpMk id="28" creationId="{944A4D5B-9C0C-0CFE-6028-6927FA9BB108}"/>
          </ac:grpSpMkLst>
        </pc:grpChg>
        <pc:grpChg chg="del mod">
          <ac:chgData name="TAN Mei Yi [Harrisdale Senior High School]" userId="f9f029c9-d743-4d60-9f2c-e74bdec1ab07" providerId="ADAL" clId="{1836B519-6D1C-4055-97C7-10AF33CE50D9}" dt="2023-02-23T02:05:56.131" v="712"/>
          <ac:grpSpMkLst>
            <pc:docMk/>
            <pc:sldMk cId="2782922255" sldId="262"/>
            <ac:grpSpMk id="41" creationId="{965D8930-80C5-A7A6-5831-2169A07CACEA}"/>
          </ac:grpSpMkLst>
        </pc:grpChg>
        <pc:grpChg chg="mod">
          <ac:chgData name="TAN Mei Yi [Harrisdale Senior High School]" userId="f9f029c9-d743-4d60-9f2c-e74bdec1ab07" providerId="ADAL" clId="{1836B519-6D1C-4055-97C7-10AF33CE50D9}" dt="2023-02-23T02:05:56.131" v="712"/>
          <ac:grpSpMkLst>
            <pc:docMk/>
            <pc:sldMk cId="2782922255" sldId="262"/>
            <ac:grpSpMk id="42" creationId="{0C8A6A9E-F355-AA95-3AC7-6038FF6E4B0C}"/>
          </ac:grpSpMkLst>
        </pc:grpChg>
        <pc:picChg chg="add del mod">
          <ac:chgData name="TAN Mei Yi [Harrisdale Senior High School]" userId="f9f029c9-d743-4d60-9f2c-e74bdec1ab07" providerId="ADAL" clId="{1836B519-6D1C-4055-97C7-10AF33CE50D9}" dt="2023-02-23T02:08:11.202" v="790" actId="478"/>
          <ac:picMkLst>
            <pc:docMk/>
            <pc:sldMk cId="2782922255" sldId="262"/>
            <ac:picMk id="4" creationId="{DC1378CA-1446-B78F-84EC-8B4516EDF872}"/>
          </ac:picMkLst>
        </pc:pic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5" creationId="{A9396BC4-17C3-CC19-4CC0-4540FC98F49D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3:18:23.470" v="668"/>
          <ac:inkMkLst>
            <pc:docMk/>
            <pc:sldMk cId="2782922255" sldId="262"/>
            <ac:inkMk id="12" creationId="{6D8201C4-5F72-F466-5BA1-99C2EFCE65D8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3:18:23.470" v="668"/>
          <ac:inkMkLst>
            <pc:docMk/>
            <pc:sldMk cId="2782922255" sldId="262"/>
            <ac:inkMk id="13" creationId="{54EECD27-090B-1067-CBE8-09B880727AF8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3:18:23.470" v="668"/>
          <ac:inkMkLst>
            <pc:docMk/>
            <pc:sldMk cId="2782922255" sldId="262"/>
            <ac:inkMk id="14" creationId="{A932D28D-4E26-976A-7CF1-BE994B94688D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3:18:23.470" v="668"/>
          <ac:inkMkLst>
            <pc:docMk/>
            <pc:sldMk cId="2782922255" sldId="262"/>
            <ac:inkMk id="15" creationId="{B72668CA-CF24-7B2C-173C-0F72292CDB08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16" creationId="{8DC13385-E456-1323-A2B0-6F67DD443AA3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16T03:17:58" v="663"/>
          <ac:inkMkLst>
            <pc:docMk/>
            <pc:sldMk cId="2782922255" sldId="262"/>
            <ac:inkMk id="17" creationId="{023861BA-5451-1162-2FD0-13B4CCD15829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17" creationId="{0F06DE2A-854A-420E-E3A4-69BA004AA34B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3:18:23.470" v="668"/>
          <ac:inkMkLst>
            <pc:docMk/>
            <pc:sldMk cId="2782922255" sldId="262"/>
            <ac:inkMk id="18" creationId="{7DC6DD18-2533-9DBD-BED4-CD88ADB5AA11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16T03:18:23.470" v="668"/>
          <ac:inkMkLst>
            <pc:docMk/>
            <pc:sldMk cId="2782922255" sldId="262"/>
            <ac:inkMk id="19" creationId="{6FFABD66-1D8D-38A9-FB0B-B3366A5EAAA0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19" creationId="{C9ED6490-F79E-1DD2-AE2E-EAFEB77E44A7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33.558" v="688" actId="164"/>
          <ac:inkMkLst>
            <pc:docMk/>
            <pc:sldMk cId="2782922255" sldId="262"/>
            <ac:inkMk id="21" creationId="{A3DDABF2-4EB6-D43E-7AB5-EC1EADD24F1F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33.558" v="688" actId="164"/>
          <ac:inkMkLst>
            <pc:docMk/>
            <pc:sldMk cId="2782922255" sldId="262"/>
            <ac:inkMk id="22" creationId="{88AB5CE2-286A-A321-247E-4FC15EE986B0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23" creationId="{3B4E00A3-A9F3-0C98-793C-DA7D5FDE151D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24" creationId="{DC439E97-BD23-C0F6-0628-7052D573E017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25" creationId="{E45A8EE8-226A-024D-6481-0ECC85B60198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27" creationId="{4533EF11-5771-DF41-A666-856456102EBD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29" creationId="{572763C7-BCB7-6CB0-0FD1-44188F3A32BC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30" creationId="{BEB95C84-3368-CE71-03A1-9F7C5E2EF42F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31" creationId="{E4EC1860-6FEA-9250-4195-5E26D68DFEF9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32" creationId="{96B0253E-2AD2-2D45-7114-27988BD0905C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33" creationId="{288DF3E3-D990-B473-E1CE-FCFC3915157B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34" creationId="{AA4AC1BA-1D73-8AC7-96FA-2F74170C5BB4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35" creationId="{2E69B6D8-2884-F412-EEA2-66D36599BFB2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36" creationId="{EF1FE9A7-F49A-8B8A-40B5-C1CBB056A029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37" creationId="{62AE9249-9C79-5DC5-31B7-7CD9CDCA60FE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38" creationId="{6FECF74B-04EC-81AD-92EC-76F0EC542D94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39" creationId="{3FE5574F-84E4-12F8-A8A2-DEF1126A7217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40" creationId="{11C5E1F3-4955-02AB-9544-366516ACC14B}"/>
          </ac:inkMkLst>
        </pc:inkChg>
      </pc:sldChg>
      <pc:sldChg chg="del">
        <pc:chgData name="TAN Mei Yi [Harrisdale Senior High School]" userId="f9f029c9-d743-4d60-9f2c-e74bdec1ab07" providerId="ADAL" clId="{1836B519-6D1C-4055-97C7-10AF33CE50D9}" dt="2023-02-23T02:08:04.203" v="789" actId="47"/>
        <pc:sldMkLst>
          <pc:docMk/>
          <pc:sldMk cId="494870146" sldId="265"/>
        </pc:sldMkLst>
      </pc:sldChg>
      <pc:sldChg chg="del">
        <pc:chgData name="TAN Mei Yi [Harrisdale Senior High School]" userId="f9f029c9-d743-4d60-9f2c-e74bdec1ab07" providerId="ADAL" clId="{1836B519-6D1C-4055-97C7-10AF33CE50D9}" dt="2023-02-23T02:08:04.203" v="789" actId="47"/>
        <pc:sldMkLst>
          <pc:docMk/>
          <pc:sldMk cId="3848513824" sldId="267"/>
        </pc:sldMkLst>
      </pc:sldChg>
      <pc:sldChg chg="del">
        <pc:chgData name="TAN Mei Yi [Harrisdale Senior High School]" userId="f9f029c9-d743-4d60-9f2c-e74bdec1ab07" providerId="ADAL" clId="{1836B519-6D1C-4055-97C7-10AF33CE50D9}" dt="2023-02-23T02:08:04.203" v="789" actId="47"/>
        <pc:sldMkLst>
          <pc:docMk/>
          <pc:sldMk cId="1563805290" sldId="268"/>
        </pc:sldMkLst>
      </pc:sldChg>
      <pc:sldChg chg="del">
        <pc:chgData name="TAN Mei Yi [Harrisdale Senior High School]" userId="f9f029c9-d743-4d60-9f2c-e74bdec1ab07" providerId="ADAL" clId="{1836B519-6D1C-4055-97C7-10AF33CE50D9}" dt="2023-02-23T02:08:04.203" v="789" actId="47"/>
        <pc:sldMkLst>
          <pc:docMk/>
          <pc:sldMk cId="3247551525" sldId="269"/>
        </pc:sldMkLst>
      </pc:sldChg>
      <pc:sldChg chg="del">
        <pc:chgData name="TAN Mei Yi [Harrisdale Senior High School]" userId="f9f029c9-d743-4d60-9f2c-e74bdec1ab07" providerId="ADAL" clId="{1836B519-6D1C-4055-97C7-10AF33CE50D9}" dt="2023-02-23T02:08:04.203" v="789" actId="47"/>
        <pc:sldMkLst>
          <pc:docMk/>
          <pc:sldMk cId="4121876202" sldId="271"/>
        </pc:sldMkLst>
      </pc:sldChg>
      <pc:sldChg chg="del">
        <pc:chgData name="TAN Mei Yi [Harrisdale Senior High School]" userId="f9f029c9-d743-4d60-9f2c-e74bdec1ab07" providerId="ADAL" clId="{1836B519-6D1C-4055-97C7-10AF33CE50D9}" dt="2023-02-23T02:08:04.203" v="789" actId="47"/>
        <pc:sldMkLst>
          <pc:docMk/>
          <pc:sldMk cId="1464655277" sldId="272"/>
        </pc:sldMkLst>
      </pc:sldChg>
      <pc:sldChg chg="del">
        <pc:chgData name="TAN Mei Yi [Harrisdale Senior High School]" userId="f9f029c9-d743-4d60-9f2c-e74bdec1ab07" providerId="ADAL" clId="{1836B519-6D1C-4055-97C7-10AF33CE50D9}" dt="2023-02-23T02:08:04.203" v="789" actId="47"/>
        <pc:sldMkLst>
          <pc:docMk/>
          <pc:sldMk cId="4180114005" sldId="273"/>
        </pc:sldMkLst>
      </pc:sldChg>
      <pc:sldChg chg="del">
        <pc:chgData name="TAN Mei Yi [Harrisdale Senior High School]" userId="f9f029c9-d743-4d60-9f2c-e74bdec1ab07" providerId="ADAL" clId="{1836B519-6D1C-4055-97C7-10AF33CE50D9}" dt="2023-02-23T02:08:04.203" v="789" actId="47"/>
        <pc:sldMkLst>
          <pc:docMk/>
          <pc:sldMk cId="1022805493" sldId="274"/>
        </pc:sldMkLst>
      </pc:sldChg>
      <pc:sldChg chg="del">
        <pc:chgData name="TAN Mei Yi [Harrisdale Senior High School]" userId="f9f029c9-d743-4d60-9f2c-e74bdec1ab07" providerId="ADAL" clId="{1836B519-6D1C-4055-97C7-10AF33CE50D9}" dt="2023-02-23T02:08:04.203" v="789" actId="47"/>
        <pc:sldMkLst>
          <pc:docMk/>
          <pc:sldMk cId="4242450131" sldId="275"/>
        </pc:sldMkLst>
      </pc:sldChg>
      <pc:sldChg chg="modSp mod">
        <pc:chgData name="TAN Mei Yi [Harrisdale Senior High School]" userId="f9f029c9-d743-4d60-9f2c-e74bdec1ab07" providerId="ADAL" clId="{1836B519-6D1C-4055-97C7-10AF33CE50D9}" dt="2023-02-16T00:22:08.680" v="51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1836B519-6D1C-4055-97C7-10AF33CE50D9}" dt="2023-02-16T00:22:08.680" v="51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1836B519-6D1C-4055-97C7-10AF33CE50D9}" dt="2023-02-16T00:21:43.999" v="49" actId="14100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1836B519-6D1C-4055-97C7-10AF33CE50D9}" dt="2023-02-23T02:08:04.203" v="789" actId="47"/>
        <pc:sldMkLst>
          <pc:docMk/>
          <pc:sldMk cId="1578322750" sldId="496"/>
        </pc:sldMkLst>
      </pc:sldChg>
      <pc:sldChg chg="del">
        <pc:chgData name="TAN Mei Yi [Harrisdale Senior High School]" userId="f9f029c9-d743-4d60-9f2c-e74bdec1ab07" providerId="ADAL" clId="{1836B519-6D1C-4055-97C7-10AF33CE50D9}" dt="2023-02-23T02:08:04.203" v="789" actId="47"/>
        <pc:sldMkLst>
          <pc:docMk/>
          <pc:sldMk cId="1756675045" sldId="501"/>
        </pc:sldMkLst>
      </pc:sldChg>
      <pc:sldChg chg="del">
        <pc:chgData name="TAN Mei Yi [Harrisdale Senior High School]" userId="f9f029c9-d743-4d60-9f2c-e74bdec1ab07" providerId="ADAL" clId="{1836B519-6D1C-4055-97C7-10AF33CE50D9}" dt="2023-02-23T02:08:04.203" v="789" actId="47"/>
        <pc:sldMkLst>
          <pc:docMk/>
          <pc:sldMk cId="2540460481" sldId="502"/>
        </pc:sldMkLst>
      </pc:sldChg>
      <pc:sldChg chg="del">
        <pc:chgData name="TAN Mei Yi [Harrisdale Senior High School]" userId="f9f029c9-d743-4d60-9f2c-e74bdec1ab07" providerId="ADAL" clId="{1836B519-6D1C-4055-97C7-10AF33CE50D9}" dt="2023-02-23T02:08:04.203" v="789" actId="47"/>
        <pc:sldMkLst>
          <pc:docMk/>
          <pc:sldMk cId="1426342581" sldId="503"/>
        </pc:sldMkLst>
      </pc:sldChg>
      <pc:sldChg chg="del">
        <pc:chgData name="TAN Mei Yi [Harrisdale Senior High School]" userId="f9f029c9-d743-4d60-9f2c-e74bdec1ab07" providerId="ADAL" clId="{1836B519-6D1C-4055-97C7-10AF33CE50D9}" dt="2023-02-23T02:08:04.203" v="789" actId="47"/>
        <pc:sldMkLst>
          <pc:docMk/>
          <pc:sldMk cId="3386241252" sldId="504"/>
        </pc:sldMkLst>
      </pc:sldChg>
      <pc:sldChg chg="del">
        <pc:chgData name="TAN Mei Yi [Harrisdale Senior High School]" userId="f9f029c9-d743-4d60-9f2c-e74bdec1ab07" providerId="ADAL" clId="{1836B519-6D1C-4055-97C7-10AF33CE50D9}" dt="2023-02-23T02:08:04.203" v="789" actId="47"/>
        <pc:sldMkLst>
          <pc:docMk/>
          <pc:sldMk cId="4001730712" sldId="505"/>
        </pc:sldMkLst>
      </pc:sldChg>
      <pc:sldChg chg="del">
        <pc:chgData name="TAN Mei Yi [Harrisdale Senior High School]" userId="f9f029c9-d743-4d60-9f2c-e74bdec1ab07" providerId="ADAL" clId="{1836B519-6D1C-4055-97C7-10AF33CE50D9}" dt="2023-02-23T02:08:04.203" v="789" actId="47"/>
        <pc:sldMkLst>
          <pc:docMk/>
          <pc:sldMk cId="1895453124" sldId="506"/>
        </pc:sldMkLst>
      </pc:sldChg>
      <pc:sldChg chg="del">
        <pc:chgData name="TAN Mei Yi [Harrisdale Senior High School]" userId="f9f029c9-d743-4d60-9f2c-e74bdec1ab07" providerId="ADAL" clId="{1836B519-6D1C-4055-97C7-10AF33CE50D9}" dt="2023-02-23T02:08:04.203" v="789" actId="47"/>
        <pc:sldMkLst>
          <pc:docMk/>
          <pc:sldMk cId="1944529408" sldId="507"/>
        </pc:sldMkLst>
      </pc:sldChg>
      <pc:sldChg chg="addSp delSp modSp mod delAnim modAnim">
        <pc:chgData name="TAN Mei Yi [Harrisdale Senior High School]" userId="f9f029c9-d743-4d60-9f2c-e74bdec1ab07" providerId="ADAL" clId="{1836B519-6D1C-4055-97C7-10AF33CE50D9}" dt="2023-02-23T02:18:23.843" v="1227" actId="20577"/>
        <pc:sldMkLst>
          <pc:docMk/>
          <pc:sldMk cId="832224327" sldId="508"/>
        </pc:sldMkLst>
        <pc:spChg chg="mod">
          <ac:chgData name="TAN Mei Yi [Harrisdale Senior High School]" userId="f9f029c9-d743-4d60-9f2c-e74bdec1ab07" providerId="ADAL" clId="{1836B519-6D1C-4055-97C7-10AF33CE50D9}" dt="2023-02-23T02:14:11.444" v="1010" actId="20577"/>
          <ac:spMkLst>
            <pc:docMk/>
            <pc:sldMk cId="832224327" sldId="508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1836B519-6D1C-4055-97C7-10AF33CE50D9}" dt="2023-02-23T02:17:41.581" v="1193" actId="20577"/>
          <ac:spMkLst>
            <pc:docMk/>
            <pc:sldMk cId="832224327" sldId="508"/>
            <ac:spMk id="5" creationId="{946AF5B1-DDB5-62EF-2BB5-CE944E094B71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17:45.476" v="1198" actId="20577"/>
          <ac:spMkLst>
            <pc:docMk/>
            <pc:sldMk cId="832224327" sldId="508"/>
            <ac:spMk id="8" creationId="{851C7DBC-CA76-265E-F6A0-4F8E8B1EC01D}"/>
          </ac:spMkLst>
        </pc:spChg>
        <pc:spChg chg="del">
          <ac:chgData name="TAN Mei Yi [Harrisdale Senior High School]" userId="f9f029c9-d743-4d60-9f2c-e74bdec1ab07" providerId="ADAL" clId="{1836B519-6D1C-4055-97C7-10AF33CE50D9}" dt="2023-02-23T02:12:02.351" v="949" actId="478"/>
          <ac:spMkLst>
            <pc:docMk/>
            <pc:sldMk cId="832224327" sldId="508"/>
            <ac:spMk id="12" creationId="{77C9400E-8EC7-51B9-195A-59423747C8F4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17:52.303" v="1200" actId="1076"/>
          <ac:spMkLst>
            <pc:docMk/>
            <pc:sldMk cId="832224327" sldId="508"/>
            <ac:spMk id="16" creationId="{2A2A17D3-F4F8-6AAB-097F-FB55C5713065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17:57.698" v="1208" actId="20577"/>
          <ac:spMkLst>
            <pc:docMk/>
            <pc:sldMk cId="832224327" sldId="508"/>
            <ac:spMk id="17" creationId="{6BAFB7B1-FDFA-7A38-2E72-564F885A0106}"/>
          </ac:spMkLst>
        </pc:spChg>
        <pc:spChg chg="del">
          <ac:chgData name="TAN Mei Yi [Harrisdale Senior High School]" userId="f9f029c9-d743-4d60-9f2c-e74bdec1ab07" providerId="ADAL" clId="{1836B519-6D1C-4055-97C7-10AF33CE50D9}" dt="2023-02-23T02:12:02.351" v="949" actId="478"/>
          <ac:spMkLst>
            <pc:docMk/>
            <pc:sldMk cId="832224327" sldId="508"/>
            <ac:spMk id="18" creationId="{50ADCB4D-0DE6-3973-0BE6-5682C0E65897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18:02.292" v="1213" actId="20577"/>
          <ac:spMkLst>
            <pc:docMk/>
            <pc:sldMk cId="832224327" sldId="508"/>
            <ac:spMk id="19" creationId="{60240E50-6940-448B-6074-910C0633D96D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18:06.488" v="1218" actId="20577"/>
          <ac:spMkLst>
            <pc:docMk/>
            <pc:sldMk cId="832224327" sldId="508"/>
            <ac:spMk id="20" creationId="{DB290FEC-8285-3EBA-39DC-1D7E98FA78C3}"/>
          </ac:spMkLst>
        </pc:spChg>
        <pc:spChg chg="del">
          <ac:chgData name="TAN Mei Yi [Harrisdale Senior High School]" userId="f9f029c9-d743-4d60-9f2c-e74bdec1ab07" providerId="ADAL" clId="{1836B519-6D1C-4055-97C7-10AF33CE50D9}" dt="2023-02-23T02:12:02.351" v="949" actId="478"/>
          <ac:spMkLst>
            <pc:docMk/>
            <pc:sldMk cId="832224327" sldId="508"/>
            <ac:spMk id="21" creationId="{D3013A5A-37C9-4CF3-6787-2AA2CA406D80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17:06.722" v="1185" actId="1076"/>
          <ac:spMkLst>
            <pc:docMk/>
            <pc:sldMk cId="832224327" sldId="508"/>
            <ac:spMk id="22" creationId="{05F14B03-DA3C-FB89-C11F-C98ECB6F2EFA}"/>
          </ac:spMkLst>
        </pc:spChg>
        <pc:spChg chg="del">
          <ac:chgData name="TAN Mei Yi [Harrisdale Senior High School]" userId="f9f029c9-d743-4d60-9f2c-e74bdec1ab07" providerId="ADAL" clId="{1836B519-6D1C-4055-97C7-10AF33CE50D9}" dt="2023-02-23T02:12:02.351" v="949" actId="478"/>
          <ac:spMkLst>
            <pc:docMk/>
            <pc:sldMk cId="832224327" sldId="508"/>
            <ac:spMk id="23" creationId="{403DA0EB-310C-B761-6599-4935280E3A0B}"/>
          </ac:spMkLst>
        </pc:spChg>
        <pc:spChg chg="del">
          <ac:chgData name="TAN Mei Yi [Harrisdale Senior High School]" userId="f9f029c9-d743-4d60-9f2c-e74bdec1ab07" providerId="ADAL" clId="{1836B519-6D1C-4055-97C7-10AF33CE50D9}" dt="2023-02-23T02:12:02.351" v="949" actId="478"/>
          <ac:spMkLst>
            <pc:docMk/>
            <pc:sldMk cId="832224327" sldId="508"/>
            <ac:spMk id="24" creationId="{8CA2E93B-36FC-6A99-5776-1E1885AFDE8B}"/>
          </ac:spMkLst>
        </pc:spChg>
        <pc:spChg chg="del">
          <ac:chgData name="TAN Mei Yi [Harrisdale Senior High School]" userId="f9f029c9-d743-4d60-9f2c-e74bdec1ab07" providerId="ADAL" clId="{1836B519-6D1C-4055-97C7-10AF33CE50D9}" dt="2023-02-23T02:12:02.351" v="949" actId="478"/>
          <ac:spMkLst>
            <pc:docMk/>
            <pc:sldMk cId="832224327" sldId="508"/>
            <ac:spMk id="25" creationId="{AA64137F-18F8-4AE0-64F0-AE8D6D17AAA5}"/>
          </ac:spMkLst>
        </pc:spChg>
        <pc:spChg chg="del">
          <ac:chgData name="TAN Mei Yi [Harrisdale Senior High School]" userId="f9f029c9-d743-4d60-9f2c-e74bdec1ab07" providerId="ADAL" clId="{1836B519-6D1C-4055-97C7-10AF33CE50D9}" dt="2023-02-23T02:12:02.351" v="949" actId="478"/>
          <ac:spMkLst>
            <pc:docMk/>
            <pc:sldMk cId="832224327" sldId="508"/>
            <ac:spMk id="26" creationId="{9CAF50DC-7AE0-53D5-E84B-BB75840F7AB4}"/>
          </ac:spMkLst>
        </pc:spChg>
        <pc:spChg chg="del">
          <ac:chgData name="TAN Mei Yi [Harrisdale Senior High School]" userId="f9f029c9-d743-4d60-9f2c-e74bdec1ab07" providerId="ADAL" clId="{1836B519-6D1C-4055-97C7-10AF33CE50D9}" dt="2023-02-23T02:12:02.351" v="949" actId="478"/>
          <ac:spMkLst>
            <pc:docMk/>
            <pc:sldMk cId="832224327" sldId="508"/>
            <ac:spMk id="27" creationId="{1778D538-A61A-B870-02A7-A4B539C04E00}"/>
          </ac:spMkLst>
        </pc:spChg>
        <pc:spChg chg="del">
          <ac:chgData name="TAN Mei Yi [Harrisdale Senior High School]" userId="f9f029c9-d743-4d60-9f2c-e74bdec1ab07" providerId="ADAL" clId="{1836B519-6D1C-4055-97C7-10AF33CE50D9}" dt="2023-02-23T02:12:02.351" v="949" actId="478"/>
          <ac:spMkLst>
            <pc:docMk/>
            <pc:sldMk cId="832224327" sldId="508"/>
            <ac:spMk id="28" creationId="{A92E0D4D-9879-B407-C33E-336408514586}"/>
          </ac:spMkLst>
        </pc:spChg>
        <pc:spChg chg="add del mod">
          <ac:chgData name="TAN Mei Yi [Harrisdale Senior High School]" userId="f9f029c9-d743-4d60-9f2c-e74bdec1ab07" providerId="ADAL" clId="{1836B519-6D1C-4055-97C7-10AF33CE50D9}" dt="2023-02-23T02:17:22.249" v="1188" actId="478"/>
          <ac:spMkLst>
            <pc:docMk/>
            <pc:sldMk cId="832224327" sldId="508"/>
            <ac:spMk id="29" creationId="{A865E52C-4741-90B9-6B36-39133E3330B1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18:23.843" v="1227" actId="20577"/>
          <ac:spMkLst>
            <pc:docMk/>
            <pc:sldMk cId="832224327" sldId="508"/>
            <ac:spMk id="30" creationId="{EEC34016-BBEA-DAB5-29F0-2DC015D8C445}"/>
          </ac:spMkLst>
        </pc:spChg>
        <pc:grpChg chg="del">
          <ac:chgData name="TAN Mei Yi [Harrisdale Senior High School]" userId="f9f029c9-d743-4d60-9f2c-e74bdec1ab07" providerId="ADAL" clId="{1836B519-6D1C-4055-97C7-10AF33CE50D9}" dt="2023-02-23T02:10:38.639" v="940" actId="478"/>
          <ac:grpSpMkLst>
            <pc:docMk/>
            <pc:sldMk cId="832224327" sldId="508"/>
            <ac:grpSpMk id="14" creationId="{6C662CE7-35A1-3EDF-F6F0-7C7BCF628C26}"/>
          </ac:grpSpMkLst>
        </pc:grpChg>
        <pc:grpChg chg="del">
          <ac:chgData name="TAN Mei Yi [Harrisdale Senior High School]" userId="f9f029c9-d743-4d60-9f2c-e74bdec1ab07" providerId="ADAL" clId="{1836B519-6D1C-4055-97C7-10AF33CE50D9}" dt="2023-02-23T02:10:38.639" v="940" actId="478"/>
          <ac:grpSpMkLst>
            <pc:docMk/>
            <pc:sldMk cId="832224327" sldId="508"/>
            <ac:grpSpMk id="85" creationId="{C3C11691-DFA1-43D2-A883-B548AEA4724A}"/>
          </ac:grpSpMkLst>
        </pc:grpChg>
        <pc:grpChg chg="del">
          <ac:chgData name="TAN Mei Yi [Harrisdale Senior High School]" userId="f9f029c9-d743-4d60-9f2c-e74bdec1ab07" providerId="ADAL" clId="{1836B519-6D1C-4055-97C7-10AF33CE50D9}" dt="2023-02-23T02:10:38.639" v="940" actId="478"/>
          <ac:grpSpMkLst>
            <pc:docMk/>
            <pc:sldMk cId="832224327" sldId="508"/>
            <ac:grpSpMk id="102" creationId="{8DA84A09-F511-3C6E-2AEE-C608154DF077}"/>
          </ac:grpSpMkLst>
        </pc:grpChg>
        <pc:inkChg chg="del">
          <ac:chgData name="TAN Mei Yi [Harrisdale Senior High School]" userId="f9f029c9-d743-4d60-9f2c-e74bdec1ab07" providerId="ADAL" clId="{1836B519-6D1C-4055-97C7-10AF33CE50D9}" dt="2023-02-23T02:10:38.639" v="940" actId="478"/>
          <ac:inkMkLst>
            <pc:docMk/>
            <pc:sldMk cId="832224327" sldId="508"/>
            <ac:inkMk id="15" creationId="{1FC6FAFC-82DA-3297-89A9-246B4CD4797C}"/>
          </ac:inkMkLst>
        </pc:inkChg>
        <pc:inkChg chg="del">
          <ac:chgData name="TAN Mei Yi [Harrisdale Senior High School]" userId="f9f029c9-d743-4d60-9f2c-e74bdec1ab07" providerId="ADAL" clId="{1836B519-6D1C-4055-97C7-10AF33CE50D9}" dt="2023-02-23T02:10:38.639" v="940" actId="478"/>
          <ac:inkMkLst>
            <pc:docMk/>
            <pc:sldMk cId="832224327" sldId="508"/>
            <ac:inkMk id="68" creationId="{E986D79F-FCBA-AB7B-B97F-AD59D4492637}"/>
          </ac:inkMkLst>
        </pc:inkChg>
        <pc:inkChg chg="del">
          <ac:chgData name="TAN Mei Yi [Harrisdale Senior High School]" userId="f9f029c9-d743-4d60-9f2c-e74bdec1ab07" providerId="ADAL" clId="{1836B519-6D1C-4055-97C7-10AF33CE50D9}" dt="2023-02-23T02:10:38.639" v="940" actId="478"/>
          <ac:inkMkLst>
            <pc:docMk/>
            <pc:sldMk cId="832224327" sldId="508"/>
            <ac:inkMk id="69" creationId="{240D149E-0747-97C1-3455-88B359F582E8}"/>
          </ac:inkMkLst>
        </pc:inkChg>
      </pc:sldChg>
      <pc:sldChg chg="add">
        <pc:chgData name="TAN Mei Yi [Harrisdale Senior High School]" userId="f9f029c9-d743-4d60-9f2c-e74bdec1ab07" providerId="ADAL" clId="{1836B519-6D1C-4055-97C7-10AF33CE50D9}" dt="2023-02-23T02:18:25.943" v="1228"/>
        <pc:sldMkLst>
          <pc:docMk/>
          <pc:sldMk cId="1054505243" sldId="509"/>
        </pc:sldMkLst>
      </pc:sldChg>
      <pc:sldChg chg="addSp delSp modSp add mod delAnim modAnim">
        <pc:chgData name="TAN Mei Yi [Harrisdale Senior High School]" userId="f9f029c9-d743-4d60-9f2c-e74bdec1ab07" providerId="ADAL" clId="{1836B519-6D1C-4055-97C7-10AF33CE50D9}" dt="2023-02-23T02:39:48.523" v="2238" actId="20577"/>
        <pc:sldMkLst>
          <pc:docMk/>
          <pc:sldMk cId="1419352636" sldId="510"/>
        </pc:sldMkLst>
        <pc:spChg chg="mod">
          <ac:chgData name="TAN Mei Yi [Harrisdale Senior High School]" userId="f9f029c9-d743-4d60-9f2c-e74bdec1ab07" providerId="ADAL" clId="{1836B519-6D1C-4055-97C7-10AF33CE50D9}" dt="2023-02-23T02:24:37.815" v="1703" actId="20577"/>
          <ac:spMkLst>
            <pc:docMk/>
            <pc:sldMk cId="1419352636" sldId="510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1836B519-6D1C-4055-97C7-10AF33CE50D9}" dt="2023-02-23T02:29:22.466" v="1848" actId="20577"/>
          <ac:spMkLst>
            <pc:docMk/>
            <pc:sldMk cId="1419352636" sldId="510"/>
            <ac:spMk id="5" creationId="{946AF5B1-DDB5-62EF-2BB5-CE944E094B71}"/>
          </ac:spMkLst>
        </pc:spChg>
        <pc:spChg chg="del">
          <ac:chgData name="TAN Mei Yi [Harrisdale Senior High School]" userId="f9f029c9-d743-4d60-9f2c-e74bdec1ab07" providerId="ADAL" clId="{1836B519-6D1C-4055-97C7-10AF33CE50D9}" dt="2023-02-23T02:19:00.313" v="1230" actId="478"/>
          <ac:spMkLst>
            <pc:docMk/>
            <pc:sldMk cId="1419352636" sldId="510"/>
            <ac:spMk id="8" creationId="{851C7DBC-CA76-265E-F6A0-4F8E8B1EC01D}"/>
          </ac:spMkLst>
        </pc:spChg>
        <pc:spChg chg="del">
          <ac:chgData name="TAN Mei Yi [Harrisdale Senior High School]" userId="f9f029c9-d743-4d60-9f2c-e74bdec1ab07" providerId="ADAL" clId="{1836B519-6D1C-4055-97C7-10AF33CE50D9}" dt="2023-02-23T02:19:00.313" v="1230" actId="478"/>
          <ac:spMkLst>
            <pc:docMk/>
            <pc:sldMk cId="1419352636" sldId="510"/>
            <ac:spMk id="16" creationId="{2A2A17D3-F4F8-6AAB-097F-FB55C5713065}"/>
          </ac:spMkLst>
        </pc:spChg>
        <pc:spChg chg="del">
          <ac:chgData name="TAN Mei Yi [Harrisdale Senior High School]" userId="f9f029c9-d743-4d60-9f2c-e74bdec1ab07" providerId="ADAL" clId="{1836B519-6D1C-4055-97C7-10AF33CE50D9}" dt="2023-02-23T02:19:00.313" v="1230" actId="478"/>
          <ac:spMkLst>
            <pc:docMk/>
            <pc:sldMk cId="1419352636" sldId="510"/>
            <ac:spMk id="17" creationId="{6BAFB7B1-FDFA-7A38-2E72-564F885A0106}"/>
          </ac:spMkLst>
        </pc:spChg>
        <pc:spChg chg="del">
          <ac:chgData name="TAN Mei Yi [Harrisdale Senior High School]" userId="f9f029c9-d743-4d60-9f2c-e74bdec1ab07" providerId="ADAL" clId="{1836B519-6D1C-4055-97C7-10AF33CE50D9}" dt="2023-02-23T02:19:00.313" v="1230" actId="478"/>
          <ac:spMkLst>
            <pc:docMk/>
            <pc:sldMk cId="1419352636" sldId="510"/>
            <ac:spMk id="19" creationId="{60240E50-6940-448B-6074-910C0633D96D}"/>
          </ac:spMkLst>
        </pc:spChg>
        <pc:spChg chg="del">
          <ac:chgData name="TAN Mei Yi [Harrisdale Senior High School]" userId="f9f029c9-d743-4d60-9f2c-e74bdec1ab07" providerId="ADAL" clId="{1836B519-6D1C-4055-97C7-10AF33CE50D9}" dt="2023-02-23T02:19:00.313" v="1230" actId="478"/>
          <ac:spMkLst>
            <pc:docMk/>
            <pc:sldMk cId="1419352636" sldId="510"/>
            <ac:spMk id="20" creationId="{DB290FEC-8285-3EBA-39DC-1D7E98FA78C3}"/>
          </ac:spMkLst>
        </pc:spChg>
        <pc:spChg chg="del">
          <ac:chgData name="TAN Mei Yi [Harrisdale Senior High School]" userId="f9f029c9-d743-4d60-9f2c-e74bdec1ab07" providerId="ADAL" clId="{1836B519-6D1C-4055-97C7-10AF33CE50D9}" dt="2023-02-23T02:19:00.313" v="1230" actId="478"/>
          <ac:spMkLst>
            <pc:docMk/>
            <pc:sldMk cId="1419352636" sldId="510"/>
            <ac:spMk id="22" creationId="{05F14B03-DA3C-FB89-C11F-C98ECB6F2EFA}"/>
          </ac:spMkLst>
        </pc:spChg>
        <pc:spChg chg="del">
          <ac:chgData name="TAN Mei Yi [Harrisdale Senior High School]" userId="f9f029c9-d743-4d60-9f2c-e74bdec1ab07" providerId="ADAL" clId="{1836B519-6D1C-4055-97C7-10AF33CE50D9}" dt="2023-02-23T02:19:00.313" v="1230" actId="478"/>
          <ac:spMkLst>
            <pc:docMk/>
            <pc:sldMk cId="1419352636" sldId="510"/>
            <ac:spMk id="30" creationId="{EEC34016-BBEA-DAB5-29F0-2DC015D8C445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30:49.439" v="1924" actId="20577"/>
          <ac:spMkLst>
            <pc:docMk/>
            <pc:sldMk cId="1419352636" sldId="510"/>
            <ac:spMk id="73" creationId="{9B4EE342-60B3-C60D-0813-3834BA758F4C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30:52.506" v="1926" actId="20577"/>
          <ac:spMkLst>
            <pc:docMk/>
            <pc:sldMk cId="1419352636" sldId="510"/>
            <ac:spMk id="74" creationId="{E23E2298-1FDF-A7EC-DD07-1390172276C0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30:15.543" v="1902" actId="1076"/>
          <ac:spMkLst>
            <pc:docMk/>
            <pc:sldMk cId="1419352636" sldId="510"/>
            <ac:spMk id="75" creationId="{316B0E32-3AF0-C75E-B714-A8B73494FCE3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31:03.662" v="1931" actId="1076"/>
          <ac:spMkLst>
            <pc:docMk/>
            <pc:sldMk cId="1419352636" sldId="510"/>
            <ac:spMk id="76" creationId="{F0098F2A-23B0-7A07-2319-FBF12E6C07F5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31:14.563" v="1946" actId="20577"/>
          <ac:spMkLst>
            <pc:docMk/>
            <pc:sldMk cId="1419352636" sldId="510"/>
            <ac:spMk id="77" creationId="{6CE1E433-4E50-6C30-99A4-8AF9BCAE0993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32:05.782" v="1968" actId="1076"/>
          <ac:spMkLst>
            <pc:docMk/>
            <pc:sldMk cId="1419352636" sldId="510"/>
            <ac:spMk id="78" creationId="{07B5C20B-FF1A-9034-39E5-04403C7AD00C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32:23.152" v="1981" actId="1076"/>
          <ac:spMkLst>
            <pc:docMk/>
            <pc:sldMk cId="1419352636" sldId="510"/>
            <ac:spMk id="79" creationId="{7CD975C8-4B13-17CA-D30F-43BAC622E6B2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34:29.523" v="2002" actId="1076"/>
          <ac:spMkLst>
            <pc:docMk/>
            <pc:sldMk cId="1419352636" sldId="510"/>
            <ac:spMk id="80" creationId="{A6A769A0-461D-75BB-BAA1-266F9A29C9EC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35:20.054" v="2023" actId="1076"/>
          <ac:spMkLst>
            <pc:docMk/>
            <pc:sldMk cId="1419352636" sldId="510"/>
            <ac:spMk id="81" creationId="{0B524FF4-964D-B203-DB23-64F132999629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36:06.345" v="2040" actId="1076"/>
          <ac:spMkLst>
            <pc:docMk/>
            <pc:sldMk cId="1419352636" sldId="510"/>
            <ac:spMk id="82" creationId="{69E584FF-9231-1FE6-7D2B-AA75837B4687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37:08.194" v="2070" actId="20577"/>
          <ac:spMkLst>
            <pc:docMk/>
            <pc:sldMk cId="1419352636" sldId="510"/>
            <ac:spMk id="84" creationId="{FB717BF8-D8FD-CD4C-A889-DE16E6E44C2E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37:54.850" v="2144" actId="1076"/>
          <ac:spMkLst>
            <pc:docMk/>
            <pc:sldMk cId="1419352636" sldId="510"/>
            <ac:spMk id="85" creationId="{CE7BD481-CBA3-85F1-8E69-26B6315B54BB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38:32.400" v="2175" actId="14100"/>
          <ac:spMkLst>
            <pc:docMk/>
            <pc:sldMk cId="1419352636" sldId="510"/>
            <ac:spMk id="86" creationId="{908F8AA8-AA35-1A35-A1DB-4F9E69977EAD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39:48.523" v="2238" actId="20577"/>
          <ac:spMkLst>
            <pc:docMk/>
            <pc:sldMk cId="1419352636" sldId="510"/>
            <ac:spMk id="87" creationId="{21861ED0-C9F4-77D1-BB2D-CB3DB12B5E7D}"/>
          </ac:spMkLst>
        </pc:spChg>
        <pc:grpChg chg="del mod">
          <ac:chgData name="TAN Mei Yi [Harrisdale Senior High School]" userId="f9f029c9-d743-4d60-9f2c-e74bdec1ab07" providerId="ADAL" clId="{1836B519-6D1C-4055-97C7-10AF33CE50D9}" dt="2023-02-23T02:25:58.961" v="1730"/>
          <ac:grpSpMkLst>
            <pc:docMk/>
            <pc:sldMk cId="1419352636" sldId="510"/>
            <ac:grpSpMk id="12" creationId="{FEB7F911-7CA4-CD38-A596-786882E4CEBA}"/>
          </ac:grpSpMkLst>
        </pc:grpChg>
        <pc:grpChg chg="del mod">
          <ac:chgData name="TAN Mei Yi [Harrisdale Senior High School]" userId="f9f029c9-d743-4d60-9f2c-e74bdec1ab07" providerId="ADAL" clId="{1836B519-6D1C-4055-97C7-10AF33CE50D9}" dt="2023-02-23T02:26:25.676" v="1738"/>
          <ac:grpSpMkLst>
            <pc:docMk/>
            <pc:sldMk cId="1419352636" sldId="510"/>
            <ac:grpSpMk id="24" creationId="{7C8B9EF8-F9C6-CA1D-D4A3-510ADE24FEAD}"/>
          </ac:grpSpMkLst>
        </pc:grpChg>
        <pc:grpChg chg="del mod">
          <ac:chgData name="TAN Mei Yi [Harrisdale Senior High School]" userId="f9f029c9-d743-4d60-9f2c-e74bdec1ab07" providerId="ADAL" clId="{1836B519-6D1C-4055-97C7-10AF33CE50D9}" dt="2023-02-23T02:26:25.680" v="1744"/>
          <ac:grpSpMkLst>
            <pc:docMk/>
            <pc:sldMk cId="1419352636" sldId="510"/>
            <ac:grpSpMk id="25" creationId="{9C9DDE76-4322-28B9-F79B-63C4C4AC2834}"/>
          </ac:grpSpMkLst>
        </pc:grpChg>
        <pc:grpChg chg="add del mod">
          <ac:chgData name="TAN Mei Yi [Harrisdale Senior High School]" userId="f9f029c9-d743-4d60-9f2c-e74bdec1ab07" providerId="ADAL" clId="{1836B519-6D1C-4055-97C7-10AF33CE50D9}" dt="2023-02-23T02:26:25.683" v="1750"/>
          <ac:grpSpMkLst>
            <pc:docMk/>
            <pc:sldMk cId="1419352636" sldId="510"/>
            <ac:grpSpMk id="26" creationId="{F4E9E808-1276-F7DD-B836-D1A285659E76}"/>
          </ac:grpSpMkLst>
        </pc:grpChg>
        <pc:grpChg chg="del mod">
          <ac:chgData name="TAN Mei Yi [Harrisdale Senior High School]" userId="f9f029c9-d743-4d60-9f2c-e74bdec1ab07" providerId="ADAL" clId="{1836B519-6D1C-4055-97C7-10AF33CE50D9}" dt="2023-02-23T02:26:25.682" v="1749"/>
          <ac:grpSpMkLst>
            <pc:docMk/>
            <pc:sldMk cId="1419352636" sldId="510"/>
            <ac:grpSpMk id="36" creationId="{410C655F-5226-FFE2-92AE-9558B1125E89}"/>
          </ac:grpSpMkLst>
        </pc:grpChg>
        <pc:grpChg chg="add del mod">
          <ac:chgData name="TAN Mei Yi [Harrisdale Senior High School]" userId="f9f029c9-d743-4d60-9f2c-e74bdec1ab07" providerId="ADAL" clId="{1836B519-6D1C-4055-97C7-10AF33CE50D9}" dt="2023-02-23T02:26:25.684" v="1751"/>
          <ac:grpSpMkLst>
            <pc:docMk/>
            <pc:sldMk cId="1419352636" sldId="510"/>
            <ac:grpSpMk id="37" creationId="{91301135-866E-2776-A9DE-4F98AA04A93E}"/>
          </ac:grpSpMkLst>
        </pc:grpChg>
        <pc:grpChg chg="del mod">
          <ac:chgData name="TAN Mei Yi [Harrisdale Senior High School]" userId="f9f029c9-d743-4d60-9f2c-e74bdec1ab07" providerId="ADAL" clId="{1836B519-6D1C-4055-97C7-10AF33CE50D9}" dt="2023-02-23T02:26:42.740" v="1776"/>
          <ac:grpSpMkLst>
            <pc:docMk/>
            <pc:sldMk cId="1419352636" sldId="510"/>
            <ac:grpSpMk id="50" creationId="{1962BF21-610D-088E-4A97-9E025BC63C59}"/>
          </ac:grpSpMkLst>
        </pc:grpChg>
        <pc:grpChg chg="del mod">
          <ac:chgData name="TAN Mei Yi [Harrisdale Senior High School]" userId="f9f029c9-d743-4d60-9f2c-e74bdec1ab07" providerId="ADAL" clId="{1836B519-6D1C-4055-97C7-10AF33CE50D9}" dt="2023-02-23T02:26:54.431" v="1790"/>
          <ac:grpSpMkLst>
            <pc:docMk/>
            <pc:sldMk cId="1419352636" sldId="510"/>
            <ac:grpSpMk id="56" creationId="{16C10CC4-5232-9AC8-3C01-2E052C6C976C}"/>
          </ac:grpSpMkLst>
        </pc:grpChg>
        <pc:grpChg chg="mod">
          <ac:chgData name="TAN Mei Yi [Harrisdale Senior High School]" userId="f9f029c9-d743-4d60-9f2c-e74bdec1ab07" providerId="ADAL" clId="{1836B519-6D1C-4055-97C7-10AF33CE50D9}" dt="2023-02-23T02:26:54.431" v="1790"/>
          <ac:grpSpMkLst>
            <pc:docMk/>
            <pc:sldMk cId="1419352636" sldId="510"/>
            <ac:grpSpMk id="63" creationId="{F8CE7082-0536-9C2F-2792-CA0E82A9D5C6}"/>
          </ac:grpSpMkLst>
        </pc:grpChg>
        <pc:grpChg chg="mod">
          <ac:chgData name="TAN Mei Yi [Harrisdale Senior High School]" userId="f9f029c9-d743-4d60-9f2c-e74bdec1ab07" providerId="ADAL" clId="{1836B519-6D1C-4055-97C7-10AF33CE50D9}" dt="2023-02-23T02:27:16.609" v="1799" actId="164"/>
          <ac:grpSpMkLst>
            <pc:docMk/>
            <pc:sldMk cId="1419352636" sldId="510"/>
            <ac:grpSpMk id="69" creationId="{FB2BD077-20EF-663D-7361-19673B3E9354}"/>
          </ac:grpSpMkLst>
        </pc:grpChg>
        <pc:grpChg chg="mod">
          <ac:chgData name="TAN Mei Yi [Harrisdale Senior High School]" userId="f9f029c9-d743-4d60-9f2c-e74bdec1ab07" providerId="ADAL" clId="{1836B519-6D1C-4055-97C7-10AF33CE50D9}" dt="2023-02-23T02:27:16.609" v="1799" actId="164"/>
          <ac:grpSpMkLst>
            <pc:docMk/>
            <pc:sldMk cId="1419352636" sldId="510"/>
            <ac:grpSpMk id="70" creationId="{D9902AA9-6107-BA12-2660-A839C44A85EE}"/>
          </ac:grpSpMkLst>
        </pc:grpChg>
        <pc:grpChg chg="add mod">
          <ac:chgData name="TAN Mei Yi [Harrisdale Senior High School]" userId="f9f029c9-d743-4d60-9f2c-e74bdec1ab07" providerId="ADAL" clId="{1836B519-6D1C-4055-97C7-10AF33CE50D9}" dt="2023-02-23T02:27:16.609" v="1799" actId="164"/>
          <ac:grpSpMkLst>
            <pc:docMk/>
            <pc:sldMk cId="1419352636" sldId="510"/>
            <ac:grpSpMk id="72" creationId="{12296E03-84E7-6051-1E31-936BDEB31BC2}"/>
          </ac:grpSpMkLst>
        </pc:grpChg>
        <pc:inkChg chg="add del mod">
          <ac:chgData name="TAN Mei Yi [Harrisdale Senior High School]" userId="f9f029c9-d743-4d60-9f2c-e74bdec1ab07" providerId="ADAL" clId="{1836B519-6D1C-4055-97C7-10AF33CE50D9}" dt="2023-02-23T02:26:25.672" v="1736"/>
          <ac:inkMkLst>
            <pc:docMk/>
            <pc:sldMk cId="1419352636" sldId="510"/>
            <ac:inkMk id="4" creationId="{EFD9A363-5C3D-0C55-EB28-E719B21BA2BA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77" v="1739"/>
          <ac:inkMkLst>
            <pc:docMk/>
            <pc:sldMk cId="1419352636" sldId="510"/>
            <ac:inkMk id="6" creationId="{32E7C0FE-87D2-9BC0-A874-23068A4A94DC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81" v="1747"/>
          <ac:inkMkLst>
            <pc:docMk/>
            <pc:sldMk cId="1419352636" sldId="510"/>
            <ac:inkMk id="7" creationId="{4CED8311-13E5-A18C-5D1C-8E5A4E04CAD6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71" v="1735"/>
          <ac:inkMkLst>
            <pc:docMk/>
            <pc:sldMk cId="1419352636" sldId="510"/>
            <ac:inkMk id="9" creationId="{7820EBE5-0FCE-8AD9-6FB1-F45905A21B40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80" v="1745"/>
          <ac:inkMkLst>
            <pc:docMk/>
            <pc:sldMk cId="1419352636" sldId="510"/>
            <ac:inkMk id="10" creationId="{1D226829-7A0A-6F38-A651-69DA917A1A80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81" v="1746"/>
          <ac:inkMkLst>
            <pc:docMk/>
            <pc:sldMk cId="1419352636" sldId="510"/>
            <ac:inkMk id="11" creationId="{F57C9E6E-8EB0-FDEC-5B59-31C6837C749D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80" v="1744"/>
          <ac:inkMkLst>
            <pc:docMk/>
            <pc:sldMk cId="1419352636" sldId="510"/>
            <ac:inkMk id="13" creationId="{5B92A5DB-DC34-655E-4A96-14697E6FC1FA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83" v="1750"/>
          <ac:inkMkLst>
            <pc:docMk/>
            <pc:sldMk cId="1419352636" sldId="510"/>
            <ac:inkMk id="14" creationId="{853FBC1B-11F5-A2B6-30C0-E98340711A09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85" v="1752"/>
          <ac:inkMkLst>
            <pc:docMk/>
            <pc:sldMk cId="1419352636" sldId="510"/>
            <ac:inkMk id="15" creationId="{9DE36541-5E62-54DF-DE35-91579A7C44C8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69" v="1734"/>
          <ac:inkMkLst>
            <pc:docMk/>
            <pc:sldMk cId="1419352636" sldId="510"/>
            <ac:inkMk id="18" creationId="{5EBEA5EA-F2FC-B437-259B-FBBA82648EDF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76" v="1738"/>
          <ac:inkMkLst>
            <pc:docMk/>
            <pc:sldMk cId="1419352636" sldId="510"/>
            <ac:inkMk id="21" creationId="{F6801BB0-6D9F-B0FA-C5BF-4C5B93106E88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82" v="1748"/>
          <ac:inkMkLst>
            <pc:docMk/>
            <pc:sldMk cId="1419352636" sldId="510"/>
            <ac:inkMk id="23" creationId="{871245AF-525F-3D1C-BF45-9016E240ED1A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67" v="1733"/>
          <ac:inkMkLst>
            <pc:docMk/>
            <pc:sldMk cId="1419352636" sldId="510"/>
            <ac:inkMk id="27" creationId="{9CC78236-41DD-CEA0-A496-C7BFD3373BC8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77" v="1740"/>
          <ac:inkMkLst>
            <pc:docMk/>
            <pc:sldMk cId="1419352636" sldId="510"/>
            <ac:inkMk id="28" creationId="{FCF8C7D7-352D-4B89-0463-E978A473BE37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79" v="1743"/>
          <ac:inkMkLst>
            <pc:docMk/>
            <pc:sldMk cId="1419352636" sldId="510"/>
            <ac:inkMk id="29" creationId="{36A6B3EE-DA9D-15A7-7C5D-ADC040BFA12B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84" v="1751"/>
          <ac:inkMkLst>
            <pc:docMk/>
            <pc:sldMk cId="1419352636" sldId="510"/>
            <ac:inkMk id="31" creationId="{639AC329-B792-8263-8165-F7BFED6D39A4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78" v="1742"/>
          <ac:inkMkLst>
            <pc:docMk/>
            <pc:sldMk cId="1419352636" sldId="510"/>
            <ac:inkMk id="32" creationId="{E77426FD-A1B4-41CB-8F40-21B672D09300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78" v="1741"/>
          <ac:inkMkLst>
            <pc:docMk/>
            <pc:sldMk cId="1419352636" sldId="510"/>
            <ac:inkMk id="33" creationId="{16785056-65D1-F6B2-3A4D-3D3573EA7860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82" v="1749"/>
          <ac:inkMkLst>
            <pc:docMk/>
            <pc:sldMk cId="1419352636" sldId="510"/>
            <ac:inkMk id="34" creationId="{91F6C528-E835-6A56-0547-C478A109073C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74" v="1737"/>
          <ac:inkMkLst>
            <pc:docMk/>
            <pc:sldMk cId="1419352636" sldId="510"/>
            <ac:inkMk id="35" creationId="{02843ABF-280C-DEC8-62F5-B864E4C658AD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42.738" v="1769"/>
          <ac:inkMkLst>
            <pc:docMk/>
            <pc:sldMk cId="1419352636" sldId="510"/>
            <ac:inkMk id="38" creationId="{0D8D193C-33B1-4E52-9C3C-94CE5F894E6D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42.736" v="1766"/>
          <ac:inkMkLst>
            <pc:docMk/>
            <pc:sldMk cId="1419352636" sldId="510"/>
            <ac:inkMk id="39" creationId="{5003D993-8E74-FBEB-D430-55BFD9CD519D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42.739" v="1773"/>
          <ac:inkMkLst>
            <pc:docMk/>
            <pc:sldMk cId="1419352636" sldId="510"/>
            <ac:inkMk id="40" creationId="{1E8E5731-2E3F-DE79-22E0-55CFFA495230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42.738" v="1770"/>
          <ac:inkMkLst>
            <pc:docMk/>
            <pc:sldMk cId="1419352636" sldId="510"/>
            <ac:inkMk id="41" creationId="{6CA9C8ED-A844-0D46-0F60-538960F614C0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42.739" v="1772"/>
          <ac:inkMkLst>
            <pc:docMk/>
            <pc:sldMk cId="1419352636" sldId="510"/>
            <ac:inkMk id="42" creationId="{63E1BCC8-FF9F-E78E-AEEC-11D1A9F0BA52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42.740" v="1775"/>
          <ac:inkMkLst>
            <pc:docMk/>
            <pc:sldMk cId="1419352636" sldId="510"/>
            <ac:inkMk id="43" creationId="{571E28F0-975A-2C32-6144-C00399B28E31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42.739" v="1771"/>
          <ac:inkMkLst>
            <pc:docMk/>
            <pc:sldMk cId="1419352636" sldId="510"/>
            <ac:inkMk id="44" creationId="{36D20E1D-FE11-97F4-B135-3E3E93996799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42.740" v="1776"/>
          <ac:inkMkLst>
            <pc:docMk/>
            <pc:sldMk cId="1419352636" sldId="510"/>
            <ac:inkMk id="45" creationId="{0AA39D52-AD03-1D81-0845-600BC8A1AFAE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42.740" v="1777"/>
          <ac:inkMkLst>
            <pc:docMk/>
            <pc:sldMk cId="1419352636" sldId="510"/>
            <ac:inkMk id="46" creationId="{27B63AC5-7789-C362-5C1F-FB29268D5F04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42.738" v="1768"/>
          <ac:inkMkLst>
            <pc:docMk/>
            <pc:sldMk cId="1419352636" sldId="510"/>
            <ac:inkMk id="47" creationId="{507C8634-BD9C-3CA5-FFF9-67F828ADB246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42.737" v="1767"/>
          <ac:inkMkLst>
            <pc:docMk/>
            <pc:sldMk cId="1419352636" sldId="510"/>
            <ac:inkMk id="48" creationId="{4EEEF020-3DFA-6A12-A733-2C340786D7BA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42.739" v="1774"/>
          <ac:inkMkLst>
            <pc:docMk/>
            <pc:sldMk cId="1419352636" sldId="510"/>
            <ac:inkMk id="49" creationId="{C24E2FE7-A3E0-5563-773F-9CFBA6FBC8EB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26:54.431" v="1790"/>
          <ac:inkMkLst>
            <pc:docMk/>
            <pc:sldMk cId="1419352636" sldId="510"/>
            <ac:inkMk id="51" creationId="{3F66EBF7-C2DF-568F-61F0-FA4143C2EC3B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26:54.431" v="1790"/>
          <ac:inkMkLst>
            <pc:docMk/>
            <pc:sldMk cId="1419352636" sldId="510"/>
            <ac:inkMk id="52" creationId="{B155F03D-2360-EA35-C4CE-686621139000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26:54.431" v="1790"/>
          <ac:inkMkLst>
            <pc:docMk/>
            <pc:sldMk cId="1419352636" sldId="510"/>
            <ac:inkMk id="53" creationId="{1074DDED-C477-957C-EBE2-D622329F5880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26:54.431" v="1790"/>
          <ac:inkMkLst>
            <pc:docMk/>
            <pc:sldMk cId="1419352636" sldId="510"/>
            <ac:inkMk id="54" creationId="{B63AC59D-D264-39D1-87E1-D62C0CC1A8A3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26:54.431" v="1790"/>
          <ac:inkMkLst>
            <pc:docMk/>
            <pc:sldMk cId="1419352636" sldId="510"/>
            <ac:inkMk id="55" creationId="{AB901CA0-6B46-C9CE-4316-5AAECF42839D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26:54.431" v="1790"/>
          <ac:inkMkLst>
            <pc:docMk/>
            <pc:sldMk cId="1419352636" sldId="510"/>
            <ac:inkMk id="57" creationId="{2416DF8A-7227-D88F-FAD6-52C1F08DD5AD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26:54.431" v="1790"/>
          <ac:inkMkLst>
            <pc:docMk/>
            <pc:sldMk cId="1419352636" sldId="510"/>
            <ac:inkMk id="58" creationId="{0EDE9461-B50E-DFF4-927E-2D0A9870DBC9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26:54.431" v="1790"/>
          <ac:inkMkLst>
            <pc:docMk/>
            <pc:sldMk cId="1419352636" sldId="510"/>
            <ac:inkMk id="59" creationId="{7373CC2B-E33A-E71C-722E-D7452DC803D8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26:54.431" v="1790"/>
          <ac:inkMkLst>
            <pc:docMk/>
            <pc:sldMk cId="1419352636" sldId="510"/>
            <ac:inkMk id="60" creationId="{B0BD59C9-3F8E-6BF1-6CA4-8775BA27F319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26:54.431" v="1790"/>
          <ac:inkMkLst>
            <pc:docMk/>
            <pc:sldMk cId="1419352636" sldId="510"/>
            <ac:inkMk id="61" creationId="{68A6EA8A-1043-ED39-9B20-51392E1B5326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26:54.431" v="1790"/>
          <ac:inkMkLst>
            <pc:docMk/>
            <pc:sldMk cId="1419352636" sldId="510"/>
            <ac:inkMk id="62" creationId="{FA0E9A10-A982-86E6-39C0-85F13226F290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27:06.973" v="1797"/>
          <ac:inkMkLst>
            <pc:docMk/>
            <pc:sldMk cId="1419352636" sldId="510"/>
            <ac:inkMk id="64" creationId="{C0052941-BB25-5021-EF29-9805104EA2E7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27:06.973" v="1797"/>
          <ac:inkMkLst>
            <pc:docMk/>
            <pc:sldMk cId="1419352636" sldId="510"/>
            <ac:inkMk id="65" creationId="{E36B7383-D756-4676-28F9-7E9FC2A18326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27:06.973" v="1797"/>
          <ac:inkMkLst>
            <pc:docMk/>
            <pc:sldMk cId="1419352636" sldId="510"/>
            <ac:inkMk id="66" creationId="{505FECD2-18D8-F93F-B8D1-9C8FF815F5EB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27:06.973" v="1797"/>
          <ac:inkMkLst>
            <pc:docMk/>
            <pc:sldMk cId="1419352636" sldId="510"/>
            <ac:inkMk id="67" creationId="{E7CEA4FC-4CDE-88D1-35FC-B47AF334E79A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27:06.973" v="1797"/>
          <ac:inkMkLst>
            <pc:docMk/>
            <pc:sldMk cId="1419352636" sldId="510"/>
            <ac:inkMk id="68" creationId="{8C55E950-ED5C-E2DD-7702-7E123E17B1FC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27:16.609" v="1799" actId="164"/>
          <ac:inkMkLst>
            <pc:docMk/>
            <pc:sldMk cId="1419352636" sldId="510"/>
            <ac:inkMk id="71" creationId="{8C2F5AFB-E93D-1163-BCFA-8AFF1DF410FD}"/>
          </ac:inkMkLst>
        </pc:inkChg>
        <pc:inkChg chg="add">
          <ac:chgData name="TAN Mei Yi [Harrisdale Senior High School]" userId="f9f029c9-d743-4d60-9f2c-e74bdec1ab07" providerId="ADAL" clId="{1836B519-6D1C-4055-97C7-10AF33CE50D9}" dt="2023-02-23T02:35:33.316" v="2026" actId="9405"/>
          <ac:inkMkLst>
            <pc:docMk/>
            <pc:sldMk cId="1419352636" sldId="510"/>
            <ac:inkMk id="83" creationId="{12716025-2EB7-1F22-A7F8-458E74621B59}"/>
          </ac:inkMkLst>
        </pc:inkChg>
      </pc:sldChg>
      <pc:sldChg chg="addSp delSp modSp add mod delAnim modAnim">
        <pc:chgData name="TAN Mei Yi [Harrisdale Senior High School]" userId="f9f029c9-d743-4d60-9f2c-e74bdec1ab07" providerId="ADAL" clId="{1836B519-6D1C-4055-97C7-10AF33CE50D9}" dt="2023-02-23T03:03:37.606" v="2542" actId="20577"/>
        <pc:sldMkLst>
          <pc:docMk/>
          <pc:sldMk cId="2839014222" sldId="511"/>
        </pc:sldMkLst>
        <pc:spChg chg="mod">
          <ac:chgData name="TAN Mei Yi [Harrisdale Senior High School]" userId="f9f029c9-d743-4d60-9f2c-e74bdec1ab07" providerId="ADAL" clId="{1836B519-6D1C-4055-97C7-10AF33CE50D9}" dt="2023-02-23T02:50:28.394" v="2241" actId="1076"/>
          <ac:spMkLst>
            <pc:docMk/>
            <pc:sldMk cId="2839014222" sldId="511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1836B519-6D1C-4055-97C7-10AF33CE50D9}" dt="2023-02-23T02:51:56.824" v="2286" actId="1076"/>
          <ac:spMkLst>
            <pc:docMk/>
            <pc:sldMk cId="2839014222" sldId="511"/>
            <ac:spMk id="5" creationId="{946AF5B1-DDB5-62EF-2BB5-CE944E094B71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3:02:09.315" v="2507" actId="1076"/>
          <ac:spMkLst>
            <pc:docMk/>
            <pc:sldMk cId="2839014222" sldId="511"/>
            <ac:spMk id="7" creationId="{0403372E-F41F-2AA3-ED02-80D541E0F687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53:23.843" v="2419" actId="1076"/>
          <ac:spMkLst>
            <pc:docMk/>
            <pc:sldMk cId="2839014222" sldId="511"/>
            <ac:spMk id="8" creationId="{394B6B93-7590-35C9-DE08-A715ADDB3AF7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3:01:53.496" v="2504" actId="5793"/>
          <ac:spMkLst>
            <pc:docMk/>
            <pc:sldMk cId="2839014222" sldId="511"/>
            <ac:spMk id="9" creationId="{361A3CD0-2195-35D9-7140-5C2DB9F78F94}"/>
          </ac:spMkLst>
        </pc:spChg>
        <pc:spChg chg="add del mod">
          <ac:chgData name="TAN Mei Yi [Harrisdale Senior High School]" userId="f9f029c9-d743-4d60-9f2c-e74bdec1ab07" providerId="ADAL" clId="{1836B519-6D1C-4055-97C7-10AF33CE50D9}" dt="2023-02-23T03:02:10.364" v="2508"/>
          <ac:spMkLst>
            <pc:docMk/>
            <pc:sldMk cId="2839014222" sldId="511"/>
            <ac:spMk id="10" creationId="{30A722BB-503F-C7F0-D9F1-BACE2FAC4E20}"/>
          </ac:spMkLst>
        </pc:spChg>
        <pc:spChg chg="add del mod">
          <ac:chgData name="TAN Mei Yi [Harrisdale Senior High School]" userId="f9f029c9-d743-4d60-9f2c-e74bdec1ab07" providerId="ADAL" clId="{1836B519-6D1C-4055-97C7-10AF33CE50D9}" dt="2023-02-23T03:02:10.364" v="2508"/>
          <ac:spMkLst>
            <pc:docMk/>
            <pc:sldMk cId="2839014222" sldId="511"/>
            <ac:spMk id="11" creationId="{2C8897F8-1C3D-DED8-E2F9-89BF6B9044A1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3:03:18.369" v="2531" actId="20577"/>
          <ac:spMkLst>
            <pc:docMk/>
            <pc:sldMk cId="2839014222" sldId="511"/>
            <ac:spMk id="12" creationId="{DFB4F2DF-B98F-8A3C-AFB3-33929597C702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3:03:37.606" v="2542" actId="20577"/>
          <ac:spMkLst>
            <pc:docMk/>
            <pc:sldMk cId="2839014222" sldId="511"/>
            <ac:spMk id="13" creationId="{49E6A925-C23C-C491-49F9-F031AB5F253A}"/>
          </ac:spMkLst>
        </pc:spChg>
        <pc:spChg chg="mod">
          <ac:chgData name="TAN Mei Yi [Harrisdale Senior High School]" userId="f9f029c9-d743-4d60-9f2c-e74bdec1ab07" providerId="ADAL" clId="{1836B519-6D1C-4055-97C7-10AF33CE50D9}" dt="2023-02-23T02:52:24.047" v="2335" actId="20577"/>
          <ac:spMkLst>
            <pc:docMk/>
            <pc:sldMk cId="2839014222" sldId="511"/>
            <ac:spMk id="73" creationId="{9B4EE342-60B3-C60D-0813-3834BA758F4C}"/>
          </ac:spMkLst>
        </pc:spChg>
        <pc:spChg chg="mod">
          <ac:chgData name="TAN Mei Yi [Harrisdale Senior High School]" userId="f9f029c9-d743-4d60-9f2c-e74bdec1ab07" providerId="ADAL" clId="{1836B519-6D1C-4055-97C7-10AF33CE50D9}" dt="2023-02-23T02:52:35.941" v="2348" actId="20577"/>
          <ac:spMkLst>
            <pc:docMk/>
            <pc:sldMk cId="2839014222" sldId="511"/>
            <ac:spMk id="74" creationId="{E23E2298-1FDF-A7EC-DD07-1390172276C0}"/>
          </ac:spMkLst>
        </pc:spChg>
        <pc:spChg chg="del">
          <ac:chgData name="TAN Mei Yi [Harrisdale Senior High School]" userId="f9f029c9-d743-4d60-9f2c-e74bdec1ab07" providerId="ADAL" clId="{1836B519-6D1C-4055-97C7-10AF33CE50D9}" dt="2023-02-23T02:50:59.775" v="2244" actId="478"/>
          <ac:spMkLst>
            <pc:docMk/>
            <pc:sldMk cId="2839014222" sldId="511"/>
            <ac:spMk id="75" creationId="{316B0E32-3AF0-C75E-B714-A8B73494FCE3}"/>
          </ac:spMkLst>
        </pc:spChg>
        <pc:spChg chg="del">
          <ac:chgData name="TAN Mei Yi [Harrisdale Senior High School]" userId="f9f029c9-d743-4d60-9f2c-e74bdec1ab07" providerId="ADAL" clId="{1836B519-6D1C-4055-97C7-10AF33CE50D9}" dt="2023-02-23T02:50:59.775" v="2244" actId="478"/>
          <ac:spMkLst>
            <pc:docMk/>
            <pc:sldMk cId="2839014222" sldId="511"/>
            <ac:spMk id="76" creationId="{F0098F2A-23B0-7A07-2319-FBF12E6C07F5}"/>
          </ac:spMkLst>
        </pc:spChg>
        <pc:spChg chg="del">
          <ac:chgData name="TAN Mei Yi [Harrisdale Senior High School]" userId="f9f029c9-d743-4d60-9f2c-e74bdec1ab07" providerId="ADAL" clId="{1836B519-6D1C-4055-97C7-10AF33CE50D9}" dt="2023-02-23T02:50:59.775" v="2244" actId="478"/>
          <ac:spMkLst>
            <pc:docMk/>
            <pc:sldMk cId="2839014222" sldId="511"/>
            <ac:spMk id="77" creationId="{6CE1E433-4E50-6C30-99A4-8AF9BCAE0993}"/>
          </ac:spMkLst>
        </pc:spChg>
        <pc:spChg chg="del">
          <ac:chgData name="TAN Mei Yi [Harrisdale Senior High School]" userId="f9f029c9-d743-4d60-9f2c-e74bdec1ab07" providerId="ADAL" clId="{1836B519-6D1C-4055-97C7-10AF33CE50D9}" dt="2023-02-23T02:50:59.775" v="2244" actId="478"/>
          <ac:spMkLst>
            <pc:docMk/>
            <pc:sldMk cId="2839014222" sldId="511"/>
            <ac:spMk id="78" creationId="{07B5C20B-FF1A-9034-39E5-04403C7AD00C}"/>
          </ac:spMkLst>
        </pc:spChg>
        <pc:spChg chg="del">
          <ac:chgData name="TAN Mei Yi [Harrisdale Senior High School]" userId="f9f029c9-d743-4d60-9f2c-e74bdec1ab07" providerId="ADAL" clId="{1836B519-6D1C-4055-97C7-10AF33CE50D9}" dt="2023-02-23T02:50:59.775" v="2244" actId="478"/>
          <ac:spMkLst>
            <pc:docMk/>
            <pc:sldMk cId="2839014222" sldId="511"/>
            <ac:spMk id="79" creationId="{7CD975C8-4B13-17CA-D30F-43BAC622E6B2}"/>
          </ac:spMkLst>
        </pc:spChg>
        <pc:spChg chg="del">
          <ac:chgData name="TAN Mei Yi [Harrisdale Senior High School]" userId="f9f029c9-d743-4d60-9f2c-e74bdec1ab07" providerId="ADAL" clId="{1836B519-6D1C-4055-97C7-10AF33CE50D9}" dt="2023-02-23T02:50:51.465" v="2243" actId="478"/>
          <ac:spMkLst>
            <pc:docMk/>
            <pc:sldMk cId="2839014222" sldId="511"/>
            <ac:spMk id="80" creationId="{A6A769A0-461D-75BB-BAA1-266F9A29C9EC}"/>
          </ac:spMkLst>
        </pc:spChg>
        <pc:spChg chg="del">
          <ac:chgData name="TAN Mei Yi [Harrisdale Senior High School]" userId="f9f029c9-d743-4d60-9f2c-e74bdec1ab07" providerId="ADAL" clId="{1836B519-6D1C-4055-97C7-10AF33CE50D9}" dt="2023-02-23T02:50:51.465" v="2243" actId="478"/>
          <ac:spMkLst>
            <pc:docMk/>
            <pc:sldMk cId="2839014222" sldId="511"/>
            <ac:spMk id="81" creationId="{0B524FF4-964D-B203-DB23-64F132999629}"/>
          </ac:spMkLst>
        </pc:spChg>
        <pc:spChg chg="del">
          <ac:chgData name="TAN Mei Yi [Harrisdale Senior High School]" userId="f9f029c9-d743-4d60-9f2c-e74bdec1ab07" providerId="ADAL" clId="{1836B519-6D1C-4055-97C7-10AF33CE50D9}" dt="2023-02-23T02:50:51.465" v="2243" actId="478"/>
          <ac:spMkLst>
            <pc:docMk/>
            <pc:sldMk cId="2839014222" sldId="511"/>
            <ac:spMk id="82" creationId="{69E584FF-9231-1FE6-7D2B-AA75837B4687}"/>
          </ac:spMkLst>
        </pc:spChg>
        <pc:spChg chg="del">
          <ac:chgData name="TAN Mei Yi [Harrisdale Senior High School]" userId="f9f029c9-d743-4d60-9f2c-e74bdec1ab07" providerId="ADAL" clId="{1836B519-6D1C-4055-97C7-10AF33CE50D9}" dt="2023-02-23T02:50:51.465" v="2243" actId="478"/>
          <ac:spMkLst>
            <pc:docMk/>
            <pc:sldMk cId="2839014222" sldId="511"/>
            <ac:spMk id="84" creationId="{FB717BF8-D8FD-CD4C-A889-DE16E6E44C2E}"/>
          </ac:spMkLst>
        </pc:spChg>
        <pc:spChg chg="del">
          <ac:chgData name="TAN Mei Yi [Harrisdale Senior High School]" userId="f9f029c9-d743-4d60-9f2c-e74bdec1ab07" providerId="ADAL" clId="{1836B519-6D1C-4055-97C7-10AF33CE50D9}" dt="2023-02-23T02:50:51.465" v="2243" actId="478"/>
          <ac:spMkLst>
            <pc:docMk/>
            <pc:sldMk cId="2839014222" sldId="511"/>
            <ac:spMk id="85" creationId="{CE7BD481-CBA3-85F1-8E69-26B6315B54BB}"/>
          </ac:spMkLst>
        </pc:spChg>
        <pc:spChg chg="del">
          <ac:chgData name="TAN Mei Yi [Harrisdale Senior High School]" userId="f9f029c9-d743-4d60-9f2c-e74bdec1ab07" providerId="ADAL" clId="{1836B519-6D1C-4055-97C7-10AF33CE50D9}" dt="2023-02-23T02:50:51.465" v="2243" actId="478"/>
          <ac:spMkLst>
            <pc:docMk/>
            <pc:sldMk cId="2839014222" sldId="511"/>
            <ac:spMk id="86" creationId="{908F8AA8-AA35-1A35-A1DB-4F9E69977EAD}"/>
          </ac:spMkLst>
        </pc:spChg>
        <pc:spChg chg="del">
          <ac:chgData name="TAN Mei Yi [Harrisdale Senior High School]" userId="f9f029c9-d743-4d60-9f2c-e74bdec1ab07" providerId="ADAL" clId="{1836B519-6D1C-4055-97C7-10AF33CE50D9}" dt="2023-02-23T02:50:51.465" v="2243" actId="478"/>
          <ac:spMkLst>
            <pc:docMk/>
            <pc:sldMk cId="2839014222" sldId="511"/>
            <ac:spMk id="87" creationId="{21861ED0-C9F4-77D1-BB2D-CB3DB12B5E7D}"/>
          </ac:spMkLst>
        </pc:spChg>
        <pc:grpChg chg="del">
          <ac:chgData name="TAN Mei Yi [Harrisdale Senior High School]" userId="f9f029c9-d743-4d60-9f2c-e74bdec1ab07" providerId="ADAL" clId="{1836B519-6D1C-4055-97C7-10AF33CE50D9}" dt="2023-02-23T02:50:36.386" v="2242" actId="478"/>
          <ac:grpSpMkLst>
            <pc:docMk/>
            <pc:sldMk cId="2839014222" sldId="511"/>
            <ac:grpSpMk id="63" creationId="{F8CE7082-0536-9C2F-2792-CA0E82A9D5C6}"/>
          </ac:grpSpMkLst>
        </pc:grpChg>
        <pc:grpChg chg="del">
          <ac:chgData name="TAN Mei Yi [Harrisdale Senior High School]" userId="f9f029c9-d743-4d60-9f2c-e74bdec1ab07" providerId="ADAL" clId="{1836B519-6D1C-4055-97C7-10AF33CE50D9}" dt="2023-02-23T02:50:36.386" v="2242" actId="478"/>
          <ac:grpSpMkLst>
            <pc:docMk/>
            <pc:sldMk cId="2839014222" sldId="511"/>
            <ac:grpSpMk id="72" creationId="{12296E03-84E7-6051-1E31-936BDEB31BC2}"/>
          </ac:grpSpMkLst>
        </pc:grpChg>
        <pc:picChg chg="add del mod">
          <ac:chgData name="TAN Mei Yi [Harrisdale Senior High School]" userId="f9f029c9-d743-4d60-9f2c-e74bdec1ab07" providerId="ADAL" clId="{1836B519-6D1C-4055-97C7-10AF33CE50D9}" dt="2023-02-23T02:53:25.691" v="2420" actId="478"/>
          <ac:picMkLst>
            <pc:docMk/>
            <pc:sldMk cId="2839014222" sldId="511"/>
            <ac:picMk id="6" creationId="{C7B6EADF-96C4-C0F8-D003-D29CF8AF4600}"/>
          </ac:picMkLst>
        </pc:picChg>
      </pc:sldChg>
      <pc:sldChg chg="addSp delSp modSp add mod delAnim modAnim">
        <pc:chgData name="TAN Mei Yi [Harrisdale Senior High School]" userId="f9f029c9-d743-4d60-9f2c-e74bdec1ab07" providerId="ADAL" clId="{1836B519-6D1C-4055-97C7-10AF33CE50D9}" dt="2023-02-23T03:31:35.995" v="3135" actId="1076"/>
        <pc:sldMkLst>
          <pc:docMk/>
          <pc:sldMk cId="2819722794" sldId="512"/>
        </pc:sldMkLst>
        <pc:spChg chg="mod">
          <ac:chgData name="TAN Mei Yi [Harrisdale Senior High School]" userId="f9f029c9-d743-4d60-9f2c-e74bdec1ab07" providerId="ADAL" clId="{1836B519-6D1C-4055-97C7-10AF33CE50D9}" dt="2023-02-23T03:18:26.887" v="2730" actId="20577"/>
          <ac:spMkLst>
            <pc:docMk/>
            <pc:sldMk cId="2819722794" sldId="512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3:19:32.818" v="2805" actId="1076"/>
          <ac:spMkLst>
            <pc:docMk/>
            <pc:sldMk cId="2819722794" sldId="512"/>
            <ac:spMk id="4" creationId="{C69CCF4E-BCA0-E8C0-1AC2-8F5E777887EC}"/>
          </ac:spMkLst>
        </pc:spChg>
        <pc:spChg chg="mod">
          <ac:chgData name="TAN Mei Yi [Harrisdale Senior High School]" userId="f9f029c9-d743-4d60-9f2c-e74bdec1ab07" providerId="ADAL" clId="{1836B519-6D1C-4055-97C7-10AF33CE50D9}" dt="2023-02-23T03:19:10.009" v="2781" actId="20577"/>
          <ac:spMkLst>
            <pc:docMk/>
            <pc:sldMk cId="2819722794" sldId="512"/>
            <ac:spMk id="5" creationId="{946AF5B1-DDB5-62EF-2BB5-CE944E094B71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3:20:08.298" v="2855" actId="1076"/>
          <ac:spMkLst>
            <pc:docMk/>
            <pc:sldMk cId="2819722794" sldId="512"/>
            <ac:spMk id="6" creationId="{D12469D7-EAD2-2775-AE27-C23D8C0C2262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3:28:06.483" v="3037" actId="1076"/>
          <ac:spMkLst>
            <pc:docMk/>
            <pc:sldMk cId="2819722794" sldId="512"/>
            <ac:spMk id="7" creationId="{2033335E-953B-A9B7-2B52-44E15AB7534A}"/>
          </ac:spMkLst>
        </pc:spChg>
        <pc:spChg chg="del mod">
          <ac:chgData name="TAN Mei Yi [Harrisdale Senior High School]" userId="f9f029c9-d743-4d60-9f2c-e74bdec1ab07" providerId="ADAL" clId="{1836B519-6D1C-4055-97C7-10AF33CE50D9}" dt="2023-02-23T03:18:46.509" v="2747" actId="478"/>
          <ac:spMkLst>
            <pc:docMk/>
            <pc:sldMk cId="2819722794" sldId="512"/>
            <ac:spMk id="8" creationId="{851C7DBC-CA76-265E-F6A0-4F8E8B1EC01D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3:28:06.483" v="3037" actId="1076"/>
          <ac:spMkLst>
            <pc:docMk/>
            <pc:sldMk cId="2819722794" sldId="512"/>
            <ac:spMk id="9" creationId="{F79BEC74-B6C1-F4E4-0897-2A60D1F17633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3:28:06.483" v="3037" actId="1076"/>
          <ac:spMkLst>
            <pc:docMk/>
            <pc:sldMk cId="2819722794" sldId="512"/>
            <ac:spMk id="10" creationId="{DD98E002-2DBA-7C88-5E86-573F6BDDEB46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3:28:06.483" v="3037" actId="1076"/>
          <ac:spMkLst>
            <pc:docMk/>
            <pc:sldMk cId="2819722794" sldId="512"/>
            <ac:spMk id="11" creationId="{7E604EC0-4E83-1F92-A171-FC9058812466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3:28:09.592" v="3038" actId="1076"/>
          <ac:spMkLst>
            <pc:docMk/>
            <pc:sldMk cId="2819722794" sldId="512"/>
            <ac:spMk id="12" creationId="{CC253D1B-A7C3-DF9E-781B-D0DAF426472E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3:28:09.592" v="3038" actId="1076"/>
          <ac:spMkLst>
            <pc:docMk/>
            <pc:sldMk cId="2819722794" sldId="512"/>
            <ac:spMk id="13" creationId="{77826F87-ED01-8647-6EE6-95FFB0219277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3:28:13.021" v="3039" actId="1076"/>
          <ac:spMkLst>
            <pc:docMk/>
            <pc:sldMk cId="2819722794" sldId="512"/>
            <ac:spMk id="14" creationId="{C2E48079-7211-F756-6D18-6F3A5582452D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3:29:22.376" v="3060" actId="20577"/>
          <ac:spMkLst>
            <pc:docMk/>
            <pc:sldMk cId="2819722794" sldId="512"/>
            <ac:spMk id="15" creationId="{86403D1B-ACA6-10E9-829B-50B2BE37643C}"/>
          </ac:spMkLst>
        </pc:spChg>
        <pc:spChg chg="del mod">
          <ac:chgData name="TAN Mei Yi [Harrisdale Senior High School]" userId="f9f029c9-d743-4d60-9f2c-e74bdec1ab07" providerId="ADAL" clId="{1836B519-6D1C-4055-97C7-10AF33CE50D9}" dt="2023-02-23T03:18:46.509" v="2747" actId="478"/>
          <ac:spMkLst>
            <pc:docMk/>
            <pc:sldMk cId="2819722794" sldId="512"/>
            <ac:spMk id="16" creationId="{2A2A17D3-F4F8-6AAB-097F-FB55C5713065}"/>
          </ac:spMkLst>
        </pc:spChg>
        <pc:spChg chg="del">
          <ac:chgData name="TAN Mei Yi [Harrisdale Senior High School]" userId="f9f029c9-d743-4d60-9f2c-e74bdec1ab07" providerId="ADAL" clId="{1836B519-6D1C-4055-97C7-10AF33CE50D9}" dt="2023-02-23T03:12:41.448" v="2544" actId="478"/>
          <ac:spMkLst>
            <pc:docMk/>
            <pc:sldMk cId="2819722794" sldId="512"/>
            <ac:spMk id="17" creationId="{6BAFB7B1-FDFA-7A38-2E72-564F885A0106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3:29:42.940" v="3066" actId="1076"/>
          <ac:spMkLst>
            <pc:docMk/>
            <pc:sldMk cId="2819722794" sldId="512"/>
            <ac:spMk id="18" creationId="{1E29E743-E90B-0729-BF53-156181FF49D4}"/>
          </ac:spMkLst>
        </pc:spChg>
        <pc:spChg chg="del">
          <ac:chgData name="TAN Mei Yi [Harrisdale Senior High School]" userId="f9f029c9-d743-4d60-9f2c-e74bdec1ab07" providerId="ADAL" clId="{1836B519-6D1C-4055-97C7-10AF33CE50D9}" dt="2023-02-23T03:12:41.448" v="2544" actId="478"/>
          <ac:spMkLst>
            <pc:docMk/>
            <pc:sldMk cId="2819722794" sldId="512"/>
            <ac:spMk id="19" creationId="{60240E50-6940-448B-6074-910C0633D96D}"/>
          </ac:spMkLst>
        </pc:spChg>
        <pc:spChg chg="del">
          <ac:chgData name="TAN Mei Yi [Harrisdale Senior High School]" userId="f9f029c9-d743-4d60-9f2c-e74bdec1ab07" providerId="ADAL" clId="{1836B519-6D1C-4055-97C7-10AF33CE50D9}" dt="2023-02-23T03:12:41.448" v="2544" actId="478"/>
          <ac:spMkLst>
            <pc:docMk/>
            <pc:sldMk cId="2819722794" sldId="512"/>
            <ac:spMk id="20" creationId="{DB290FEC-8285-3EBA-39DC-1D7E98FA78C3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3:31:35.995" v="3135" actId="1076"/>
          <ac:spMkLst>
            <pc:docMk/>
            <pc:sldMk cId="2819722794" sldId="512"/>
            <ac:spMk id="21" creationId="{D50399C1-A258-96B8-50B7-6AD3DFBE4DE4}"/>
          </ac:spMkLst>
        </pc:spChg>
        <pc:spChg chg="del">
          <ac:chgData name="TAN Mei Yi [Harrisdale Senior High School]" userId="f9f029c9-d743-4d60-9f2c-e74bdec1ab07" providerId="ADAL" clId="{1836B519-6D1C-4055-97C7-10AF33CE50D9}" dt="2023-02-23T03:12:41.448" v="2544" actId="478"/>
          <ac:spMkLst>
            <pc:docMk/>
            <pc:sldMk cId="2819722794" sldId="512"/>
            <ac:spMk id="22" creationId="{05F14B03-DA3C-FB89-C11F-C98ECB6F2EFA}"/>
          </ac:spMkLst>
        </pc:spChg>
        <pc:spChg chg="del">
          <ac:chgData name="TAN Mei Yi [Harrisdale Senior High School]" userId="f9f029c9-d743-4d60-9f2c-e74bdec1ab07" providerId="ADAL" clId="{1836B519-6D1C-4055-97C7-10AF33CE50D9}" dt="2023-02-23T03:12:41.448" v="2544" actId="478"/>
          <ac:spMkLst>
            <pc:docMk/>
            <pc:sldMk cId="2819722794" sldId="512"/>
            <ac:spMk id="30" creationId="{EEC34016-BBEA-DAB5-29F0-2DC015D8C445}"/>
          </ac:spMkLst>
        </pc:spChg>
      </pc:sldChg>
    </pc:docChg>
  </pc:docChgLst>
  <pc:docChgLst>
    <pc:chgData name="TAN Mei Yi [Harrisdale Senior High School]" userId="f9f029c9-d743-4d60-9f2c-e74bdec1ab07" providerId="ADAL" clId="{6B54A305-FF9F-46DD-9B9B-50480CD75A21}"/>
    <pc:docChg chg="undo custSel addSld delSld modSld sldOrd">
      <pc:chgData name="TAN Mei Yi [Harrisdale Senior High School]" userId="f9f029c9-d743-4d60-9f2c-e74bdec1ab07" providerId="ADAL" clId="{6B54A305-FF9F-46DD-9B9B-50480CD75A21}" dt="2023-02-24T02:56:27.064" v="2506"/>
      <pc:docMkLst>
        <pc:docMk/>
      </pc:docMkLst>
      <pc:sldChg chg="addSp delSp modSp add mod">
        <pc:chgData name="TAN Mei Yi [Harrisdale Senior High School]" userId="f9f029c9-d743-4d60-9f2c-e74bdec1ab07" providerId="ADAL" clId="{6B54A305-FF9F-46DD-9B9B-50480CD75A21}" dt="2023-02-24T00:23:36.949" v="396" actId="404"/>
        <pc:sldMkLst>
          <pc:docMk/>
          <pc:sldMk cId="3757805793" sldId="257"/>
        </pc:sldMkLst>
        <pc:spChg chg="add mod">
          <ac:chgData name="TAN Mei Yi [Harrisdale Senior High School]" userId="f9f029c9-d743-4d60-9f2c-e74bdec1ab07" providerId="ADAL" clId="{6B54A305-FF9F-46DD-9B9B-50480CD75A21}" dt="2023-02-24T00:11:58.746" v="63" actId="20577"/>
          <ac:spMkLst>
            <pc:docMk/>
            <pc:sldMk cId="3757805793" sldId="257"/>
            <ac:spMk id="2" creationId="{C25E0452-988E-1297-49F0-10825F3BD1E1}"/>
          </ac:spMkLst>
        </pc:spChg>
        <pc:spChg chg="mod">
          <ac:chgData name="TAN Mei Yi [Harrisdale Senior High School]" userId="f9f029c9-d743-4d60-9f2c-e74bdec1ab07" providerId="ADAL" clId="{6B54A305-FF9F-46DD-9B9B-50480CD75A21}" dt="2023-02-24T00:23:36.949" v="396" actId="404"/>
          <ac:spMkLst>
            <pc:docMk/>
            <pc:sldMk cId="3757805793" sldId="257"/>
            <ac:spMk id="3" creationId="{47079D56-AB03-47EC-B1C1-275CE1FE99B0}"/>
          </ac:spMkLst>
        </pc:spChg>
        <pc:spChg chg="del">
          <ac:chgData name="TAN Mei Yi [Harrisdale Senior High School]" userId="f9f029c9-d743-4d60-9f2c-e74bdec1ab07" providerId="ADAL" clId="{6B54A305-FF9F-46DD-9B9B-50480CD75A21}" dt="2023-02-24T00:11:55.016" v="50" actId="478"/>
          <ac:spMkLst>
            <pc:docMk/>
            <pc:sldMk cId="3757805793" sldId="257"/>
            <ac:spMk id="4" creationId="{FB09684D-9033-41C1-8323-6A344C7453FE}"/>
          </ac:spMkLst>
        </pc:spChg>
      </pc:sldChg>
      <pc:sldChg chg="del">
        <pc:chgData name="TAN Mei Yi [Harrisdale Senior High School]" userId="f9f029c9-d743-4d60-9f2c-e74bdec1ab07" providerId="ADAL" clId="{6B54A305-FF9F-46DD-9B9B-50480CD75A21}" dt="2023-02-24T00:12:55.123" v="108" actId="47"/>
        <pc:sldMkLst>
          <pc:docMk/>
          <pc:sldMk cId="215470941" sldId="258"/>
        </pc:sldMkLst>
      </pc:sldChg>
      <pc:sldChg chg="del">
        <pc:chgData name="TAN Mei Yi [Harrisdale Senior High School]" userId="f9f029c9-d743-4d60-9f2c-e74bdec1ab07" providerId="ADAL" clId="{6B54A305-FF9F-46DD-9B9B-50480CD75A21}" dt="2023-02-24T00:12:55.123" v="108" actId="47"/>
        <pc:sldMkLst>
          <pc:docMk/>
          <pc:sldMk cId="2782922255" sldId="262"/>
        </pc:sldMkLst>
      </pc:sldChg>
      <pc:sldChg chg="addSp delSp modSp add mod">
        <pc:chgData name="TAN Mei Yi [Harrisdale Senior High School]" userId="f9f029c9-d743-4d60-9f2c-e74bdec1ab07" providerId="ADAL" clId="{6B54A305-FF9F-46DD-9B9B-50480CD75A21}" dt="2023-02-24T00:24:45.775" v="501" actId="207"/>
        <pc:sldMkLst>
          <pc:docMk/>
          <pc:sldMk cId="447087941" sldId="264"/>
        </pc:sldMkLst>
        <pc:spChg chg="add mod">
          <ac:chgData name="TAN Mei Yi [Harrisdale Senior High School]" userId="f9f029c9-d743-4d60-9f2c-e74bdec1ab07" providerId="ADAL" clId="{6B54A305-FF9F-46DD-9B9B-50480CD75A21}" dt="2023-02-24T00:12:41.938" v="105"/>
          <ac:spMkLst>
            <pc:docMk/>
            <pc:sldMk cId="447087941" sldId="264"/>
            <ac:spMk id="2" creationId="{5BDB0FE2-9CB8-CF7F-62AB-8C28D4DB7462}"/>
          </ac:spMkLst>
        </pc:spChg>
        <pc:spChg chg="del">
          <ac:chgData name="TAN Mei Yi [Harrisdale Senior High School]" userId="f9f029c9-d743-4d60-9f2c-e74bdec1ab07" providerId="ADAL" clId="{6B54A305-FF9F-46DD-9B9B-50480CD75A21}" dt="2023-02-24T00:12:41.757" v="104" actId="478"/>
          <ac:spMkLst>
            <pc:docMk/>
            <pc:sldMk cId="447087941" sldId="264"/>
            <ac:spMk id="4" creationId="{E51A6914-59EC-45A1-A14A-6269C3273E3C}"/>
          </ac:spMkLst>
        </pc:spChg>
        <pc:spChg chg="mod">
          <ac:chgData name="TAN Mei Yi [Harrisdale Senior High School]" userId="f9f029c9-d743-4d60-9f2c-e74bdec1ab07" providerId="ADAL" clId="{6B54A305-FF9F-46DD-9B9B-50480CD75A21}" dt="2023-02-24T00:24:45.775" v="501" actId="207"/>
          <ac:spMkLst>
            <pc:docMk/>
            <pc:sldMk cId="447087941" sldId="264"/>
            <ac:spMk id="7" creationId="{7D5BEF97-FB09-4E2D-8FCE-6BC4BDF12997}"/>
          </ac:spMkLst>
        </pc:spChg>
        <pc:spChg chg="mod">
          <ac:chgData name="TAN Mei Yi [Harrisdale Senior High School]" userId="f9f029c9-d743-4d60-9f2c-e74bdec1ab07" providerId="ADAL" clId="{6B54A305-FF9F-46DD-9B9B-50480CD75A21}" dt="2023-02-24T00:24:45.775" v="501" actId="207"/>
          <ac:spMkLst>
            <pc:docMk/>
            <pc:sldMk cId="447087941" sldId="264"/>
            <ac:spMk id="8" creationId="{716FF862-7AB4-43DA-A8FE-A521E3A9BDF6}"/>
          </ac:spMkLst>
        </pc:spChg>
      </pc:sldChg>
      <pc:sldChg chg="modSp add mod">
        <pc:chgData name="TAN Mei Yi [Harrisdale Senior High School]" userId="f9f029c9-d743-4d60-9f2c-e74bdec1ab07" providerId="ADAL" clId="{6B54A305-FF9F-46DD-9B9B-50480CD75A21}" dt="2023-02-24T00:12:27.921" v="103" actId="207"/>
        <pc:sldMkLst>
          <pc:docMk/>
          <pc:sldMk cId="2863932858" sldId="265"/>
        </pc:sldMkLst>
        <pc:spChg chg="mod">
          <ac:chgData name="TAN Mei Yi [Harrisdale Senior High School]" userId="f9f029c9-d743-4d60-9f2c-e74bdec1ab07" providerId="ADAL" clId="{6B54A305-FF9F-46DD-9B9B-50480CD75A21}" dt="2023-02-24T00:12:27.921" v="103" actId="207"/>
          <ac:spMkLst>
            <pc:docMk/>
            <pc:sldMk cId="2863932858" sldId="265"/>
            <ac:spMk id="4" creationId="{E51A6914-59EC-45A1-A14A-6269C3273E3C}"/>
          </ac:spMkLst>
        </pc:spChg>
      </pc:sldChg>
      <pc:sldChg chg="addSp delSp modSp add mod">
        <pc:chgData name="TAN Mei Yi [Harrisdale Senior High School]" userId="f9f029c9-d743-4d60-9f2c-e74bdec1ab07" providerId="ADAL" clId="{6B54A305-FF9F-46DD-9B9B-50480CD75A21}" dt="2023-02-24T00:24:51.173" v="502" actId="207"/>
        <pc:sldMkLst>
          <pc:docMk/>
          <pc:sldMk cId="2515547792" sldId="266"/>
        </pc:sldMkLst>
        <pc:spChg chg="add mod">
          <ac:chgData name="TAN Mei Yi [Harrisdale Senior High School]" userId="f9f029c9-d743-4d60-9f2c-e74bdec1ab07" providerId="ADAL" clId="{6B54A305-FF9F-46DD-9B9B-50480CD75A21}" dt="2023-02-24T00:12:46.436" v="107"/>
          <ac:spMkLst>
            <pc:docMk/>
            <pc:sldMk cId="2515547792" sldId="266"/>
            <ac:spMk id="3" creationId="{6A7DE34C-113D-9657-DD14-984FC2A3FBA9}"/>
          </ac:spMkLst>
        </pc:spChg>
        <pc:spChg chg="del">
          <ac:chgData name="TAN Mei Yi [Harrisdale Senior High School]" userId="f9f029c9-d743-4d60-9f2c-e74bdec1ab07" providerId="ADAL" clId="{6B54A305-FF9F-46DD-9B9B-50480CD75A21}" dt="2023-02-24T00:12:46.142" v="106" actId="478"/>
          <ac:spMkLst>
            <pc:docMk/>
            <pc:sldMk cId="2515547792" sldId="266"/>
            <ac:spMk id="4" creationId="{E51A6914-59EC-45A1-A14A-6269C3273E3C}"/>
          </ac:spMkLst>
        </pc:spChg>
        <pc:spChg chg="mod">
          <ac:chgData name="TAN Mei Yi [Harrisdale Senior High School]" userId="f9f029c9-d743-4d60-9f2c-e74bdec1ab07" providerId="ADAL" clId="{6B54A305-FF9F-46DD-9B9B-50480CD75A21}" dt="2023-02-24T00:24:51.173" v="502" actId="207"/>
          <ac:spMkLst>
            <pc:docMk/>
            <pc:sldMk cId="2515547792" sldId="266"/>
            <ac:spMk id="7" creationId="{7D5BEF97-FB09-4E2D-8FCE-6BC4BDF12997}"/>
          </ac:spMkLst>
        </pc:spChg>
        <pc:spChg chg="mod">
          <ac:chgData name="TAN Mei Yi [Harrisdale Senior High School]" userId="f9f029c9-d743-4d60-9f2c-e74bdec1ab07" providerId="ADAL" clId="{6B54A305-FF9F-46DD-9B9B-50480CD75A21}" dt="2023-02-24T00:24:51.173" v="502" actId="207"/>
          <ac:spMkLst>
            <pc:docMk/>
            <pc:sldMk cId="2515547792" sldId="266"/>
            <ac:spMk id="8" creationId="{716FF862-7AB4-43DA-A8FE-A521E3A9BDF6}"/>
          </ac:spMkLst>
        </pc:spChg>
        <pc:spChg chg="mod">
          <ac:chgData name="TAN Mei Yi [Harrisdale Senior High School]" userId="f9f029c9-d743-4d60-9f2c-e74bdec1ab07" providerId="ADAL" clId="{6B54A305-FF9F-46DD-9B9B-50480CD75A21}" dt="2023-02-24T00:24:51.173" v="502" actId="207"/>
          <ac:spMkLst>
            <pc:docMk/>
            <pc:sldMk cId="2515547792" sldId="266"/>
            <ac:spMk id="9" creationId="{6215B0EC-1A77-4492-9BF8-99D811C198E6}"/>
          </ac:spMkLst>
        </pc:spChg>
      </pc:sldChg>
      <pc:sldChg chg="modSp add mod">
        <pc:chgData name="TAN Mei Yi [Harrisdale Senior High School]" userId="f9f029c9-d743-4d60-9f2c-e74bdec1ab07" providerId="ADAL" clId="{6B54A305-FF9F-46DD-9B9B-50480CD75A21}" dt="2023-02-24T00:23:49.337" v="397" actId="113"/>
        <pc:sldMkLst>
          <pc:docMk/>
          <pc:sldMk cId="2463627863" sldId="282"/>
        </pc:sldMkLst>
        <pc:spChg chg="mod">
          <ac:chgData name="TAN Mei Yi [Harrisdale Senior High School]" userId="f9f029c9-d743-4d60-9f2c-e74bdec1ab07" providerId="ADAL" clId="{6B54A305-FF9F-46DD-9B9B-50480CD75A21}" dt="2023-02-24T00:12:13.381" v="81" actId="207"/>
          <ac:spMkLst>
            <pc:docMk/>
            <pc:sldMk cId="2463627863" sldId="282"/>
            <ac:spMk id="4" creationId="{E51A6914-59EC-45A1-A14A-6269C3273E3C}"/>
          </ac:spMkLst>
        </pc:spChg>
        <pc:spChg chg="mod">
          <ac:chgData name="TAN Mei Yi [Harrisdale Senior High School]" userId="f9f029c9-d743-4d60-9f2c-e74bdec1ab07" providerId="ADAL" clId="{6B54A305-FF9F-46DD-9B9B-50480CD75A21}" dt="2023-02-24T00:23:49.337" v="397" actId="113"/>
          <ac:spMkLst>
            <pc:docMk/>
            <pc:sldMk cId="2463627863" sldId="282"/>
            <ac:spMk id="5" creationId="{591596E1-52A0-4B0E-8447-FE346D5A0B18}"/>
          </ac:spMkLst>
        </pc:spChg>
      </pc:sldChg>
      <pc:sldChg chg="modSp add del mod">
        <pc:chgData name="TAN Mei Yi [Harrisdale Senior High School]" userId="f9f029c9-d743-4d60-9f2c-e74bdec1ab07" providerId="ADAL" clId="{6B54A305-FF9F-46DD-9B9B-50480CD75A21}" dt="2023-02-24T00:13:00.692" v="112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6B54A305-FF9F-46DD-9B9B-50480CD75A21}" dt="2023-02-24T00:13:00.692" v="112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6B54A305-FF9F-46DD-9B9B-50480CD75A21}" dt="2023-02-24T00:11:09.009" v="48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6B54A305-FF9F-46DD-9B9B-50480CD75A21}" dt="2023-02-24T00:11:09.009" v="48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6B54A305-FF9F-46DD-9B9B-50480CD75A21}" dt="2023-02-24T00:10:56.567" v="8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addSp delSp modSp add mod ord delAnim modAnim">
        <pc:chgData name="TAN Mei Yi [Harrisdale Senior High School]" userId="f9f029c9-d743-4d60-9f2c-e74bdec1ab07" providerId="ADAL" clId="{6B54A305-FF9F-46DD-9B9B-50480CD75A21}" dt="2023-02-24T01:35:55.440" v="1080" actId="20577"/>
        <pc:sldMkLst>
          <pc:docMk/>
          <pc:sldMk cId="2738869618" sldId="293"/>
        </pc:sldMkLst>
        <pc:spChg chg="mod">
          <ac:chgData name="TAN Mei Yi [Harrisdale Senior High School]" userId="f9f029c9-d743-4d60-9f2c-e74bdec1ab07" providerId="ADAL" clId="{6B54A305-FF9F-46DD-9B9B-50480CD75A21}" dt="2023-02-24T01:27:29.489" v="739" actId="20577"/>
          <ac:spMkLst>
            <pc:docMk/>
            <pc:sldMk cId="2738869618" sldId="293"/>
            <ac:spMk id="2" creationId="{00000000-0000-0000-0000-000000000000}"/>
          </ac:spMkLst>
        </pc:spChg>
        <pc:spChg chg="mod">
          <ac:chgData name="TAN Mei Yi [Harrisdale Senior High School]" userId="f9f029c9-d743-4d60-9f2c-e74bdec1ab07" providerId="ADAL" clId="{6B54A305-FF9F-46DD-9B9B-50480CD75A21}" dt="2023-02-24T00:24:10.527" v="498" actId="20577"/>
          <ac:spMkLst>
            <pc:docMk/>
            <pc:sldMk cId="2738869618" sldId="293"/>
            <ac:spMk id="5" creationId="{591596E1-52A0-4B0E-8447-FE346D5A0B18}"/>
          </ac:spMkLst>
        </pc:spChg>
        <pc:spChg chg="del">
          <ac:chgData name="TAN Mei Yi [Harrisdale Senior High School]" userId="f9f029c9-d743-4d60-9f2c-e74bdec1ab07" providerId="ADAL" clId="{6B54A305-FF9F-46DD-9B9B-50480CD75A21}" dt="2023-02-24T00:14:19.878" v="118" actId="478"/>
          <ac:spMkLst>
            <pc:docMk/>
            <pc:sldMk cId="2738869618" sldId="293"/>
            <ac:spMk id="6" creationId="{00000000-0000-0000-0000-000000000000}"/>
          </ac:spMkLst>
        </pc:spChg>
        <pc:spChg chg="del">
          <ac:chgData name="TAN Mei Yi [Harrisdale Senior High School]" userId="f9f029c9-d743-4d60-9f2c-e74bdec1ab07" providerId="ADAL" clId="{6B54A305-FF9F-46DD-9B9B-50480CD75A21}" dt="2023-02-24T00:14:19.878" v="118" actId="478"/>
          <ac:spMkLst>
            <pc:docMk/>
            <pc:sldMk cId="2738869618" sldId="293"/>
            <ac:spMk id="7" creationId="{00000000-0000-0000-0000-000000000000}"/>
          </ac:spMkLst>
        </pc:spChg>
        <pc:spChg chg="del">
          <ac:chgData name="TAN Mei Yi [Harrisdale Senior High School]" userId="f9f029c9-d743-4d60-9f2c-e74bdec1ab07" providerId="ADAL" clId="{6B54A305-FF9F-46DD-9B9B-50480CD75A21}" dt="2023-02-24T00:14:19.878" v="118" actId="478"/>
          <ac:spMkLst>
            <pc:docMk/>
            <pc:sldMk cId="2738869618" sldId="293"/>
            <ac:spMk id="8" creationId="{00000000-0000-0000-0000-000000000000}"/>
          </ac:spMkLst>
        </pc:spChg>
        <pc:spChg chg="del">
          <ac:chgData name="TAN Mei Yi [Harrisdale Senior High School]" userId="f9f029c9-d743-4d60-9f2c-e74bdec1ab07" providerId="ADAL" clId="{6B54A305-FF9F-46DD-9B9B-50480CD75A21}" dt="2023-02-24T00:14:19.878" v="118" actId="478"/>
          <ac:spMkLst>
            <pc:docMk/>
            <pc:sldMk cId="2738869618" sldId="293"/>
            <ac:spMk id="9" creationId="{00000000-0000-0000-0000-000000000000}"/>
          </ac:spMkLst>
        </pc:spChg>
        <pc:spChg chg="del">
          <ac:chgData name="TAN Mei Yi [Harrisdale Senior High School]" userId="f9f029c9-d743-4d60-9f2c-e74bdec1ab07" providerId="ADAL" clId="{6B54A305-FF9F-46DD-9B9B-50480CD75A21}" dt="2023-02-24T00:14:19.878" v="118" actId="478"/>
          <ac:spMkLst>
            <pc:docMk/>
            <pc:sldMk cId="2738869618" sldId="293"/>
            <ac:spMk id="10" creationId="{00000000-0000-0000-0000-000000000000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1:28:09.198" v="762" actId="1076"/>
          <ac:spMkLst>
            <pc:docMk/>
            <pc:sldMk cId="2738869618" sldId="293"/>
            <ac:spMk id="10" creationId="{34BB0A40-8C93-FDE1-6A68-DD4EB71F4DF7}"/>
          </ac:spMkLst>
        </pc:spChg>
        <pc:spChg chg="del">
          <ac:chgData name="TAN Mei Yi [Harrisdale Senior High School]" userId="f9f029c9-d743-4d60-9f2c-e74bdec1ab07" providerId="ADAL" clId="{6B54A305-FF9F-46DD-9B9B-50480CD75A21}" dt="2023-02-24T00:14:19.878" v="118" actId="478"/>
          <ac:spMkLst>
            <pc:docMk/>
            <pc:sldMk cId="2738869618" sldId="293"/>
            <ac:spMk id="11" creationId="{00000000-0000-0000-0000-000000000000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1:28:14.299" v="763" actId="1076"/>
          <ac:spMkLst>
            <pc:docMk/>
            <pc:sldMk cId="2738869618" sldId="293"/>
            <ac:spMk id="11" creationId="{A9A7FFD0-A22A-A9C7-B4AF-460CDF1B7A85}"/>
          </ac:spMkLst>
        </pc:spChg>
        <pc:spChg chg="del">
          <ac:chgData name="TAN Mei Yi [Harrisdale Senior High School]" userId="f9f029c9-d743-4d60-9f2c-e74bdec1ab07" providerId="ADAL" clId="{6B54A305-FF9F-46DD-9B9B-50480CD75A21}" dt="2023-02-24T00:14:07.967" v="114" actId="478"/>
          <ac:spMkLst>
            <pc:docMk/>
            <pc:sldMk cId="2738869618" sldId="293"/>
            <ac:spMk id="12" creationId="{00000000-0000-0000-0000-000000000000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1:28:17.046" v="764" actId="1076"/>
          <ac:spMkLst>
            <pc:docMk/>
            <pc:sldMk cId="2738869618" sldId="293"/>
            <ac:spMk id="12" creationId="{05ED8278-B483-E23E-0560-09E17697C129}"/>
          </ac:spMkLst>
        </pc:spChg>
        <pc:spChg chg="del">
          <ac:chgData name="TAN Mei Yi [Harrisdale Senior High School]" userId="f9f029c9-d743-4d60-9f2c-e74bdec1ab07" providerId="ADAL" clId="{6B54A305-FF9F-46DD-9B9B-50480CD75A21}" dt="2023-02-24T00:14:07.967" v="114" actId="478"/>
          <ac:spMkLst>
            <pc:docMk/>
            <pc:sldMk cId="2738869618" sldId="293"/>
            <ac:spMk id="13" creationId="{00000000-0000-0000-0000-000000000000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1:28:22.938" v="769" actId="1076"/>
          <ac:spMkLst>
            <pc:docMk/>
            <pc:sldMk cId="2738869618" sldId="293"/>
            <ac:spMk id="13" creationId="{96F4C7F5-B789-1D3B-F6A1-85ABA87AAD35}"/>
          </ac:spMkLst>
        </pc:spChg>
        <pc:spChg chg="del">
          <ac:chgData name="TAN Mei Yi [Harrisdale Senior High School]" userId="f9f029c9-d743-4d60-9f2c-e74bdec1ab07" providerId="ADAL" clId="{6B54A305-FF9F-46DD-9B9B-50480CD75A21}" dt="2023-02-24T00:14:07.967" v="114" actId="478"/>
          <ac:spMkLst>
            <pc:docMk/>
            <pc:sldMk cId="2738869618" sldId="293"/>
            <ac:spMk id="14" creationId="{00000000-0000-0000-0000-000000000000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1:28:28.892" v="778" actId="20577"/>
          <ac:spMkLst>
            <pc:docMk/>
            <pc:sldMk cId="2738869618" sldId="293"/>
            <ac:spMk id="14" creationId="{C7C26460-61A3-93B1-FD35-9EBE01D24250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1:28:57.691" v="804" actId="1076"/>
          <ac:spMkLst>
            <pc:docMk/>
            <pc:sldMk cId="2738869618" sldId="293"/>
            <ac:spMk id="15" creationId="{9A47777A-552A-CE50-84C6-1DB27645B64A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1:31:19.273" v="873" actId="20577"/>
          <ac:spMkLst>
            <pc:docMk/>
            <pc:sldMk cId="2738869618" sldId="293"/>
            <ac:spMk id="17" creationId="{8858DBD5-E51E-45E1-083F-561978E90C94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1:30:32.269" v="862" actId="20577"/>
          <ac:spMkLst>
            <pc:docMk/>
            <pc:sldMk cId="2738869618" sldId="293"/>
            <ac:spMk id="18" creationId="{E52E88B2-C014-6647-01F1-62F2CD4F4C4D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1:30:50.988" v="871" actId="1076"/>
          <ac:spMkLst>
            <pc:docMk/>
            <pc:sldMk cId="2738869618" sldId="293"/>
            <ac:spMk id="19" creationId="{7EED18E7-E603-1E6C-30CA-0107BA238E67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1:33:49.190" v="920" actId="1076"/>
          <ac:spMkLst>
            <pc:docMk/>
            <pc:sldMk cId="2738869618" sldId="293"/>
            <ac:spMk id="20" creationId="{6C1B6174-C339-046A-CC07-0EFD658E14AC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1:34:51.983" v="1039" actId="1076"/>
          <ac:spMkLst>
            <pc:docMk/>
            <pc:sldMk cId="2738869618" sldId="293"/>
            <ac:spMk id="21" creationId="{B18D0CD8-6BE3-F55F-E1F3-78283FA1309C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1:35:16.348" v="1060" actId="20577"/>
          <ac:spMkLst>
            <pc:docMk/>
            <pc:sldMk cId="2738869618" sldId="293"/>
            <ac:spMk id="22" creationId="{BEFEB529-F74C-E085-B205-087CAE5260AA}"/>
          </ac:spMkLst>
        </pc:spChg>
        <pc:spChg chg="add del mod">
          <ac:chgData name="TAN Mei Yi [Harrisdale Senior High School]" userId="f9f029c9-d743-4d60-9f2c-e74bdec1ab07" providerId="ADAL" clId="{6B54A305-FF9F-46DD-9B9B-50480CD75A21}" dt="2023-02-24T01:35:24.637" v="1062"/>
          <ac:spMkLst>
            <pc:docMk/>
            <pc:sldMk cId="2738869618" sldId="293"/>
            <ac:spMk id="23" creationId="{A1774685-CE63-8E22-EFF3-1CB0EA434279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1:35:55.440" v="1080" actId="20577"/>
          <ac:spMkLst>
            <pc:docMk/>
            <pc:sldMk cId="2738869618" sldId="293"/>
            <ac:spMk id="24" creationId="{DC647B30-D23E-C723-0857-01C9F46B6F26}"/>
          </ac:spMkLst>
        </pc:spChg>
        <pc:grpChg chg="mod">
          <ac:chgData name="TAN Mei Yi [Harrisdale Senior High School]" userId="f9f029c9-d743-4d60-9f2c-e74bdec1ab07" providerId="ADAL" clId="{6B54A305-FF9F-46DD-9B9B-50480CD75A21}" dt="2023-02-24T01:27:04.068" v="730"/>
          <ac:grpSpMkLst>
            <pc:docMk/>
            <pc:sldMk cId="2738869618" sldId="293"/>
            <ac:grpSpMk id="9" creationId="{EF296B4D-FA2D-CF64-F512-4DD664AF85E7}"/>
          </ac:grpSpMkLst>
        </pc:grpChg>
        <pc:picChg chg="del">
          <ac:chgData name="TAN Mei Yi [Harrisdale Senior High School]" userId="f9f029c9-d743-4d60-9f2c-e74bdec1ab07" providerId="ADAL" clId="{6B54A305-FF9F-46DD-9B9B-50480CD75A21}" dt="2023-02-24T00:14:07.967" v="114" actId="478"/>
          <ac:picMkLst>
            <pc:docMk/>
            <pc:sldMk cId="2738869618" sldId="293"/>
            <ac:picMk id="3" creationId="{00000000-0000-0000-0000-000000000000}"/>
          </ac:picMkLst>
        </pc:picChg>
        <pc:picChg chg="add del mod">
          <ac:chgData name="TAN Mei Yi [Harrisdale Senior High School]" userId="f9f029c9-d743-4d60-9f2c-e74bdec1ab07" providerId="ADAL" clId="{6B54A305-FF9F-46DD-9B9B-50480CD75A21}" dt="2023-02-24T00:24:55.644" v="503" actId="478"/>
          <ac:picMkLst>
            <pc:docMk/>
            <pc:sldMk cId="2738869618" sldId="293"/>
            <ac:picMk id="16" creationId="{BE997E41-D5E9-9361-D7D2-60E8C91D4E06}"/>
          </ac:picMkLst>
        </pc:picChg>
        <pc:inkChg chg="add mod">
          <ac:chgData name="TAN Mei Yi [Harrisdale Senior High School]" userId="f9f029c9-d743-4d60-9f2c-e74bdec1ab07" providerId="ADAL" clId="{6B54A305-FF9F-46DD-9B9B-50480CD75A21}" dt="2023-02-24T01:27:04.068" v="730"/>
          <ac:inkMkLst>
            <pc:docMk/>
            <pc:sldMk cId="2738869618" sldId="293"/>
            <ac:inkMk id="3" creationId="{61F39ACC-BABB-DFEB-39C6-6A41FAEC446A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1:27:04.068" v="730"/>
          <ac:inkMkLst>
            <pc:docMk/>
            <pc:sldMk cId="2738869618" sldId="293"/>
            <ac:inkMk id="6" creationId="{FAFEA46F-7862-B284-5726-8B4975FB3A7B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1:27:04.068" v="730"/>
          <ac:inkMkLst>
            <pc:docMk/>
            <pc:sldMk cId="2738869618" sldId="293"/>
            <ac:inkMk id="7" creationId="{A20DA974-1490-0930-6CDF-8DC5FE9C9A45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1:27:04.068" v="730"/>
          <ac:inkMkLst>
            <pc:docMk/>
            <pc:sldMk cId="2738869618" sldId="293"/>
            <ac:inkMk id="8" creationId="{4ED6816A-4825-D9A9-3299-D3917AAB39FE}"/>
          </ac:inkMkLst>
        </pc:inkChg>
      </pc:sldChg>
      <pc:sldChg chg="addSp delSp modSp add mod ord delAnim modAnim">
        <pc:chgData name="TAN Mei Yi [Harrisdale Senior High School]" userId="f9f029c9-d743-4d60-9f2c-e74bdec1ab07" providerId="ADAL" clId="{6B54A305-FF9F-46DD-9B9B-50480CD75A21}" dt="2023-02-24T02:05:47.583" v="1472"/>
        <pc:sldMkLst>
          <pc:docMk/>
          <pc:sldMk cId="385393152" sldId="294"/>
        </pc:sldMkLst>
        <pc:spChg chg="mod">
          <ac:chgData name="TAN Mei Yi [Harrisdale Senior High School]" userId="f9f029c9-d743-4d60-9f2c-e74bdec1ab07" providerId="ADAL" clId="{6B54A305-FF9F-46DD-9B9B-50480CD75A21}" dt="2023-02-24T01:53:36.645" v="1270" actId="1076"/>
          <ac:spMkLst>
            <pc:docMk/>
            <pc:sldMk cId="385393152" sldId="294"/>
            <ac:spMk id="2" creationId="{00000000-0000-0000-0000-000000000000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1:39:10.853" v="1230" actId="20577"/>
          <ac:spMkLst>
            <pc:docMk/>
            <pc:sldMk cId="385393152" sldId="294"/>
            <ac:spMk id="3" creationId="{7685D549-BEBA-9409-6AA9-EADE06E5B5A3}"/>
          </ac:spMkLst>
        </pc:spChg>
        <pc:spChg chg="mod">
          <ac:chgData name="TAN Mei Yi [Harrisdale Senior High School]" userId="f9f029c9-d743-4d60-9f2c-e74bdec1ab07" providerId="ADAL" clId="{6B54A305-FF9F-46DD-9B9B-50480CD75A21}" dt="2023-02-24T01:38:43.343" v="1223" actId="20577"/>
          <ac:spMkLst>
            <pc:docMk/>
            <pc:sldMk cId="385393152" sldId="294"/>
            <ac:spMk id="5" creationId="{591596E1-52A0-4B0E-8447-FE346D5A0B18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1:39:16.158" v="1232" actId="6549"/>
          <ac:spMkLst>
            <pc:docMk/>
            <pc:sldMk cId="385393152" sldId="294"/>
            <ac:spMk id="7" creationId="{C52FC560-96FD-E3A4-71C8-48E1726BA4A2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1:39:24.751" v="1236" actId="20577"/>
          <ac:spMkLst>
            <pc:docMk/>
            <pc:sldMk cId="385393152" sldId="294"/>
            <ac:spMk id="8" creationId="{12205C10-DA83-07EC-B1E3-B330B2985B99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1:39:40.523" v="1244" actId="1076"/>
          <ac:spMkLst>
            <pc:docMk/>
            <pc:sldMk cId="385393152" sldId="294"/>
            <ac:spMk id="9" creationId="{E28A8064-067E-3F4B-464E-19E5A204B339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1:55:14.251" v="1296" actId="20577"/>
          <ac:spMkLst>
            <pc:docMk/>
            <pc:sldMk cId="385393152" sldId="294"/>
            <ac:spMk id="10" creationId="{F26B312A-E56E-E6F4-B4AE-29B2A549A272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1:54:59.391" v="1292" actId="1076"/>
          <ac:spMkLst>
            <pc:docMk/>
            <pc:sldMk cId="385393152" sldId="294"/>
            <ac:spMk id="11" creationId="{CA9BECAD-FFFC-CB6D-1DB3-8D99ED606BCE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1:53:58.814" v="1277" actId="1076"/>
          <ac:spMkLst>
            <pc:docMk/>
            <pc:sldMk cId="385393152" sldId="294"/>
            <ac:spMk id="12" creationId="{4A44C5AC-1A80-C7C5-C8D6-C1D673FF8E18}"/>
          </ac:spMkLst>
        </pc:spChg>
        <pc:spChg chg="add del mod">
          <ac:chgData name="TAN Mei Yi [Harrisdale Senior High School]" userId="f9f029c9-d743-4d60-9f2c-e74bdec1ab07" providerId="ADAL" clId="{6B54A305-FF9F-46DD-9B9B-50480CD75A21}" dt="2023-02-24T01:55:10.589" v="1295" actId="478"/>
          <ac:spMkLst>
            <pc:docMk/>
            <pc:sldMk cId="385393152" sldId="294"/>
            <ac:spMk id="13" creationId="{09DBFAB1-7813-3671-425D-1FE5C19DBABF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1:59:38.024" v="1379" actId="1076"/>
          <ac:spMkLst>
            <pc:docMk/>
            <pc:sldMk cId="385393152" sldId="294"/>
            <ac:spMk id="14" creationId="{4515898B-E46B-E4CA-B1D8-095B192873C6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2:05:18.724" v="1466" actId="20577"/>
          <ac:spMkLst>
            <pc:docMk/>
            <pc:sldMk cId="385393152" sldId="294"/>
            <ac:spMk id="17" creationId="{6805F607-1E14-23E0-E246-A7C2D78F2D0E}"/>
          </ac:spMkLst>
        </pc:spChg>
        <pc:picChg chg="add del mod">
          <ac:chgData name="TAN Mei Yi [Harrisdale Senior High School]" userId="f9f029c9-d743-4d60-9f2c-e74bdec1ab07" providerId="ADAL" clId="{6B54A305-FF9F-46DD-9B9B-50480CD75A21}" dt="2023-02-24T01:25:41.062" v="724" actId="478"/>
          <ac:picMkLst>
            <pc:docMk/>
            <pc:sldMk cId="385393152" sldId="294"/>
            <ac:picMk id="6" creationId="{A2DFC598-C59D-AFA9-FB12-91C26A56A4FD}"/>
          </ac:picMkLst>
        </pc:picChg>
        <pc:picChg chg="add del mod">
          <ac:chgData name="TAN Mei Yi [Harrisdale Senior High School]" userId="f9f029c9-d743-4d60-9f2c-e74bdec1ab07" providerId="ADAL" clId="{6B54A305-FF9F-46DD-9B9B-50480CD75A21}" dt="2023-02-24T00:15:55.999" v="129" actId="478"/>
          <ac:picMkLst>
            <pc:docMk/>
            <pc:sldMk cId="385393152" sldId="294"/>
            <ac:picMk id="7" creationId="{7983A7D5-07D0-01DB-7F2D-EC74C6E79448}"/>
          </ac:picMkLst>
        </pc:picChg>
        <pc:picChg chg="add mod">
          <ac:chgData name="TAN Mei Yi [Harrisdale Senior High School]" userId="f9f029c9-d743-4d60-9f2c-e74bdec1ab07" providerId="ADAL" clId="{6B54A305-FF9F-46DD-9B9B-50480CD75A21}" dt="2023-02-24T02:00:29.347" v="1393" actId="1076"/>
          <ac:picMkLst>
            <pc:docMk/>
            <pc:sldMk cId="385393152" sldId="294"/>
            <ac:picMk id="16" creationId="{639B636D-1DE3-AF15-23EF-B209FEFF65D9}"/>
          </ac:picMkLst>
        </pc:picChg>
        <pc:picChg chg="del">
          <ac:chgData name="TAN Mei Yi [Harrisdale Senior High School]" userId="f9f029c9-d743-4d60-9f2c-e74bdec1ab07" providerId="ADAL" clId="{6B54A305-FF9F-46DD-9B9B-50480CD75A21}" dt="2023-02-24T00:15:07.597" v="122" actId="478"/>
          <ac:picMkLst>
            <pc:docMk/>
            <pc:sldMk cId="385393152" sldId="294"/>
            <ac:picMk id="16" creationId="{BE997E41-D5E9-9361-D7D2-60E8C91D4E06}"/>
          </ac:picMkLst>
        </pc:picChg>
        <pc:picChg chg="add mod">
          <ac:chgData name="TAN Mei Yi [Harrisdale Senior High School]" userId="f9f029c9-d743-4d60-9f2c-e74bdec1ab07" providerId="ADAL" clId="{6B54A305-FF9F-46DD-9B9B-50480CD75A21}" dt="2023-02-24T02:00:27.401" v="1392" actId="1076"/>
          <ac:picMkLst>
            <pc:docMk/>
            <pc:sldMk cId="385393152" sldId="294"/>
            <ac:picMk id="19" creationId="{C1564F56-6069-CA11-AD6D-A5063ADA47E9}"/>
          </ac:picMkLst>
        </pc:picChg>
        <pc:picChg chg="add mod">
          <ac:chgData name="TAN Mei Yi [Harrisdale Senior High School]" userId="f9f029c9-d743-4d60-9f2c-e74bdec1ab07" providerId="ADAL" clId="{6B54A305-FF9F-46DD-9B9B-50480CD75A21}" dt="2023-02-24T02:00:26.084" v="1391" actId="1076"/>
          <ac:picMkLst>
            <pc:docMk/>
            <pc:sldMk cId="385393152" sldId="294"/>
            <ac:picMk id="21" creationId="{34898907-BCD6-D547-479E-5E7A25F51F86}"/>
          </ac:picMkLst>
        </pc:picChg>
      </pc:sldChg>
      <pc:sldChg chg="addSp delSp modSp add mod ord modAnim">
        <pc:chgData name="TAN Mei Yi [Harrisdale Senior High School]" userId="f9f029c9-d743-4d60-9f2c-e74bdec1ab07" providerId="ADAL" clId="{6B54A305-FF9F-46DD-9B9B-50480CD75A21}" dt="2023-02-24T02:11:01.230" v="1514" actId="20577"/>
        <pc:sldMkLst>
          <pc:docMk/>
          <pc:sldMk cId="135770784" sldId="295"/>
        </pc:sldMkLst>
        <pc:spChg chg="mod">
          <ac:chgData name="TAN Mei Yi [Harrisdale Senior High School]" userId="f9f029c9-d743-4d60-9f2c-e74bdec1ab07" providerId="ADAL" clId="{6B54A305-FF9F-46DD-9B9B-50480CD75A21}" dt="2023-02-24T02:08:27.158" v="1496" actId="1076"/>
          <ac:spMkLst>
            <pc:docMk/>
            <pc:sldMk cId="135770784" sldId="295"/>
            <ac:spMk id="2" creationId="{00000000-0000-0000-0000-000000000000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2:11:01.230" v="1514" actId="20577"/>
          <ac:spMkLst>
            <pc:docMk/>
            <pc:sldMk cId="135770784" sldId="295"/>
            <ac:spMk id="3" creationId="{06CF7C8D-96A3-8D01-92D5-6E81C9959E70}"/>
          </ac:spMkLst>
        </pc:spChg>
        <pc:spChg chg="mod">
          <ac:chgData name="TAN Mei Yi [Harrisdale Senior High School]" userId="f9f029c9-d743-4d60-9f2c-e74bdec1ab07" providerId="ADAL" clId="{6B54A305-FF9F-46DD-9B9B-50480CD75A21}" dt="2023-02-24T02:05:33.342" v="1468" actId="27636"/>
          <ac:spMkLst>
            <pc:docMk/>
            <pc:sldMk cId="135770784" sldId="295"/>
            <ac:spMk id="5" creationId="{591596E1-52A0-4B0E-8447-FE346D5A0B18}"/>
          </ac:spMkLst>
        </pc:spChg>
        <pc:picChg chg="del">
          <ac:chgData name="TAN Mei Yi [Harrisdale Senior High School]" userId="f9f029c9-d743-4d60-9f2c-e74bdec1ab07" providerId="ADAL" clId="{6B54A305-FF9F-46DD-9B9B-50480CD75A21}" dt="2023-02-24T00:16:00.236" v="130" actId="478"/>
          <ac:picMkLst>
            <pc:docMk/>
            <pc:sldMk cId="135770784" sldId="295"/>
            <ac:picMk id="6" creationId="{A2DFC598-C59D-AFA9-FB12-91C26A56A4FD}"/>
          </ac:picMkLst>
        </pc:picChg>
        <pc:picChg chg="mod">
          <ac:chgData name="TAN Mei Yi [Harrisdale Senior High School]" userId="f9f029c9-d743-4d60-9f2c-e74bdec1ab07" providerId="ADAL" clId="{6B54A305-FF9F-46DD-9B9B-50480CD75A21}" dt="2023-02-24T02:05:38.870" v="1471" actId="1076"/>
          <ac:picMkLst>
            <pc:docMk/>
            <pc:sldMk cId="135770784" sldId="295"/>
            <ac:picMk id="7" creationId="{7983A7D5-07D0-01DB-7F2D-EC74C6E79448}"/>
          </ac:picMkLst>
        </pc:picChg>
      </pc:sldChg>
      <pc:sldChg chg="addSp delSp modSp add mod ord modAnim">
        <pc:chgData name="TAN Mei Yi [Harrisdale Senior High School]" userId="f9f029c9-d743-4d60-9f2c-e74bdec1ab07" providerId="ADAL" clId="{6B54A305-FF9F-46DD-9B9B-50480CD75A21}" dt="2023-02-24T02:38:04.190" v="2264"/>
        <pc:sldMkLst>
          <pc:docMk/>
          <pc:sldMk cId="1148959319" sldId="296"/>
        </pc:sldMkLst>
        <pc:spChg chg="mod">
          <ac:chgData name="TAN Mei Yi [Harrisdale Senior High School]" userId="f9f029c9-d743-4d60-9f2c-e74bdec1ab07" providerId="ADAL" clId="{6B54A305-FF9F-46DD-9B9B-50480CD75A21}" dt="2023-02-24T02:32:22.431" v="1883" actId="20577"/>
          <ac:spMkLst>
            <pc:docMk/>
            <pc:sldMk cId="1148959319" sldId="296"/>
            <ac:spMk id="2" creationId="{00000000-0000-0000-0000-000000000000}"/>
          </ac:spMkLst>
        </pc:spChg>
        <pc:spChg chg="add del">
          <ac:chgData name="TAN Mei Yi [Harrisdale Senior High School]" userId="f9f029c9-d743-4d60-9f2c-e74bdec1ab07" providerId="ADAL" clId="{6B54A305-FF9F-46DD-9B9B-50480CD75A21}" dt="2023-02-24T00:17:18.257" v="153"/>
          <ac:spMkLst>
            <pc:docMk/>
            <pc:sldMk cId="1148959319" sldId="296"/>
            <ac:spMk id="3" creationId="{16269E10-C5C4-B4E3-3D21-995240FC5683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2:13:21.575" v="1637" actId="1076"/>
          <ac:spMkLst>
            <pc:docMk/>
            <pc:sldMk cId="1148959319" sldId="296"/>
            <ac:spMk id="3" creationId="{1E8FC519-CD91-264E-74C0-43E0433BFAA0}"/>
          </ac:spMkLst>
        </pc:spChg>
        <pc:spChg chg="mod">
          <ac:chgData name="TAN Mei Yi [Harrisdale Senior High School]" userId="f9f029c9-d743-4d60-9f2c-e74bdec1ab07" providerId="ADAL" clId="{6B54A305-FF9F-46DD-9B9B-50480CD75A21}" dt="2023-02-24T02:12:25.326" v="1517" actId="404"/>
          <ac:spMkLst>
            <pc:docMk/>
            <pc:sldMk cId="1148959319" sldId="296"/>
            <ac:spMk id="5" creationId="{591596E1-52A0-4B0E-8447-FE346D5A0B18}"/>
          </ac:spMkLst>
        </pc:spChg>
        <pc:spChg chg="add del">
          <ac:chgData name="TAN Mei Yi [Harrisdale Senior High School]" userId="f9f029c9-d743-4d60-9f2c-e74bdec1ab07" providerId="ADAL" clId="{6B54A305-FF9F-46DD-9B9B-50480CD75A21}" dt="2023-02-24T00:17:18.257" v="153"/>
          <ac:spMkLst>
            <pc:docMk/>
            <pc:sldMk cId="1148959319" sldId="296"/>
            <ac:spMk id="8" creationId="{B9119292-0784-FF60-526E-6ACD33CB8284}"/>
          </ac:spMkLst>
        </pc:spChg>
        <pc:spChg chg="add del">
          <ac:chgData name="TAN Mei Yi [Harrisdale Senior High School]" userId="f9f029c9-d743-4d60-9f2c-e74bdec1ab07" providerId="ADAL" clId="{6B54A305-FF9F-46DD-9B9B-50480CD75A21}" dt="2023-02-24T00:17:20.833" v="157"/>
          <ac:spMkLst>
            <pc:docMk/>
            <pc:sldMk cId="1148959319" sldId="296"/>
            <ac:spMk id="9" creationId="{560FC283-42B4-1254-0A41-81BE59862E09}"/>
          </ac:spMkLst>
        </pc:spChg>
        <pc:spChg chg="add del">
          <ac:chgData name="TAN Mei Yi [Harrisdale Senior High School]" userId="f9f029c9-d743-4d60-9f2c-e74bdec1ab07" providerId="ADAL" clId="{6B54A305-FF9F-46DD-9B9B-50480CD75A21}" dt="2023-02-24T00:17:20.833" v="157"/>
          <ac:spMkLst>
            <pc:docMk/>
            <pc:sldMk cId="1148959319" sldId="296"/>
            <ac:spMk id="11" creationId="{14C9E438-900E-84B7-5D29-32B098A1CE60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2:32:42.391" v="1911" actId="20577"/>
          <ac:spMkLst>
            <pc:docMk/>
            <pc:sldMk cId="1148959319" sldId="296"/>
            <ac:spMk id="122" creationId="{1F1A01B4-DC53-FC4E-57D6-0FA0FBC57274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2:32:45.001" v="1912" actId="20577"/>
          <ac:spMkLst>
            <pc:docMk/>
            <pc:sldMk cId="1148959319" sldId="296"/>
            <ac:spMk id="123" creationId="{0BD4DD01-1D34-4E16-2BEF-53713E252372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2:33:05.445" v="1921" actId="20577"/>
          <ac:spMkLst>
            <pc:docMk/>
            <pc:sldMk cId="1148959319" sldId="296"/>
            <ac:spMk id="124" creationId="{658D7A99-7D56-B37A-AEA8-D08F79391178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2:32:37.825" v="1909" actId="20577"/>
          <ac:spMkLst>
            <pc:docMk/>
            <pc:sldMk cId="1148959319" sldId="296"/>
            <ac:spMk id="125" creationId="{D0FD5F38-29F1-DB94-7DE4-9265AEEE737D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2:33:56.704" v="1950" actId="20577"/>
          <ac:spMkLst>
            <pc:docMk/>
            <pc:sldMk cId="1148959319" sldId="296"/>
            <ac:spMk id="126" creationId="{FE65CB22-0B6C-F06D-4DFD-D33C9C52C843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2:34:07.537" v="1955" actId="1076"/>
          <ac:spMkLst>
            <pc:docMk/>
            <pc:sldMk cId="1148959319" sldId="296"/>
            <ac:spMk id="127" creationId="{533D2C48-551D-D4EC-F76C-ABAEFD8536FA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2:34:35.036" v="1972" actId="20577"/>
          <ac:spMkLst>
            <pc:docMk/>
            <pc:sldMk cId="1148959319" sldId="296"/>
            <ac:spMk id="128" creationId="{D9441389-F7D1-7D10-23EE-69EFFA549BF5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2:34:52.741" v="1980" actId="1076"/>
          <ac:spMkLst>
            <pc:docMk/>
            <pc:sldMk cId="1148959319" sldId="296"/>
            <ac:spMk id="129" creationId="{C3DD51AB-365C-CDDB-E2A6-4424C9456149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2:35:59.300" v="2029" actId="20577"/>
          <ac:spMkLst>
            <pc:docMk/>
            <pc:sldMk cId="1148959319" sldId="296"/>
            <ac:spMk id="130" creationId="{FF699F20-1FE4-013E-9970-52D94C2B0C4F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2:37:01.529" v="2137" actId="114"/>
          <ac:spMkLst>
            <pc:docMk/>
            <pc:sldMk cId="1148959319" sldId="296"/>
            <ac:spMk id="131" creationId="{F2EA1E82-4DF6-0F42-88ED-47CEB1F9E947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2:37:49.702" v="2261" actId="20577"/>
          <ac:spMkLst>
            <pc:docMk/>
            <pc:sldMk cId="1148959319" sldId="296"/>
            <ac:spMk id="132" creationId="{FD5BA5FC-6000-DE5D-7050-2F1E786DEB09}"/>
          </ac:spMkLst>
        </pc:spChg>
        <pc:grpChg chg="del mod">
          <ac:chgData name="TAN Mei Yi [Harrisdale Senior High School]" userId="f9f029c9-d743-4d60-9f2c-e74bdec1ab07" providerId="ADAL" clId="{6B54A305-FF9F-46DD-9B9B-50480CD75A21}" dt="2023-02-24T02:30:11.359" v="1757"/>
          <ac:grpSpMkLst>
            <pc:docMk/>
            <pc:sldMk cId="1148959319" sldId="296"/>
            <ac:grpSpMk id="27" creationId="{571BFD46-FA78-AAF3-3D17-1E9AFF4DFDD9}"/>
          </ac:grpSpMkLst>
        </pc:grpChg>
        <pc:grpChg chg="del mod">
          <ac:chgData name="TAN Mei Yi [Harrisdale Senior High School]" userId="f9f029c9-d743-4d60-9f2c-e74bdec1ab07" providerId="ADAL" clId="{6B54A305-FF9F-46DD-9B9B-50480CD75A21}" dt="2023-02-24T02:29:34.746" v="1686"/>
          <ac:grpSpMkLst>
            <pc:docMk/>
            <pc:sldMk cId="1148959319" sldId="296"/>
            <ac:grpSpMk id="28" creationId="{98422CDC-0E23-C74A-FB30-9710BEC95AFB}"/>
          </ac:grpSpMkLst>
        </pc:grpChg>
        <pc:grpChg chg="del mod">
          <ac:chgData name="TAN Mei Yi [Harrisdale Senior High School]" userId="f9f029c9-d743-4d60-9f2c-e74bdec1ab07" providerId="ADAL" clId="{6B54A305-FF9F-46DD-9B9B-50480CD75A21}" dt="2023-02-24T02:29:34.746" v="1686"/>
          <ac:grpSpMkLst>
            <pc:docMk/>
            <pc:sldMk cId="1148959319" sldId="296"/>
            <ac:grpSpMk id="29" creationId="{6D8F96C8-AAE5-D273-2CED-213DCF031C82}"/>
          </ac:grpSpMkLst>
        </pc:grpChg>
        <pc:grpChg chg="del mod">
          <ac:chgData name="TAN Mei Yi [Harrisdale Senior High School]" userId="f9f029c9-d743-4d60-9f2c-e74bdec1ab07" providerId="ADAL" clId="{6B54A305-FF9F-46DD-9B9B-50480CD75A21}" dt="2023-02-24T02:29:39" v="1693"/>
          <ac:grpSpMkLst>
            <pc:docMk/>
            <pc:sldMk cId="1148959319" sldId="296"/>
            <ac:grpSpMk id="33" creationId="{107A8C30-4514-3026-3D6F-232F41ABB897}"/>
          </ac:grpSpMkLst>
        </pc:grpChg>
        <pc:grpChg chg="del mod">
          <ac:chgData name="TAN Mei Yi [Harrisdale Senior High School]" userId="f9f029c9-d743-4d60-9f2c-e74bdec1ab07" providerId="ADAL" clId="{6B54A305-FF9F-46DD-9B9B-50480CD75A21}" dt="2023-02-24T02:29:51.460" v="1711"/>
          <ac:grpSpMkLst>
            <pc:docMk/>
            <pc:sldMk cId="1148959319" sldId="296"/>
            <ac:grpSpMk id="41" creationId="{EB8598AC-5231-5A95-0E68-87A0C59C3397}"/>
          </ac:grpSpMkLst>
        </pc:grpChg>
        <pc:grpChg chg="del mod">
          <ac:chgData name="TAN Mei Yi [Harrisdale Senior High School]" userId="f9f029c9-d743-4d60-9f2c-e74bdec1ab07" providerId="ADAL" clId="{6B54A305-FF9F-46DD-9B9B-50480CD75A21}" dt="2023-02-24T02:29:51.459" v="1709"/>
          <ac:grpSpMkLst>
            <pc:docMk/>
            <pc:sldMk cId="1148959319" sldId="296"/>
            <ac:grpSpMk id="42" creationId="{9300B9F5-13C1-051B-10F9-53F014302E74}"/>
          </ac:grpSpMkLst>
        </pc:grpChg>
        <pc:grpChg chg="del mod">
          <ac:chgData name="TAN Mei Yi [Harrisdale Senior High School]" userId="f9f029c9-d743-4d60-9f2c-e74bdec1ab07" providerId="ADAL" clId="{6B54A305-FF9F-46DD-9B9B-50480CD75A21}" dt="2023-02-24T02:30:11.359" v="1757"/>
          <ac:grpSpMkLst>
            <pc:docMk/>
            <pc:sldMk cId="1148959319" sldId="296"/>
            <ac:grpSpMk id="85" creationId="{ED70CAFB-AD3B-33C7-F055-6AFF4BD7FFAA}"/>
          </ac:grpSpMkLst>
        </pc:grpChg>
        <pc:grpChg chg="del mod">
          <ac:chgData name="TAN Mei Yi [Harrisdale Senior High School]" userId="f9f029c9-d743-4d60-9f2c-e74bdec1ab07" providerId="ADAL" clId="{6B54A305-FF9F-46DD-9B9B-50480CD75A21}" dt="2023-02-24T02:30:26.433" v="1791"/>
          <ac:grpSpMkLst>
            <pc:docMk/>
            <pc:sldMk cId="1148959319" sldId="296"/>
            <ac:grpSpMk id="86" creationId="{4981D7D5-07A4-2307-94C6-E928EA88A5E1}"/>
          </ac:grpSpMkLst>
        </pc:grpChg>
        <pc:grpChg chg="mod">
          <ac:chgData name="TAN Mei Yi [Harrisdale Senior High School]" userId="f9f029c9-d743-4d60-9f2c-e74bdec1ab07" providerId="ADAL" clId="{6B54A305-FF9F-46DD-9B9B-50480CD75A21}" dt="2023-02-24T02:30:33.501" v="1792" actId="164"/>
          <ac:grpSpMkLst>
            <pc:docMk/>
            <pc:sldMk cId="1148959319" sldId="296"/>
            <ac:grpSpMk id="120" creationId="{B4E4F4C4-6C35-4FA9-9ED3-C6615EC6CE8E}"/>
          </ac:grpSpMkLst>
        </pc:grpChg>
        <pc:grpChg chg="add mod">
          <ac:chgData name="TAN Mei Yi [Harrisdale Senior High School]" userId="f9f029c9-d743-4d60-9f2c-e74bdec1ab07" providerId="ADAL" clId="{6B54A305-FF9F-46DD-9B9B-50480CD75A21}" dt="2023-02-24T02:30:33.501" v="1792" actId="164"/>
          <ac:grpSpMkLst>
            <pc:docMk/>
            <pc:sldMk cId="1148959319" sldId="296"/>
            <ac:grpSpMk id="121" creationId="{1217726E-ED74-D616-2CED-F90722EC5E7E}"/>
          </ac:grpSpMkLst>
        </pc:grpChg>
        <pc:graphicFrameChg chg="add del">
          <ac:chgData name="TAN Mei Yi [Harrisdale Senior High School]" userId="f9f029c9-d743-4d60-9f2c-e74bdec1ab07" providerId="ADAL" clId="{6B54A305-FF9F-46DD-9B9B-50480CD75A21}" dt="2023-02-24T00:17:18.257" v="153"/>
          <ac:graphicFrameMkLst>
            <pc:docMk/>
            <pc:sldMk cId="1148959319" sldId="296"/>
            <ac:graphicFrameMk id="6" creationId="{12BB4743-C3FF-423E-A97A-1274F34467EB}"/>
          </ac:graphicFrameMkLst>
        </pc:graphicFrameChg>
        <pc:graphicFrameChg chg="add del">
          <ac:chgData name="TAN Mei Yi [Harrisdale Senior High School]" userId="f9f029c9-d743-4d60-9f2c-e74bdec1ab07" providerId="ADAL" clId="{6B54A305-FF9F-46DD-9B9B-50480CD75A21}" dt="2023-02-24T00:17:20.833" v="157"/>
          <ac:graphicFrameMkLst>
            <pc:docMk/>
            <pc:sldMk cId="1148959319" sldId="296"/>
            <ac:graphicFrameMk id="10" creationId="{AA2CF9D0-DD32-57C4-AB14-EA74D99CF2A4}"/>
          </ac:graphicFrameMkLst>
        </pc:graphicFrameChg>
        <pc:picChg chg="del">
          <ac:chgData name="TAN Mei Yi [Harrisdale Senior High School]" userId="f9f029c9-d743-4d60-9f2c-e74bdec1ab07" providerId="ADAL" clId="{6B54A305-FF9F-46DD-9B9B-50480CD75A21}" dt="2023-02-24T00:19:26.062" v="158" actId="478"/>
          <ac:picMkLst>
            <pc:docMk/>
            <pc:sldMk cId="1148959319" sldId="296"/>
            <ac:picMk id="7" creationId="{7983A7D5-07D0-01DB-7F2D-EC74C6E79448}"/>
          </ac:picMkLst>
        </pc:picChg>
        <pc:picChg chg="add del mod">
          <ac:chgData name="TAN Mei Yi [Harrisdale Senior High School]" userId="f9f029c9-d743-4d60-9f2c-e74bdec1ab07" providerId="ADAL" clId="{6B54A305-FF9F-46DD-9B9B-50480CD75A21}" dt="2023-02-24T02:37:52.615" v="2262" actId="478"/>
          <ac:picMkLst>
            <pc:docMk/>
            <pc:sldMk cId="1148959319" sldId="296"/>
            <ac:picMk id="13" creationId="{61C37A8E-950D-B7B9-9826-0913B28B96CA}"/>
          </ac:picMkLst>
        </pc:pic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6" creationId="{D741C3D3-45DE-E311-1584-718AF4C66000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7" creationId="{2E29CF41-F75C-E6D1-2237-BE6E24DFA88C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8" creationId="{42B8FC18-EF02-0B53-6663-E523D30EF366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9" creationId="{C28548B3-1E55-ADA8-71B8-35A18DB3A484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10" creationId="{1F5A375B-B2DF-04F0-9EED-4988498BC390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11" creationId="{E04EB0D4-8C79-C8FE-C21A-FFC16C6720FD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12" creationId="{CE8C689E-854D-CAE7-3610-A9FA821262CE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14" creationId="{870A13BE-8DC0-F31D-3A65-0D94A99B838D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15" creationId="{A24332AD-0270-E78A-CDA6-368DFC03183D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16" creationId="{7BA6A10E-FF44-8C1B-1A4B-BB6DF892A61C}"/>
          </ac:inkMkLst>
        </pc:inkChg>
        <pc:inkChg chg="add del mod">
          <ac:chgData name="TAN Mei Yi [Harrisdale Senior High School]" userId="f9f029c9-d743-4d60-9f2c-e74bdec1ab07" providerId="ADAL" clId="{6B54A305-FF9F-46DD-9B9B-50480CD75A21}" dt="2023-02-24T02:29:39" v="1693"/>
          <ac:inkMkLst>
            <pc:docMk/>
            <pc:sldMk cId="1148959319" sldId="296"/>
            <ac:inkMk id="17" creationId="{4910C99E-DFCA-254C-8862-2A4D317FCBC2}"/>
          </ac:inkMkLst>
        </pc:inkChg>
        <pc:inkChg chg="add del mod">
          <ac:chgData name="TAN Mei Yi [Harrisdale Senior High School]" userId="f9f029c9-d743-4d60-9f2c-e74bdec1ab07" providerId="ADAL" clId="{6B54A305-FF9F-46DD-9B9B-50480CD75A21}" dt="2023-02-24T02:29:38.999" v="1691"/>
          <ac:inkMkLst>
            <pc:docMk/>
            <pc:sldMk cId="1148959319" sldId="296"/>
            <ac:inkMk id="18" creationId="{235EE053-A58D-326B-CB3C-A1C6795CD310}"/>
          </ac:inkMkLst>
        </pc:inkChg>
        <pc:inkChg chg="add del mod">
          <ac:chgData name="TAN Mei Yi [Harrisdale Senior High School]" userId="f9f029c9-d743-4d60-9f2c-e74bdec1ab07" providerId="ADAL" clId="{6B54A305-FF9F-46DD-9B9B-50480CD75A21}" dt="2023-02-24T02:29:39" v="1692"/>
          <ac:inkMkLst>
            <pc:docMk/>
            <pc:sldMk cId="1148959319" sldId="296"/>
            <ac:inkMk id="19" creationId="{4CA75CB8-3689-3F6E-3383-26B8B56A7BFE}"/>
          </ac:inkMkLst>
        </pc:inkChg>
        <pc:inkChg chg="add del mod">
          <ac:chgData name="TAN Mei Yi [Harrisdale Senior High School]" userId="f9f029c9-d743-4d60-9f2c-e74bdec1ab07" providerId="ADAL" clId="{6B54A305-FF9F-46DD-9B9B-50480CD75A21}" dt="2023-02-24T02:29:38.996" v="1688"/>
          <ac:inkMkLst>
            <pc:docMk/>
            <pc:sldMk cId="1148959319" sldId="296"/>
            <ac:inkMk id="20" creationId="{3A0A4FC3-D274-92B0-770D-107C5C5C1E3F}"/>
          </ac:inkMkLst>
        </pc:inkChg>
        <pc:inkChg chg="add del mod">
          <ac:chgData name="TAN Mei Yi [Harrisdale Senior High School]" userId="f9f029c9-d743-4d60-9f2c-e74bdec1ab07" providerId="ADAL" clId="{6B54A305-FF9F-46DD-9B9B-50480CD75A21}" dt="2023-02-24T02:29:38.995" v="1687"/>
          <ac:inkMkLst>
            <pc:docMk/>
            <pc:sldMk cId="1148959319" sldId="296"/>
            <ac:inkMk id="21" creationId="{3ED59FDA-48C0-838C-8D12-221C6BD5402F}"/>
          </ac:inkMkLst>
        </pc:inkChg>
        <pc:inkChg chg="add del mod">
          <ac:chgData name="TAN Mei Yi [Harrisdale Senior High School]" userId="f9f029c9-d743-4d60-9f2c-e74bdec1ab07" providerId="ADAL" clId="{6B54A305-FF9F-46DD-9B9B-50480CD75A21}" dt="2023-02-24T02:29:51.458" v="1708"/>
          <ac:inkMkLst>
            <pc:docMk/>
            <pc:sldMk cId="1148959319" sldId="296"/>
            <ac:inkMk id="22" creationId="{52A06E6F-92E7-8F5C-567F-0AD1A1687A7B}"/>
          </ac:inkMkLst>
        </pc:inkChg>
        <pc:inkChg chg="add del mod">
          <ac:chgData name="TAN Mei Yi [Harrisdale Senior High School]" userId="f9f029c9-d743-4d60-9f2c-e74bdec1ab07" providerId="ADAL" clId="{6B54A305-FF9F-46DD-9B9B-50480CD75A21}" dt="2023-02-24T02:29:51.454" v="1703"/>
          <ac:inkMkLst>
            <pc:docMk/>
            <pc:sldMk cId="1148959319" sldId="296"/>
            <ac:inkMk id="23" creationId="{68FFF373-FD8E-AA01-4DAB-6D94DED8E1A8}"/>
          </ac:inkMkLst>
        </pc:inkChg>
        <pc:inkChg chg="add del mod">
          <ac:chgData name="TAN Mei Yi [Harrisdale Senior High School]" userId="f9f029c9-d743-4d60-9f2c-e74bdec1ab07" providerId="ADAL" clId="{6B54A305-FF9F-46DD-9B9B-50480CD75A21}" dt="2023-02-24T02:29:51.457" v="1706"/>
          <ac:inkMkLst>
            <pc:docMk/>
            <pc:sldMk cId="1148959319" sldId="296"/>
            <ac:inkMk id="24" creationId="{045DF6B1-803C-9DBC-D2D5-7A74824E19E7}"/>
          </ac:inkMkLst>
        </pc:inkChg>
        <pc:inkChg chg="add del mod">
          <ac:chgData name="TAN Mei Yi [Harrisdale Senior High School]" userId="f9f029c9-d743-4d60-9f2c-e74bdec1ab07" providerId="ADAL" clId="{6B54A305-FF9F-46DD-9B9B-50480CD75A21}" dt="2023-02-24T02:29:51.461" v="1713"/>
          <ac:inkMkLst>
            <pc:docMk/>
            <pc:sldMk cId="1148959319" sldId="296"/>
            <ac:inkMk id="25" creationId="{EB42C185-2A95-7E11-25E4-7B91E9E7EE47}"/>
          </ac:inkMkLst>
        </pc:inkChg>
        <pc:inkChg chg="add del mod">
          <ac:chgData name="TAN Mei Yi [Harrisdale Senior High School]" userId="f9f029c9-d743-4d60-9f2c-e74bdec1ab07" providerId="ADAL" clId="{6B54A305-FF9F-46DD-9B9B-50480CD75A21}" dt="2023-02-24T02:29:51.459" v="1710"/>
          <ac:inkMkLst>
            <pc:docMk/>
            <pc:sldMk cId="1148959319" sldId="296"/>
            <ac:inkMk id="26" creationId="{7C02A834-985E-6395-800A-814C000594CA}"/>
          </ac:inkMkLst>
        </pc:inkChg>
        <pc:inkChg chg="add del mod">
          <ac:chgData name="TAN Mei Yi [Harrisdale Senior High School]" userId="f9f029c9-d743-4d60-9f2c-e74bdec1ab07" providerId="ADAL" clId="{6B54A305-FF9F-46DD-9B9B-50480CD75A21}" dt="2023-02-24T02:29:38.998" v="1690"/>
          <ac:inkMkLst>
            <pc:docMk/>
            <pc:sldMk cId="1148959319" sldId="296"/>
            <ac:inkMk id="30" creationId="{52D739BA-C2C9-E514-CB11-221B23E5142B}"/>
          </ac:inkMkLst>
        </pc:inkChg>
        <pc:inkChg chg="add del mod">
          <ac:chgData name="TAN Mei Yi [Harrisdale Senior High School]" userId="f9f029c9-d743-4d60-9f2c-e74bdec1ab07" providerId="ADAL" clId="{6B54A305-FF9F-46DD-9B9B-50480CD75A21}" dt="2023-02-24T02:29:38.997" v="1689"/>
          <ac:inkMkLst>
            <pc:docMk/>
            <pc:sldMk cId="1148959319" sldId="296"/>
            <ac:inkMk id="31" creationId="{8256781B-674B-41CD-B017-76FB5249FA65}"/>
          </ac:inkMkLst>
        </pc:inkChg>
        <pc:inkChg chg="add del mod">
          <ac:chgData name="TAN Mei Yi [Harrisdale Senior High School]" userId="f9f029c9-d743-4d60-9f2c-e74bdec1ab07" providerId="ADAL" clId="{6B54A305-FF9F-46DD-9B9B-50480CD75A21}" dt="2023-02-24T02:29:39.001" v="1694"/>
          <ac:inkMkLst>
            <pc:docMk/>
            <pc:sldMk cId="1148959319" sldId="296"/>
            <ac:inkMk id="32" creationId="{CD2B43DE-0D2C-FE7E-A0CF-A5257DC9C369}"/>
          </ac:inkMkLst>
        </pc:inkChg>
        <pc:inkChg chg="add del mod">
          <ac:chgData name="TAN Mei Yi [Harrisdale Senior High School]" userId="f9f029c9-d743-4d60-9f2c-e74bdec1ab07" providerId="ADAL" clId="{6B54A305-FF9F-46DD-9B9B-50480CD75A21}" dt="2023-02-24T02:29:51.460" v="1712"/>
          <ac:inkMkLst>
            <pc:docMk/>
            <pc:sldMk cId="1148959319" sldId="296"/>
            <ac:inkMk id="34" creationId="{96EE6565-F3A1-4A39-BAC3-19021F8B7357}"/>
          </ac:inkMkLst>
        </pc:inkChg>
        <pc:inkChg chg="add del mod">
          <ac:chgData name="TAN Mei Yi [Harrisdale Senior High School]" userId="f9f029c9-d743-4d60-9f2c-e74bdec1ab07" providerId="ADAL" clId="{6B54A305-FF9F-46DD-9B9B-50480CD75A21}" dt="2023-02-24T02:29:51.459" v="1709"/>
          <ac:inkMkLst>
            <pc:docMk/>
            <pc:sldMk cId="1148959319" sldId="296"/>
            <ac:inkMk id="35" creationId="{D2F0A21B-C771-E0B9-272F-DA78D5419C27}"/>
          </ac:inkMkLst>
        </pc:inkChg>
        <pc:inkChg chg="add del mod">
          <ac:chgData name="TAN Mei Yi [Harrisdale Senior High School]" userId="f9f029c9-d743-4d60-9f2c-e74bdec1ab07" providerId="ADAL" clId="{6B54A305-FF9F-46DD-9B9B-50480CD75A21}" dt="2023-02-24T02:29:51.456" v="1705"/>
          <ac:inkMkLst>
            <pc:docMk/>
            <pc:sldMk cId="1148959319" sldId="296"/>
            <ac:inkMk id="36" creationId="{7BFCB8F6-0704-37D2-CC3B-7BABEA9B3C93}"/>
          </ac:inkMkLst>
        </pc:inkChg>
        <pc:inkChg chg="add del mod">
          <ac:chgData name="TAN Mei Yi [Harrisdale Senior High School]" userId="f9f029c9-d743-4d60-9f2c-e74bdec1ab07" providerId="ADAL" clId="{6B54A305-FF9F-46DD-9B9B-50480CD75A21}" dt="2023-02-24T02:29:51.460" v="1711"/>
          <ac:inkMkLst>
            <pc:docMk/>
            <pc:sldMk cId="1148959319" sldId="296"/>
            <ac:inkMk id="37" creationId="{5F6D9930-2012-0B82-C30F-ECF4AAF63452}"/>
          </ac:inkMkLst>
        </pc:inkChg>
        <pc:inkChg chg="add del mod">
          <ac:chgData name="TAN Mei Yi [Harrisdale Senior High School]" userId="f9f029c9-d743-4d60-9f2c-e74bdec1ab07" providerId="ADAL" clId="{6B54A305-FF9F-46DD-9B9B-50480CD75A21}" dt="2023-02-24T02:29:51.457" v="1707"/>
          <ac:inkMkLst>
            <pc:docMk/>
            <pc:sldMk cId="1148959319" sldId="296"/>
            <ac:inkMk id="38" creationId="{1FCD95E2-F977-CE72-4DE9-E2C85C3E3688}"/>
          </ac:inkMkLst>
        </pc:inkChg>
        <pc:inkChg chg="add del mod">
          <ac:chgData name="TAN Mei Yi [Harrisdale Senior High School]" userId="f9f029c9-d743-4d60-9f2c-e74bdec1ab07" providerId="ADAL" clId="{6B54A305-FF9F-46DD-9B9B-50480CD75A21}" dt="2023-02-24T02:29:51.455" v="1704"/>
          <ac:inkMkLst>
            <pc:docMk/>
            <pc:sldMk cId="1148959319" sldId="296"/>
            <ac:inkMk id="39" creationId="{8FAD1E0F-9C43-36BD-EA3C-EF3974D84E1A}"/>
          </ac:inkMkLst>
        </pc:inkChg>
        <pc:inkChg chg="add del mod">
          <ac:chgData name="TAN Mei Yi [Harrisdale Senior High School]" userId="f9f029c9-d743-4d60-9f2c-e74bdec1ab07" providerId="ADAL" clId="{6B54A305-FF9F-46DD-9B9B-50480CD75A21}" dt="2023-02-24T02:29:51.461" v="1714"/>
          <ac:inkMkLst>
            <pc:docMk/>
            <pc:sldMk cId="1148959319" sldId="296"/>
            <ac:inkMk id="40" creationId="{930B2470-F182-573D-723E-34D561D948A2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43" creationId="{AAC96C5A-B2CF-C2B8-1CFA-70C3ABA7FDC6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44" creationId="{C4918EC7-816A-E885-22EE-F771CDB029DC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45" creationId="{F71B168D-B84B-5D9A-D182-6301A7071806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46" creationId="{E9E600C4-EA54-04DD-3F59-5AE0599BC044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47" creationId="{A810BEFB-AB0A-CA0B-D047-AAF47FF40544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48" creationId="{A4E3BEFD-7461-0A7A-E93D-6CCB4523C9B2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49" creationId="{7AA7CCBE-2D85-D4D2-E127-DC478F99A279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50" creationId="{2975F317-779A-7910-0F9B-BD8F46CDB4B0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51" creationId="{EDEFC11F-8722-CD74-B94B-6C13CBAC85D3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52" creationId="{897DCFAF-5F8C-8DEE-25FA-161B9EAA1344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53" creationId="{B53C279A-B30A-2FEE-B94F-4E39F8F58A9E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54" creationId="{33715FC6-76F9-0E1D-248A-1F181536BE50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55" creationId="{48ED0965-92FF-C637-925D-960DD0A9F0DC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56" creationId="{001216C8-D2D2-0530-EE6D-EA877DE0E69F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57" creationId="{70BEBB39-8163-F8EC-6193-8E897FC98E5A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58" creationId="{B73C52BA-F2AD-E7BB-3151-06CFB455B21B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59" creationId="{525EDC76-6005-1AA1-E66F-7C1B057FF3D5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60" creationId="{BC03E0FF-E4D9-193E-BD20-36E8D247400F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61" creationId="{46163C3D-49EE-9B9A-74ED-EA9BA6BBFD9B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62" creationId="{08BAA2AB-EAB7-52DC-EF74-ACCE7A377601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63" creationId="{950DBC7F-E2C3-47AF-B7A4-825CCB190615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64" creationId="{A89C20FE-34B6-D834-1FD5-EDE1FC7BAF09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65" creationId="{C87D5D82-897D-CEEF-7718-EBA2034ACE6D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66" creationId="{6992D401-C53C-8D5C-6601-FEF1E224D7A3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67" creationId="{490383F0-4C9C-FEC6-D121-FC7E61B3FE69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68" creationId="{DFCB8B8D-F3E4-A06B-F265-004BEAF46A9C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69" creationId="{F9D46CE7-89F7-14EC-783E-34D2D629A2F3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70" creationId="{71BE12FB-DA8E-91EE-B3CC-F6FEC6F961E3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71" creationId="{5AEFB528-5C5B-A88D-0CBB-C8121CA107F5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72" creationId="{3138595D-9822-13FC-BBCF-98A97400391D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73" creationId="{CE863349-96B0-3CA0-9770-A1AF20BEFA9B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74" creationId="{80F746D8-6ADA-89D9-2702-11431B8F9F58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75" creationId="{FD9295B1-EFD2-2B8A-DE9C-0D1A40ECB4C5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76" creationId="{AE7691B6-DE9B-B9E1-D5AA-34D674F45E83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77" creationId="{2E114E69-83E7-F6C2-0E7B-47FF5FE55A15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78" creationId="{17D26E4B-4278-AF29-7D78-EB99AB87CA09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79" creationId="{D9D3BFF5-63D4-5A34-951A-77FF6DAA7AE6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80" creationId="{575FFB7D-E8B1-1FD8-EC5A-2680ACE14DF2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81" creationId="{4933FB49-6614-F888-71A5-2EA82EC6748A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82" creationId="{57E779FF-14BB-1AEF-737A-E481FD87414A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83" creationId="{914163EC-BDA8-99E1-8B37-B2291CEF4444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84" creationId="{581BEC83-D739-6655-9948-826834C8115E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87" creationId="{0327DB93-C8B6-0554-B8EB-E21DE3509FE4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88" creationId="{6BB53F77-4B46-99B3-BF6E-9E30709057E2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89" creationId="{DE3B1C05-5889-100E-9A7D-4863827F6C6D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90" creationId="{30C7FBD5-E29C-1029-8C99-9016BE71C2BA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91" creationId="{939ABCE0-94D5-6ED1-7688-ECDEBAE22B09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92" creationId="{D6FD426D-6533-5060-7DBD-3B5006D11B8A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93" creationId="{F5058762-81B0-2132-1478-58F5EBFD00C6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94" creationId="{B07D79D4-3AAC-1590-EB8A-789874BC898F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95" creationId="{2E6A7522-8EED-BC23-CDCC-0B39AD85D633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96" creationId="{66E34E1C-5F4F-0270-CEBD-6D07FAAABD7E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97" creationId="{30B87B94-D314-0AD2-1FD2-0BD26FBBC01E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98" creationId="{A239A848-AD2F-D5A2-81E2-0FC3C9AEBED7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99" creationId="{5E366C01-E33B-F999-78A7-EE09ED535638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100" creationId="{340EF59B-C767-B37F-92AF-C026E49536AC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101" creationId="{22957E54-2B31-A3EA-D6FF-861B52C790D2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102" creationId="{B7C81EE0-F784-A19F-8B14-4356B3BD3212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103" creationId="{26B824E4-0726-FA9D-08C3-2054E961C2DB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104" creationId="{3DC415BB-9816-2B95-A630-AFC4EF6AB2B5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105" creationId="{00139502-CB00-12F6-E5C8-94906ECC0E28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106" creationId="{746BBA6F-8F4C-3F81-5455-0DAA9DDB89F5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107" creationId="{CD2B13B2-A9D9-EF48-AB45-31D43BBA20FC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108" creationId="{E6161421-052C-3690-48C8-AAA8AFD5E4C9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109" creationId="{D2B392B2-8F34-5BCC-0A58-9FB3A648C820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110" creationId="{D4BE3389-4002-5F1E-9AE4-498AFFF1712B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111" creationId="{9CA33EF2-F1A4-E3DA-4747-D660E997B665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112" creationId="{D4E760FB-0252-0FCA-1C67-161E7392F598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113" creationId="{99433553-C54E-DCF3-20F6-389C818C2E9E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114" creationId="{726E809F-D650-0BFA-7039-04F8EEBBFA70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115" creationId="{EDD24F1E-B903-435C-36B2-E2D82D094895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116" creationId="{89B3DCEF-EACB-55C0-1AB7-32904676DE8E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117" creationId="{F4F0384D-3BC9-5A6A-69ED-F6E6F5D2D84E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118" creationId="{EBF93EFE-31FD-2373-1281-33AEF1C0E586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119" creationId="{7C950539-AC16-D9D7-FDEA-8D1E7AD30CF8}"/>
          </ac:inkMkLst>
        </pc:inkChg>
      </pc:sldChg>
      <pc:sldChg chg="addSp delSp modSp add mod addAnim delAnim modAnim">
        <pc:chgData name="TAN Mei Yi [Harrisdale Senior High School]" userId="f9f029c9-d743-4d60-9f2c-e74bdec1ab07" providerId="ADAL" clId="{6B54A305-FF9F-46DD-9B9B-50480CD75A21}" dt="2023-02-24T02:55:13.491" v="2464"/>
        <pc:sldMkLst>
          <pc:docMk/>
          <pc:sldMk cId="2265637617" sldId="297"/>
        </pc:sldMkLst>
        <pc:spChg chg="add del mod">
          <ac:chgData name="TAN Mei Yi [Harrisdale Senior High School]" userId="f9f029c9-d743-4d60-9f2c-e74bdec1ab07" providerId="ADAL" clId="{6B54A305-FF9F-46DD-9B9B-50480CD75A21}" dt="2023-02-24T02:52:11.323" v="2399" actId="478"/>
          <ac:spMkLst>
            <pc:docMk/>
            <pc:sldMk cId="2265637617" sldId="297"/>
            <ac:spMk id="2" creationId="{00000000-0000-0000-0000-000000000000}"/>
          </ac:spMkLst>
        </pc:spChg>
        <pc:spChg chg="del mod">
          <ac:chgData name="TAN Mei Yi [Harrisdale Senior High School]" userId="f9f029c9-d743-4d60-9f2c-e74bdec1ab07" providerId="ADAL" clId="{6B54A305-FF9F-46DD-9B9B-50480CD75A21}" dt="2023-02-24T02:52:21.239" v="2400" actId="478"/>
          <ac:spMkLst>
            <pc:docMk/>
            <pc:sldMk cId="2265637617" sldId="297"/>
            <ac:spMk id="3" creationId="{7685D549-BEBA-9409-6AA9-EADE06E5B5A3}"/>
          </ac:spMkLst>
        </pc:spChg>
        <pc:spChg chg="mod">
          <ac:chgData name="TAN Mei Yi [Harrisdale Senior High School]" userId="f9f029c9-d743-4d60-9f2c-e74bdec1ab07" providerId="ADAL" clId="{6B54A305-FF9F-46DD-9B9B-50480CD75A21}" dt="2023-02-24T02:52:00.320" v="2393" actId="20577"/>
          <ac:spMkLst>
            <pc:docMk/>
            <pc:sldMk cId="2265637617" sldId="297"/>
            <ac:spMk id="4" creationId="{E51A6914-59EC-45A1-A14A-6269C3273E3C}"/>
          </ac:spMkLst>
        </pc:spChg>
        <pc:spChg chg="del mod">
          <ac:chgData name="TAN Mei Yi [Harrisdale Senior High School]" userId="f9f029c9-d743-4d60-9f2c-e74bdec1ab07" providerId="ADAL" clId="{6B54A305-FF9F-46DD-9B9B-50480CD75A21}" dt="2023-02-24T02:41:05.623" v="2332" actId="478"/>
          <ac:spMkLst>
            <pc:docMk/>
            <pc:sldMk cId="2265637617" sldId="297"/>
            <ac:spMk id="5" creationId="{591596E1-52A0-4B0E-8447-FE346D5A0B18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2:51:49.434" v="2379" actId="1076"/>
          <ac:spMkLst>
            <pc:docMk/>
            <pc:sldMk cId="2265637617" sldId="297"/>
            <ac:spMk id="6" creationId="{797F6463-6548-3B99-CBA2-C3CB5FD6255F}"/>
          </ac:spMkLst>
        </pc:spChg>
        <pc:spChg chg="del">
          <ac:chgData name="TAN Mei Yi [Harrisdale Senior High School]" userId="f9f029c9-d743-4d60-9f2c-e74bdec1ab07" providerId="ADAL" clId="{6B54A305-FF9F-46DD-9B9B-50480CD75A21}" dt="2023-02-24T02:40:38.787" v="2326" actId="478"/>
          <ac:spMkLst>
            <pc:docMk/>
            <pc:sldMk cId="2265637617" sldId="297"/>
            <ac:spMk id="7" creationId="{C52FC560-96FD-E3A4-71C8-48E1726BA4A2}"/>
          </ac:spMkLst>
        </pc:spChg>
        <pc:spChg chg="del">
          <ac:chgData name="TAN Mei Yi [Harrisdale Senior High School]" userId="f9f029c9-d743-4d60-9f2c-e74bdec1ab07" providerId="ADAL" clId="{6B54A305-FF9F-46DD-9B9B-50480CD75A21}" dt="2023-02-24T02:40:38.787" v="2326" actId="478"/>
          <ac:spMkLst>
            <pc:docMk/>
            <pc:sldMk cId="2265637617" sldId="297"/>
            <ac:spMk id="8" creationId="{12205C10-DA83-07EC-B1E3-B330B2985B99}"/>
          </ac:spMkLst>
        </pc:spChg>
        <pc:spChg chg="del">
          <ac:chgData name="TAN Mei Yi [Harrisdale Senior High School]" userId="f9f029c9-d743-4d60-9f2c-e74bdec1ab07" providerId="ADAL" clId="{6B54A305-FF9F-46DD-9B9B-50480CD75A21}" dt="2023-02-24T02:40:38.787" v="2326" actId="478"/>
          <ac:spMkLst>
            <pc:docMk/>
            <pc:sldMk cId="2265637617" sldId="297"/>
            <ac:spMk id="9" creationId="{E28A8064-067E-3F4B-464E-19E5A204B339}"/>
          </ac:spMkLst>
        </pc:spChg>
        <pc:spChg chg="del">
          <ac:chgData name="TAN Mei Yi [Harrisdale Senior High School]" userId="f9f029c9-d743-4d60-9f2c-e74bdec1ab07" providerId="ADAL" clId="{6B54A305-FF9F-46DD-9B9B-50480CD75A21}" dt="2023-02-24T02:40:38.787" v="2326" actId="478"/>
          <ac:spMkLst>
            <pc:docMk/>
            <pc:sldMk cId="2265637617" sldId="297"/>
            <ac:spMk id="10" creationId="{F26B312A-E56E-E6F4-B4AE-29B2A549A272}"/>
          </ac:spMkLst>
        </pc:spChg>
        <pc:spChg chg="del">
          <ac:chgData name="TAN Mei Yi [Harrisdale Senior High School]" userId="f9f029c9-d743-4d60-9f2c-e74bdec1ab07" providerId="ADAL" clId="{6B54A305-FF9F-46DD-9B9B-50480CD75A21}" dt="2023-02-24T02:40:38.787" v="2326" actId="478"/>
          <ac:spMkLst>
            <pc:docMk/>
            <pc:sldMk cId="2265637617" sldId="297"/>
            <ac:spMk id="11" creationId="{CA9BECAD-FFFC-CB6D-1DB3-8D99ED606BCE}"/>
          </ac:spMkLst>
        </pc:spChg>
        <pc:spChg chg="add del mod">
          <ac:chgData name="TAN Mei Yi [Harrisdale Senior High School]" userId="f9f029c9-d743-4d60-9f2c-e74bdec1ab07" providerId="ADAL" clId="{6B54A305-FF9F-46DD-9B9B-50480CD75A21}" dt="2023-02-24T02:52:11.323" v="2399" actId="478"/>
          <ac:spMkLst>
            <pc:docMk/>
            <pc:sldMk cId="2265637617" sldId="297"/>
            <ac:spMk id="12" creationId="{4A44C5AC-1A80-C7C5-C8D6-C1D673FF8E18}"/>
          </ac:spMkLst>
        </pc:spChg>
        <pc:spChg chg="del">
          <ac:chgData name="TAN Mei Yi [Harrisdale Senior High School]" userId="f9f029c9-d743-4d60-9f2c-e74bdec1ab07" providerId="ADAL" clId="{6B54A305-FF9F-46DD-9B9B-50480CD75A21}" dt="2023-02-24T02:40:38.787" v="2326" actId="478"/>
          <ac:spMkLst>
            <pc:docMk/>
            <pc:sldMk cId="2265637617" sldId="297"/>
            <ac:spMk id="14" creationId="{4515898B-E46B-E4CA-B1D8-095B192873C6}"/>
          </ac:spMkLst>
        </pc:spChg>
        <pc:spChg chg="add del mod">
          <ac:chgData name="TAN Mei Yi [Harrisdale Senior High School]" userId="f9f029c9-d743-4d60-9f2c-e74bdec1ab07" providerId="ADAL" clId="{6B54A305-FF9F-46DD-9B9B-50480CD75A21}" dt="2023-02-24T02:41:23.526" v="2335" actId="478"/>
          <ac:spMkLst>
            <pc:docMk/>
            <pc:sldMk cId="2265637617" sldId="297"/>
            <ac:spMk id="15" creationId="{AC98916D-D8C3-FF8C-1B81-5959FDE4EB91}"/>
          </ac:spMkLst>
        </pc:spChg>
        <pc:spChg chg="del">
          <ac:chgData name="TAN Mei Yi [Harrisdale Senior High School]" userId="f9f029c9-d743-4d60-9f2c-e74bdec1ab07" providerId="ADAL" clId="{6B54A305-FF9F-46DD-9B9B-50480CD75A21}" dt="2023-02-24T02:40:38.787" v="2326" actId="478"/>
          <ac:spMkLst>
            <pc:docMk/>
            <pc:sldMk cId="2265637617" sldId="297"/>
            <ac:spMk id="17" creationId="{6805F607-1E14-23E0-E246-A7C2D78F2D0E}"/>
          </ac:spMkLst>
        </pc:spChg>
        <pc:spChg chg="add del">
          <ac:chgData name="TAN Mei Yi [Harrisdale Senior High School]" userId="f9f029c9-d743-4d60-9f2c-e74bdec1ab07" providerId="ADAL" clId="{6B54A305-FF9F-46DD-9B9B-50480CD75A21}" dt="2023-02-24T02:41:33.976" v="2338"/>
          <ac:spMkLst>
            <pc:docMk/>
            <pc:sldMk cId="2265637617" sldId="297"/>
            <ac:spMk id="18" creationId="{2F4AF836-93AC-6991-4F6F-DF8F2811DFBE}"/>
          </ac:spMkLst>
        </pc:spChg>
        <pc:spChg chg="add del">
          <ac:chgData name="TAN Mei Yi [Harrisdale Senior High School]" userId="f9f029c9-d743-4d60-9f2c-e74bdec1ab07" providerId="ADAL" clId="{6B54A305-FF9F-46DD-9B9B-50480CD75A21}" dt="2023-02-24T02:41:33.976" v="2338"/>
          <ac:spMkLst>
            <pc:docMk/>
            <pc:sldMk cId="2265637617" sldId="297"/>
            <ac:spMk id="22" creationId="{1CAA07BD-1FA7-D4BA-C398-9A773CE1C4A5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2:41:37.820" v="2340" actId="1076"/>
          <ac:spMkLst>
            <pc:docMk/>
            <pc:sldMk cId="2265637617" sldId="297"/>
            <ac:spMk id="23" creationId="{C4138848-498B-9AC4-1A1A-9E5C09D387D7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2:41:56.800" v="2347" actId="21"/>
          <ac:spMkLst>
            <pc:docMk/>
            <pc:sldMk cId="2265637617" sldId="297"/>
            <ac:spMk id="25" creationId="{FC8B7344-0F38-A2EF-6A7F-870A698C397F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2:42:56.895" v="2364" actId="1076"/>
          <ac:spMkLst>
            <pc:docMk/>
            <pc:sldMk cId="2265637617" sldId="297"/>
            <ac:spMk id="26" creationId="{A4730416-921C-9A6A-5CB9-5F2B9AA22447}"/>
          </ac:spMkLst>
        </pc:spChg>
        <pc:spChg chg="add del mod">
          <ac:chgData name="TAN Mei Yi [Harrisdale Senior High School]" userId="f9f029c9-d743-4d60-9f2c-e74bdec1ab07" providerId="ADAL" clId="{6B54A305-FF9F-46DD-9B9B-50480CD75A21}" dt="2023-02-24T02:46:52.952" v="2374"/>
          <ac:spMkLst>
            <pc:docMk/>
            <pc:sldMk cId="2265637617" sldId="297"/>
            <ac:spMk id="29" creationId="{D6B80494-C1A0-2B30-55FE-E7332C825291}"/>
          </ac:spMkLst>
        </pc:spChg>
        <pc:spChg chg="add del mod">
          <ac:chgData name="TAN Mei Yi [Harrisdale Senior High School]" userId="f9f029c9-d743-4d60-9f2c-e74bdec1ab07" providerId="ADAL" clId="{6B54A305-FF9F-46DD-9B9B-50480CD75A21}" dt="2023-02-24T02:46:52.952" v="2374"/>
          <ac:spMkLst>
            <pc:docMk/>
            <pc:sldMk cId="2265637617" sldId="297"/>
            <ac:spMk id="30" creationId="{A2A2793E-2761-B487-C089-EF28843EF7F5}"/>
          </ac:spMkLst>
        </pc:spChg>
        <pc:spChg chg="add del mod">
          <ac:chgData name="TAN Mei Yi [Harrisdale Senior High School]" userId="f9f029c9-d743-4d60-9f2c-e74bdec1ab07" providerId="ADAL" clId="{6B54A305-FF9F-46DD-9B9B-50480CD75A21}" dt="2023-02-24T02:46:52.952" v="2374"/>
          <ac:spMkLst>
            <pc:docMk/>
            <pc:sldMk cId="2265637617" sldId="297"/>
            <ac:spMk id="31" creationId="{6FD70A39-E9F1-EDBD-5DAB-95120AD8517D}"/>
          </ac:spMkLst>
        </pc:spChg>
        <pc:spChg chg="add del">
          <ac:chgData name="TAN Mei Yi [Harrisdale Senior High School]" userId="f9f029c9-d743-4d60-9f2c-e74bdec1ab07" providerId="ADAL" clId="{6B54A305-FF9F-46DD-9B9B-50480CD75A21}" dt="2023-02-24T02:52:23.082" v="2402"/>
          <ac:spMkLst>
            <pc:docMk/>
            <pc:sldMk cId="2265637617" sldId="297"/>
            <ac:spMk id="34" creationId="{AEE56B55-2D26-9981-9610-60C8354FE62C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2:52:35.086" v="2410" actId="14100"/>
          <ac:spMkLst>
            <pc:docMk/>
            <pc:sldMk cId="2265637617" sldId="297"/>
            <ac:spMk id="36" creationId="{C1AB535B-6CD0-5946-769F-AB31E3AD4CE3}"/>
          </ac:spMkLst>
        </pc:spChg>
        <pc:grpChg chg="mod">
          <ac:chgData name="TAN Mei Yi [Harrisdale Senior High School]" userId="f9f029c9-d743-4d60-9f2c-e74bdec1ab07" providerId="ADAL" clId="{6B54A305-FF9F-46DD-9B9B-50480CD75A21}" dt="2023-02-24T02:54:57.419" v="2448"/>
          <ac:grpSpMkLst>
            <pc:docMk/>
            <pc:sldMk cId="2265637617" sldId="297"/>
            <ac:grpSpMk id="56" creationId="{EB711B9A-6C80-2D76-4993-34C57739249C}"/>
          </ac:grpSpMkLst>
        </pc:grpChg>
        <pc:grpChg chg="mod">
          <ac:chgData name="TAN Mei Yi [Harrisdale Senior High School]" userId="f9f029c9-d743-4d60-9f2c-e74bdec1ab07" providerId="ADAL" clId="{6B54A305-FF9F-46DD-9B9B-50480CD75A21}" dt="2023-02-24T02:54:57.419" v="2448"/>
          <ac:grpSpMkLst>
            <pc:docMk/>
            <pc:sldMk cId="2265637617" sldId="297"/>
            <ac:grpSpMk id="57" creationId="{B12A4F93-CCB8-0878-E824-25E8E6C01882}"/>
          </ac:grpSpMkLst>
        </pc:grpChg>
        <pc:grpChg chg="mod">
          <ac:chgData name="TAN Mei Yi [Harrisdale Senior High School]" userId="f9f029c9-d743-4d60-9f2c-e74bdec1ab07" providerId="ADAL" clId="{6B54A305-FF9F-46DD-9B9B-50480CD75A21}" dt="2023-02-24T02:55:06.989" v="2463"/>
          <ac:grpSpMkLst>
            <pc:docMk/>
            <pc:sldMk cId="2265637617" sldId="297"/>
            <ac:grpSpMk id="72" creationId="{AADF122F-9BA7-8DEF-179F-2854E07F4816}"/>
          </ac:grpSpMkLst>
        </pc:grpChg>
        <pc:graphicFrameChg chg="add del mod">
          <ac:chgData name="TAN Mei Yi [Harrisdale Senior High School]" userId="f9f029c9-d743-4d60-9f2c-e74bdec1ab07" providerId="ADAL" clId="{6B54A305-FF9F-46DD-9B9B-50480CD75A21}" dt="2023-02-24T02:41:41.154" v="2341" actId="478"/>
          <ac:graphicFrameMkLst>
            <pc:docMk/>
            <pc:sldMk cId="2265637617" sldId="297"/>
            <ac:graphicFrameMk id="13" creationId="{97360AA9-38C8-14AC-A938-01CD3D4FA932}"/>
          </ac:graphicFrameMkLst>
        </pc:graphicFrameChg>
        <pc:graphicFrameChg chg="add del">
          <ac:chgData name="TAN Mei Yi [Harrisdale Senior High School]" userId="f9f029c9-d743-4d60-9f2c-e74bdec1ab07" providerId="ADAL" clId="{6B54A305-FF9F-46DD-9B9B-50480CD75A21}" dt="2023-02-24T02:41:33.976" v="2338"/>
          <ac:graphicFrameMkLst>
            <pc:docMk/>
            <pc:sldMk cId="2265637617" sldId="297"/>
            <ac:graphicFrameMk id="20" creationId="{93762613-43FF-097B-CF78-57FB33E7EF54}"/>
          </ac:graphicFrameMkLst>
        </pc:graphicFrameChg>
        <pc:graphicFrameChg chg="add del mod">
          <ac:chgData name="TAN Mei Yi [Harrisdale Senior High School]" userId="f9f029c9-d743-4d60-9f2c-e74bdec1ab07" providerId="ADAL" clId="{6B54A305-FF9F-46DD-9B9B-50480CD75A21}" dt="2023-02-24T02:41:50.396" v="2345" actId="478"/>
          <ac:graphicFrameMkLst>
            <pc:docMk/>
            <pc:sldMk cId="2265637617" sldId="297"/>
            <ac:graphicFrameMk id="24" creationId="{0D2B0BC1-BB51-7969-6768-84C109E48F19}"/>
          </ac:graphicFrameMkLst>
        </pc:graphicFrameChg>
        <pc:graphicFrameChg chg="add mod">
          <ac:chgData name="TAN Mei Yi [Harrisdale Senior High School]" userId="f9f029c9-d743-4d60-9f2c-e74bdec1ab07" providerId="ADAL" clId="{6B54A305-FF9F-46DD-9B9B-50480CD75A21}" dt="2023-02-24T02:51:51.636" v="2380" actId="1076"/>
          <ac:graphicFrameMkLst>
            <pc:docMk/>
            <pc:sldMk cId="2265637617" sldId="297"/>
            <ac:graphicFrameMk id="27" creationId="{5B67D5A8-D8E7-4058-403A-D21824ACE541}"/>
          </ac:graphicFrameMkLst>
        </pc:graphicFrameChg>
        <pc:graphicFrameChg chg="add del mod">
          <ac:chgData name="TAN Mei Yi [Harrisdale Senior High School]" userId="f9f029c9-d743-4d60-9f2c-e74bdec1ab07" providerId="ADAL" clId="{6B54A305-FF9F-46DD-9B9B-50480CD75A21}" dt="2023-02-24T02:46:52.952" v="2374"/>
          <ac:graphicFrameMkLst>
            <pc:docMk/>
            <pc:sldMk cId="2265637617" sldId="297"/>
            <ac:graphicFrameMk id="28" creationId="{9544E63B-3077-1BC8-BECD-BE1BDF9C13D2}"/>
          </ac:graphicFrameMkLst>
        </pc:graphicFrameChg>
        <pc:graphicFrameChg chg="add del mod">
          <ac:chgData name="TAN Mei Yi [Harrisdale Senior High School]" userId="f9f029c9-d743-4d60-9f2c-e74bdec1ab07" providerId="ADAL" clId="{6B54A305-FF9F-46DD-9B9B-50480CD75A21}" dt="2023-02-24T02:51:38.195" v="2378"/>
          <ac:graphicFrameMkLst>
            <pc:docMk/>
            <pc:sldMk cId="2265637617" sldId="297"/>
            <ac:graphicFrameMk id="32" creationId="{DB3C7DF2-8121-4F68-715B-AFE64F550F85}"/>
          </ac:graphicFrameMkLst>
        </pc:graphicFrameChg>
        <pc:graphicFrameChg chg="add del mod">
          <ac:chgData name="TAN Mei Yi [Harrisdale Senior High School]" userId="f9f029c9-d743-4d60-9f2c-e74bdec1ab07" providerId="ADAL" clId="{6B54A305-FF9F-46DD-9B9B-50480CD75A21}" dt="2023-02-24T02:51:38.195" v="2378"/>
          <ac:graphicFrameMkLst>
            <pc:docMk/>
            <pc:sldMk cId="2265637617" sldId="297"/>
            <ac:graphicFrameMk id="33" creationId="{4A3E8BEE-40AC-ADB6-95A7-F80C8AFB2B59}"/>
          </ac:graphicFrameMkLst>
        </pc:graphicFrameChg>
        <pc:graphicFrameChg chg="add del">
          <ac:chgData name="TAN Mei Yi [Harrisdale Senior High School]" userId="f9f029c9-d743-4d60-9f2c-e74bdec1ab07" providerId="ADAL" clId="{6B54A305-FF9F-46DD-9B9B-50480CD75A21}" dt="2023-02-24T02:52:23.082" v="2402"/>
          <ac:graphicFrameMkLst>
            <pc:docMk/>
            <pc:sldMk cId="2265637617" sldId="297"/>
            <ac:graphicFrameMk id="35" creationId="{DF8E527A-36CA-A4BA-09BD-87AC9610EAD1}"/>
          </ac:graphicFrameMkLst>
        </pc:graphicFrameChg>
        <pc:graphicFrameChg chg="add mod">
          <ac:chgData name="TAN Mei Yi [Harrisdale Senior High School]" userId="f9f029c9-d743-4d60-9f2c-e74bdec1ab07" providerId="ADAL" clId="{6B54A305-FF9F-46DD-9B9B-50480CD75A21}" dt="2023-02-24T02:52:38.252" v="2411" actId="1076"/>
          <ac:graphicFrameMkLst>
            <pc:docMk/>
            <pc:sldMk cId="2265637617" sldId="297"/>
            <ac:graphicFrameMk id="37" creationId="{75E381B6-EB9D-2216-BD0A-51AFF07AAFEF}"/>
          </ac:graphicFrameMkLst>
        </pc:graphicFrameChg>
        <pc:picChg chg="del">
          <ac:chgData name="TAN Mei Yi [Harrisdale Senior High School]" userId="f9f029c9-d743-4d60-9f2c-e74bdec1ab07" providerId="ADAL" clId="{6B54A305-FF9F-46DD-9B9B-50480CD75A21}" dt="2023-02-24T02:40:33.534" v="2323" actId="478"/>
          <ac:picMkLst>
            <pc:docMk/>
            <pc:sldMk cId="2265637617" sldId="297"/>
            <ac:picMk id="16" creationId="{639B636D-1DE3-AF15-23EF-B209FEFF65D9}"/>
          </ac:picMkLst>
        </pc:picChg>
        <pc:picChg chg="del">
          <ac:chgData name="TAN Mei Yi [Harrisdale Senior High School]" userId="f9f029c9-d743-4d60-9f2c-e74bdec1ab07" providerId="ADAL" clId="{6B54A305-FF9F-46DD-9B9B-50480CD75A21}" dt="2023-02-24T02:40:34.800" v="2324" actId="478"/>
          <ac:picMkLst>
            <pc:docMk/>
            <pc:sldMk cId="2265637617" sldId="297"/>
            <ac:picMk id="19" creationId="{C1564F56-6069-CA11-AD6D-A5063ADA47E9}"/>
          </ac:picMkLst>
        </pc:picChg>
        <pc:picChg chg="del">
          <ac:chgData name="TAN Mei Yi [Harrisdale Senior High School]" userId="f9f029c9-d743-4d60-9f2c-e74bdec1ab07" providerId="ADAL" clId="{6B54A305-FF9F-46DD-9B9B-50480CD75A21}" dt="2023-02-24T02:40:36.161" v="2325" actId="478"/>
          <ac:picMkLst>
            <pc:docMk/>
            <pc:sldMk cId="2265637617" sldId="297"/>
            <ac:picMk id="21" creationId="{34898907-BCD6-D547-479E-5E7A25F51F86}"/>
          </ac:picMkLst>
        </pc:picChg>
        <pc:inkChg chg="add">
          <ac:chgData name="TAN Mei Yi [Harrisdale Senior High School]" userId="f9f029c9-d743-4d60-9f2c-e74bdec1ab07" providerId="ADAL" clId="{6B54A305-FF9F-46DD-9B9B-50480CD75A21}" dt="2023-02-24T02:54:47.949" v="2430" actId="9405"/>
          <ac:inkMkLst>
            <pc:docMk/>
            <pc:sldMk cId="2265637617" sldId="297"/>
            <ac:inkMk id="38" creationId="{0078BC04-1F8B-FEA7-8F20-717B447F93AE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4:57.419" v="2448"/>
          <ac:inkMkLst>
            <pc:docMk/>
            <pc:sldMk cId="2265637617" sldId="297"/>
            <ac:inkMk id="39" creationId="{D89944FC-9568-5A6A-4356-F149A69D2335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4:57.419" v="2448"/>
          <ac:inkMkLst>
            <pc:docMk/>
            <pc:sldMk cId="2265637617" sldId="297"/>
            <ac:inkMk id="40" creationId="{6E183D3B-F40F-EA2C-2742-AE38B75F7EBF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4:57.419" v="2448"/>
          <ac:inkMkLst>
            <pc:docMk/>
            <pc:sldMk cId="2265637617" sldId="297"/>
            <ac:inkMk id="41" creationId="{88AA0BB6-42FF-20B2-B713-5438D1BD271B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4:57.419" v="2448"/>
          <ac:inkMkLst>
            <pc:docMk/>
            <pc:sldMk cId="2265637617" sldId="297"/>
            <ac:inkMk id="42" creationId="{EFC0279C-900D-B38D-4BA2-E956DE0F16DD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4:57.419" v="2448"/>
          <ac:inkMkLst>
            <pc:docMk/>
            <pc:sldMk cId="2265637617" sldId="297"/>
            <ac:inkMk id="43" creationId="{28A56220-35C3-6DCC-24E5-1239D14F5DE1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4:57.419" v="2448"/>
          <ac:inkMkLst>
            <pc:docMk/>
            <pc:sldMk cId="2265637617" sldId="297"/>
            <ac:inkMk id="44" creationId="{9F792660-630D-BBB6-E172-0E01CFB91101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4:57.419" v="2448"/>
          <ac:inkMkLst>
            <pc:docMk/>
            <pc:sldMk cId="2265637617" sldId="297"/>
            <ac:inkMk id="45" creationId="{ED8826B8-7F44-98DC-DDCF-64C09E12E61A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4:57.419" v="2448"/>
          <ac:inkMkLst>
            <pc:docMk/>
            <pc:sldMk cId="2265637617" sldId="297"/>
            <ac:inkMk id="46" creationId="{78540BF8-8A43-53F4-A9D7-0651A74F858F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4:57.419" v="2448"/>
          <ac:inkMkLst>
            <pc:docMk/>
            <pc:sldMk cId="2265637617" sldId="297"/>
            <ac:inkMk id="47" creationId="{32919FCB-97EA-A3B6-EF7B-4CDD1DE47CD9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4:57.419" v="2448"/>
          <ac:inkMkLst>
            <pc:docMk/>
            <pc:sldMk cId="2265637617" sldId="297"/>
            <ac:inkMk id="48" creationId="{E639D1D3-86FF-2EE6-0C49-857F4A9AEFC2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4:57.419" v="2448"/>
          <ac:inkMkLst>
            <pc:docMk/>
            <pc:sldMk cId="2265637617" sldId="297"/>
            <ac:inkMk id="49" creationId="{6B369E6E-D79B-F9A4-67F0-54B37B23B4FB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4:57.419" v="2448"/>
          <ac:inkMkLst>
            <pc:docMk/>
            <pc:sldMk cId="2265637617" sldId="297"/>
            <ac:inkMk id="50" creationId="{94FBA355-B449-FBFD-846F-DC25AE3E131C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4:57.419" v="2448"/>
          <ac:inkMkLst>
            <pc:docMk/>
            <pc:sldMk cId="2265637617" sldId="297"/>
            <ac:inkMk id="51" creationId="{302FC61D-577B-6527-CF32-2296214520F0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4:57.419" v="2448"/>
          <ac:inkMkLst>
            <pc:docMk/>
            <pc:sldMk cId="2265637617" sldId="297"/>
            <ac:inkMk id="52" creationId="{19F1190F-254B-3D21-5EF9-E315E6504D94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4:57.419" v="2448"/>
          <ac:inkMkLst>
            <pc:docMk/>
            <pc:sldMk cId="2265637617" sldId="297"/>
            <ac:inkMk id="53" creationId="{96022D09-2679-C437-C907-564DE06E8575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4:57.419" v="2448"/>
          <ac:inkMkLst>
            <pc:docMk/>
            <pc:sldMk cId="2265637617" sldId="297"/>
            <ac:inkMk id="54" creationId="{18225752-2060-7BEA-DE43-9C939A7388C4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4:57.419" v="2448"/>
          <ac:inkMkLst>
            <pc:docMk/>
            <pc:sldMk cId="2265637617" sldId="297"/>
            <ac:inkMk id="55" creationId="{5DC388C4-C6F8-2573-956A-21AC146B05B4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06.989" v="2463"/>
          <ac:inkMkLst>
            <pc:docMk/>
            <pc:sldMk cId="2265637617" sldId="297"/>
            <ac:inkMk id="58" creationId="{E7E814B8-E265-CE71-B4B9-4FE4DA731E5F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06.989" v="2463"/>
          <ac:inkMkLst>
            <pc:docMk/>
            <pc:sldMk cId="2265637617" sldId="297"/>
            <ac:inkMk id="59" creationId="{E30C6C49-C4AE-DD47-EAAF-001E44E61A51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06.989" v="2463"/>
          <ac:inkMkLst>
            <pc:docMk/>
            <pc:sldMk cId="2265637617" sldId="297"/>
            <ac:inkMk id="60" creationId="{6DD76370-2E9D-073D-6E6B-1B1DA0E8F3FF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06.989" v="2463"/>
          <ac:inkMkLst>
            <pc:docMk/>
            <pc:sldMk cId="2265637617" sldId="297"/>
            <ac:inkMk id="61" creationId="{67723949-2184-BE61-6C9B-94FB3C6DD93A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06.989" v="2463"/>
          <ac:inkMkLst>
            <pc:docMk/>
            <pc:sldMk cId="2265637617" sldId="297"/>
            <ac:inkMk id="62" creationId="{37F04D47-84BC-1E33-6B8F-1D1C34FEEC12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06.989" v="2463"/>
          <ac:inkMkLst>
            <pc:docMk/>
            <pc:sldMk cId="2265637617" sldId="297"/>
            <ac:inkMk id="63" creationId="{C538B60D-8F0E-3FC2-4090-32F9D04A493B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06.989" v="2463"/>
          <ac:inkMkLst>
            <pc:docMk/>
            <pc:sldMk cId="2265637617" sldId="297"/>
            <ac:inkMk id="64" creationId="{E9D7AC0A-3929-2CA8-BF0D-4142C26D5D95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06.989" v="2463"/>
          <ac:inkMkLst>
            <pc:docMk/>
            <pc:sldMk cId="2265637617" sldId="297"/>
            <ac:inkMk id="65" creationId="{9E464202-E4AF-3660-6F6D-AA378CCF0269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06.989" v="2463"/>
          <ac:inkMkLst>
            <pc:docMk/>
            <pc:sldMk cId="2265637617" sldId="297"/>
            <ac:inkMk id="66" creationId="{0620598A-6B54-5256-D1F0-91E4842320E6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06.989" v="2463"/>
          <ac:inkMkLst>
            <pc:docMk/>
            <pc:sldMk cId="2265637617" sldId="297"/>
            <ac:inkMk id="67" creationId="{8AABFDC8-136C-628B-8D42-85493AF15A16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06.989" v="2463"/>
          <ac:inkMkLst>
            <pc:docMk/>
            <pc:sldMk cId="2265637617" sldId="297"/>
            <ac:inkMk id="68" creationId="{F59A67E7-2C8A-E22F-AEE3-BE7D52B07234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06.989" v="2463"/>
          <ac:inkMkLst>
            <pc:docMk/>
            <pc:sldMk cId="2265637617" sldId="297"/>
            <ac:inkMk id="69" creationId="{C0983A81-CCCD-5289-7DE9-75C9A1845278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06.989" v="2463"/>
          <ac:inkMkLst>
            <pc:docMk/>
            <pc:sldMk cId="2265637617" sldId="297"/>
            <ac:inkMk id="70" creationId="{40CF2C33-D0D6-DF0E-4A5A-A5F50C2B76A5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06.989" v="2463"/>
          <ac:inkMkLst>
            <pc:docMk/>
            <pc:sldMk cId="2265637617" sldId="297"/>
            <ac:inkMk id="71" creationId="{69EC5374-2E82-143E-5EAF-3A4B4DF853A9}"/>
          </ac:inkMkLst>
        </pc:inkChg>
      </pc:sldChg>
      <pc:sldChg chg="addSp delSp modSp add mod delAnim modAnim">
        <pc:chgData name="TAN Mei Yi [Harrisdale Senior High School]" userId="f9f029c9-d743-4d60-9f2c-e74bdec1ab07" providerId="ADAL" clId="{6B54A305-FF9F-46DD-9B9B-50480CD75A21}" dt="2023-02-24T02:56:27.064" v="2506"/>
        <pc:sldMkLst>
          <pc:docMk/>
          <pc:sldMk cId="585296158" sldId="298"/>
        </pc:sldMkLst>
        <pc:spChg chg="add mod">
          <ac:chgData name="TAN Mei Yi [Harrisdale Senior High School]" userId="f9f029c9-d743-4d60-9f2c-e74bdec1ab07" providerId="ADAL" clId="{6B54A305-FF9F-46DD-9B9B-50480CD75A21}" dt="2023-02-24T02:54:29.875" v="2429" actId="20577"/>
          <ac:spMkLst>
            <pc:docMk/>
            <pc:sldMk cId="585296158" sldId="298"/>
            <ac:spMk id="3" creationId="{D59D228A-3DE9-7652-994C-C49D28BF4796}"/>
          </ac:spMkLst>
        </pc:spChg>
        <pc:grpChg chg="mod">
          <ac:chgData name="TAN Mei Yi [Harrisdale Senior High School]" userId="f9f029c9-d743-4d60-9f2c-e74bdec1ab07" providerId="ADAL" clId="{6B54A305-FF9F-46DD-9B9B-50480CD75A21}" dt="2023-02-24T02:55:28.666" v="2474"/>
          <ac:grpSpMkLst>
            <pc:docMk/>
            <pc:sldMk cId="585296158" sldId="298"/>
            <ac:grpSpMk id="15" creationId="{0648EA61-B40C-46BC-DCC9-DDA00566575E}"/>
          </ac:grpSpMkLst>
        </pc:grpChg>
        <pc:grpChg chg="mod">
          <ac:chgData name="TAN Mei Yi [Harrisdale Senior High School]" userId="f9f029c9-d743-4d60-9f2c-e74bdec1ab07" providerId="ADAL" clId="{6B54A305-FF9F-46DD-9B9B-50480CD75A21}" dt="2023-02-24T02:55:51.450" v="2484"/>
          <ac:grpSpMkLst>
            <pc:docMk/>
            <pc:sldMk cId="585296158" sldId="298"/>
            <ac:grpSpMk id="29" creationId="{11015E21-3FE7-3DBD-6626-7B671BA3506E}"/>
          </ac:grpSpMkLst>
        </pc:grpChg>
        <pc:grpChg chg="mod">
          <ac:chgData name="TAN Mei Yi [Harrisdale Senior High School]" userId="f9f029c9-d743-4d60-9f2c-e74bdec1ab07" providerId="ADAL" clId="{6B54A305-FF9F-46DD-9B9B-50480CD75A21}" dt="2023-02-24T02:56:04.368" v="2497"/>
          <ac:grpSpMkLst>
            <pc:docMk/>
            <pc:sldMk cId="585296158" sldId="298"/>
            <ac:grpSpMk id="44" creationId="{E1FEAB96-33D6-BA22-1935-3C996C16C379}"/>
          </ac:grpSpMkLst>
        </pc:grpChg>
        <pc:grpChg chg="del mod">
          <ac:chgData name="TAN Mei Yi [Harrisdale Senior High School]" userId="f9f029c9-d743-4d60-9f2c-e74bdec1ab07" providerId="ADAL" clId="{6B54A305-FF9F-46DD-9B9B-50480CD75A21}" dt="2023-02-24T02:56:12.610" v="2505"/>
          <ac:grpSpMkLst>
            <pc:docMk/>
            <pc:sldMk cId="585296158" sldId="298"/>
            <ac:grpSpMk id="49" creationId="{BD281F08-479E-53BA-BEDF-F2B4F6927409}"/>
          </ac:grpSpMkLst>
        </pc:grpChg>
        <pc:grpChg chg="mod">
          <ac:chgData name="TAN Mei Yi [Harrisdale Senior High School]" userId="f9f029c9-d743-4d60-9f2c-e74bdec1ab07" providerId="ADAL" clId="{6B54A305-FF9F-46DD-9B9B-50480CD75A21}" dt="2023-02-24T02:56:12.610" v="2505"/>
          <ac:grpSpMkLst>
            <pc:docMk/>
            <pc:sldMk cId="585296158" sldId="298"/>
            <ac:grpSpMk id="52" creationId="{9C8E6105-2724-DEBD-DF81-F266AED6A67E}"/>
          </ac:grpSpMkLst>
        </pc:grpChg>
        <pc:graphicFrameChg chg="del">
          <ac:chgData name="TAN Mei Yi [Harrisdale Senior High School]" userId="f9f029c9-d743-4d60-9f2c-e74bdec1ab07" providerId="ADAL" clId="{6B54A305-FF9F-46DD-9B9B-50480CD75A21}" dt="2023-02-24T02:53:00.233" v="2414" actId="478"/>
          <ac:graphicFrameMkLst>
            <pc:docMk/>
            <pc:sldMk cId="585296158" sldId="298"/>
            <ac:graphicFrameMk id="37" creationId="{75E381B6-EB9D-2216-BD0A-51AFF07AAFEF}"/>
          </ac:graphicFrameMkLst>
        </pc:graphicFrameChg>
        <pc:inkChg chg="add mod">
          <ac:chgData name="TAN Mei Yi [Harrisdale Senior High School]" userId="f9f029c9-d743-4d60-9f2c-e74bdec1ab07" providerId="ADAL" clId="{6B54A305-FF9F-46DD-9B9B-50480CD75A21}" dt="2023-02-24T02:55:28.666" v="2474"/>
          <ac:inkMkLst>
            <pc:docMk/>
            <pc:sldMk cId="585296158" sldId="298"/>
            <ac:inkMk id="5" creationId="{8BBDEF78-D366-B5C1-8794-1C14D8D4A3DA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28.666" v="2474"/>
          <ac:inkMkLst>
            <pc:docMk/>
            <pc:sldMk cId="585296158" sldId="298"/>
            <ac:inkMk id="7" creationId="{219CF81F-5573-A51E-AFE3-62219E4DF02F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28.666" v="2474"/>
          <ac:inkMkLst>
            <pc:docMk/>
            <pc:sldMk cId="585296158" sldId="298"/>
            <ac:inkMk id="8" creationId="{1CE9DFD9-1320-F33C-9956-2C0159184620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28.666" v="2474"/>
          <ac:inkMkLst>
            <pc:docMk/>
            <pc:sldMk cId="585296158" sldId="298"/>
            <ac:inkMk id="9" creationId="{309AFEF7-A14A-3D8C-8D0F-D4CAF76CE859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28.666" v="2474"/>
          <ac:inkMkLst>
            <pc:docMk/>
            <pc:sldMk cId="585296158" sldId="298"/>
            <ac:inkMk id="10" creationId="{FEC39248-3155-A9F8-336E-C3713CD283D4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28.666" v="2474"/>
          <ac:inkMkLst>
            <pc:docMk/>
            <pc:sldMk cId="585296158" sldId="298"/>
            <ac:inkMk id="11" creationId="{59035238-52BC-7F9C-6902-F0C96DCD1073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28.666" v="2474"/>
          <ac:inkMkLst>
            <pc:docMk/>
            <pc:sldMk cId="585296158" sldId="298"/>
            <ac:inkMk id="12" creationId="{2F0280AC-CA28-B106-A2B8-F1D5955A0F30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28.666" v="2474"/>
          <ac:inkMkLst>
            <pc:docMk/>
            <pc:sldMk cId="585296158" sldId="298"/>
            <ac:inkMk id="13" creationId="{FF35EA4E-EBD6-B47D-3018-5B964E0597BA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28.666" v="2474"/>
          <ac:inkMkLst>
            <pc:docMk/>
            <pc:sldMk cId="585296158" sldId="298"/>
            <ac:inkMk id="14" creationId="{785F1FA3-DC56-8423-C892-ECE8278C5B6A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51.450" v="2484"/>
          <ac:inkMkLst>
            <pc:docMk/>
            <pc:sldMk cId="585296158" sldId="298"/>
            <ac:inkMk id="16" creationId="{AE4495BE-9ECD-A905-76CD-5FEFEB5A973F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51.450" v="2484"/>
          <ac:inkMkLst>
            <pc:docMk/>
            <pc:sldMk cId="585296158" sldId="298"/>
            <ac:inkMk id="17" creationId="{27E70E35-BE13-FF6F-A38B-E72FA49B652D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51.450" v="2484"/>
          <ac:inkMkLst>
            <pc:docMk/>
            <pc:sldMk cId="585296158" sldId="298"/>
            <ac:inkMk id="18" creationId="{CE1B0FC3-A29F-2224-6B84-54E96C79B145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51.450" v="2484"/>
          <ac:inkMkLst>
            <pc:docMk/>
            <pc:sldMk cId="585296158" sldId="298"/>
            <ac:inkMk id="19" creationId="{F1283C45-716F-D816-9C77-80DB89550ED1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51.450" v="2484"/>
          <ac:inkMkLst>
            <pc:docMk/>
            <pc:sldMk cId="585296158" sldId="298"/>
            <ac:inkMk id="20" creationId="{91975D1F-922B-D100-E59E-FFA75D76AE77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51.450" v="2484"/>
          <ac:inkMkLst>
            <pc:docMk/>
            <pc:sldMk cId="585296158" sldId="298"/>
            <ac:inkMk id="21" creationId="{A165C507-9A45-672A-1C81-C67D48AF1EA4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51.450" v="2484"/>
          <ac:inkMkLst>
            <pc:docMk/>
            <pc:sldMk cId="585296158" sldId="298"/>
            <ac:inkMk id="22" creationId="{5EE296D6-CBEA-0E3F-01A8-20938768F951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51.450" v="2484"/>
          <ac:inkMkLst>
            <pc:docMk/>
            <pc:sldMk cId="585296158" sldId="298"/>
            <ac:inkMk id="24" creationId="{A05A029F-78EF-329D-55E3-48028C0DBC05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51.450" v="2484"/>
          <ac:inkMkLst>
            <pc:docMk/>
            <pc:sldMk cId="585296158" sldId="298"/>
            <ac:inkMk id="28" creationId="{2785E35E-5C62-3628-6519-CB30010438DC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6:04.368" v="2497"/>
          <ac:inkMkLst>
            <pc:docMk/>
            <pc:sldMk cId="585296158" sldId="298"/>
            <ac:inkMk id="30" creationId="{5B0673CB-0167-875F-C346-5F921E693B38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6:04.368" v="2497"/>
          <ac:inkMkLst>
            <pc:docMk/>
            <pc:sldMk cId="585296158" sldId="298"/>
            <ac:inkMk id="31" creationId="{93B2081D-F859-74A3-E689-FEDDAEBE9AAA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6:04.368" v="2497"/>
          <ac:inkMkLst>
            <pc:docMk/>
            <pc:sldMk cId="585296158" sldId="298"/>
            <ac:inkMk id="32" creationId="{E81DBC72-0452-E36A-EE0A-CDF58EDFFDCF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6:04.368" v="2497"/>
          <ac:inkMkLst>
            <pc:docMk/>
            <pc:sldMk cId="585296158" sldId="298"/>
            <ac:inkMk id="33" creationId="{BBA3DEE0-03A3-EAB4-982D-2BC16E5198BE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6:04.368" v="2497"/>
          <ac:inkMkLst>
            <pc:docMk/>
            <pc:sldMk cId="585296158" sldId="298"/>
            <ac:inkMk id="34" creationId="{D6F198EA-7F4E-20A7-0524-5CD9C3A8C0C1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6:04.368" v="2497"/>
          <ac:inkMkLst>
            <pc:docMk/>
            <pc:sldMk cId="585296158" sldId="298"/>
            <ac:inkMk id="35" creationId="{2A70A5CB-CD2A-6A8F-B44A-E562ECD9CDDB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6:04.368" v="2497"/>
          <ac:inkMkLst>
            <pc:docMk/>
            <pc:sldMk cId="585296158" sldId="298"/>
            <ac:inkMk id="38" creationId="{28EDE332-5A11-6B81-898A-1FD99B54B4E6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6:04.368" v="2497"/>
          <ac:inkMkLst>
            <pc:docMk/>
            <pc:sldMk cId="585296158" sldId="298"/>
            <ac:inkMk id="39" creationId="{CF8596A6-22EB-6B1E-6544-F615BE561DBC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6:04.368" v="2497"/>
          <ac:inkMkLst>
            <pc:docMk/>
            <pc:sldMk cId="585296158" sldId="298"/>
            <ac:inkMk id="40" creationId="{203011D8-8BEA-9B02-8549-BFE43435AD1E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6:04.368" v="2497"/>
          <ac:inkMkLst>
            <pc:docMk/>
            <pc:sldMk cId="585296158" sldId="298"/>
            <ac:inkMk id="41" creationId="{F0A483C0-811B-4A32-B0DA-75BAB4D3F6AC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6:04.368" v="2497"/>
          <ac:inkMkLst>
            <pc:docMk/>
            <pc:sldMk cId="585296158" sldId="298"/>
            <ac:inkMk id="42" creationId="{63FBEEB0-99CA-3D14-5868-34C877FE9006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6:04.368" v="2497"/>
          <ac:inkMkLst>
            <pc:docMk/>
            <pc:sldMk cId="585296158" sldId="298"/>
            <ac:inkMk id="43" creationId="{1629B872-A94B-B3BF-8553-BB46BC49C2B6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6:12.610" v="2505"/>
          <ac:inkMkLst>
            <pc:docMk/>
            <pc:sldMk cId="585296158" sldId="298"/>
            <ac:inkMk id="45" creationId="{2A43E94A-E42B-992B-FCBE-9AD9F117CEB3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6:12.610" v="2505"/>
          <ac:inkMkLst>
            <pc:docMk/>
            <pc:sldMk cId="585296158" sldId="298"/>
            <ac:inkMk id="46" creationId="{5FFCC0C4-C725-FD12-EE2B-42FD8F969DF4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6:12.610" v="2505"/>
          <ac:inkMkLst>
            <pc:docMk/>
            <pc:sldMk cId="585296158" sldId="298"/>
            <ac:inkMk id="47" creationId="{E2906C9D-6020-0660-CC63-41FF2B3A37C3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6:12.610" v="2505"/>
          <ac:inkMkLst>
            <pc:docMk/>
            <pc:sldMk cId="585296158" sldId="298"/>
            <ac:inkMk id="48" creationId="{5324C026-DB3A-13AE-7C99-7D1692CBCECC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6:12.610" v="2505"/>
          <ac:inkMkLst>
            <pc:docMk/>
            <pc:sldMk cId="585296158" sldId="298"/>
            <ac:inkMk id="50" creationId="{166174E5-A1FF-2C3D-12CD-45C4BAAB9170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6:12.610" v="2505"/>
          <ac:inkMkLst>
            <pc:docMk/>
            <pc:sldMk cId="585296158" sldId="298"/>
            <ac:inkMk id="51" creationId="{E9BB51BE-9554-2D28-CEB7-C68D575160E9}"/>
          </ac:inkMkLst>
        </pc:inkChg>
      </pc:sldChg>
      <pc:sldChg chg="del">
        <pc:chgData name="TAN Mei Yi [Harrisdale Senior High School]" userId="f9f029c9-d743-4d60-9f2c-e74bdec1ab07" providerId="ADAL" clId="{6B54A305-FF9F-46DD-9B9B-50480CD75A21}" dt="2023-02-24T00:12:55.123" v="108" actId="47"/>
        <pc:sldMkLst>
          <pc:docMk/>
          <pc:sldMk cId="832224327" sldId="508"/>
        </pc:sldMkLst>
      </pc:sldChg>
      <pc:sldChg chg="del">
        <pc:chgData name="TAN Mei Yi [Harrisdale Senior High School]" userId="f9f029c9-d743-4d60-9f2c-e74bdec1ab07" providerId="ADAL" clId="{6B54A305-FF9F-46DD-9B9B-50480CD75A21}" dt="2023-02-24T00:12:55.123" v="108" actId="47"/>
        <pc:sldMkLst>
          <pc:docMk/>
          <pc:sldMk cId="1054505243" sldId="509"/>
        </pc:sldMkLst>
      </pc:sldChg>
      <pc:sldChg chg="del">
        <pc:chgData name="TAN Mei Yi [Harrisdale Senior High School]" userId="f9f029c9-d743-4d60-9f2c-e74bdec1ab07" providerId="ADAL" clId="{6B54A305-FF9F-46DD-9B9B-50480CD75A21}" dt="2023-02-24T00:12:55.123" v="108" actId="47"/>
        <pc:sldMkLst>
          <pc:docMk/>
          <pc:sldMk cId="1419352636" sldId="510"/>
        </pc:sldMkLst>
      </pc:sldChg>
      <pc:sldChg chg="del">
        <pc:chgData name="TAN Mei Yi [Harrisdale Senior High School]" userId="f9f029c9-d743-4d60-9f2c-e74bdec1ab07" providerId="ADAL" clId="{6B54A305-FF9F-46DD-9B9B-50480CD75A21}" dt="2023-02-24T00:12:55.123" v="108" actId="47"/>
        <pc:sldMkLst>
          <pc:docMk/>
          <pc:sldMk cId="2839014222" sldId="511"/>
        </pc:sldMkLst>
      </pc:sldChg>
      <pc:sldChg chg="del">
        <pc:chgData name="TAN Mei Yi [Harrisdale Senior High School]" userId="f9f029c9-d743-4d60-9f2c-e74bdec1ab07" providerId="ADAL" clId="{6B54A305-FF9F-46DD-9B9B-50480CD75A21}" dt="2023-02-24T00:12:55.123" v="108" actId="47"/>
        <pc:sldMkLst>
          <pc:docMk/>
          <pc:sldMk cId="2819722794" sldId="512"/>
        </pc:sldMkLst>
      </pc:sldChg>
    </pc:docChg>
  </pc:docChgLst>
  <pc:docChgLst>
    <pc:chgData name="TAN Mei Yi [Harrisdale Senior High School]" userId="f9f029c9-d743-4d60-9f2c-e74bdec1ab07" providerId="ADAL" clId="{4EB3A1A3-68A3-4F3F-8DFD-0F91641C3463}"/>
    <pc:docChg chg="undo custSel addSld delSld modSld sldOrd">
      <pc:chgData name="TAN Mei Yi [Harrisdale Senior High School]" userId="f9f029c9-d743-4d60-9f2c-e74bdec1ab07" providerId="ADAL" clId="{4EB3A1A3-68A3-4F3F-8DFD-0F91641C3463}" dt="2023-02-27T12:03:09.126" v="2488" actId="20577"/>
      <pc:docMkLst>
        <pc:docMk/>
      </pc:docMkLst>
      <pc:sldChg chg="del">
        <pc:chgData name="TAN Mei Yi [Harrisdale Senior High School]" userId="f9f029c9-d743-4d60-9f2c-e74bdec1ab07" providerId="ADAL" clId="{4EB3A1A3-68A3-4F3F-8DFD-0F91641C3463}" dt="2023-02-27T04:47:09.838" v="162" actId="47"/>
        <pc:sldMkLst>
          <pc:docMk/>
          <pc:sldMk cId="3757805793" sldId="257"/>
        </pc:sldMkLst>
      </pc:sldChg>
      <pc:sldChg chg="del">
        <pc:chgData name="TAN Mei Yi [Harrisdale Senior High School]" userId="f9f029c9-d743-4d60-9f2c-e74bdec1ab07" providerId="ADAL" clId="{4EB3A1A3-68A3-4F3F-8DFD-0F91641C3463}" dt="2023-02-27T04:49:56.591" v="507" actId="47"/>
        <pc:sldMkLst>
          <pc:docMk/>
          <pc:sldMk cId="447087941" sldId="264"/>
        </pc:sldMkLst>
      </pc:sldChg>
      <pc:sldChg chg="del">
        <pc:chgData name="TAN Mei Yi [Harrisdale Senior High School]" userId="f9f029c9-d743-4d60-9f2c-e74bdec1ab07" providerId="ADAL" clId="{4EB3A1A3-68A3-4F3F-8DFD-0F91641C3463}" dt="2023-02-27T04:49:56.591" v="507" actId="47"/>
        <pc:sldMkLst>
          <pc:docMk/>
          <pc:sldMk cId="2863932858" sldId="265"/>
        </pc:sldMkLst>
      </pc:sldChg>
      <pc:sldChg chg="del">
        <pc:chgData name="TAN Mei Yi [Harrisdale Senior High School]" userId="f9f029c9-d743-4d60-9f2c-e74bdec1ab07" providerId="ADAL" clId="{4EB3A1A3-68A3-4F3F-8DFD-0F91641C3463}" dt="2023-02-27T04:49:56.591" v="507" actId="47"/>
        <pc:sldMkLst>
          <pc:docMk/>
          <pc:sldMk cId="2515547792" sldId="266"/>
        </pc:sldMkLst>
      </pc:sldChg>
      <pc:sldChg chg="addSp delSp modSp mod delAnim modAnim">
        <pc:chgData name="TAN Mei Yi [Harrisdale Senior High School]" userId="f9f029c9-d743-4d60-9f2c-e74bdec1ab07" providerId="ADAL" clId="{4EB3A1A3-68A3-4F3F-8DFD-0F91641C3463}" dt="2023-02-27T11:28:45.054" v="1209" actId="20577"/>
        <pc:sldMkLst>
          <pc:docMk/>
          <pc:sldMk cId="2463627863" sldId="282"/>
        </pc:sldMkLst>
        <pc:spChg chg="mod">
          <ac:chgData name="TAN Mei Yi [Harrisdale Senior High School]" userId="f9f029c9-d743-4d60-9f2c-e74bdec1ab07" providerId="ADAL" clId="{4EB3A1A3-68A3-4F3F-8DFD-0F91641C3463}" dt="2023-02-27T11:27:59.218" v="1195" actId="20577"/>
          <ac:spMkLst>
            <pc:docMk/>
            <pc:sldMk cId="2463627863" sldId="282"/>
            <ac:spMk id="2" creationId="{00000000-0000-0000-0000-000000000000}"/>
          </ac:spMkLst>
        </pc:spChg>
        <pc:spChg chg="mod">
          <ac:chgData name="TAN Mei Yi [Harrisdale Senior High School]" userId="f9f029c9-d743-4d60-9f2c-e74bdec1ab07" providerId="ADAL" clId="{4EB3A1A3-68A3-4F3F-8DFD-0F91641C3463}" dt="2023-02-27T05:22:06.259" v="787" actId="313"/>
          <ac:spMkLst>
            <pc:docMk/>
            <pc:sldMk cId="2463627863" sldId="282"/>
            <ac:spMk id="5" creationId="{591596E1-52A0-4B0E-8447-FE346D5A0B18}"/>
          </ac:spMkLst>
        </pc:spChg>
        <pc:spChg chg="del">
          <ac:chgData name="TAN Mei Yi [Harrisdale Senior High School]" userId="f9f029c9-d743-4d60-9f2c-e74bdec1ab07" providerId="ADAL" clId="{4EB3A1A3-68A3-4F3F-8DFD-0F91641C3463}" dt="2023-02-27T04:49:27.091" v="506" actId="478"/>
          <ac:spMkLst>
            <pc:docMk/>
            <pc:sldMk cId="2463627863" sldId="282"/>
            <ac:spMk id="6" creationId="{00000000-0000-0000-0000-000000000000}"/>
          </ac:spMkLst>
        </pc:spChg>
        <pc:spChg chg="del">
          <ac:chgData name="TAN Mei Yi [Harrisdale Senior High School]" userId="f9f029c9-d743-4d60-9f2c-e74bdec1ab07" providerId="ADAL" clId="{4EB3A1A3-68A3-4F3F-8DFD-0F91641C3463}" dt="2023-02-27T04:49:27.091" v="506" actId="478"/>
          <ac:spMkLst>
            <pc:docMk/>
            <pc:sldMk cId="2463627863" sldId="282"/>
            <ac:spMk id="7" creationId="{00000000-0000-0000-0000-000000000000}"/>
          </ac:spMkLst>
        </pc:spChg>
        <pc:spChg chg="del">
          <ac:chgData name="TAN Mei Yi [Harrisdale Senior High School]" userId="f9f029c9-d743-4d60-9f2c-e74bdec1ab07" providerId="ADAL" clId="{4EB3A1A3-68A3-4F3F-8DFD-0F91641C3463}" dt="2023-02-27T04:49:27.091" v="506" actId="478"/>
          <ac:spMkLst>
            <pc:docMk/>
            <pc:sldMk cId="2463627863" sldId="282"/>
            <ac:spMk id="8" creationId="{00000000-0000-0000-0000-000000000000}"/>
          </ac:spMkLst>
        </pc:spChg>
        <pc:spChg chg="del">
          <ac:chgData name="TAN Mei Yi [Harrisdale Senior High School]" userId="f9f029c9-d743-4d60-9f2c-e74bdec1ab07" providerId="ADAL" clId="{4EB3A1A3-68A3-4F3F-8DFD-0F91641C3463}" dt="2023-02-27T04:49:27.091" v="506" actId="478"/>
          <ac:spMkLst>
            <pc:docMk/>
            <pc:sldMk cId="2463627863" sldId="282"/>
            <ac:spMk id="9" creationId="{00000000-0000-0000-0000-000000000000}"/>
          </ac:spMkLst>
        </pc:spChg>
        <pc:spChg chg="del">
          <ac:chgData name="TAN Mei Yi [Harrisdale Senior High School]" userId="f9f029c9-d743-4d60-9f2c-e74bdec1ab07" providerId="ADAL" clId="{4EB3A1A3-68A3-4F3F-8DFD-0F91641C3463}" dt="2023-02-27T04:49:27.091" v="506" actId="478"/>
          <ac:spMkLst>
            <pc:docMk/>
            <pc:sldMk cId="2463627863" sldId="282"/>
            <ac:spMk id="10" creationId="{00000000-0000-0000-0000-000000000000}"/>
          </ac:spMkLst>
        </pc:spChg>
        <pc:spChg chg="del">
          <ac:chgData name="TAN Mei Yi [Harrisdale Senior High School]" userId="f9f029c9-d743-4d60-9f2c-e74bdec1ab07" providerId="ADAL" clId="{4EB3A1A3-68A3-4F3F-8DFD-0F91641C3463}" dt="2023-02-27T04:49:27.091" v="506" actId="478"/>
          <ac:spMkLst>
            <pc:docMk/>
            <pc:sldMk cId="2463627863" sldId="282"/>
            <ac:spMk id="11" creationId="{00000000-0000-0000-0000-000000000000}"/>
          </ac:spMkLst>
        </pc:spChg>
        <pc:spChg chg="del">
          <ac:chgData name="TAN Mei Yi [Harrisdale Senior High School]" userId="f9f029c9-d743-4d60-9f2c-e74bdec1ab07" providerId="ADAL" clId="{4EB3A1A3-68A3-4F3F-8DFD-0F91641C3463}" dt="2023-02-27T04:49:24.206" v="505" actId="478"/>
          <ac:spMkLst>
            <pc:docMk/>
            <pc:sldMk cId="2463627863" sldId="282"/>
            <ac:spMk id="12" creationId="{00000000-0000-0000-0000-000000000000}"/>
          </ac:spMkLst>
        </pc:spChg>
        <pc:spChg chg="del">
          <ac:chgData name="TAN Mei Yi [Harrisdale Senior High School]" userId="f9f029c9-d743-4d60-9f2c-e74bdec1ab07" providerId="ADAL" clId="{4EB3A1A3-68A3-4F3F-8DFD-0F91641C3463}" dt="2023-02-27T04:49:24.206" v="505" actId="478"/>
          <ac:spMkLst>
            <pc:docMk/>
            <pc:sldMk cId="2463627863" sldId="282"/>
            <ac:spMk id="13" creationId="{00000000-0000-0000-0000-000000000000}"/>
          </ac:spMkLst>
        </pc:spChg>
        <pc:spChg chg="del">
          <ac:chgData name="TAN Mei Yi [Harrisdale Senior High School]" userId="f9f029c9-d743-4d60-9f2c-e74bdec1ab07" providerId="ADAL" clId="{4EB3A1A3-68A3-4F3F-8DFD-0F91641C3463}" dt="2023-02-27T04:49:24.206" v="505" actId="478"/>
          <ac:spMkLst>
            <pc:docMk/>
            <pc:sldMk cId="2463627863" sldId="282"/>
            <ac:spMk id="14" creationId="{00000000-0000-0000-0000-000000000000}"/>
          </ac:spMkLst>
        </pc:spChg>
        <pc:spChg chg="add mod">
          <ac:chgData name="TAN Mei Yi [Harrisdale Senior High School]" userId="f9f029c9-d743-4d60-9f2c-e74bdec1ab07" providerId="ADAL" clId="{4EB3A1A3-68A3-4F3F-8DFD-0F91641C3463}" dt="2023-02-27T05:27:39.309" v="867" actId="20577"/>
          <ac:spMkLst>
            <pc:docMk/>
            <pc:sldMk cId="2463627863" sldId="282"/>
            <ac:spMk id="15" creationId="{F230452A-7983-0B3D-C0CA-F4B4B722175F}"/>
          </ac:spMkLst>
        </pc:spChg>
        <pc:spChg chg="add mod">
          <ac:chgData name="TAN Mei Yi [Harrisdale Senior High School]" userId="f9f029c9-d743-4d60-9f2c-e74bdec1ab07" providerId="ADAL" clId="{4EB3A1A3-68A3-4F3F-8DFD-0F91641C3463}" dt="2023-02-27T05:27:48.077" v="871" actId="20577"/>
          <ac:spMkLst>
            <pc:docMk/>
            <pc:sldMk cId="2463627863" sldId="282"/>
            <ac:spMk id="16" creationId="{D84B0271-1E5C-70EC-A636-9EF1C9897119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1:28:09.553" v="1198" actId="20577"/>
          <ac:spMkLst>
            <pc:docMk/>
            <pc:sldMk cId="2463627863" sldId="282"/>
            <ac:spMk id="19" creationId="{2944A536-407B-068F-A79E-0C53ADA98CA6}"/>
          </ac:spMkLst>
        </pc:spChg>
        <pc:spChg chg="add mod">
          <ac:chgData name="TAN Mei Yi [Harrisdale Senior High School]" userId="f9f029c9-d743-4d60-9f2c-e74bdec1ab07" providerId="ADAL" clId="{4EB3A1A3-68A3-4F3F-8DFD-0F91641C3463}" dt="2023-02-27T06:51:12.601" v="914" actId="1076"/>
          <ac:spMkLst>
            <pc:docMk/>
            <pc:sldMk cId="2463627863" sldId="282"/>
            <ac:spMk id="20" creationId="{B25AE5F9-F3E5-D2A4-276E-72674E4844E7}"/>
          </ac:spMkLst>
        </pc:spChg>
        <pc:spChg chg="add mod">
          <ac:chgData name="TAN Mei Yi [Harrisdale Senior High School]" userId="f9f029c9-d743-4d60-9f2c-e74bdec1ab07" providerId="ADAL" clId="{4EB3A1A3-68A3-4F3F-8DFD-0F91641C3463}" dt="2023-02-27T06:51:29.108" v="925" actId="1076"/>
          <ac:spMkLst>
            <pc:docMk/>
            <pc:sldMk cId="2463627863" sldId="282"/>
            <ac:spMk id="21" creationId="{8A89CEEB-FEC2-E7AC-A57C-5406818CEF50}"/>
          </ac:spMkLst>
        </pc:spChg>
        <pc:spChg chg="add mod">
          <ac:chgData name="TAN Mei Yi [Harrisdale Senior High School]" userId="f9f029c9-d743-4d60-9f2c-e74bdec1ab07" providerId="ADAL" clId="{4EB3A1A3-68A3-4F3F-8DFD-0F91641C3463}" dt="2023-02-27T06:55:09.684" v="1024" actId="1076"/>
          <ac:spMkLst>
            <pc:docMk/>
            <pc:sldMk cId="2463627863" sldId="282"/>
            <ac:spMk id="22" creationId="{62071CB1-57FD-3D1D-ED79-F1666C3ECE70}"/>
          </ac:spMkLst>
        </pc:spChg>
        <pc:spChg chg="add mod">
          <ac:chgData name="TAN Mei Yi [Harrisdale Senior High School]" userId="f9f029c9-d743-4d60-9f2c-e74bdec1ab07" providerId="ADAL" clId="{4EB3A1A3-68A3-4F3F-8DFD-0F91641C3463}" dt="2023-02-27T06:52:28.544" v="969" actId="1076"/>
          <ac:spMkLst>
            <pc:docMk/>
            <pc:sldMk cId="2463627863" sldId="282"/>
            <ac:spMk id="23" creationId="{C76C4273-586D-B582-503F-2A560CE51D6D}"/>
          </ac:spMkLst>
        </pc:spChg>
        <pc:spChg chg="add mod">
          <ac:chgData name="TAN Mei Yi [Harrisdale Senior High School]" userId="f9f029c9-d743-4d60-9f2c-e74bdec1ab07" providerId="ADAL" clId="{4EB3A1A3-68A3-4F3F-8DFD-0F91641C3463}" dt="2023-02-27T06:52:50.825" v="986" actId="1076"/>
          <ac:spMkLst>
            <pc:docMk/>
            <pc:sldMk cId="2463627863" sldId="282"/>
            <ac:spMk id="24" creationId="{2D7E98F2-D1FC-1807-C7D3-8F3F2D7C8510}"/>
          </ac:spMkLst>
        </pc:spChg>
        <pc:spChg chg="add mod">
          <ac:chgData name="TAN Mei Yi [Harrisdale Senior High School]" userId="f9f029c9-d743-4d60-9f2c-e74bdec1ab07" providerId="ADAL" clId="{4EB3A1A3-68A3-4F3F-8DFD-0F91641C3463}" dt="2023-02-27T06:53:13.252" v="1008" actId="20577"/>
          <ac:spMkLst>
            <pc:docMk/>
            <pc:sldMk cId="2463627863" sldId="282"/>
            <ac:spMk id="25" creationId="{D381EB6E-EE7A-0559-27B6-1E2B51EFFECB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1:28:17.802" v="1201" actId="20577"/>
          <ac:spMkLst>
            <pc:docMk/>
            <pc:sldMk cId="2463627863" sldId="282"/>
            <ac:spMk id="26" creationId="{9B577A0A-A416-55CB-3F77-7BDDE4ACCA33}"/>
          </ac:spMkLst>
        </pc:spChg>
        <pc:spChg chg="add del mod">
          <ac:chgData name="TAN Mei Yi [Harrisdale Senior High School]" userId="f9f029c9-d743-4d60-9f2c-e74bdec1ab07" providerId="ADAL" clId="{4EB3A1A3-68A3-4F3F-8DFD-0F91641C3463}" dt="2023-02-27T11:21:55.896" v="1040"/>
          <ac:spMkLst>
            <pc:docMk/>
            <pc:sldMk cId="2463627863" sldId="282"/>
            <ac:spMk id="27" creationId="{4881CD67-CF2E-5811-6869-96BC852F7E83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1:22:58.919" v="1056" actId="20577"/>
          <ac:spMkLst>
            <pc:docMk/>
            <pc:sldMk cId="2463627863" sldId="282"/>
            <ac:spMk id="28" creationId="{7CEDA074-B05F-A944-B0B8-4CF62689C763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1:23:28.789" v="1075" actId="1076"/>
          <ac:spMkLst>
            <pc:docMk/>
            <pc:sldMk cId="2463627863" sldId="282"/>
            <ac:spMk id="29" creationId="{D3CD89F9-F931-3E04-B238-BC10047098FF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1:24:37.137" v="1107" actId="1076"/>
          <ac:spMkLst>
            <pc:docMk/>
            <pc:sldMk cId="2463627863" sldId="282"/>
            <ac:spMk id="30" creationId="{FC85943F-7F58-F4FF-7DFD-A898CAD1207F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1:24:33.284" v="1106" actId="1076"/>
          <ac:spMkLst>
            <pc:docMk/>
            <pc:sldMk cId="2463627863" sldId="282"/>
            <ac:spMk id="31" creationId="{937BAA9D-EDFE-8DE6-12B4-34F7C1D66830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1:25:29.782" v="1157" actId="20577"/>
          <ac:spMkLst>
            <pc:docMk/>
            <pc:sldMk cId="2463627863" sldId="282"/>
            <ac:spMk id="32" creationId="{3CABC2DB-A1B6-0C4C-C037-B5617DB8EB4A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1:28:45.054" v="1209" actId="20577"/>
          <ac:spMkLst>
            <pc:docMk/>
            <pc:sldMk cId="2463627863" sldId="282"/>
            <ac:spMk id="33" creationId="{DC47E109-51E8-59C1-7842-D04CE5EF6EF5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1:27:52.986" v="1190" actId="1076"/>
          <ac:spMkLst>
            <pc:docMk/>
            <pc:sldMk cId="2463627863" sldId="282"/>
            <ac:spMk id="34" creationId="{5B9A706A-9ECF-BF9B-953F-9B0DE95CB430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1:27:52.986" v="1190" actId="1076"/>
          <ac:spMkLst>
            <pc:docMk/>
            <pc:sldMk cId="2463627863" sldId="282"/>
            <ac:spMk id="35" creationId="{0CFE5D79-9662-2887-A42C-17678BC3F3DA}"/>
          </ac:spMkLst>
        </pc:spChg>
        <pc:picChg chg="del">
          <ac:chgData name="TAN Mei Yi [Harrisdale Senior High School]" userId="f9f029c9-d743-4d60-9f2c-e74bdec1ab07" providerId="ADAL" clId="{4EB3A1A3-68A3-4F3F-8DFD-0F91641C3463}" dt="2023-02-27T04:49:24.206" v="505" actId="478"/>
          <ac:picMkLst>
            <pc:docMk/>
            <pc:sldMk cId="2463627863" sldId="282"/>
            <ac:picMk id="3" creationId="{00000000-0000-0000-0000-000000000000}"/>
          </ac:picMkLst>
        </pc:picChg>
        <pc:picChg chg="add del mod">
          <ac:chgData name="TAN Mei Yi [Harrisdale Senior High School]" userId="f9f029c9-d743-4d60-9f2c-e74bdec1ab07" providerId="ADAL" clId="{4EB3A1A3-68A3-4F3F-8DFD-0F91641C3463}" dt="2023-02-27T06:55:04.877" v="1023" actId="478"/>
          <ac:picMkLst>
            <pc:docMk/>
            <pc:sldMk cId="2463627863" sldId="282"/>
            <ac:picMk id="18" creationId="{D0BB2E26-99A7-0081-7D90-C6208EBB9131}"/>
          </ac:picMkLst>
        </pc:picChg>
      </pc:sldChg>
      <pc:sldChg chg="modSp mod">
        <pc:chgData name="TAN Mei Yi [Harrisdale Senior High School]" userId="f9f029c9-d743-4d60-9f2c-e74bdec1ab07" providerId="ADAL" clId="{4EB3A1A3-68A3-4F3F-8DFD-0F91641C3463}" dt="2023-02-27T12:03:09.126" v="2488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4EB3A1A3-68A3-4F3F-8DFD-0F91641C3463}" dt="2023-02-27T12:03:09.126" v="2488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4EB3A1A3-68A3-4F3F-8DFD-0F91641C3463}" dt="2023-02-27T04:47:04.220" v="161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4EB3A1A3-68A3-4F3F-8DFD-0F91641C3463}" dt="2023-02-27T04:47:04.220" v="161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4EB3A1A3-68A3-4F3F-8DFD-0F91641C3463}" dt="2023-02-27T04:45:18.125" v="54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4EB3A1A3-68A3-4F3F-8DFD-0F91641C3463}" dt="2023-02-27T04:49:56.591" v="507" actId="47"/>
        <pc:sldMkLst>
          <pc:docMk/>
          <pc:sldMk cId="2738869618" sldId="293"/>
        </pc:sldMkLst>
      </pc:sldChg>
      <pc:sldChg chg="addSp delSp modSp add mod modAnim">
        <pc:chgData name="TAN Mei Yi [Harrisdale Senior High School]" userId="f9f029c9-d743-4d60-9f2c-e74bdec1ab07" providerId="ADAL" clId="{4EB3A1A3-68A3-4F3F-8DFD-0F91641C3463}" dt="2023-02-27T11:50:52.215" v="1872" actId="20577"/>
        <pc:sldMkLst>
          <pc:docMk/>
          <pc:sldMk cId="4092418745" sldId="293"/>
        </pc:sldMkLst>
        <pc:spChg chg="mod">
          <ac:chgData name="TAN Mei Yi [Harrisdale Senior High School]" userId="f9f029c9-d743-4d60-9f2c-e74bdec1ab07" providerId="ADAL" clId="{4EB3A1A3-68A3-4F3F-8DFD-0F91641C3463}" dt="2023-02-27T11:40:40.280" v="1558" actId="1076"/>
          <ac:spMkLst>
            <pc:docMk/>
            <pc:sldMk cId="4092418745" sldId="293"/>
            <ac:spMk id="2" creationId="{00000000-0000-0000-0000-000000000000}"/>
          </ac:spMkLst>
        </pc:spChg>
        <pc:spChg chg="mod">
          <ac:chgData name="TAN Mei Yi [Harrisdale Senior High School]" userId="f9f029c9-d743-4d60-9f2c-e74bdec1ab07" providerId="ADAL" clId="{4EB3A1A3-68A3-4F3F-8DFD-0F91641C3463}" dt="2023-02-27T11:40:22.969" v="1539" actId="14100"/>
          <ac:spMkLst>
            <pc:docMk/>
            <pc:sldMk cId="4092418745" sldId="293"/>
            <ac:spMk id="5" creationId="{591596E1-52A0-4B0E-8447-FE346D5A0B18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1:41:12.041" v="1583" actId="1076"/>
          <ac:spMkLst>
            <pc:docMk/>
            <pc:sldMk cId="4092418745" sldId="293"/>
            <ac:spMk id="7" creationId="{E440A431-3BFC-9C72-AE80-60F1B1604146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1:41:30.280" v="1601" actId="1076"/>
          <ac:spMkLst>
            <pc:docMk/>
            <pc:sldMk cId="4092418745" sldId="293"/>
            <ac:spMk id="8" creationId="{ABB1AA73-A768-8FFE-A04A-30F20AF79DC4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1:41:42.009" v="1612" actId="1076"/>
          <ac:spMkLst>
            <pc:docMk/>
            <pc:sldMk cId="4092418745" sldId="293"/>
            <ac:spMk id="9" creationId="{E8B13C40-B7A5-9C95-BC9D-A67CBD3CC3ED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1:41:56.914" v="1629" actId="1076"/>
          <ac:spMkLst>
            <pc:docMk/>
            <pc:sldMk cId="4092418745" sldId="293"/>
            <ac:spMk id="10" creationId="{B2A09EA7-89BA-9B7B-9A8F-A876A03E3578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1:42:20.561" v="1651" actId="1076"/>
          <ac:spMkLst>
            <pc:docMk/>
            <pc:sldMk cId="4092418745" sldId="293"/>
            <ac:spMk id="11" creationId="{A3F9EFFF-6734-7754-587D-15E99B065701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1:42:43.602" v="1694" actId="1076"/>
          <ac:spMkLst>
            <pc:docMk/>
            <pc:sldMk cId="4092418745" sldId="293"/>
            <ac:spMk id="12" creationId="{BC987C26-B8F2-B37B-516E-4CF434E14762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1:43:32.685" v="1713" actId="20577"/>
          <ac:spMkLst>
            <pc:docMk/>
            <pc:sldMk cId="4092418745" sldId="293"/>
            <ac:spMk id="13" creationId="{5CB49040-63CE-DFD3-5DF9-73376E7DB57D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1:43:24.489" v="1711" actId="20577"/>
          <ac:spMkLst>
            <pc:docMk/>
            <pc:sldMk cId="4092418745" sldId="293"/>
            <ac:spMk id="14" creationId="{5F0DE511-4307-4134-7C77-55E84D97883B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1:43:40.237" v="1715" actId="1076"/>
          <ac:spMkLst>
            <pc:docMk/>
            <pc:sldMk cId="4092418745" sldId="293"/>
            <ac:spMk id="15" creationId="{44FA2773-8F8E-C80C-ED51-0C2E249BF6F4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1:44:11.665" v="1769" actId="1076"/>
          <ac:spMkLst>
            <pc:docMk/>
            <pc:sldMk cId="4092418745" sldId="293"/>
            <ac:spMk id="16" creationId="{1AA4E759-E8B2-DFA3-ACFC-2EE8B11BDDE4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1:44:53.423" v="1801" actId="1076"/>
          <ac:spMkLst>
            <pc:docMk/>
            <pc:sldMk cId="4092418745" sldId="293"/>
            <ac:spMk id="17" creationId="{960D95F6-E9EE-7F63-430A-1C19DD477B75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1:45:28.285" v="1841" actId="1076"/>
          <ac:spMkLst>
            <pc:docMk/>
            <pc:sldMk cId="4092418745" sldId="293"/>
            <ac:spMk id="18" creationId="{5CF68823-F5A8-ED80-3944-83E29E05D74C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1:45:44.348" v="1846" actId="20577"/>
          <ac:spMkLst>
            <pc:docMk/>
            <pc:sldMk cId="4092418745" sldId="293"/>
            <ac:spMk id="19" creationId="{9DEA325F-B512-907C-694C-A577EA2BE0D0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1:45:52.497" v="1849" actId="20577"/>
          <ac:spMkLst>
            <pc:docMk/>
            <pc:sldMk cId="4092418745" sldId="293"/>
            <ac:spMk id="20" creationId="{057F58FD-A906-70F8-AE6C-031B6EC58AA1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1:50:52.215" v="1872" actId="20577"/>
          <ac:spMkLst>
            <pc:docMk/>
            <pc:sldMk cId="4092418745" sldId="293"/>
            <ac:spMk id="21" creationId="{DC203E81-4349-2D9A-6293-363A13BD5713}"/>
          </ac:spMkLst>
        </pc:spChg>
        <pc:picChg chg="add del mod">
          <ac:chgData name="TAN Mei Yi [Harrisdale Senior High School]" userId="f9f029c9-d743-4d60-9f2c-e74bdec1ab07" providerId="ADAL" clId="{4EB3A1A3-68A3-4F3F-8DFD-0F91641C3463}" dt="2023-02-27T11:41:44.627" v="1615" actId="478"/>
          <ac:picMkLst>
            <pc:docMk/>
            <pc:sldMk cId="4092418745" sldId="293"/>
            <ac:picMk id="6" creationId="{EA288A3E-AFA9-038A-F3F9-6D48A0F76C39}"/>
          </ac:picMkLst>
        </pc:picChg>
      </pc:sldChg>
      <pc:sldChg chg="del">
        <pc:chgData name="TAN Mei Yi [Harrisdale Senior High School]" userId="f9f029c9-d743-4d60-9f2c-e74bdec1ab07" providerId="ADAL" clId="{4EB3A1A3-68A3-4F3F-8DFD-0F91641C3463}" dt="2023-02-27T04:49:56.591" v="507" actId="47"/>
        <pc:sldMkLst>
          <pc:docMk/>
          <pc:sldMk cId="385393152" sldId="294"/>
        </pc:sldMkLst>
      </pc:sldChg>
      <pc:sldChg chg="addSp delSp modSp add mod modAnim">
        <pc:chgData name="TAN Mei Yi [Harrisdale Senior High School]" userId="f9f029c9-d743-4d60-9f2c-e74bdec1ab07" providerId="ADAL" clId="{4EB3A1A3-68A3-4F3F-8DFD-0F91641C3463}" dt="2023-02-27T12:02:44.657" v="2485" actId="20577"/>
        <pc:sldMkLst>
          <pc:docMk/>
          <pc:sldMk cId="3006845214" sldId="294"/>
        </pc:sldMkLst>
        <pc:spChg chg="mod">
          <ac:chgData name="TAN Mei Yi [Harrisdale Senior High School]" userId="f9f029c9-d743-4d60-9f2c-e74bdec1ab07" providerId="ADAL" clId="{4EB3A1A3-68A3-4F3F-8DFD-0F91641C3463}" dt="2023-02-27T11:56:06.127" v="2183" actId="1076"/>
          <ac:spMkLst>
            <pc:docMk/>
            <pc:sldMk cId="3006845214" sldId="294"/>
            <ac:spMk id="2" creationId="{00000000-0000-0000-0000-000000000000}"/>
          </ac:spMkLst>
        </pc:spChg>
        <pc:spChg chg="mod">
          <ac:chgData name="TAN Mei Yi [Harrisdale Senior High School]" userId="f9f029c9-d743-4d60-9f2c-e74bdec1ab07" providerId="ADAL" clId="{4EB3A1A3-68A3-4F3F-8DFD-0F91641C3463}" dt="2023-02-27T11:52:52.370" v="2070" actId="27636"/>
          <ac:spMkLst>
            <pc:docMk/>
            <pc:sldMk cId="3006845214" sldId="294"/>
            <ac:spMk id="5" creationId="{591596E1-52A0-4B0E-8447-FE346D5A0B18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1:56:08.702" v="2184" actId="1076"/>
          <ac:spMkLst>
            <pc:docMk/>
            <pc:sldMk cId="3006845214" sldId="294"/>
            <ac:spMk id="8" creationId="{0B7B7158-E839-4029-C37A-4BD0B4695A28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1:58:58.396" v="2311" actId="20577"/>
          <ac:spMkLst>
            <pc:docMk/>
            <pc:sldMk cId="3006845214" sldId="294"/>
            <ac:spMk id="9" creationId="{2D1C12A0-B0DC-F566-6BD6-62E2FD2FD4A2}"/>
          </ac:spMkLst>
        </pc:spChg>
        <pc:spChg chg="add del mod">
          <ac:chgData name="TAN Mei Yi [Harrisdale Senior High School]" userId="f9f029c9-d743-4d60-9f2c-e74bdec1ab07" providerId="ADAL" clId="{4EB3A1A3-68A3-4F3F-8DFD-0F91641C3463}" dt="2023-02-27T11:55:14.330" v="2162"/>
          <ac:spMkLst>
            <pc:docMk/>
            <pc:sldMk cId="3006845214" sldId="294"/>
            <ac:spMk id="10" creationId="{42ABF0F7-540E-A949-3644-14A045340458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1:55:24.578" v="2172"/>
          <ac:spMkLst>
            <pc:docMk/>
            <pc:sldMk cId="3006845214" sldId="294"/>
            <ac:spMk id="11" creationId="{9FA8D1CF-24DB-B4ED-4423-2A7F97BBCD40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1:56:21.251" v="2199" actId="20577"/>
          <ac:spMkLst>
            <pc:docMk/>
            <pc:sldMk cId="3006845214" sldId="294"/>
            <ac:spMk id="12" creationId="{D0A3CFEB-BA7A-E8A3-1040-C2B231576CD6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1:57:05.027" v="2230" actId="1076"/>
          <ac:spMkLst>
            <pc:docMk/>
            <pc:sldMk cId="3006845214" sldId="294"/>
            <ac:spMk id="13" creationId="{D9BA0628-4F70-5909-18B0-EB4EF32CA686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1:59:01.686" v="2312" actId="20577"/>
          <ac:spMkLst>
            <pc:docMk/>
            <pc:sldMk cId="3006845214" sldId="294"/>
            <ac:spMk id="14" creationId="{E41A4822-9B94-E697-44FD-1321CF3892FB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1:59:03.919" v="2313" actId="20577"/>
          <ac:spMkLst>
            <pc:docMk/>
            <pc:sldMk cId="3006845214" sldId="294"/>
            <ac:spMk id="15" creationId="{8F3157F9-E4AF-0A5B-3148-94AD657D71EF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1:59:07.265" v="2314" actId="20577"/>
          <ac:spMkLst>
            <pc:docMk/>
            <pc:sldMk cId="3006845214" sldId="294"/>
            <ac:spMk id="16" creationId="{AA955668-44F3-BABB-5121-F3A4955D5FC7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1:59:10.814" v="2316" actId="20577"/>
          <ac:spMkLst>
            <pc:docMk/>
            <pc:sldMk cId="3006845214" sldId="294"/>
            <ac:spMk id="17" creationId="{2D5D56C6-A4DC-B63C-0DF8-C6BFF97F5D94}"/>
          </ac:spMkLst>
        </pc:spChg>
        <pc:spChg chg="add del mod">
          <ac:chgData name="TAN Mei Yi [Harrisdale Senior High School]" userId="f9f029c9-d743-4d60-9f2c-e74bdec1ab07" providerId="ADAL" clId="{4EB3A1A3-68A3-4F3F-8DFD-0F91641C3463}" dt="2023-02-27T11:59:31.696" v="2318"/>
          <ac:spMkLst>
            <pc:docMk/>
            <pc:sldMk cId="3006845214" sldId="294"/>
            <ac:spMk id="18" creationId="{EA7F0259-07FD-1FD2-37AB-E5AE06BE4E45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2:00:50.094" v="2395" actId="20577"/>
          <ac:spMkLst>
            <pc:docMk/>
            <pc:sldMk cId="3006845214" sldId="294"/>
            <ac:spMk id="19" creationId="{80F397CE-F5B9-6B86-914E-B6FA3DBE40FB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2:00:45.319" v="2393" actId="1076"/>
          <ac:spMkLst>
            <pc:docMk/>
            <pc:sldMk cId="3006845214" sldId="294"/>
            <ac:spMk id="20" creationId="{1409FD93-A334-5D08-5876-2BD96BBACF85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2:01:10.753" v="2413" actId="20577"/>
          <ac:spMkLst>
            <pc:docMk/>
            <pc:sldMk cId="3006845214" sldId="294"/>
            <ac:spMk id="21" creationId="{114D388C-F862-639F-CAEF-841D127AC367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2:01:40.375" v="2434" actId="1076"/>
          <ac:spMkLst>
            <pc:docMk/>
            <pc:sldMk cId="3006845214" sldId="294"/>
            <ac:spMk id="22" creationId="{699532A6-3A03-E040-B89D-DA9AF14C0438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2:02:05.745" v="2459" actId="20577"/>
          <ac:spMkLst>
            <pc:docMk/>
            <pc:sldMk cId="3006845214" sldId="294"/>
            <ac:spMk id="23" creationId="{84BF6755-0DEF-1E30-D7B1-0EA5BE010A4C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2:02:31.895" v="2476" actId="1076"/>
          <ac:spMkLst>
            <pc:docMk/>
            <pc:sldMk cId="3006845214" sldId="294"/>
            <ac:spMk id="24" creationId="{85CB246D-9A39-12E1-9EE3-1C88A8E56E98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2:02:44.657" v="2485" actId="20577"/>
          <ac:spMkLst>
            <pc:docMk/>
            <pc:sldMk cId="3006845214" sldId="294"/>
            <ac:spMk id="25" creationId="{5C354854-D36C-3D65-8D6F-4BABC3B85554}"/>
          </ac:spMkLst>
        </pc:spChg>
        <pc:picChg chg="del">
          <ac:chgData name="TAN Mei Yi [Harrisdale Senior High School]" userId="f9f029c9-d743-4d60-9f2c-e74bdec1ab07" providerId="ADAL" clId="{4EB3A1A3-68A3-4F3F-8DFD-0F91641C3463}" dt="2023-02-27T04:50:16.971" v="512" actId="478"/>
          <ac:picMkLst>
            <pc:docMk/>
            <pc:sldMk cId="3006845214" sldId="294"/>
            <ac:picMk id="6" creationId="{EA288A3E-AFA9-038A-F3F9-6D48A0F76C39}"/>
          </ac:picMkLst>
        </pc:picChg>
        <pc:picChg chg="add del mod">
          <ac:chgData name="TAN Mei Yi [Harrisdale Senior High School]" userId="f9f029c9-d743-4d60-9f2c-e74bdec1ab07" providerId="ADAL" clId="{4EB3A1A3-68A3-4F3F-8DFD-0F91641C3463}" dt="2023-02-27T11:53:13.886" v="2095" actId="478"/>
          <ac:picMkLst>
            <pc:docMk/>
            <pc:sldMk cId="3006845214" sldId="294"/>
            <ac:picMk id="7" creationId="{9B3484E8-C36A-7542-9364-F693172071E3}"/>
          </ac:picMkLst>
        </pc:picChg>
      </pc:sldChg>
      <pc:sldChg chg="del">
        <pc:chgData name="TAN Mei Yi [Harrisdale Senior High School]" userId="f9f029c9-d743-4d60-9f2c-e74bdec1ab07" providerId="ADAL" clId="{4EB3A1A3-68A3-4F3F-8DFD-0F91641C3463}" dt="2023-02-27T04:49:56.591" v="507" actId="47"/>
        <pc:sldMkLst>
          <pc:docMk/>
          <pc:sldMk cId="135770784" sldId="295"/>
        </pc:sldMkLst>
      </pc:sldChg>
      <pc:sldChg chg="addSp delSp modSp add mod delAnim">
        <pc:chgData name="TAN Mei Yi [Harrisdale Senior High School]" userId="f9f029c9-d743-4d60-9f2c-e74bdec1ab07" providerId="ADAL" clId="{4EB3A1A3-68A3-4F3F-8DFD-0F91641C3463}" dt="2023-02-27T04:59:21.468" v="614" actId="14100"/>
        <pc:sldMkLst>
          <pc:docMk/>
          <pc:sldMk cId="2043733513" sldId="295"/>
        </pc:sldMkLst>
        <pc:spChg chg="del mod">
          <ac:chgData name="TAN Mei Yi [Harrisdale Senior High School]" userId="f9f029c9-d743-4d60-9f2c-e74bdec1ab07" providerId="ADAL" clId="{4EB3A1A3-68A3-4F3F-8DFD-0F91641C3463}" dt="2023-02-27T04:59:14.846" v="610" actId="478"/>
          <ac:spMkLst>
            <pc:docMk/>
            <pc:sldMk cId="2043733513" sldId="295"/>
            <ac:spMk id="2" creationId="{00000000-0000-0000-0000-000000000000}"/>
          </ac:spMkLst>
        </pc:spChg>
        <pc:spChg chg="mod">
          <ac:chgData name="TAN Mei Yi [Harrisdale Senior High School]" userId="f9f029c9-d743-4d60-9f2c-e74bdec1ab07" providerId="ADAL" clId="{4EB3A1A3-68A3-4F3F-8DFD-0F91641C3463}" dt="2023-02-27T04:58:17.450" v="568" actId="20577"/>
          <ac:spMkLst>
            <pc:docMk/>
            <pc:sldMk cId="2043733513" sldId="295"/>
            <ac:spMk id="4" creationId="{E51A6914-59EC-45A1-A14A-6269C3273E3C}"/>
          </ac:spMkLst>
        </pc:spChg>
        <pc:spChg chg="del">
          <ac:chgData name="TAN Mei Yi [Harrisdale Senior High School]" userId="f9f029c9-d743-4d60-9f2c-e74bdec1ab07" providerId="ADAL" clId="{4EB3A1A3-68A3-4F3F-8DFD-0F91641C3463}" dt="2023-02-27T04:57:36.888" v="519" actId="478"/>
          <ac:spMkLst>
            <pc:docMk/>
            <pc:sldMk cId="2043733513" sldId="295"/>
            <ac:spMk id="5" creationId="{591596E1-52A0-4B0E-8447-FE346D5A0B18}"/>
          </ac:spMkLst>
        </pc:spChg>
        <pc:spChg chg="add del mod">
          <ac:chgData name="TAN Mei Yi [Harrisdale Senior High School]" userId="f9f029c9-d743-4d60-9f2c-e74bdec1ab07" providerId="ADAL" clId="{4EB3A1A3-68A3-4F3F-8DFD-0F91641C3463}" dt="2023-02-27T04:57:16.966" v="518"/>
          <ac:spMkLst>
            <pc:docMk/>
            <pc:sldMk cId="2043733513" sldId="295"/>
            <ac:spMk id="6" creationId="{26C70CFB-2229-2B81-D8F2-3FF2F15255F7}"/>
          </ac:spMkLst>
        </pc:spChg>
        <pc:spChg chg="add del mod">
          <ac:chgData name="TAN Mei Yi [Harrisdale Senior High School]" userId="f9f029c9-d743-4d60-9f2c-e74bdec1ab07" providerId="ADAL" clId="{4EB3A1A3-68A3-4F3F-8DFD-0F91641C3463}" dt="2023-02-27T04:57:16.966" v="518"/>
          <ac:spMkLst>
            <pc:docMk/>
            <pc:sldMk cId="2043733513" sldId="295"/>
            <ac:spMk id="9" creationId="{28BE8264-D19E-3F49-14B4-572DC52028AF}"/>
          </ac:spMkLst>
        </pc:spChg>
        <pc:spChg chg="add del mod">
          <ac:chgData name="TAN Mei Yi [Harrisdale Senior High School]" userId="f9f029c9-d743-4d60-9f2c-e74bdec1ab07" providerId="ADAL" clId="{4EB3A1A3-68A3-4F3F-8DFD-0F91641C3463}" dt="2023-02-27T04:57:39.686" v="521" actId="478"/>
          <ac:spMkLst>
            <pc:docMk/>
            <pc:sldMk cId="2043733513" sldId="295"/>
            <ac:spMk id="11" creationId="{7AD300CE-BA5E-1A35-6099-3AA2A381C268}"/>
          </ac:spMkLst>
        </pc:spChg>
        <pc:spChg chg="add mod">
          <ac:chgData name="TAN Mei Yi [Harrisdale Senior High School]" userId="f9f029c9-d743-4d60-9f2c-e74bdec1ab07" providerId="ADAL" clId="{4EB3A1A3-68A3-4F3F-8DFD-0F91641C3463}" dt="2023-02-27T04:59:21.468" v="614" actId="14100"/>
          <ac:spMkLst>
            <pc:docMk/>
            <pc:sldMk cId="2043733513" sldId="295"/>
            <ac:spMk id="15" creationId="{A91413DD-73CF-B3CC-6231-0256B93270AD}"/>
          </ac:spMkLst>
        </pc:spChg>
        <pc:graphicFrameChg chg="add del mod">
          <ac:chgData name="TAN Mei Yi [Harrisdale Senior High School]" userId="f9f029c9-d743-4d60-9f2c-e74bdec1ab07" providerId="ADAL" clId="{4EB3A1A3-68A3-4F3F-8DFD-0F91641C3463}" dt="2023-02-27T04:57:16.966" v="518"/>
          <ac:graphicFrameMkLst>
            <pc:docMk/>
            <pc:sldMk cId="2043733513" sldId="295"/>
            <ac:graphicFrameMk id="3" creationId="{12BBFB56-DD74-6461-06BD-367EFDDB6C9F}"/>
          </ac:graphicFrameMkLst>
        </pc:graphicFrameChg>
        <pc:picChg chg="del">
          <ac:chgData name="TAN Mei Yi [Harrisdale Senior High School]" userId="f9f029c9-d743-4d60-9f2c-e74bdec1ab07" providerId="ADAL" clId="{4EB3A1A3-68A3-4F3F-8DFD-0F91641C3463}" dt="2023-02-27T04:56:28.879" v="516" actId="478"/>
          <ac:picMkLst>
            <pc:docMk/>
            <pc:sldMk cId="2043733513" sldId="295"/>
            <ac:picMk id="7" creationId="{9B3484E8-C36A-7542-9364-F693172071E3}"/>
          </ac:picMkLst>
        </pc:picChg>
        <pc:picChg chg="add del mod">
          <ac:chgData name="TAN Mei Yi [Harrisdale Senior High School]" userId="f9f029c9-d743-4d60-9f2c-e74bdec1ab07" providerId="ADAL" clId="{4EB3A1A3-68A3-4F3F-8DFD-0F91641C3463}" dt="2023-02-27T04:57:16.966" v="518"/>
          <ac:picMkLst>
            <pc:docMk/>
            <pc:sldMk cId="2043733513" sldId="295"/>
            <ac:picMk id="8" creationId="{306051A1-0356-1903-CAF0-10156D82CF98}"/>
          </ac:picMkLst>
        </pc:picChg>
        <pc:picChg chg="add mod">
          <ac:chgData name="TAN Mei Yi [Harrisdale Senior High School]" userId="f9f029c9-d743-4d60-9f2c-e74bdec1ab07" providerId="ADAL" clId="{4EB3A1A3-68A3-4F3F-8DFD-0F91641C3463}" dt="2023-02-27T04:58:20.029" v="569" actId="1076"/>
          <ac:picMkLst>
            <pc:docMk/>
            <pc:sldMk cId="2043733513" sldId="295"/>
            <ac:picMk id="13" creationId="{2FF81D93-AC0F-A930-43FA-6748DFD9FB28}"/>
          </ac:picMkLst>
        </pc:picChg>
      </pc:sldChg>
      <pc:sldChg chg="del">
        <pc:chgData name="TAN Mei Yi [Harrisdale Senior High School]" userId="f9f029c9-d743-4d60-9f2c-e74bdec1ab07" providerId="ADAL" clId="{4EB3A1A3-68A3-4F3F-8DFD-0F91641C3463}" dt="2023-02-27T04:49:56.591" v="507" actId="47"/>
        <pc:sldMkLst>
          <pc:docMk/>
          <pc:sldMk cId="1148959319" sldId="296"/>
        </pc:sldMkLst>
      </pc:sldChg>
      <pc:sldChg chg="addSp modSp add mod modAnim">
        <pc:chgData name="TAN Mei Yi [Harrisdale Senior High School]" userId="f9f029c9-d743-4d60-9f2c-e74bdec1ab07" providerId="ADAL" clId="{4EB3A1A3-68A3-4F3F-8DFD-0F91641C3463}" dt="2023-02-27T05:11:09.561" v="742"/>
        <pc:sldMkLst>
          <pc:docMk/>
          <pc:sldMk cId="3790139953" sldId="296"/>
        </pc:sldMkLst>
        <pc:spChg chg="add mod">
          <ac:chgData name="TAN Mei Yi [Harrisdale Senior High School]" userId="f9f029c9-d743-4d60-9f2c-e74bdec1ab07" providerId="ADAL" clId="{4EB3A1A3-68A3-4F3F-8DFD-0F91641C3463}" dt="2023-02-27T05:11:04.577" v="740" actId="20577"/>
          <ac:spMkLst>
            <pc:docMk/>
            <pc:sldMk cId="3790139953" sldId="296"/>
            <ac:spMk id="2" creationId="{BACFBF1A-7B42-6CF7-831E-E1556F802C81}"/>
          </ac:spMkLst>
        </pc:spChg>
        <pc:spChg chg="add mod">
          <ac:chgData name="TAN Mei Yi [Harrisdale Senior High School]" userId="f9f029c9-d743-4d60-9f2c-e74bdec1ab07" providerId="ADAL" clId="{4EB3A1A3-68A3-4F3F-8DFD-0F91641C3463}" dt="2023-02-27T05:11:08.102" v="741" actId="1076"/>
          <ac:spMkLst>
            <pc:docMk/>
            <pc:sldMk cId="3790139953" sldId="296"/>
            <ac:spMk id="3" creationId="{DD058099-FB93-7573-9CD9-B179841E1F14}"/>
          </ac:spMkLst>
        </pc:spChg>
        <pc:spChg chg="mod">
          <ac:chgData name="TAN Mei Yi [Harrisdale Senior High School]" userId="f9f029c9-d743-4d60-9f2c-e74bdec1ab07" providerId="ADAL" clId="{4EB3A1A3-68A3-4F3F-8DFD-0F91641C3463}" dt="2023-02-27T04:59:55.306" v="620" actId="20577"/>
          <ac:spMkLst>
            <pc:docMk/>
            <pc:sldMk cId="3790139953" sldId="296"/>
            <ac:spMk id="15" creationId="{A91413DD-73CF-B3CC-6231-0256B93270AD}"/>
          </ac:spMkLst>
        </pc:spChg>
        <pc:picChg chg="mod">
          <ac:chgData name="TAN Mei Yi [Harrisdale Senior High School]" userId="f9f029c9-d743-4d60-9f2c-e74bdec1ab07" providerId="ADAL" clId="{4EB3A1A3-68A3-4F3F-8DFD-0F91641C3463}" dt="2023-02-27T04:59:45.755" v="618" actId="14100"/>
          <ac:picMkLst>
            <pc:docMk/>
            <pc:sldMk cId="3790139953" sldId="296"/>
            <ac:picMk id="13" creationId="{2FF81D93-AC0F-A930-43FA-6748DFD9FB28}"/>
          </ac:picMkLst>
        </pc:picChg>
      </pc:sldChg>
      <pc:sldChg chg="addSp modSp add mod modAnim">
        <pc:chgData name="TAN Mei Yi [Harrisdale Senior High School]" userId="f9f029c9-d743-4d60-9f2c-e74bdec1ab07" providerId="ADAL" clId="{4EB3A1A3-68A3-4F3F-8DFD-0F91641C3463}" dt="2023-02-27T05:12:20.333" v="760"/>
        <pc:sldMkLst>
          <pc:docMk/>
          <pc:sldMk cId="879210567" sldId="297"/>
        </pc:sldMkLst>
        <pc:spChg chg="add mod">
          <ac:chgData name="TAN Mei Yi [Harrisdale Senior High School]" userId="f9f029c9-d743-4d60-9f2c-e74bdec1ab07" providerId="ADAL" clId="{4EB3A1A3-68A3-4F3F-8DFD-0F91641C3463}" dt="2023-02-27T05:12:05.602" v="754" actId="20577"/>
          <ac:spMkLst>
            <pc:docMk/>
            <pc:sldMk cId="879210567" sldId="297"/>
            <ac:spMk id="2" creationId="{028B0A40-119D-AFC1-77BB-1305AB9EBC6F}"/>
          </ac:spMkLst>
        </pc:spChg>
        <pc:spChg chg="add mod">
          <ac:chgData name="TAN Mei Yi [Harrisdale Senior High School]" userId="f9f029c9-d743-4d60-9f2c-e74bdec1ab07" providerId="ADAL" clId="{4EB3A1A3-68A3-4F3F-8DFD-0F91641C3463}" dt="2023-02-27T05:12:16.369" v="759" actId="1076"/>
          <ac:spMkLst>
            <pc:docMk/>
            <pc:sldMk cId="879210567" sldId="297"/>
            <ac:spMk id="3" creationId="{6BF848E3-EF95-D013-1EF0-3B345AFDC7E6}"/>
          </ac:spMkLst>
        </pc:spChg>
        <pc:spChg chg="mod">
          <ac:chgData name="TAN Mei Yi [Harrisdale Senior High School]" userId="f9f029c9-d743-4d60-9f2c-e74bdec1ab07" providerId="ADAL" clId="{4EB3A1A3-68A3-4F3F-8DFD-0F91641C3463}" dt="2023-02-27T05:12:13.062" v="758" actId="1076"/>
          <ac:spMkLst>
            <pc:docMk/>
            <pc:sldMk cId="879210567" sldId="297"/>
            <ac:spMk id="15" creationId="{A91413DD-73CF-B3CC-6231-0256B93270AD}"/>
          </ac:spMkLst>
        </pc:spChg>
        <pc:picChg chg="mod">
          <ac:chgData name="TAN Mei Yi [Harrisdale Senior High School]" userId="f9f029c9-d743-4d60-9f2c-e74bdec1ab07" providerId="ADAL" clId="{4EB3A1A3-68A3-4F3F-8DFD-0F91641C3463}" dt="2023-02-27T05:01:01.130" v="641" actId="14100"/>
          <ac:picMkLst>
            <pc:docMk/>
            <pc:sldMk cId="879210567" sldId="297"/>
            <ac:picMk id="13" creationId="{2FF81D93-AC0F-A930-43FA-6748DFD9FB28}"/>
          </ac:picMkLst>
        </pc:picChg>
      </pc:sldChg>
      <pc:sldChg chg="del">
        <pc:chgData name="TAN Mei Yi [Harrisdale Senior High School]" userId="f9f029c9-d743-4d60-9f2c-e74bdec1ab07" providerId="ADAL" clId="{4EB3A1A3-68A3-4F3F-8DFD-0F91641C3463}" dt="2023-02-27T04:49:56.591" v="507" actId="47"/>
        <pc:sldMkLst>
          <pc:docMk/>
          <pc:sldMk cId="2265637617" sldId="297"/>
        </pc:sldMkLst>
      </pc:sldChg>
      <pc:sldChg chg="del">
        <pc:chgData name="TAN Mei Yi [Harrisdale Senior High School]" userId="f9f029c9-d743-4d60-9f2c-e74bdec1ab07" providerId="ADAL" clId="{4EB3A1A3-68A3-4F3F-8DFD-0F91641C3463}" dt="2023-02-27T04:49:56.591" v="507" actId="47"/>
        <pc:sldMkLst>
          <pc:docMk/>
          <pc:sldMk cId="585296158" sldId="298"/>
        </pc:sldMkLst>
      </pc:sldChg>
      <pc:sldChg chg="addSp modSp add mod modAnim">
        <pc:chgData name="TAN Mei Yi [Harrisdale Senior High School]" userId="f9f029c9-d743-4d60-9f2c-e74bdec1ab07" providerId="ADAL" clId="{4EB3A1A3-68A3-4F3F-8DFD-0F91641C3463}" dt="2023-02-27T05:13:57.730" v="786" actId="1076"/>
        <pc:sldMkLst>
          <pc:docMk/>
          <pc:sldMk cId="4254743493" sldId="298"/>
        </pc:sldMkLst>
        <pc:spChg chg="add mod">
          <ac:chgData name="TAN Mei Yi [Harrisdale Senior High School]" userId="f9f029c9-d743-4d60-9f2c-e74bdec1ab07" providerId="ADAL" clId="{4EB3A1A3-68A3-4F3F-8DFD-0F91641C3463}" dt="2023-02-27T05:13:35.401" v="777" actId="20577"/>
          <ac:spMkLst>
            <pc:docMk/>
            <pc:sldMk cId="4254743493" sldId="298"/>
            <ac:spMk id="2" creationId="{680B75AE-D57D-0293-D3FF-49526776825F}"/>
          </ac:spMkLst>
        </pc:spChg>
        <pc:spChg chg="add mod">
          <ac:chgData name="TAN Mei Yi [Harrisdale Senior High School]" userId="f9f029c9-d743-4d60-9f2c-e74bdec1ab07" providerId="ADAL" clId="{4EB3A1A3-68A3-4F3F-8DFD-0F91641C3463}" dt="2023-02-27T05:13:57.730" v="786" actId="1076"/>
          <ac:spMkLst>
            <pc:docMk/>
            <pc:sldMk cId="4254743493" sldId="298"/>
            <ac:spMk id="3" creationId="{48A20AA7-4D26-F7E3-EF13-AF1F5E952860}"/>
          </ac:spMkLst>
        </pc:spChg>
        <pc:spChg chg="mod">
          <ac:chgData name="TAN Mei Yi [Harrisdale Senior High School]" userId="f9f029c9-d743-4d60-9f2c-e74bdec1ab07" providerId="ADAL" clId="{4EB3A1A3-68A3-4F3F-8DFD-0F91641C3463}" dt="2023-02-27T05:13:47" v="782" actId="1076"/>
          <ac:spMkLst>
            <pc:docMk/>
            <pc:sldMk cId="4254743493" sldId="298"/>
            <ac:spMk id="15" creationId="{A91413DD-73CF-B3CC-6231-0256B93270AD}"/>
          </ac:spMkLst>
        </pc:spChg>
        <pc:picChg chg="mod">
          <ac:chgData name="TAN Mei Yi [Harrisdale Senior High School]" userId="f9f029c9-d743-4d60-9f2c-e74bdec1ab07" providerId="ADAL" clId="{4EB3A1A3-68A3-4F3F-8DFD-0F91641C3463}" dt="2023-02-27T05:02:04.579" v="655" actId="1076"/>
          <ac:picMkLst>
            <pc:docMk/>
            <pc:sldMk cId="4254743493" sldId="298"/>
            <ac:picMk id="13" creationId="{2FF81D93-AC0F-A930-43FA-6748DFD9FB28}"/>
          </ac:picMkLst>
        </pc:picChg>
      </pc:sldChg>
      <pc:sldChg chg="addSp delSp modSp add mod ord modAnim">
        <pc:chgData name="TAN Mei Yi [Harrisdale Senior High School]" userId="f9f029c9-d743-4d60-9f2c-e74bdec1ab07" providerId="ADAL" clId="{4EB3A1A3-68A3-4F3F-8DFD-0F91641C3463}" dt="2023-02-27T12:02:59.110" v="2487"/>
        <pc:sldMkLst>
          <pc:docMk/>
          <pc:sldMk cId="2091053049" sldId="299"/>
        </pc:sldMkLst>
        <pc:spChg chg="add mod">
          <ac:chgData name="TAN Mei Yi [Harrisdale Senior High School]" userId="f9f029c9-d743-4d60-9f2c-e74bdec1ab07" providerId="ADAL" clId="{4EB3A1A3-68A3-4F3F-8DFD-0F91641C3463}" dt="2023-02-27T05:08:25.258" v="714" actId="6549"/>
          <ac:spMkLst>
            <pc:docMk/>
            <pc:sldMk cId="2091053049" sldId="299"/>
            <ac:spMk id="3" creationId="{627D39EA-88A3-837D-2952-1159A72235B4}"/>
          </ac:spMkLst>
        </pc:spChg>
        <pc:spChg chg="mod">
          <ac:chgData name="TAN Mei Yi [Harrisdale Senior High School]" userId="f9f029c9-d743-4d60-9f2c-e74bdec1ab07" providerId="ADAL" clId="{4EB3A1A3-68A3-4F3F-8DFD-0F91641C3463}" dt="2023-02-27T05:05:14.147" v="682" actId="20577"/>
          <ac:spMkLst>
            <pc:docMk/>
            <pc:sldMk cId="2091053049" sldId="299"/>
            <ac:spMk id="4" creationId="{E51A6914-59EC-45A1-A14A-6269C3273E3C}"/>
          </ac:spMkLst>
        </pc:spChg>
        <pc:spChg chg="add mod">
          <ac:chgData name="TAN Mei Yi [Harrisdale Senior High School]" userId="f9f029c9-d743-4d60-9f2c-e74bdec1ab07" providerId="ADAL" clId="{4EB3A1A3-68A3-4F3F-8DFD-0F91641C3463}" dt="2023-02-27T05:08:29.297" v="715" actId="1076"/>
          <ac:spMkLst>
            <pc:docMk/>
            <pc:sldMk cId="2091053049" sldId="299"/>
            <ac:spMk id="5" creationId="{3304C790-3285-0F22-29D9-FE670968FE8D}"/>
          </ac:spMkLst>
        </pc:spChg>
        <pc:spChg chg="add mod">
          <ac:chgData name="TAN Mei Yi [Harrisdale Senior High School]" userId="f9f029c9-d743-4d60-9f2c-e74bdec1ab07" providerId="ADAL" clId="{4EB3A1A3-68A3-4F3F-8DFD-0F91641C3463}" dt="2023-02-27T05:08:34.829" v="716" actId="1076"/>
          <ac:spMkLst>
            <pc:docMk/>
            <pc:sldMk cId="2091053049" sldId="299"/>
            <ac:spMk id="6" creationId="{AE098877-DFF1-7E96-F989-5507A342924B}"/>
          </ac:spMkLst>
        </pc:spChg>
        <pc:spChg chg="del">
          <ac:chgData name="TAN Mei Yi [Harrisdale Senior High School]" userId="f9f029c9-d743-4d60-9f2c-e74bdec1ab07" providerId="ADAL" clId="{4EB3A1A3-68A3-4F3F-8DFD-0F91641C3463}" dt="2023-02-27T05:05:27.183" v="687" actId="478"/>
          <ac:spMkLst>
            <pc:docMk/>
            <pc:sldMk cId="2091053049" sldId="299"/>
            <ac:spMk id="15" creationId="{A91413DD-73CF-B3CC-6231-0256B93270AD}"/>
          </ac:spMkLst>
        </pc:spChg>
        <pc:picChg chg="del">
          <ac:chgData name="TAN Mei Yi [Harrisdale Senior High School]" userId="f9f029c9-d743-4d60-9f2c-e74bdec1ab07" providerId="ADAL" clId="{4EB3A1A3-68A3-4F3F-8DFD-0F91641C3463}" dt="2023-02-27T05:05:03.235" v="678" actId="478"/>
          <ac:picMkLst>
            <pc:docMk/>
            <pc:sldMk cId="2091053049" sldId="299"/>
            <ac:picMk id="13" creationId="{2FF81D93-AC0F-A930-43FA-6748DFD9FB28}"/>
          </ac:picMkLst>
        </pc:picChg>
      </pc:sldChg>
      <pc:sldChg chg="addSp delSp modSp add del mod delAnim modAnim">
        <pc:chgData name="TAN Mei Yi [Harrisdale Senior High School]" userId="f9f029c9-d743-4d60-9f2c-e74bdec1ab07" providerId="ADAL" clId="{4EB3A1A3-68A3-4F3F-8DFD-0F91641C3463}" dt="2023-02-27T11:28:51.663" v="1210" actId="47"/>
        <pc:sldMkLst>
          <pc:docMk/>
          <pc:sldMk cId="1460023896" sldId="300"/>
        </pc:sldMkLst>
        <pc:spChg chg="del">
          <ac:chgData name="TAN Mei Yi [Harrisdale Senior High School]" userId="f9f029c9-d743-4d60-9f2c-e74bdec1ab07" providerId="ADAL" clId="{4EB3A1A3-68A3-4F3F-8DFD-0F91641C3463}" dt="2023-02-27T11:26:34.122" v="1159" actId="478"/>
          <ac:spMkLst>
            <pc:docMk/>
            <pc:sldMk cId="1460023896" sldId="300"/>
            <ac:spMk id="2" creationId="{00000000-0000-0000-0000-000000000000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1:27:26.604" v="1179" actId="1076"/>
          <ac:spMkLst>
            <pc:docMk/>
            <pc:sldMk cId="1460023896" sldId="300"/>
            <ac:spMk id="3" creationId="{327D3856-8084-E7D7-37D3-8231078F53C9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1:27:33.878" v="1188" actId="20577"/>
          <ac:spMkLst>
            <pc:docMk/>
            <pc:sldMk cId="1460023896" sldId="300"/>
            <ac:spMk id="6" creationId="{954F0DE4-F999-4FF0-3C78-B430DFD1B49A}"/>
          </ac:spMkLst>
        </pc:spChg>
        <pc:spChg chg="del">
          <ac:chgData name="TAN Mei Yi [Harrisdale Senior High School]" userId="f9f029c9-d743-4d60-9f2c-e74bdec1ab07" providerId="ADAL" clId="{4EB3A1A3-68A3-4F3F-8DFD-0F91641C3463}" dt="2023-02-27T11:26:34.122" v="1159" actId="478"/>
          <ac:spMkLst>
            <pc:docMk/>
            <pc:sldMk cId="1460023896" sldId="300"/>
            <ac:spMk id="15" creationId="{F230452A-7983-0B3D-C0CA-F4B4B722175F}"/>
          </ac:spMkLst>
        </pc:spChg>
        <pc:spChg chg="del">
          <ac:chgData name="TAN Mei Yi [Harrisdale Senior High School]" userId="f9f029c9-d743-4d60-9f2c-e74bdec1ab07" providerId="ADAL" clId="{4EB3A1A3-68A3-4F3F-8DFD-0F91641C3463}" dt="2023-02-27T11:26:34.122" v="1159" actId="478"/>
          <ac:spMkLst>
            <pc:docMk/>
            <pc:sldMk cId="1460023896" sldId="300"/>
            <ac:spMk id="16" creationId="{D84B0271-1E5C-70EC-A636-9EF1C9897119}"/>
          </ac:spMkLst>
        </pc:spChg>
        <pc:spChg chg="del">
          <ac:chgData name="TAN Mei Yi [Harrisdale Senior High School]" userId="f9f029c9-d743-4d60-9f2c-e74bdec1ab07" providerId="ADAL" clId="{4EB3A1A3-68A3-4F3F-8DFD-0F91641C3463}" dt="2023-02-27T11:26:34.122" v="1159" actId="478"/>
          <ac:spMkLst>
            <pc:docMk/>
            <pc:sldMk cId="1460023896" sldId="300"/>
            <ac:spMk id="19" creationId="{2944A536-407B-068F-A79E-0C53ADA98CA6}"/>
          </ac:spMkLst>
        </pc:spChg>
        <pc:spChg chg="mod">
          <ac:chgData name="TAN Mei Yi [Harrisdale Senior High School]" userId="f9f029c9-d743-4d60-9f2c-e74bdec1ab07" providerId="ADAL" clId="{4EB3A1A3-68A3-4F3F-8DFD-0F91641C3463}" dt="2023-02-27T11:26:57.221" v="1166" actId="20577"/>
          <ac:spMkLst>
            <pc:docMk/>
            <pc:sldMk cId="1460023896" sldId="300"/>
            <ac:spMk id="20" creationId="{B25AE5F9-F3E5-D2A4-276E-72674E4844E7}"/>
          </ac:spMkLst>
        </pc:spChg>
        <pc:spChg chg="del">
          <ac:chgData name="TAN Mei Yi [Harrisdale Senior High School]" userId="f9f029c9-d743-4d60-9f2c-e74bdec1ab07" providerId="ADAL" clId="{4EB3A1A3-68A3-4F3F-8DFD-0F91641C3463}" dt="2023-02-27T11:27:03.586" v="1167" actId="478"/>
          <ac:spMkLst>
            <pc:docMk/>
            <pc:sldMk cId="1460023896" sldId="300"/>
            <ac:spMk id="21" creationId="{8A89CEEB-FEC2-E7AC-A57C-5406818CEF50}"/>
          </ac:spMkLst>
        </pc:spChg>
        <pc:spChg chg="del">
          <ac:chgData name="TAN Mei Yi [Harrisdale Senior High School]" userId="f9f029c9-d743-4d60-9f2c-e74bdec1ab07" providerId="ADAL" clId="{4EB3A1A3-68A3-4F3F-8DFD-0F91641C3463}" dt="2023-02-27T11:27:03.586" v="1167" actId="478"/>
          <ac:spMkLst>
            <pc:docMk/>
            <pc:sldMk cId="1460023896" sldId="300"/>
            <ac:spMk id="22" creationId="{62071CB1-57FD-3D1D-ED79-F1666C3ECE70}"/>
          </ac:spMkLst>
        </pc:spChg>
        <pc:spChg chg="del">
          <ac:chgData name="TAN Mei Yi [Harrisdale Senior High School]" userId="f9f029c9-d743-4d60-9f2c-e74bdec1ab07" providerId="ADAL" clId="{4EB3A1A3-68A3-4F3F-8DFD-0F91641C3463}" dt="2023-02-27T11:27:03.586" v="1167" actId="478"/>
          <ac:spMkLst>
            <pc:docMk/>
            <pc:sldMk cId="1460023896" sldId="300"/>
            <ac:spMk id="23" creationId="{C76C4273-586D-B582-503F-2A560CE51D6D}"/>
          </ac:spMkLst>
        </pc:spChg>
        <pc:spChg chg="del">
          <ac:chgData name="TAN Mei Yi [Harrisdale Senior High School]" userId="f9f029c9-d743-4d60-9f2c-e74bdec1ab07" providerId="ADAL" clId="{4EB3A1A3-68A3-4F3F-8DFD-0F91641C3463}" dt="2023-02-27T11:27:03.586" v="1167" actId="478"/>
          <ac:spMkLst>
            <pc:docMk/>
            <pc:sldMk cId="1460023896" sldId="300"/>
            <ac:spMk id="24" creationId="{2D7E98F2-D1FC-1807-C7D3-8F3F2D7C8510}"/>
          </ac:spMkLst>
        </pc:spChg>
        <pc:spChg chg="del">
          <ac:chgData name="TAN Mei Yi [Harrisdale Senior High School]" userId="f9f029c9-d743-4d60-9f2c-e74bdec1ab07" providerId="ADAL" clId="{4EB3A1A3-68A3-4F3F-8DFD-0F91641C3463}" dt="2023-02-27T11:27:08.776" v="1168" actId="478"/>
          <ac:spMkLst>
            <pc:docMk/>
            <pc:sldMk cId="1460023896" sldId="300"/>
            <ac:spMk id="25" creationId="{D381EB6E-EE7A-0559-27B6-1E2B51EFFECB}"/>
          </ac:spMkLst>
        </pc:spChg>
        <pc:spChg chg="del">
          <ac:chgData name="TAN Mei Yi [Harrisdale Senior High School]" userId="f9f029c9-d743-4d60-9f2c-e74bdec1ab07" providerId="ADAL" clId="{4EB3A1A3-68A3-4F3F-8DFD-0F91641C3463}" dt="2023-02-27T11:27:08.776" v="1168" actId="478"/>
          <ac:spMkLst>
            <pc:docMk/>
            <pc:sldMk cId="1460023896" sldId="300"/>
            <ac:spMk id="26" creationId="{9B577A0A-A416-55CB-3F77-7BDDE4ACCA33}"/>
          </ac:spMkLst>
        </pc:spChg>
        <pc:spChg chg="del">
          <ac:chgData name="TAN Mei Yi [Harrisdale Senior High School]" userId="f9f029c9-d743-4d60-9f2c-e74bdec1ab07" providerId="ADAL" clId="{4EB3A1A3-68A3-4F3F-8DFD-0F91641C3463}" dt="2023-02-27T11:27:08.776" v="1168" actId="478"/>
          <ac:spMkLst>
            <pc:docMk/>
            <pc:sldMk cId="1460023896" sldId="300"/>
            <ac:spMk id="28" creationId="{7CEDA074-B05F-A944-B0B8-4CF62689C763}"/>
          </ac:spMkLst>
        </pc:spChg>
        <pc:spChg chg="del">
          <ac:chgData name="TAN Mei Yi [Harrisdale Senior High School]" userId="f9f029c9-d743-4d60-9f2c-e74bdec1ab07" providerId="ADAL" clId="{4EB3A1A3-68A3-4F3F-8DFD-0F91641C3463}" dt="2023-02-27T11:27:08.776" v="1168" actId="478"/>
          <ac:spMkLst>
            <pc:docMk/>
            <pc:sldMk cId="1460023896" sldId="300"/>
            <ac:spMk id="29" creationId="{D3CD89F9-F931-3E04-B238-BC10047098FF}"/>
          </ac:spMkLst>
        </pc:spChg>
        <pc:spChg chg="del">
          <ac:chgData name="TAN Mei Yi [Harrisdale Senior High School]" userId="f9f029c9-d743-4d60-9f2c-e74bdec1ab07" providerId="ADAL" clId="{4EB3A1A3-68A3-4F3F-8DFD-0F91641C3463}" dt="2023-02-27T11:27:08.776" v="1168" actId="478"/>
          <ac:spMkLst>
            <pc:docMk/>
            <pc:sldMk cId="1460023896" sldId="300"/>
            <ac:spMk id="30" creationId="{FC85943F-7F58-F4FF-7DFD-A898CAD1207F}"/>
          </ac:spMkLst>
        </pc:spChg>
        <pc:spChg chg="del">
          <ac:chgData name="TAN Mei Yi [Harrisdale Senior High School]" userId="f9f029c9-d743-4d60-9f2c-e74bdec1ab07" providerId="ADAL" clId="{4EB3A1A3-68A3-4F3F-8DFD-0F91641C3463}" dt="2023-02-27T11:27:08.776" v="1168" actId="478"/>
          <ac:spMkLst>
            <pc:docMk/>
            <pc:sldMk cId="1460023896" sldId="300"/>
            <ac:spMk id="31" creationId="{937BAA9D-EDFE-8DE6-12B4-34F7C1D66830}"/>
          </ac:spMkLst>
        </pc:spChg>
        <pc:spChg chg="del">
          <ac:chgData name="TAN Mei Yi [Harrisdale Senior High School]" userId="f9f029c9-d743-4d60-9f2c-e74bdec1ab07" providerId="ADAL" clId="{4EB3A1A3-68A3-4F3F-8DFD-0F91641C3463}" dt="2023-02-27T11:27:03.586" v="1167" actId="478"/>
          <ac:spMkLst>
            <pc:docMk/>
            <pc:sldMk cId="1460023896" sldId="300"/>
            <ac:spMk id="32" creationId="{3CABC2DB-A1B6-0C4C-C037-B5617DB8EB4A}"/>
          </ac:spMkLst>
        </pc:spChg>
      </pc:sldChg>
    </pc:docChg>
  </pc:docChgLst>
  <pc:docChgLst>
    <pc:chgData name="TAN Mei Yi [Harrisdale Senior High School]" userId="f9f029c9-d743-4d60-9f2c-e74bdec1ab07" providerId="ADAL" clId="{B1C13853-61A8-4035-8662-C738C423A4C8}"/>
    <pc:docChg chg="undo custSel addSld delSld modSld sldOrd">
      <pc:chgData name="TAN Mei Yi [Harrisdale Senior High School]" userId="f9f029c9-d743-4d60-9f2c-e74bdec1ab07" providerId="ADAL" clId="{B1C13853-61A8-4035-8662-C738C423A4C8}" dt="2023-02-28T04:57:45.718" v="2230" actId="20577"/>
      <pc:docMkLst>
        <pc:docMk/>
      </pc:docMkLst>
      <pc:sldChg chg="modSp add mod">
        <pc:chgData name="TAN Mei Yi [Harrisdale Senior High School]" userId="f9f029c9-d743-4d60-9f2c-e74bdec1ab07" providerId="ADAL" clId="{B1C13853-61A8-4035-8662-C738C423A4C8}" dt="2023-02-28T02:10:20.093" v="527" actId="313"/>
        <pc:sldMkLst>
          <pc:docMk/>
          <pc:sldMk cId="2755198595" sldId="257"/>
        </pc:sldMkLst>
        <pc:spChg chg="mod">
          <ac:chgData name="TAN Mei Yi [Harrisdale Senior High School]" userId="f9f029c9-d743-4d60-9f2c-e74bdec1ab07" providerId="ADAL" clId="{B1C13853-61A8-4035-8662-C738C423A4C8}" dt="2023-02-28T02:10:20.093" v="527" actId="313"/>
          <ac:spMkLst>
            <pc:docMk/>
            <pc:sldMk cId="2755198595" sldId="257"/>
            <ac:spMk id="3" creationId="{0451DDB9-53EC-461F-90ED-AEED3B92102B}"/>
          </ac:spMkLst>
        </pc:spChg>
        <pc:spChg chg="mod">
          <ac:chgData name="TAN Mei Yi [Harrisdale Senior High School]" userId="f9f029c9-d743-4d60-9f2c-e74bdec1ab07" providerId="ADAL" clId="{B1C13853-61A8-4035-8662-C738C423A4C8}" dt="2023-02-28T02:09:03.821" v="316" actId="207"/>
          <ac:spMkLst>
            <pc:docMk/>
            <pc:sldMk cId="2755198595" sldId="257"/>
            <ac:spMk id="4" creationId="{8C54685B-C8F1-4604-98C5-86E62628332B}"/>
          </ac:spMkLst>
        </pc:spChg>
      </pc:sldChg>
      <pc:sldChg chg="modSp add mod">
        <pc:chgData name="TAN Mei Yi [Harrisdale Senior High School]" userId="f9f029c9-d743-4d60-9f2c-e74bdec1ab07" providerId="ADAL" clId="{B1C13853-61A8-4035-8662-C738C423A4C8}" dt="2023-02-28T02:11:27.427" v="553" actId="113"/>
        <pc:sldMkLst>
          <pc:docMk/>
          <pc:sldMk cId="478722067" sldId="258"/>
        </pc:sldMkLst>
        <pc:spChg chg="mod">
          <ac:chgData name="TAN Mei Yi [Harrisdale Senior High School]" userId="f9f029c9-d743-4d60-9f2c-e74bdec1ab07" providerId="ADAL" clId="{B1C13853-61A8-4035-8662-C738C423A4C8}" dt="2023-02-28T02:10:25.122" v="528" actId="207"/>
          <ac:spMkLst>
            <pc:docMk/>
            <pc:sldMk cId="478722067" sldId="258"/>
            <ac:spMk id="4" creationId="{74566BF3-C148-4B77-9200-A8790B8E80E6}"/>
          </ac:spMkLst>
        </pc:spChg>
        <pc:spChg chg="mod">
          <ac:chgData name="TAN Mei Yi [Harrisdale Senior High School]" userId="f9f029c9-d743-4d60-9f2c-e74bdec1ab07" providerId="ADAL" clId="{B1C13853-61A8-4035-8662-C738C423A4C8}" dt="2023-02-28T02:11:27.427" v="553" actId="113"/>
          <ac:spMkLst>
            <pc:docMk/>
            <pc:sldMk cId="478722067" sldId="258"/>
            <ac:spMk id="5" creationId="{05382098-51B2-4511-B326-9E5D477DEC98}"/>
          </ac:spMkLst>
        </pc:spChg>
      </pc:sldChg>
      <pc:sldChg chg="modSp add mod">
        <pc:chgData name="TAN Mei Yi [Harrisdale Senior High School]" userId="f9f029c9-d743-4d60-9f2c-e74bdec1ab07" providerId="ADAL" clId="{B1C13853-61A8-4035-8662-C738C423A4C8}" dt="2023-02-28T02:16:58.060" v="668" actId="207"/>
        <pc:sldMkLst>
          <pc:docMk/>
          <pc:sldMk cId="3406935293" sldId="260"/>
        </pc:sldMkLst>
        <pc:spChg chg="mod">
          <ac:chgData name="TAN Mei Yi [Harrisdale Senior High School]" userId="f9f029c9-d743-4d60-9f2c-e74bdec1ab07" providerId="ADAL" clId="{B1C13853-61A8-4035-8662-C738C423A4C8}" dt="2023-02-28T02:16:39.483" v="665" actId="207"/>
          <ac:spMkLst>
            <pc:docMk/>
            <pc:sldMk cId="3406935293" sldId="260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1C13853-61A8-4035-8662-C738C423A4C8}" dt="2023-02-28T02:14:04.614" v="556" actId="207"/>
          <ac:spMkLst>
            <pc:docMk/>
            <pc:sldMk cId="3406935293" sldId="260"/>
            <ac:spMk id="8" creationId="{F6AD5720-3FBD-4DFA-8233-364920069A70}"/>
          </ac:spMkLst>
        </pc:spChg>
        <pc:spChg chg="mod">
          <ac:chgData name="TAN Mei Yi [Harrisdale Senior High School]" userId="f9f029c9-d743-4d60-9f2c-e74bdec1ab07" providerId="ADAL" clId="{B1C13853-61A8-4035-8662-C738C423A4C8}" dt="2023-02-28T02:16:58.060" v="668" actId="207"/>
          <ac:spMkLst>
            <pc:docMk/>
            <pc:sldMk cId="3406935293" sldId="260"/>
            <ac:spMk id="11" creationId="{0E3412E0-3AD7-4597-80D5-8AD676CB65E8}"/>
          </ac:spMkLst>
        </pc:spChg>
        <pc:spChg chg="mod">
          <ac:chgData name="TAN Mei Yi [Harrisdale Senior High School]" userId="f9f029c9-d743-4d60-9f2c-e74bdec1ab07" providerId="ADAL" clId="{B1C13853-61A8-4035-8662-C738C423A4C8}" dt="2023-02-28T02:16:45.180" v="666" actId="1076"/>
          <ac:spMkLst>
            <pc:docMk/>
            <pc:sldMk cId="3406935293" sldId="260"/>
            <ac:spMk id="12" creationId="{AEBE97B7-D57C-423E-BAD4-5DAD02D0AE8E}"/>
          </ac:spMkLst>
        </pc:spChg>
        <pc:spChg chg="mod">
          <ac:chgData name="TAN Mei Yi [Harrisdale Senior High School]" userId="f9f029c9-d743-4d60-9f2c-e74bdec1ab07" providerId="ADAL" clId="{B1C13853-61A8-4035-8662-C738C423A4C8}" dt="2023-02-28T02:16:45.180" v="666" actId="1076"/>
          <ac:spMkLst>
            <pc:docMk/>
            <pc:sldMk cId="3406935293" sldId="260"/>
            <ac:spMk id="13" creationId="{B622FF56-DABD-4C6E-86CD-390B51169AA9}"/>
          </ac:spMkLst>
        </pc:spChg>
        <pc:spChg chg="mod">
          <ac:chgData name="TAN Mei Yi [Harrisdale Senior High School]" userId="f9f029c9-d743-4d60-9f2c-e74bdec1ab07" providerId="ADAL" clId="{B1C13853-61A8-4035-8662-C738C423A4C8}" dt="2023-02-28T02:16:45.180" v="666" actId="1076"/>
          <ac:spMkLst>
            <pc:docMk/>
            <pc:sldMk cId="3406935293" sldId="260"/>
            <ac:spMk id="14" creationId="{0F3617A3-76BD-4465-B787-1269CA570E2A}"/>
          </ac:spMkLst>
        </pc:spChg>
        <pc:spChg chg="mod">
          <ac:chgData name="TAN Mei Yi [Harrisdale Senior High School]" userId="f9f029c9-d743-4d60-9f2c-e74bdec1ab07" providerId="ADAL" clId="{B1C13853-61A8-4035-8662-C738C423A4C8}" dt="2023-02-28T02:16:45.180" v="666" actId="1076"/>
          <ac:spMkLst>
            <pc:docMk/>
            <pc:sldMk cId="3406935293" sldId="260"/>
            <ac:spMk id="15" creationId="{34196AE5-C64E-41B3-8B9A-02DD24C4EF3E}"/>
          </ac:spMkLst>
        </pc:spChg>
        <pc:spChg chg="mod">
          <ac:chgData name="TAN Mei Yi [Harrisdale Senior High School]" userId="f9f029c9-d743-4d60-9f2c-e74bdec1ab07" providerId="ADAL" clId="{B1C13853-61A8-4035-8662-C738C423A4C8}" dt="2023-02-28T02:16:45.180" v="666" actId="1076"/>
          <ac:spMkLst>
            <pc:docMk/>
            <pc:sldMk cId="3406935293" sldId="260"/>
            <ac:spMk id="16" creationId="{0DD6511E-A019-433D-BD09-1DFBE5DEC2B3}"/>
          </ac:spMkLst>
        </pc:spChg>
        <pc:spChg chg="mod">
          <ac:chgData name="TAN Mei Yi [Harrisdale Senior High School]" userId="f9f029c9-d743-4d60-9f2c-e74bdec1ab07" providerId="ADAL" clId="{B1C13853-61A8-4035-8662-C738C423A4C8}" dt="2023-02-28T02:16:45.180" v="666" actId="1076"/>
          <ac:spMkLst>
            <pc:docMk/>
            <pc:sldMk cId="3406935293" sldId="260"/>
            <ac:spMk id="17" creationId="{5DEC1ABC-8EC7-4054-BF2C-C3F5BF465933}"/>
          </ac:spMkLst>
        </pc:spChg>
        <pc:spChg chg="mod">
          <ac:chgData name="TAN Mei Yi [Harrisdale Senior High School]" userId="f9f029c9-d743-4d60-9f2c-e74bdec1ab07" providerId="ADAL" clId="{B1C13853-61A8-4035-8662-C738C423A4C8}" dt="2023-02-28T02:16:45.180" v="666" actId="1076"/>
          <ac:spMkLst>
            <pc:docMk/>
            <pc:sldMk cId="3406935293" sldId="260"/>
            <ac:spMk id="18" creationId="{D7D453E2-A440-472E-979F-228345A7BCD0}"/>
          </ac:spMkLst>
        </pc:spChg>
        <pc:spChg chg="mod">
          <ac:chgData name="TAN Mei Yi [Harrisdale Senior High School]" userId="f9f029c9-d743-4d60-9f2c-e74bdec1ab07" providerId="ADAL" clId="{B1C13853-61A8-4035-8662-C738C423A4C8}" dt="2023-02-28T02:16:45.180" v="666" actId="1076"/>
          <ac:spMkLst>
            <pc:docMk/>
            <pc:sldMk cId="3406935293" sldId="260"/>
            <ac:spMk id="19" creationId="{BAB6C0CE-3F18-4FDF-B60A-BCED870F0A5F}"/>
          </ac:spMkLst>
        </pc:spChg>
        <pc:spChg chg="mod">
          <ac:chgData name="TAN Mei Yi [Harrisdale Senior High School]" userId="f9f029c9-d743-4d60-9f2c-e74bdec1ab07" providerId="ADAL" clId="{B1C13853-61A8-4035-8662-C738C423A4C8}" dt="2023-02-28T02:16:45.180" v="666" actId="1076"/>
          <ac:spMkLst>
            <pc:docMk/>
            <pc:sldMk cId="3406935293" sldId="260"/>
            <ac:spMk id="20" creationId="{DC835AA0-C640-4B5E-8C41-4E02EAD89F7E}"/>
          </ac:spMkLst>
        </pc:spChg>
        <pc:spChg chg="mod">
          <ac:chgData name="TAN Mei Yi [Harrisdale Senior High School]" userId="f9f029c9-d743-4d60-9f2c-e74bdec1ab07" providerId="ADAL" clId="{B1C13853-61A8-4035-8662-C738C423A4C8}" dt="2023-02-28T02:16:45.180" v="666" actId="1076"/>
          <ac:spMkLst>
            <pc:docMk/>
            <pc:sldMk cId="3406935293" sldId="260"/>
            <ac:spMk id="21" creationId="{72C3B4D8-D696-492C-BD48-E6C4C2B94CFD}"/>
          </ac:spMkLst>
        </pc:spChg>
        <pc:spChg chg="mod">
          <ac:chgData name="TAN Mei Yi [Harrisdale Senior High School]" userId="f9f029c9-d743-4d60-9f2c-e74bdec1ab07" providerId="ADAL" clId="{B1C13853-61A8-4035-8662-C738C423A4C8}" dt="2023-02-28T02:16:45.180" v="666" actId="1076"/>
          <ac:spMkLst>
            <pc:docMk/>
            <pc:sldMk cId="3406935293" sldId="260"/>
            <ac:spMk id="22" creationId="{0FBAF625-7FB8-447A-99B4-79F8D08D3BD9}"/>
          </ac:spMkLst>
        </pc:spChg>
        <pc:spChg chg="mod">
          <ac:chgData name="TAN Mei Yi [Harrisdale Senior High School]" userId="f9f029c9-d743-4d60-9f2c-e74bdec1ab07" providerId="ADAL" clId="{B1C13853-61A8-4035-8662-C738C423A4C8}" dt="2023-02-28T02:16:45.180" v="666" actId="1076"/>
          <ac:spMkLst>
            <pc:docMk/>
            <pc:sldMk cId="3406935293" sldId="260"/>
            <ac:spMk id="23" creationId="{C1C7C238-F1F6-48DD-8B42-142D6264A4A0}"/>
          </ac:spMkLst>
        </pc:spChg>
        <pc:spChg chg="mod">
          <ac:chgData name="TAN Mei Yi [Harrisdale Senior High School]" userId="f9f029c9-d743-4d60-9f2c-e74bdec1ab07" providerId="ADAL" clId="{B1C13853-61A8-4035-8662-C738C423A4C8}" dt="2023-02-28T02:16:45.180" v="666" actId="1076"/>
          <ac:spMkLst>
            <pc:docMk/>
            <pc:sldMk cId="3406935293" sldId="260"/>
            <ac:spMk id="24" creationId="{59CB21DC-09A0-4369-A3AC-159B517787DD}"/>
          </ac:spMkLst>
        </pc:spChg>
        <pc:spChg chg="mod">
          <ac:chgData name="TAN Mei Yi [Harrisdale Senior High School]" userId="f9f029c9-d743-4d60-9f2c-e74bdec1ab07" providerId="ADAL" clId="{B1C13853-61A8-4035-8662-C738C423A4C8}" dt="2023-02-28T02:16:45.180" v="666" actId="1076"/>
          <ac:spMkLst>
            <pc:docMk/>
            <pc:sldMk cId="3406935293" sldId="260"/>
            <ac:spMk id="25" creationId="{C6AEB1B8-F5AF-4AAF-9C4A-6D2775D3F786}"/>
          </ac:spMkLst>
        </pc:spChg>
        <pc:spChg chg="mod">
          <ac:chgData name="TAN Mei Yi [Harrisdale Senior High School]" userId="f9f029c9-d743-4d60-9f2c-e74bdec1ab07" providerId="ADAL" clId="{B1C13853-61A8-4035-8662-C738C423A4C8}" dt="2023-02-28T02:16:45.180" v="666" actId="1076"/>
          <ac:spMkLst>
            <pc:docMk/>
            <pc:sldMk cId="3406935293" sldId="260"/>
            <ac:spMk id="26" creationId="{15FEF958-CDED-476B-9756-587D39648F4F}"/>
          </ac:spMkLst>
        </pc:spChg>
        <pc:picChg chg="mod">
          <ac:chgData name="TAN Mei Yi [Harrisdale Senior High School]" userId="f9f029c9-d743-4d60-9f2c-e74bdec1ab07" providerId="ADAL" clId="{B1C13853-61A8-4035-8662-C738C423A4C8}" dt="2023-02-28T02:16:45.180" v="666" actId="1076"/>
          <ac:picMkLst>
            <pc:docMk/>
            <pc:sldMk cId="3406935293" sldId="260"/>
            <ac:picMk id="10" creationId="{797FE588-79CE-4D76-9ACE-6AA56A06E19E}"/>
          </ac:picMkLst>
        </pc:picChg>
      </pc:sldChg>
      <pc:sldChg chg="modSp add del mod">
        <pc:chgData name="TAN Mei Yi [Harrisdale Senior High School]" userId="f9f029c9-d743-4d60-9f2c-e74bdec1ab07" providerId="ADAL" clId="{B1C13853-61A8-4035-8662-C738C423A4C8}" dt="2023-02-28T02:14:01.126" v="555" actId="47"/>
        <pc:sldMkLst>
          <pc:docMk/>
          <pc:sldMk cId="3995523373" sldId="262"/>
        </pc:sldMkLst>
        <pc:spChg chg="mod">
          <ac:chgData name="TAN Mei Yi [Harrisdale Senior High School]" userId="f9f029c9-d743-4d60-9f2c-e74bdec1ab07" providerId="ADAL" clId="{B1C13853-61A8-4035-8662-C738C423A4C8}" dt="2023-02-28T02:11:35.548" v="554" actId="207"/>
          <ac:spMkLst>
            <pc:docMk/>
            <pc:sldMk cId="3995523373" sldId="262"/>
            <ac:spMk id="4" creationId="{CFB46B43-1E7B-4B00-A909-F5E036F1F00A}"/>
          </ac:spMkLst>
        </pc:spChg>
      </pc:sldChg>
      <pc:sldChg chg="addSp delSp modSp add mod">
        <pc:chgData name="TAN Mei Yi [Harrisdale Senior High School]" userId="f9f029c9-d743-4d60-9f2c-e74bdec1ab07" providerId="ADAL" clId="{B1C13853-61A8-4035-8662-C738C423A4C8}" dt="2023-02-28T02:18:28.852" v="716"/>
        <pc:sldMkLst>
          <pc:docMk/>
          <pc:sldMk cId="3061925219" sldId="263"/>
        </pc:sldMkLst>
        <pc:spChg chg="add mod">
          <ac:chgData name="TAN Mei Yi [Harrisdale Senior High School]" userId="f9f029c9-d743-4d60-9f2c-e74bdec1ab07" providerId="ADAL" clId="{B1C13853-61A8-4035-8662-C738C423A4C8}" dt="2023-02-28T02:18:28.852" v="716"/>
          <ac:spMkLst>
            <pc:docMk/>
            <pc:sldMk cId="3061925219" sldId="263"/>
            <ac:spMk id="2" creationId="{0FC9B6DB-2EC7-CFA0-2770-33FB70695B39}"/>
          </ac:spMkLst>
        </pc:spChg>
        <pc:spChg chg="del">
          <ac:chgData name="TAN Mei Yi [Harrisdale Senior High School]" userId="f9f029c9-d743-4d60-9f2c-e74bdec1ab07" providerId="ADAL" clId="{B1C13853-61A8-4035-8662-C738C423A4C8}" dt="2023-02-28T02:18:28.551" v="715" actId="478"/>
          <ac:spMkLst>
            <pc:docMk/>
            <pc:sldMk cId="3061925219" sldId="263"/>
            <ac:spMk id="4" creationId="{815D16A1-7429-4A4F-9EBD-8968993245AF}"/>
          </ac:spMkLst>
        </pc:spChg>
      </pc:sldChg>
      <pc:sldChg chg="addSp modSp add mod">
        <pc:chgData name="TAN Mei Yi [Harrisdale Senior High School]" userId="f9f029c9-d743-4d60-9f2c-e74bdec1ab07" providerId="ADAL" clId="{B1C13853-61A8-4035-8662-C738C423A4C8}" dt="2023-02-28T02:18:24.077" v="714"/>
        <pc:sldMkLst>
          <pc:docMk/>
          <pc:sldMk cId="306480029" sldId="264"/>
        </pc:sldMkLst>
        <pc:spChg chg="add mod">
          <ac:chgData name="TAN Mei Yi [Harrisdale Senior High School]" userId="f9f029c9-d743-4d60-9f2c-e74bdec1ab07" providerId="ADAL" clId="{B1C13853-61A8-4035-8662-C738C423A4C8}" dt="2023-02-28T02:18:24.077" v="714"/>
          <ac:spMkLst>
            <pc:docMk/>
            <pc:sldMk cId="306480029" sldId="264"/>
            <ac:spMk id="2" creationId="{95E2D069-4DB5-5F67-0D38-E2AA3BFE1E98}"/>
          </ac:spMkLst>
        </pc:spChg>
        <pc:spChg chg="mod">
          <ac:chgData name="TAN Mei Yi [Harrisdale Senior High School]" userId="f9f029c9-d743-4d60-9f2c-e74bdec1ab07" providerId="ADAL" clId="{B1C13853-61A8-4035-8662-C738C423A4C8}" dt="2023-02-28T02:18:23.823" v="713" actId="6549"/>
          <ac:spMkLst>
            <pc:docMk/>
            <pc:sldMk cId="306480029" sldId="264"/>
            <ac:spMk id="4" creationId="{815D16A1-7429-4A4F-9EBD-8968993245AF}"/>
          </ac:spMkLst>
        </pc:spChg>
      </pc:sldChg>
      <pc:sldChg chg="addSp delSp modSp add mod">
        <pc:chgData name="TAN Mei Yi [Harrisdale Senior High School]" userId="f9f029c9-d743-4d60-9f2c-e74bdec1ab07" providerId="ADAL" clId="{B1C13853-61A8-4035-8662-C738C423A4C8}" dt="2023-02-28T02:18:32.076" v="718"/>
        <pc:sldMkLst>
          <pc:docMk/>
          <pc:sldMk cId="1367999913" sldId="265"/>
        </pc:sldMkLst>
        <pc:spChg chg="add mod">
          <ac:chgData name="TAN Mei Yi [Harrisdale Senior High School]" userId="f9f029c9-d743-4d60-9f2c-e74bdec1ab07" providerId="ADAL" clId="{B1C13853-61A8-4035-8662-C738C423A4C8}" dt="2023-02-28T02:18:32.076" v="718"/>
          <ac:spMkLst>
            <pc:docMk/>
            <pc:sldMk cId="1367999913" sldId="265"/>
            <ac:spMk id="2" creationId="{F9FEAED8-5E75-96D0-429B-FD56DFBF73C2}"/>
          </ac:spMkLst>
        </pc:spChg>
        <pc:spChg chg="del">
          <ac:chgData name="TAN Mei Yi [Harrisdale Senior High School]" userId="f9f029c9-d743-4d60-9f2c-e74bdec1ab07" providerId="ADAL" clId="{B1C13853-61A8-4035-8662-C738C423A4C8}" dt="2023-02-28T02:18:31.791" v="717" actId="478"/>
          <ac:spMkLst>
            <pc:docMk/>
            <pc:sldMk cId="1367999913" sldId="265"/>
            <ac:spMk id="4" creationId="{815D16A1-7429-4A4F-9EBD-8968993245AF}"/>
          </ac:spMkLst>
        </pc:spChg>
      </pc:sldChg>
      <pc:sldChg chg="addSp delSp modSp add mod">
        <pc:chgData name="TAN Mei Yi [Harrisdale Senior High School]" userId="f9f029c9-d743-4d60-9f2c-e74bdec1ab07" providerId="ADAL" clId="{B1C13853-61A8-4035-8662-C738C423A4C8}" dt="2023-02-28T02:18:36.624" v="720"/>
        <pc:sldMkLst>
          <pc:docMk/>
          <pc:sldMk cId="4040244412" sldId="266"/>
        </pc:sldMkLst>
        <pc:spChg chg="del">
          <ac:chgData name="TAN Mei Yi [Harrisdale Senior High School]" userId="f9f029c9-d743-4d60-9f2c-e74bdec1ab07" providerId="ADAL" clId="{B1C13853-61A8-4035-8662-C738C423A4C8}" dt="2023-02-28T02:18:36.408" v="719" actId="478"/>
          <ac:spMkLst>
            <pc:docMk/>
            <pc:sldMk cId="4040244412" sldId="266"/>
            <ac:spMk id="4" creationId="{815D16A1-7429-4A4F-9EBD-8968993245AF}"/>
          </ac:spMkLst>
        </pc:spChg>
        <pc:spChg chg="add mod">
          <ac:chgData name="TAN Mei Yi [Harrisdale Senior High School]" userId="f9f029c9-d743-4d60-9f2c-e74bdec1ab07" providerId="ADAL" clId="{B1C13853-61A8-4035-8662-C738C423A4C8}" dt="2023-02-28T02:18:36.624" v="720"/>
          <ac:spMkLst>
            <pc:docMk/>
            <pc:sldMk cId="4040244412" sldId="266"/>
            <ac:spMk id="5" creationId="{121CD91D-520F-3A06-4CD8-DCFA0F34B0FC}"/>
          </ac:spMkLst>
        </pc:spChg>
      </pc:sldChg>
      <pc:sldChg chg="modSp add mod">
        <pc:chgData name="TAN Mei Yi [Harrisdale Senior High School]" userId="f9f029c9-d743-4d60-9f2c-e74bdec1ab07" providerId="ADAL" clId="{B1C13853-61A8-4035-8662-C738C423A4C8}" dt="2023-02-28T02:17:18.938" v="699" actId="20577"/>
        <pc:sldMkLst>
          <pc:docMk/>
          <pc:sldMk cId="870790495" sldId="267"/>
        </pc:sldMkLst>
        <pc:spChg chg="mod">
          <ac:chgData name="TAN Mei Yi [Harrisdale Senior High School]" userId="f9f029c9-d743-4d60-9f2c-e74bdec1ab07" providerId="ADAL" clId="{B1C13853-61A8-4035-8662-C738C423A4C8}" dt="2023-02-28T02:17:18.938" v="699" actId="20577"/>
          <ac:spMkLst>
            <pc:docMk/>
            <pc:sldMk cId="870790495" sldId="267"/>
            <ac:spMk id="4" creationId="{0DFDD799-BD51-4870-84A8-F5635ECC2E18}"/>
          </ac:spMkLst>
        </pc:spChg>
      </pc:sldChg>
      <pc:sldChg chg="addSp delSp modSp add mod">
        <pc:chgData name="TAN Mei Yi [Harrisdale Senior High School]" userId="f9f029c9-d743-4d60-9f2c-e74bdec1ab07" providerId="ADAL" clId="{B1C13853-61A8-4035-8662-C738C423A4C8}" dt="2023-02-28T02:17:33.681" v="701"/>
        <pc:sldMkLst>
          <pc:docMk/>
          <pc:sldMk cId="3344966563" sldId="268"/>
        </pc:sldMkLst>
        <pc:spChg chg="add mod">
          <ac:chgData name="TAN Mei Yi [Harrisdale Senior High School]" userId="f9f029c9-d743-4d60-9f2c-e74bdec1ab07" providerId="ADAL" clId="{B1C13853-61A8-4035-8662-C738C423A4C8}" dt="2023-02-28T02:17:33.681" v="701"/>
          <ac:spMkLst>
            <pc:docMk/>
            <pc:sldMk cId="3344966563" sldId="268"/>
            <ac:spMk id="2" creationId="{E12068BB-51FF-AAD1-1DAD-5B27683A006C}"/>
          </ac:spMkLst>
        </pc:spChg>
        <pc:spChg chg="del">
          <ac:chgData name="TAN Mei Yi [Harrisdale Senior High School]" userId="f9f029c9-d743-4d60-9f2c-e74bdec1ab07" providerId="ADAL" clId="{B1C13853-61A8-4035-8662-C738C423A4C8}" dt="2023-02-28T02:17:33.443" v="700" actId="478"/>
          <ac:spMkLst>
            <pc:docMk/>
            <pc:sldMk cId="3344966563" sldId="268"/>
            <ac:spMk id="4" creationId="{0DFDD799-BD51-4870-84A8-F5635ECC2E18}"/>
          </ac:spMkLst>
        </pc:spChg>
      </pc:sldChg>
      <pc:sldChg chg="addSp delSp modSp add mod">
        <pc:chgData name="TAN Mei Yi [Harrisdale Senior High School]" userId="f9f029c9-d743-4d60-9f2c-e74bdec1ab07" providerId="ADAL" clId="{B1C13853-61A8-4035-8662-C738C423A4C8}" dt="2023-02-28T02:17:36.877" v="703"/>
        <pc:sldMkLst>
          <pc:docMk/>
          <pc:sldMk cId="1579117566" sldId="269"/>
        </pc:sldMkLst>
        <pc:spChg chg="add mod">
          <ac:chgData name="TAN Mei Yi [Harrisdale Senior High School]" userId="f9f029c9-d743-4d60-9f2c-e74bdec1ab07" providerId="ADAL" clId="{B1C13853-61A8-4035-8662-C738C423A4C8}" dt="2023-02-28T02:17:36.877" v="703"/>
          <ac:spMkLst>
            <pc:docMk/>
            <pc:sldMk cId="1579117566" sldId="269"/>
            <ac:spMk id="2" creationId="{07E743F5-2085-72D8-395A-C6A305826369}"/>
          </ac:spMkLst>
        </pc:spChg>
        <pc:spChg chg="del">
          <ac:chgData name="TAN Mei Yi [Harrisdale Senior High School]" userId="f9f029c9-d743-4d60-9f2c-e74bdec1ab07" providerId="ADAL" clId="{B1C13853-61A8-4035-8662-C738C423A4C8}" dt="2023-02-28T02:17:36.558" v="702" actId="478"/>
          <ac:spMkLst>
            <pc:docMk/>
            <pc:sldMk cId="1579117566" sldId="269"/>
            <ac:spMk id="4" creationId="{0DFDD799-BD51-4870-84A8-F5635ECC2E18}"/>
          </ac:spMkLst>
        </pc:spChg>
      </pc:sldChg>
      <pc:sldChg chg="addSp delSp modSp add mod">
        <pc:chgData name="TAN Mei Yi [Harrisdale Senior High School]" userId="f9f029c9-d743-4d60-9f2c-e74bdec1ab07" providerId="ADAL" clId="{B1C13853-61A8-4035-8662-C738C423A4C8}" dt="2023-02-28T02:18:10.772" v="712"/>
        <pc:sldMkLst>
          <pc:docMk/>
          <pc:sldMk cId="1352772942" sldId="270"/>
        </pc:sldMkLst>
        <pc:spChg chg="add del mod">
          <ac:chgData name="TAN Mei Yi [Harrisdale Senior High School]" userId="f9f029c9-d743-4d60-9f2c-e74bdec1ab07" providerId="ADAL" clId="{B1C13853-61A8-4035-8662-C738C423A4C8}" dt="2023-02-28T02:18:08.052" v="709"/>
          <ac:spMkLst>
            <pc:docMk/>
            <pc:sldMk cId="1352772942" sldId="270"/>
            <ac:spMk id="2" creationId="{481438F2-7853-D0B4-63C3-9D0DD5880170}"/>
          </ac:spMkLst>
        </pc:spChg>
        <pc:spChg chg="add mod">
          <ac:chgData name="TAN Mei Yi [Harrisdale Senior High School]" userId="f9f029c9-d743-4d60-9f2c-e74bdec1ab07" providerId="ADAL" clId="{B1C13853-61A8-4035-8662-C738C423A4C8}" dt="2023-02-28T02:18:10.772" v="712"/>
          <ac:spMkLst>
            <pc:docMk/>
            <pc:sldMk cId="1352772942" sldId="270"/>
            <ac:spMk id="3" creationId="{844F9441-1D1E-6A22-B2AB-F6CE83CE9CE2}"/>
          </ac:spMkLst>
        </pc:spChg>
        <pc:spChg chg="add del">
          <ac:chgData name="TAN Mei Yi [Harrisdale Senior High School]" userId="f9f029c9-d743-4d60-9f2c-e74bdec1ab07" providerId="ADAL" clId="{B1C13853-61A8-4035-8662-C738C423A4C8}" dt="2023-02-28T02:18:10.541" v="711" actId="478"/>
          <ac:spMkLst>
            <pc:docMk/>
            <pc:sldMk cId="1352772942" sldId="270"/>
            <ac:spMk id="4" creationId="{0DFDD799-BD51-4870-84A8-F5635ECC2E18}"/>
          </ac:spMkLst>
        </pc:spChg>
      </pc:sldChg>
      <pc:sldChg chg="add del">
        <pc:chgData name="TAN Mei Yi [Harrisdale Senior High School]" userId="f9f029c9-d743-4d60-9f2c-e74bdec1ab07" providerId="ADAL" clId="{B1C13853-61A8-4035-8662-C738C423A4C8}" dt="2023-02-28T02:18:54.097" v="721" actId="47"/>
        <pc:sldMkLst>
          <pc:docMk/>
          <pc:sldMk cId="258439200" sldId="271"/>
        </pc:sldMkLst>
      </pc:sldChg>
      <pc:sldChg chg="addSp delSp modSp add mod">
        <pc:chgData name="TAN Mei Yi [Harrisdale Senior High School]" userId="f9f029c9-d743-4d60-9f2c-e74bdec1ab07" providerId="ADAL" clId="{B1C13853-61A8-4035-8662-C738C423A4C8}" dt="2023-02-28T02:19:01.997" v="723"/>
        <pc:sldMkLst>
          <pc:docMk/>
          <pc:sldMk cId="1205302241" sldId="272"/>
        </pc:sldMkLst>
        <pc:spChg chg="del">
          <ac:chgData name="TAN Mei Yi [Harrisdale Senior High School]" userId="f9f029c9-d743-4d60-9f2c-e74bdec1ab07" providerId="ADAL" clId="{B1C13853-61A8-4035-8662-C738C423A4C8}" dt="2023-02-28T02:19:01.735" v="722" actId="478"/>
          <ac:spMkLst>
            <pc:docMk/>
            <pc:sldMk cId="1205302241" sldId="272"/>
            <ac:spMk id="4" creationId="{815D16A1-7429-4A4F-9EBD-8968993245AF}"/>
          </ac:spMkLst>
        </pc:spChg>
        <pc:spChg chg="add mod">
          <ac:chgData name="TAN Mei Yi [Harrisdale Senior High School]" userId="f9f029c9-d743-4d60-9f2c-e74bdec1ab07" providerId="ADAL" clId="{B1C13853-61A8-4035-8662-C738C423A4C8}" dt="2023-02-28T02:19:01.997" v="723"/>
          <ac:spMkLst>
            <pc:docMk/>
            <pc:sldMk cId="1205302241" sldId="272"/>
            <ac:spMk id="8" creationId="{785340A3-C9A6-6859-8D0D-48CD2C61E3EF}"/>
          </ac:spMkLst>
        </pc:spChg>
      </pc:sldChg>
      <pc:sldChg chg="addSp delSp modSp add mod">
        <pc:chgData name="TAN Mei Yi [Harrisdale Senior High School]" userId="f9f029c9-d743-4d60-9f2c-e74bdec1ab07" providerId="ADAL" clId="{B1C13853-61A8-4035-8662-C738C423A4C8}" dt="2023-02-28T02:19:06.561" v="725"/>
        <pc:sldMkLst>
          <pc:docMk/>
          <pc:sldMk cId="2307014723" sldId="273"/>
        </pc:sldMkLst>
        <pc:spChg chg="del">
          <ac:chgData name="TAN Mei Yi [Harrisdale Senior High School]" userId="f9f029c9-d743-4d60-9f2c-e74bdec1ab07" providerId="ADAL" clId="{B1C13853-61A8-4035-8662-C738C423A4C8}" dt="2023-02-28T02:19:06.013" v="724" actId="478"/>
          <ac:spMkLst>
            <pc:docMk/>
            <pc:sldMk cId="2307014723" sldId="273"/>
            <ac:spMk id="4" creationId="{815D16A1-7429-4A4F-9EBD-8968993245AF}"/>
          </ac:spMkLst>
        </pc:spChg>
        <pc:spChg chg="add mod">
          <ac:chgData name="TAN Mei Yi [Harrisdale Senior High School]" userId="f9f029c9-d743-4d60-9f2c-e74bdec1ab07" providerId="ADAL" clId="{B1C13853-61A8-4035-8662-C738C423A4C8}" dt="2023-02-28T02:19:06.561" v="725"/>
          <ac:spMkLst>
            <pc:docMk/>
            <pc:sldMk cId="2307014723" sldId="273"/>
            <ac:spMk id="8" creationId="{D514C708-41CE-088D-719D-B6CE372F076E}"/>
          </ac:spMkLst>
        </pc:spChg>
      </pc:sldChg>
      <pc:sldChg chg="addSp delSp modSp add mod">
        <pc:chgData name="TAN Mei Yi [Harrisdale Senior High School]" userId="f9f029c9-d743-4d60-9f2c-e74bdec1ab07" providerId="ADAL" clId="{B1C13853-61A8-4035-8662-C738C423A4C8}" dt="2023-02-28T02:19:12.862" v="727"/>
        <pc:sldMkLst>
          <pc:docMk/>
          <pc:sldMk cId="2755622277" sldId="274"/>
        </pc:sldMkLst>
        <pc:spChg chg="del">
          <ac:chgData name="TAN Mei Yi [Harrisdale Senior High School]" userId="f9f029c9-d743-4d60-9f2c-e74bdec1ab07" providerId="ADAL" clId="{B1C13853-61A8-4035-8662-C738C423A4C8}" dt="2023-02-28T02:19:12.593" v="726" actId="478"/>
          <ac:spMkLst>
            <pc:docMk/>
            <pc:sldMk cId="2755622277" sldId="274"/>
            <ac:spMk id="4" creationId="{815D16A1-7429-4A4F-9EBD-8968993245AF}"/>
          </ac:spMkLst>
        </pc:spChg>
        <pc:spChg chg="add mod">
          <ac:chgData name="TAN Mei Yi [Harrisdale Senior High School]" userId="f9f029c9-d743-4d60-9f2c-e74bdec1ab07" providerId="ADAL" clId="{B1C13853-61A8-4035-8662-C738C423A4C8}" dt="2023-02-28T02:19:12.862" v="727"/>
          <ac:spMkLst>
            <pc:docMk/>
            <pc:sldMk cId="2755622277" sldId="274"/>
            <ac:spMk id="8" creationId="{9A8D9927-09B4-6D0F-C683-D8DAD277EEC8}"/>
          </ac:spMkLst>
        </pc:spChg>
      </pc:sldChg>
      <pc:sldChg chg="del">
        <pc:chgData name="TAN Mei Yi [Harrisdale Senior High School]" userId="f9f029c9-d743-4d60-9f2c-e74bdec1ab07" providerId="ADAL" clId="{B1C13853-61A8-4035-8662-C738C423A4C8}" dt="2023-02-28T02:17:45.581" v="704" actId="47"/>
        <pc:sldMkLst>
          <pc:docMk/>
          <pc:sldMk cId="2463627863" sldId="282"/>
        </pc:sldMkLst>
      </pc:sldChg>
      <pc:sldChg chg="modSp mod">
        <pc:chgData name="TAN Mei Yi [Harrisdale Senior High School]" userId="f9f029c9-d743-4d60-9f2c-e74bdec1ab07" providerId="ADAL" clId="{B1C13853-61A8-4035-8662-C738C423A4C8}" dt="2023-02-28T04:57:45.718" v="2230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B1C13853-61A8-4035-8662-C738C423A4C8}" dt="2023-02-28T04:57:45.718" v="2230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B1C13853-61A8-4035-8662-C738C423A4C8}" dt="2023-02-28T02:08:34.185" v="314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B1C13853-61A8-4035-8662-C738C423A4C8}" dt="2023-02-28T02:08:34.185" v="314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B1C13853-61A8-4035-8662-C738C423A4C8}" dt="2023-02-28T02:06:22.135" v="135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modSp add del">
        <pc:chgData name="TAN Mei Yi [Harrisdale Senior High School]" userId="f9f029c9-d743-4d60-9f2c-e74bdec1ab07" providerId="ADAL" clId="{B1C13853-61A8-4035-8662-C738C423A4C8}" dt="2023-02-28T02:28:37.145" v="796" actId="47"/>
        <pc:sldMkLst>
          <pc:docMk/>
          <pc:sldMk cId="3442742983" sldId="293"/>
        </pc:sldMkLst>
        <pc:spChg chg="mod">
          <ac:chgData name="TAN Mei Yi [Harrisdale Senior High School]" userId="f9f029c9-d743-4d60-9f2c-e74bdec1ab07" providerId="ADAL" clId="{B1C13853-61A8-4035-8662-C738C423A4C8}" dt="2023-02-28T02:22:41.362" v="795" actId="20577"/>
          <ac:spMkLst>
            <pc:docMk/>
            <pc:sldMk cId="3442742983" sldId="293"/>
            <ac:spMk id="3" creationId="{00000000-0000-0000-0000-000000000000}"/>
          </ac:spMkLst>
        </pc:spChg>
      </pc:sldChg>
      <pc:sldChg chg="addSp delSp modSp add mod ord modAnim">
        <pc:chgData name="TAN Mei Yi [Harrisdale Senior High School]" userId="f9f029c9-d743-4d60-9f2c-e74bdec1ab07" providerId="ADAL" clId="{B1C13853-61A8-4035-8662-C738C423A4C8}" dt="2023-02-28T02:35:04.690" v="1269" actId="20577"/>
        <pc:sldMkLst>
          <pc:docMk/>
          <pc:sldMk cId="4027334947" sldId="293"/>
        </pc:sldMkLst>
        <pc:spChg chg="add del mod">
          <ac:chgData name="TAN Mei Yi [Harrisdale Senior High School]" userId="f9f029c9-d743-4d60-9f2c-e74bdec1ab07" providerId="ADAL" clId="{B1C13853-61A8-4035-8662-C738C423A4C8}" dt="2023-02-28T02:30:26.083" v="938" actId="478"/>
          <ac:spMkLst>
            <pc:docMk/>
            <pc:sldMk cId="4027334947" sldId="293"/>
            <ac:spMk id="3" creationId="{DFFA1A67-EEF5-823D-F01C-3E195A7BBA9E}"/>
          </ac:spMkLst>
        </pc:spChg>
        <pc:spChg chg="del">
          <ac:chgData name="TAN Mei Yi [Harrisdale Senior High School]" userId="f9f029c9-d743-4d60-9f2c-e74bdec1ab07" providerId="ADAL" clId="{B1C13853-61A8-4035-8662-C738C423A4C8}" dt="2023-02-28T02:30:22.112" v="936" actId="478"/>
          <ac:spMkLst>
            <pc:docMk/>
            <pc:sldMk cId="4027334947" sldId="293"/>
            <ac:spMk id="5" creationId="{A78D7DF7-FF0D-40F9-9A9C-0FDF7B8BA60B}"/>
          </ac:spMkLst>
        </pc:spChg>
        <pc:spChg chg="add mod">
          <ac:chgData name="TAN Mei Yi [Harrisdale Senior High School]" userId="f9f029c9-d743-4d60-9f2c-e74bdec1ab07" providerId="ADAL" clId="{B1C13853-61A8-4035-8662-C738C423A4C8}" dt="2023-02-28T02:31:44.746" v="1105" actId="20577"/>
          <ac:spMkLst>
            <pc:docMk/>
            <pc:sldMk cId="4027334947" sldId="293"/>
            <ac:spMk id="9" creationId="{9F0E8D00-D283-C657-A47B-9BC8A52B4866}"/>
          </ac:spMkLst>
        </pc:spChg>
        <pc:spChg chg="add mod">
          <ac:chgData name="TAN Mei Yi [Harrisdale Senior High School]" userId="f9f029c9-d743-4d60-9f2c-e74bdec1ab07" providerId="ADAL" clId="{B1C13853-61A8-4035-8662-C738C423A4C8}" dt="2023-02-28T02:33:00.375" v="1155" actId="14100"/>
          <ac:spMkLst>
            <pc:docMk/>
            <pc:sldMk cId="4027334947" sldId="293"/>
            <ac:spMk id="10" creationId="{89B5050A-CB9B-C969-9E85-674ECE52FCF2}"/>
          </ac:spMkLst>
        </pc:spChg>
        <pc:spChg chg="add mod">
          <ac:chgData name="TAN Mei Yi [Harrisdale Senior High School]" userId="f9f029c9-d743-4d60-9f2c-e74bdec1ab07" providerId="ADAL" clId="{B1C13853-61A8-4035-8662-C738C423A4C8}" dt="2023-02-28T02:33:33.446" v="1174" actId="1076"/>
          <ac:spMkLst>
            <pc:docMk/>
            <pc:sldMk cId="4027334947" sldId="293"/>
            <ac:spMk id="11" creationId="{1494FBA5-752D-E1F2-580A-673ABDAB41D3}"/>
          </ac:spMkLst>
        </pc:spChg>
        <pc:spChg chg="add mod">
          <ac:chgData name="TAN Mei Yi [Harrisdale Senior High School]" userId="f9f029c9-d743-4d60-9f2c-e74bdec1ab07" providerId="ADAL" clId="{B1C13853-61A8-4035-8662-C738C423A4C8}" dt="2023-02-28T02:33:47.703" v="1184" actId="20577"/>
          <ac:spMkLst>
            <pc:docMk/>
            <pc:sldMk cId="4027334947" sldId="293"/>
            <ac:spMk id="12" creationId="{7903C020-5D38-0848-170F-793FE772965D}"/>
          </ac:spMkLst>
        </pc:spChg>
        <pc:spChg chg="add mod">
          <ac:chgData name="TAN Mei Yi [Harrisdale Senior High School]" userId="f9f029c9-d743-4d60-9f2c-e74bdec1ab07" providerId="ADAL" clId="{B1C13853-61A8-4035-8662-C738C423A4C8}" dt="2023-02-28T02:34:06.093" v="1196" actId="1076"/>
          <ac:spMkLst>
            <pc:docMk/>
            <pc:sldMk cId="4027334947" sldId="293"/>
            <ac:spMk id="13" creationId="{B3C2F9DB-DA1B-0283-2CA7-B5E985178EF2}"/>
          </ac:spMkLst>
        </pc:spChg>
        <pc:spChg chg="add mod">
          <ac:chgData name="TAN Mei Yi [Harrisdale Senior High School]" userId="f9f029c9-d743-4d60-9f2c-e74bdec1ab07" providerId="ADAL" clId="{B1C13853-61A8-4035-8662-C738C423A4C8}" dt="2023-02-28T02:34:36.076" v="1226" actId="20577"/>
          <ac:spMkLst>
            <pc:docMk/>
            <pc:sldMk cId="4027334947" sldId="293"/>
            <ac:spMk id="14" creationId="{D4A14F80-A135-7AA9-C304-7AC77CE117CE}"/>
          </ac:spMkLst>
        </pc:spChg>
        <pc:spChg chg="add mod">
          <ac:chgData name="TAN Mei Yi [Harrisdale Senior High School]" userId="f9f029c9-d743-4d60-9f2c-e74bdec1ab07" providerId="ADAL" clId="{B1C13853-61A8-4035-8662-C738C423A4C8}" dt="2023-02-28T02:34:54.704" v="1253" actId="1076"/>
          <ac:spMkLst>
            <pc:docMk/>
            <pc:sldMk cId="4027334947" sldId="293"/>
            <ac:spMk id="15" creationId="{46AF053A-5594-CFF5-2F29-1485A5E25555}"/>
          </ac:spMkLst>
        </pc:spChg>
        <pc:spChg chg="add mod">
          <ac:chgData name="TAN Mei Yi [Harrisdale Senior High School]" userId="f9f029c9-d743-4d60-9f2c-e74bdec1ab07" providerId="ADAL" clId="{B1C13853-61A8-4035-8662-C738C423A4C8}" dt="2023-02-28T02:35:04.690" v="1269" actId="20577"/>
          <ac:spMkLst>
            <pc:docMk/>
            <pc:sldMk cId="4027334947" sldId="293"/>
            <ac:spMk id="16" creationId="{8731241B-B912-E4F7-FFE8-C44DBC570DF5}"/>
          </ac:spMkLst>
        </pc:spChg>
        <pc:picChg chg="add mod modCrop">
          <ac:chgData name="TAN Mei Yi [Harrisdale Senior High School]" userId="f9f029c9-d743-4d60-9f2c-e74bdec1ab07" providerId="ADAL" clId="{B1C13853-61A8-4035-8662-C738C423A4C8}" dt="2023-02-28T02:32:10.975" v="1113" actId="1076"/>
          <ac:picMkLst>
            <pc:docMk/>
            <pc:sldMk cId="4027334947" sldId="293"/>
            <ac:picMk id="7" creationId="{6FED0083-57BC-F7FB-95DB-C458D3381EEF}"/>
          </ac:picMkLst>
        </pc:picChg>
        <pc:picChg chg="del">
          <ac:chgData name="TAN Mei Yi [Harrisdale Senior High School]" userId="f9f029c9-d743-4d60-9f2c-e74bdec1ab07" providerId="ADAL" clId="{B1C13853-61A8-4035-8662-C738C423A4C8}" dt="2023-02-28T02:30:24.843" v="937" actId="478"/>
          <ac:picMkLst>
            <pc:docMk/>
            <pc:sldMk cId="4027334947" sldId="293"/>
            <ac:picMk id="8" creationId="{072E35C2-E310-4EFB-97D8-CDDED30A8328}"/>
          </ac:picMkLst>
        </pc:picChg>
      </pc:sldChg>
      <pc:sldChg chg="del">
        <pc:chgData name="TAN Mei Yi [Harrisdale Senior High School]" userId="f9f029c9-d743-4d60-9f2c-e74bdec1ab07" providerId="ADAL" clId="{B1C13853-61A8-4035-8662-C738C423A4C8}" dt="2023-02-28T02:17:45.581" v="704" actId="47"/>
        <pc:sldMkLst>
          <pc:docMk/>
          <pc:sldMk cId="4092418745" sldId="293"/>
        </pc:sldMkLst>
      </pc:sldChg>
      <pc:sldChg chg="addSp delSp modSp add mod delAnim modAnim">
        <pc:chgData name="TAN Mei Yi [Harrisdale Senior High School]" userId="f9f029c9-d743-4d60-9f2c-e74bdec1ab07" providerId="ADAL" clId="{B1C13853-61A8-4035-8662-C738C423A4C8}" dt="2023-02-28T04:47:39.320" v="2220"/>
        <pc:sldMkLst>
          <pc:docMk/>
          <pc:sldMk cId="1457144405" sldId="294"/>
        </pc:sldMkLst>
        <pc:spChg chg="add mod">
          <ac:chgData name="TAN Mei Yi [Harrisdale Senior High School]" userId="f9f029c9-d743-4d60-9f2c-e74bdec1ab07" providerId="ADAL" clId="{B1C13853-61A8-4035-8662-C738C423A4C8}" dt="2023-02-28T04:47:25.718" v="2218" actId="6549"/>
          <ac:spMkLst>
            <pc:docMk/>
            <pc:sldMk cId="1457144405" sldId="294"/>
            <ac:spMk id="4" creationId="{F2FA0163-E08B-C03F-6AFD-8C9D6A9B4763}"/>
          </ac:spMkLst>
        </pc:spChg>
        <pc:spChg chg="mod">
          <ac:chgData name="TAN Mei Yi [Harrisdale Senior High School]" userId="f9f029c9-d743-4d60-9f2c-e74bdec1ab07" providerId="ADAL" clId="{B1C13853-61A8-4035-8662-C738C423A4C8}" dt="2023-02-28T02:37:55.620" v="1363" actId="20577"/>
          <ac:spMkLst>
            <pc:docMk/>
            <pc:sldMk cId="1457144405" sldId="294"/>
            <ac:spMk id="8" creationId="{9A8D9927-09B4-6D0F-C683-D8DAD277EEC8}"/>
          </ac:spMkLst>
        </pc:spChg>
        <pc:grpChg chg="del">
          <ac:chgData name="TAN Mei Yi [Harrisdale Senior High School]" userId="f9f029c9-d743-4d60-9f2c-e74bdec1ab07" providerId="ADAL" clId="{B1C13853-61A8-4035-8662-C738C423A4C8}" dt="2023-02-28T02:36:15.101" v="1272" actId="478"/>
          <ac:grpSpMkLst>
            <pc:docMk/>
            <pc:sldMk cId="1457144405" sldId="294"/>
            <ac:grpSpMk id="5" creationId="{00000000-0000-0000-0000-000000000000}"/>
          </ac:grpSpMkLst>
        </pc:grpChg>
        <pc:inkChg chg="del">
          <ac:chgData name="TAN Mei Yi [Harrisdale Senior High School]" userId="f9f029c9-d743-4d60-9f2c-e74bdec1ab07" providerId="ADAL" clId="{B1C13853-61A8-4035-8662-C738C423A4C8}" dt="2023-02-28T02:36:11.762" v="1271" actId="478"/>
          <ac:inkMkLst>
            <pc:docMk/>
            <pc:sldMk cId="1457144405" sldId="294"/>
            <ac:inkMk id="10" creationId="{00000000-0000-0000-0000-000000000000}"/>
          </ac:inkMkLst>
        </pc:inkChg>
        <pc:inkChg chg="del">
          <ac:chgData name="TAN Mei Yi [Harrisdale Senior High School]" userId="f9f029c9-d743-4d60-9f2c-e74bdec1ab07" providerId="ADAL" clId="{B1C13853-61A8-4035-8662-C738C423A4C8}" dt="2023-02-28T02:36:11.762" v="1271" actId="478"/>
          <ac:inkMkLst>
            <pc:docMk/>
            <pc:sldMk cId="1457144405" sldId="294"/>
            <ac:inkMk id="16" creationId="{00000000-0000-0000-0000-000000000000}"/>
          </ac:inkMkLst>
        </pc:inkChg>
        <pc:inkChg chg="del">
          <ac:chgData name="TAN Mei Yi [Harrisdale Senior High School]" userId="f9f029c9-d743-4d60-9f2c-e74bdec1ab07" providerId="ADAL" clId="{B1C13853-61A8-4035-8662-C738C423A4C8}" dt="2023-02-28T02:36:11.762" v="1271" actId="478"/>
          <ac:inkMkLst>
            <pc:docMk/>
            <pc:sldMk cId="1457144405" sldId="294"/>
            <ac:inkMk id="29" creationId="{00000000-0000-0000-0000-000000000000}"/>
          </ac:inkMkLst>
        </pc:inkChg>
      </pc:sldChg>
      <pc:sldChg chg="del">
        <pc:chgData name="TAN Mei Yi [Harrisdale Senior High School]" userId="f9f029c9-d743-4d60-9f2c-e74bdec1ab07" providerId="ADAL" clId="{B1C13853-61A8-4035-8662-C738C423A4C8}" dt="2023-02-28T02:17:45.581" v="704" actId="47"/>
        <pc:sldMkLst>
          <pc:docMk/>
          <pc:sldMk cId="3006845214" sldId="294"/>
        </pc:sldMkLst>
      </pc:sldChg>
      <pc:sldChg chg="addSp delSp modSp add mod ord modAnim">
        <pc:chgData name="TAN Mei Yi [Harrisdale Senior High School]" userId="f9f029c9-d743-4d60-9f2c-e74bdec1ab07" providerId="ADAL" clId="{B1C13853-61A8-4035-8662-C738C423A4C8}" dt="2023-02-28T04:47:57.144" v="2225"/>
        <pc:sldMkLst>
          <pc:docMk/>
          <pc:sldMk cId="293002145" sldId="295"/>
        </pc:sldMkLst>
        <pc:spChg chg="add mod">
          <ac:chgData name="TAN Mei Yi [Harrisdale Senior High School]" userId="f9f029c9-d743-4d60-9f2c-e74bdec1ab07" providerId="ADAL" clId="{B1C13853-61A8-4035-8662-C738C423A4C8}" dt="2023-02-28T02:36:43.232" v="1275"/>
          <ac:spMkLst>
            <pc:docMk/>
            <pc:sldMk cId="293002145" sldId="295"/>
            <ac:spMk id="2" creationId="{C65A2176-8729-D1C0-728A-D41F9D881331}"/>
          </ac:spMkLst>
        </pc:spChg>
        <pc:spChg chg="mod">
          <ac:chgData name="TAN Mei Yi [Harrisdale Senior High School]" userId="f9f029c9-d743-4d60-9f2c-e74bdec1ab07" providerId="ADAL" clId="{B1C13853-61A8-4035-8662-C738C423A4C8}" dt="2023-02-28T04:45:34.003" v="2150" actId="207"/>
          <ac:spMkLst>
            <pc:docMk/>
            <pc:sldMk cId="293002145" sldId="295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B1C13853-61A8-4035-8662-C738C423A4C8}" dt="2023-02-28T02:36:42.931" v="1274" actId="478"/>
          <ac:spMkLst>
            <pc:docMk/>
            <pc:sldMk cId="293002145" sldId="295"/>
            <ac:spMk id="7" creationId="{C619484D-8DC8-46DB-97BF-57F7B3E66151}"/>
          </ac:spMkLst>
        </pc:spChg>
      </pc:sldChg>
      <pc:sldChg chg="del">
        <pc:chgData name="TAN Mei Yi [Harrisdale Senior High School]" userId="f9f029c9-d743-4d60-9f2c-e74bdec1ab07" providerId="ADAL" clId="{B1C13853-61A8-4035-8662-C738C423A4C8}" dt="2023-02-28T02:17:45.581" v="704" actId="47"/>
        <pc:sldMkLst>
          <pc:docMk/>
          <pc:sldMk cId="2043733513" sldId="295"/>
        </pc:sldMkLst>
      </pc:sldChg>
      <pc:sldChg chg="addSp delSp modSp add mod modAnim">
        <pc:chgData name="TAN Mei Yi [Harrisdale Senior High School]" userId="f9f029c9-d743-4d60-9f2c-e74bdec1ab07" providerId="ADAL" clId="{B1C13853-61A8-4035-8662-C738C423A4C8}" dt="2023-02-28T04:47:08.522" v="2216" actId="20577"/>
        <pc:sldMkLst>
          <pc:docMk/>
          <pc:sldMk cId="1224507160" sldId="296"/>
        </pc:sldMkLst>
        <pc:spChg chg="add mod">
          <ac:chgData name="TAN Mei Yi [Harrisdale Senior High School]" userId="f9f029c9-d743-4d60-9f2c-e74bdec1ab07" providerId="ADAL" clId="{B1C13853-61A8-4035-8662-C738C423A4C8}" dt="2023-02-28T04:40:04.288" v="1996" actId="1076"/>
          <ac:spMkLst>
            <pc:docMk/>
            <pc:sldMk cId="1224507160" sldId="296"/>
            <ac:spMk id="2" creationId="{797CFE4A-1A9E-F5F1-9483-BB60CC680F1E}"/>
          </ac:spMkLst>
        </pc:spChg>
        <pc:spChg chg="mod">
          <ac:chgData name="TAN Mei Yi [Harrisdale Senior High School]" userId="f9f029c9-d743-4d60-9f2c-e74bdec1ab07" providerId="ADAL" clId="{B1C13853-61A8-4035-8662-C738C423A4C8}" dt="2023-02-28T04:39:10.547" v="1990" actId="20577"/>
          <ac:spMkLst>
            <pc:docMk/>
            <pc:sldMk cId="1224507160" sldId="296"/>
            <ac:spMk id="4" creationId="{F2FA0163-E08B-C03F-6AFD-8C9D6A9B4763}"/>
          </ac:spMkLst>
        </pc:spChg>
        <pc:spChg chg="add mod">
          <ac:chgData name="TAN Mei Yi [Harrisdale Senior High School]" userId="f9f029c9-d743-4d60-9f2c-e74bdec1ab07" providerId="ADAL" clId="{B1C13853-61A8-4035-8662-C738C423A4C8}" dt="2023-02-28T04:42:08.519" v="2093" actId="20577"/>
          <ac:spMkLst>
            <pc:docMk/>
            <pc:sldMk cId="1224507160" sldId="296"/>
            <ac:spMk id="28" creationId="{5ED8EFE3-D91D-FAD2-CF07-A39942F9A956}"/>
          </ac:spMkLst>
        </pc:spChg>
        <pc:spChg chg="add mod">
          <ac:chgData name="TAN Mei Yi [Harrisdale Senior High School]" userId="f9f029c9-d743-4d60-9f2c-e74bdec1ab07" providerId="ADAL" clId="{B1C13853-61A8-4035-8662-C738C423A4C8}" dt="2023-02-28T04:43:15.120" v="2096" actId="20577"/>
          <ac:spMkLst>
            <pc:docMk/>
            <pc:sldMk cId="1224507160" sldId="296"/>
            <ac:spMk id="29" creationId="{F37A3E16-53F8-E4EF-1307-273322D53E6B}"/>
          </ac:spMkLst>
        </pc:spChg>
        <pc:spChg chg="add mod">
          <ac:chgData name="TAN Mei Yi [Harrisdale Senior High School]" userId="f9f029c9-d743-4d60-9f2c-e74bdec1ab07" providerId="ADAL" clId="{B1C13853-61A8-4035-8662-C738C423A4C8}" dt="2023-02-28T04:44:49.145" v="2145" actId="6549"/>
          <ac:spMkLst>
            <pc:docMk/>
            <pc:sldMk cId="1224507160" sldId="296"/>
            <ac:spMk id="58" creationId="{1104B8B7-2961-7AA8-F6B3-786C23D20C69}"/>
          </ac:spMkLst>
        </pc:spChg>
        <pc:spChg chg="add mod">
          <ac:chgData name="TAN Mei Yi [Harrisdale Senior High School]" userId="f9f029c9-d743-4d60-9f2c-e74bdec1ab07" providerId="ADAL" clId="{B1C13853-61A8-4035-8662-C738C423A4C8}" dt="2023-02-28T04:45:18.406" v="2148" actId="20577"/>
          <ac:spMkLst>
            <pc:docMk/>
            <pc:sldMk cId="1224507160" sldId="296"/>
            <ac:spMk id="59" creationId="{E3E6DBF5-ED45-2EF5-9ACA-AA9FEF875FFC}"/>
          </ac:spMkLst>
        </pc:spChg>
        <pc:spChg chg="add mod">
          <ac:chgData name="TAN Mei Yi [Harrisdale Senior High School]" userId="f9f029c9-d743-4d60-9f2c-e74bdec1ab07" providerId="ADAL" clId="{B1C13853-61A8-4035-8662-C738C423A4C8}" dt="2023-02-28T04:47:08.522" v="2216" actId="20577"/>
          <ac:spMkLst>
            <pc:docMk/>
            <pc:sldMk cId="1224507160" sldId="296"/>
            <ac:spMk id="93" creationId="{AB7B7989-67A7-603F-C5B9-25DC567B7C35}"/>
          </ac:spMkLst>
        </pc:spChg>
        <pc:grpChg chg="del mod">
          <ac:chgData name="TAN Mei Yi [Harrisdale Senior High School]" userId="f9f029c9-d743-4d60-9f2c-e74bdec1ab07" providerId="ADAL" clId="{B1C13853-61A8-4035-8662-C738C423A4C8}" dt="2023-02-28T04:40:35.765" v="2005"/>
          <ac:grpSpMkLst>
            <pc:docMk/>
            <pc:sldMk cId="1224507160" sldId="296"/>
            <ac:grpSpMk id="10" creationId="{C80890AD-FF6D-8565-B912-649B440852D1}"/>
          </ac:grpSpMkLst>
        </pc:grpChg>
        <pc:grpChg chg="del mod">
          <ac:chgData name="TAN Mei Yi [Harrisdale Senior High School]" userId="f9f029c9-d743-4d60-9f2c-e74bdec1ab07" providerId="ADAL" clId="{B1C13853-61A8-4035-8662-C738C423A4C8}" dt="2023-02-28T04:40:40.536" v="2007"/>
          <ac:grpSpMkLst>
            <pc:docMk/>
            <pc:sldMk cId="1224507160" sldId="296"/>
            <ac:grpSpMk id="13" creationId="{546382F0-6E5E-24C7-0CA1-E7DBB0B14FCB}"/>
          </ac:grpSpMkLst>
        </pc:grpChg>
        <pc:grpChg chg="del mod">
          <ac:chgData name="TAN Mei Yi [Harrisdale Senior High School]" userId="f9f029c9-d743-4d60-9f2c-e74bdec1ab07" providerId="ADAL" clId="{B1C13853-61A8-4035-8662-C738C423A4C8}" dt="2023-02-28T04:40:43.084" v="2012"/>
          <ac:grpSpMkLst>
            <pc:docMk/>
            <pc:sldMk cId="1224507160" sldId="296"/>
            <ac:grpSpMk id="15" creationId="{130C37D3-ED2B-AB71-D7DB-45A1460931EE}"/>
          </ac:grpSpMkLst>
        </pc:grpChg>
        <pc:grpChg chg="del mod">
          <ac:chgData name="TAN Mei Yi [Harrisdale Senior High School]" userId="f9f029c9-d743-4d60-9f2c-e74bdec1ab07" providerId="ADAL" clId="{B1C13853-61A8-4035-8662-C738C423A4C8}" dt="2023-02-28T04:40:46.539" v="2019"/>
          <ac:grpSpMkLst>
            <pc:docMk/>
            <pc:sldMk cId="1224507160" sldId="296"/>
            <ac:grpSpMk id="20" creationId="{30F96CA3-E7D0-D514-5CEB-7B6178B7B83F}"/>
          </ac:grpSpMkLst>
        </pc:grpChg>
        <pc:grpChg chg="mod">
          <ac:chgData name="TAN Mei Yi [Harrisdale Senior High School]" userId="f9f029c9-d743-4d60-9f2c-e74bdec1ab07" providerId="ADAL" clId="{B1C13853-61A8-4035-8662-C738C423A4C8}" dt="2023-02-28T04:40:46.539" v="2019"/>
          <ac:grpSpMkLst>
            <pc:docMk/>
            <pc:sldMk cId="1224507160" sldId="296"/>
            <ac:grpSpMk id="27" creationId="{FB20FBC5-66C2-0D24-7A6A-ED7FBA34DBDF}"/>
          </ac:grpSpMkLst>
        </pc:grpChg>
        <pc:grpChg chg="del mod">
          <ac:chgData name="TAN Mei Yi [Harrisdale Senior High School]" userId="f9f029c9-d743-4d60-9f2c-e74bdec1ab07" providerId="ADAL" clId="{B1C13853-61A8-4035-8662-C738C423A4C8}" dt="2023-02-28T04:43:25.796" v="2103"/>
          <ac:grpSpMkLst>
            <pc:docMk/>
            <pc:sldMk cId="1224507160" sldId="296"/>
            <ac:grpSpMk id="33" creationId="{D08F47E8-F5AA-056D-842F-63D3C654A54F}"/>
          </ac:grpSpMkLst>
        </pc:grpChg>
        <pc:grpChg chg="del mod">
          <ac:chgData name="TAN Mei Yi [Harrisdale Senior High School]" userId="f9f029c9-d743-4d60-9f2c-e74bdec1ab07" providerId="ADAL" clId="{B1C13853-61A8-4035-8662-C738C423A4C8}" dt="2023-02-28T04:43:28.987" v="2106"/>
          <ac:grpSpMkLst>
            <pc:docMk/>
            <pc:sldMk cId="1224507160" sldId="296"/>
            <ac:grpSpMk id="36" creationId="{DB45F5A3-3FC9-C027-4650-145E10DEE07B}"/>
          </ac:grpSpMkLst>
        </pc:grpChg>
        <pc:grpChg chg="del mod">
          <ac:chgData name="TAN Mei Yi [Harrisdale Senior High School]" userId="f9f029c9-d743-4d60-9f2c-e74bdec1ab07" providerId="ADAL" clId="{B1C13853-61A8-4035-8662-C738C423A4C8}" dt="2023-02-28T04:43:30.909" v="2110"/>
          <ac:grpSpMkLst>
            <pc:docMk/>
            <pc:sldMk cId="1224507160" sldId="296"/>
            <ac:grpSpMk id="39" creationId="{8832F173-D82D-FC28-FB2A-46B05077628E}"/>
          </ac:grpSpMkLst>
        </pc:grpChg>
        <pc:grpChg chg="del mod">
          <ac:chgData name="TAN Mei Yi [Harrisdale Senior High School]" userId="f9f029c9-d743-4d60-9f2c-e74bdec1ab07" providerId="ADAL" clId="{B1C13853-61A8-4035-8662-C738C423A4C8}" dt="2023-02-28T04:43:36.872" v="2117"/>
          <ac:grpSpMkLst>
            <pc:docMk/>
            <pc:sldMk cId="1224507160" sldId="296"/>
            <ac:grpSpMk id="43" creationId="{CAFF7921-BA45-7C27-BABA-9CD3CD9E2CF1}"/>
          </ac:grpSpMkLst>
        </pc:grpChg>
        <pc:grpChg chg="del mod">
          <ac:chgData name="TAN Mei Yi [Harrisdale Senior High School]" userId="f9f029c9-d743-4d60-9f2c-e74bdec1ab07" providerId="ADAL" clId="{B1C13853-61A8-4035-8662-C738C423A4C8}" dt="2023-02-28T04:43:45.023" v="2124"/>
          <ac:grpSpMkLst>
            <pc:docMk/>
            <pc:sldMk cId="1224507160" sldId="296"/>
            <ac:grpSpMk id="50" creationId="{4202CD27-27FC-71B8-8362-DFDD90AF1408}"/>
          </ac:grpSpMkLst>
        </pc:grpChg>
        <pc:grpChg chg="mod">
          <ac:chgData name="TAN Mei Yi [Harrisdale Senior High School]" userId="f9f029c9-d743-4d60-9f2c-e74bdec1ab07" providerId="ADAL" clId="{B1C13853-61A8-4035-8662-C738C423A4C8}" dt="2023-02-28T04:43:45.023" v="2124"/>
          <ac:grpSpMkLst>
            <pc:docMk/>
            <pc:sldMk cId="1224507160" sldId="296"/>
            <ac:grpSpMk id="57" creationId="{FE7878C7-BE6A-F939-6FFE-B113C2F42CA9}"/>
          </ac:grpSpMkLst>
        </pc:grpChg>
        <pc:grpChg chg="del mod">
          <ac:chgData name="TAN Mei Yi [Harrisdale Senior High School]" userId="f9f029c9-d743-4d60-9f2c-e74bdec1ab07" providerId="ADAL" clId="{B1C13853-61A8-4035-8662-C738C423A4C8}" dt="2023-02-28T04:46:00.198" v="2159"/>
          <ac:grpSpMkLst>
            <pc:docMk/>
            <pc:sldMk cId="1224507160" sldId="296"/>
            <ac:grpSpMk id="64" creationId="{099C3A09-88CD-DF12-19AD-4D32CB38B9D5}"/>
          </ac:grpSpMkLst>
        </pc:grpChg>
        <pc:grpChg chg="del mod">
          <ac:chgData name="TAN Mei Yi [Harrisdale Senior High School]" userId="f9f029c9-d743-4d60-9f2c-e74bdec1ab07" providerId="ADAL" clId="{B1C13853-61A8-4035-8662-C738C423A4C8}" dt="2023-02-28T04:46:03.277" v="2161"/>
          <ac:grpSpMkLst>
            <pc:docMk/>
            <pc:sldMk cId="1224507160" sldId="296"/>
            <ac:grpSpMk id="66" creationId="{D5C1B90B-E12B-5E13-85F6-5D1BCB618491}"/>
          </ac:grpSpMkLst>
        </pc:grpChg>
        <pc:grpChg chg="del mod">
          <ac:chgData name="TAN Mei Yi [Harrisdale Senior High School]" userId="f9f029c9-d743-4d60-9f2c-e74bdec1ab07" providerId="ADAL" clId="{B1C13853-61A8-4035-8662-C738C423A4C8}" dt="2023-02-28T04:46:04.891" v="2165"/>
          <ac:grpSpMkLst>
            <pc:docMk/>
            <pc:sldMk cId="1224507160" sldId="296"/>
            <ac:grpSpMk id="68" creationId="{7A529F9B-4FF9-8D41-01A9-59E93DE6A3BE}"/>
          </ac:grpSpMkLst>
        </pc:grpChg>
        <pc:grpChg chg="del mod">
          <ac:chgData name="TAN Mei Yi [Harrisdale Senior High School]" userId="f9f029c9-d743-4d60-9f2c-e74bdec1ab07" providerId="ADAL" clId="{B1C13853-61A8-4035-8662-C738C423A4C8}" dt="2023-02-28T04:46:09.315" v="2174"/>
          <ac:grpSpMkLst>
            <pc:docMk/>
            <pc:sldMk cId="1224507160" sldId="296"/>
            <ac:grpSpMk id="72" creationId="{5FB14647-F8AB-1C02-4CEB-D9516D9FEC37}"/>
          </ac:grpSpMkLst>
        </pc:grpChg>
        <pc:grpChg chg="del mod">
          <ac:chgData name="TAN Mei Yi [Harrisdale Senior High School]" userId="f9f029c9-d743-4d60-9f2c-e74bdec1ab07" providerId="ADAL" clId="{B1C13853-61A8-4035-8662-C738C423A4C8}" dt="2023-02-28T04:46:10.397" v="2177"/>
          <ac:grpSpMkLst>
            <pc:docMk/>
            <pc:sldMk cId="1224507160" sldId="296"/>
            <ac:grpSpMk id="82" creationId="{9F640F33-3D22-D934-DE7B-BE8DCF30E50C}"/>
          </ac:grpSpMkLst>
        </pc:grpChg>
        <pc:grpChg chg="del mod">
          <ac:chgData name="TAN Mei Yi [Harrisdale Senior High School]" userId="f9f029c9-d743-4d60-9f2c-e74bdec1ab07" providerId="ADAL" clId="{B1C13853-61A8-4035-8662-C738C423A4C8}" dt="2023-02-28T04:46:12.888" v="2179"/>
          <ac:grpSpMkLst>
            <pc:docMk/>
            <pc:sldMk cId="1224507160" sldId="296"/>
            <ac:grpSpMk id="85" creationId="{2A42D21D-5FC3-2FAC-8583-74823D7F015F}"/>
          </ac:grpSpMkLst>
        </pc:grpChg>
        <pc:grpChg chg="del mod">
          <ac:chgData name="TAN Mei Yi [Harrisdale Senior High School]" userId="f9f029c9-d743-4d60-9f2c-e74bdec1ab07" providerId="ADAL" clId="{B1C13853-61A8-4035-8662-C738C423A4C8}" dt="2023-02-28T04:46:16.611" v="2184"/>
          <ac:grpSpMkLst>
            <pc:docMk/>
            <pc:sldMk cId="1224507160" sldId="296"/>
            <ac:grpSpMk id="87" creationId="{FF3F0DF4-FDEE-78B8-CB64-16AD1D3E4C6C}"/>
          </ac:grpSpMkLst>
        </pc:grpChg>
        <pc:grpChg chg="mod">
          <ac:chgData name="TAN Mei Yi [Harrisdale Senior High School]" userId="f9f029c9-d743-4d60-9f2c-e74bdec1ab07" providerId="ADAL" clId="{B1C13853-61A8-4035-8662-C738C423A4C8}" dt="2023-02-28T04:46:16.611" v="2184"/>
          <ac:grpSpMkLst>
            <pc:docMk/>
            <pc:sldMk cId="1224507160" sldId="296"/>
            <ac:grpSpMk id="92" creationId="{04A6F599-78AD-5DE4-0DC5-FFDE7F30979A}"/>
          </ac:grpSpMkLst>
        </pc:grpChg>
        <pc:inkChg chg="add mod">
          <ac:chgData name="TAN Mei Yi [Harrisdale Senior High School]" userId="f9f029c9-d743-4d60-9f2c-e74bdec1ab07" providerId="ADAL" clId="{B1C13853-61A8-4035-8662-C738C423A4C8}" dt="2023-02-28T04:40:46.539" v="2019"/>
          <ac:inkMkLst>
            <pc:docMk/>
            <pc:sldMk cId="1224507160" sldId="296"/>
            <ac:inkMk id="3" creationId="{60F812DB-9B77-B098-C421-931BAA773EC1}"/>
          </ac:inkMkLst>
        </pc:inkChg>
        <pc:inkChg chg="add mod">
          <ac:chgData name="TAN Mei Yi [Harrisdale Senior High School]" userId="f9f029c9-d743-4d60-9f2c-e74bdec1ab07" providerId="ADAL" clId="{B1C13853-61A8-4035-8662-C738C423A4C8}" dt="2023-02-28T04:40:46.539" v="2019"/>
          <ac:inkMkLst>
            <pc:docMk/>
            <pc:sldMk cId="1224507160" sldId="296"/>
            <ac:inkMk id="5" creationId="{5D7BC4F8-45CA-CCBC-0054-9F0B2B354F99}"/>
          </ac:inkMkLst>
        </pc:inkChg>
        <pc:inkChg chg="add mod">
          <ac:chgData name="TAN Mei Yi [Harrisdale Senior High School]" userId="f9f029c9-d743-4d60-9f2c-e74bdec1ab07" providerId="ADAL" clId="{B1C13853-61A8-4035-8662-C738C423A4C8}" dt="2023-02-28T04:40:46.539" v="2019"/>
          <ac:inkMkLst>
            <pc:docMk/>
            <pc:sldMk cId="1224507160" sldId="296"/>
            <ac:inkMk id="6" creationId="{40EA5651-C6B2-D742-C7A1-6F44315BB3A7}"/>
          </ac:inkMkLst>
        </pc:inkChg>
        <pc:inkChg chg="add mod">
          <ac:chgData name="TAN Mei Yi [Harrisdale Senior High School]" userId="f9f029c9-d743-4d60-9f2c-e74bdec1ab07" providerId="ADAL" clId="{B1C13853-61A8-4035-8662-C738C423A4C8}" dt="2023-02-28T04:40:46.539" v="2019"/>
          <ac:inkMkLst>
            <pc:docMk/>
            <pc:sldMk cId="1224507160" sldId="296"/>
            <ac:inkMk id="7" creationId="{B92AB74A-A2B2-9DA2-1E48-0D2BD1D1A51E}"/>
          </ac:inkMkLst>
        </pc:inkChg>
        <pc:inkChg chg="add mod">
          <ac:chgData name="TAN Mei Yi [Harrisdale Senior High School]" userId="f9f029c9-d743-4d60-9f2c-e74bdec1ab07" providerId="ADAL" clId="{B1C13853-61A8-4035-8662-C738C423A4C8}" dt="2023-02-28T04:40:46.539" v="2019"/>
          <ac:inkMkLst>
            <pc:docMk/>
            <pc:sldMk cId="1224507160" sldId="296"/>
            <ac:inkMk id="9" creationId="{9A9C0EFE-9928-EE90-46F0-810495007DD1}"/>
          </ac:inkMkLst>
        </pc:inkChg>
        <pc:inkChg chg="add mod">
          <ac:chgData name="TAN Mei Yi [Harrisdale Senior High School]" userId="f9f029c9-d743-4d60-9f2c-e74bdec1ab07" providerId="ADAL" clId="{B1C13853-61A8-4035-8662-C738C423A4C8}" dt="2023-02-28T04:40:46.539" v="2019"/>
          <ac:inkMkLst>
            <pc:docMk/>
            <pc:sldMk cId="1224507160" sldId="296"/>
            <ac:inkMk id="11" creationId="{0EAD78CC-17E8-E0B7-20AB-FA3903E6CA53}"/>
          </ac:inkMkLst>
        </pc:inkChg>
        <pc:inkChg chg="add mod">
          <ac:chgData name="TAN Mei Yi [Harrisdale Senior High School]" userId="f9f029c9-d743-4d60-9f2c-e74bdec1ab07" providerId="ADAL" clId="{B1C13853-61A8-4035-8662-C738C423A4C8}" dt="2023-02-28T04:40:46.539" v="2019"/>
          <ac:inkMkLst>
            <pc:docMk/>
            <pc:sldMk cId="1224507160" sldId="296"/>
            <ac:inkMk id="12" creationId="{614C1172-75D0-D6A1-D10A-C78D98C2442A}"/>
          </ac:inkMkLst>
        </pc:inkChg>
        <pc:inkChg chg="add mod">
          <ac:chgData name="TAN Mei Yi [Harrisdale Senior High School]" userId="f9f029c9-d743-4d60-9f2c-e74bdec1ab07" providerId="ADAL" clId="{B1C13853-61A8-4035-8662-C738C423A4C8}" dt="2023-02-28T04:40:46.539" v="2019"/>
          <ac:inkMkLst>
            <pc:docMk/>
            <pc:sldMk cId="1224507160" sldId="296"/>
            <ac:inkMk id="14" creationId="{30DC2D04-CBE7-45D1-E3F4-4813F02376BE}"/>
          </ac:inkMkLst>
        </pc:inkChg>
        <pc:inkChg chg="add mod">
          <ac:chgData name="TAN Mei Yi [Harrisdale Senior High School]" userId="f9f029c9-d743-4d60-9f2c-e74bdec1ab07" providerId="ADAL" clId="{B1C13853-61A8-4035-8662-C738C423A4C8}" dt="2023-02-28T04:40:46.539" v="2019"/>
          <ac:inkMkLst>
            <pc:docMk/>
            <pc:sldMk cId="1224507160" sldId="296"/>
            <ac:inkMk id="16" creationId="{7685FCB1-D319-CE9D-BF3D-95E393006B5F}"/>
          </ac:inkMkLst>
        </pc:inkChg>
        <pc:inkChg chg="add mod">
          <ac:chgData name="TAN Mei Yi [Harrisdale Senior High School]" userId="f9f029c9-d743-4d60-9f2c-e74bdec1ab07" providerId="ADAL" clId="{B1C13853-61A8-4035-8662-C738C423A4C8}" dt="2023-02-28T04:40:46.539" v="2019"/>
          <ac:inkMkLst>
            <pc:docMk/>
            <pc:sldMk cId="1224507160" sldId="296"/>
            <ac:inkMk id="17" creationId="{941CEAFA-57C6-AEE1-8EAA-E12D7E8AF8C1}"/>
          </ac:inkMkLst>
        </pc:inkChg>
        <pc:inkChg chg="add mod">
          <ac:chgData name="TAN Mei Yi [Harrisdale Senior High School]" userId="f9f029c9-d743-4d60-9f2c-e74bdec1ab07" providerId="ADAL" clId="{B1C13853-61A8-4035-8662-C738C423A4C8}" dt="2023-02-28T04:40:46.539" v="2019"/>
          <ac:inkMkLst>
            <pc:docMk/>
            <pc:sldMk cId="1224507160" sldId="296"/>
            <ac:inkMk id="18" creationId="{26F3D2C5-E77C-D754-1168-79E3C901BE29}"/>
          </ac:inkMkLst>
        </pc:inkChg>
        <pc:inkChg chg="add mod">
          <ac:chgData name="TAN Mei Yi [Harrisdale Senior High School]" userId="f9f029c9-d743-4d60-9f2c-e74bdec1ab07" providerId="ADAL" clId="{B1C13853-61A8-4035-8662-C738C423A4C8}" dt="2023-02-28T04:40:46.539" v="2019"/>
          <ac:inkMkLst>
            <pc:docMk/>
            <pc:sldMk cId="1224507160" sldId="296"/>
            <ac:inkMk id="19" creationId="{2B63398C-EBC3-3668-9AC1-5404523713AD}"/>
          </ac:inkMkLst>
        </pc:inkChg>
        <pc:inkChg chg="add mod">
          <ac:chgData name="TAN Mei Yi [Harrisdale Senior High School]" userId="f9f029c9-d743-4d60-9f2c-e74bdec1ab07" providerId="ADAL" clId="{B1C13853-61A8-4035-8662-C738C423A4C8}" dt="2023-02-28T04:40:46.539" v="2019"/>
          <ac:inkMkLst>
            <pc:docMk/>
            <pc:sldMk cId="1224507160" sldId="296"/>
            <ac:inkMk id="21" creationId="{822BBD73-9145-8A74-B611-CAA2FAE3C3D3}"/>
          </ac:inkMkLst>
        </pc:inkChg>
        <pc:inkChg chg="add mod">
          <ac:chgData name="TAN Mei Yi [Harrisdale Senior High School]" userId="f9f029c9-d743-4d60-9f2c-e74bdec1ab07" providerId="ADAL" clId="{B1C13853-61A8-4035-8662-C738C423A4C8}" dt="2023-02-28T04:40:46.539" v="2019"/>
          <ac:inkMkLst>
            <pc:docMk/>
            <pc:sldMk cId="1224507160" sldId="296"/>
            <ac:inkMk id="22" creationId="{E0104288-643E-C3C8-B3B6-CE648EC8EA2E}"/>
          </ac:inkMkLst>
        </pc:inkChg>
        <pc:inkChg chg="add mod">
          <ac:chgData name="TAN Mei Yi [Harrisdale Senior High School]" userId="f9f029c9-d743-4d60-9f2c-e74bdec1ab07" providerId="ADAL" clId="{B1C13853-61A8-4035-8662-C738C423A4C8}" dt="2023-02-28T04:40:46.539" v="2019"/>
          <ac:inkMkLst>
            <pc:docMk/>
            <pc:sldMk cId="1224507160" sldId="296"/>
            <ac:inkMk id="23" creationId="{2064CA5A-2084-4F08-380D-B4B90B3792B5}"/>
          </ac:inkMkLst>
        </pc:inkChg>
        <pc:inkChg chg="add mod">
          <ac:chgData name="TAN Mei Yi [Harrisdale Senior High School]" userId="f9f029c9-d743-4d60-9f2c-e74bdec1ab07" providerId="ADAL" clId="{B1C13853-61A8-4035-8662-C738C423A4C8}" dt="2023-02-28T04:40:46.539" v="2019"/>
          <ac:inkMkLst>
            <pc:docMk/>
            <pc:sldMk cId="1224507160" sldId="296"/>
            <ac:inkMk id="24" creationId="{C4079A75-1680-9135-8866-84E30E1BA496}"/>
          </ac:inkMkLst>
        </pc:inkChg>
        <pc:inkChg chg="add mod">
          <ac:chgData name="TAN Mei Yi [Harrisdale Senior High School]" userId="f9f029c9-d743-4d60-9f2c-e74bdec1ab07" providerId="ADAL" clId="{B1C13853-61A8-4035-8662-C738C423A4C8}" dt="2023-02-28T04:40:46.539" v="2019"/>
          <ac:inkMkLst>
            <pc:docMk/>
            <pc:sldMk cId="1224507160" sldId="296"/>
            <ac:inkMk id="25" creationId="{09B66E3E-FAC9-F2DE-EED5-F89F26C0328E}"/>
          </ac:inkMkLst>
        </pc:inkChg>
        <pc:inkChg chg="add mod">
          <ac:chgData name="TAN Mei Yi [Harrisdale Senior High School]" userId="f9f029c9-d743-4d60-9f2c-e74bdec1ab07" providerId="ADAL" clId="{B1C13853-61A8-4035-8662-C738C423A4C8}" dt="2023-02-28T04:40:46.539" v="2019"/>
          <ac:inkMkLst>
            <pc:docMk/>
            <pc:sldMk cId="1224507160" sldId="296"/>
            <ac:inkMk id="26" creationId="{BE5294D0-6BAC-2C7D-6C7F-2F55597747DD}"/>
          </ac:inkMkLst>
        </pc:inkChg>
        <pc:inkChg chg="add mod">
          <ac:chgData name="TAN Mei Yi [Harrisdale Senior High School]" userId="f9f029c9-d743-4d60-9f2c-e74bdec1ab07" providerId="ADAL" clId="{B1C13853-61A8-4035-8662-C738C423A4C8}" dt="2023-02-28T04:43:45.023" v="2124"/>
          <ac:inkMkLst>
            <pc:docMk/>
            <pc:sldMk cId="1224507160" sldId="296"/>
            <ac:inkMk id="30" creationId="{93A6945D-3A5B-2E8E-EFD3-3FB4B464F2ED}"/>
          </ac:inkMkLst>
        </pc:inkChg>
        <pc:inkChg chg="add mod">
          <ac:chgData name="TAN Mei Yi [Harrisdale Senior High School]" userId="f9f029c9-d743-4d60-9f2c-e74bdec1ab07" providerId="ADAL" clId="{B1C13853-61A8-4035-8662-C738C423A4C8}" dt="2023-02-28T04:43:45.023" v="2124"/>
          <ac:inkMkLst>
            <pc:docMk/>
            <pc:sldMk cId="1224507160" sldId="296"/>
            <ac:inkMk id="31" creationId="{5BB25042-F571-F88E-42D1-9B05315FA5D7}"/>
          </ac:inkMkLst>
        </pc:inkChg>
        <pc:inkChg chg="add mod">
          <ac:chgData name="TAN Mei Yi [Harrisdale Senior High School]" userId="f9f029c9-d743-4d60-9f2c-e74bdec1ab07" providerId="ADAL" clId="{B1C13853-61A8-4035-8662-C738C423A4C8}" dt="2023-02-28T04:43:45.023" v="2124"/>
          <ac:inkMkLst>
            <pc:docMk/>
            <pc:sldMk cId="1224507160" sldId="296"/>
            <ac:inkMk id="32" creationId="{8380117A-0022-4795-0FBA-5CFE3B3EB740}"/>
          </ac:inkMkLst>
        </pc:inkChg>
        <pc:inkChg chg="add mod">
          <ac:chgData name="TAN Mei Yi [Harrisdale Senior High School]" userId="f9f029c9-d743-4d60-9f2c-e74bdec1ab07" providerId="ADAL" clId="{B1C13853-61A8-4035-8662-C738C423A4C8}" dt="2023-02-28T04:43:45.023" v="2124"/>
          <ac:inkMkLst>
            <pc:docMk/>
            <pc:sldMk cId="1224507160" sldId="296"/>
            <ac:inkMk id="34" creationId="{0DF17DE9-03BB-45D3-3EE3-A8DF62C5E6B0}"/>
          </ac:inkMkLst>
        </pc:inkChg>
        <pc:inkChg chg="add mod">
          <ac:chgData name="TAN Mei Yi [Harrisdale Senior High School]" userId="f9f029c9-d743-4d60-9f2c-e74bdec1ab07" providerId="ADAL" clId="{B1C13853-61A8-4035-8662-C738C423A4C8}" dt="2023-02-28T04:43:45.023" v="2124"/>
          <ac:inkMkLst>
            <pc:docMk/>
            <pc:sldMk cId="1224507160" sldId="296"/>
            <ac:inkMk id="35" creationId="{4F8AFA43-EF86-2623-81D9-6964E5AEE706}"/>
          </ac:inkMkLst>
        </pc:inkChg>
        <pc:inkChg chg="add mod">
          <ac:chgData name="TAN Mei Yi [Harrisdale Senior High School]" userId="f9f029c9-d743-4d60-9f2c-e74bdec1ab07" providerId="ADAL" clId="{B1C13853-61A8-4035-8662-C738C423A4C8}" dt="2023-02-28T04:43:45.023" v="2124"/>
          <ac:inkMkLst>
            <pc:docMk/>
            <pc:sldMk cId="1224507160" sldId="296"/>
            <ac:inkMk id="37" creationId="{B22FBC99-5CFC-F8D4-00AF-791AD0FC6221}"/>
          </ac:inkMkLst>
        </pc:inkChg>
        <pc:inkChg chg="add mod">
          <ac:chgData name="TAN Mei Yi [Harrisdale Senior High School]" userId="f9f029c9-d743-4d60-9f2c-e74bdec1ab07" providerId="ADAL" clId="{B1C13853-61A8-4035-8662-C738C423A4C8}" dt="2023-02-28T04:43:45.023" v="2124"/>
          <ac:inkMkLst>
            <pc:docMk/>
            <pc:sldMk cId="1224507160" sldId="296"/>
            <ac:inkMk id="38" creationId="{E9CCA625-6258-DAA0-26BB-FC2DFD0881C8}"/>
          </ac:inkMkLst>
        </pc:inkChg>
        <pc:inkChg chg="add mod">
          <ac:chgData name="TAN Mei Yi [Harrisdale Senior High School]" userId="f9f029c9-d743-4d60-9f2c-e74bdec1ab07" providerId="ADAL" clId="{B1C13853-61A8-4035-8662-C738C423A4C8}" dt="2023-02-28T04:43:45.023" v="2124"/>
          <ac:inkMkLst>
            <pc:docMk/>
            <pc:sldMk cId="1224507160" sldId="296"/>
            <ac:inkMk id="40" creationId="{E0728D4F-ECD2-8624-2C0A-D707347FDF9F}"/>
          </ac:inkMkLst>
        </pc:inkChg>
        <pc:inkChg chg="add mod">
          <ac:chgData name="TAN Mei Yi [Harrisdale Senior High School]" userId="f9f029c9-d743-4d60-9f2c-e74bdec1ab07" providerId="ADAL" clId="{B1C13853-61A8-4035-8662-C738C423A4C8}" dt="2023-02-28T04:43:45.023" v="2124"/>
          <ac:inkMkLst>
            <pc:docMk/>
            <pc:sldMk cId="1224507160" sldId="296"/>
            <ac:inkMk id="41" creationId="{2EC47283-2B2F-87A8-22EC-97E71F0B44FF}"/>
          </ac:inkMkLst>
        </pc:inkChg>
        <pc:inkChg chg="add mod">
          <ac:chgData name="TAN Mei Yi [Harrisdale Senior High School]" userId="f9f029c9-d743-4d60-9f2c-e74bdec1ab07" providerId="ADAL" clId="{B1C13853-61A8-4035-8662-C738C423A4C8}" dt="2023-02-28T04:43:45.023" v="2124"/>
          <ac:inkMkLst>
            <pc:docMk/>
            <pc:sldMk cId="1224507160" sldId="296"/>
            <ac:inkMk id="42" creationId="{B54CD02D-B616-4D8D-578B-8C793C5D6712}"/>
          </ac:inkMkLst>
        </pc:inkChg>
        <pc:inkChg chg="add mod">
          <ac:chgData name="TAN Mei Yi [Harrisdale Senior High School]" userId="f9f029c9-d743-4d60-9f2c-e74bdec1ab07" providerId="ADAL" clId="{B1C13853-61A8-4035-8662-C738C423A4C8}" dt="2023-02-28T04:43:45.023" v="2124"/>
          <ac:inkMkLst>
            <pc:docMk/>
            <pc:sldMk cId="1224507160" sldId="296"/>
            <ac:inkMk id="44" creationId="{1F18F64D-306F-CCC8-448C-CCAEEC505937}"/>
          </ac:inkMkLst>
        </pc:inkChg>
        <pc:inkChg chg="add mod">
          <ac:chgData name="TAN Mei Yi [Harrisdale Senior High School]" userId="f9f029c9-d743-4d60-9f2c-e74bdec1ab07" providerId="ADAL" clId="{B1C13853-61A8-4035-8662-C738C423A4C8}" dt="2023-02-28T04:43:45.023" v="2124"/>
          <ac:inkMkLst>
            <pc:docMk/>
            <pc:sldMk cId="1224507160" sldId="296"/>
            <ac:inkMk id="45" creationId="{B4849A7D-233C-E2BC-F0B2-377882CB9CB1}"/>
          </ac:inkMkLst>
        </pc:inkChg>
        <pc:inkChg chg="add mod">
          <ac:chgData name="TAN Mei Yi [Harrisdale Senior High School]" userId="f9f029c9-d743-4d60-9f2c-e74bdec1ab07" providerId="ADAL" clId="{B1C13853-61A8-4035-8662-C738C423A4C8}" dt="2023-02-28T04:43:45.023" v="2124"/>
          <ac:inkMkLst>
            <pc:docMk/>
            <pc:sldMk cId="1224507160" sldId="296"/>
            <ac:inkMk id="46" creationId="{4497BDB8-433B-054F-DF3F-3296B4C34345}"/>
          </ac:inkMkLst>
        </pc:inkChg>
        <pc:inkChg chg="add mod">
          <ac:chgData name="TAN Mei Yi [Harrisdale Senior High School]" userId="f9f029c9-d743-4d60-9f2c-e74bdec1ab07" providerId="ADAL" clId="{B1C13853-61A8-4035-8662-C738C423A4C8}" dt="2023-02-28T04:43:45.023" v="2124"/>
          <ac:inkMkLst>
            <pc:docMk/>
            <pc:sldMk cId="1224507160" sldId="296"/>
            <ac:inkMk id="47" creationId="{22F499BF-FB2A-77E2-F5B7-7382A660C22C}"/>
          </ac:inkMkLst>
        </pc:inkChg>
        <pc:inkChg chg="add mod">
          <ac:chgData name="TAN Mei Yi [Harrisdale Senior High School]" userId="f9f029c9-d743-4d60-9f2c-e74bdec1ab07" providerId="ADAL" clId="{B1C13853-61A8-4035-8662-C738C423A4C8}" dt="2023-02-28T04:43:45.023" v="2124"/>
          <ac:inkMkLst>
            <pc:docMk/>
            <pc:sldMk cId="1224507160" sldId="296"/>
            <ac:inkMk id="48" creationId="{14737A29-21B9-110D-2B8C-D13BB09FD158}"/>
          </ac:inkMkLst>
        </pc:inkChg>
        <pc:inkChg chg="add mod">
          <ac:chgData name="TAN Mei Yi [Harrisdale Senior High School]" userId="f9f029c9-d743-4d60-9f2c-e74bdec1ab07" providerId="ADAL" clId="{B1C13853-61A8-4035-8662-C738C423A4C8}" dt="2023-02-28T04:43:45.023" v="2124"/>
          <ac:inkMkLst>
            <pc:docMk/>
            <pc:sldMk cId="1224507160" sldId="296"/>
            <ac:inkMk id="49" creationId="{CC1654D4-CA0F-4F42-AEEE-B2CA2B244D5F}"/>
          </ac:inkMkLst>
        </pc:inkChg>
        <pc:inkChg chg="add mod">
          <ac:chgData name="TAN Mei Yi [Harrisdale Senior High School]" userId="f9f029c9-d743-4d60-9f2c-e74bdec1ab07" providerId="ADAL" clId="{B1C13853-61A8-4035-8662-C738C423A4C8}" dt="2023-02-28T04:43:45.023" v="2124"/>
          <ac:inkMkLst>
            <pc:docMk/>
            <pc:sldMk cId="1224507160" sldId="296"/>
            <ac:inkMk id="51" creationId="{B98D4114-6250-FD98-97AF-5BD6FB596DC9}"/>
          </ac:inkMkLst>
        </pc:inkChg>
        <pc:inkChg chg="add mod">
          <ac:chgData name="TAN Mei Yi [Harrisdale Senior High School]" userId="f9f029c9-d743-4d60-9f2c-e74bdec1ab07" providerId="ADAL" clId="{B1C13853-61A8-4035-8662-C738C423A4C8}" dt="2023-02-28T04:43:45.023" v="2124"/>
          <ac:inkMkLst>
            <pc:docMk/>
            <pc:sldMk cId="1224507160" sldId="296"/>
            <ac:inkMk id="52" creationId="{2707AF39-8126-0FAD-9BEA-E264E18BA586}"/>
          </ac:inkMkLst>
        </pc:inkChg>
        <pc:inkChg chg="add mod">
          <ac:chgData name="TAN Mei Yi [Harrisdale Senior High School]" userId="f9f029c9-d743-4d60-9f2c-e74bdec1ab07" providerId="ADAL" clId="{B1C13853-61A8-4035-8662-C738C423A4C8}" dt="2023-02-28T04:43:45.023" v="2124"/>
          <ac:inkMkLst>
            <pc:docMk/>
            <pc:sldMk cId="1224507160" sldId="296"/>
            <ac:inkMk id="53" creationId="{2905546E-0358-BC5D-511D-0C083511E7F4}"/>
          </ac:inkMkLst>
        </pc:inkChg>
        <pc:inkChg chg="add mod">
          <ac:chgData name="TAN Mei Yi [Harrisdale Senior High School]" userId="f9f029c9-d743-4d60-9f2c-e74bdec1ab07" providerId="ADAL" clId="{B1C13853-61A8-4035-8662-C738C423A4C8}" dt="2023-02-28T04:43:45.023" v="2124"/>
          <ac:inkMkLst>
            <pc:docMk/>
            <pc:sldMk cId="1224507160" sldId="296"/>
            <ac:inkMk id="54" creationId="{DEE8BC4A-B7B3-9D81-B05C-FC61F7F9AAC2}"/>
          </ac:inkMkLst>
        </pc:inkChg>
        <pc:inkChg chg="add mod">
          <ac:chgData name="TAN Mei Yi [Harrisdale Senior High School]" userId="f9f029c9-d743-4d60-9f2c-e74bdec1ab07" providerId="ADAL" clId="{B1C13853-61A8-4035-8662-C738C423A4C8}" dt="2023-02-28T04:43:45.023" v="2124"/>
          <ac:inkMkLst>
            <pc:docMk/>
            <pc:sldMk cId="1224507160" sldId="296"/>
            <ac:inkMk id="55" creationId="{B0140C36-5BB0-689D-21EB-0FF32C10E3F1}"/>
          </ac:inkMkLst>
        </pc:inkChg>
        <pc:inkChg chg="add mod">
          <ac:chgData name="TAN Mei Yi [Harrisdale Senior High School]" userId="f9f029c9-d743-4d60-9f2c-e74bdec1ab07" providerId="ADAL" clId="{B1C13853-61A8-4035-8662-C738C423A4C8}" dt="2023-02-28T04:43:45.023" v="2124"/>
          <ac:inkMkLst>
            <pc:docMk/>
            <pc:sldMk cId="1224507160" sldId="296"/>
            <ac:inkMk id="56" creationId="{4413D015-9D7B-D869-8B1B-D73A90852D8E}"/>
          </ac:inkMkLst>
        </pc:inkChg>
        <pc:inkChg chg="add mod">
          <ac:chgData name="TAN Mei Yi [Harrisdale Senior High School]" userId="f9f029c9-d743-4d60-9f2c-e74bdec1ab07" providerId="ADAL" clId="{B1C13853-61A8-4035-8662-C738C423A4C8}" dt="2023-02-28T04:46:16.611" v="2184"/>
          <ac:inkMkLst>
            <pc:docMk/>
            <pc:sldMk cId="1224507160" sldId="296"/>
            <ac:inkMk id="60" creationId="{5CD6A4D6-A4FA-B9F5-1C61-BAFA7704D48C}"/>
          </ac:inkMkLst>
        </pc:inkChg>
        <pc:inkChg chg="add mod">
          <ac:chgData name="TAN Mei Yi [Harrisdale Senior High School]" userId="f9f029c9-d743-4d60-9f2c-e74bdec1ab07" providerId="ADAL" clId="{B1C13853-61A8-4035-8662-C738C423A4C8}" dt="2023-02-28T04:46:16.611" v="2184"/>
          <ac:inkMkLst>
            <pc:docMk/>
            <pc:sldMk cId="1224507160" sldId="296"/>
            <ac:inkMk id="61" creationId="{2833E8E0-4809-5EFB-660D-6BFEE9F9E90F}"/>
          </ac:inkMkLst>
        </pc:inkChg>
        <pc:inkChg chg="add mod">
          <ac:chgData name="TAN Mei Yi [Harrisdale Senior High School]" userId="f9f029c9-d743-4d60-9f2c-e74bdec1ab07" providerId="ADAL" clId="{B1C13853-61A8-4035-8662-C738C423A4C8}" dt="2023-02-28T04:46:16.611" v="2184"/>
          <ac:inkMkLst>
            <pc:docMk/>
            <pc:sldMk cId="1224507160" sldId="296"/>
            <ac:inkMk id="62" creationId="{8735840F-2A57-4752-04CF-4787BE5E36FB}"/>
          </ac:inkMkLst>
        </pc:inkChg>
        <pc:inkChg chg="add mod">
          <ac:chgData name="TAN Mei Yi [Harrisdale Senior High School]" userId="f9f029c9-d743-4d60-9f2c-e74bdec1ab07" providerId="ADAL" clId="{B1C13853-61A8-4035-8662-C738C423A4C8}" dt="2023-02-28T04:46:16.611" v="2184"/>
          <ac:inkMkLst>
            <pc:docMk/>
            <pc:sldMk cId="1224507160" sldId="296"/>
            <ac:inkMk id="63" creationId="{6766CD0C-9354-A7BF-7186-B20AAB9F01EF}"/>
          </ac:inkMkLst>
        </pc:inkChg>
        <pc:inkChg chg="add mod">
          <ac:chgData name="TAN Mei Yi [Harrisdale Senior High School]" userId="f9f029c9-d743-4d60-9f2c-e74bdec1ab07" providerId="ADAL" clId="{B1C13853-61A8-4035-8662-C738C423A4C8}" dt="2023-02-28T04:46:16.611" v="2184"/>
          <ac:inkMkLst>
            <pc:docMk/>
            <pc:sldMk cId="1224507160" sldId="296"/>
            <ac:inkMk id="65" creationId="{AEFD9720-BC5D-E1AF-566F-BEA9049AEA0D}"/>
          </ac:inkMkLst>
        </pc:inkChg>
        <pc:inkChg chg="add mod">
          <ac:chgData name="TAN Mei Yi [Harrisdale Senior High School]" userId="f9f029c9-d743-4d60-9f2c-e74bdec1ab07" providerId="ADAL" clId="{B1C13853-61A8-4035-8662-C738C423A4C8}" dt="2023-02-28T04:46:16.611" v="2184"/>
          <ac:inkMkLst>
            <pc:docMk/>
            <pc:sldMk cId="1224507160" sldId="296"/>
            <ac:inkMk id="67" creationId="{30A2D539-33C4-466C-7812-8B99BB003716}"/>
          </ac:inkMkLst>
        </pc:inkChg>
        <pc:inkChg chg="add mod">
          <ac:chgData name="TAN Mei Yi [Harrisdale Senior High School]" userId="f9f029c9-d743-4d60-9f2c-e74bdec1ab07" providerId="ADAL" clId="{B1C13853-61A8-4035-8662-C738C423A4C8}" dt="2023-02-28T04:46:16.611" v="2184"/>
          <ac:inkMkLst>
            <pc:docMk/>
            <pc:sldMk cId="1224507160" sldId="296"/>
            <ac:inkMk id="69" creationId="{EDE6A5FE-3355-B35F-C868-42F55DA685C4}"/>
          </ac:inkMkLst>
        </pc:inkChg>
        <pc:inkChg chg="add mod">
          <ac:chgData name="TAN Mei Yi [Harrisdale Senior High School]" userId="f9f029c9-d743-4d60-9f2c-e74bdec1ab07" providerId="ADAL" clId="{B1C13853-61A8-4035-8662-C738C423A4C8}" dt="2023-02-28T04:46:16.611" v="2184"/>
          <ac:inkMkLst>
            <pc:docMk/>
            <pc:sldMk cId="1224507160" sldId="296"/>
            <ac:inkMk id="70" creationId="{139FB0D4-9150-63BC-4909-6BE242F38252}"/>
          </ac:inkMkLst>
        </pc:inkChg>
        <pc:inkChg chg="add mod">
          <ac:chgData name="TAN Mei Yi [Harrisdale Senior High School]" userId="f9f029c9-d743-4d60-9f2c-e74bdec1ab07" providerId="ADAL" clId="{B1C13853-61A8-4035-8662-C738C423A4C8}" dt="2023-02-28T04:46:16.611" v="2184"/>
          <ac:inkMkLst>
            <pc:docMk/>
            <pc:sldMk cId="1224507160" sldId="296"/>
            <ac:inkMk id="71" creationId="{374C05DD-D0AD-3E71-7E93-CD4D87516A3C}"/>
          </ac:inkMkLst>
        </pc:inkChg>
        <pc:inkChg chg="add mod">
          <ac:chgData name="TAN Mei Yi [Harrisdale Senior High School]" userId="f9f029c9-d743-4d60-9f2c-e74bdec1ab07" providerId="ADAL" clId="{B1C13853-61A8-4035-8662-C738C423A4C8}" dt="2023-02-28T04:46:16.611" v="2184"/>
          <ac:inkMkLst>
            <pc:docMk/>
            <pc:sldMk cId="1224507160" sldId="296"/>
            <ac:inkMk id="73" creationId="{4218840A-06DA-A27B-A42B-F644E43816DE}"/>
          </ac:inkMkLst>
        </pc:inkChg>
        <pc:inkChg chg="add mod">
          <ac:chgData name="TAN Mei Yi [Harrisdale Senior High School]" userId="f9f029c9-d743-4d60-9f2c-e74bdec1ab07" providerId="ADAL" clId="{B1C13853-61A8-4035-8662-C738C423A4C8}" dt="2023-02-28T04:46:16.611" v="2184"/>
          <ac:inkMkLst>
            <pc:docMk/>
            <pc:sldMk cId="1224507160" sldId="296"/>
            <ac:inkMk id="74" creationId="{1284037E-08F2-2301-FDDC-419350364750}"/>
          </ac:inkMkLst>
        </pc:inkChg>
        <pc:inkChg chg="add mod">
          <ac:chgData name="TAN Mei Yi [Harrisdale Senior High School]" userId="f9f029c9-d743-4d60-9f2c-e74bdec1ab07" providerId="ADAL" clId="{B1C13853-61A8-4035-8662-C738C423A4C8}" dt="2023-02-28T04:46:16.611" v="2184"/>
          <ac:inkMkLst>
            <pc:docMk/>
            <pc:sldMk cId="1224507160" sldId="296"/>
            <ac:inkMk id="75" creationId="{08BF2EE7-F001-84D7-8C87-63303351FCFF}"/>
          </ac:inkMkLst>
        </pc:inkChg>
        <pc:inkChg chg="add mod">
          <ac:chgData name="TAN Mei Yi [Harrisdale Senior High School]" userId="f9f029c9-d743-4d60-9f2c-e74bdec1ab07" providerId="ADAL" clId="{B1C13853-61A8-4035-8662-C738C423A4C8}" dt="2023-02-28T04:46:16.611" v="2184"/>
          <ac:inkMkLst>
            <pc:docMk/>
            <pc:sldMk cId="1224507160" sldId="296"/>
            <ac:inkMk id="76" creationId="{5A035237-D0B7-B180-2A1D-E3E81B767A0C}"/>
          </ac:inkMkLst>
        </pc:inkChg>
        <pc:inkChg chg="add mod">
          <ac:chgData name="TAN Mei Yi [Harrisdale Senior High School]" userId="f9f029c9-d743-4d60-9f2c-e74bdec1ab07" providerId="ADAL" clId="{B1C13853-61A8-4035-8662-C738C423A4C8}" dt="2023-02-28T04:46:16.611" v="2184"/>
          <ac:inkMkLst>
            <pc:docMk/>
            <pc:sldMk cId="1224507160" sldId="296"/>
            <ac:inkMk id="78" creationId="{E177707C-C8A5-ACFF-27CE-7BC78A67EC9A}"/>
          </ac:inkMkLst>
        </pc:inkChg>
        <pc:inkChg chg="add mod">
          <ac:chgData name="TAN Mei Yi [Harrisdale Senior High School]" userId="f9f029c9-d743-4d60-9f2c-e74bdec1ab07" providerId="ADAL" clId="{B1C13853-61A8-4035-8662-C738C423A4C8}" dt="2023-02-28T04:46:16.611" v="2184"/>
          <ac:inkMkLst>
            <pc:docMk/>
            <pc:sldMk cId="1224507160" sldId="296"/>
            <ac:inkMk id="79" creationId="{BC9C3942-D004-95FF-5BE9-12285258C7E6}"/>
          </ac:inkMkLst>
        </pc:inkChg>
        <pc:inkChg chg="add mod">
          <ac:chgData name="TAN Mei Yi [Harrisdale Senior High School]" userId="f9f029c9-d743-4d60-9f2c-e74bdec1ab07" providerId="ADAL" clId="{B1C13853-61A8-4035-8662-C738C423A4C8}" dt="2023-02-28T04:46:16.611" v="2184"/>
          <ac:inkMkLst>
            <pc:docMk/>
            <pc:sldMk cId="1224507160" sldId="296"/>
            <ac:inkMk id="80" creationId="{89CC3DF5-D15B-7CF8-C882-17B956FFF72E}"/>
          </ac:inkMkLst>
        </pc:inkChg>
        <pc:inkChg chg="add mod">
          <ac:chgData name="TAN Mei Yi [Harrisdale Senior High School]" userId="f9f029c9-d743-4d60-9f2c-e74bdec1ab07" providerId="ADAL" clId="{B1C13853-61A8-4035-8662-C738C423A4C8}" dt="2023-02-28T04:46:16.611" v="2184"/>
          <ac:inkMkLst>
            <pc:docMk/>
            <pc:sldMk cId="1224507160" sldId="296"/>
            <ac:inkMk id="81" creationId="{0AD74EF8-B695-C76D-9787-938C4C4BE059}"/>
          </ac:inkMkLst>
        </pc:inkChg>
        <pc:inkChg chg="add mod">
          <ac:chgData name="TAN Mei Yi [Harrisdale Senior High School]" userId="f9f029c9-d743-4d60-9f2c-e74bdec1ab07" providerId="ADAL" clId="{B1C13853-61A8-4035-8662-C738C423A4C8}" dt="2023-02-28T04:46:16.611" v="2184"/>
          <ac:inkMkLst>
            <pc:docMk/>
            <pc:sldMk cId="1224507160" sldId="296"/>
            <ac:inkMk id="83" creationId="{C0A3D425-47A7-B768-E0C4-C2D14BA9A0D3}"/>
          </ac:inkMkLst>
        </pc:inkChg>
        <pc:inkChg chg="add mod">
          <ac:chgData name="TAN Mei Yi [Harrisdale Senior High School]" userId="f9f029c9-d743-4d60-9f2c-e74bdec1ab07" providerId="ADAL" clId="{B1C13853-61A8-4035-8662-C738C423A4C8}" dt="2023-02-28T04:46:16.611" v="2184"/>
          <ac:inkMkLst>
            <pc:docMk/>
            <pc:sldMk cId="1224507160" sldId="296"/>
            <ac:inkMk id="84" creationId="{AE6020E8-559D-D1F6-3CAD-5C4D946DD9B1}"/>
          </ac:inkMkLst>
        </pc:inkChg>
        <pc:inkChg chg="add mod">
          <ac:chgData name="TAN Mei Yi [Harrisdale Senior High School]" userId="f9f029c9-d743-4d60-9f2c-e74bdec1ab07" providerId="ADAL" clId="{B1C13853-61A8-4035-8662-C738C423A4C8}" dt="2023-02-28T04:46:16.611" v="2184"/>
          <ac:inkMkLst>
            <pc:docMk/>
            <pc:sldMk cId="1224507160" sldId="296"/>
            <ac:inkMk id="86" creationId="{B7842AC7-F83C-36CD-32DF-84A284B45C4D}"/>
          </ac:inkMkLst>
        </pc:inkChg>
        <pc:inkChg chg="add mod">
          <ac:chgData name="TAN Mei Yi [Harrisdale Senior High School]" userId="f9f029c9-d743-4d60-9f2c-e74bdec1ab07" providerId="ADAL" clId="{B1C13853-61A8-4035-8662-C738C423A4C8}" dt="2023-02-28T04:46:16.611" v="2184"/>
          <ac:inkMkLst>
            <pc:docMk/>
            <pc:sldMk cId="1224507160" sldId="296"/>
            <ac:inkMk id="88" creationId="{CA6F031B-9B00-FBD0-9646-CDA8C989B6B6}"/>
          </ac:inkMkLst>
        </pc:inkChg>
        <pc:inkChg chg="add mod">
          <ac:chgData name="TAN Mei Yi [Harrisdale Senior High School]" userId="f9f029c9-d743-4d60-9f2c-e74bdec1ab07" providerId="ADAL" clId="{B1C13853-61A8-4035-8662-C738C423A4C8}" dt="2023-02-28T04:46:16.611" v="2184"/>
          <ac:inkMkLst>
            <pc:docMk/>
            <pc:sldMk cId="1224507160" sldId="296"/>
            <ac:inkMk id="89" creationId="{892B7E34-7C26-F047-6680-F213341DBB19}"/>
          </ac:inkMkLst>
        </pc:inkChg>
        <pc:inkChg chg="add mod">
          <ac:chgData name="TAN Mei Yi [Harrisdale Senior High School]" userId="f9f029c9-d743-4d60-9f2c-e74bdec1ab07" providerId="ADAL" clId="{B1C13853-61A8-4035-8662-C738C423A4C8}" dt="2023-02-28T04:46:16.611" v="2184"/>
          <ac:inkMkLst>
            <pc:docMk/>
            <pc:sldMk cId="1224507160" sldId="296"/>
            <ac:inkMk id="90" creationId="{8E6A9C71-2C82-1ED7-635E-6F608C811EA0}"/>
          </ac:inkMkLst>
        </pc:inkChg>
        <pc:inkChg chg="add mod">
          <ac:chgData name="TAN Mei Yi [Harrisdale Senior High School]" userId="f9f029c9-d743-4d60-9f2c-e74bdec1ab07" providerId="ADAL" clId="{B1C13853-61A8-4035-8662-C738C423A4C8}" dt="2023-02-28T04:46:16.611" v="2184"/>
          <ac:inkMkLst>
            <pc:docMk/>
            <pc:sldMk cId="1224507160" sldId="296"/>
            <ac:inkMk id="91" creationId="{4D70A63E-6197-30B3-E686-194D6F6BDDD5}"/>
          </ac:inkMkLst>
        </pc:inkChg>
      </pc:sldChg>
      <pc:sldChg chg="del">
        <pc:chgData name="TAN Mei Yi [Harrisdale Senior High School]" userId="f9f029c9-d743-4d60-9f2c-e74bdec1ab07" providerId="ADAL" clId="{B1C13853-61A8-4035-8662-C738C423A4C8}" dt="2023-02-28T02:17:45.581" v="704" actId="47"/>
        <pc:sldMkLst>
          <pc:docMk/>
          <pc:sldMk cId="3790139953" sldId="296"/>
        </pc:sldMkLst>
      </pc:sldChg>
      <pc:sldChg chg="del">
        <pc:chgData name="TAN Mei Yi [Harrisdale Senior High School]" userId="f9f029c9-d743-4d60-9f2c-e74bdec1ab07" providerId="ADAL" clId="{B1C13853-61A8-4035-8662-C738C423A4C8}" dt="2023-02-28T02:17:45.581" v="704" actId="47"/>
        <pc:sldMkLst>
          <pc:docMk/>
          <pc:sldMk cId="879210567" sldId="297"/>
        </pc:sldMkLst>
      </pc:sldChg>
      <pc:sldChg chg="del">
        <pc:chgData name="TAN Mei Yi [Harrisdale Senior High School]" userId="f9f029c9-d743-4d60-9f2c-e74bdec1ab07" providerId="ADAL" clId="{B1C13853-61A8-4035-8662-C738C423A4C8}" dt="2023-02-28T02:17:45.581" v="704" actId="47"/>
        <pc:sldMkLst>
          <pc:docMk/>
          <pc:sldMk cId="4254743493" sldId="298"/>
        </pc:sldMkLst>
      </pc:sldChg>
      <pc:sldChg chg="del">
        <pc:chgData name="TAN Mei Yi [Harrisdale Senior High School]" userId="f9f029c9-d743-4d60-9f2c-e74bdec1ab07" providerId="ADAL" clId="{B1C13853-61A8-4035-8662-C738C423A4C8}" dt="2023-02-28T02:17:45.581" v="704" actId="47"/>
        <pc:sldMkLst>
          <pc:docMk/>
          <pc:sldMk cId="2091053049" sldId="299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16T00:50:33.837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 contextRef="#ctx0" brushRef="#br0">98 78 1134,'0'0'50,"0"0"10,0 0-48,0 0-12,0 0 0,0 0 0,-4-4 112,0 4 19,-8-3 4,12 3 1,-8-4-35,8 4-6,0 0-2,-4-3 0,0-4-49,4 7-9,0 0-3,0 0 0,0 0 20,0 0 4,-12 3 1,12-3 0,-8 4-23,8-4-5,-4 7-1,0 3 0,0-3-16,4 4-3,0-4-1,0 4 0,4-4-8,-4 3 0,0-2 0,4 2 0,0-3 0,0 0 0,0 0-9,-4-7 9,0 0 0,12 7 0,-12 0 0,8-3 0,-8-4 0,12 0 0,-12 0 0,8 0 0,0-4 0,-4 1 0,-4-4 0,4 0 0,0 0 0,-4-4 8,0 1-8,0-5 12,0 5-4,0-4 0,-4 3-8,0-3 12,0 3-3,0-3-1,0 4 0,-4 2 0,0-2-18,0 3-4,4 0-1,-8 3 0,4 1 24,0-1 5,0 4 1,4 4 0,-4-1-79,0 4-16,4 0-4,0 0-931</inkml:trace>
  <inkml:trace contextRef="#ctx0" brushRef="#br0" timeOffset="170.65">229 127 864,'0'0'76,"0"0"-60,0 0-16,0 0 0,0 0 178,0 0 33,0 0 6,0 0 2,0 0-174,0 0-34,0-7-11</inkml:trace>
  <inkml:trace contextRef="#ctx0" brushRef="#br0" timeOffset="518.78">281 11 1958,'0'0'87,"0"0"17,0 0-83,0 0-21,0 0 0,0 0 0,0 0 107,0 0 17,12-4 3,-8 1 1,4-1-52,-8 4-9,0 0-3,0 0 0,8-3-51,-8 3-13,0 0 0,0 0 0,0 0 40,8 0 4,4 7 2,-12 0 0,0-7-22,4 10-5,-4 1-1,-4 3 0,4-3-105,0-1-21,0 1-4,0-1 0,0 1 26,-8-4 6,8-7 0,0 11 1,0-4 55,0-7 10,0 0 2,0 0 1,0 0 11,0 10 0,0-10 0,0 0 0,0 0 0,0 0 14,8 8-2,-8-8 0,0 0 42,0 7 8,8-4 2,-8-3 0,0 0-64,0 0-21,0 0 0,11 4 0,5-4-11,-4 0-3,0 0 0</inkml:trace>
  <inkml:trace contextRef="#ctx0" brushRef="#br0" timeOffset="1035.94">806 43 1094,'0'0'97,"-4"0"-77,4 0-20,0 0 0,-8 0 196,8 0 35,-8 3 7,8-3 2,0 0-90,-8 4-18,0-4-3,8 0-1,0 0-51,0 0-10,-4 7-3,4-7 0,0 10-64,0 1-19,0-1-1,0 1 0,0-11 20,0 7-10,4 4 10,0-1-8,0 1 25,0-4 6,4 4 1,0-4 0,-8-7-24,4 7 0,-4-7 0,12 3 0,-4 1-47,-8-4-13,12 0-4,-12 0 0,0 0 52,8-4 12,0 1 0,-4-4 0,0 0 0,4 0 0,-8 0 0,4-4 0,-4 4 22,0-4 7,0 4 2,0-3 0,0 2-22,-4-2-9,0 6 8,0-3-8,0-3 0,0 6 0,0-3 0,-4 4 0,4-1-28,-4 4-4,0-4 0,8 4-700,0 0-140</inkml:trace>
  <inkml:trace contextRef="#ctx0" brushRef="#br0" timeOffset="1182.26">969 85 633,'0'0'56,"0"0"-44,0 0-12,0 0-280</inkml:trace>
  <inkml:trace contextRef="#ctx0" brushRef="#br0" timeOffset="1470.95">1104-60 1785,'0'0'159,"0"0"-127,0 0-32,0 0 0,-8 0 96,8 0 14,-8 4 2,8-4 1,-4 7-28,4-7-5,-8 7-2,4 0 0,4-7-56,0 10-11,0-10-3,0 11 0,0 0-24,4-1-6,4-3-1,0 4 0,4-4 35,-12 4 8,12-4 0,-4-4 1,0 1-33,0 3-8,-4-4 0,8-3-1,-4 4 21,0-4 13,-8 0-1,8 0-1,0-4-69,-4 1-14,4-4-2,-4 0-944</inkml:trace>
  <inkml:trace contextRef="#ctx0" brushRef="#br0" timeOffset="1652.06">1204-106 1728,'0'0'38,"0"0"8,-4 11 2,4-1 0,0 1-39,-8-4-9,8 4 0,0-4 0,0 3 139,0-3 25,0 4 6,0-1 1,8 1-88,-8 0-18,0-1-3,4 4-1,0 1-41,0-5-8,0 1-1,0-1-1,3 1-48,5 0-10,-8-4-1,4 0-691,-4 0-139</inkml:trace>
  <inkml:trace contextRef="#ctx0" brushRef="#br0" timeOffset="2224.24">1450-25 1497,'0'0'66,"0"0"14,0 0-64,0 0-16,0 0 0,0 0 0,0 0 117,-8 4 20,4 3 4,4-7 1,0 0-74,-4 7-14,0 0-3,4 4-1,0-1-39,0 1-11,0 0 0,4-1 0,0-3 0,0 4 0,4-4 0,-4 0 0,4 0 0,0 0 0,0-3 0,-4 3 0,-4-7 0,12 3 0,-4 1 0,-8-4 0,0 0 0,0 0 0,8 0 0,-8 0 0,0 0 28,0 0 2,4-7 0,-4 7 0,4-7 2,-4-4 1,0-3 0,0 3 0,-4 1-19,0-1-4,0 0-1,0 1 0,-4-1-9,4 1 8,-4 3-8,4-1 8,0-2-8,0 6-11,4-3 3,0 7 0,-12-7-71,12 7-13,0 0-4,0 0 0</inkml:trace>
  <inkml:trace contextRef="#ctx0" brushRef="#br0" timeOffset="2378.4">1605 11 1267,'0'0'28,"0"0"5,0 0 2,0 0 1,-8-7-36,8 7 0,8-7 0,-8-1 0</inkml:trace>
  <inkml:trace contextRef="#ctx0" brushRef="#br0" timeOffset="3033.31">1772-191 1875,'0'0'83,"0"0"17,0 0-80,-8 0-20,8 0 0,0 0 0,0 0 150,-4-3 26,-3 3 4,7 0 2,0 0-89,-8 7-17,8-7-4,-4 7-1,4 0-39,-8 7-8,8-7-2,0 7 0,0 0-14,8 4-8,-8 0 10,0-1-10,0 5 0,8-5 0,-4 4 0,3-3 0,1-4 0,0 4-8,0-7 8,0 3-10,0-4 10,0-3-10,0 0 10,0 1-10,0-1 10,0-4 0,-4 1 0,-4-4-8,8 0 8,-8 0 0,0 0 0,0 0 0,0 0 0,8-7 0,-8 7 8,0 0-8,4-7 19,-4 7-1,0 0 0,0-8 0,-4-2-2,4 10 0,0 0 0,0 0 0,-8-4-16,0 1 8,0 3-8,4 0 0,-4 3 0,0 4 0,0-3-12,0 3 3,4 0-48,4-7-10,-4 7-1,4-7-765,0 0-153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</inkml:traceFormat>
        <inkml:channelProperties>
          <inkml:channelProperty channel="X" name="resolution" value="369.51501" units="1/cm"/>
          <inkml:channelProperty channel="Y" name="resolution" value="415.70438" units="1/cm"/>
        </inkml:channelProperties>
      </inkml:inkSource>
      <inkml:timestamp xml:id="ts0" timeString="2022-02-16T00:52:12.718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 contextRef="#ctx0" brushRef="#br0">0 0,'0'0,"0"0,0 0,0 0,0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8T04:40:28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2 11520 0 0,'-4'0'6950'0'0,"-18"-1"-3772"0"0,16 0-2947 0 0,0 1 0 0 0,0 0 0 0 0,0 0 0 0 0,0 1 0 0 0,0 0 0 0 0,0 0 0 0 0,0 0 0 0 0,0 0 0 0 0,-6 3 0 0 0,3 0-183 0 0,3-2-59 0 0,0 1 1 0 0,-1 0-1 0 0,1 0 0 0 0,-10 8 1 0 0,-12 10-56 0 0,10-8 61 0 0,-17 17 0 0 0,4-2-109 0 0,12-11-126 0 0,-21 24 0 0 0,28-28-294 0 0,-17 16 0 0 0,28-27-730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8T04:40:28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8264 0 0,'0'0'748'0'0,"0"2"-615"0"0,-4 3 43 0 0,-4 24 4847 0 0,9-26-4594 0 0,1 0 0 0 0,0-1 0 0 0,0 1 0 0 0,0 0 1 0 0,0-1-1 0 0,3 3 0 0 0,-4-5-588 0 0,7 9 247 0 0,2-1 1 0 0,-1-1 0 0 0,1 0-1 0 0,0 0 1 0 0,0-1-1 0 0,23 10 1 0 0,-6-11-371 0 0,-17 0 156 0 0,-9-5 123 0 0,1 2-2 0 0,1-1-1 0 0,-1 0 0 0 0,1 1 0 0 0,-1-1 0 0 0,1 0 1 0 0,0-1-1 0 0,-1 1 0 0 0,1 0 0 0 0,0-1 0 0 0,-1 0 1 0 0,1 1-1 0 0,0-1 0 0 0,0 0 0 0 0,4-1 0 0 0,62-1-154 0 0,-27-6-182 0 0,-2 7-1325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8T04:40:29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11024 0 0,'0'0'1109'0'0,"8"0"-1020"0"0,-3 1 3347 0 0,-5-1-3401 0 0,1 0 1 0 0,0 0-1 0 0,-1 1 0 0 0,1-1 0 0 0,0 0 1 0 0,-1 0-1 0 0,1 1 0 0 0,0-1 1 0 0,-1 0-1 0 0,1 1 0 0 0,-1-1 0 0 0,1 1 1 0 0,-1-1-1 0 0,1 0 0 0 0,-1 1 0 0 0,1 0 1 0 0,-1-1-1 0 0,1 1 0 0 0,-1-1 0 0 0,1 1 1 0 0,-1-1-1 0 0,0 1 0 0 0,1 0 0 0 0,-1-1 1 0 0,0 1-1 0 0,0 0 0 0 0,0-1 0 0 0,1 1 1 0 0,-1 0-1 0 0,0-1 0 0 0,0 1 0 0 0,0 0 1 0 0,0 0-1 0 0,0-1 0 0 0,0 2 0 0 0,-1 0 64 0 0,1 1-1 0 0,0 0 0 0 0,0 0 0 0 0,0-1 1 0 0,0 1-1 0 0,2 4 0 0 0,-2-5-43 0 0,1 1-1 0 0,-1-1 1 0 0,0 1-1 0 0,0-1 0 0 0,0 1 1 0 0,0-1-1 0 0,0 1 1 0 0,0-1-1 0 0,-2 4 0 0 0,-2 8 168 0 0,2-6-146 0 0,0-1-1 0 0,0 1 0 0 0,1-1 1 0 0,-1 12-1 0 0,1-10-2 0 0,0 1 0 0 0,0-1-1 0 0,-5 17 1 0 0,4-17-46 0 0,0 0 0 0 0,0 0 0 0 0,0 16 0 0 0,4 17 11 0 0,-2 25 30 0 0,-5 26 296 0 0,11 168 0 0 0,-4-215-525 0 0,-5 73 1 0 0,-1-40 129 0 0,-11 196 38 0 0,4-87-106 0 0,-4-21 77 0 0,-2 33 216 0 0,14 272-418 0 0,5-385 226 0 0,-1 112 211 0 0,3-29-128 0 0,0-34-197 0 0,-8 44-42 0 0,0 56 274 0 0,-3 55 98 0 0,0-59-160 0 0,6-104-47 0 0,4 173-12 0 0,-2-279 1 0 0,6 164 0 0 0,0-52-139 0 0,0-23-66 0 0,2 44 81 0 0,1 70 207 0 0,-8-130 104 0 0,-1 13-53 0 0,-1-90-117 0 0,1 0-1 0 0,4 30 1 0 0,-2-27-10 0 0,1 26 0 0 0,-3-32-19 0 0,0 1 0 0 0,1-1 0 0 0,1 0 0 0 0,4 14 0 0 0,-4-18-46 0 0,-3 7-69 0 0,0-17 109 0 0,0 0-1 0 0,0 1 0 0 0,0-1 0 0 0,0 1 0 0 0,0-1 0 0 0,0 0 0 0 0,0 1 0 0 0,0-1 0 0 0,0 1 1 0 0,1-1-1 0 0,-1 0 0 0 0,1 1 0 0 0,0 0 0 0 0,2 3-147 0 0,-2-5 115 0 0,-1 1 1 0 0,1 0-1 0 0,-1-1 0 0 0,1 1 0 0 0,-1 0 0 0 0,0-1 0 0 0,1 1 1 0 0,-1 0-1 0 0,0-1 0 0 0,1 1 0 0 0,-1 0 0 0 0,0 0 1 0 0,0 1-1 0 0,0-1-459 0 0,-1-5-1827 0 0,-7-16 539 0 0,-1-1-3362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8T04:40:31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4144 0 0,'0'0'191'0'0,"5"-12"26"0"0,-5 11-104 0 0,1 1-1 0 0,-1 0 1 0 0,1 0 0 0 0,-1-1 0 0 0,1 1-1 0 0,-1 0 1 0 0,0-1 0 0 0,1 1 0 0 0,-1-1 0 0 0,0 1-1 0 0,1 0 1 0 0,-1-1 0 0 0,0 1 0 0 0,1-1-1 0 0,-1 1 1 0 0,0-1 0 0 0,0 1 0 0 0,0-1-1 0 0,1 0 1 0 0,4-3 2746 0 0,1 3-2227 0 0,-1-1 0 0 0,0 1 0 0 0,1 0-1 0 0,-1 0 1 0 0,1 1 0 0 0,6 0-1 0 0,-1 0-264 0 0,0 1-1 0 0,0 0 0 0 0,-1 1 0 0 0,17 5 1 0 0,-19-5-298 0 0,-1 2 1 0 0,0-1 0 0 0,12 8 0 0 0,-12-7-17 0 0,0 0 0 0 0,0 0 0 0 0,0-1 0 0 0,8 3-1 0 0,66 11 257 0 0,-14-3-130 0 0,-48-10-129 0 0,-1-2 0 0 0,1 0-1 0 0,0-1 1 0 0,22-1-1 0 0,-11-1-57 0 0,5 2 28 0 0,-10 0 2 0 0,39-4 0 0 0,-9-2 12 0 0,56 2 0 0 0,42-3-38 0 0,6-7 4 0 0,-34 5 0 0 0,-51 5 0 0 0,136-6 0 0 0,-99 6 0 0 0,43-3 0 0 0,3 1 0 0 0,-35 3 0 0 0,140-18 0 0 0,-100 8-5 0 0,4-1 70 0 0,37 8-43 0 0,-117 7 264 0 0,-28-1-99 0 0,-19 0-233 0 0,44-4 0 0 0,-10-1 136 0 0,121 8 0 0 0,49 1-155 0 0,-228-4 21 0 0,301 9 46 0 0,-156 0 137 0 0,-1 0-150 0 0,-80-10 85 0 0,343-12-276 0 0,-130-8-126 0 0,-105 1 415 0 0,-121 13-35 0 0,115 7-1 0 0,-1 0 113 0 0,-43 0-17 0 0,-50 1 184 0 0,31 4 14 0 0,-2 0-143 0 0,-99-6-181 0 0,0 2 1 0 0,21 4-1 0 0,10 2 72 0 0,93-4 72 0 0,-137-4-154 0 0,-2-1 69 0 0,1 0-92 0 0,0 1 1 0 0,0-1-1 0 0,0 0 0 0 0,-1-1 0 0 0,1 1 0 0 0,0 0 0 0 0,2-3 0 0 0,-1 1-159 0 0,-3 3-35 0 0,-2-5-641 0 0,1 5 822 0 0,0 0-1 0 0,-1-1 1 0 0,1 1-1 0 0,0 0 1 0 0,0 0-1 0 0,0-1 1 0 0,0 1-1 0 0,0 0 1 0 0,0 0-1 0 0,0 0 1 0 0,0-1 0 0 0,0 1-1 0 0,0 0 1 0 0,0 0-1 0 0,0-1 1 0 0,0 1-1 0 0,0 0 1 0 0,0 0-1 0 0,0-1 1 0 0,0 1-1 0 0,0 0 1 0 0,0 0-1 0 0,0 0 1 0 0,1-1-1 0 0,-1 1 1 0 0,0 0 0 0 0,0 0-1 0 0,0 0 1 0 0,0-1-1 0 0,0 1 1 0 0,1 0-1 0 0,-1 0 1 0 0,0 0-1 0 0,0 0 1 0 0,5-6-671 0 0,-4 5 485 0 0,0 0 1 0 0,0 0-1 0 0,0 0 0 0 0,-1 0 1 0 0,1 0-1 0 0,0 0 0 0 0,-1 0 1 0 0,1 0-1 0 0,0-1 0 0 0,0-1 1 0 0,-3-14-5568 0 0,2 9 4422 0 0,0 7 1130 0 0,1 0 0 0 0,-1 0 1 0 0,0 0-1 0 0,0 0 0 0 0,0 0 1 0 0,0 0-1 0 0,0 0 0 0 0,0 0 1 0 0,-1 0-1 0 0,1 0 0 0 0,0 0 1 0 0,-1-2-1 0 0,0 2-369 0 0,-17-13 5807 0 0,16 11-5506 0 0,-1-7 7455 0 0,3 9-6195 0 0,0 0-857 0 0,1 1 1 0 0,-1 0-1 0 0,0-1 0 0 0,1 1 0 0 0,-1 0 1 0 0,0 0-1 0 0,1-1 0 0 0,-1 1 1 0 0,1 0-1 0 0,-1 0 0 0 0,1 0 0 0 0,-1-1 1 0 0,0 1-1 0 0,1 0 0 0 0,-1 0 0 0 0,1 0 1 0 0,-1 0-1 0 0,1 0 0 0 0,0 0 0 0 0,27 35 467 0 0,0 0 243 0 0,-26-33-775 0 0,-1 0 1 0 0,1 1-1 0 0,-1-1 0 0 0,0 1 0 0 0,0-1 1 0 0,0 1-1 0 0,0 0 0 0 0,-1-1 0 0 0,1 1 1 0 0,0 0-1 0 0,-1 0 0 0 0,0-1 1 0 0,0 1-1 0 0,0 0 0 0 0,0 0 0 0 0,0 0 1 0 0,-1-1-1 0 0,1 1 0 0 0,-1 0 0 0 0,0-1 1 0 0,0 1-1 0 0,0 0 0 0 0,0-1 0 0 0,-2 5 1 0 0,-2 2-20 0 0,1-1-78 0 0,-1 1 1 0 0,0-1-1 0 0,-12 16 0 0 0,13-20-20 0 0,-21 23-1709 0 0,9-10-2858 0 0,2 3-1596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8T04:40:32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4710 3680 0 0,'0'0'167'0'0,"-1"0"-7"0"0,-6 0 145 0 0,-15 0 4959 0 0,20 0-3426 0 0,1-1-611 0 0,-7-3-84 0 0,7 3-857 0 0,0-1 0 0 0,-1 1 0 0 0,0 0 0 0 0,1 0 0 0 0,-1 1 0 0 0,1-1 0 0 0,-1 0 0 0 0,0 0 0 0 0,0 1 0 0 0,1-1 0 0 0,-5 0-1 0 0,-4-14 1871 0 0,11 6-1939 0 0,0 0 0 0 0,1 1 0 0 0,0-1-1 0 0,1 1 1 0 0,-1-1 0 0 0,1 1 0 0 0,1 0 0 0 0,0 0-1 0 0,0 0 1 0 0,1 1 0 0 0,9-14 0 0 0,-11 17-188 0 0,0 0-1 0 0,0-1 1 0 0,-1 1 0 0 0,3-9 0 0 0,8-13 56 0 0,224-289-8 0 0,-78 132-77 0 0,-50 65-3 0 0,-22 25 60 0 0,-73 77-50 0 0,227-246 236 0 0,-195 218-214 0 0,49-54 52 0 0,14-25 19 0 0,-37 44-59 0 0,-6-6 9 0 0,3-3-47 0 0,-29 43 2 0 0,74-88 54 0 0,56-52-13 0 0,-55 65 26 0 0,-65 65-45 0 0,188-201 20 0 0,-106 107-7 0 0,-36 38-16 0 0,301-284 104 0 0,-350 350-128 0 0,43-53 0 0 0,-10 10 0 0 0,-47 54 1 0 0,410-413 30 0 0,-251 249 33 0 0,-73 69 31 0 0,-5 15 274 0 0,62-61-241 0 0,-129 131-203 0 0,-26 23-7 0 0,1 0 1 0 0,40-26-1 0 0,33-18-524 0 0,-85 59-351 0 0,-1-1 0 0 0,12-12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8T04:40:34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35 4608 0 0,'-5'24'16222'0'0,"5"-26"-16146"0"0,0 0 0 0 0,1 0-1 0 0,-1 1 1 0 0,1-1 0 0 0,0 0 0 0 0,-1 1-1 0 0,1-1 1 0 0,0 0 0 0 0,0 1 0 0 0,0-1-1 0 0,0 1 1 0 0,0-1 0 0 0,1 1 0 0 0,-1 0-1 0 0,0-1 1 0 0,1 1 0 0 0,2-2 0 0 0,28-17 1211 0 0,-29 19-1265 0 0,3-1-22 0 0,0 0 0 0 0,0 1 0 0 0,1 0 0 0 0,-1 0 0 0 0,0 1 0 0 0,0 0 0 0 0,0 0 0 0 0,11 1 0 0 0,5 0 0 0 0,5 1-906 0 0,-21-1 250 0 0,1-1 1 0 0,0 0-1 0 0,0 0 1 0 0,13-2-1 0 0,-16 1-1916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8T04:40:35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2304 0 0,'0'0'11248'0'0,"0"2"-9736"0"0,0 0-1379 0 0,1-1 1 0 0,-1 0-1 0 0,0 1 1 0 0,0-1 0 0 0,1 0-1 0 0,-1 1 1 0 0,1-1 0 0 0,0 0-1 0 0,-1 0 1 0 0,2 2-1 0 0,-1-1 19 0 0,0 0-1 0 0,0-1 0 0 0,0 1 0 0 0,0 0 0 0 0,-1 0 0 0 0,1 0 0 0 0,0 3 0 0 0,9 84 1956 0 0,-10-83-2066 0 0,0 0 1 0 0,0 0-1 0 0,-1 0 1 0 0,1-1-1 0 0,-3 9 1 0 0,1-6 11 0 0,1 0 0 0 0,-1 15 0 0 0,1-2-55 0 0,1 3-15 0 0,1-1-1 0 0,4 30 0 0 0,-3-41-569 0 0,-1 1 0 0 0,1 14 0 0 0,-2-3-495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8T04:40:39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5528 0 0,'0'0'13014'0'0,"-6"5"-11341"0"0,4 0-1552 0 0,0 0 0 0 0,1 0-1 0 0,-1 0 1 0 0,1 0 0 0 0,0 0-1 0 0,0 0 1 0 0,1 0 0 0 0,-1 0-1 0 0,1 1 1 0 0,0-1 0 0 0,1 0-1 0 0,-1 0 1 0 0,3 8 0 0 0,0 0 89 0 0,-2-9-149 0 0,0 0 0 0 0,0 1 0 0 0,0-1 0 0 0,0 7 1 0 0,-1-1-59 0 0,1-1 1 0 0,1 0-1 0 0,4 16 1 0 0,-4-15-13 0 0,1-1 0 0 0,-2 1 0 0 0,2 18 0 0 0,2-4-41 0 0,-1-12-1344 0 0,-3-1-3804 0 0,-1-2-1583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8T04:40:41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3680 0 0,'0'0'3097'0'0,"12"-8"7120"0"0,-12 9-10093 0 0,7 15 1130 0 0,2 23-1729 0 0,-6-10 619 0 0,0 43 0 0 0,-1 6-175 0 0,0-41-71 0 0,-2-21-358 0 0,4 32 1 0 0,0-24-1057 0 0,1 0-4157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</inkml:traceFormat>
        <inkml:channelProperties>
          <inkml:channelProperty channel="X" name="resolution" value="369.51501" units="1/cm"/>
          <inkml:channelProperty channel="Y" name="resolution" value="415.70438" units="1/cm"/>
        </inkml:channelProperties>
      </inkml:inkSource>
      <inkml:timestamp xml:id="ts0" timeString="2022-02-16T00:52:12.718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 contextRef="#ctx0" brushRef="#br0">0 0,'0'0,"0"0,0 0,0 0,0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8T04:40:41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6072 0 0,'-1'1'274'0'0,"0"3"-217"0"0,0-1 0 0 0,1 0-1 0 0,-1 0 1 0 0,1 0-1 0 0,0 0 1 0 0,0 5 0 0 0,0-5-50 0 0,0 0 1 0 0,0 0 0 0 0,0 0 0 0 0,-1 1 0 0 0,1-1 0 0 0,-1 0-1 0 0,1 0 1 0 0,-3 4 0 0 0,0 0 288 0 0,1 0 1 0 0,0 0-1 0 0,0 0 0 0 0,1 0 1 0 0,-1 0-1 0 0,1 0 0 0 0,1 14 1 0 0,-2-3-297 0 0,-1 17 0 0 0,3-19-2518 0 0,5-8-340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8T04:40:41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8952 0 0,'0'0'200'0'0,"0"8"281"0"0,0 0-411 0 0,-1 0 1 0 0,0 0-1 0 0,-3 10 1 0 0,2-9 225 0 0,0-1 0 0 0,0 1-1 0 0,1 11 1 0 0,4 86-2220 0 0,-3-94 1278 0 0</inkml:trace>
  <inkml:trace contextRef="#ctx0" brushRef="#br0" timeOffset="1">9 462 6880 0 0,'0'0'157'0'0,"0"10"374"0"0,0 8-298 0 0,-2-13 211 0 0,0-3-353 0 0,1 0 294 0 0,1 21 423 0 0,-1-19-791 0 0,1-3-18 0 0,0 0 1 0 0,0 0 0 0 0,-1 0 0 0 0,1 0 0 0 0,0 0 0 0 0,0 0 0 0 0,0 0 0 0 0,0 0 0 0 0,1 0-1 0 0,-1 0 1 0 0,0 0 0 0 0,0 0 0 0 0,1 0 0 0 0,-1 0 0 0 0,1 1 0 0 0,2 7-22 0 0,-2-7-79 0 0,-1 0 1 0 0,2 10 2 0 0,-1-9 77 0 0,0-1 0 0 0,-1 0-1 0 0,1 1 1 0 0,-1-1 0 0 0,0 1-1 0 0,0-1 1 0 0,0 0 0 0 0,0 1 0 0 0,0-1-1 0 0,-1 1 1 0 0,1-1 0 0 0,-1 0-1 0 0,-1 5 1 0 0,2-6 20 0 0,-1 0 0 0 0,1-1 1 0 0,-1 1-1 0 0,1 0 0 0 0,0 0 0 0 0,0 0 0 0 0,0 0 0 0 0,-1 0 0 0 0,1 0 1 0 0,0 0-1 0 0,0 0 0 0 0,0 0 0 0 0,0 0 0 0 0,1 0 0 0 0,-1 0 1 0 0,0-1-1 0 0,1 3 0 0 0,0 0 3 0 0,2 8-14 0 0,-2-9-72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8T04:40:42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78 14048 0 0,'0'8'459'0'0,"0"-10"287"0"0,0 1-703 0 0,0-1 0 0 0,0 1 1 0 0,1 0-1 0 0,-1 0 1 0 0,0-1-1 0 0,1 1 1 0 0,-1 0-1 0 0,1 0 0 0 0,-1 0 1 0 0,2-2-1 0 0,0 0 395 0 0,2-7 189 0 0,1 6 2627 0 0,-2 3-3038 0 0,0-1 0 0 0,1 1 0 0 0,-1-1 0 0 0,0 0 0 0 0,0 0 0 0 0,4-4 0 0 0,20-13 1198 0 0,-18 14-1196 0 0,-6 3-194 0 0,-1 1 0 0 0,1-1 0 0 0,0 1 0 0 0,-1 0-1 0 0,1 0 1 0 0,0 0 0 0 0,0 0 0 0 0,0 1 0 0 0,-1-1 0 0 0,1 1 0 0 0,0 0 0 0 0,0-1-1 0 0,5 2 1 0 0,20-1 74 0 0,-27 0 4 0 0,2 1 2 0 0,-2 0-108 0 0,1 0-1 0 0,-1 1 1 0 0,1-1-1 0 0,-1 0 0 0 0,0 1 1 0 0,1-1-1 0 0,-1 1 1 0 0,0 0-1 0 0,0-1 1 0 0,0 1-1 0 0,0 0 1 0 0,0-1-1 0 0,-1 1 0 0 0,1 0 1 0 0,-1 0-1 0 0,1 0 1 0 0,-1 0-1 0 0,1 0 1 0 0,-1-1-1 0 0,0 1 0 0 0,0 0 1 0 0,0 0-1 0 0,0 0 1 0 0,0 0-1 0 0,-1 3 1 0 0,-1 5 10 0 0,0 0 0 0 0,-1 0 0 0 0,-6 15 0 0 0,8-23 3 0 0,-4 6-151 0 0,4-8 121 0 0,0 1-1 0 0,0 0 1 0 0,0 0 0 0 0,1 0 0 0 0,-1 0 0 0 0,0 0 0 0 0,1 0-1 0 0,-1 0 1 0 0,1 0 0 0 0,-1 0 0 0 0,1 0 0 0 0,-1 0-1 0 0,1 1 1 0 0,0 0 0 0 0,-7 14 188 0 0,6-15-467 0 0,-3 4-1294 0 0,3 5 1600 0 0,1 6-88 0 0,1-14 45 0 0,0-2 45 0 0,0 0 0 0 0,0 0-1 0 0,0 1 1 0 0,0-1 0 0 0,0 1 0 0 0,0-1-1 0 0,0 1 1 0 0,-1-1 0 0 0,1 1 0 0 0,0-1-1 0 0,0 1 1 0 0,-1 0 0 0 0,1 0 0 0 0,0-1-1 0 0,-1 1 1 0 0,2 1 0 0 0,-2-2-1 0 0,0 1 0 0 0,0-1 0 0 0,1 1 1 0 0,-1-1-1 0 0,0 1 0 0 0,1-1 0 0 0,-1 0 0 0 0,1 1 0 0 0,-1-1 1 0 0,1 0-1 0 0,-1 1 0 0 0,0-1 0 0 0,1 0 0 0 0,-1 0 0 0 0,1 1 0 0 0,-1-1 1 0 0,1 0-1 0 0,-1 0 0 0 0,1 0 0 0 0,-1 0 0 0 0,2 0 0 0 0,6 2 89 0 0,1 0 0 0 0,15 1 0 0 0,-4 2 224 0 0,-18-4-263 0 0,0-1 0 0 0,0 1 0 0 0,0 0 0 0 0,0 0 0 0 0,-1 0 0 0 0,1 0 0 0 0,0 0 0 0 0,-1 0 0 0 0,1 1 0 0 0,0-1 0 0 0,2 3 0 0 0,-4-3-8 0 0,1 0 0 0 0,-1 0 1 0 0,1 0-1 0 0,-1 0 0 0 0,0 0 1 0 0,1 0-1 0 0,-1 0 0 0 0,0 0 1 0 0,0 0-1 0 0,0 0 1 0 0,0 0-1 0 0,1 0 0 0 0,-2 0 1 0 0,1 0-1 0 0,0 0 0 0 0,0 0 1 0 0,0 0-1 0 0,0 0 0 0 0,-1 0 1 0 0,1 0-1 0 0,0 0 0 0 0,-1 0 1 0 0,1 0-1 0 0,-1 0 1 0 0,1 0-1 0 0,-2 1 0 0 0,1 1 16 0 0,-1 0 0 0 0,0 0 0 0 0,0-1 0 0 0,0 1-1 0 0,0-1 1 0 0,-1 1 0 0 0,1-1 0 0 0,-1 0 0 0 0,1 0 0 0 0,-1 0 0 0 0,0 0-1 0 0,-4 2 1 0 0,2-2-22 0 0,0-1-1 0 0,0 0 1 0 0,0 1 0 0 0,0-1-1 0 0,0-1 1 0 0,0 1 0 0 0,-8-1-1 0 0,-51 8 822 0 0,55-8-881 0 0,1-1 1 0 0,-1 0-1 0 0,0-1 0 0 0,1 0 0 0 0,-1 0 1 0 0,1-1-1 0 0,0 0 0 0 0,0 0 0 0 0,0-1 0 0 0,0 0 1 0 0,-8-6-1 0 0,15 9-396 0 0,-1 0 0 0 0,1 0 1 0 0,0 0-1 0 0,0-1 0 0 0,0 1 1 0 0,0 0-1 0 0,0 0 0 0 0,1 0 1 0 0,-1-1-1 0 0,0 1 0 0 0,0 0 1 0 0,1-1-1 0 0,-1 1 0 0 0,1-1 1 0 0,-1 1-1 0 0,1-3 0 0 0,-1 3-16 0 0,-2-16-7636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8T04:40:43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64 10136 0 0,'0'-2'230'0'0,"-8"-28"596"0"0,7 20-613 0 0,1 9 40 0 0,0-1 1 0 0,0 1-1 0 0,-1 0 1 0 0,1-1-1 0 0,-1 1 1 0 0,1-1-1 0 0,-1 1 1 0 0,1 0-1 0 0,-1 0 1 0 0,-5-8 6507 0 0,12 13-6033 0 0,-1 0-535 0 0,1 0 1 0 0,-1 0-1 0 0,-1 1 1 0 0,1 0 0 0 0,-1 0-1 0 0,1 0 1 0 0,-2 1-1 0 0,1-1 1 0 0,0 1-1 0 0,2 8 1 0 0,16 20-233 0 0,2 1-119 0 0,18 23-31 0 0,-36-50 233 0 0,1-1 1 0 0,0 0-1 0 0,0 0 1 0 0,1-1 0 0 0,9 7-1 0 0,-7-7-69 0 0,7 5-1254 0 0,-17-11 1187 0 0,1 1-1 0 0,0-1 1 0 0,-1 0-1 0 0,1 0 0 0 0,-1 0 1 0 0,1 0-1 0 0,-1 0 1 0 0,1 0-1 0 0,-1 0 0 0 0,1 0 1 0 0,0 0-1 0 0,-1 0 1 0 0,1 0-1 0 0,-1 0 0 0 0,1 0 1 0 0,-1 0-1 0 0,1-1 1 0 0,-1 1-1 0 0,1 0 1 0 0,-1 0-1 0 0,1 0 0 0 0,-1-1 1 0 0,1 1-1 0 0,-1 0 1 0 0,1-1-1 0 0,12-9-2010 0 0,-7 5 809 0 0,0-1 0 0 0,9-11 1 0 0,-5 0-691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8T04:40:44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6 8288 0 0,'0'0'756'0'0,"-8"-5"6434"0"0,9 6-6666 0 0,4 13 266 0 0,2 4-43 0 0,1-7-322 0 0,-3-5-253 0 0,-1 0-1 0 0,0 0 1 0 0,4 10-1 0 0,91 161-82 0 0,-89-159 367 0 0,0-1 0 0 0,11 34 0 0 0,-17-43-405 0 0,1 0-1 0 0,-1 0 1 0 0,1 0-1 0 0,1 0 1 0 0,12 13-1 0 0,8 13-442 0 0,-19-26 138 0 0,0 0-1 0 0,0 0 1 0 0,0 0-1 0 0,13 9 1 0 0,-5-4-339 0 0,-11-7-738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8T04:40:44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25 8288 0 0,'-16'-7'638'0'0,"16"6"-589"0"0,-1 1 0 0 0,0-1 0 0 0,1 1 0 0 0,-1-1 0 0 0,1 1-1 0 0,-1-1 1 0 0,1 1 0 0 0,-1-1 0 0 0,1 0 0 0 0,-1 1 0 0 0,1-1-1 0 0,-4-9 8342 0 0,22 29-8112 0 0,-2 0 1 0 0,0 2-1 0 0,16 28 0 0 0,35 72 50 0 0,-5 4-98 0 0,99 179 87 0 0,-130-250-463 0 0,-14-23-507 0 0,31 41 0 0 0,-46-69 588 0 0,5 6-607 0 0,0 0 1 0 0,12 11-1 0 0,-8-11-446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8T04:40:45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34 6912 0 0,'0'0'528'0'0,"-1"-7"-320"0"0,0 4 506 0 0,0 0 1 0 0,1 0 0 0 0,-1 0-1 0 0,0-1 1 0 0,-2-6 7355 0 0,6 19-7901 0 0,1 0 0 0 0,-1-1-1 0 0,2 1 1 0 0,-1-1-1 0 0,9 11 1 0 0,8 18 62 0 0,29 53 40 0 0,10 13-151 0 0,75 120 18 0 0,-95-148-134 0 0,40 65-548 0 0,-70-123 173 0 0,-6-11-10 0 0,-1 0 0 0 0,1 0 0 0 0,0 0 0 0 0,1 0 0 0 0,-1-1 0 0 0,1 0 0 0 0,0 0 0 0 0,1 0 0 0 0,6 4 0 0 0,-6-5-585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8T04:40:45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13824 0 0,'0'0'1388'0'0,"6"3"-1136"0"0,2 1 210 0 0,0 1 0 0 0,0 0 1 0 0,-1 0-1 0 0,0 1 1 0 0,0 0-1 0 0,0 0 0 0 0,0 0 1 0 0,-1 1-1 0 0,0 0 1 0 0,6 10-1 0 0,54 65 371 0 0,12 17-95 0 0,-41-44-157 0 0,90 148-380 0 0,-89-139-623 0 0,-13-25-6433 0 0,-16-19 125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8T04:40:45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14456 0 0,'0'0'330'0'0,"4"8"438"0"0,28 34-282 0 0,48 88 3899 0 0,-73-119-4245 0 0,18 30 438 0 0,-10-16-242 0 0,22 28 0 0 0,4-4-1790 0 0,-18-28-5819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8T04:43:20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11 3224 0 0,'0'0'6058'0'0,"-6"-1"-1231"0"0,3-1-4087 0 0,0 0 1 0 0,-1 1-1 0 0,1 0 1 0 0,0 0-1 0 0,-5-1 0 0 0,6 2-373 0 0,0 0-74 0 0,-2 2-179 0 0,-1 0 0 0 0,1 0-1 0 0,0 0 1 0 0,0 1-1 0 0,0-1 1 0 0,0 1-1 0 0,0 0 1 0 0,0 0-1 0 0,1 0 1 0 0,-1 1-1 0 0,-4 6 1 0 0,0 0-74 0 0,0 1-1 0 0,0-1 1 0 0,-12 10 0 0 0,-20 26-19 0 0,30-36-10 0 0,1 0-1 0 0,-1 1 1 0 0,2 0 0 0 0,-14 20-1 0 0,-2 4-26 0 0,18-28-30 0 0,0 1 1 0 0,1 0-1 0 0,0-1 1 0 0,-4 10-1 0 0,7-13 54 0 0,-1 0-387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16T00:50:33.837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 contextRef="#ctx0" brushRef="#br0">98 78 1134,'0'0'50,"0"0"10,0 0-48,0 0-12,0 0 0,0 0 0,-4-4 112,0 4 19,-8-3 4,12 3 1,-8-4-35,8 4-6,0 0-2,-4-3 0,0-4-49,4 7-9,0 0-3,0 0 0,0 0 20,0 0 4,-12 3 1,12-3 0,-8 4-23,8-4-5,-4 7-1,0 3 0,0-3-16,4 4-3,0-4-1,0 4 0,4-4-8,-4 3 0,0-2 0,4 2 0,0-3 0,0 0 0,0 0-9,-4-7 9,0 0 0,12 7 0,-12 0 0,8-3 0,-8-4 0,12 0 0,-12 0 0,8 0 0,0-4 0,-4 1 0,-4-4 0,4 0 0,0 0 0,-4-4 8,0 1-8,0-5 12,0 5-4,0-4 0,-4 3-8,0-3 12,0 3-3,0-3-1,0 4 0,-4 2 0,0-2-18,0 3-4,4 0-1,-8 3 0,4 1 24,0-1 5,0 4 1,4 4 0,-4-1-79,0 4-16,4 0-4,0 0-931</inkml:trace>
  <inkml:trace contextRef="#ctx0" brushRef="#br0" timeOffset="170.65">229 127 864,'0'0'76,"0"0"-60,0 0-16,0 0 0,0 0 178,0 0 33,0 0 6,0 0 2,0 0-174,0 0-34,0-7-11</inkml:trace>
  <inkml:trace contextRef="#ctx0" brushRef="#br0" timeOffset="518.78">281 11 1958,'0'0'87,"0"0"17,0 0-83,0 0-21,0 0 0,0 0 0,0 0 107,0 0 17,12-4 3,-8 1 1,4-1-52,-8 4-9,0 0-3,0 0 0,8-3-51,-8 3-13,0 0 0,0 0 0,0 0 40,8 0 4,4 7 2,-12 0 0,0-7-22,4 10-5,-4 1-1,-4 3 0,4-3-105,0-1-21,0 1-4,0-1 0,0 1 26,-8-4 6,8-7 0,0 11 1,0-4 55,0-7 10,0 0 2,0 0 1,0 0 11,0 10 0,0-10 0,0 0 0,0 0 0,0 0 14,8 8-2,-8-8 0,0 0 42,0 7 8,8-4 2,-8-3 0,0 0-64,0 0-21,0 0 0,11 4 0,5-4-11,-4 0-3,0 0 0</inkml:trace>
  <inkml:trace contextRef="#ctx0" brushRef="#br0" timeOffset="1035.94">806 43 1094,'0'0'97,"-4"0"-77,4 0-20,0 0 0,-8 0 196,8 0 35,-8 3 7,8-3 2,0 0-90,-8 4-18,0-4-3,8 0-1,0 0-51,0 0-10,-4 7-3,4-7 0,0 10-64,0 1-19,0-1-1,0 1 0,0-11 20,0 7-10,4 4 10,0-1-8,0 1 25,0-4 6,4 4 1,0-4 0,-8-7-24,4 7 0,-4-7 0,12 3 0,-4 1-47,-8-4-13,12 0-4,-12 0 0,0 0 52,8-4 12,0 1 0,-4-4 0,0 0 0,4 0 0,-8 0 0,4-4 0,-4 4 22,0-4 7,0 4 2,0-3 0,0 2-22,-4-2-9,0 6 8,0-3-8,0-3 0,0 6 0,0-3 0,-4 4 0,4-1-28,-4 4-4,0-4 0,8 4-700,0 0-140</inkml:trace>
  <inkml:trace contextRef="#ctx0" brushRef="#br0" timeOffset="1182.26">969 85 633,'0'0'56,"0"0"-44,0 0-12,0 0-280</inkml:trace>
  <inkml:trace contextRef="#ctx0" brushRef="#br0" timeOffset="1470.95">1104-60 1785,'0'0'159,"0"0"-127,0 0-32,0 0 0,-8 0 96,8 0 14,-8 4 2,8-4 1,-4 7-28,4-7-5,-8 7-2,4 0 0,4-7-56,0 10-11,0-10-3,0 11 0,0 0-24,4-1-6,4-3-1,0 4 0,4-4 35,-12 4 8,12-4 0,-4-4 1,0 1-33,0 3-8,-4-4 0,8-3-1,-4 4 21,0-4 13,-8 0-1,8 0-1,0-4-69,-4 1-14,4-4-2,-4 0-944</inkml:trace>
  <inkml:trace contextRef="#ctx0" brushRef="#br0" timeOffset="1652.06">1204-106 1728,'0'0'38,"0"0"8,-4 11 2,4-1 0,0 1-39,-8-4-9,8 4 0,0-4 0,0 3 139,0-3 25,0 4 6,0-1 1,8 1-88,-8 0-18,0-1-3,4 4-1,0 1-41,0-5-8,0 1-1,0-1-1,3 1-48,5 0-10,-8-4-1,4 0-691,-4 0-139</inkml:trace>
  <inkml:trace contextRef="#ctx0" brushRef="#br0" timeOffset="2224.24">1450-25 1497,'0'0'66,"0"0"14,0 0-64,0 0-16,0 0 0,0 0 0,0 0 117,-8 4 20,4 3 4,4-7 1,0 0-74,-4 7-14,0 0-3,4 4-1,0-1-39,0 1-11,0 0 0,4-1 0,0-3 0,0 4 0,4-4 0,-4 0 0,4 0 0,0 0 0,0-3 0,-4 3 0,-4-7 0,12 3 0,-4 1 0,-8-4 0,0 0 0,0 0 0,8 0 0,-8 0 0,0 0 28,0 0 2,4-7 0,-4 7 0,4-7 2,-4-4 1,0-3 0,0 3 0,-4 1-19,0-1-4,0 0-1,0 1 0,-4-1-9,4 1 8,-4 3-8,4-1 8,0-2-8,0 6-11,4-3 3,0 7 0,-12-7-71,12 7-13,0 0-4,0 0 0</inkml:trace>
  <inkml:trace contextRef="#ctx0" brushRef="#br0" timeOffset="2378.4">1605 11 1267,'0'0'28,"0"0"5,0 0 2,0 0 1,-8-7-36,8 7 0,8-7 0,-8-1 0</inkml:trace>
  <inkml:trace contextRef="#ctx0" brushRef="#br0" timeOffset="3033.31">1772-191 1875,'0'0'83,"0"0"17,0 0-80,-8 0-20,8 0 0,0 0 0,0 0 150,-4-3 26,-3 3 4,7 0 2,0 0-89,-8 7-17,8-7-4,-4 7-1,4 0-39,-8 7-8,8-7-2,0 7 0,0 0-14,8 4-8,-8 0 10,0-1-10,0 5 0,8-5 0,-4 4 0,3-3 0,1-4 0,0 4-8,0-7 8,0 3-10,0-4 10,0-3-10,0 0 10,0 1-10,0-1 10,0-4 0,-4 1 0,-4-4-8,8 0 8,-8 0 0,0 0 0,0 0 0,0 0 0,8-7 0,-8 7 8,0 0-8,4-7 19,-4 7-1,0 0 0,0-8 0,-4-2-2,4 10 0,0 0 0,0 0 0,-8-4-16,0 1 8,0 3-8,4 0 0,-4 3 0,0 4 0,0-3-12,0 3 3,4 0-48,4-7-10,-4 7-1,4-7-765,0 0-153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8T04:43:20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3680 0 0,'0'0'5410'0'0,"2"0"-3720"0"0,82 0 3712 0 0,-81 0-4605 0 0,-1-1-482 0 0,4 1-215 0 0,-1-1-1 0 0,1 1 1 0 0,0-1 0 0 0,-1 2-1 0 0,10 0 1 0 0,4 0-89 0 0,9-1-11 0 0,-23 0-27 0 0,0 0 0 0 0,0 1 0 0 0,0-1-1 0 0,6 3 1 0 0,6 0-1204 0 0,1 0 447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8T04:43:21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 5984 0 0,'0'0'464'0'0,"-1"2"-115"0"0,-8 45 5396 0 0,9-44-5573 0 0,0 1 0 0 0,0 0 0 0 0,0-1-1 0 0,0 1 1 0 0,1 0 0 0 0,-1-1 0 0 0,1 1 0 0 0,2 5-1 0 0,2 19 371 0 0,1 90 692 0 0,-11 24-483 0 0,1-27-420 0 0,1-15-194 0 0,-7 163-53 0 0,12-33-238 0 0,1-85-204 0 0,8 254-892 0 0,-11-180 345 0 0,-6 411-1754 0 0,-8-408 2163 0 0,4-66 678 0 0,2-34 23 0 0,-5 47-361 0 0,-1 66-124 0 0,9-71 627 0 0,0-4 154 0 0,-1 103 331 0 0,-1-70-348 0 0,1 0-264 0 0,6-80-414 0 0,5 344 212 0 0,1-84 958 0 0,-3-158-514 0 0,-10 64 1 0 0,12-17-382 0 0,2-72-63 0 0,-8-108 80 0 0,6 143 412 0 0,4-39 163 0 0,-6-84-307 0 0,8 98-67 0 0,-11-78-101 0 0,-1-54-423 0 0,-1-45-1454 0 0,-6-35 1087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8T04:43:23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0 289 5064 0 0,'0'0'3833'0'0,"3"0"-1993"0"0,29 1 2755 0 0,-2 3-3289 0 0,-29-4-1248 0 0,1 0 0 0 0,0 0 1 0 0,-1 0-1 0 0,1 0 0 0 0,0 0 0 0 0,0 0 0 0 0,-1 0 1 0 0,1-1-1 0 0,3 0 0 0 0,-3 0-5 0 0,-1 1 0 0 0,1-1 0 0 0,0 1 0 0 0,0 0 0 0 0,-1 0 0 0 0,1 0 0 0 0,0-1 0 0 0,3 2 0 0 0,19 2 371 0 0,1 0 0 0 0,-1-2 1 0 0,41-2-1 0 0,-55 0-416 0 0,0 1-1 0 0,14 2 0 0 0,9 0-8 0 0,373-31 1456 0 0,-259 9-1310 0 0,-34 10-22 0 0,114-7-16 0 0,201-5 21 0 0,-15-11-54 0 0,-162 9-74 0 0,-60 4 263 0 0,-110 13-105 0 0,20-2-21 0 0,50-7 13 0 0,33-6 814 0 0,1 0-940 0 0,-76 11-365 0 0,-1 3 382 0 0,3-1 129 0 0,109-4 83 0 0,-94 8-64 0 0,75 3 137 0 0,-111 3-180 0 0,89 5 148 0 0,179 4-188 0 0,-46-6 104 0 0,-256-4-117 0 0,184 4 180 0 0,-198-3-238 0 0,39 4 48 0 0,33 5-13 0 0,-43-5-20 0 0,71 4-28 0 0,-3 2 92 0 0,-96-7-105 0 0,132 10-8 0 0,-72-8 25 0 0,-36-1 2 0 0,50 7 56 0 0,-3 0 45 0 0,34 3-40 0 0,-99-12-41 0 0,99 13 90 0 0,-66-6-33 0 0,28 4 76 0 0,-14-5-86 0 0,-54-7-58 0 0,163 2-464 0 0,-137-4 948 0 0,-38 1-480 0 0,-20 0-43 0 0,0-1-1 0 0,18-1 1 0 0,-7-1 16 0 0,0 2 0 0 0,36 3 0 0 0,9 1 8 0 0,104 0 32 0 0,-83 0-44 0 0,-60-4 54 0 0,-18 0-81 0 0,-7 0-76 0 0,0-1-407 0 0,-2 1 336 0 0,0 0 1 0 0,1 0 0 0 0,-1 0-1 0 0,0 0 1 0 0,1-1-1 0 0,-1 1 1 0 0,0 0 0 0 0,1 0-1 0 0,-1 0 1 0 0,0 0 0 0 0,0-1-1 0 0,1 1 1 0 0,-1 0 0 0 0,0 0-1 0 0,0-1 1 0 0,1 1 0 0 0,-1 0-1 0 0,0 0 1 0 0,0-1 0 0 0,1 1-1 0 0,-1 0 1 0 0,0-1 0 0 0,0 1-1 0 0,0 0 1 0 0,0-1 0 0 0,0 1-1 0 0,0 0 1 0 0,1-1 0 0 0,-5-14-3457 0 0,4 14 3979 0 0,-2-2-664 0 0,1 1 1 0 0,0-1-1 0 0,-1 1 0 0 0,1 0 0 0 0,-1 0 0 0 0,0 0 0 0 0,0 0 0 0 0,1 0 0 0 0,-4-2 0 0 0,3 2 110 0 0,0 0 0 0 0,0 0 0 0 0,0 0-1 0 0,0 0 1 0 0,0 0 0 0 0,1 0 0 0 0,-1-1 0 0 0,1 1 0 0 0,-1 0 0 0 0,0-4 0 0 0,-7-21 3922 0 0,11 28-3225 0 0,26 16 1462 0 0,-27-17-1929 0 0,-1 0 0 0 0,1 1-1 0 0,-1-1 1 0 0,0 0 0 0 0,1 1 0 0 0,-1-1 0 0 0,1 0 0 0 0,-1 1 0 0 0,0-1 0 0 0,0 0-1 0 0,1 1 1 0 0,-1-1 0 0 0,0 1 0 0 0,0-1 0 0 0,1 1 0 0 0,-1-1 0 0 0,0 0 0 0 0,0 1-1 0 0,0 0 1 0 0,2 2 102 0 0,30 60 1279 0 0,-31-59-1318 0 0,0-1 0 0 0,0 1-1 0 0,0 0 1 0 0,0-1-1 0 0,0 1 1 0 0,-1 0 0 0 0,0 0-1 0 0,0 0 1 0 0,0 0-1 0 0,-1 4 1 0 0,1 7 191 0 0,-1-12-258 0 0,1 0-1 0 0,-1 0 1 0 0,0 0 0 0 0,-1 0-1 0 0,1 0 1 0 0,0 0-1 0 0,-1-1 1 0 0,1 1 0 0 0,-1 0-1 0 0,0-1 1 0 0,0 1 0 0 0,0-1-1 0 0,0 0 1 0 0,-1 0 0 0 0,-2 3-1 0 0,-4 3 43 0 0,-1-1 0 0 0,-19 13 0 0 0,14-14-127 0 0,1 0 1 0 0,-1-1-1 0 0,0 0 0 0 0,-25 3 0 0 0,-12 1-1394 0 0,17-7-3990 0 0,1-2-1502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8T04:43:24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4608 0 0,'5'-4'14657'0'0,"1"4"-15436"0"0,14 4 902 0 0,-1 1-1 0 0,0 0 1 0 0,0 1-1 0 0,23 12 1 0 0,68 41 113 0 0,-67-31-92 0 0,0 1 0 0 0,53 51 0 0 0,-86-70-116 0 0,-1 0 0 0 0,0 1-1 0 0,-1 0 1 0 0,13 21-1 0 0,10 15 83 0 0,-26-40-93 0 0,209 260 328 0 0,-99-126-963 0 0,-60-73 996 0 0,99 95 0 0 0,-50-57-198 0 0,27 49-126 0 0,-46-55-44 0 0,-34-44 1 0 0,0-1 40 0 0,85 70-1 0 0,-37-37 237 0 0,36 24-42 0 0,12 12-522 0 0,-140-117 257 0 0,153 159-95 0 0,-114-109 115 0 0,67 75 0 0 0,-39-62 0 0 0,67 70 0 0 0,18 13 69 0 0,-51-53 62 0 0,-56-44-25 0 0,56 76-1 0 0,-35-39 4 0 0,26 34 38 0 0,-32-41-122 0 0,90 92 1 0 0,87 69-216 0 0,-212-214 198 0 0,-6-7 141 0 0,49 40 0 0 0,-45-42 61 0 0,45 45 0 0 0,23 27-122 0 0,-16-16-14 0 0,28 30 97 0 0,-34-38-53 0 0,-20-21 103 0 0,43 52 341 0 0,-81-83-675 0 0,24 21-1 0 0,1 1 88 0 0,-13-14 76 0 0,-18-17-21 0 0,16 18-1 0 0,-9-7-14 0 0,-10-13 15 0 0,-1 1-1 0 0,0 0 0 0 0,7 12 1 0 0,-3-5-11 0 0,-10-14-9 0 0,1 0 1 0 0,-1 1 0 0 0,1-1 0 0 0,-1 1-1 0 0,0 0 1 0 0,0-1 0 0 0,1 7 0 0 0,-1-7 54 0 0,5 6-8 0 0,-7-8-236 0 0,2 8 554 0 0,-3-5-2932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8T04:43:26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1250 1097 1840 0 0,'0'0'83'0'0,"1"-2"175"0"0,0 2-169 0 0,-1 0 1 0 0,0-1-1 0 0,0 1 0 0 0,1 0 0 0 0,-1-1 1 0 0,0 1-1 0 0,0 0 0 0 0,0-1 0 0 0,0 1 1 0 0,0-1-1 0 0,1 1 0 0 0,-1 0 0 0 0,0-1 0 0 0,0 1 1 0 0,0-1-1 0 0,0 1 0 0 0,0-1 0 0 0,0 1 1 0 0,0 0-1 0 0,-1-1 0 0 0,1 1 0 0 0,0-1 0 0 0,0 1 1 0 0,0 0-1 0 0,0-1 0 0 0,-1 0 0 0 0,-1-6 4915 0 0,-9-7-1012 0 0,-19 10-2554 0 0,29 4-1276 0 0,-1-1 12 0 0,-3-2-6 0 0,-1 2 0 0 0,1-1 1 0 0,-11-2-1 0 0,12 4-52 0 0,0-1 0 0 0,-1 0 1 0 0,1 0-1 0 0,0 0 0 0 0,0-1 0 0 0,0 1 1 0 0,0-1-1 0 0,0 0 0 0 0,0-1 0 0 0,-4-2 0 0 0,-4-2 208 0 0,11 7-276 0 0,0-1 1 0 0,0 1 0 0 0,1 0 0 0 0,-1-1-1 0 0,0 1 1 0 0,0-1 0 0 0,0 0-1 0 0,0 1 1 0 0,1-1 0 0 0,-1 0-1 0 0,0 1 1 0 0,1-1 0 0 0,-1 0 0 0 0,0 0-1 0 0,1 1 1 0 0,-1-1 0 0 0,0-1-1 0 0,-1-3 41 0 0,-1 1 0 0 0,0-1 0 0 0,0 1 0 0 0,0 0 0 0 0,-6-6 0 0 0,-13-17 193 0 0,18 20-212 0 0,-1 0 0 0 0,1 0-1 0 0,-1 0 1 0 0,0 1-1 0 0,-1 0 1 0 0,0 0 0 0 0,0 0-1 0 0,0 0 1 0 0,-9-5-1 0 0,8 6-40 0 0,1-1 0 0 0,0-1-1 0 0,-1 1 1 0 0,-7-13 0 0 0,-15-14 195 0 0,10 11-72 0 0,4 3-14 0 0,-48-63 355 0 0,39 48-410 0 0,2-2-16 0 0,16 25-40 0 0,-1 1 0 0 0,-8-11 0 0 0,-4-5-14 0 0,-7-7 38 0 0,1 7-41 0 0,1 1 52 0 0,-1 1-1 0 0,-1 1 0 0 0,-39-26 1 0 0,38 32-25 0 0,-32-14 0 0 0,-2-4 17 0 0,21 14-43 0 0,-29-14-12 0 0,64 33 10 0 0,1-1 0 0 0,0 1 0 0 0,0-1-1 0 0,-5-4 1 0 0,-9-7 22 0 0,2 5-3 0 0,-111-70 61 0 0,112 66-92 0 0,12 10-18 0 0,0 1 0 0 0,1-1 0 0 0,-1 1 0 0 0,0 0-1 0 0,0 0 1 0 0,-1 0 0 0 0,-4-2 0 0 0,7 3 17 0 0,0 1-1 0 0,-1-1 1 0 0,1 1-1 0 0,0-1 1 0 0,0 0-1 0 0,0 1 0 0 0,-1-1 1 0 0,1 0-1 0 0,0 0 1 0 0,0 0-1 0 0,0 0 1 0 0,0 0-1 0 0,1 0 0 0 0,-1 0 1 0 0,0 0-1 0 0,0 0 1 0 0,1-1-1 0 0,-2-1 1 0 0,2 3-3 0 0,0-1 0 0 0,-1 1 1 0 0,1 0-1 0 0,-1-1 1 0 0,1 1-1 0 0,0-1 0 0 0,-1 1 1 0 0,1 0-1 0 0,-1-1 1 0 0,1 1-1 0 0,-1 0 0 0 0,1 0 1 0 0,-1-1-1 0 0,1 1 1 0 0,-1 0-1 0 0,1 0 0 0 0,-1 0 1 0 0,0 0-1 0 0,-2-2-26 0 0,1 0-151 0 0,0 0 1 0 0,0 0-1 0 0,0 0 0 0 0,0-1 1 0 0,0 1-1 0 0,1-1 0 0 0,-1 0 1 0 0,1 0-1 0 0,0 1 0 0 0,-1-1 1 0 0,1 0-1 0 0,1 0 0 0 0,-1 0 1 0 0,0 0-1 0 0,0-5 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8T04:43:28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4144 0 0,'0'-3'17805'0'0,"0"30"-17648"0"0,0 15 298 0 0,5 49-1 0 0,-3-46-426 0 0,-2-30-10 0 0,4 27 0 0 0,1-15-154 0 0,-5-26 101 0 0,0-1 1 0 0,0 1-1 0 0,0-1 0 0 0,1 1 0 0 0,-1-1 0 0 0,0 1 1 0 0,0-1-1 0 0,0 1 0 0 0,0-1 0 0 0,1 1 0 0 0,-1-1 1 0 0,0 0-1 0 0,1 1 0 0 0,-1-1 0 0 0,0 1 0 0 0,1-1 0 0 0,0 1 1 0 0,1 2-669 0 0,6 9-4565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8T04:43:29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10392 0 0,'2'24'546'0'0,"1"15"-751"0"0,-2-17 7075 0 0,1-9-6587 0 0,-1-10-223 0 0,-1 0 0 0 0,1 0 0 0 0,-1 0 0 0 0,1 0 0 0 0,-1 1 0 0 0,0 4 0 0 0,-1-5-36 0 0,0 0 0 0 0,1-1 0 0 0,-1 1 1 0 0,1 0-1 0 0,0-1 0 0 0,0 1 0 0 0,0 0 0 0 0,0 0 0 0 0,0-1 0 0 0,1 1 0 0 0,-1 0 0 0 0,2 3 0 0 0,4 20-12 0 0,-4-11-750 0 0,0-1 0 0 0,-1 20 0 0 0,-1-20-5199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8T04:43:29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12408 0 0,'0'0'1125'0'0,"2"-2"-928"0"0,-2 2-167 0 0,9-9 802 0 0,0 1-1 0 0,0-1 1 0 0,0 1 0 0 0,1 1-1 0 0,19-11 1 0 0,9 7-7 0 0,-31 9-829 0 0,0 0 0 0 0,0 1 0 0 0,0 0 0 0 0,0 0 0 0 0,0 0-1 0 0,0 1 1 0 0,0 0 0 0 0,0 1 0 0 0,0 0 0 0 0,10 2 0 0 0,-7-1-153 0 0,3-1-1307 0 0,-3 4-4973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8T04:43:30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6448 0 0,'0'0'2404'0'0,"1"2"-478"0"0,0 2-1390 0 0,1 0-1 0 0,-1 0 1 0 0,0 0-1 0 0,-1 1 1 0 0,1-1 0 0 0,0 0-1 0 0,-1 0 1 0 0,0 5-1 0 0,7 26 537 0 0,0 73-376 0 0,-7-18-1721 0 0,0-55-4788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8T04:43:33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43 10224 0 0,'0'-14'1085'0'0,"0"-15"6395"0"0,-6 81-6384 0 0,6 115-390 0 0,-6-96-3628 0 0,6-54-1521 0 0,0 1-1271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</inkml:traceFormat>
        <inkml:channelProperties>
          <inkml:channelProperty channel="X" name="resolution" value="369.51501" units="1/cm"/>
          <inkml:channelProperty channel="Y" name="resolution" value="415.70438" units="1/cm"/>
        </inkml:channelProperties>
      </inkml:inkSource>
      <inkml:timestamp xml:id="ts0" timeString="2022-02-16T00:52:12.718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 contextRef="#ctx0" brushRef="#br0">0 0,'0'0,"0"0,0 0,0 0,0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8T04:43:34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5984 0 0,'0'0'464'0'0,"0"2"-306"0"0,-6 58 2821 0 0,0-9 1906 0 0,6-15-4230 0 0,1-32-580 0 0,3 2-34 0 0,-3-5-116 0 0,1 2-178 0 0,32 35-3404 0 0,-31-35 2281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8T04:43:34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10048 0 0,'0'3'462'0'0,"0"9"-247"0"0,0 8 1408 0 0,3 34-1 0 0,-1-42-1198 0 0,-1 22-1 0 0,-2-23-385 0 0,2 0-1 0 0,-1 0 1 0 0,3 12 0 0 0,-2-12 46 0 0,0-1 0 0 0,0 1 0 0 0,-2 12 0 0 0,0-8-146 0 0,1-12-54 0 0,0-1-117 0 0,0 4 198 0 0,6 19-421 0 0,-6-24 43 0 0</inkml:trace>
  <inkml:trace contextRef="#ctx0" brushRef="#br0" timeOffset="1">68 517 4608 0 0,'4'10'47'0'0,"-3"-7"-11"0"0,0-1 0 0 0,-1 0-1 0 0,1 0 1 0 0,0 0 0 0 0,-1 0-1 0 0,1 5 1 0 0,-1-1 37 0 0,0 1 0 0 0,-1-1-1 0 0,1 0 1 0 0,-3 8 0 0 0,2-5 1065 0 0,0-1 0 0 0,0 1 0 0 0,2 13 0 0 0,0-4 606 0 0,-1-17-1171 0 0,-1 2-49 0 0,-5 36-318 0 0,1 0 0 0 0,0 42 0 0 0,4-53-624 0 0,0-20-390 0 0,1 1 0 0 0,0-1 0 0 0,2 17 0 0 0,-2-10-3326 0 0</inkml:trace>
  <inkml:trace contextRef="#ctx0" brushRef="#br0" timeOffset="2">29 1399 4608 0 0,'-12'24'200'0'0,"8"-18"48"0"0,-8 4 7984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8T04:43:35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12496 0 0,'0'0'2714'0'0,"2"0"-1971"0"0,4-1-259 0 0,0 1 0 0 0,-1-1 0 0 0,1 0-1 0 0,10-4 1 0 0,10-2 510 0 0,-6 0-90 0 0,-17 6-804 0 0,0 0-1 0 0,0 0 0 0 0,-1 0 0 0 0,1 0 0 0 0,0 1 0 0 0,0-1 0 0 0,6 1 0 0 0,2 0-23 0 0,-1 0 0 0 0,1 1 0 0 0,0 1 0 0 0,-1 0 0 0 0,1 0 0 0 0,11 5 0 0 0,-10-3-318 0 0,0-1 0 0 0,13 1 0 0 0,16 5-2685 0 0,-25-5 1273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8T04:43:35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4608 0 0,'1'0'5288'0'0,"2"-1"-4840"0"0,0-1 1 0 0,0 1 0 0 0,0 0 0 0 0,0-1-1 0 0,0 1 1 0 0,-1-1 0 0 0,1 0-1 0 0,-1 0 1 0 0,5-4 0 0 0,-4 3-258 0 0,-1 1 64 0 0,9 2 200 0 0,-5 0-370 0 0,0-1 1 0 0,-1 0 0 0 0,1 0-1 0 0,-1-1 1 0 0,1 0 0 0 0,8-4 0 0 0,14-4-74 0 0,-18 9-12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8T04:43:36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6912 0 0,'0'0'5808'0'0,"2"0"-4094"0"0,6-3-459 0 0,-6 2-205 0 0,1 1-39 0 0,0 0-769 0 0,-1 0 0 0 0,1-1 0 0 0,0 1 0 0 0,-1-1 0 0 0,1 0 0 0 0,-1 0 0 0 0,1 0 0 0 0,-1 0 0 0 0,1 0 0 0 0,-1 0 0 0 0,4-3 0 0 0,-4 2 331 0 0,13 7 724 0 0,-1 1-698 0 0,2-2-139 0 0,3 1-265 0 0,-15-1-229 0 0,0 2-63 0 0,-2-4 121 0 0,0 0-1 0 0,0 0 1 0 0,0 0-1 0 0,-1 0 1 0 0,1 0-1 0 0,-1 1 1 0 0,0-1-1 0 0,1 1 1 0 0,-1-1-1 0 0,0 1 1 0 0,0-1-1 0 0,-1 1 1 0 0,1-1-1 0 0,-1 1 1 0 0,1 0-1 0 0,-1-1 1 0 0,0 1-1 0 0,0 0 1 0 0,0-1-1 0 0,0 1 1 0 0,0 0-1 0 0,-1-1 1 0 0,1 1-1 0 0,-1 0 1 0 0,0-1-1 0 0,-1 5 1 0 0,-20 73 29 0 0,16-64-58 0 0,3-6-73 0 0,0-1 1 0 0,-1 0 0 0 0,0-1 0 0 0,-7 11-1 0 0,-6 16-146 0 0,16-34 530 0 0,4-1-108 0 0,75-7 1052 0 0,-67 5-1158 0 0,0-1 0 0 0,0 1 0 0 0,-1-2 0 0 0,1 0 1 0 0,-1 0-1 0 0,11-7 0 0 0,-7 4-1238 0 0,25-8 0 0 0,-23 9-9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8T04:43:42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8288 0 0,'-2'9'4981'0'0,"-6"-12"2115"0"0,8 3-7027 0 0,0 0 0 0 0,0 0 0 0 0,0 0 0 0 0,0-1 0 0 0,0 1 1 0 0,0 0-1 0 0,0 0 0 0 0,0 0 0 0 0,0-1 0 0 0,0 1 0 0 0,0 0 1 0 0,0 0-1 0 0,0 0 0 0 0,0-1 0 0 0,0 1 0 0 0,0 0 0 0 0,0 0 0 0 0,0 0 1 0 0,0-1-1 0 0,0 1 0 0 0,0 0 0 0 0,0 0 0 0 0,-1 0 0 0 0,1 0 1 0 0,0-1-1 0 0,0 1 0 0 0,0 0 0 0 0,0 0 0 0 0,0 0 0 0 0,-1 0 0 0 0,1 0 1 0 0,0-1-1 0 0,0 1 0 0 0,0 0 0 0 0,0 0 0 0 0,-1 0 0 0 0,1 0 0 0 0,0 0 1 0 0,0 0-1 0 0,-1 0 0 0 0,1 0 20 0 0,0 0-1 0 0,0 1 1 0 0,-1-1-1 0 0,1 0 1 0 0,0 1-1 0 0,0-1 1 0 0,0 0-1 0 0,-1 1 1 0 0,1-1 0 0 0,0 0-1 0 0,0 1 1 0 0,0-1-1 0 0,0 0 1 0 0,0 1-1 0 0,0-1 1 0 0,0 1 0 0 0,0-1-1 0 0,0 0 1 0 0,0 1-1 0 0,0-1 1 0 0,0 0-1 0 0,0 1 1 0 0,0-1 0 0 0,0 1-1 0 0,0-1 1 0 0,1 1-1 0 0,5 19-71 0 0,-4-15-3 0 0,-1 1 0 0 0,1-1 0 0 0,-1 1 0 0 0,0-1 0 0 0,0 1 0 0 0,-1-1 0 0 0,0 11 1 0 0,-1 5 13 0 0,0 0 1 0 0,2 0-1 0 0,0 0 1 0 0,5 26-1 0 0,-4-30-60 0 0,-1-1 0 0 0,0 1 1 0 0,-3 17-1 0 0,1 4-61 0 0,1-23-143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8T04:43:43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 11832 0 0,'0'0'5494'0'0,"-6"7"-4317"0"0,5-5-1000 0 0,-1 0 0 0 0,1 1 0 0 0,0-1-1 0 0,0 0 1 0 0,0 1 0 0 0,0-1 0 0 0,0 1-1 0 0,0 4 1 0 0,0-6-54 0 0,1 1 0 0 0,0 0 0 0 0,-1 0 0 0 0,1-1 0 0 0,-1 1 0 0 0,0 0 0 0 0,1-1 1 0 0,-3 4-1 0 0,-1 3 76 0 0,-22 95 978 0 0,19-66-1081 0 0,-15 38 0 0 0,-19 49-38 0 0,-33 87-63 0 0,51-164-37 0 0,16-33-42 0 0,0-1 1 0 0,1 2 0 0 0,-6 17-1 0 0,11-28 51 0 0,-1 6-210 0 0,-1 0 1 0 0,0-1 0 0 0,0 0-1 0 0,-1 1 1 0 0,-8 13-1 0 0,11-22 142 0 0,1 0 0 0 0,-1 0 0 0 0,0 0 0 0 0,1 0-1 0 0,-1 0 1 0 0,1 0 0 0 0,-1 1 0 0 0,1-1-1 0 0,0 0 1 0 0,-1 3 0 0 0,1-3-636 0 0,5 5-1267 0 0,-1-5-1588 0 0,9-5 2799 0 0,0-6 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8T04:43:43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2760 0 0,'0'0'13353'0'0,"0"1"-12660"0"0,-1 12-202 0 0,-1 0 0 0 0,-1 0 1 0 0,0 0-1 0 0,0 0 0 0 0,-10 20 0 0 0,-1 9-90 0 0,7-23-268 0 0,-1 0-1 0 0,-13 25 1 0 0,-1 1-32 0 0,-99 246 149 0 0,82-186-260 0 0,0 0 170 0 0,27-75 11 0 0,-8 33-1 0 0,-2 5-421 0 0,13-29-105 0 0,2-9-296 0 0,6-25 1129 0 0,2-2-2430 0 0,14-11-9562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8T04:43:43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0 5528 0 0,'0'0'765'0'0,"0"3"275"0"0,0 2-208 0 0,0 1 0 0 0,0 0 0 0 0,-1-1 0 0 0,0 1 0 0 0,0-1 0 0 0,0 1 0 0 0,-4 9 0 0 0,-2 16 2213 0 0,3-20-2489 0 0,1 0 0 0 0,-2 12 0 0 0,3-15-448 0 0,0 1 0 0 0,0-1 0 0 0,-1 1 0 0 0,0-1 0 0 0,-6 12 0 0 0,-37 77 1296 0 0,33-67-987 0 0,-58 140 51 0 0,51-118-463 0 0,-9 28 42 0 0,-5 15-363 0 0,33-92 244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8T04:43:44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 7368 0 0,'0'0'666'0'0,"0"2"-546"0"0,-17 50 3696 0 0,7-22 216 0 0,0 3-2356 0 0,5-10-1200 0 0,-1 0-1 0 0,-1 0 1 0 0,-14 29-1 0 0,0 3-154 0 0,-56 175 65 0 0,67-198-386 0 0,-7 18 0 0 0,15-46-28 0 0,1 1 0 0 0,-1 0 0 0 0,2 0 0 0 0,-2 8 0 0 0,-2 10-417 0 0,4-21 134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16T00:50:33.837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 contextRef="#ctx0" brushRef="#br0">98 78 1134,'0'0'50,"0"0"10,0 0-48,0 0-12,0 0 0,0 0 0,-4-4 112,0 4 19,-8-3 4,12 3 1,-8-4-35,8 4-6,0 0-2,-4-3 0,0-4-49,4 7-9,0 0-3,0 0 0,0 0 20,0 0 4,-12 3 1,12-3 0,-8 4-23,8-4-5,-4 7-1,0 3 0,0-3-16,4 4-3,0-4-1,0 4 0,4-4-8,-4 3 0,0-2 0,4 2 0,0-3 0,0 0 0,0 0-9,-4-7 9,0 0 0,12 7 0,-12 0 0,8-3 0,-8-4 0,12 0 0,-12 0 0,8 0 0,0-4 0,-4 1 0,-4-4 0,4 0 0,0 0 0,-4-4 8,0 1-8,0-5 12,0 5-4,0-4 0,-4 3-8,0-3 12,0 3-3,0-3-1,0 4 0,-4 2 0,0-2-18,0 3-4,4 0-1,-8 3 0,4 1 24,0-1 5,0 4 1,4 4 0,-4-1-79,0 4-16,4 0-4,0 0-931</inkml:trace>
  <inkml:trace contextRef="#ctx0" brushRef="#br0" timeOffset="170.65">229 127 864,'0'0'76,"0"0"-60,0 0-16,0 0 0,0 0 178,0 0 33,0 0 6,0 0 2,0 0-174,0 0-34,0-7-11</inkml:trace>
  <inkml:trace contextRef="#ctx0" brushRef="#br0" timeOffset="518.78">281 11 1958,'0'0'87,"0"0"17,0 0-83,0 0-21,0 0 0,0 0 0,0 0 107,0 0 17,12-4 3,-8 1 1,4-1-52,-8 4-9,0 0-3,0 0 0,8-3-51,-8 3-13,0 0 0,0 0 0,0 0 40,8 0 4,4 7 2,-12 0 0,0-7-22,4 10-5,-4 1-1,-4 3 0,4-3-105,0-1-21,0 1-4,0-1 0,0 1 26,-8-4 6,8-7 0,0 11 1,0-4 55,0-7 10,0 0 2,0 0 1,0 0 11,0 10 0,0-10 0,0 0 0,0 0 0,0 0 14,8 8-2,-8-8 0,0 0 42,0 7 8,8-4 2,-8-3 0,0 0-64,0 0-21,0 0 0,11 4 0,5-4-11,-4 0-3,0 0 0</inkml:trace>
  <inkml:trace contextRef="#ctx0" brushRef="#br0" timeOffset="1035.94">806 43 1094,'0'0'97,"-4"0"-77,4 0-20,0 0 0,-8 0 196,8 0 35,-8 3 7,8-3 2,0 0-90,-8 4-18,0-4-3,8 0-1,0 0-51,0 0-10,-4 7-3,4-7 0,0 10-64,0 1-19,0-1-1,0 1 0,0-11 20,0 7-10,4 4 10,0-1-8,0 1 25,0-4 6,4 4 1,0-4 0,-8-7-24,4 7 0,-4-7 0,12 3 0,-4 1-47,-8-4-13,12 0-4,-12 0 0,0 0 52,8-4 12,0 1 0,-4-4 0,0 0 0,4 0 0,-8 0 0,4-4 0,-4 4 22,0-4 7,0 4 2,0-3 0,0 2-22,-4-2-9,0 6 8,0-3-8,0-3 0,0 6 0,0-3 0,-4 4 0,4-1-28,-4 4-4,0-4 0,8 4-700,0 0-140</inkml:trace>
  <inkml:trace contextRef="#ctx0" brushRef="#br0" timeOffset="1182.26">969 85 633,'0'0'56,"0"0"-44,0 0-12,0 0-280</inkml:trace>
  <inkml:trace contextRef="#ctx0" brushRef="#br0" timeOffset="1470.95">1104-60 1785,'0'0'159,"0"0"-127,0 0-32,0 0 0,-8 0 96,8 0 14,-8 4 2,8-4 1,-4 7-28,4-7-5,-8 7-2,4 0 0,4-7-56,0 10-11,0-10-3,0 11 0,0 0-24,4-1-6,4-3-1,0 4 0,4-4 35,-12 4 8,12-4 0,-4-4 1,0 1-33,0 3-8,-4-4 0,8-3-1,-4 4 21,0-4 13,-8 0-1,8 0-1,0-4-69,-4 1-14,4-4-2,-4 0-944</inkml:trace>
  <inkml:trace contextRef="#ctx0" brushRef="#br0" timeOffset="1652.06">1204-106 1728,'0'0'38,"0"0"8,-4 11 2,4-1 0,0 1-39,-8-4-9,8 4 0,0-4 0,0 3 139,0-3 25,0 4 6,0-1 1,8 1-88,-8 0-18,0-1-3,4 4-1,0 1-41,0-5-8,0 1-1,0-1-1,3 1-48,5 0-10,-8-4-1,4 0-691,-4 0-139</inkml:trace>
  <inkml:trace contextRef="#ctx0" brushRef="#br0" timeOffset="2224.24">1450-25 1497,'0'0'66,"0"0"14,0 0-64,0 0-16,0 0 0,0 0 0,0 0 117,-8 4 20,4 3 4,4-7 1,0 0-74,-4 7-14,0 0-3,4 4-1,0-1-39,0 1-11,0 0 0,4-1 0,0-3 0,0 4 0,4-4 0,-4 0 0,4 0 0,0 0 0,0-3 0,-4 3 0,-4-7 0,12 3 0,-4 1 0,-8-4 0,0 0 0,0 0 0,8 0 0,-8 0 0,0 0 28,0 0 2,4-7 0,-4 7 0,4-7 2,-4-4 1,0-3 0,0 3 0,-4 1-19,0-1-4,0 0-1,0 1 0,-4-1-9,4 1 8,-4 3-8,4-1 8,0-2-8,0 6-11,4-3 3,0 7 0,-12-7-71,12 7-13,0 0-4,0 0 0</inkml:trace>
  <inkml:trace contextRef="#ctx0" brushRef="#br0" timeOffset="2378.4">1605 11 1267,'0'0'28,"0"0"5,0 0 2,0 0 1,-8-7-36,8 7 0,8-7 0,-8-1 0</inkml:trace>
  <inkml:trace contextRef="#ctx0" brushRef="#br0" timeOffset="3033.31">1772-191 1875,'0'0'83,"0"0"17,0 0-80,-8 0-20,8 0 0,0 0 0,0 0 150,-4-3 26,-3 3 4,7 0 2,0 0-89,-8 7-17,8-7-4,-4 7-1,4 0-39,-8 7-8,8-7-2,0 7 0,0 0-14,8 4-8,-8 0 10,0-1-10,0 5 0,8-5 0,-4 4 0,3-3 0,1-4 0,0 4-8,0-7 8,0 3-10,0-4 10,0-3-10,0 0 10,0 1-10,0-1 10,0-4 0,-4 1 0,-4-4-8,8 0 8,-8 0 0,0 0 0,0 0 0,0 0 0,8-7 0,-8 7 8,0 0-8,4-7 19,-4 7-1,0 0 0,0-8 0,-4-2-2,4 10 0,0 0 0,0 0 0,-8-4-16,0 1 8,0 3-8,4 0 0,-4 3 0,0 4 0,0-3-12,0 3 3,4 0-48,4-7-10,-4 7-1,4-7-765,0 0-153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8T04:43:44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 2304 0 0,'0'2'101'0'0,"-1"3"-87"0"0,1-1 0 0 0,-1 0 0 0 0,0 0-1 0 0,0 0 1 0 0,-1 0 0 0 0,-3 8 0 0 0,3-8 40 0 0,0 0 0 0 0,0 0 0 0 0,1 1 1 0 0,0-1-1 0 0,0 0 0 0 0,0 1 1 0 0,0 4-1 0 0,0-1 1411 0 0,0 0 0 0 0,0 1 0 0 0,-1-1 1 0 0,0 0-1 0 0,-1 0 0 0 0,-6 15 0 0 0,-5 19 955 0 0,-19 45-811 0 0,22-58-1311 0 0,0-5-406 0 0,5-10-136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8T04:45:54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 16008 0 0,'-6'0'705'0'0,"18"0"1256"0"0,-15 0-942 0 0,-4 0-325 0 0,1 0 2612 0 0,4 13-2800 0 0,1-10-438 0 0,-1 0-1 0 0,0 0 0 0 0,0-1 1 0 0,0 1-1 0 0,0-1 0 0 0,0 0 0 0 0,-1 0 1 0 0,1 0-1 0 0,-3 2 0 0 0,-26 16 396 0 0,24-16-489 0 0,0 2 80 0 0,1-1 1 0 0,-1 1 0 0 0,1 0-1 0 0,-11 12 1 0 0,-9 10-91 0 0,23-26 8 0 0,0 1 1 0 0,0 0-1 0 0,0 0 1 0 0,1 0-1 0 0,-1 1 0 0 0,1-1 1 0 0,-1 0-1 0 0,1 1 1 0 0,0 0-1 0 0,1-1 0 0 0,-1 1 1 0 0,-1 6-1 0 0,1-5-27 0 0,1-1-1 0 0,-1 0 0 0 0,0 0 1 0 0,-1 0-1 0 0,1 0 0 0 0,-1 0 1 0 0,1 0-1 0 0,-1-1 0 0 0,0 1 1 0 0,0-1-1 0 0,-1 0 1 0 0,1 0-1 0 0,-1 0 0 0 0,-4 2 1 0 0,5-3-40 0 0,0 1 0 0 0,0-1 0 0 0,0 0 0 0 0,0 1 0 0 0,0 0-1 0 0,1-1 1 0 0,-1 1 0 0 0,1 0 0 0 0,0 1 0 0 0,0-1 0 0 0,0 0 0 0 0,0 1 0 0 0,0-1 0 0 0,-1 6 0 0 0,-1 3-344 0 0,-2 13-1411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8T04:45:54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6912 0 0,'0'0'528'0'0,"-2"1"-342"0"0,-14 13 12050 0 0,43-5-11127 0 0,-24-8-403 0 0,-2 0-658 0 0,0 0 0 0 0,0 0 0 0 0,0 0 0 0 0,1 0 1 0 0,-1 0-1 0 0,0 0 0 0 0,1 0 0 0 0,-1 0 0 0 0,0-1 1 0 0,1 1-1 0 0,-1 0 0 0 0,3 0 0 0 0,3 2-10 0 0,-2-1-31 0 0,1 1 0 0 0,-1 0 0 0 0,0 0 0 0 0,5 5 0 0 0,-9-7-21 0 0,-1-1-1 0 0,1 0 0 0 0,-1 1 0 0 0,1-1 0 0 0,-1 0 1 0 0,1 1-1 0 0,-1-1 0 0 0,1 0 0 0 0,0 1 1 0 0,-1-1-1 0 0,1 0 0 0 0,0 0 0 0 0,-1 0 0 0 0,1 0 1 0 0,-1 0-1 0 0,1 1 0 0 0,0-1 0 0 0,-1 0 1 0 0,1-1-1 0 0,1 1 0 0 0,-1 3-368 0 0,0-1 153 0 0,0 0-1 0 0,0 0 0 0 0,1 0 1 0 0,-1-1-1 0 0,1 1 0 0 0,0 0 1 0 0,-1 0-1 0 0,1-1 0 0 0,3 3 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8T04:45:55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6912 0 0,'0'0'528'0'0,"0"3"-342"0"0,0-2-156 0 0,0 0 0 0 0,-1 0 0 0 0,1 0 0 0 0,-1 1 0 0 0,1-1-1 0 0,-1 0 1 0 0,1 0 0 0 0,-1 0 0 0 0,0 0 0 0 0,1 0-1 0 0,-1 0 1 0 0,0-1 0 0 0,0 1 0 0 0,0 0 0 0 0,0 0 0 0 0,0 0-1 0 0,0-1 1 0 0,0 1 0 0 0,0-1 0 0 0,0 1 0 0 0,0-1-1 0 0,-2 2 1 0 0,-3 1 656 0 0,3-1 829 0 0,3 0 76 0 0,-5 25 938 0 0,4-22-2106 0 0,0 1 0 0 0,-1 0 1 0 0,1 12-1 0 0,1-5 111 0 0,-1-4-356 0 0,1-1 0 0 0,0 1 0 0 0,1-1 0 0 0,0 1 0 0 0,0 0 1 0 0,1-1-1 0 0,4 15 0 0 0,0-12-79 0 0,-4-8-69 0 0,0 1 0 0 0,-1-1 0 0 0,1 1 1 0 0,-1 0-1 0 0,1 0 0 0 0,-1-1 0 0 0,0 1 0 0 0,0 5 0 0 0,-4 8 93 0 0,2-15-105 0 0,1 1 1 0 0,-1-1 0 0 0,1 0-1 0 0,-1 0 1 0 0,1 1 0 0 0,0-1 0 0 0,0 0-1 0 0,0 0 1 0 0,0 1 0 0 0,1-1-1 0 0,0 4 1 0 0,8 13 145 0 0,-8-16-126 0 0,1 0 1 0 0,0 0-1 0 0,-1 0 0 0 0,1 1 0 0 0,-1-1 0 0 0,0 0 0 0 0,1 7 0 0 0,-2-1 55 0 0,0-1 0 0 0,-1 1 0 0 0,-1 8 0 0 0,0-8 9 0 0,1 0 0 0 0,0 18 0 0 0,4 3 50 0 0,-2-19-95 0 0,0 0 0 0 0,0-1 0 0 0,-1 1 0 0 0,0-1 0 0 0,-3 17 0 0 0,-4-1 18 0 0,5-17-45 0 0,-1 0 0 0 0,2 0 0 0 0,-3 17 0 0 0,6 2 27 0 0,-1-21-42 0 0,-1 0 0 0 0,0 0 0 0 0,0 0 1 0 0,0 0-1 0 0,-4 13 0 0 0,-4 8 0 0 0,5-16-2 0 0,-1-1 0 0 0,2 0 0 0 0,-3 20 0 0 0,5-6 11 0 0,4 33 0 0 0,0 10 2 0 0,-7-12-26 0 0,1-38 18 0 0,1 1 0 0 0,3 33 0 0 0,4-16-8 0 0,-3-24-10 0 0,-1 0 0 0 0,1 22 0 0 0,-5 0-5 0 0,1-23-12 0 0,1 0 0 0 0,0 0 0 0 0,2 18 0 0 0,6 9 2 0 0,-4-22 15 0 0,3 23 0 0 0,-5 88 1 0 0,1 0-12 0 0,-1-101-14 0 0,2 1 30 0 0,-2 1 0 0 0,0-1 0 0 0,-2 1 0 0 0,-5 36 0 0 0,-2-24 3 0 0,1-11-7 0 0,2 0-1 0 0,1 0 1 0 0,1 0-1 0 0,3 30 0 0 0,2-24 0 0 0,1 7 0 0 0,-1 60 0 0 0,-3-96 1 0 0,-1 16 1 0 0,0 0 1 0 0,1-1-1 0 0,5 30 1 0 0,0-23 17 0 0,-1-12 13 0 0,-1-1-1 0 0,-1 1 1 0 0,0 30 0 0 0,-5-3 40 0 0,1-19-15 0 0,0 30 0 0 0,8 10-40 0 0,-3-37-18 0 0,-1-1 0 0 0,-3 40-1 0 0,-2-36 5 0 0,-1 10-81 0 0,2-1 0 0 0,1 1 0 0 0,8 70 0 0 0,1-68 5 0 0,0 4 141 0 0,4 64 0 0 0,-15 17 149 0 0,1-63-223 0 0,1-34-61 0 0,0 0 0 0 0,2 0 0 0 0,9 55 0 0 0,-10-84 65 0 0,4 15-1 0 0,0 0 0 0 0,-2 0-1 0 0,0 0 1 0 0,-1 0 0 0 0,-1 21-1 0 0,-7 23 3 0 0,4-39 0 0 0,0 1 0 0 0,1-1 0 0 0,3 39 0 0 0,6-9 0 0 0,-4-25 0 0 0,0 0 0 0 0,-1 42 0 0 0,-4-42 0 0 0,1-8 0 0 0,0-1 0 0 0,2 28 0 0 0,6-7 0 0 0,-5-25 0 0 0,0 1 0 0 0,1 18 0 0 0,-3 2 0 0 0,-1-19 0 0 0,1-1 0 0 0,0 1 0 0 0,1-1 0 0 0,6 27 0 0 0,22 96 0 0 0,-15-64 0 0 0,-12-59 10 0 0,-1 0-1 0 0,0 0 0 0 0,0 1 1 0 0,-2-1-1 0 0,0 0 0 0 0,-5 23 1 0 0,6-34-12 0 0,-1 5 2 0 0,1 0 0 0 0,0 0 0 0 0,1-1 0 0 0,-1 1 0 0 0,1 0 0 0 0,1 0 0 0 0,4 13 0 0 0,-3-9 0 0 0,0-1 0 0 0,1 19 0 0 0,-7 143 42 0 0,0-129-20 0 0,2-30-22 0 0,-1-1 0 0 0,0 0 0 0 0,-8 25 0 0 0,9-31 0 0 0,-1 0 0 0 0,1 1 0 0 0,0-1 0 0 0,1 1 0 0 0,0-1 0 0 0,0 1 0 0 0,2 11 0 0 0,-1-8 0 0 0,0 0 0 0 0,-1 13 0 0 0,-3 3 0 0 0,1 0 0 0 0,1 38 0 0 0,1 10 12 0 0,-1-48 5 0 0,2 1 0 0 0,0-1-1 0 0,6 30 1 0 0,1-26 30 0 0,-5-19-17 0 0,0 0 0 0 0,1 19 0 0 0,-3-1 22 0 0,1 14 30 0 0,-2-43-80 0 0,9 65 181 0 0,-8-57-154 0 0,-1-1 1 0 0,0 1 0 0 0,-1 0-1 0 0,1 0 1 0 0,-4 11-1 0 0,-1-2-11 0 0,2-10 2 0 0,1 0-1 0 0,0 0 1 0 0,0 9-1 0 0,1-4 0 0 0,-1-1 0 0 0,1 0-1 0 0,-2 0 1 0 0,0 0 0 0 0,-6 15-1 0 0,5-18-13 0 0,1 0 0 0 0,0 0 0 0 0,1 0 0 0 0,-1 1 0 0 0,2-1 0 0 0,-1 0 0 0 0,2 1 0 0 0,-1-1 0 0 0,1 1 0 0 0,0 0 0 0 0,1-1 0 0 0,0 0 0 0 0,1 1 0 0 0,3 10 0 0 0,-4-17 54 0 0,1 1 0 0 0,-1 0 0 0 0,0-1 0 0 0,0 1 1 0 0,0 0-1 0 0,0-1 0 0 0,0 1 0 0 0,-1 0 0 0 0,0 0 0 0 0,0 0 0 0 0,0 0 0 0 0,0-1 0 0 0,-1 1 1 0 0,-1 6-1 0 0,2-8 165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8T04:45:56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1 424 1376 0 0,'10'-11'13778'0'0,"-5"3"-13094"0"0,-4 7-32 0 0,1 0-56 0 0,23-12 882 0 0,-20 10-1200 0 0,0 0 1 0 0,0 1-1 0 0,0-1 0 0 0,1 1 1 0 0,-1 0-1 0 0,1 0 0 0 0,0 1 0 0 0,10-2 1 0 0,-4 3 122 0 0,-1-1 0 0 0,19-5 0 0 0,-19 4-208 0 0,1 0 1 0 0,19-1 0 0 0,42-3 173 0 0,-27 1-180 0 0,-32 4-89 0 0,24-7-1 0 0,4-1 42 0 0,81-14 161 0 0,-4 1-160 0 0,22-5-70 0 0,-127 25-61 0 0,259-35 176 0 0,-166 33-175 0 0,-42 3-10 0 0,291-1 0 0 0,-188 3 0 0 0,280 19 195 0 0,-315-8-104 0 0,122 18-35 0 0,-188-19-19 0 0,75 3 0 0 0,-28-3 179 0 0,-20-5-59 0 0,67 2-182 0 0,26-2-40 0 0,14-2 510 0 0,-111 1-208 0 0,-57-2-99 0 0,52-2-1 0 0,168-18-42 0 0,116-9 74 0 0,-253 23-90 0 0,-72 3-18 0 0,64-8-1 0 0,-71 5-11 0 0,53 0 0 0 0,-15 2-3 0 0,37-1 31 0 0,34-2-6 0 0,-85 2-36 0 0,-45 3-27 0 0,0-1 1 0 0,28-4-1 0 0,46-9 56 0 0,29-5 32 0 0,2-15-24 0 0,-41 17-72 0 0,-12 3 0 0 0,-55 9 0 0 0,-8 2 0 0 0,-1 1 0 0 0,1 0 0 0 0,0 0 0 0 0,6 0 0 0 0,0-1 0 0 0,-2-5-12 0 0,-8 5-49 0 0,2 2-1980 0 0,-3 0 2010 0 0,1 0 0 0 0,-1-1 0 0 0,0 1 0 0 0,0 0 0 0 0,1 0-1 0 0,-1 0 1 0 0,0 0 0 0 0,0-1 0 0 0,1 1 0 0 0,-1 0 0 0 0,0 0 0 0 0,0-1 0 0 0,0 1 0 0 0,0 0-1 0 0,1 0 1 0 0,-1-1 0 0 0,0 1 0 0 0,0 0 0 0 0,0-1 0 0 0,0 1 0 0 0,0 0 0 0 0,0 0 0 0 0,0-1 0 0 0,0 1-1 0 0,1 0 1 0 0,-1-1 0 0 0,0 1 0 0 0,0 0 0 0 0,-1-1 0 0 0,1 1 0 0 0,0 0 0 0 0,0-1 0 0 0,0 1 0 0 0,0 0-1 0 0,0 0 1 0 0,0-1 0 0 0,0 1 0 0 0,-7-15-951 0 0,1 10 528 0 0,-8-9-859 0 0,0-1 0 0 0,-16-23-1 0 0,6 9 546 0 0,23 28 809 0 0,1 0-7 0 0,-1 0 1 0 0,1-1-1 0 0,-1 1 1 0 0,0 0-1 0 0,1 0 1 0 0,-1 0-1 0 0,0 0 1 0 0,0 0-1 0 0,0 0 1 0 0,0 0-1 0 0,0 0 1 0 0,0 0-1 0 0,0 0 1 0 0,0 1-1 0 0,0-1 1 0 0,-1 0-1 0 0,1 1 1 0 0,-2-2-1 0 0,-6-6 5278 0 0,11 11-5235 0 0,1-1 1 0 0,0 1-1 0 0,0-1 0 0 0,1 0 0 0 0,-1 0 0 0 0,0 0 1 0 0,1 0-1 0 0,5 2 0 0 0,-9-4-62 0 0,1 0 0 0 0,0 0 0 0 0,-1 1 0 0 0,1-1 0 0 0,0 0 0 0 0,-1 0 0 0 0,1 1 0 0 0,-1-1-1 0 0,1 1 1 0 0,0-1 0 0 0,-1 0 0 0 0,1 1 0 0 0,-1-1 0 0 0,1 1 0 0 0,-1-1 0 0 0,1 2 0 0 0,3 1 43 0 0,23 12 309 0 0,-20-13-263 0 0,-1 1 0 0 0,0 1 0 0 0,0-1 0 0 0,0 1 1 0 0,0 0-1 0 0,10 10 0 0 0,-14-12-68 0 0,0 0 1 0 0,0 0-1 0 0,0-1 0 0 0,0 1 1 0 0,0 0-1 0 0,5 1 1 0 0,-6-2-26 0 0,1 0 1 0 0,-1 0 0 0 0,1 0-1 0 0,-1 0 1 0 0,1 0 0 0 0,-1 0 0 0 0,1 1-1 0 0,-1-1 1 0 0,0 0 0 0 0,0 1 0 0 0,0-1-1 0 0,1 1 1 0 0,-2-1 0 0 0,3 4 0 0 0,-1-1-5 0 0,-1 0 9 0 0,1-1-1 0 0,0 1 0 0 0,0-1 1 0 0,0 0-1 0 0,1 1 1 0 0,-1-1-1 0 0,1 0 1 0 0,-1 0-1 0 0,1-1 0 0 0,4 4 1 0 0,-5-4 49 0 0,-1-1-58 0 0,-1-1 1 0 0,1 0 0 0 0,-1 1-1 0 0,0-1 1 0 0,1 1-1 0 0,-1-1 1 0 0,1 1-1 0 0,-1-1 1 0 0,0 1 0 0 0,0-1-1 0 0,1 1 1 0 0,-1-1-1 0 0,0 1 1 0 0,0-1 0 0 0,0 1-1 0 0,1 0 1 0 0,-1 2 79 0 0,1-1-81 0 0,0 1 0 0 0,-1-1 0 0 0,1 0 0 0 0,-1 1 0 0 0,1-1 0 0 0,-1 0 0 0 0,0 1 0 0 0,0-1 0 0 0,0 1 0 0 0,-1-1 0 0 0,1 0 0 0 0,0 1 0 0 0,-1-1 0 0 0,0 1 0 0 0,1-1 0 0 0,-1 0 0 0 0,0 0 0 0 0,0 1 0 0 0,0-1 0 0 0,0 0-1 0 0,-1 0 1 0 0,1 0 0 0 0,-3 2 0 0 0,-1 3-21 0 0,-2 1-280 0 0,0 0-1 0 0,0-1 1 0 0,-1 0-1 0 0,1 0 1 0 0,-2-1 0 0 0,-14 10-1 0 0,7-8-851 0 0,-11 10-5372 0 0,10 1-866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8T04:45:59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5474 2304 0 0,'0'0'6925'0'0,"1"-2"-6029"0"0,16-26 2209 0 0,7-20 672 0 0,-23 47-3187 0 0,1-3-500 0 0,1 0 1 0 0,0 0 0 0 0,-1 1-1 0 0,2-1 1 0 0,-1 1-1 0 0,0 0 1 0 0,0 0 0 0 0,6-3-1 0 0,-5 3-4 0 0,0 0 1 0 0,-1 0-1 0 0,1-1 0 0 0,-1 1 0 0 0,1-1 0 0 0,3-5 0 0 0,-3 3 50 0 0,0 0-1 0 0,1 1 0 0 0,0 0 0 0 0,7-7 0 0 0,-8 8-31 0 0,1 0 1 0 0,-1-1-1 0 0,0 0 1 0 0,0 1 0 0 0,5-9-1 0 0,-2 2 47 0 0,0 0 1 0 0,1 0-1 0 0,10-11 1 0 0,-2 3 59 0 0,-4 6 29 0 0,28-23 0 0 0,-5 3 24 0 0,-19 20-171 0 0,-12 9-61 0 0,0 0-1 0 0,0 1 1 0 0,0-1-1 0 0,5-7 1 0 0,0-6 45 0 0,-7 13-62 0 0,0 0 0 0 0,0 1 0 0 0,0-1 0 0 0,0 1-1 0 0,0 0 1 0 0,4-4 0 0 0,8-6 59 0 0,29-21 1 0 0,1 0 3 0 0,24-28 58 0 0,63-51 213 0 0,-43 33-135 0 0,-28 23-84 0 0,-38 36-18 0 0,38-46 0 0 0,-47 52-35 0 0,21-17 0 0 0,7-10 57 0 0,-1 0 4 0 0,3 2 0 0 0,51-38-1 0 0,-35 30-78 0 0,-11 10-24 0 0,43-38 77 0 0,82-79 211 0 0,-133 122-279 0 0,-27 22-11 0 0,24-23-1 0 0,-21 15-1 0 0,-11 12-26 0 0,0 0 1 0 0,1 1 0 0 0,10-9-1 0 0,8-3-5 0 0,-12 9 0 0 0,19-17 0 0 0,-16 11-1 0 0,58-57 56 0 0,-31 38-44 0 0,-20 16 15 0 0,25-24 1 0 0,-29 24-5 0 0,1 1 1 0 0,1 0 0 0 0,35-22-1 0 0,-48 35-10 0 0,0-1 0 0 0,0 1 0 0 0,-1-2 0 0 0,1 1 0 0 0,-1-1 0 0 0,0 0 0 0 0,9-12 0 0 0,-3 4 11 0 0,0 1-1 0 0,1 1 0 0 0,1 0 1 0 0,18-13-1 0 0,-16 13 6 0 0,0 0-1 0 0,-1-2 1 0 0,16-18 0 0 0,-12 11 19 0 0,1 0-1 0 0,36-30 1 0 0,39-41 12 0 0,-3 4-41 0 0,59-34-18 0 0,-43 28 64 0 0,-76 70-64 0 0,-7 6 0 0 0,27-26 0 0 0,32-29 0 0 0,0 0 0 0 0,78-72 63 0 0,-93 85 146 0 0,-28 27-110 0 0,23-23-163 0 0,95-81-68 0 0,-77 71 133 0 0,197-158-1 0 0,-231 179 0 0 0,4-3 0 0 0,155-142 64 0 0,-134 126-19 0 0,-44 40 3 0 0,30-31 1 0 0,-32 28 33 0 0,59-44 0 0 0,-63 53-84 0 0,58-51 2 0 0,-65 57 0 0 0,23-25 0 0 0,14-11 0 0 0,99-78 0 0 0,-88 71 11 0 0,-12 8 43 0 0,22-16-1 0 0,-2 3-43 0 0,5-8 1 0 0,-1 5 42 0 0,-23 20-55 0 0,-38 30 6 0 0,1 0 0 0 0,32-20 1 0 0,-33 24 23 0 0,26-21 0 0 0,-28 19-24 0 0,28-16 0 0 0,-25 16 6 0 0,1 0 0 0 0,-1-1 0 0 0,19-19 0 0 0,23-18 3 0 0,25-15-13 0 0,-74 56 0 0 0,0-1 0 0 0,-1 0 0 0 0,8-10 0 0 0,-9 10 0 0 0,1 0 0 0 0,0 0 0 0 0,14-10 0 0 0,0 1 13 0 0,0-1 0 0 0,-1-1 0 0 0,-1-1-1 0 0,22-28 1 0 0,-34 40-13 0 0,0 0 0 0 0,1 1 0 0 0,16-13 0 0 0,-4 8 0 0 0,-18 12 0 0 0,0 0 0 0 0,0-1 0 0 0,0 0 0 0 0,0 0 0 0 0,-1 1 0 0 0,1-2 0 0 0,0 1 0 0 0,-1 0 0 0 0,0 0 0 0 0,1-1 0 0 0,-1 1 0 0 0,0-1 0 0 0,2-4 0 0 0,-3 5 0 0 0,0 1 0 0 0,0 0-1 0 0,-1 0 1 0 0,1 0 0 0 0,0 0 0 0 0,0 0-1 0 0,0 0 1 0 0,0 0 0 0 0,0 0 0 0 0,1 0-1 0 0,-1 1 1 0 0,0-1 0 0 0,0 0 0 0 0,0 1 0 0 0,1-1-1 0 0,-1 1 1 0 0,2-1 0 0 0,1-1-9 0 0,-2 1-91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8T04:46:02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5064 0 0,'12'24'805'0'0,"-4"-23"5186"0"0,-7-19 391 0 0,-1 15-3906 0 0,-4-3 2405 0 0,4 4-4495 0 0,0 4-157 0 0,2 13-94 0 0,-1 20-141 0 0,-1-29-1 0 0,0 0 1 0 0,0 1-1 0 0,1-1 0 0 0,-1 0 0 0 0,2 0 1 0 0,2 12-1 0 0,3 11-122 0 0,0-2 12 0 0,-5-21 11 0 0,0 1-1 0 0,-1-1 1 0 0,0 0-1 0 0,1 11 1 0 0,-1-11-98 0 0,-1 1 0 0 0,1-1 1 0 0,1 1-1 0 0,-1-1 0 0 0,5 10 0 0 0,-4-10-393 0 0,1 0 0 0 0,-2 1 0 0 0,1-1 0 0 0,-1 1 0 0 0,1 11 0 0 0,-1-5-4610 0 0,4 1-1483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8T04:46:03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6448 0 0,'0'0'17623'0'0,"0"2"-17503"0"0,-1 7-105 0 0,1 0 0 0 0,1 0-1 0 0,0 1 1 0 0,0-2 0 0 0,5 18-1 0 0,-5-22-25 0 0,0 0 0 0 0,0 0 1 0 0,0 0-1 0 0,-1 8 0 0 0,3 13-56 0 0,0-11-191 0 0,-1 1 0 0 0,-1 0 1 0 0,0-1-1 0 0,-2 23 0 0 0,0-5-2525 0 0,1-18-4535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8T04:46:03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48 278 6912 0 0,'0'0'528'0'0,"-3"1"-148"0"0,1 0 112 0 0,-7 3-184 0 0,1-4 4041 0 0,3-14-2073 0 0,4 6-1750 0 0,-1 0-1 0 0,1 0 1 0 0,0-10-1 0 0,6 22 3639 0 0,-6-6-4090 0 0,0 0 0 0 0,0 1 0 0 0,0-1 0 0 0,1 0 0 0 0,-1 0 0 0 0,1 0 0 0 0,0 0 0 0 0,-1 0 0 0 0,1 0 0 0 0,0 0 0 0 0,0 0 0 0 0,0 0 0 0 0,0 0 0 0 0,1 1 0 0 0,-1-1 0 0 0,1-4 0 0 0,2-16 195 0 0,-5-9-18 0 0,1 28-236 0 0,1 1 1 0 0,0 0-1 0 0,-1 0 0 0 0,0 0 0 0 0,1 0 1 0 0,-1 0-1 0 0,0-1 0 0 0,0 1 0 0 0,0 0 1 0 0,0 1-1 0 0,0-1 0 0 0,-3-3 0 0 0,3 4-15 0 0,1 0 0 0 0,-1 0 0 0 0,1 1 0 0 0,0-1 0 0 0,-1 0 0 0 0,1 0 0 0 0,0 0 0 0 0,-1 0 0 0 0,1 0 0 0 0,0 0 0 0 0,0 0 0 0 0,0 0 0 0 0,0 0 0 0 0,0 0 0 0 0,0 0 0 0 0,0 1 0 0 0,0-1 0 0 0,0 0 0 0 0,1 0 0 0 0,-1 0 0 0 0,0 0 0 0 0,1 0 0 0 0,-1 0 0 0 0,0 0-1 0 0,2-1 1 0 0,0-8-36 0 0,-3-7-174 0 0,0 14-18 0 0,0 0 0 0 0,1 0 0 0 0,0 0 0 0 0,0-1 1 0 0,0 1-1 0 0,0-5 0 0 0,5-10-5080 0 0,-4 2-1717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8T04:46:04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100 522 11664 0 0,'-27'-4'512'0'0,"15"0"112"0"0,2-2-496 0 0,10-5-128 0 0,0 7 0 0 0,-6-6 304 0 0,-4 0 40 0 0,4-4 8 0 0,-5 4 0 0 0,5 2-352 0 0,0-2-160 0 0,0-1 8 0 0,6 1 8 0 0,0-4-400 0 0,6 4-88 0 0,-6 0-8 0 0</inkml:trace>
  <inkml:trace contextRef="#ctx0" brushRef="#br0" timeOffset="1">39 80 2760 0 0,'0'0'6960'0'0,"0"-10"-4552"0"0,0 0-1288 0 0,0 0 560 0 0,-4-5-880 0 0,-8 5-560 0 0,7 0-16 0 0,10-4-4528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16T01:05:32.454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 contextRef="#ctx0" brushRef="#br0">89 9 2188,'0'0'48,"0"0"11,-15 0 1,1-6 1,0 6-49,14 0-12,0 0 0,-14 0 0,0 6 101,14-6 18,0 0 3,0 0 1,-8 13-43,1 6-9,7 6-2,0 7 0,0-7-69,7 13 0,-7 6-17,8 0 3,6 7 14,-7-7 0,0 0 0,0 6 0,0-5 8,0 5 4,0-6 0,8-6 1,-15-6-24,7-1-5,0-6 0,7-6-1,-7 0 1,-7-19 0,0 0 0,0 0 0,0 0-15,21-6-2,-6-7-1,-1 1 0,0-14 34,-7-11 0,0-1 0,0-6 0,0 6-48,0 0-13,0 0-3,1-12 0,-1-1 52,0 7 12,-7 0 0,0 6 0,0 0 0,7 7 12,7 5-3,-7 1 0,0 6-9,0 0-12,-7 19 2,0 0 1,15 0 30,-15 0 7,0 0 0,7 25 1,7 1-16,-7-1-3,-7 6-1,0 1 0,7 6 14,0 0 2,0-7 1,0 1 0,-7-1-37,15-5-7,-1-7-2,0 6 0,-7-6 20,7-7 0,0 7-8,1-12 8,6-1-8,-7-6 8,0 0-12,8-6 12,-1-1-16,-7-5 4,-7-7 1,7-7 0,1 8-11,6-1-2,-14-7-1,14-5 0,-7-7 40,1 0 8,-1 7 1,-7-7 1,7 6-25,0 7 0,0-7 0,1 13 0,-8-6 10,0 6-10,0 7 12,7 5-12,-14 7 11,0 0-11,0 0 10,21 19-10,-13 0 28,6 6 0,-7 1 0,0 5 0,7 1-28,-14-1-8,7 1-1,0 6 0,0-7 9,1 1 0,-1-1 0,7-5-8,-7-7-1,0-1 0,7 8 0,-7-14 0,7 1 9,1 0-12,-1-7 12,-7 0-12,-7-6 12,14 6 0,-14-6 0,14 7-8,-14-7 28,15 0 7,-1-13 1,0 1 0,-14 12-46,14-13-9,-7-6-1,0 0-1,8-6 46,-15 0 10,0-1 1,-8-5 1,1 6-29,7-1-20,0 1 4,0 6 0,-7 0 25,7 0 6,-7 0 1,7 7 0,-7-1-16,7 13 0,0 0 0,0 0 0,0 0 0,0 0 0,0 0 0,-14 13 0,7-1 0,0 7 11,0 7-3,-1-1-8,1 0 12,0 0-4,14 7 0,0-1-8,-7 1 0,0-1-14,8 1 1,6 0 0,-7-7 13,7 0 0,-7-6 0,7 0 0,8 0 8,-8 0 4,0-7 0,0 1 1,15-7-13,-8 1-18,0-7 4,0-7 1,8 1-246,-8-7-49,15-18-9,-15 6-3</inkml:trace>
  <inkml:trace contextRef="#ctx0" brushRef="#br0" timeOffset="436.9">1614 167 1958,'0'0'87,"0"0"17,-14 0-83,0-6-21,0 0 0,-7 6 0,-1-7 158,8 7 27,0 7 6,14-7 1,0 0-103,-21 0-20,-1 6-4,8 6-1,0-5-16,0-1-3,0 13-1,6 0 0,-6-6-19,0 12-4,7-6-1,0 6 0,0 0-20,7 0-13,7 13 1,0-6 1,-7-1 11,7-5 16,0-1-4,0 0-1,7 0-11,-6-6-17,-1-6 4,7-1 1,7-5 12,-7-7-12,-14 0 12,0 0-12,14-7-28,8-5-4,-15-1-2,7-6 0,-7-6 55,0 0 11,7 6 3,-6-6 0,13-7-23,-7 7-8,-14-7 0,-7 7 0,7-6-6,-7 5-1,14 1 0,-7 6 0,0 0 24,0 7 5,-7-1 1,7 13 0,0 0-24,0 0-5,0 0-1,0 0 0,-7 6 15,-7 7 0,14 6 0,-8 6 0,1-6 36,0 6 11,7-6 1,0 6 1,0 1-27,7-1-6,-7 6 0,7-5-1,8 5-15,-8-6-15,0 1 3,0-1 1,7-6 11,0 0-13,-7 0 5,1-7 8,6 1-44,0-7-2,-14-6 0,14 7 0,-14-7-142,14-7-28,0 1-5,1-7-836</inkml:trace>
  <inkml:trace contextRef="#ctx0" brushRef="#br0" timeOffset="795.35">1842 218 1875,'0'0'41,"0"0"9,0 0 2,-8 19 0,8-7-41,-7 1-11,7 12 0,7 0 0,-14-6 123,7 0 22,0 6 5,0-6 1,0 0-70,7 6-13,-14-6-4,7 7 0,0-1-51,-7-6-13,7 0 0,0-7 0,0-12 54,0 0 8,0 0 2,0 0 0,0 13-54,0-13-10,0 0 0,0 0 0,0 0 0,0 0 0,0 0 0,0-13 0,0-12 0,0 0 0,0-7 0,7 7 0,-7 0 20,0 6-1,0 0 0,7-6 0,1 0-31,-1-1-5,0 1-2,0 6 0,0 0 43,0 7 8,0-7 1,0 12 1,-7 7-3,0 0-1,0 0 0,14-6 0,-14 6-22,0 0-8,15 6 0,6 7 0,-7 0 0,-7 12 0,0-6 0,7 12 0,1-12 0,-1 6 0,-7 1 0,0-1 0,0 6 0,0 1 11,0 0-3,0-1-8,1-6-50,-1 1-17,0-1-3,0 0-1,-7-12-113,0 6-24,14-7-4,-14-12 0</inkml:trace>
  <inkml:trace contextRef="#ctx0" brushRef="#br0" timeOffset="1036.61">2218 312 2106,'0'0'93,"0"0"19,0 0-89,0 0-23,0 0 0,0 0 0,0 0 125,0 0 21,14-6 4,0-7 1,0 7-70,0 0-13,8-7-4,-1 13 0,0-12 0,-6 5 0,-15 7 0,21-12 0,0-1-51,7 0-13,-13 1 0,6-1 0,7 7 0,-6-1 0,-15 1 0,-7 6 0,0 0-196,21-6-41,-7 0-9</inkml:trace>
  <inkml:trace contextRef="#ctx0" brushRef="#br0" timeOffset="1210.31">2324 369 2649,'0'0'58,"0"0"12,0 0 2,0 0 4,0 0-61,0 0-15,14 6 0,8 1 0,-8-14 105,7 7 19,-7 0 3,15 0 1,-1-12-103,-7 5-25,1 1 0,-1 0 0,7-7-57,1 1-17,6-1-3</inkml:trace>
  <inkml:trace contextRef="#ctx0" brushRef="#br0" timeOffset="5844.66">3325-483 1324,'0'0'118,"0"0"-94,0 0-24,0 0 0,0 0 145,0 0 25,0 0 5,0 0 1,0 0-39,14-6-7,0 6-2,7-6 0,-13-1-51,13 1-10,-7 6-3,7-6 0,1 6 0,-8-6 0,-14 6 0,14 0 0,7-7-51,-6 1-13,6-7 0,-7 13 0,7-6 0,-6 0 0,-1-1 0,0 1 0,0 6-48,-7-13-13,-7 13-3,0 0-751,0 0-150</inkml:trace>
  <inkml:trace contextRef="#ctx0" brushRef="#br0" timeOffset="6276.57">3460-546 1641,'0'0'72,"0"0"16,0 0-70,0 0-18,0 0 0,0 0 0,0 0 156,0 0 28,0 0 6,0 0 1,0 0-82,0 0-16,0 0-3,-15 13-1,15-13-35,-7 13-7,-7 5-2,14-18 0,-7 19-31,0 0-6,0-6-8,-7 12 11,7-6-11,-1 0 0,8 0 0,0-19 0,0 13 0,0-13-12,0 0 4,0 19 8,0-1-15,0-18 5,0 0 1,0 0 0,8 19-20,-8-19-4,14 13-1,0 0 0,-14-13 34,14 12 0,0 1 0,-14-13 0,15 0 0,-1 6 0,0 0 0,7 1 0,1-7 0,-8 12 0,0-12 0,0 13 0,-14-13 0,0 0 0,0 0 0,14 6 0,1 7 16,-15-13 11,0 0 1,7 13 1,7-1-19,-14-12-10,0 0 10,0 0-10,0 0 15,0 19-3,0-19-1,-14 19 0,7-6-3,-8 6 0,8-7 0,0-6 0,-7 7 3,0 0 0,0-7 0,-1 0 0,1 1-11,0-1-14,-7 0 3,14-6 1,7 0-35,0 0-7,0 0-2,-8-12 0,-6 5-110,14 7-23,0-12-4,0-1-794</inkml:trace>
  <inkml:trace contextRef="#ctx0" brushRef="#br0" timeOffset="6455.09">3885-344 633,'0'0'56,"0"0"-44,0 0-12,0 0 0,0 0 338,0 0 66,0 0 12,0 0 4,-14 13-214,14-13-42,-7 6-9,7-6-2,0 0-102,0 0-21,0 0-4,0 0-1,0 0-50,0 0-11,0 0-1,0 0-1,0 0-110,0 0-21,0 0-5</inkml:trace>
  <inkml:trace contextRef="#ctx0" brushRef="#br0" timeOffset="11126.13">4347-464 2026,'0'0'90,"0"0"18,0 0-86,-7-12-22,0-1 0,0 7 0,7-7 118,-8 1 19,1-1 4,0 7 1,7 6-64,0 0-13,-7-7-2,-7 1-1,0 0-42,0 6-8,6-7-1,8 7-1,-14-6-10,14 6 0,0 0 0,0 0 0,0 0 0,0 0 0,0 0 0,0 0 0,0 0-15,0 19 5,0-19 1,7 25 0,8-12-16,-8 6-3,0 0-1,7 0 0,-7-7 19,7 1 10,-7 0-10,-7-13 10,15 18-9,-1-5 9,7 6-8,-7-6 8,0-1 0,1-5 9,-1 5 0,0 1 0,0-1-9,-7 1-12,-7 0 2,0 6 1,0-19 9,0 12 12,-14 7-2,7 0-1,-7 0-9,0-6 0,6-1 0,-6 1 0,7-7 0,-7 0 0,0 1 0,7-7 0,-15 6 0,22-6 0,0 0 0,-7-13 0,-7 7 0,7-7 0,7 13 0,0-12 0,-7-7 0,7 6 12,-7-6-12,14 7 12,0-7-12,-7 0 0,7 6-12,0-6 12,0 0 8,8 1 10,-15-1 2,14 6 0,-7-6-32,7 0-7,0 0-1,7 0 0,-6 7 20,-1-1 0,7 0 0,0 1 0,1 5-159,-1-11-28,7 5-5</inkml:trace>
  <inkml:trace contextRef="#ctx0" brushRef="#br0" timeOffset="11564.58">4844-640 1036,'0'0'46,"0"0"10,0 0-45,0 0-11,0 0 0,0 0 0,0 0 310,-8-7 60,1 1 12,-7 6 2,7-6-204,0-1-40,-7 7-9,7-6-2,-7 6-67,6 6-14,-6-6-2,0 0-1,0 0-31,0 7-6,-8-1-8,8 7 11,0 6-11,7 0 0,0-1-12,0 8 12,7-14-21,0 7 3,7-6 1,0 6 0,7 0 5,-7 0 0,0-7 1,7 1 0,8 0 11,-8-1 0,7-6 0,1 7-8,-1-7 8,-7 7 0,7-13 0,-7 13 0,1-13 0,6 6 0,-21-6 0,14 13 0,7-7 0,-6 0 0,-1 0 0,-7 1 0,-7-7-10,7 12-3,-7-12-1,7 19 0,-7-19 14,0 0 0,0 13 0,0-13 0,-7 13 0,0-1 0,-7 1 0,14-13 0,-7 0 0,7 0 0,-15 0 9,1 0-9,0-7 10,14 7-10,-7-6 10,0-6-10,0-7 18,0 0-2,0 0-1,-1 0 0,8 0-5,0 0-1,8-6 0,-1 0 0,-7 6-9,7-7 10,0 7-10,0-6 10,0 6-10,0-6 0,7 6 0,1 0 0,-1 7-12,0-7 12,0 6-12,7 0 12,-6 7-122,6-7-17,-7 7-3,14 0-1050</inkml:trace>
  <inkml:trace contextRef="#ctx0" brushRef="#br0" timeOffset="11779.32">5362-546 2019,'0'0'89,"0"0"19,0 0-86,0 0-22,0 0 0,0 0 0,0 0 159,0 0 27,0 0 6,0 0 0,0 0-86,0 0-18,21 7-3,0-14-1,-7 7-33,1-6-7,6 0-2,0 6 0,-7-7-26,8 7-4,-8 7-2,14-14 0,-6 1-10,-1 0 0,-7-7 0,7 13 0,1-6-98,-8 6-12,7-6-2,-7-1-1,-14 7-147,0 0-28</inkml:trace>
  <inkml:trace contextRef="#ctx0" brushRef="#br0" timeOffset="11990.78">5575-710 1926,'0'0'85,"0"0"18,0 0-83,0 0-20,0 0 0,0 0 0,0 0 154,0 0 26,0 0 6,0 0 1,0 0-67,-8 13-14,8-13-2,-7 13-1,7-13-37,0 18-7,0 8-2,0 12 0,-7-7-57,7 13 0,0 0 0,0 1-11,0-1 11,0-6 0,7-1 0,8 1 0,-1-6-28,0-7-6,0 0-2,7-12-876,1 6-176</inkml:trace>
  <inkml:trace contextRef="#ctx0" brushRef="#br0" timeOffset="12777.24">6199-748 1393,'0'0'61,"0"0"14,0 0-60,0 0-15,0 0 0,0 0 0,0 0 152,0 0 28,0 0 6,0 0 1,0 0-56,0 0-11,0 0-3,0 0 0,0 0-42,0 0-9,14-6-2,8 0 0,-8-7-27,7 7-5,-21 6-2,14-6 0,-14 6-2,22-7-1,-1 7 0,0 0 0,0 0-15,-13 0-2,-8 0-1,21 0 0,-21 0-9,0 0 10,14 7-10,-14-7 10,14 6-10,-14-6 0,0 0 0,14 6 0,-6 7 0,-8 6 0,7-7 0,-7 7 8,0 0-8,0 0 0,-7 0 0,7 6 0,-8 7 0,8-7 8,-7 7-8,0-7 0,7 6 0,-7 1 0,7-13 0,-7 6 0,0-6-13,0 0 1,7-19 1,0 19 0,0 0-68,0-19-13,0 0-4,0 0 0,0 0-156,0 0-32,0 0-7,0 0-1</inkml:trace>
  <inkml:trace contextRef="#ctx0" brushRef="#br0" timeOffset="12986.75">6249-546 921,'0'0'40,"0"0"10,0 0-40,0 0-10,0 0 0,0 0 0,0 0 269,0 0 52,0 0 11,0 0 1,0 0-172,14 13-34,0 0-7,0-7-2,1 0-27,-1 0-6,0-6-1,0 7 0,0-1-42,1 0-9,6-6-1,-7 7-1,7-7-23,-6-7-8,6 7 0,-7 0 9,7 0-20,1-6-4,-8 0-1,14 6 0,-14 0-129,15 0-27,-8-7-4</inkml:trace>
  <inkml:trace contextRef="#ctx0" brushRef="#br0" timeOffset="13189.14">6852-401 1688,'7'-6'75,"-7"6"15,0 0-72,7 0-18,0-12 0,0 12 0,1 0 88,-1-7 13,0 1 3,0 0 1,7-1-117,0 1-23</inkml:trace>
  <inkml:trace contextRef="#ctx0" brushRef="#br0" timeOffset="13429.06">7164-766 230,'0'0'10,"0"0"2,0 0-12,0 0 0,0 0 0,0 0 0,0 0 451,0 0 87,0 0 18,0 0 3,-7 18-349,7-5-70,0 0-13,-7-1-3,7 7-58,0 0-11,-7 0-3,7 0 0,-7 6-29,7-6-7,-7 6 0,7-6-1,7 13-7,0-13-8,-7 6 11,7-6-11,0 0 9,7-6-9,-6 5 0,-1-5 9,7 0-9,0-1 0,-7 1 9,-7-13-9,21 13 0,-6-7 9,-1-6-9,0 6 0,7-6 0,-7-6 0,1 0 0,-1 6 0,7-13-26,-7 7-9,1-13-1,6 6-1,-7-6-127,-7 7-24,7-7-6,-7 6-533,0-6-106</inkml:trace>
  <inkml:trace contextRef="#ctx0" brushRef="#br0" timeOffset="13651.98">7406-697 921,'0'0'40,"0"0"10,0 0-40,0 0-10,0 0 0,0 0 0,-15 0 318,8 6 62,0 7 12,0-1 2,0 1-226,7 6-46,0 0-9,0 0-1,0 0-40,-7 0-7,7 6-1,7 0-1,-7 0-21,0 7-4,7 0-1,-7-1 0,7 1-21,0-1-5,-7-6-1,7-6 0,8 7-18,-8-8-4,7 1-1,0-6 0,0-7-124,0 1-25,1-1-5,6-6-1039</inkml:trace>
  <inkml:trace contextRef="#ctx0" brushRef="#br0" timeOffset="14006.25">7860-748 230,'0'0'10,"0"0"2,0 0-12,-7-18 0,0-1 0,0 0 0,7 19 538,0 0 105,0 0 21,0 0 4,-15-13-448,1 7-90,0-1-18,-7 7-3,-1 7-54,1 5-11,0 1-3,7-7 0,-1 13-33,1-6-8,0-1 0,7 1 0,0 0-12,7-7-5,0 7-1,14-1 0,-7 1 18,7 6-8,-7-13 8,8 7 0,-1-7-8,7 0 8,0 1 0,-6 12 0,-1-13 0,7 6 0,0 1 0,1 0 0,-1-7-13,7 0 4,-6 13 1,-8-6 0,0 6 8,-7 0 0,0 0 0,0 6 0,-7-6 0,0 6 0,-14 7 8,7-1-8,-7-6 0,0 1-18,-1-1 3,-6 0 1,7-6-5,0 0-1,7 0 0,-8-7 0,1-5 12,7-1 8,-7 0-12,7-6 12,-7-12 0,7-1 14,-1-6-1,8 0 0,-7 0 15,7-12 2,7-1 1,1 1 0,-1-7-12,0 0-3,0-6 0,7 6 0,-7 0-16,7 7 8,-7-1-8,8 1 0,6-1 0,0 0 0,-7 1 0,15 6-12,-8-1-109,0 8-22,-6-8-4</inkml:trace>
  <inkml:trace contextRef="#ctx0" brushRef="#br0" timeOffset="15120.55">5795 987 2246,'21'0'49,"-21"0"11,7-6 1,7 0 3,-7-7-52,15 7-12,-8-7 0,7 7 0,0 0 124,1-7 21,6 7 5,-7-7 1,8 0-70,-1 7-13,0 0-4,-6 6 0,-1 0-16,-7 0-4,8 6-1,-1 0 0,-7-6-35,0 7-8,8 5 0,-15 1 0,7 0 0,-7 5 0,0 1 0,-7 0 0,0 0-31,0 0-1,-7 6-1,0 1 0,0-7-31,0-1-7,0 1-1,-8-6 0,8 0 7,-7-1 1,14-12 0,-14 13 0,14-13 9,-14 0 3,-1 6 0,15-6 0,-14 0 67,14 0 13,0 0 4,0 0 0,0 0-15,-14-6-2,14 6-1,0 0 0,-7-13 34,7 13 6,0 0 2,0 0 0,14-12 0,7 5 0,1 1 0,-1 0 0,0-1-16,8 1-4,-1 0 0,0 6 0,8-13-6,-1 7-2,1 0 0,7-1 0,6 1-28,-6 0 0,6-1 0,1-5 0,-7-1-130,6 7-29,1-1-5,0 1-1078</inkml:trace>
  <inkml:trace contextRef="#ctx0" brushRef="#br0" timeOffset="15445.22">8300-22 1670,'0'0'74,"0"0"15,0 0-71,0 0-18,0 0 0,21 0 0,-7 0 198,1 0 36,-15 0 7,21 6 2,-7 1-137,-14-7-27,21 6-6,-6 0-1,-1-6-44,7 6-8,-7-6-3,0 0 0,-14 0-17,22 0 8,-22 0-8,14 0 0,-14 0-15,0 0-9,0 0-3,14-6 0,-14 6-213,0 0-44</inkml:trace>
  <inkml:trace contextRef="#ctx0" brushRef="#br0" timeOffset="15708.21">8250 338 1785,'0'0'159,"0"0"-127,0 0-32,0 0 0,0 0 243,14 18 42,-14-18 9,15 7 2,-1-7-152,7 6-29,-7 0-7,8 1 0,-8-1-61,7 0-12,-7 7-3,8-13 0,-8 0-21,7 0-11,-7 0 10,0 0-10,8 0-108,-8-6-27,0-7-5</inkml:trace>
  <inkml:trace contextRef="#ctx0" brushRef="#br0" timeOffset="27453.48">9705 79 1598,'-7'31'71,"7"-31"14,0 0-68,0 0-17,0 0 0,0 0 0,0 0 82,0 0 13,0 0 2,0 0 1,0 0-98,0 0 0,14-6-19</inkml:trace>
  <inkml:trace contextRef="#ctx0" brushRef="#br0" timeOffset="27959.39">10017-199 288,'0'0'12,"0"0"4,0 0-16,0 0 0,0 0 0,0 0 0,0 0 496,0 0 97,-14 13 19,7-7 4,-7 7-417,7-1-84,7 7-17,-7 0-3,-8 0-55,8 0-10,7 6-2,-7 7-1,7-1-18,-7 7-9,7-6 10,0 6-10,0 0 0,7-7 0,-7 1 0,7-1 0,0 1 8,8-1-8,-8 1 0,0-7 0,7-12 0,-7-1 8,-7-12-8,7 13 0,-7-13-9,7 6-5,8 1-1,6-7 0,-14 0 15,7 0-9,0 0 9,1-7-8,-1-12 8,-7 7 0,7-7 0,-7 0-8,0 0 8,0 0 9,-7 0-1,0 0-8,0 7 23,0 12-3,-7-13 0,7 13 0,-7-13-1,7 13-1,-21-12 0,7 5 0,14 7-10,0 0-8,0 0 9,0 0-9,-22 7-15,22-7-9,0 0-1,0 0-1,0 0-38,-14 12-8,-7 1-2,14 0 0,7-13-141,0 0-28,0 12-5</inkml:trace>
  <inkml:trace contextRef="#ctx0" brushRef="#br0" timeOffset="28299.53">10535 22 806,'0'0'72,"0"0"-58,-7-13-14,7 1 0,-7-1 372,0 1 71,7-7 14,-7 6 3,0 0-243,0 7-49,0 0-9,0 0-3,-8-1-68,1-5-15,7 12-2,-7-7-1,0 7-35,7 0-7,-8 0-2,1 7 0,0-1-26,7 0 0,0 7 8,0 6-8,0-7 0,0 1 0,0 0 0,7-1 0,-8 7 0,8 6 0,-7 1-11,7-1 11,0-6-12,7 6 4,-7 0 0,8 0 0,-1-12-2,0 6 0,7 6 0,0-6 0,0 6 10,-7-6-13,8 7 5,-1-1 8,0-13-12,-7 7 12,-7-19-12,14 13 12,0 6-9,-6 0 9,-1 0 0,0 0 0,-7-19 0,0 12 0,0 7 0,0 0 0,0-6 0,-7-1 0,7 1 0,-7 0 0,-1-1 0,1-5 0,-7-7 0,7 6 0,0-6 0,7 0 0,-14-6 0,14-1 0,-7 7 0,0-12 0,-1-1 0,8-6 9,0 0-1,0-6-8,0 6 12,8-6-4,-1-7-8,0-6 0,0 7 9,7-1-9,-7-6 0,7 7 8,-7-1-8,8 7 0,-1-6-16,0 5-8,0-5-2,8 6-937,-8-7-187</inkml:trace>
  <inkml:trace contextRef="#ctx0" brushRef="#br0" timeOffset="27302.08">9308-60 1036,'0'0'92,"0"0"-73,0-13-19,0 13 0,0 0 250,0-6 46,0 6 10,0-12 2,0 12-144,0 0-28,0 0-5,0 0-2,0 0-40,0 0-8,0 0-1,0 0-1,0 0-30,0 0-5,0 0-2,-15 12 0,8 7-19,-7 0-4,0 6-1,0 0 0,7 1-18,-8 5 0,8 7 8,0 0-8,0-7 0,0 7 0,0 0 0,7-6 0,0 6 0,0-7-9,0-6 9,7-6-12,0 7 2,0-8 0,0 1 0,0 0 0,8 0 10,-15-19-12,0 0 12,14 7-12,-14-7 12,21 6 0,-21-6-9,29-6 9,-15-7 0,7 0 0,-7-6 0,0 0 0,-6 1 0,-1-1 0,7 0 0,-14-7 0,7 14 0,-7-7 0,-7 6 0,7 1 8,-7 5-8,0 1 0,0 6 0,-8 0 8,1 6 8,0 1 2,0 5 0,0 1 0,-1 0-35,1-1-7,-7 1-2,14 6 0,-7-7-18,6-5-4,1-1-1,7-6 0,-7 0-49,7 0-10,0 19-1,0-19-667,0 0-132</inkml:trace>
  <inkml:trace contextRef="#ctx0" brushRef="#br0" timeOffset="28915.05">10812 117 2098,'0'0'93,"0"0"19,0 0-89,0 0-23,0 0 0,0 0 0,0 0 167,0 0 29,0 0 5,0 0 2,0 0-109,-7 12-22,-7 7-4,7 0 0,0 6-33,0 1-7,7-1 0,-7 0-1,7 7-27,0-1 0,0 1 0,0-1 0,0-5 0,0-8 0,7 1 0,0 7 0,7-20 0,-7 7 0,0-1 0,7 1-11,1-13-1,-15 0-1,0 0 0,21-7 0,-7-5 0,7-7 0,-7 0 0,1 0 0,-1 6 1,0-5 1,-7-1 0,0-7 0,0 7 11,0 1 0,1-1 0,-8 0 0,0-13 0,0 13 0,0 7-8,0-7 8,0 19 0,0 0 0,0 0 0,0-7 8,0 7-8,0 0 0,0 0 0,0 0 8,0 0 0,0 19 0,0 0 0,0 6 0,7-6-8,-7 7 0,0-1 8,0-6-8,0-19 0,7 19 0,7 0 0,-7-7-12,-7-12-28,0 0-7,14 13-1,0-7 0,-14-6-157,0 0-32,0 0-7</inkml:trace>
  <inkml:trace contextRef="#ctx0" brushRef="#br0" timeOffset="29148.52">11238 91 1566,'-21'32'69,"21"-32"15,0 13-68,0-1-16,0 7 0,-7 0 0,7 6 156,-7 1 28,7 5 6,0-6 1,0 7-93,0-7-18,0 0-4,7-6-1,-7-6-32,0 0-7,0 5 0,0-18-1,0 0-3,0 0 0,0 0 0,0 0 0,0 0 0,0 0 0,0 0 0,0 0 0,0 0-32,0 0-14,0 0 1,14-18 0,-7-1 13,0 0 0,7-7 0,0 8 0,1-8 0,-1 1 0,0 0 0,7 0 0,-14 6 0,8-7 13,-8 14-2,7-1-1,0 1 10,-7-1 1,-7 13 1,0 0 0,14 0 4,-14 0 1,7 13 0,8-1 0,-8 1 7,0 12 2,0 0 0,0 7 0,-7-1-36,14-5 0,-7-1 0,0 0 0,1-6-10,-1 13-6,7-7 0,0 0-1,-7-12-38,0 6-7,0-7-2,8-6 0,-15-6-96,14 0-19,-7-6-4,7 0-560,0-7-112</inkml:trace>
  <inkml:trace contextRef="#ctx0" brushRef="#br0" timeOffset="29310.52">11756 66 576,'0'0'51,"0"0"-41,0 0-10,0 0 0,0 0 278,0 0 54,0 0 10,0 19 2,0 6-120,-7-6-24,7 7-4,-7-1-2,7 0-86,0 0-18,7 1-3,-7 5-1,7 1-37,-7-1-7,7-12-2,-7 0 0,7 0-52,-7-6-10,15 5-2,-8 1-1,-7-19-134,7 13-26,-7-13-6</inkml:trace>
  <inkml:trace contextRef="#ctx0" brushRef="#br0" timeOffset="29427.09">11848-73 2052,'0'0'45,"0"0"10,0 0 1,0 0 1,0 0-45,0 0-12,0 0 0,0 0-606,0 0-123</inkml:trace>
  <inkml:trace contextRef="#ctx0" brushRef="#br0" timeOffset="29624.22">11955 211 1152,'0'0'102,"0"0"-82,0 0-20,0 0 0,21-6 255,-7 0 46,1-1 10,6 1 1,0 0-102,0-1-21,1 1-4,-1 0-1,0 6-116,1-6-23,-1 6-5,-7-7 0,-14 7-40,0 0 0,0 0 0,14-6-8,8 0-96,-1-1-20,0 1-3,-14 0-1106</inkml:trace>
  <inkml:trace contextRef="#ctx0" brushRef="#br0" timeOffset="29823.45">12168-224 2617,'0'0'57,"0"0"12,-7 13 3,0-1 2,7 1-59,-8 6-15,1 0 0,7 6 0,0 0 105,0 0 19,0 1 3,0 5 1,7 1-64,-7 6-13,8-1-3,-1 1 0,0 0-28,7 0-7,0 6-1,-7-6 0,-7-6-12,0-1-13,7-6 2,8 1 1,6-7-146,0-1-30,0-5-6</inkml:trace>
  <inkml:trace contextRef="#ctx0" brushRef="#br0" timeOffset="30147.21">12693 85 230,'0'0'20,"0"0"-20,0 0 0,0 0 0,-7-6 506,-7-7 97,-1 7 19,15 6 4,-14 0-381,0 0-76,0 6-15,-7-6-3,6 7-89,1-1-18,-7 0-3,7 7-1,0 6-40,-1-7 0,8 7 0,7 0-11,0 0 11,7 0-8,0 0 8,1 6-8,6-6 8,0-6 14,0 6-3,0-7-1,0 7-22,1 0-4,6 0 0,-7-6-1,7-1 27,-6 1 6,-1 0 0,7-13 1,-14 6-27,7 0-6,1 0 0,-8 7-1,7-7 17,-14-6 0,0 0 0,7 13 0,-7 0 48,0-13 12,0 19 4,0-19 0,0 12-64,0-12-18,-14 6-1,7 7 0,0 0 31,0-1 5,-8-5 2,1-1 0,0-6-106,0 6-21,-8 1-4,1-1 0,0-6-146,0-6-29,-22-1-5,43 7-2</inkml:trace>
  <inkml:trace contextRef="#ctx0" brushRef="#br0" timeOffset="30447.72">12849-274 1785,'0'0'159,"7"-13"-127,0 0-32,7 1 0,1 5 231,-8-5 40,0-1 8,7 7 1,0 0-133,-7-7-27,-7 13-6,0 0-1,0 0-70,0 0-15,15 0-2,-15 0-1,0 0 4,0 0 1,7 13 0,0 6 0,-7-7-42,-7 13-8,7-6-1,-7 0-1,14 0-6,-7 0 0,-7 0-1,7 0 0,7 0 5,-7-7 2,0-12 0,7 19 0,0-6 22,0 0 10,7-1-1,0 1 0,-7-7-9,8 0 0,-1 7 0,7-13 0,-7 6 0,15 1 0,-8-7 8,7 0-8,-6 0 0,6 0 0,0-7 0,1 1 0,-1 0-136,1-1-30,-1-5-6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8T04:46:05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66 562 13560 0 0,'-9'-54'621'0'0,"8"52"-156"0"0,1 0 0 0 0,-1 0 1 0 0,1 0-1 0 0,-1 0 0 0 0,1 1 0 0 0,0-1 1 0 0,0 0-1 0 0,0 0 0 0 0,0 0 0 0 0,1-4 1 0 0,0-9 1768 0 0,-2 4-1601 0 0,0 1 1 0 0,-5-15 0 0 0,3 11-438 0 0,-4-6 16 0 0,6 18-225 0 0,-1-1 0 0 0,1 1 0 0 0,0-1 0 0 0,1 1 0 0 0,-1-1 0 0 0,0-3 0 0 0,-1-4-171 0 0,0 1-1 0 0,0 0 1 0 0,-1 0 0 0 0,0 0-1 0 0,-8-14 1 0 0,9 16-43 0 0,1 1 1 0 0,-1 0 0 0 0,1 0-1 0 0,0-1 1 0 0,1 1 0 0 0,0 0-1 0 0,0-1 1 0 0,0 1 0 0 0,0-1-1 0 0,4-12 1 0 0,-1-10-786 0 0,1 0-103 0 0,-2 17-169 0 0,0-1 0 0 0,0-17 0 0 0,-1-24-916 0 0,4 7-8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8T04:46:05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76 365 5064 0 0,'1'-2'43'0'0,"-1"-1"0"0"0,1 1 1 0 0,-1-1-1 0 0,0 1 0 0 0,0-1 0 0 0,0 1 0 0 0,0-1 1 0 0,0 1-1 0 0,0 0 0 0 0,-1-1 0 0 0,1 1 1 0 0,-1-1-1 0 0,0 1 0 0 0,1 0 0 0 0,-3-4 0 0 0,-2-14 1327 0 0,2 2 1000 0 0,-1 0 0 0 0,-8-26-1 0 0,9 35-1958 0 0,-1 0-1 0 0,0 0 1 0 0,-1 1-1 0 0,0-1 1 0 0,0 1-1 0 0,-11-13 0 0 0,15 20-416 0 0,1 0-1 0 0,-1 0 0 0 0,0 1 1 0 0,1-1-1 0 0,0 0 0 0 0,-1 0 1 0 0,1 0-1 0 0,0 0 0 0 0,-1 0 1 0 0,1-1-1 0 0,0 1 0 0 0,0 0 0 0 0,0 0 1 0 0,0 0-1 0 0,0 0 0 0 0,0 0 1 0 0,0 0-1 0 0,0 0 0 0 0,0 0 1 0 0,1 0-1 0 0,-1 0 0 0 0,0 0 0 0 0,1 0 1 0 0,-1 0-1 0 0,0 0 0 0 0,1 0 1 0 0,-1 0-1 0 0,1 0 0 0 0,0 0 1 0 0,1-1-1 0 0,-1 1-28 0 0,-1 0 0 0 0,1 0-1 0 0,0 0 1 0 0,-1-1 0 0 0,1 1 0 0 0,0 0 0 0 0,-1 0 0 0 0,0 0-1 0 0,1-1 1 0 0,-1 1 0 0 0,0 0 0 0 0,1-1 0 0 0,-1 1-1 0 0,0 0 1 0 0,0-1 0 0 0,0 1 0 0 0,0 0 0 0 0,-1-3 0 0 0,-5-7-729 0 0,5 10 671 0 0,0 0-1 0 0,1 0 1 0 0,-1 0 0 0 0,0-1-1 0 0,1 1 1 0 0,-1 0-1 0 0,0 0 1 0 0,1 0 0 0 0,-1-1-1 0 0,1 1 1 0 0,0 0 0 0 0,-1 0-1 0 0,1-1 1 0 0,0 1 0 0 0,0 0-1 0 0,0-2 1 0 0,1-3-393 0 0,1 1 1 0 0,-1-1-1 0 0,-1 1 1 0 0,1-1-1 0 0,-1-6 1 0 0,0-7-539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8T04:46:06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1123 3680 0 0,'-13'-17'284'0'0,"12"17"-280"0"0,1-1-1 0 0,0 1 1 0 0,0-1 0 0 0,0 1 0 0 0,0 0-1 0 0,-1-1 1 0 0,1 1 0 0 0,0-1 0 0 0,0 1 0 0 0,0-1-1 0 0,0 1 1 0 0,0-1 0 0 0,0 1 0 0 0,0-1-1 0 0,0 1 1 0 0,0 0 0 0 0,0-1 0 0 0,1 1 0 0 0,-1-1-1 0 0,0 1 1 0 0,0-1 0 0 0,0 1 0 0 0,0 0-1 0 0,1-1 1 0 0,-1 1 0 0 0,0-1 0 0 0,0 1-1 0 0,1-1 1 0 0,0 0-5 0 0,-1-1 109 0 0,0 0 0 0 0,0 1-1 0 0,0-1 1 0 0,0 0 0 0 0,0 0 0 0 0,-1 1 0 0 0,1-1 0 0 0,-1 0-1 0 0,1 1 1 0 0,-1-1 0 0 0,1 0 0 0 0,-1 1 0 0 0,0-1 0 0 0,0 1-1 0 0,0-1 1 0 0,0 1 0 0 0,0 0 0 0 0,-2-3 0 0 0,2 2 101 0 0,-1 0 0 0 0,1 0 0 0 0,-1 0 0 0 0,1 0 0 0 0,0 0 0 0 0,0-1 0 0 0,0 1 0 0 0,0-1-1 0 0,-1-2 1 0 0,1-1 305 0 0,0 1-1 0 0,-1-1 1 0 0,0 0-1 0 0,-3-6 0 0 0,5 11-448 0 0,-1-1 71 0 0,0 0-1 0 0,1 0 0 0 0,-1 0 1 0 0,1 0-1 0 0,-1 0 0 0 0,1 0 0 0 0,0 0 1 0 0,0-4-1 0 0,0 5-96 0 0,0-1 0 0 0,0 1 0 0 0,0 0-1 0 0,0-1 1 0 0,0 1 0 0 0,-1-1 0 0 0,1 1 0 0 0,0-1 0 0 0,-1 1 0 0 0,1 0-1 0 0,-2-3 1 0 0,-1 0 58 0 0,1 0 0 0 0,0 0 0 0 0,0 0 0 0 0,1 0 0 0 0,-1-1 0 0 0,1 1-1 0 0,0 0 1 0 0,-1-9 0 0 0,0 8-68 0 0,1 0 0 0 0,-1-1 0 0 0,1 1 0 0 0,-4-6 0 0 0,3 7-20 0 0,0 0 0 0 0,1-1 1 0 0,-1 1-1 0 0,1-1 0 0 0,0 1 0 0 0,-1-10 1 0 0,1 4-23 0 0,0 0 0 0 0,0 0 0 0 0,-4-13 1 0 0,2 13-79 0 0,1 0 1 0 0,1-1-1 0 0,-1-12 0 0 0,3 6-264 0 0,1 1-1 0 0,0 0 1 0 0,1-1-1 0 0,6-16 1 0 0,-3 11-414 0 0,4-27 1 0 0,-8 20 150 0 0,2-11 164 0 0,-2 30 432 0 0,2-10 103 0 0,2-21 0 0 0,-6 34 61 0 0,1 1 0 0 0,-1-1 0 0 0,-1 1 0 0 0,1 0 0 0 0,-1-1 0 0 0,0 1 0 0 0,-4-10 0 0 0,-17-67 3819 0 0,7 20-2897 0 0,13 57-977 0 0,0 0-11 0 0,0-1 0 0 0,0 0 0 0 0,1 0 0 0 0,-1-12 0 0 0,1 16-69 0 0,1 0 1 0 0,-1-1 0 0 0,1 1-1 0 0,-1 0 1 0 0,0 0 0 0 0,0 0-1 0 0,-3-5 1 0 0,-3-12-5 0 0,2 1-3 0 0,3 12 0 0 0,0 1 0 0 0,1-1 0 0 0,0 0 0 0 0,-1-11 0 0 0,-4-29-146 0 0,6 45-4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8T04:46:06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1 133 15088 0 0,'0'32'693'0'0,"0"-26"-21"0"0,6-11-406 0 0,-4 2-192 0 0,0-1-1 0 0,0 1 1 0 0,0 0-1 0 0,0-1 1 0 0,-1 0-1 0 0,1 1 1 0 0,0-6-1 0 0,0 4 404 0 0,-1 0-1 0 0,1 0 0 0 0,0 0 0 0 0,5-7 1 0 0,-1 5 1 0 0,0-1 1 0 0,0 1 0 0 0,1 0 0 0 0,0 1-1 0 0,1-1 1 0 0,12-7 0 0 0,1-2 283 0 0,-16 12-600 0 0,1 1 1 0 0,-1 0 0 0 0,1 0-1 0 0,0 0 1 0 0,0 1-1 0 0,0-1 1 0 0,0 1-1 0 0,8-1 1 0 0,-12 2-133 0 0,1 1 0 0 0,0-1 0 0 0,1 1 0 0 0,-1 0 0 0 0,0 0 0 0 0,0 0 0 0 0,0 0 0 0 0,0 0 0 0 0,0 1 0 0 0,0-1 0 0 0,0 1 0 0 0,0 0 0 0 0,0 0 0 0 0,-1 0 0 0 0,1 0 0 0 0,0 0 0 0 0,0 1 0 0 0,3 2 0 0 0,-4-3-29 0 0,-1 0-1 0 0,0 0 1 0 0,0 0 0 0 0,1 1-1 0 0,-1-1 1 0 0,0 0-1 0 0,0 0 1 0 0,0 1 0 0 0,0-1-1 0 0,-1 1 1 0 0,1-1 0 0 0,0 1-1 0 0,-1-1 1 0 0,1 1-1 0 0,-1 0 1 0 0,1-1 0 0 0,-1 4-1 0 0,1-1 1 0 0,0 5-148 0 0,-1 1 1 0 0,0-1-1 0 0,0 1 0 0 0,-1-1 0 0 0,0 0 1 0 0,-1 1-1 0 0,-5 16 0 0 0,1-4-289 0 0,4-13 50 0 0,-1-1 1 0 0,-1 0-1 0 0,1 1 1 0 0,-2-1-1 0 0,-5 8 1 0 0,-8 16-1009 0 0,14-25 1134 0 0,-1 0 0 0 0,0-1-1 0 0,0 0 1 0 0,-1 0 0 0 0,1-1-1 0 0,-2 1 1 0 0,1-1 0 0 0,0 0 0 0 0,-9 4-1 0 0,-3 0 166 0 0,16-8 121 0 0,0 0 305 0 0,2-1-262 0 0,0 0 1 0 0,0 0 0 0 0,0 0 0 0 0,-1 0-1 0 0,1 0 1 0 0,0 0 0 0 0,0 0-1 0 0,0 0 1 0 0,0 0 0 0 0,0 0 0 0 0,0 0-1 0 0,0 0 1 0 0,-1 0 0 0 0,1 0-1 0 0,0 0 1 0 0,0 0 0 0 0,0 0-1 0 0,0 0 1 0 0,0 0 0 0 0,0 0 0 0 0,0 0-1 0 0,0 0 1 0 0,-1 0 0 0 0,1 0-1 0 0,0 0 1 0 0,0 0 0 0 0,0 0-1 0 0,0 0 1 0 0,0 0 0 0 0,0-1 0 0 0,0 1-1 0 0,0 0 1 0 0,0 0 0 0 0,0 0-1 0 0,0 0 1 0 0,-1 0 0 0 0,1 0-1 0 0,0 0 1 0 0,0 0 0 0 0,0 0 0 0 0,0-1-1 0 0,0 1 1 0 0,0 0 0 0 0,0 0-1 0 0,0 0 1 0 0,0 0 0 0 0,0 0 0 0 0,0 0-1 0 0,0 0 1 0 0,0-1 0 0 0,5-5 706 0 0,9-4-697 0 0,6 1 244 0 0,-1 1-1 0 0,1 1 0 0 0,1 1 0 0 0,24-4 1 0 0,-22 5-255 0 0,7 1-66 0 0,-24 3-64 0 0,-1 1 0 0 0,1-1 0 0 0,-1 0-1 0 0,1 0 1 0 0,-1-1 0 0 0,10-4 0 0 0,1-1-1086 0 0,0 0-4488 0 0,-3-2-1698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8T04:46:07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14 4144 0 0,'0'0'191'0'0,"2"-1"-11"0"0,20-12 18245 0 0,-28 31-16753 0 0,-12 23-2273 0 0,-5 11 716 0 0,-20 67-1 0 0,39-106-112 0 0,-16 51 22 0 0,8-23-9 0 0,-18 41-1 0 0,-18 47-187 0 0,19-50 42 0 0,27-68 33 0 0,-1-1 0 0 0,1 0 0 0 0,0 0 0 0 0,1 1 0 0 0,1-1 0 0 0,0 16-1 0 0,0-17-71 0 0,0-7 116 0 0,0-1 0 0 0,0 1 1 0 0,0 0-1 0 0,0-1 0 0 0,0 1 1 0 0,1 0-1 0 0,-1-1 0 0 0,0 1 0 0 0,1 0 1 0 0,0-1-1 0 0,-1 1 0 0 0,2 1 0 0 0,-1-1-351 0 0,0-1 294 0 0,0 0 0 0 0,0 0 0 0 0,0 0 0 0 0,0 0 0 0 0,0 0 0 0 0,0 0 0 0 0,0 0 0 0 0,0 0 0 0 0,0-1 0 0 0,0 1 0 0 0,0 0 0 0 0,1-1 0 0 0,-1 1 0 0 0,0-1-1 0 0,1 1 1 0 0,-1-1 0 0 0,3 1 0 0 0,-2-1 29 0 0,0 0-1 0 0,-1-1 1 0 0,1 1-1 0 0,0 0 1 0 0,-1-1-1 0 0,1 1 1 0 0,0-1-1 0 0,-1 0 1 0 0,1 1-1 0 0,-1-1 0 0 0,1 0 1 0 0,-1 0-1 0 0,1 0 1 0 0,0-1-1 0 0,19-20-1139 0 0,-8 7 477 0 0,7-6-203 0 0,-6-6-10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8T04:46:0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560 1 6448 0 0,'12'2'17662'0'0,"-12"6"-17055"0"0,0-2-2733 0 0,-1 12 2358 0 0,-1 0 0 0 0,-1 0 0 0 0,-1 0 0 0 0,0 0 0 0 0,-2-1 0 0 0,-7 17 0 0 0,12-30-212 0 0,-124 299 560 0 0,53-142-481 0 0,11-17-54 0 0,-4 8-166 0 0,12-31-255 0 0,13-28 33 0 0,19-42-264 0 0,-29 101-1 0 0,5 59-2137 0 0,40-187 1415 0 0,5-23-89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8T04:46:08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499 0 12496 0 0,'0'0'1473'0'0,"0"2"-716"0"0,0 2-199 0 0,1-2-316 0 0,-1 1 0 0 0,0-1 0 0 0,0 0 0 0 0,0 0 0 0 0,-1 0 0 0 0,1 0 0 0 0,0 0 0 0 0,-1 0-1 0 0,0 2 1 0 0,-2 5 254 0 0,-1 0-1 0 0,2 0 0 0 0,-3 9 0 0 0,-8 26 854 0 0,11-38-1160 0 0,-1 1 1 0 0,2-1 0 0 0,-3 11-1 0 0,3-10-29 0 0,0 0 0 0 0,-1 0-1 0 0,-4 10 1 0 0,-22 51 773 0 0,-28 63-67 0 0,-28 73-721 0 0,15-34-244 0 0,-89 176-3377 0 0,114-262 344 0 0,34-61 1201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8T04:46:08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1 2760 0 0,'1'2'9926'0'0,"1"3"-9329"0"0,-1 1-1 0 0,0-1 1 0 0,0 0 0 0 0,-1 0-1 0 0,1 0 1 0 0,-1 1-1 0 0,0-1 1 0 0,-1 0 0 0 0,-1 10-1 0 0,-2 7 1067 0 0,-9 22 0 0 0,4-13-722 0 0,-8 20 209 0 0,11-35-733 0 0,-8 29-1 0 0,7-19-205 0 0,-14 37 0 0 0,-2 6-160 0 0,-20 56-615 0 0,21-72-6529 0 0,11-28-529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8T04:46:09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10592 0 0,'0'0'2452'0'0,"2"-1"-986"0"0,-1 1-1140 0 0,0-1 0 0 0,0 0 1 0 0,0 1-1 0 0,0-1 0 0 0,1 0 0 0 0,-1 0 0 0 0,0 0 0 0 0,0 0 0 0 0,-1 0 0 0 0,1 0 0 0 0,1-1 0 0 0,-1 1-183 0 0,0-1 0 0 0,0 2 0 0 0,0-1-1 0 0,1 0 1 0 0,-1 0 0 0 0,0 0 0 0 0,0 0-1 0 0,1 1 1 0 0,-1-1 0 0 0,0 1-1 0 0,1-1 1 0 0,2 0 0 0 0,2-1 1417 0 0,33-11-858 0 0,-38 13-690 0 0,0 0 0 0 0,0 0 0 0 0,0 0-1 0 0,1 0 1 0 0,-1 0 0 0 0,0 1 0 0 0,0-1 0 0 0,0 0 0 0 0,0 0 0 0 0,0 1 0 0 0,0-1 0 0 0,0 1 0 0 0,0-1 0 0 0,0 1 0 0 0,-1-1 0 0 0,3 2 0 0 0,3 1-5 0 0,14 2-4 0 0,-14-4-14 0 0,0 0 0 0 0,0 0 0 0 0,0 1-1 0 0,11 3 1 0 0,3 1-533 0 0,0 0 1 0 0,0-2-1 0 0,1-1 1 0 0,0 0-1 0 0,28-1 1 0 0,-21-2-1303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8T04:46:09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6448 0 0,'29'-4'8809'0'0,"-27"4"-7952"0"0,0 0-641 0 0,1 0 0 0 0,0-1-1 0 0,0 1 1 0 0,0-1 0 0 0,-1 0 0 0 0,1 0 0 0 0,0 0-1 0 0,-1 0 1 0 0,1-1 0 0 0,-1 1 0 0 0,4-3-1 0 0,-5 3-117 0 0,2 0-33 0 0,21-4-49 0 0,-19 5-44 0 0,1-1 0 0 0,-1 0 1 0 0,0-1-1 0 0,10-2 0 0 0,-5 1-564 0 0,1 0 0 0 0,-1 1 0 0 0,1 1 0 0 0,0 0-1 0 0,-1 0 1 0 0,16 2 0 0 0,-16-1-112 0 0,-8 0-174 0 0,7 5-2181 0 0,2 2 3175 0 0,-8-5 1527 0 0,-2-2-670 0 0,54 0 2714 0 0,-51-1-3463 0 0,0 0 1 0 0,-1 0-1 0 0,1 0 1 0 0,0-1 0 0 0,-1 0-1 0 0,1 1 1 0 0,-1-1 0 0 0,0 0-1 0 0,4-4 1 0 0,-5 5 130 0 0,8-3-1494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16T01:05:47.094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 contextRef="#ctx0" brushRef="#br0">21 434 691,'0'-12'61,"0"12"-49,0-7-12,0 1 0,0-7 168,0 13 30,0-12 6,0 12 2,0-13-27,-7 0-6,7 1-1,-7 6 0,7 6-40,0 0-9,0 0-2,0-13 0,-7 7-36,7 6-7,0 0-2,0 0 0,0 0-27,0 0-5,0 0-2,0 0 0,0 0-18,14-7-3,7 7-1,8 0 0,-8-6-9,8 6-3,-1-6 0,7 6 0,1 6 6,6-6 1,8 0 0,14 0 0,0 0-2,7-6 0,7 6 0,14-7 0,-7 7 2,8-6 0,6 0 0,0 6 0,-6-7-15,6 7-15,0-12 3,8 6 1,-1-7 20,1 0 4,-1 1 1,8-1 0,-8 7 2,1-7 0,-15 7 0,7-7 0,-14 1-2,8-1 0,-1 7 0,0 6 0,-7-7-4,1 1-1,-1 0 0,0-1 0,-7-5-1,7 5 0,-14-5 0,0-1 0,-14 7-8,7-7 0,-15 7 9,1 0-9,-14-1 0,-1 1 0,0 0 0,-13-1-8,-1 1-120,-7 0-23,-7 6-5,-7 0-1173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8T04:46:11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77 11520 0 0,'0'0'886'0'0,"1"-2"-582"0"0,1-1-322 0 0,0 2 237 0 0,-1-1-1 0 0,0 0 0 0 0,0 0 1 0 0,0 1-1 0 0,-1-1 0 0 0,1 0 1 0 0,0 0-1 0 0,-1 0 0 0 0,1 0 1 0 0,0-3-1 0 0,-1 4-78 0 0,0 0 0 0 0,1 0 0 0 0,-1 0 0 0 0,0 0 0 0 0,1 0 0 0 0,-1 0-1 0 0,1 0 1 0 0,0 0 0 0 0,-1 0 0 0 0,1 0 0 0 0,0 0 0 0 0,0 1 0 0 0,0-1 0 0 0,-1 0 0 0 0,1 0-1 0 0,0 1 1 0 0,0-1 0 0 0,0 0 0 0 0,0 1 0 0 0,0-1 0 0 0,0 1 0 0 0,2-1 0 0 0,10-9 1346 0 0,-12 8-461 0 0,1 2-846 0 0,0-1-1 0 0,-1 1 1 0 0,1-1 0 0 0,0 0-1 0 0,-1 0 1 0 0,1 0-1 0 0,0 0 1 0 0,-1 0-1 0 0,1 0 1 0 0,-1 0-1 0 0,3-4 1216 0 0,-1 4-1224 0 0,8-1-11 0 0,-9 1 446 0 0,-2 3-527 0 0,1 0-73 0 0,-1 0 0 0 0,1 0 1 0 0,-1 0-1 0 0,1 0 1 0 0,-1 0-1 0 0,1 0 1 0 0,0 0-1 0 0,2 3 1 0 0,-2-4-4 0 0,0 1 1 0 0,0-1-1 0 0,0 0 1 0 0,-1 1-1 0 0,1-1 1 0 0,0 1-1 0 0,-1-1 1 0 0,0 1-1 0 0,1-1 1 0 0,-1 1 0 0 0,0 0-1 0 0,1-1 1 0 0,-1 1-1 0 0,0-1 1 0 0,0 1-1 0 0,0 0 1 0 0,-1 2-1 0 0,-4 7-9 0 0,4-9-2 0 0,0 0-1 0 0,0 0 0 0 0,0 0 0 0 0,0 0 0 0 0,0 0 0 0 0,1 0 0 0 0,-1 1 1 0 0,1-1-1 0 0,0 2 0 0 0,0 7-77 0 0,0-9 64 0 0,1 0 1 0 0,-1 0-1 0 0,0 0 0 0 0,0 0 0 0 0,0-1 0 0 0,0 1 0 0 0,-1 0 0 0 0,1 0 0 0 0,0 0 1 0 0,-1 0-1 0 0,1-1 0 0 0,-3 4 0 0 0,-35 64-1208 0 0,35-64 1109 0 0,-1 0-1 0 0,0 0 0 0 0,0 0 0 0 0,0 0 1 0 0,-1 0-1 0 0,0-1 0 0 0,0 0 1 0 0,0 0-1 0 0,0 0 0 0 0,-8 4 0 0 0,-15 12-487 0 0,15-11 269 0 0,-19 20-512 0 0,30-28 789 0 0,0 1 0 0 0,1 0 0 0 0,0-1 1 0 0,-1 1-1 0 0,1 0 0 0 0,0 0 1 0 0,0 0-1 0 0,0 0 0 0 0,0 0 0 0 0,0 0 1 0 0,0 0-1 0 0,1 0 0 0 0,-1 1 0 0 0,0 3 1 0 0,1-4-227 0 0,-6 11-44 0 0,6-12 325 0 0,-1-1 1 0 0,1 1-1 0 0,-1 0 0 0 0,1-1 1 0 0,0 1-1 0 0,-1 0 1 0 0,1-1-1 0 0,0 1 0 0 0,0 0 1 0 0,-1-1-1 0 0,1 1 1 0 0,0 0-1 0 0,0 0 0 0 0,0-1 1 0 0,0 1-1 0 0,0 0 1 0 0,0 0-1 0 0,0-1 0 0 0,0 1 1 0 0,0 0-1 0 0,1 0 1 0 0,-1-1-1 0 0,0 1 0 0 0,1 1 1 0 0,1-1 2 0 0,-1 1-1 0 0,1-1 1 0 0,0 0 0 0 0,0 1 0 0 0,0-1 0 0 0,0 0 0 0 0,0 0 0 0 0,3 0-1 0 0,7 5 27 0 0,-9-5 24 0 0,-1 0 0 0 0,1 0 0 0 0,0-1 0 0 0,0 1 0 0 0,-1 0 0 0 0,5-1 0 0 0,-5 0 397 0 0,0 0-87 0 0,4 0-109 0 0,-1 0 0 0 0,1 0 0 0 0,0-1 0 0 0,11-3 0 0 0,-16 4-195 0 0,-1-1 0 0 0,1 1 0 0 0,0 0-1 0 0,0 0 1 0 0,1-1 0 0 0,-1 1 0 0 0,0 0 0 0 0,0 0 0 0 0,0 0-1 0 0,0 0 1 0 0,1 0 0 0 0,5 0 73 0 0,20-4 512 0 0,41-11-1 0 0,-12 1-391 0 0,-47 12-631 0 0,0-1 0 0 0,-1 0 0 0 0,11-4 0 0 0,4-3-4460 0 0,14-4-2351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8T04:46:13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6680 0 0,'-24'4'300'0'0,"19"-4"0"0"0,3 0-43 0 0,-7-2 2193 0 0,17 4 3406 0 0,13 3-522 0 0,-9-4-6320 0 0,9 0 1921 0 0,19-1-446 0 0,-20-1-465 0 0,0 1 0 0 0,0 1 0 0 0,28 5 0 0 0,-22-2-789 0 0,29 0 1 0 0,-36-5 33 0 0,30 2-5552 0 0,-22 3 595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8T04:46:14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5528 0 0,'0'0'422'0'0,"2"1"-276"0"0,0 0 272 0 0,0-1 1 0 0,0 1-1 0 0,0-1 1 0 0,0 0-1 0 0,0 1 1 0 0,0-1-1 0 0,0 0 1 0 0,0 0-1 0 0,1-1 1 0 0,2 1-1 0 0,29-6 3236 0 0,-25 4-2881 0 0,66-10 3375 0 0,-68 11-4172 0 0,9-5-596 0 0,-6 2-780 0 0,3 4-4822 0 0</inkml:trace>
  <inkml:trace contextRef="#ctx0" brushRef="#br0" timeOffset="1">412 28 10856 0 0,'5'0'235'0'0,"0"1"0"0"0,0-1 0 0 0,0 1 0 0 0,8 2 1 0 0,-10-2 43 0 0,0 0 0 0 0,1 0 1 0 0,-1 0-1 0 0,0-1 0 0 0,1 1 1 0 0,-1-1-1 0 0,1 0 1 0 0,-1 0-1 0 0,0 0 0 0 0,1-1 1 0 0,-1 1-1 0 0,1-1 0 0 0,-1 0 1 0 0,0 0-1 0 0,1 0 0 0 0,5-3 1 0 0,-9 4-227 0 0,1 0-1 0 0,-1-1 1 0 0,1 1 0 0 0,0 0-1 0 0,-1 0 1 0 0,1-1 0 0 0,-1 1-1 0 0,1 0 1 0 0,0 0 0 0 0,-1 0-1 0 0,1 0 1 0 0,-1 0 0 0 0,1 0-1 0 0,0 0 1 0 0,-1 0 0 0 0,2 1-1 0 0,2-1 97 0 0,30-3 367 0 0,-31 2-322 0 0,-1 1-34 0 0,33 4-318 0 0,-33-4-2 0 0,0 0-298 0 0,28 5-589 0 0,3 1-3513 0 0,-11-3 2520 0 0</inkml:trace>
  <inkml:trace contextRef="#ctx0" brushRef="#br0" timeOffset="2">817 48 8840 0 0,'0'0'400'0'0,"7"4"144"0"0,1-4-399 0 0,7 1 1422 0 0,-9-1-931 0 0,0 0 1 0 0,0 0 0 0 0,0 0-1 0 0,0-1 1 0 0,9-2 0 0 0,4-3 197 0 0,-13 5-656 0 0,1-1 0 0 0,-1-1 0 0 0,11-5 0 0 0,-7 3-322 0 0,1 0 1 0 0,18-6-1 0 0,-8 3-2470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8T04:46:14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5528 0 0,'25'0'850'0'0,"0"0"7021"0"0,-6-5-4697 0 0,-17 4-1694 0 0,0 1-1412 0 0,0 0-63 0 0,4-1 3 0 0,8 7-27 0 0,-1 7-357 0 0,-12-12 231 0 0,0 0 1 0 0,-1 0 0 0 0,1 0-1 0 0,0 0 1 0 0,0 0-1 0 0,0-1 1 0 0,-1 1 0 0 0,1 0-1 0 0,0 0 1 0 0,0-1 0 0 0,0 1-1 0 0,0 0 1 0 0,0-1-1 0 0,0 1 1 0 0,1-1 0 0 0,0 1-1 0 0</inkml:trace>
  <inkml:trace contextRef="#ctx0" brushRef="#br0" timeOffset="1">329 0 4144 0 0,'0'0'6880'0'0,"16"4"-6424"0"0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8T04:46:15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63 10912 0 0,'-1'0'497'0'0,"-1"1"-322"0"0,-14-7 4548 0 0,16 6-4654 0 0,10-3 1610 0 0,14-2-580 0 0,-21 4-743 0 0,58-11 1199 0 0,64-15 1117 0 0,-74 18-1554 0 0,-48 9-786 0 0,11 4 39 0 0,3 1-226 0 0,-14-4-14 0 0,-1 0-52 0 0,2 4-37 0 0,-1-4-37 0 0,-1 1 0 0 0,0 0 0 0 0,-1 0 1 0 0,1-1-1 0 0,0 2 0 0 0,0-1 0 0 0,-1 0 0 0 0,1 0 0 0 0,-1 0 0 0 0,0 1 0 0 0,0-1 0 0 0,0 0 0 0 0,0 1 0 0 0,0-1 0 0 0,1 5 1 0 0,-6 36-16 0 0,2-36-85 0 0,1 1-1 0 0,-1-1 0 0 0,0 0 1 0 0,-1 0-1 0 0,1 0 0 0 0,-1 0 1 0 0,-1 0-1 0 0,1-1 1 0 0,-1 1-1 0 0,-9 9 0 0 0,10-13 0 0 0,1 0-1 0 0,-1 1 0 0 0,0-1 0 0 0,1 0 1 0 0,0 1-1 0 0,0-1 0 0 0,0 1 0 0 0,0 0 1 0 0,0 0-1 0 0,1 0 0 0 0,-1 4 1 0 0,1-5-24 0 0,1-3 133 0 0,-2 1-68 0 0,1 1 1 0 0,0-1 0 0 0,0 1 0 0 0,1-1-1 0 0,-1 0 1 0 0,0 1 0 0 0,0-1-1 0 0,1 1 1 0 0,-1 0 0 0 0,1-1 0 0 0,-1 1-1 0 0,1 2 1 0 0,0-2 53 0 0,1 0 1 0 0,-1-1-1 0 0,1 1 1 0 0,-1-1-1 0 0,1 1 1 0 0,0-1-1 0 0,0 1 1 0 0,0-1-1 0 0,0 1 1 0 0,0-1-1 0 0,0 0 1 0 0,0 1-1 0 0,1-1 1 0 0,-1 0-1 0 0,0 0 1 0 0,1 0-1 0 0,-1 0 1 0 0,1 0-1 0 0,-1 0 1 0 0,1 0-1 0 0,-1-1 1 0 0,3 2-1 0 0,1-1 2 0 0,13 8 15 0 0,-6-2 65 0 0,6 5-28 0 0,-18-12-50 0 0,0 0 1 0 0,0 1-1 0 0,0-1 1 0 0,1 0-1 0 0,-1 0 1 0 0,0 0 0 0 0,0 0-1 0 0,0 0 1 0 0,0 0-1 0 0,0 1 1 0 0,0-1-1 0 0,1 0 1 0 0,-1 0-1 0 0,0 0 1 0 0,0 0 0 0 0,0 1-1 0 0,0-1 1 0 0,0 0-1 0 0,0 0 1 0 0,0 0-1 0 0,0 0 1 0 0,0 1-1 0 0,0-1 1 0 0,0 0-1 0 0,0 0 1 0 0,0 0 0 0 0,0 1-1 0 0,0-1 1 0 0,0 0-1 0 0,0 0 1 0 0,0 0-1 0 0,0 1 1 0 0,0-1-1 0 0,0 0 1 0 0,0 0 0 0 0,0 0-1 0 0,0 0 1 0 0,0 1-1 0 0,0-1 1 0 0,0 0 0 0 0,-1 0-1 0 0,1 0 1 0 0,0 1 0 0 0,0-1 0 0 0,0 0 0 0 0,0 0 0 0 0,0 0-1 0 0,0 0 1 0 0,0 0 0 0 0,0 1 0 0 0,0-1 0 0 0,0 0-1 0 0,0 0 1 0 0,0 0 0 0 0,0 0 0 0 0,0 1 0 0 0,0-1 0 0 0,0 0-1 0 0,0 0 1 0 0,0 0 0 0 0,0 0 0 0 0,0 1 0 0 0,0-1-1 0 0,0 0 1 0 0,0 0 0 0 0,0 0 0 0 0,0 0 0 0 0,1 0-1 0 0,-1 1 1 0 0,0-1 0 0 0,0 0 0 0 0,0 0 0 0 0,0 0 0 0 0,0 0-1 0 0,0 0 1 0 0,1 0 0 0 0,-1 0 0 0 0,0 1 0 0 0,0-1-1 0 0,0 0 1 0 0,2 1 27 0 0,0 1-1 0 0,0-1 1 0 0,-1 1-1 0 0,1 0 1 0 0,-1-1 0 0 0,1 1-1 0 0,-1 0 1 0 0,0 0-1 0 0,0 0 1 0 0,0 0-1 0 0,1 3 1 0 0,9 13 146 0 0,-10-17-155 0 0,0 0 0 0 0,-1 0 0 0 0,0 1 0 0 0,1-1 0 0 0,-1 0 0 0 0,0 1 0 0 0,0-1 0 0 0,1 0-1 0 0,-1 1 1 0 0,0-1 0 0 0,0 0 0 0 0,-1 1 0 0 0,1-1 0 0 0,0 2 0 0 0,-1 2 41 0 0,1 21 237 0 0,0-24-94 0 0,-1 0-84 0 0,0 0 1 0 0,0 0 0 0 0,0-1 0 0 0,0 1 0 0 0,0 0 0 0 0,-1-1 0 0 0,1 1-1 0 0,-1-1 1 0 0,1 1 0 0 0,-1-1 0 0 0,-3 3 0 0 0,3-2-191 0 0,0 0 112 0 0,-1 0-1 0 0,1 0 1 0 0,0 0 0 0 0,-1 0-1 0 0,1 0 1 0 0,-1-1 0 0 0,0 1-1 0 0,0-1 1 0 0,1 0 0 0 0,-1 0-1 0 0,0 0 1 0 0,0 0-1 0 0,0 0 1 0 0,0 0 0 0 0,0-1-1 0 0,0 1 1 0 0,-1-1 0 0 0,1 0-1 0 0,0 0 1 0 0,0 0 0 0 0,-5-2-1 0 0,-8 2 154 0 0,-23 2 0 0 0,23-1-94 0 0,1 0-1 0 0,-26-3 0 0 0,-58-15-98 0 0,97 17-11 0 0,-2-1-18 0 0,1 1 0 0 0,0-1-1 0 0,-1 1 1 0 0,1-1 0 0 0,0 0-1 0 0,0 0 1 0 0,0-1 0 0 0,0 1 0 0 0,0-1-1 0 0,0 1 1 0 0,0-1 0 0 0,0 0-1 0 0,0 0 1 0 0,-3-4 0 0 0,5 5-356 0 0,-1-1-903 0 0,-8-6-386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</inkml:traceFormat>
        <inkml:channelProperties>
          <inkml:channelProperty channel="X" name="resolution" value="369.51501" units="1/cm"/>
          <inkml:channelProperty channel="Y" name="resolution" value="415.70438" units="1/cm"/>
        </inkml:channelProperties>
      </inkml:inkSource>
      <inkml:timestamp xml:id="ts0" timeString="2022-02-16T00:52:12.718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 contextRef="#ctx0" brushRef="#br0">0 0,'0'0,"0"0,0 0,0 0,0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</inkml:traceFormat>
        <inkml:channelProperties>
          <inkml:channelProperty channel="X" name="resolution" value="369.51501" units="1/cm"/>
          <inkml:channelProperty channel="Y" name="resolution" value="415.70438" units="1/cm"/>
        </inkml:channelProperties>
      </inkml:inkSource>
      <inkml:timestamp xml:id="ts0" timeString="2022-02-16T00:52:12.718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 contextRef="#ctx0" brushRef="#br0">0 0,'0'0,"0"0,0 0,0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16E95-4FD7-42D6-8B79-F8BB577A8706}" type="datetimeFigureOut">
              <a:rPr lang="en-AU" smtClean="0"/>
              <a:t>28/02/2023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D0228-55D5-4B60-ADF2-024A33697D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85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83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0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54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8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25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9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28/02/2023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7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28/02/2023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71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28/02/2023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28/02/2023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9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28/02/2023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1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28/02/2023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32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F137-0809-4DAA-8E3C-28073C2EEE2A}" type="datetimeFigureOut">
              <a:rPr lang="en-AU" smtClean="0"/>
              <a:t>28/02/2023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5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5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customXml" Target="../ink/ink2.xml"/><Relationship Id="rId4" Type="http://schemas.openxmlformats.org/officeDocument/2006/relationships/image" Target="../media/image2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7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customXml" Target="../ink/ink4.xml"/><Relationship Id="rId4" Type="http://schemas.openxmlformats.org/officeDocument/2006/relationships/image" Target="../media/image23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customXml" Target="../ink/ink6.xml"/><Relationship Id="rId10" Type="http://schemas.openxmlformats.org/officeDocument/2006/relationships/image" Target="../media/image24.emf"/><Relationship Id="rId4" Type="http://schemas.openxmlformats.org/officeDocument/2006/relationships/image" Target="../media/image23.emf"/><Relationship Id="rId9" Type="http://schemas.openxmlformats.org/officeDocument/2006/relationships/customXml" Target="../ink/ink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2.png"/><Relationship Id="rId10" Type="http://schemas.openxmlformats.org/officeDocument/2006/relationships/image" Target="../media/image24.emf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9.png"/><Relationship Id="rId21" Type="http://schemas.openxmlformats.org/officeDocument/2006/relationships/image" Target="../media/image30.png"/><Relationship Id="rId42" Type="http://schemas.openxmlformats.org/officeDocument/2006/relationships/customXml" Target="../ink/ink26.xml"/><Relationship Id="rId63" Type="http://schemas.openxmlformats.org/officeDocument/2006/relationships/customXml" Target="../ink/ink36.xml"/><Relationship Id="rId84" Type="http://schemas.openxmlformats.org/officeDocument/2006/relationships/image" Target="../media/image62.png"/><Relationship Id="rId138" Type="http://schemas.openxmlformats.org/officeDocument/2006/relationships/customXml" Target="../ink/ink73.xml"/><Relationship Id="rId16" Type="http://schemas.openxmlformats.org/officeDocument/2006/relationships/customXml" Target="../ink/ink13.xml"/><Relationship Id="rId107" Type="http://schemas.openxmlformats.org/officeDocument/2006/relationships/image" Target="../media/image74.png"/><Relationship Id="rId11" Type="http://schemas.openxmlformats.org/officeDocument/2006/relationships/image" Target="../media/image23.png"/><Relationship Id="rId32" Type="http://schemas.openxmlformats.org/officeDocument/2006/relationships/customXml" Target="../ink/ink21.xml"/><Relationship Id="rId37" Type="http://schemas.openxmlformats.org/officeDocument/2006/relationships/image" Target="../media/image38.png"/><Relationship Id="rId53" Type="http://schemas.openxmlformats.org/officeDocument/2006/relationships/customXml" Target="../ink/ink31.xml"/><Relationship Id="rId58" Type="http://schemas.openxmlformats.org/officeDocument/2006/relationships/image" Target="../media/image49.png"/><Relationship Id="rId74" Type="http://schemas.openxmlformats.org/officeDocument/2006/relationships/image" Target="../media/image57.png"/><Relationship Id="rId79" Type="http://schemas.openxmlformats.org/officeDocument/2006/relationships/customXml" Target="../ink/ink44.xml"/><Relationship Id="rId102" Type="http://schemas.openxmlformats.org/officeDocument/2006/relationships/customXml" Target="../ink/ink55.xml"/><Relationship Id="rId123" Type="http://schemas.openxmlformats.org/officeDocument/2006/relationships/image" Target="../media/image82.png"/><Relationship Id="rId128" Type="http://schemas.openxmlformats.org/officeDocument/2006/relationships/customXml" Target="../ink/ink68.xml"/><Relationship Id="rId90" Type="http://schemas.openxmlformats.org/officeDocument/2006/relationships/image" Target="../media/image65.png"/><Relationship Id="rId95" Type="http://schemas.openxmlformats.org/officeDocument/2006/relationships/image" Target="../media/image68.png"/><Relationship Id="rId22" Type="http://schemas.openxmlformats.org/officeDocument/2006/relationships/customXml" Target="../ink/ink16.xml"/><Relationship Id="rId27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image" Target="../media/image44.png"/><Relationship Id="rId64" Type="http://schemas.openxmlformats.org/officeDocument/2006/relationships/image" Target="../media/image52.png"/><Relationship Id="rId69" Type="http://schemas.openxmlformats.org/officeDocument/2006/relationships/customXml" Target="../ink/ink39.xml"/><Relationship Id="rId113" Type="http://schemas.openxmlformats.org/officeDocument/2006/relationships/image" Target="../media/image77.png"/><Relationship Id="rId118" Type="http://schemas.openxmlformats.org/officeDocument/2006/relationships/customXml" Target="../ink/ink63.xml"/><Relationship Id="rId134" Type="http://schemas.openxmlformats.org/officeDocument/2006/relationships/customXml" Target="../ink/ink71.xml"/><Relationship Id="rId139" Type="http://schemas.openxmlformats.org/officeDocument/2006/relationships/image" Target="../media/image90.png"/><Relationship Id="rId80" Type="http://schemas.openxmlformats.org/officeDocument/2006/relationships/image" Target="../media/image60.png"/><Relationship Id="rId85" Type="http://schemas.openxmlformats.org/officeDocument/2006/relationships/customXml" Target="../ink/ink47.xml"/><Relationship Id="rId12" Type="http://schemas.openxmlformats.org/officeDocument/2006/relationships/customXml" Target="../ink/ink11.xml"/><Relationship Id="rId17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customXml" Target="../ink/ink24.xml"/><Relationship Id="rId59" Type="http://schemas.openxmlformats.org/officeDocument/2006/relationships/customXml" Target="../ink/ink34.xml"/><Relationship Id="rId103" Type="http://schemas.openxmlformats.org/officeDocument/2006/relationships/image" Target="../media/image72.png"/><Relationship Id="rId108" Type="http://schemas.openxmlformats.org/officeDocument/2006/relationships/customXml" Target="../ink/ink58.xml"/><Relationship Id="rId124" Type="http://schemas.openxmlformats.org/officeDocument/2006/relationships/customXml" Target="../ink/ink66.xml"/><Relationship Id="rId129" Type="http://schemas.openxmlformats.org/officeDocument/2006/relationships/image" Target="../media/image85.png"/><Relationship Id="rId54" Type="http://schemas.openxmlformats.org/officeDocument/2006/relationships/image" Target="../media/image47.png"/><Relationship Id="rId70" Type="http://schemas.openxmlformats.org/officeDocument/2006/relationships/image" Target="../media/image55.png"/><Relationship Id="rId75" Type="http://schemas.openxmlformats.org/officeDocument/2006/relationships/customXml" Target="../ink/ink42.xml"/><Relationship Id="rId91" Type="http://schemas.openxmlformats.org/officeDocument/2006/relationships/customXml" Target="../ink/ink50.xml"/><Relationship Id="rId96" Type="http://schemas.openxmlformats.org/officeDocument/2006/relationships/customXml" Target="../ink/ink52.xml"/><Relationship Id="rId140" Type="http://schemas.openxmlformats.org/officeDocument/2006/relationships/customXml" Target="../ink/ink74.xml"/><Relationship Id="rId1" Type="http://schemas.openxmlformats.org/officeDocument/2006/relationships/slideLayout" Target="../slideLayouts/slideLayout2.xml"/><Relationship Id="rId23" Type="http://schemas.openxmlformats.org/officeDocument/2006/relationships/image" Target="../media/image31.png"/><Relationship Id="rId28" Type="http://schemas.openxmlformats.org/officeDocument/2006/relationships/customXml" Target="../ink/ink19.xml"/><Relationship Id="rId49" Type="http://schemas.openxmlformats.org/officeDocument/2006/relationships/customXml" Target="../ink/ink29.xml"/><Relationship Id="rId114" Type="http://schemas.openxmlformats.org/officeDocument/2006/relationships/customXml" Target="../ink/ink61.xml"/><Relationship Id="rId119" Type="http://schemas.openxmlformats.org/officeDocument/2006/relationships/image" Target="../media/image80.png"/><Relationship Id="rId44" Type="http://schemas.openxmlformats.org/officeDocument/2006/relationships/customXml" Target="../ink/ink27.xml"/><Relationship Id="rId60" Type="http://schemas.openxmlformats.org/officeDocument/2006/relationships/image" Target="../media/image50.png"/><Relationship Id="rId65" Type="http://schemas.openxmlformats.org/officeDocument/2006/relationships/customXml" Target="../ink/ink37.xml"/><Relationship Id="rId81" Type="http://schemas.openxmlformats.org/officeDocument/2006/relationships/customXml" Target="../ink/ink45.xml"/><Relationship Id="rId86" Type="http://schemas.openxmlformats.org/officeDocument/2006/relationships/image" Target="../media/image63.png"/><Relationship Id="rId130" Type="http://schemas.openxmlformats.org/officeDocument/2006/relationships/customXml" Target="../ink/ink69.xml"/><Relationship Id="rId135" Type="http://schemas.openxmlformats.org/officeDocument/2006/relationships/image" Target="../media/image88.png"/><Relationship Id="rId13" Type="http://schemas.openxmlformats.org/officeDocument/2006/relationships/image" Target="../media/image24.png"/><Relationship Id="rId18" Type="http://schemas.openxmlformats.org/officeDocument/2006/relationships/customXml" Target="../ink/ink14.xml"/><Relationship Id="rId39" Type="http://schemas.openxmlformats.org/officeDocument/2006/relationships/image" Target="../media/image39.png"/><Relationship Id="rId109" Type="http://schemas.openxmlformats.org/officeDocument/2006/relationships/image" Target="../media/image75.png"/><Relationship Id="rId34" Type="http://schemas.openxmlformats.org/officeDocument/2006/relationships/customXml" Target="../ink/ink22.xml"/><Relationship Id="rId50" Type="http://schemas.openxmlformats.org/officeDocument/2006/relationships/image" Target="../media/image45.png"/><Relationship Id="rId55" Type="http://schemas.openxmlformats.org/officeDocument/2006/relationships/customXml" Target="../ink/ink32.xml"/><Relationship Id="rId76" Type="http://schemas.openxmlformats.org/officeDocument/2006/relationships/image" Target="../media/image58.png"/><Relationship Id="rId97" Type="http://schemas.openxmlformats.org/officeDocument/2006/relationships/image" Target="../media/image69.png"/><Relationship Id="rId104" Type="http://schemas.openxmlformats.org/officeDocument/2006/relationships/customXml" Target="../ink/ink56.xml"/><Relationship Id="rId120" Type="http://schemas.openxmlformats.org/officeDocument/2006/relationships/customXml" Target="../ink/ink64.xml"/><Relationship Id="rId125" Type="http://schemas.openxmlformats.org/officeDocument/2006/relationships/image" Target="../media/image83.png"/><Relationship Id="rId141" Type="http://schemas.openxmlformats.org/officeDocument/2006/relationships/image" Target="../media/image91.png"/><Relationship Id="rId71" Type="http://schemas.openxmlformats.org/officeDocument/2006/relationships/customXml" Target="../ink/ink40.xml"/><Relationship Id="rId92" Type="http://schemas.openxmlformats.org/officeDocument/2006/relationships/image" Target="../media/image66.png"/><Relationship Id="rId2" Type="http://schemas.openxmlformats.org/officeDocument/2006/relationships/customXml" Target="../ink/ink10.xml"/><Relationship Id="rId29" Type="http://schemas.openxmlformats.org/officeDocument/2006/relationships/image" Target="../media/image34.png"/><Relationship Id="rId24" Type="http://schemas.openxmlformats.org/officeDocument/2006/relationships/customXml" Target="../ink/ink17.xml"/><Relationship Id="rId40" Type="http://schemas.openxmlformats.org/officeDocument/2006/relationships/customXml" Target="../ink/ink25.xml"/><Relationship Id="rId45" Type="http://schemas.openxmlformats.org/officeDocument/2006/relationships/image" Target="../media/image42.png"/><Relationship Id="rId66" Type="http://schemas.openxmlformats.org/officeDocument/2006/relationships/image" Target="../media/image53.png"/><Relationship Id="rId87" Type="http://schemas.openxmlformats.org/officeDocument/2006/relationships/customXml" Target="../ink/ink48.xml"/><Relationship Id="rId110" Type="http://schemas.openxmlformats.org/officeDocument/2006/relationships/customXml" Target="../ink/ink59.xml"/><Relationship Id="rId115" Type="http://schemas.openxmlformats.org/officeDocument/2006/relationships/image" Target="../media/image78.png"/><Relationship Id="rId131" Type="http://schemas.openxmlformats.org/officeDocument/2006/relationships/image" Target="../media/image86.png"/><Relationship Id="rId136" Type="http://schemas.openxmlformats.org/officeDocument/2006/relationships/customXml" Target="../ink/ink72.xml"/><Relationship Id="rId61" Type="http://schemas.openxmlformats.org/officeDocument/2006/relationships/customXml" Target="../ink/ink35.xml"/><Relationship Id="rId82" Type="http://schemas.openxmlformats.org/officeDocument/2006/relationships/image" Target="../media/image61.png"/><Relationship Id="rId19" Type="http://schemas.openxmlformats.org/officeDocument/2006/relationships/image" Target="../media/image29.png"/><Relationship Id="rId14" Type="http://schemas.openxmlformats.org/officeDocument/2006/relationships/customXml" Target="../ink/ink12.xml"/><Relationship Id="rId30" Type="http://schemas.openxmlformats.org/officeDocument/2006/relationships/customXml" Target="../ink/ink20.xml"/><Relationship Id="rId35" Type="http://schemas.openxmlformats.org/officeDocument/2006/relationships/image" Target="../media/image37.png"/><Relationship Id="rId56" Type="http://schemas.openxmlformats.org/officeDocument/2006/relationships/image" Target="../media/image48.png"/><Relationship Id="rId77" Type="http://schemas.openxmlformats.org/officeDocument/2006/relationships/customXml" Target="../ink/ink43.xml"/><Relationship Id="rId100" Type="http://schemas.openxmlformats.org/officeDocument/2006/relationships/customXml" Target="../ink/ink54.xml"/><Relationship Id="rId105" Type="http://schemas.openxmlformats.org/officeDocument/2006/relationships/image" Target="../media/image73.png"/><Relationship Id="rId126" Type="http://schemas.openxmlformats.org/officeDocument/2006/relationships/customXml" Target="../ink/ink67.xml"/><Relationship Id="rId51" Type="http://schemas.openxmlformats.org/officeDocument/2006/relationships/customXml" Target="../ink/ink30.xml"/><Relationship Id="rId72" Type="http://schemas.openxmlformats.org/officeDocument/2006/relationships/image" Target="../media/image56.png"/><Relationship Id="rId93" Type="http://schemas.openxmlformats.org/officeDocument/2006/relationships/image" Target="../media/image67.png"/><Relationship Id="rId98" Type="http://schemas.openxmlformats.org/officeDocument/2006/relationships/customXml" Target="../ink/ink53.xml"/><Relationship Id="rId121" Type="http://schemas.openxmlformats.org/officeDocument/2006/relationships/image" Target="../media/image81.png"/><Relationship Id="rId142" Type="http://schemas.openxmlformats.org/officeDocument/2006/relationships/image" Target="../media/image92.png"/><Relationship Id="rId25" Type="http://schemas.openxmlformats.org/officeDocument/2006/relationships/image" Target="../media/image32.png"/><Relationship Id="rId46" Type="http://schemas.openxmlformats.org/officeDocument/2006/relationships/customXml" Target="../ink/ink28.xml"/><Relationship Id="rId67" Type="http://schemas.openxmlformats.org/officeDocument/2006/relationships/customXml" Target="../ink/ink38.xml"/><Relationship Id="rId116" Type="http://schemas.openxmlformats.org/officeDocument/2006/relationships/customXml" Target="../ink/ink62.xml"/><Relationship Id="rId137" Type="http://schemas.openxmlformats.org/officeDocument/2006/relationships/image" Target="../media/image89.png"/><Relationship Id="rId20" Type="http://schemas.openxmlformats.org/officeDocument/2006/relationships/customXml" Target="../ink/ink15.xml"/><Relationship Id="rId41" Type="http://schemas.openxmlformats.org/officeDocument/2006/relationships/image" Target="../media/image40.png"/><Relationship Id="rId62" Type="http://schemas.openxmlformats.org/officeDocument/2006/relationships/image" Target="../media/image51.png"/><Relationship Id="rId83" Type="http://schemas.openxmlformats.org/officeDocument/2006/relationships/customXml" Target="../ink/ink46.xml"/><Relationship Id="rId88" Type="http://schemas.openxmlformats.org/officeDocument/2006/relationships/image" Target="../media/image64.png"/><Relationship Id="rId111" Type="http://schemas.openxmlformats.org/officeDocument/2006/relationships/image" Target="../media/image76.png"/><Relationship Id="rId132" Type="http://schemas.openxmlformats.org/officeDocument/2006/relationships/customXml" Target="../ink/ink70.xml"/><Relationship Id="rId15" Type="http://schemas.openxmlformats.org/officeDocument/2006/relationships/image" Target="../media/image27.png"/><Relationship Id="rId36" Type="http://schemas.openxmlformats.org/officeDocument/2006/relationships/customXml" Target="../ink/ink23.xml"/><Relationship Id="rId57" Type="http://schemas.openxmlformats.org/officeDocument/2006/relationships/customXml" Target="../ink/ink33.xml"/><Relationship Id="rId106" Type="http://schemas.openxmlformats.org/officeDocument/2006/relationships/customXml" Target="../ink/ink57.xml"/><Relationship Id="rId127" Type="http://schemas.openxmlformats.org/officeDocument/2006/relationships/image" Target="../media/image84.png"/><Relationship Id="rId10" Type="http://schemas.openxmlformats.org/officeDocument/2006/relationships/image" Target="../media/image24.emf"/><Relationship Id="rId31" Type="http://schemas.openxmlformats.org/officeDocument/2006/relationships/image" Target="../media/image35.png"/><Relationship Id="rId52" Type="http://schemas.openxmlformats.org/officeDocument/2006/relationships/image" Target="../media/image46.png"/><Relationship Id="rId73" Type="http://schemas.openxmlformats.org/officeDocument/2006/relationships/customXml" Target="../ink/ink41.xml"/><Relationship Id="rId78" Type="http://schemas.openxmlformats.org/officeDocument/2006/relationships/image" Target="../media/image59.png"/><Relationship Id="rId94" Type="http://schemas.openxmlformats.org/officeDocument/2006/relationships/customXml" Target="../ink/ink51.xml"/><Relationship Id="rId99" Type="http://schemas.openxmlformats.org/officeDocument/2006/relationships/image" Target="../media/image70.png"/><Relationship Id="rId101" Type="http://schemas.openxmlformats.org/officeDocument/2006/relationships/image" Target="../media/image71.png"/><Relationship Id="rId122" Type="http://schemas.openxmlformats.org/officeDocument/2006/relationships/customXml" Target="../ink/ink65.xml"/><Relationship Id="rId26" Type="http://schemas.openxmlformats.org/officeDocument/2006/relationships/customXml" Target="../ink/ink18.xml"/><Relationship Id="rId47" Type="http://schemas.openxmlformats.org/officeDocument/2006/relationships/image" Target="../media/image43.png"/><Relationship Id="rId68" Type="http://schemas.openxmlformats.org/officeDocument/2006/relationships/image" Target="../media/image54.png"/><Relationship Id="rId89" Type="http://schemas.openxmlformats.org/officeDocument/2006/relationships/customXml" Target="../ink/ink49.xml"/><Relationship Id="rId112" Type="http://schemas.openxmlformats.org/officeDocument/2006/relationships/customXml" Target="../ink/ink60.xml"/><Relationship Id="rId133" Type="http://schemas.openxmlformats.org/officeDocument/2006/relationships/image" Target="../media/image8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46BE2BE-401B-43B6-9F59-E6AE635E14BD}"/>
                  </a:ext>
                </a:extLst>
              </p:cNvPr>
              <p:cNvSpPr txBox="1"/>
              <p:nvPr/>
            </p:nvSpPr>
            <p:spPr>
              <a:xfrm>
                <a:off x="191821" y="1372475"/>
                <a:ext cx="1151710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b="1" dirty="0"/>
                  <a:t>I will </a:t>
                </a:r>
                <a:r>
                  <a:rPr lang="en-GB" sz="3200" b="1" dirty="0"/>
                  <a:t>be able to examine the area problem and use the sums of the form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AU" sz="3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AU" sz="3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/>
                      <m:e>
                        <m:r>
                          <a:rPr lang="en-AU" sz="32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AU" sz="32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AU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AU" sz="32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AU" sz="32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AU" sz="3200" b="1" i="1" smtClean="0">
                        <a:latin typeface="Cambria Math" panose="02040503050406030204" pitchFamily="18" charset="0"/>
                      </a:rPr>
                      <m:t>𝜹</m:t>
                    </m:r>
                    <m:sSub>
                      <m:sSubPr>
                        <m:ctrlPr>
                          <a:rPr lang="en-AU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AU" sz="3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GB" sz="3200" b="1" dirty="0"/>
                  <a:t> to estimate area under the graph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46BE2BE-401B-43B6-9F59-E6AE635E1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21" y="1372475"/>
                <a:ext cx="11517100" cy="1077218"/>
              </a:xfrm>
              <a:prstGeom prst="rect">
                <a:avLst/>
              </a:prstGeom>
              <a:blipFill>
                <a:blip r:embed="rId2"/>
                <a:stretch>
                  <a:fillRect l="-1323" t="-7345" r="-1270" b="-180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135904" y="3715810"/>
            <a:ext cx="109732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cs typeface="Arial" panose="020B0604020202020204" pitchFamily="34" charset="0"/>
              </a:rPr>
              <a:t>Use inscribe or circumscribe rectangles to estimate the area under the graph.</a:t>
            </a:r>
            <a:endParaRPr lang="en-AU" sz="2800" b="1" dirty="0"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3050530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22634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8E2E34-AD3F-4286-9826-7CB530EE2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2558" y="824598"/>
                <a:ext cx="11799770" cy="586496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Use eight inscribed and circumscribed rectangles to calculate the approximate area under the curve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en-AU" dirty="0"/>
                  <a:t>.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8E2E34-AD3F-4286-9826-7CB530EE2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2558" y="824598"/>
                <a:ext cx="11799770" cy="5864960"/>
              </a:xfrm>
              <a:blipFill>
                <a:blip r:embed="rId2"/>
                <a:stretch>
                  <a:fillRect l="-1085" t="-16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15D16A1-7429-4A4F-9EBD-8968993245AF}"/>
              </a:ext>
            </a:extLst>
          </p:cNvPr>
          <p:cNvSpPr txBox="1"/>
          <p:nvPr/>
        </p:nvSpPr>
        <p:spPr>
          <a:xfrm>
            <a:off x="0" y="0"/>
            <a:ext cx="2155150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EXAMPLE2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861B2D-8ED0-4064-BC04-B69BF1A80F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308" y="1805052"/>
            <a:ext cx="7023494" cy="48845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E2D069-4DB5-5F67-0D38-E2AA3BFE1E98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schemeClr val="bg1"/>
                </a:solidFill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480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2F063D-4B69-43FE-89A4-B7EEE7EEB9F6}"/>
              </a:ext>
            </a:extLst>
          </p:cNvPr>
          <p:cNvSpPr/>
          <p:nvPr/>
        </p:nvSpPr>
        <p:spPr>
          <a:xfrm>
            <a:off x="620714" y="3080083"/>
            <a:ext cx="649822" cy="268544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C012FB-0D07-41F8-B5EF-403DEF360777}"/>
              </a:ext>
            </a:extLst>
          </p:cNvPr>
          <p:cNvSpPr/>
          <p:nvPr/>
        </p:nvSpPr>
        <p:spPr>
          <a:xfrm>
            <a:off x="1270536" y="3200400"/>
            <a:ext cx="660936" cy="256513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2E7DFA-CD45-46CD-9A82-662C41F5768D}"/>
              </a:ext>
            </a:extLst>
          </p:cNvPr>
          <p:cNvSpPr/>
          <p:nvPr/>
        </p:nvSpPr>
        <p:spPr>
          <a:xfrm>
            <a:off x="1931472" y="3399367"/>
            <a:ext cx="660936" cy="236616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B97230-672E-43C6-A673-F1563A9DEB5D}"/>
              </a:ext>
            </a:extLst>
          </p:cNvPr>
          <p:cNvSpPr/>
          <p:nvPr/>
        </p:nvSpPr>
        <p:spPr>
          <a:xfrm>
            <a:off x="2591621" y="3704167"/>
            <a:ext cx="660936" cy="206136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C3F118-4422-47A4-8C11-21215A26745C}"/>
              </a:ext>
            </a:extLst>
          </p:cNvPr>
          <p:cNvSpPr/>
          <p:nvPr/>
        </p:nvSpPr>
        <p:spPr>
          <a:xfrm>
            <a:off x="3252557" y="4085167"/>
            <a:ext cx="660936" cy="168036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57241F-7709-474D-AB25-F507BA1D7BDE}"/>
              </a:ext>
            </a:extLst>
          </p:cNvPr>
          <p:cNvSpPr/>
          <p:nvPr/>
        </p:nvSpPr>
        <p:spPr>
          <a:xfrm>
            <a:off x="3912706" y="4563533"/>
            <a:ext cx="660936" cy="120199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942269-6D20-44D7-9345-87868DED55ED}"/>
              </a:ext>
            </a:extLst>
          </p:cNvPr>
          <p:cNvSpPr/>
          <p:nvPr/>
        </p:nvSpPr>
        <p:spPr>
          <a:xfrm>
            <a:off x="4572855" y="5126567"/>
            <a:ext cx="660936" cy="63896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8E2E34-AD3F-4286-9826-7CB530EE2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2558" y="824598"/>
                <a:ext cx="11799770" cy="5864960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US" sz="2400" dirty="0"/>
                  <a:t>Use eight inscribed and circumscribed rectangles to calculate the approximate area under the curve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=4−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sz="2400" dirty="0"/>
                  <a:t>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en-AU" sz="2400" dirty="0"/>
                  <a:t>.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8E2E34-AD3F-4286-9826-7CB530EE2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2558" y="824598"/>
                <a:ext cx="11799770" cy="5864960"/>
              </a:xfrm>
              <a:blipFill>
                <a:blip r:embed="rId2"/>
                <a:stretch>
                  <a:fillRect l="-826" t="-1455" r="-7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969A9745-1BC7-4DE5-AE7C-487B72EBA533}"/>
              </a:ext>
            </a:extLst>
          </p:cNvPr>
          <p:cNvSpPr txBox="1"/>
          <p:nvPr/>
        </p:nvSpPr>
        <p:spPr>
          <a:xfrm>
            <a:off x="6596390" y="1386038"/>
            <a:ext cx="5415938" cy="12003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REMEMBER: </a:t>
            </a:r>
            <a:r>
              <a:rPr lang="en-US" dirty="0"/>
              <a:t>Underestimations or inscribed rectangles leave a gap under the curve. Note you can only see 7 rectangles for the underestimation because the 8</a:t>
            </a:r>
            <a:r>
              <a:rPr lang="en-US" baseline="30000" dirty="0"/>
              <a:t>th</a:t>
            </a:r>
            <a:r>
              <a:rPr lang="en-US" dirty="0"/>
              <a:t> has an area of 0 units</a:t>
            </a:r>
            <a:r>
              <a:rPr lang="en-US" baseline="30000" dirty="0"/>
              <a:t>2</a:t>
            </a:r>
            <a:r>
              <a:rPr lang="en-US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20">
                <a:extLst>
                  <a:ext uri="{FF2B5EF4-FFF2-40B4-BE49-F238E27FC236}">
                    <a16:creationId xmlns:a16="http://schemas.microsoft.com/office/drawing/2014/main" id="{49FEA570-EEC3-44EE-B109-1A79316E5DB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596390" y="2586367"/>
              <a:ext cx="5415938" cy="3587876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786187">
                      <a:extLst>
                        <a:ext uri="{9D8B030D-6E8A-4147-A177-3AD203B41FA5}">
                          <a16:colId xmlns:a16="http://schemas.microsoft.com/office/drawing/2014/main" val="632893048"/>
                        </a:ext>
                      </a:extLst>
                    </a:gridCol>
                    <a:gridCol w="4629751">
                      <a:extLst>
                        <a:ext uri="{9D8B030D-6E8A-4147-A177-3AD203B41FA5}">
                          <a16:colId xmlns:a16="http://schemas.microsoft.com/office/drawing/2014/main" val="1368837064"/>
                        </a:ext>
                      </a:extLst>
                    </a:gridCol>
                  </a:tblGrid>
                  <a:tr h="3793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  <a:r>
                            <a:rPr lang="en-US" b="1" baseline="30000" dirty="0"/>
                            <a:t>st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𝟐𝟓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𝟐𝟓</m:t>
                                        </m:r>
                                      </m:e>
                                      <m:sup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𝟗𝟖𝟒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𝒖𝒏𝒊𝒕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2128605"/>
                      </a:ext>
                    </a:extLst>
                  </a:tr>
                  <a:tr h="3793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2</a:t>
                          </a:r>
                          <a:r>
                            <a:rPr lang="en-US" b="1" baseline="30000" dirty="0"/>
                            <a:t>nd</a:t>
                          </a:r>
                          <a:endParaRPr lang="en-A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𝟐𝟓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𝟓</m:t>
                                        </m:r>
                                      </m:e>
                                      <m:sup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𝟗𝟑𝟖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𝒖𝒏𝒊𝒕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5724819"/>
                      </a:ext>
                    </a:extLst>
                  </a:tr>
                  <a:tr h="3793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3</a:t>
                          </a:r>
                          <a:r>
                            <a:rPr lang="en-US" b="1" baseline="30000" dirty="0"/>
                            <a:t>rd</a:t>
                          </a:r>
                          <a:endParaRPr lang="en-A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𝟐𝟓</m:t>
                                </m:r>
                                <m:d>
                                  <m:dPr>
                                    <m:ctrlP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𝟒</m:t>
                                    </m:r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𝟎</m:t>
                                        </m:r>
                                        <m: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.</m:t>
                                        </m:r>
                                        <m: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𝟕𝟓</m:t>
                                        </m:r>
                                      </m:e>
                                      <m:sup>
                                        <m: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𝟖𝟓𝟗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𝒖𝒏𝒊𝒕</m:t>
                                </m:r>
                                <m:sSup>
                                  <m:sSupPr>
                                    <m:ctrlP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𝒔</m:t>
                                    </m:r>
                                  </m:e>
                                  <m:sup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AU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8250631"/>
                      </a:ext>
                    </a:extLst>
                  </a:tr>
                  <a:tr h="3793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4</a:t>
                          </a:r>
                          <a:r>
                            <a:rPr lang="en-US" b="1" baseline="30000" dirty="0"/>
                            <a:t>th</a:t>
                          </a:r>
                          <a:r>
                            <a:rPr lang="en-US" b="1" dirty="0"/>
                            <a:t> </a:t>
                          </a:r>
                          <a:endParaRPr lang="en-A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𝟐𝟓</m:t>
                                </m:r>
                                <m:d>
                                  <m:dPr>
                                    <m:ctrlP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𝟒</m:t>
                                    </m:r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𝟏</m:t>
                                        </m:r>
                                      </m:e>
                                      <m:sup>
                                        <m: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𝟕𝟓𝟎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𝒖𝒏𝒊𝒕</m:t>
                                </m:r>
                                <m:sSup>
                                  <m:sSupPr>
                                    <m:ctrlP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𝒔</m:t>
                                    </m:r>
                                  </m:e>
                                  <m:sup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AU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4647859"/>
                      </a:ext>
                    </a:extLst>
                  </a:tr>
                  <a:tr h="3793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5</a:t>
                          </a:r>
                          <a:r>
                            <a:rPr lang="en-US" b="1" baseline="30000" dirty="0"/>
                            <a:t>th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𝟐𝟓</m:t>
                                </m:r>
                                <m:d>
                                  <m:dPr>
                                    <m:ctrlP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𝟒</m:t>
                                    </m:r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𝟏</m:t>
                                        </m:r>
                                        <m: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.</m:t>
                                        </m:r>
                                        <m: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𝟐𝟓</m:t>
                                        </m:r>
                                      </m:e>
                                      <m:sup>
                                        <m: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𝟔𝟎𝟗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𝒖𝒏𝒊𝒕</m:t>
                                </m:r>
                                <m:sSup>
                                  <m:sSupPr>
                                    <m:ctrlP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𝒔</m:t>
                                    </m:r>
                                  </m:e>
                                  <m:sup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AU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1132628"/>
                      </a:ext>
                    </a:extLst>
                  </a:tr>
                  <a:tr h="3793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6</a:t>
                          </a:r>
                          <a:r>
                            <a:rPr lang="en-US" b="1" baseline="30000" dirty="0"/>
                            <a:t>th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𝟐𝟓</m:t>
                                </m:r>
                                <m:d>
                                  <m:dPr>
                                    <m:ctrlP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𝟒</m:t>
                                    </m:r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𝟏</m:t>
                                        </m:r>
                                        <m: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.</m:t>
                                        </m:r>
                                        <m: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𝟓</m:t>
                                        </m:r>
                                      </m:e>
                                      <m:sup>
                                        <m: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𝟒𝟑𝟖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𝒖𝒏𝒊𝒕</m:t>
                                </m:r>
                                <m:sSup>
                                  <m:sSupPr>
                                    <m:ctrlP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𝒔</m:t>
                                    </m:r>
                                  </m:e>
                                  <m:sup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AU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4368713"/>
                      </a:ext>
                    </a:extLst>
                  </a:tr>
                  <a:tr h="3793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7</a:t>
                          </a:r>
                          <a:r>
                            <a:rPr lang="en-US" b="1" baseline="30000" dirty="0"/>
                            <a:t>th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𝟐𝟓</m:t>
                                </m:r>
                                <m:d>
                                  <m:dPr>
                                    <m:ctrlP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𝟒</m:t>
                                    </m:r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𝟏</m:t>
                                        </m:r>
                                        <m: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.</m:t>
                                        </m:r>
                                        <m: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𝟕𝟓</m:t>
                                        </m:r>
                                      </m:e>
                                      <m:sup>
                                        <m: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𝟐𝟑𝟒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𝒖𝒏𝒊𝒕</m:t>
                                </m:r>
                                <m:sSup>
                                  <m:sSupPr>
                                    <m:ctrlP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𝒔</m:t>
                                    </m:r>
                                  </m:e>
                                  <m:sup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AU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4570969"/>
                      </a:ext>
                    </a:extLst>
                  </a:tr>
                  <a:tr h="3793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8</a:t>
                          </a:r>
                          <a:r>
                            <a:rPr lang="en-US" b="1" baseline="30000" dirty="0"/>
                            <a:t>th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𝟐𝟓</m:t>
                                </m:r>
                                <m:d>
                                  <m:dPr>
                                    <m:ctrlP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𝟒</m:t>
                                    </m:r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𝟐</m:t>
                                        </m:r>
                                      </m:e>
                                      <m:sup>
                                        <m: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𝒖𝒏𝒊𝒕</m:t>
                                </m:r>
                                <m:sSup>
                                  <m:sSupPr>
                                    <m:ctrlP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𝒔</m:t>
                                    </m:r>
                                  </m:e>
                                  <m:sup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AU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9065107"/>
                      </a:ext>
                    </a:extLst>
                  </a:tr>
                  <a:tr h="3793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4.812 units</a:t>
                          </a:r>
                          <a:r>
                            <a:rPr lang="en-US" b="1" baseline="30000" dirty="0"/>
                            <a:t>2</a:t>
                          </a:r>
                          <a:endParaRPr lang="en-AU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48561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20">
                <a:extLst>
                  <a:ext uri="{FF2B5EF4-FFF2-40B4-BE49-F238E27FC236}">
                    <a16:creationId xmlns:a16="http://schemas.microsoft.com/office/drawing/2014/main" id="{49FEA570-EEC3-44EE-B109-1A79316E5D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7748324"/>
                  </p:ext>
                </p:extLst>
              </p:nvPr>
            </p:nvGraphicFramePr>
            <p:xfrm>
              <a:off x="6596390" y="2586367"/>
              <a:ext cx="5415938" cy="3587876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786187">
                      <a:extLst>
                        <a:ext uri="{9D8B030D-6E8A-4147-A177-3AD203B41FA5}">
                          <a16:colId xmlns:a16="http://schemas.microsoft.com/office/drawing/2014/main" val="632893048"/>
                        </a:ext>
                      </a:extLst>
                    </a:gridCol>
                    <a:gridCol w="4629751">
                      <a:extLst>
                        <a:ext uri="{9D8B030D-6E8A-4147-A177-3AD203B41FA5}">
                          <a16:colId xmlns:a16="http://schemas.microsoft.com/office/drawing/2014/main" val="1368837064"/>
                        </a:ext>
                      </a:extLst>
                    </a:gridCol>
                  </a:tblGrid>
                  <a:tr h="401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  <a:r>
                            <a:rPr lang="en-US" b="1" baseline="30000" dirty="0"/>
                            <a:t>st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7105" t="-7576" r="-263" b="-8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2128605"/>
                      </a:ext>
                    </a:extLst>
                  </a:tr>
                  <a:tr h="401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2</a:t>
                          </a:r>
                          <a:r>
                            <a:rPr lang="en-US" b="1" baseline="30000" dirty="0"/>
                            <a:t>nd</a:t>
                          </a:r>
                          <a:endParaRPr lang="en-A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7105" t="-107576" r="-263" b="-7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5724819"/>
                      </a:ext>
                    </a:extLst>
                  </a:tr>
                  <a:tr h="401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3</a:t>
                          </a:r>
                          <a:r>
                            <a:rPr lang="en-US" b="1" baseline="30000" dirty="0"/>
                            <a:t>rd</a:t>
                          </a:r>
                          <a:endParaRPr lang="en-A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7105" t="-207576" r="-263" b="-6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8250631"/>
                      </a:ext>
                    </a:extLst>
                  </a:tr>
                  <a:tr h="401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4</a:t>
                          </a:r>
                          <a:r>
                            <a:rPr lang="en-US" b="1" baseline="30000" dirty="0"/>
                            <a:t>th</a:t>
                          </a:r>
                          <a:r>
                            <a:rPr lang="en-US" b="1" dirty="0"/>
                            <a:t> </a:t>
                          </a:r>
                          <a:endParaRPr lang="en-A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7105" t="-312308" r="-263" b="-52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4647859"/>
                      </a:ext>
                    </a:extLst>
                  </a:tr>
                  <a:tr h="401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5</a:t>
                          </a:r>
                          <a:r>
                            <a:rPr lang="en-US" b="1" baseline="30000" dirty="0"/>
                            <a:t>th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7105" t="-406061" r="-263" b="-4151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1132628"/>
                      </a:ext>
                    </a:extLst>
                  </a:tr>
                  <a:tr h="401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6</a:t>
                          </a:r>
                          <a:r>
                            <a:rPr lang="en-US" b="1" baseline="30000" dirty="0"/>
                            <a:t>th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7105" t="-506061" r="-263" b="-3151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4368713"/>
                      </a:ext>
                    </a:extLst>
                  </a:tr>
                  <a:tr h="401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7</a:t>
                          </a:r>
                          <a:r>
                            <a:rPr lang="en-US" b="1" baseline="30000" dirty="0"/>
                            <a:t>th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7105" t="-606061" r="-263" b="-2151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4570969"/>
                      </a:ext>
                    </a:extLst>
                  </a:tr>
                  <a:tr h="401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8</a:t>
                          </a:r>
                          <a:r>
                            <a:rPr lang="en-US" b="1" baseline="30000" dirty="0"/>
                            <a:t>th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7105" t="-706061" r="-263" b="-1151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9065107"/>
                      </a:ext>
                    </a:extLst>
                  </a:tr>
                  <a:tr h="3793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4.812 units</a:t>
                          </a:r>
                          <a:r>
                            <a:rPr lang="en-US" b="1" baseline="30000" dirty="0"/>
                            <a:t>2</a:t>
                          </a:r>
                          <a:endParaRPr lang="en-AU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48561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8C29C621-7FFE-4C4F-8CD6-7D88BAB1FF92}"/>
              </a:ext>
            </a:extLst>
          </p:cNvPr>
          <p:cNvSpPr txBox="1"/>
          <p:nvPr/>
        </p:nvSpPr>
        <p:spPr>
          <a:xfrm>
            <a:off x="727699" y="6289544"/>
            <a:ext cx="504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The width of each rectangle is constant (0.25 units)</a:t>
            </a:r>
            <a:endParaRPr lang="en-AU" b="1" dirty="0">
              <a:solidFill>
                <a:srgbClr val="0070C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46BE377-562D-473F-ACB4-201EFB7C958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13" y="1904999"/>
            <a:ext cx="6076212" cy="42058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C9B6DB-2EC7-CFA0-2770-33FB70695B39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schemeClr val="bg1"/>
                </a:solidFill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192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17C3985-FF0F-4966-A95C-4BAF719E5878}"/>
              </a:ext>
            </a:extLst>
          </p:cNvPr>
          <p:cNvSpPr/>
          <p:nvPr/>
        </p:nvSpPr>
        <p:spPr>
          <a:xfrm>
            <a:off x="5233004" y="5122333"/>
            <a:ext cx="660936" cy="64319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2F063D-4B69-43FE-89A4-B7EEE7EEB9F6}"/>
              </a:ext>
            </a:extLst>
          </p:cNvPr>
          <p:cNvSpPr/>
          <p:nvPr/>
        </p:nvSpPr>
        <p:spPr>
          <a:xfrm>
            <a:off x="620714" y="3003083"/>
            <a:ext cx="649822" cy="276245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C012FB-0D07-41F8-B5EF-403DEF360777}"/>
              </a:ext>
            </a:extLst>
          </p:cNvPr>
          <p:cNvSpPr/>
          <p:nvPr/>
        </p:nvSpPr>
        <p:spPr>
          <a:xfrm>
            <a:off x="1270536" y="3060700"/>
            <a:ext cx="660936" cy="27048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2E7DFA-CD45-46CD-9A82-662C41F5768D}"/>
              </a:ext>
            </a:extLst>
          </p:cNvPr>
          <p:cNvSpPr/>
          <p:nvPr/>
        </p:nvSpPr>
        <p:spPr>
          <a:xfrm>
            <a:off x="1931472" y="3194051"/>
            <a:ext cx="660936" cy="257148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B97230-672E-43C6-A673-F1563A9DEB5D}"/>
              </a:ext>
            </a:extLst>
          </p:cNvPr>
          <p:cNvSpPr/>
          <p:nvPr/>
        </p:nvSpPr>
        <p:spPr>
          <a:xfrm>
            <a:off x="2591621" y="3395133"/>
            <a:ext cx="660936" cy="237039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C3F118-4422-47A4-8C11-21215A26745C}"/>
              </a:ext>
            </a:extLst>
          </p:cNvPr>
          <p:cNvSpPr/>
          <p:nvPr/>
        </p:nvSpPr>
        <p:spPr>
          <a:xfrm>
            <a:off x="3252557" y="3704167"/>
            <a:ext cx="660936" cy="206136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57241F-7709-474D-AB25-F507BA1D7BDE}"/>
              </a:ext>
            </a:extLst>
          </p:cNvPr>
          <p:cNvSpPr/>
          <p:nvPr/>
        </p:nvSpPr>
        <p:spPr>
          <a:xfrm>
            <a:off x="3912706" y="4093633"/>
            <a:ext cx="660936" cy="167189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942269-6D20-44D7-9345-87868DED55ED}"/>
              </a:ext>
            </a:extLst>
          </p:cNvPr>
          <p:cNvSpPr/>
          <p:nvPr/>
        </p:nvSpPr>
        <p:spPr>
          <a:xfrm>
            <a:off x="4572855" y="4559300"/>
            <a:ext cx="660936" cy="120622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8E2E34-AD3F-4286-9826-7CB530EE2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2558" y="824598"/>
                <a:ext cx="11799770" cy="5864960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US" sz="2400" dirty="0"/>
                  <a:t>Use eight inscribed and circumscribed rectangles to calculate the approximate area under the curve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=4−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sz="2400" dirty="0"/>
                  <a:t>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en-AU" sz="2400" dirty="0"/>
                  <a:t>.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8E2E34-AD3F-4286-9826-7CB530EE2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2558" y="824598"/>
                <a:ext cx="11799770" cy="5864960"/>
              </a:xfrm>
              <a:blipFill>
                <a:blip r:embed="rId2"/>
                <a:stretch>
                  <a:fillRect l="-826" t="-1455" r="-7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969A9745-1BC7-4DE5-AE7C-487B72EBA533}"/>
              </a:ext>
            </a:extLst>
          </p:cNvPr>
          <p:cNvSpPr txBox="1"/>
          <p:nvPr/>
        </p:nvSpPr>
        <p:spPr>
          <a:xfrm>
            <a:off x="6596390" y="1948503"/>
            <a:ext cx="5415938" cy="646331"/>
          </a:xfrm>
          <a:prstGeom prst="rect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REMEMBER: </a:t>
            </a:r>
            <a:r>
              <a:rPr lang="en-US" dirty="0"/>
              <a:t>Overestimations or circumscribed rectangles overlap the curve. 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20">
                <a:extLst>
                  <a:ext uri="{FF2B5EF4-FFF2-40B4-BE49-F238E27FC236}">
                    <a16:creationId xmlns:a16="http://schemas.microsoft.com/office/drawing/2014/main" id="{49FEA570-EEC3-44EE-B109-1A79316E5DB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596390" y="2586367"/>
              <a:ext cx="5415938" cy="3588245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786187">
                      <a:extLst>
                        <a:ext uri="{9D8B030D-6E8A-4147-A177-3AD203B41FA5}">
                          <a16:colId xmlns:a16="http://schemas.microsoft.com/office/drawing/2014/main" val="632893048"/>
                        </a:ext>
                      </a:extLst>
                    </a:gridCol>
                    <a:gridCol w="4629751">
                      <a:extLst>
                        <a:ext uri="{9D8B030D-6E8A-4147-A177-3AD203B41FA5}">
                          <a16:colId xmlns:a16="http://schemas.microsoft.com/office/drawing/2014/main" val="1368837064"/>
                        </a:ext>
                      </a:extLst>
                    </a:gridCol>
                  </a:tblGrid>
                  <a:tr h="3793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  <a:r>
                            <a:rPr lang="en-US" b="1" baseline="30000" dirty="0"/>
                            <a:t>st</a:t>
                          </a:r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EF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𝟐𝟓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e>
                                      <m:sup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𝒖𝒏𝒊𝒕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>
                        <a:lnL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EF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2128605"/>
                      </a:ext>
                    </a:extLst>
                  </a:tr>
                  <a:tr h="3793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2</a:t>
                          </a:r>
                          <a:r>
                            <a:rPr lang="en-US" b="1" baseline="30000" dirty="0"/>
                            <a:t>nd</a:t>
                          </a:r>
                          <a:endParaRPr lang="en-AU" b="1" dirty="0"/>
                        </a:p>
                      </a:txBody>
                      <a:tcPr>
                        <a:lnR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𝟐𝟓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𝟐𝟓</m:t>
                                        </m:r>
                                      </m:e>
                                      <m:sup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𝟗𝟖𝟒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𝒖𝒏𝒊𝒕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>
                        <a:lnL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5724819"/>
                      </a:ext>
                    </a:extLst>
                  </a:tr>
                  <a:tr h="3793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3</a:t>
                          </a:r>
                          <a:r>
                            <a:rPr lang="en-US" b="1" baseline="30000" dirty="0"/>
                            <a:t>rd</a:t>
                          </a:r>
                          <a:endParaRPr lang="en-AU" b="1" dirty="0"/>
                        </a:p>
                      </a:txBody>
                      <a:tcPr>
                        <a:lnR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EF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𝟐𝟓</m:t>
                                </m:r>
                                <m:d>
                                  <m:dPr>
                                    <m:ctrlP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𝟒</m:t>
                                    </m:r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𝟎</m:t>
                                        </m:r>
                                        <m: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.</m:t>
                                        </m:r>
                                        <m: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𝟓</m:t>
                                        </m:r>
                                      </m:e>
                                      <m:sup>
                                        <m: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𝟗𝟑𝟖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𝒖𝒏𝒊𝒕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AU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EF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8250631"/>
                      </a:ext>
                    </a:extLst>
                  </a:tr>
                  <a:tr h="401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4</a:t>
                          </a:r>
                          <a:r>
                            <a:rPr lang="en-US" b="1" baseline="30000" dirty="0"/>
                            <a:t>th</a:t>
                          </a:r>
                          <a:r>
                            <a:rPr lang="en-US" b="1" dirty="0"/>
                            <a:t> </a:t>
                          </a:r>
                          <a:endParaRPr lang="en-AU" b="1" dirty="0"/>
                        </a:p>
                      </a:txBody>
                      <a:tcPr>
                        <a:lnR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𝟐𝟓</m:t>
                                </m:r>
                                <m:d>
                                  <m:dPr>
                                    <m:ctrlP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𝟒</m:t>
                                    </m:r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𝟎</m:t>
                                        </m:r>
                                        <m: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.</m:t>
                                        </m:r>
                                        <m: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𝟕𝟓</m:t>
                                        </m:r>
                                      </m:e>
                                      <m:sup>
                                        <m: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𝟖𝟓𝟗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𝒖𝒏𝒊𝒕</m:t>
                                </m:r>
                                <m:sSup>
                                  <m:sSupPr>
                                    <m:ctrlP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𝒔</m:t>
                                    </m:r>
                                  </m:e>
                                  <m:sup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AU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4647859"/>
                      </a:ext>
                    </a:extLst>
                  </a:tr>
                  <a:tr h="3793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5</a:t>
                          </a:r>
                          <a:r>
                            <a:rPr lang="en-US" b="1" baseline="30000" dirty="0"/>
                            <a:t>th</a:t>
                          </a:r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EF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𝟐𝟓</m:t>
                                </m:r>
                                <m:d>
                                  <m:dPr>
                                    <m:ctrlP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𝟒</m:t>
                                    </m:r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𝟏</m:t>
                                        </m:r>
                                      </m:e>
                                      <m:sup>
                                        <m: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𝟕𝟓𝟎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𝒖𝒏𝒊𝒕</m:t>
                                </m:r>
                                <m:sSup>
                                  <m:sSupPr>
                                    <m:ctrlP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𝒔</m:t>
                                    </m:r>
                                  </m:e>
                                  <m:sup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AU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EF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1132628"/>
                      </a:ext>
                    </a:extLst>
                  </a:tr>
                  <a:tr h="3793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6</a:t>
                          </a:r>
                          <a:r>
                            <a:rPr lang="en-US" b="1" baseline="30000" dirty="0"/>
                            <a:t>th</a:t>
                          </a:r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𝟐𝟓</m:t>
                                </m:r>
                                <m:d>
                                  <m:dPr>
                                    <m:ctrlP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𝟒</m:t>
                                    </m:r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𝟏</m:t>
                                        </m:r>
                                        <m: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.</m:t>
                                        </m:r>
                                        <m: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𝟐𝟓</m:t>
                                        </m:r>
                                      </m:e>
                                      <m:sup>
                                        <m: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𝟔𝟎𝟗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𝒖𝒏𝒊𝒕</m:t>
                                </m:r>
                                <m:sSup>
                                  <m:sSupPr>
                                    <m:ctrlP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𝒔</m:t>
                                    </m:r>
                                  </m:e>
                                  <m:sup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AU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4368713"/>
                      </a:ext>
                    </a:extLst>
                  </a:tr>
                  <a:tr h="3793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7</a:t>
                          </a:r>
                          <a:r>
                            <a:rPr lang="en-US" b="1" baseline="30000" dirty="0"/>
                            <a:t>th</a:t>
                          </a:r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EF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𝟐𝟓</m:t>
                                </m:r>
                                <m:d>
                                  <m:dPr>
                                    <m:ctrlP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𝟒</m:t>
                                    </m:r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𝟏</m:t>
                                        </m:r>
                                        <m: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.</m:t>
                                        </m:r>
                                        <m: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𝟓</m:t>
                                        </m:r>
                                      </m:e>
                                      <m:sup>
                                        <m: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𝟒𝟑𝟖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𝒖𝒏𝒊𝒕</m:t>
                                </m:r>
                                <m:sSup>
                                  <m:sSupPr>
                                    <m:ctrlP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𝒔</m:t>
                                    </m:r>
                                  </m:e>
                                  <m:sup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AU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EF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4570969"/>
                      </a:ext>
                    </a:extLst>
                  </a:tr>
                  <a:tr h="3793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8</a:t>
                          </a:r>
                          <a:r>
                            <a:rPr lang="en-US" b="1" baseline="30000" dirty="0"/>
                            <a:t>th</a:t>
                          </a:r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𝟐𝟓</m:t>
                                </m:r>
                                <m:d>
                                  <m:dPr>
                                    <m:ctrlP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𝟒</m:t>
                                    </m:r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𝟏</m:t>
                                        </m:r>
                                        <m: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.</m:t>
                                        </m:r>
                                        <m: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𝟕𝟓</m:t>
                                        </m:r>
                                      </m:e>
                                      <m:sup>
                                        <m: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𝟐𝟑𝟒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𝒖𝒏𝒊𝒕</m:t>
                                </m:r>
                                <m:sSup>
                                  <m:sSupPr>
                                    <m:ctrlP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𝒔</m:t>
                                    </m:r>
                                  </m:e>
                                  <m:sup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AU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9065107"/>
                      </a:ext>
                    </a:extLst>
                  </a:tr>
                  <a:tr h="3793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TOTAL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EF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5.812 units</a:t>
                          </a:r>
                          <a:r>
                            <a:rPr lang="en-US" b="1" baseline="30000" dirty="0"/>
                            <a:t>2</a:t>
                          </a:r>
                          <a:endParaRPr lang="en-AU" b="1" dirty="0"/>
                        </a:p>
                      </a:txBody>
                      <a:tcPr>
                        <a:lnL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EF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48561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20">
                <a:extLst>
                  <a:ext uri="{FF2B5EF4-FFF2-40B4-BE49-F238E27FC236}">
                    <a16:creationId xmlns:a16="http://schemas.microsoft.com/office/drawing/2014/main" id="{49FEA570-EEC3-44EE-B109-1A79316E5D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2506678"/>
                  </p:ext>
                </p:extLst>
              </p:nvPr>
            </p:nvGraphicFramePr>
            <p:xfrm>
              <a:off x="6596390" y="2586367"/>
              <a:ext cx="5415938" cy="3588245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786187">
                      <a:extLst>
                        <a:ext uri="{9D8B030D-6E8A-4147-A177-3AD203B41FA5}">
                          <a16:colId xmlns:a16="http://schemas.microsoft.com/office/drawing/2014/main" val="632893048"/>
                        </a:ext>
                      </a:extLst>
                    </a:gridCol>
                    <a:gridCol w="4629751">
                      <a:extLst>
                        <a:ext uri="{9D8B030D-6E8A-4147-A177-3AD203B41FA5}">
                          <a16:colId xmlns:a16="http://schemas.microsoft.com/office/drawing/2014/main" val="1368837064"/>
                        </a:ext>
                      </a:extLst>
                    </a:gridCol>
                  </a:tblGrid>
                  <a:tr h="401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  <a:r>
                            <a:rPr lang="en-US" b="1" baseline="30000" dirty="0"/>
                            <a:t>st</a:t>
                          </a:r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EF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105" t="-7576" r="-263" b="-8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2128605"/>
                      </a:ext>
                    </a:extLst>
                  </a:tr>
                  <a:tr h="401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2</a:t>
                          </a:r>
                          <a:r>
                            <a:rPr lang="en-US" b="1" baseline="30000" dirty="0"/>
                            <a:t>nd</a:t>
                          </a:r>
                          <a:endParaRPr lang="en-AU" b="1" dirty="0"/>
                        </a:p>
                      </a:txBody>
                      <a:tcPr>
                        <a:lnR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105" t="-107576" r="-263" b="-7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5724819"/>
                      </a:ext>
                    </a:extLst>
                  </a:tr>
                  <a:tr h="401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3</a:t>
                          </a:r>
                          <a:r>
                            <a:rPr lang="en-US" b="1" baseline="30000" dirty="0"/>
                            <a:t>rd</a:t>
                          </a:r>
                          <a:endParaRPr lang="en-AU" b="1" dirty="0"/>
                        </a:p>
                      </a:txBody>
                      <a:tcPr>
                        <a:lnR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EF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105" t="-207576" r="-263" b="-6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8250631"/>
                      </a:ext>
                    </a:extLst>
                  </a:tr>
                  <a:tr h="401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4</a:t>
                          </a:r>
                          <a:r>
                            <a:rPr lang="en-US" b="1" baseline="30000" dirty="0"/>
                            <a:t>th</a:t>
                          </a:r>
                          <a:r>
                            <a:rPr lang="en-US" b="1" dirty="0"/>
                            <a:t> </a:t>
                          </a:r>
                          <a:endParaRPr lang="en-AU" b="1" dirty="0"/>
                        </a:p>
                      </a:txBody>
                      <a:tcPr>
                        <a:lnR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105" t="-312308" r="-263" b="-52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4647859"/>
                      </a:ext>
                    </a:extLst>
                  </a:tr>
                  <a:tr h="401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5</a:t>
                          </a:r>
                          <a:r>
                            <a:rPr lang="en-US" b="1" baseline="30000" dirty="0"/>
                            <a:t>th</a:t>
                          </a:r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EF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105" t="-406061" r="-263" b="-4151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1132628"/>
                      </a:ext>
                    </a:extLst>
                  </a:tr>
                  <a:tr h="401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6</a:t>
                          </a:r>
                          <a:r>
                            <a:rPr lang="en-US" b="1" baseline="30000" dirty="0"/>
                            <a:t>th</a:t>
                          </a:r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105" t="-506061" r="-263" b="-3151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4368713"/>
                      </a:ext>
                    </a:extLst>
                  </a:tr>
                  <a:tr h="401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7</a:t>
                          </a:r>
                          <a:r>
                            <a:rPr lang="en-US" b="1" baseline="30000" dirty="0"/>
                            <a:t>th</a:t>
                          </a:r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EF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105" t="-606061" r="-263" b="-2151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4570969"/>
                      </a:ext>
                    </a:extLst>
                  </a:tr>
                  <a:tr h="401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8</a:t>
                          </a:r>
                          <a:r>
                            <a:rPr lang="en-US" b="1" baseline="30000" dirty="0"/>
                            <a:t>th</a:t>
                          </a:r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105" t="-706061" r="-263" b="-1151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9065107"/>
                      </a:ext>
                    </a:extLst>
                  </a:tr>
                  <a:tr h="3793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TOTAL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EF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5.812 units</a:t>
                          </a:r>
                          <a:r>
                            <a:rPr lang="en-US" b="1" baseline="30000" dirty="0"/>
                            <a:t>2</a:t>
                          </a:r>
                          <a:endParaRPr lang="en-AU" b="1" dirty="0"/>
                        </a:p>
                      </a:txBody>
                      <a:tcPr>
                        <a:lnL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EF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48561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8C29C621-7FFE-4C4F-8CD6-7D88BAB1FF92}"/>
              </a:ext>
            </a:extLst>
          </p:cNvPr>
          <p:cNvSpPr txBox="1"/>
          <p:nvPr/>
        </p:nvSpPr>
        <p:spPr>
          <a:xfrm>
            <a:off x="727699" y="6289544"/>
            <a:ext cx="504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The width of each rectangle is constant (0.25 units)</a:t>
            </a:r>
            <a:endParaRPr lang="en-AU" b="1" dirty="0">
              <a:solidFill>
                <a:srgbClr val="FF0000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36C398F-F0FC-4F4D-8D0A-D42131B6C97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89" y="1911142"/>
            <a:ext cx="6076212" cy="42058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FEAED8-5E75-96D0-429B-FD56DFBF73C2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schemeClr val="bg1"/>
                </a:solidFill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799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A81D57B-95D0-4925-B3CD-7A6239645890}"/>
              </a:ext>
            </a:extLst>
          </p:cNvPr>
          <p:cNvSpPr/>
          <p:nvPr/>
        </p:nvSpPr>
        <p:spPr>
          <a:xfrm>
            <a:off x="5233004" y="5122333"/>
            <a:ext cx="660936" cy="64319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46631C-482D-495B-94D3-6C17796D8016}"/>
              </a:ext>
            </a:extLst>
          </p:cNvPr>
          <p:cNvSpPr/>
          <p:nvPr/>
        </p:nvSpPr>
        <p:spPr>
          <a:xfrm>
            <a:off x="620714" y="3003083"/>
            <a:ext cx="649822" cy="276245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EA6BFB-2B8A-4781-B0AF-625AA262E1FB}"/>
              </a:ext>
            </a:extLst>
          </p:cNvPr>
          <p:cNvSpPr/>
          <p:nvPr/>
        </p:nvSpPr>
        <p:spPr>
          <a:xfrm>
            <a:off x="1270536" y="3060700"/>
            <a:ext cx="660936" cy="27048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CEDC3B-F595-4F19-995E-0979FF8FBB15}"/>
              </a:ext>
            </a:extLst>
          </p:cNvPr>
          <p:cNvSpPr/>
          <p:nvPr/>
        </p:nvSpPr>
        <p:spPr>
          <a:xfrm>
            <a:off x="1931472" y="3194051"/>
            <a:ext cx="660936" cy="257148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DD6B1C-D371-4538-BC8D-4EDBB88E9CD6}"/>
              </a:ext>
            </a:extLst>
          </p:cNvPr>
          <p:cNvSpPr/>
          <p:nvPr/>
        </p:nvSpPr>
        <p:spPr>
          <a:xfrm>
            <a:off x="2591621" y="3395133"/>
            <a:ext cx="660936" cy="237039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6B8411-1720-4C3C-A60D-14CD8CFE87BD}"/>
              </a:ext>
            </a:extLst>
          </p:cNvPr>
          <p:cNvSpPr/>
          <p:nvPr/>
        </p:nvSpPr>
        <p:spPr>
          <a:xfrm>
            <a:off x="3252557" y="3704167"/>
            <a:ext cx="660936" cy="206136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9598E8-DD12-463F-8D72-5D3F360A428E}"/>
              </a:ext>
            </a:extLst>
          </p:cNvPr>
          <p:cNvSpPr/>
          <p:nvPr/>
        </p:nvSpPr>
        <p:spPr>
          <a:xfrm>
            <a:off x="3912706" y="4093633"/>
            <a:ext cx="660936" cy="167189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015B60-F009-4E33-A0F8-ABDEE801BD5C}"/>
              </a:ext>
            </a:extLst>
          </p:cNvPr>
          <p:cNvSpPr/>
          <p:nvPr/>
        </p:nvSpPr>
        <p:spPr>
          <a:xfrm>
            <a:off x="4572855" y="4559300"/>
            <a:ext cx="660936" cy="120622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2F063D-4B69-43FE-89A4-B7EEE7EEB9F6}"/>
              </a:ext>
            </a:extLst>
          </p:cNvPr>
          <p:cNvSpPr/>
          <p:nvPr/>
        </p:nvSpPr>
        <p:spPr>
          <a:xfrm>
            <a:off x="620714" y="3080083"/>
            <a:ext cx="649822" cy="268544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8E2E34-AD3F-4286-9826-7CB530EE2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2558" y="824598"/>
                <a:ext cx="11799770" cy="5864960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US" sz="2400" dirty="0"/>
                  <a:t>Use eight inscribed and circumscribed rectangles to calculate the approximate area under the curve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=4−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sz="2400" dirty="0"/>
                  <a:t>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en-AU" sz="2400" dirty="0"/>
                  <a:t>.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8E2E34-AD3F-4286-9826-7CB530EE2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2558" y="824598"/>
                <a:ext cx="11799770" cy="5864960"/>
              </a:xfrm>
              <a:blipFill>
                <a:blip r:embed="rId2"/>
                <a:stretch>
                  <a:fillRect l="-826" t="-1455" r="-7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55C012FB-0D07-41F8-B5EF-403DEF360777}"/>
              </a:ext>
            </a:extLst>
          </p:cNvPr>
          <p:cNvSpPr/>
          <p:nvPr/>
        </p:nvSpPr>
        <p:spPr>
          <a:xfrm>
            <a:off x="1270536" y="3200400"/>
            <a:ext cx="660936" cy="256513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2E7DFA-CD45-46CD-9A82-662C41F5768D}"/>
              </a:ext>
            </a:extLst>
          </p:cNvPr>
          <p:cNvSpPr/>
          <p:nvPr/>
        </p:nvSpPr>
        <p:spPr>
          <a:xfrm>
            <a:off x="1931472" y="3399367"/>
            <a:ext cx="660936" cy="236616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B97230-672E-43C6-A673-F1563A9DEB5D}"/>
              </a:ext>
            </a:extLst>
          </p:cNvPr>
          <p:cNvSpPr/>
          <p:nvPr/>
        </p:nvSpPr>
        <p:spPr>
          <a:xfrm>
            <a:off x="2591621" y="3704167"/>
            <a:ext cx="660936" cy="206136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C3F118-4422-47A4-8C11-21215A26745C}"/>
              </a:ext>
            </a:extLst>
          </p:cNvPr>
          <p:cNvSpPr/>
          <p:nvPr/>
        </p:nvSpPr>
        <p:spPr>
          <a:xfrm>
            <a:off x="3252557" y="4085167"/>
            <a:ext cx="660936" cy="168036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57241F-7709-474D-AB25-F507BA1D7BDE}"/>
              </a:ext>
            </a:extLst>
          </p:cNvPr>
          <p:cNvSpPr/>
          <p:nvPr/>
        </p:nvSpPr>
        <p:spPr>
          <a:xfrm>
            <a:off x="3912706" y="4563533"/>
            <a:ext cx="660936" cy="120199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942269-6D20-44D7-9345-87868DED55ED}"/>
              </a:ext>
            </a:extLst>
          </p:cNvPr>
          <p:cNvSpPr/>
          <p:nvPr/>
        </p:nvSpPr>
        <p:spPr>
          <a:xfrm>
            <a:off x="4572855" y="5126567"/>
            <a:ext cx="660936" cy="63896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82A5086-4933-408F-9126-CA1568710A23}"/>
                  </a:ext>
                </a:extLst>
              </p:cNvPr>
              <p:cNvSpPr txBox="1"/>
              <p:nvPr/>
            </p:nvSpPr>
            <p:spPr>
              <a:xfrm>
                <a:off x="6358466" y="1602461"/>
                <a:ext cx="5808169" cy="1531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b="1" dirty="0">
                    <a:solidFill>
                      <a:srgbClr val="0070C0"/>
                    </a:solidFill>
                  </a:rPr>
                  <a:t>Sum of the inscribed rectangles = 4.812 units</a:t>
                </a:r>
                <a:r>
                  <a:rPr lang="en-US" sz="2100" b="1" baseline="30000" dirty="0">
                    <a:solidFill>
                      <a:srgbClr val="0070C0"/>
                    </a:solidFill>
                  </a:rPr>
                  <a:t>2</a:t>
                </a:r>
                <a:endParaRPr lang="en-US" sz="2100" b="1" dirty="0">
                  <a:solidFill>
                    <a:srgbClr val="0070C0"/>
                  </a:solidFill>
                </a:endParaRPr>
              </a:p>
              <a:p>
                <a:r>
                  <a:rPr lang="en-US" sz="2100" b="1" dirty="0">
                    <a:solidFill>
                      <a:srgbClr val="C00000"/>
                    </a:solidFill>
                  </a:rPr>
                  <a:t>Sum of the circumscribed rectangles = 5.812 units</a:t>
                </a:r>
                <a:r>
                  <a:rPr lang="en-US" sz="2100" b="1" baseline="30000" dirty="0">
                    <a:solidFill>
                      <a:srgbClr val="C00000"/>
                    </a:solidFill>
                  </a:rPr>
                  <a:t>2</a:t>
                </a:r>
                <a:endParaRPr lang="en-US" sz="2100" b="1" dirty="0">
                  <a:solidFill>
                    <a:srgbClr val="C00000"/>
                  </a:solidFill>
                </a:endParaRPr>
              </a:p>
              <a:p>
                <a:endParaRPr lang="en-US" sz="2100" dirty="0"/>
              </a:p>
              <a:p>
                <a:r>
                  <a:rPr lang="en-US" sz="2100" b="1" dirty="0">
                    <a:solidFill>
                      <a:schemeClr val="accent6">
                        <a:lumMod val="75000"/>
                      </a:schemeClr>
                    </a:solidFill>
                  </a:rPr>
                  <a:t>Approximate area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1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sz="21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1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𝟖𝟏𝟐</m:t>
                        </m:r>
                        <m:r>
                          <a:rPr lang="en-US" sz="21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1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sz="21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1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𝟖𝟏𝟐</m:t>
                        </m:r>
                      </m:num>
                      <m:den>
                        <m:r>
                          <a:rPr lang="en-US" sz="21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1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21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1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𝟑𝟏𝟐</m:t>
                    </m:r>
                  </m:oMath>
                </a14:m>
                <a:r>
                  <a:rPr lang="en-AU" sz="2100" b="1" dirty="0">
                    <a:solidFill>
                      <a:schemeClr val="accent6">
                        <a:lumMod val="75000"/>
                      </a:schemeClr>
                    </a:solidFill>
                  </a:rPr>
                  <a:t> units</a:t>
                </a:r>
                <a:r>
                  <a:rPr lang="en-AU" sz="2100" b="1" baseline="30000" dirty="0">
                    <a:solidFill>
                      <a:schemeClr val="accent6">
                        <a:lumMod val="75000"/>
                      </a:schemeClr>
                    </a:solidFill>
                  </a:rPr>
                  <a:t>2</a:t>
                </a:r>
                <a:endParaRPr lang="en-AU" sz="21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82A5086-4933-408F-9126-CA1568710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466" y="1602461"/>
                <a:ext cx="5808169" cy="1531830"/>
              </a:xfrm>
              <a:prstGeom prst="rect">
                <a:avLst/>
              </a:prstGeom>
              <a:blipFill>
                <a:blip r:embed="rId4"/>
                <a:stretch>
                  <a:fillRect l="-1259" t="-2390" b="-27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D566635-3B67-4822-8644-7FE37C99595C}"/>
                  </a:ext>
                </a:extLst>
              </p:cNvPr>
              <p:cNvSpPr txBox="1"/>
              <p:nvPr/>
            </p:nvSpPr>
            <p:spPr>
              <a:xfrm>
                <a:off x="6358466" y="3395133"/>
                <a:ext cx="5620977" cy="268990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100" dirty="0">
                    <a:solidFill>
                      <a:schemeClr val="tx1"/>
                    </a:solidFill>
                  </a:rPr>
                  <a:t>Note that the EXACT area, by integration, is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5.</m:t>
                    </m:r>
                    <m:acc>
                      <m:accPr>
                        <m:chr m:val="̇"/>
                        <m:ctrlPr>
                          <a:rPr 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endParaRPr lang="en-AU" sz="2100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lang="en-AU" sz="2100" dirty="0">
                    <a:solidFill>
                      <a:schemeClr val="tx1"/>
                    </a:solidFill>
                  </a:rPr>
                  <a:t>units</a:t>
                </a:r>
                <a:r>
                  <a:rPr lang="en-AU" sz="2100" baseline="30000" dirty="0">
                    <a:solidFill>
                      <a:schemeClr val="tx1"/>
                    </a:solidFill>
                  </a:rPr>
                  <a:t>2</a:t>
                </a:r>
                <a:r>
                  <a:rPr lang="en-AU" sz="2100" dirty="0">
                    <a:solidFill>
                      <a:schemeClr val="tx1"/>
                    </a:solidFill>
                  </a:rPr>
                  <a:t>. The approximate area is a good estimation</a:t>
                </a:r>
              </a:p>
              <a:p>
                <a:pPr algn="just"/>
                <a:r>
                  <a:rPr lang="en-AU" sz="2100" dirty="0">
                    <a:solidFill>
                      <a:schemeClr val="tx1"/>
                    </a:solidFill>
                  </a:rPr>
                  <a:t>of the real area, but how can we make our </a:t>
                </a:r>
              </a:p>
              <a:p>
                <a:pPr algn="just"/>
                <a:r>
                  <a:rPr lang="en-AU" sz="2100" dirty="0">
                    <a:solidFill>
                      <a:schemeClr val="tx1"/>
                    </a:solidFill>
                  </a:rPr>
                  <a:t>estimation better?</a:t>
                </a:r>
              </a:p>
              <a:p>
                <a:pPr algn="just"/>
                <a:endParaRPr lang="en-AU" sz="2100" dirty="0"/>
              </a:p>
              <a:p>
                <a:pPr algn="just"/>
                <a:r>
                  <a:rPr lang="en-AU" sz="2100" b="1" i="1" dirty="0">
                    <a:solidFill>
                      <a:schemeClr val="tx1"/>
                    </a:solidFill>
                  </a:rPr>
                  <a:t>By decreasing the width of the rectangles so that we use more rectangles to estimate the area. </a:t>
                </a:r>
              </a:p>
              <a:p>
                <a:pPr algn="just"/>
                <a:endParaRPr lang="en-AU" sz="2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D566635-3B67-4822-8644-7FE37C995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466" y="3395133"/>
                <a:ext cx="5620977" cy="2689904"/>
              </a:xfrm>
              <a:prstGeom prst="rect">
                <a:avLst/>
              </a:prstGeom>
              <a:blipFill>
                <a:blip r:embed="rId5"/>
                <a:stretch>
                  <a:fillRect l="-1302" t="-907" r="-130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9E6B99FE-B133-43A2-8E9D-9722C431FF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2" y="1907767"/>
            <a:ext cx="6076212" cy="4205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1CD91D-520F-3A06-4CD8-DCFA0F34B0FC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schemeClr val="bg1"/>
                </a:solidFill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024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25121" y="477297"/>
            <a:ext cx="9857433" cy="4441371"/>
            <a:chOff x="-25121" y="477297"/>
            <a:chExt cx="9857433" cy="4441371"/>
          </a:xfrm>
        </p:grpSpPr>
        <p:grpSp>
          <p:nvGrpSpPr>
            <p:cNvPr id="3" name="Group 2"/>
            <p:cNvGrpSpPr/>
            <p:nvPr/>
          </p:nvGrpSpPr>
          <p:grpSpPr>
            <a:xfrm>
              <a:off x="-25121" y="477297"/>
              <a:ext cx="9857433" cy="4382077"/>
              <a:chOff x="-25121" y="477297"/>
              <a:chExt cx="9857433" cy="4382077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2"/>
              <a:srcRect l="4938" t="18999" r="978" b="1021"/>
              <a:stretch/>
            </p:blipFill>
            <p:spPr>
              <a:xfrm>
                <a:off x="-25121" y="584775"/>
                <a:ext cx="9684973" cy="4274599"/>
              </a:xfrm>
              <a:prstGeom prst="rect">
                <a:avLst/>
              </a:prstGeom>
            </p:spPr>
          </p:pic>
          <p:sp>
            <p:nvSpPr>
              <p:cNvPr id="2" name="Rectangle 1"/>
              <p:cNvSpPr/>
              <p:nvPr/>
            </p:nvSpPr>
            <p:spPr>
              <a:xfrm>
                <a:off x="6551525" y="477297"/>
                <a:ext cx="3280787" cy="16328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071068" y="1981200"/>
              <a:ext cx="3280787" cy="29374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/>
              <p14:cNvContentPartPr/>
              <p14:nvPr/>
            </p14:nvContentPartPr>
            <p14:xfrm>
              <a:off x="1740359" y="4558514"/>
              <a:ext cx="671400" cy="13860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34239" y="4550234"/>
                <a:ext cx="68652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8" name="Ink 77"/>
              <p14:cNvContentPartPr/>
              <p14:nvPr/>
            </p14:nvContentPartPr>
            <p14:xfrm>
              <a:off x="11446679" y="3460514"/>
              <a:ext cx="360" cy="36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440199" y="3454034"/>
                <a:ext cx="1332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8" name="Table 217"/>
              <p:cNvGraphicFramePr>
                <a:graphicFrameLocks noGrp="1"/>
              </p:cNvGraphicFramePr>
              <p:nvPr/>
            </p:nvGraphicFramePr>
            <p:xfrm>
              <a:off x="4893743" y="1981200"/>
              <a:ext cx="6552936" cy="4080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228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42634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18431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AU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AU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AU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AU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AU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AU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Area = </a:t>
                          </a:r>
                          <a14:m>
                            <m:oMath xmlns:m="http://schemas.openxmlformats.org/officeDocument/2006/math">
                              <m:r>
                                <a:rPr lang="en-AU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AU" b="1" i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AU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AU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AU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0.44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0.088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0.96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0.192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1.5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0.312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2.24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0.448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1.2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3.84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0.768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1.4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4.76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0.952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1.6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5.76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1.152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1.8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6.84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1.368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dirty="0"/>
                            <a:t>Total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29.4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0.2(29.4)=5.88</a:t>
                          </a:r>
                          <a:r>
                            <a:rPr lang="en-AU" baseline="0" dirty="0"/>
                            <a:t> units</a:t>
                          </a:r>
                          <a:endParaRPr lang="en-A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8" name="Table 2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0677519"/>
                  </p:ext>
                </p:extLst>
              </p:nvPr>
            </p:nvGraphicFramePr>
            <p:xfrm>
              <a:off x="4893743" y="1981200"/>
              <a:ext cx="6552936" cy="4080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2281"/>
                    <a:gridCol w="3426343"/>
                    <a:gridCol w="2184312"/>
                  </a:tblGrid>
                  <a:tr h="371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645" t="-8197" r="-596774" b="-10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27758" t="-8197" r="-64591" b="-10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200000" t="-8197" r="-1114" b="-10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0.2</a:t>
                          </a:r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0.44</a:t>
                          </a:r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0.088</a:t>
                          </a:r>
                          <a:endParaRPr lang="en-AU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0.4</a:t>
                          </a:r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0.96</a:t>
                          </a:r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0.192</a:t>
                          </a:r>
                          <a:endParaRPr lang="en-AU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0.6</a:t>
                          </a:r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1.5</a:t>
                          </a:r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0.312</a:t>
                          </a:r>
                          <a:endParaRPr lang="en-AU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0.8</a:t>
                          </a:r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2.24</a:t>
                          </a:r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0.448</a:t>
                          </a:r>
                          <a:endParaRPr lang="en-AU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1</a:t>
                          </a:r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3</a:t>
                          </a:r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0.6</a:t>
                          </a:r>
                          <a:endParaRPr lang="en-AU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1.2</a:t>
                          </a:r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3.84</a:t>
                          </a:r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0.768</a:t>
                          </a:r>
                          <a:endParaRPr lang="en-AU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1.4</a:t>
                          </a:r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4.76</a:t>
                          </a:r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0.952</a:t>
                          </a:r>
                          <a:endParaRPr lang="en-AU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1.6</a:t>
                          </a:r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5.76</a:t>
                          </a:r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1.152</a:t>
                          </a:r>
                          <a:endParaRPr lang="en-AU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1.8</a:t>
                          </a:r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6.84</a:t>
                          </a:r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1.368</a:t>
                          </a:r>
                          <a:endParaRPr lang="en-AU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dirty="0" smtClean="0"/>
                            <a:t>Total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29.4</a:t>
                          </a:r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0.2(29.4)=5.88</a:t>
                          </a:r>
                          <a:r>
                            <a:rPr lang="en-AU" baseline="0" dirty="0" smtClean="0"/>
                            <a:t> units</a:t>
                          </a:r>
                          <a:endParaRPr lang="en-AU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85340A3-C9A6-6859-8D0D-48CD2C61E3EF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schemeClr val="bg1"/>
                </a:solidFill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530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25121" y="477297"/>
            <a:ext cx="9857433" cy="4441371"/>
            <a:chOff x="-25121" y="477297"/>
            <a:chExt cx="9857433" cy="4441371"/>
          </a:xfrm>
        </p:grpSpPr>
        <p:grpSp>
          <p:nvGrpSpPr>
            <p:cNvPr id="3" name="Group 2"/>
            <p:cNvGrpSpPr/>
            <p:nvPr/>
          </p:nvGrpSpPr>
          <p:grpSpPr>
            <a:xfrm>
              <a:off x="-25121" y="477297"/>
              <a:ext cx="9857433" cy="4382077"/>
              <a:chOff x="-25121" y="477297"/>
              <a:chExt cx="9857433" cy="4382077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2"/>
              <a:srcRect l="4938" t="18999" r="978" b="1021"/>
              <a:stretch/>
            </p:blipFill>
            <p:spPr>
              <a:xfrm>
                <a:off x="-25121" y="584775"/>
                <a:ext cx="9684973" cy="4274599"/>
              </a:xfrm>
              <a:prstGeom prst="rect">
                <a:avLst/>
              </a:prstGeom>
            </p:spPr>
          </p:pic>
          <p:sp>
            <p:nvSpPr>
              <p:cNvPr id="2" name="Rectangle 1"/>
              <p:cNvSpPr/>
              <p:nvPr/>
            </p:nvSpPr>
            <p:spPr>
              <a:xfrm>
                <a:off x="6551525" y="477297"/>
                <a:ext cx="3280787" cy="16328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071068" y="1981200"/>
              <a:ext cx="3280787" cy="29374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/>
              <p14:cNvContentPartPr/>
              <p14:nvPr/>
            </p14:nvContentPartPr>
            <p14:xfrm>
              <a:off x="1740359" y="4558514"/>
              <a:ext cx="671400" cy="13860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34239" y="4550234"/>
                <a:ext cx="68652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8" name="Ink 77"/>
              <p14:cNvContentPartPr/>
              <p14:nvPr/>
            </p14:nvContentPartPr>
            <p14:xfrm>
              <a:off x="11446679" y="3460514"/>
              <a:ext cx="360" cy="36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440199" y="3454034"/>
                <a:ext cx="1332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8" name="Table 217"/>
              <p:cNvGraphicFramePr>
                <a:graphicFrameLocks noGrp="1"/>
              </p:cNvGraphicFramePr>
              <p:nvPr/>
            </p:nvGraphicFramePr>
            <p:xfrm>
              <a:off x="4893743" y="2122567"/>
              <a:ext cx="6552936" cy="4451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228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42634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18431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AU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AU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AU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AU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AU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AU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Area = </a:t>
                          </a:r>
                          <a14:m>
                            <m:oMath xmlns:m="http://schemas.openxmlformats.org/officeDocument/2006/math">
                              <m:r>
                                <a:rPr lang="en-AU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AU" b="1" i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AU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AU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AU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0.44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0.088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0.96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0.192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1.5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0.312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2.24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0.448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1.2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3.84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0.768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1.4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4.76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0.952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1.6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5.76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1.152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1.8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6.84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1.368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1.6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dirty="0"/>
                            <a:t>Total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37.4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0.2(37.4)=7.48</a:t>
                          </a:r>
                          <a:r>
                            <a:rPr lang="en-AU" baseline="0" dirty="0"/>
                            <a:t> units</a:t>
                          </a:r>
                          <a:endParaRPr lang="en-A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8" name="Table 2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1157440"/>
                  </p:ext>
                </p:extLst>
              </p:nvPr>
            </p:nvGraphicFramePr>
            <p:xfrm>
              <a:off x="4893743" y="2122567"/>
              <a:ext cx="6552936" cy="4451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2281"/>
                    <a:gridCol w="3426343"/>
                    <a:gridCol w="2184312"/>
                  </a:tblGrid>
                  <a:tr h="371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645" t="-8197" r="-596774" b="-1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27758" t="-8197" r="-64591" b="-1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200000" t="-8197" r="-1114" b="-11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0.2</a:t>
                          </a:r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0.44</a:t>
                          </a:r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0.088</a:t>
                          </a:r>
                          <a:endParaRPr lang="en-AU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0.4</a:t>
                          </a:r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0.96</a:t>
                          </a:r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0.192</a:t>
                          </a:r>
                          <a:endParaRPr lang="en-AU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0.6</a:t>
                          </a:r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1.5</a:t>
                          </a:r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0.312</a:t>
                          </a:r>
                          <a:endParaRPr lang="en-AU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0.8</a:t>
                          </a:r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2.24</a:t>
                          </a:r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0.448</a:t>
                          </a:r>
                          <a:endParaRPr lang="en-AU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1</a:t>
                          </a:r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3</a:t>
                          </a:r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0.6</a:t>
                          </a:r>
                          <a:endParaRPr lang="en-AU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1.2</a:t>
                          </a:r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3.84</a:t>
                          </a:r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0.768</a:t>
                          </a:r>
                          <a:endParaRPr lang="en-AU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1.4</a:t>
                          </a:r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4.76</a:t>
                          </a:r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0.952</a:t>
                          </a:r>
                          <a:endParaRPr lang="en-AU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1.6</a:t>
                          </a:r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5.76</a:t>
                          </a:r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1.152</a:t>
                          </a:r>
                          <a:endParaRPr lang="en-AU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1.8</a:t>
                          </a:r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6.84</a:t>
                          </a:r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1.368</a:t>
                          </a:r>
                          <a:endParaRPr lang="en-AU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2</a:t>
                          </a:r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8</a:t>
                          </a:r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1.6</a:t>
                          </a:r>
                          <a:endParaRPr lang="en-AU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dirty="0" smtClean="0"/>
                            <a:t>Total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37.4</a:t>
                          </a:r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0.2(37.4)=7.48</a:t>
                          </a:r>
                          <a:r>
                            <a:rPr lang="en-AU" baseline="0" dirty="0" smtClean="0"/>
                            <a:t> units</a:t>
                          </a:r>
                          <a:endParaRPr lang="en-AU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514C708-41CE-088D-719D-B6CE372F076E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schemeClr val="bg1"/>
                </a:solidFill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701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25121" y="477297"/>
            <a:ext cx="9857433" cy="4441371"/>
            <a:chOff x="-25121" y="477297"/>
            <a:chExt cx="9857433" cy="4441371"/>
          </a:xfrm>
        </p:grpSpPr>
        <p:grpSp>
          <p:nvGrpSpPr>
            <p:cNvPr id="3" name="Group 2"/>
            <p:cNvGrpSpPr/>
            <p:nvPr/>
          </p:nvGrpSpPr>
          <p:grpSpPr>
            <a:xfrm>
              <a:off x="-25121" y="477297"/>
              <a:ext cx="9857433" cy="4382077"/>
              <a:chOff x="-25121" y="477297"/>
              <a:chExt cx="9857433" cy="4382077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2"/>
              <a:srcRect l="4938" t="18999" r="978" b="1021"/>
              <a:stretch/>
            </p:blipFill>
            <p:spPr>
              <a:xfrm>
                <a:off x="-25121" y="584775"/>
                <a:ext cx="9684973" cy="4274599"/>
              </a:xfrm>
              <a:prstGeom prst="rect">
                <a:avLst/>
              </a:prstGeom>
            </p:spPr>
          </p:pic>
          <p:sp>
            <p:nvSpPr>
              <p:cNvPr id="2" name="Rectangle 1"/>
              <p:cNvSpPr/>
              <p:nvPr/>
            </p:nvSpPr>
            <p:spPr>
              <a:xfrm>
                <a:off x="6551525" y="477297"/>
                <a:ext cx="3280787" cy="16328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071068" y="1981200"/>
              <a:ext cx="3280787" cy="29374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/>
              <p14:cNvContentPartPr/>
              <p14:nvPr/>
            </p14:nvContentPartPr>
            <p14:xfrm>
              <a:off x="1740359" y="4558514"/>
              <a:ext cx="671400" cy="13860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34239" y="4550234"/>
                <a:ext cx="68652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/>
              <p14:cNvContentPartPr/>
              <p14:nvPr/>
            </p14:nvContentPartPr>
            <p14:xfrm>
              <a:off x="5330358" y="1999567"/>
              <a:ext cx="4807440" cy="72684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21358" y="1990207"/>
                <a:ext cx="4825080" cy="74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9" name="Ink 28"/>
              <p14:cNvContentPartPr/>
              <p14:nvPr/>
            </p14:nvContentPartPr>
            <p14:xfrm>
              <a:off x="6716358" y="2326807"/>
              <a:ext cx="1326240" cy="15660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07358" y="2317087"/>
                <a:ext cx="134460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7" name="Ink 76"/>
              <p14:cNvContentPartPr/>
              <p14:nvPr/>
            </p14:nvContentPartPr>
            <p14:xfrm>
              <a:off x="11446679" y="3460514"/>
              <a:ext cx="360" cy="36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440199" y="3454034"/>
                <a:ext cx="13320" cy="133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A8D9927-09B4-6D0F-C683-D8DAD277EEC8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schemeClr val="bg1"/>
                </a:solidFill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562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749300"/>
                <a:ext cx="11887200" cy="59753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Sometimes, an integral is not required to find the area under a curve. Simpler, geometric </a:t>
                </a:r>
              </a:p>
              <a:p>
                <a:pPr marL="0" indent="0">
                  <a:buNone/>
                </a:pPr>
                <a:r>
                  <a:rPr lang="en-AU" sz="2400" dirty="0"/>
                  <a:t>shapes such as triangles, semi-circles or trapeziums can be used to calculate the area between </a:t>
                </a:r>
              </a:p>
              <a:p>
                <a:pPr marL="0" indent="0">
                  <a:buNone/>
                </a:pPr>
                <a:r>
                  <a:rPr lang="en-AU" sz="2400" dirty="0"/>
                  <a:t>and under curves, such as in the example below.</a:t>
                </a:r>
              </a:p>
              <a:p>
                <a:pPr marL="0" indent="0">
                  <a:buNone/>
                </a:pPr>
                <a:r>
                  <a:rPr lang="en-AU" sz="2400" b="1" dirty="0"/>
                  <a:t>In the diagram on the right, the area under y = 2x + 5 from x = 5 to</a:t>
                </a:r>
              </a:p>
              <a:p>
                <a:pPr marL="0" indent="0">
                  <a:buNone/>
                </a:pPr>
                <a:r>
                  <a:rPr lang="en-AU" sz="2400" b="1" dirty="0"/>
                  <a:t>x = 9 is shaded.</a:t>
                </a:r>
              </a:p>
              <a:p>
                <a:pPr marL="0" indent="0">
                  <a:buNone/>
                </a:pPr>
                <a:r>
                  <a:rPr lang="en-AU" sz="2400" b="1" dirty="0"/>
                  <a:t>Use a method that does not use calculus to determine the </a:t>
                </a:r>
              </a:p>
              <a:p>
                <a:pPr marL="0" indent="0">
                  <a:buNone/>
                </a:pPr>
                <a:r>
                  <a:rPr lang="en-AU" sz="2400" b="1" dirty="0"/>
                  <a:t>shaded area.</a:t>
                </a:r>
              </a:p>
              <a:p>
                <a:pPr marL="0" indent="0">
                  <a:buNone/>
                </a:pPr>
                <a:endParaRPr lang="en-AU" sz="2400" b="1" dirty="0"/>
              </a:p>
              <a:p>
                <a:pPr marL="0" indent="0">
                  <a:buNone/>
                </a:pPr>
                <a:r>
                  <a:rPr lang="en-AU" sz="2400" dirty="0">
                    <a:solidFill>
                      <a:schemeClr val="accent5">
                        <a:lumMod val="50000"/>
                      </a:schemeClr>
                    </a:solidFill>
                  </a:rPr>
                  <a:t>Area of a trapezium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AU" sz="24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AU" sz="24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4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4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sz="24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)×</m:t>
                    </m:r>
                    <m:r>
                      <a:rPr lang="en-AU" sz="24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en-AU" sz="240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AU" sz="240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AU" sz="2400" dirty="0">
                    <a:solidFill>
                      <a:schemeClr val="accent5">
                        <a:lumMod val="50000"/>
                      </a:schemeClr>
                    </a:solidFill>
                  </a:rPr>
                  <a:t>Area of a trapezium </a:t>
                </a:r>
                <a14:m>
                  <m:oMath xmlns:m="http://schemas.openxmlformats.org/officeDocument/2006/math">
                    <m:r>
                      <a:rPr lang="en-AU" sz="2400" b="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AU" sz="24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AU" sz="24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  <m:r>
                          <a:rPr lang="en-AU" sz="2400" b="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sz="24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e>
                    </m:d>
                    <m:r>
                      <a:rPr lang="en-AU" sz="2400" b="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AU" sz="24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4=76 </m:t>
                    </m:r>
                    <m:r>
                      <a:rPr lang="en-AU" sz="24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𝑢𝑛𝑖𝑡</m:t>
                    </m:r>
                    <m:sSup>
                      <m:sSupPr>
                        <m:ctrlPr>
                          <a:rPr lang="en-AU" sz="24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AU" sz="24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sz="24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749300"/>
                <a:ext cx="11887200" cy="5975350"/>
              </a:xfrm>
              <a:blipFill>
                <a:blip r:embed="rId2"/>
                <a:stretch>
                  <a:fillRect l="-769" t="-1429" r="-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9"/>
          <a:stretch/>
        </p:blipFill>
        <p:spPr bwMode="auto">
          <a:xfrm>
            <a:off x="8587879" y="2507093"/>
            <a:ext cx="3451721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5A2176-8729-D1C0-728A-D41F9D881331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schemeClr val="bg1"/>
                </a:solidFill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00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7" name="Ink 76"/>
              <p14:cNvContentPartPr/>
              <p14:nvPr/>
            </p14:nvContentPartPr>
            <p14:xfrm>
              <a:off x="11446679" y="3460514"/>
              <a:ext cx="360" cy="36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440199" y="3454034"/>
                <a:ext cx="13320" cy="133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A8D9927-09B4-6D0F-C683-D8DAD277EEC8}"/>
              </a:ext>
            </a:extLst>
          </p:cNvPr>
          <p:cNvSpPr txBox="1"/>
          <p:nvPr/>
        </p:nvSpPr>
        <p:spPr>
          <a:xfrm>
            <a:off x="0" y="0"/>
            <a:ext cx="3107613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schemeClr val="bg1"/>
                </a:solidFill>
                <a:latin typeface="Calibri" panose="020F0502020204030204"/>
              </a:rPr>
              <a:t>Definite Integral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FA0163-E08B-C03F-6AFD-8C9D6A9B4763}"/>
                  </a:ext>
                </a:extLst>
              </p:cNvPr>
              <p:cNvSpPr txBox="1"/>
              <p:nvPr/>
            </p:nvSpPr>
            <p:spPr>
              <a:xfrm>
                <a:off x="0" y="584775"/>
                <a:ext cx="11892951" cy="4604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A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To find a specific area under the graph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A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such as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−1</m:t>
                    </m:r>
                  </m:oMath>
                </a14:m>
                <a:r>
                  <a:rPr lang="en-A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</a:p>
              <a:p>
                <a:pPr>
                  <a:lnSpc>
                    <a:spcPct val="150000"/>
                  </a:lnSpc>
                </a:pPr>
                <a:r>
                  <a:rPr lang="en-A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between a certain interval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r>
                  <a:rPr lang="en-A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such as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AU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1,3</m:t>
                        </m:r>
                      </m:e>
                    </m:d>
                  </m:oMath>
                </a14:m>
                <a:r>
                  <a:rPr lang="en-A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:r>
                  <a:rPr lang="en-A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this can be denoted as a definite integral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AU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sup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nary>
                      <m:r>
                        <a:rPr lang="en-AU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trlPr>
                            <a:rPr lang="en-AU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p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e>
                      </m:nary>
                      <m:r>
                        <a:rPr lang="en-AU" sz="2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𝑑𝑥</m:t>
                      </m:r>
                    </m:oMath>
                  </m:oMathPara>
                </a14:m>
                <a:endParaRPr lang="en-AU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AU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A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this chapter, we will not be learning how to integrate with definite integral, but instead using geometric techniques instead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FA0163-E08B-C03F-6AFD-8C9D6A9B4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4775"/>
                <a:ext cx="11892951" cy="4604466"/>
              </a:xfrm>
              <a:prstGeom prst="rect">
                <a:avLst/>
              </a:prstGeom>
              <a:blipFill>
                <a:blip r:embed="rId11"/>
                <a:stretch>
                  <a:fillRect l="-769" b="-22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714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7" name="Ink 76"/>
              <p14:cNvContentPartPr/>
              <p14:nvPr/>
            </p14:nvContentPartPr>
            <p14:xfrm>
              <a:off x="11446679" y="3460514"/>
              <a:ext cx="360" cy="36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440199" y="3454034"/>
                <a:ext cx="13320" cy="133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A8D9927-09B4-6D0F-C683-D8DAD277EEC8}"/>
              </a:ext>
            </a:extLst>
          </p:cNvPr>
          <p:cNvSpPr txBox="1"/>
          <p:nvPr/>
        </p:nvSpPr>
        <p:spPr>
          <a:xfrm>
            <a:off x="0" y="0"/>
            <a:ext cx="3107613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schemeClr val="bg1"/>
                </a:solidFill>
                <a:latin typeface="Calibri" panose="020F0502020204030204"/>
              </a:rPr>
              <a:t>Definite Integral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FA0163-E08B-C03F-6AFD-8C9D6A9B4763}"/>
                  </a:ext>
                </a:extLst>
              </p:cNvPr>
              <p:cNvSpPr txBox="1"/>
              <p:nvPr/>
            </p:nvSpPr>
            <p:spPr>
              <a:xfrm>
                <a:off x="0" y="584775"/>
                <a:ext cx="11892951" cy="1123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Evaluate each of the following by using an area formula</a:t>
                </a:r>
              </a:p>
              <a:p>
                <a:endParaRPr lang="en-A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A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a)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AU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  <m:sup>
                        <m: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e>
                    </m:nary>
                    <m:r>
                      <a:rPr lang="en-AU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𝑑𝑥</m:t>
                    </m:r>
                  </m:oMath>
                </a14:m>
                <a:r>
                  <a:rPr lang="en-A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		 b)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AU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AU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  <m:sup>
                        <m:r>
                          <a:rPr lang="en-AU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AU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AU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−1)</m:t>
                        </m:r>
                      </m:e>
                    </m:nary>
                    <m:r>
                      <a:rPr lang="en-AU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𝑑𝑥</m:t>
                    </m:r>
                    <m:r>
                      <a:rPr lang="en-AU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nary>
                      <m:naryPr>
                        <m:ctrlPr>
                          <a:rPr lang="en-AU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m:rPr>
                            <m:brk m:alnAt="23"/>
                          </m:rPr>
                          <a:rPr lang="en-AU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  <m:sup>
                        <m: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  <m:e>
                        <m:r>
                          <a:rPr lang="en-AU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en-AU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AU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nary>
                    <m:r>
                      <a:rPr lang="en-AU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𝑑𝑥</m:t>
                    </m:r>
                  </m:oMath>
                </a14:m>
                <a:r>
                  <a:rPr lang="en-A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		c)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AU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AU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  <m:sup>
                        <m: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  <m:e>
                        <m:r>
                          <a:rPr lang="en-AU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AU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AU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1)</m:t>
                        </m:r>
                      </m:e>
                    </m:nary>
                    <m:r>
                      <a:rPr lang="en-AU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𝑑𝑥</m:t>
                    </m:r>
                  </m:oMath>
                </a14:m>
                <a:endParaRPr lang="en-A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FA0163-E08B-C03F-6AFD-8C9D6A9B4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4775"/>
                <a:ext cx="11892951" cy="1123962"/>
              </a:xfrm>
              <a:prstGeom prst="rect">
                <a:avLst/>
              </a:prstGeom>
              <a:blipFill>
                <a:blip r:embed="rId11"/>
                <a:stretch>
                  <a:fillRect l="-513" t="-2717" b="-489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97CFE4A-1A9E-F5F1-9483-BB60CC680F1E}"/>
              </a:ext>
            </a:extLst>
          </p:cNvPr>
          <p:cNvSpPr txBox="1"/>
          <p:nvPr/>
        </p:nvSpPr>
        <p:spPr>
          <a:xfrm>
            <a:off x="0" y="1893402"/>
            <a:ext cx="3391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a)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B20FBC5-66C2-0D24-7A6A-ED7FBA34DBDF}"/>
              </a:ext>
            </a:extLst>
          </p:cNvPr>
          <p:cNvGrpSpPr/>
          <p:nvPr/>
        </p:nvGrpSpPr>
        <p:grpSpPr>
          <a:xfrm>
            <a:off x="567398" y="2012341"/>
            <a:ext cx="2343960" cy="2072160"/>
            <a:chOff x="567398" y="2012341"/>
            <a:chExt cx="2343960" cy="207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0F812DB-9B77-B098-C421-931BAA773EC1}"/>
                    </a:ext>
                  </a:extLst>
                </p14:cNvPr>
                <p14:cNvContentPartPr/>
                <p14:nvPr/>
              </p14:nvContentPartPr>
              <p14:xfrm>
                <a:off x="1186958" y="2062741"/>
                <a:ext cx="128160" cy="828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0F812DB-9B77-B098-C421-931BAA773EC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78318" y="2053741"/>
                  <a:ext cx="1458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D7BC4F8-45CA-CCBC-0054-9F0B2B354F99}"/>
                    </a:ext>
                  </a:extLst>
                </p14:cNvPr>
                <p14:cNvContentPartPr/>
                <p14:nvPr/>
              </p14:nvContentPartPr>
              <p14:xfrm>
                <a:off x="1308998" y="2012341"/>
                <a:ext cx="123120" cy="50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D7BC4F8-45CA-CCBC-0054-9F0B2B354F9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00358" y="2003341"/>
                  <a:ext cx="1407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0EA5651-C6B2-D742-C7A1-6F44315BB3A7}"/>
                    </a:ext>
                  </a:extLst>
                </p14:cNvPr>
                <p14:cNvContentPartPr/>
                <p14:nvPr/>
              </p14:nvContentPartPr>
              <p14:xfrm>
                <a:off x="1293158" y="2085061"/>
                <a:ext cx="38880" cy="1999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0EA5651-C6B2-D742-C7A1-6F44315BB3A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84518" y="2076061"/>
                  <a:ext cx="56520" cy="20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92AB74A-A2B2-9DA2-1E48-0D2BD1D1A51E}"/>
                    </a:ext>
                  </a:extLst>
                </p14:cNvPr>
                <p14:cNvContentPartPr/>
                <p14:nvPr/>
              </p14:nvContentPartPr>
              <p14:xfrm>
                <a:off x="567398" y="3126901"/>
                <a:ext cx="2343960" cy="96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92AB74A-A2B2-9DA2-1E48-0D2BD1D1A51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8758" y="3118261"/>
                  <a:ext cx="23616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A9C0EFE-9928-EE90-46F0-810495007DD1}"/>
                    </a:ext>
                  </a:extLst>
                </p14:cNvPr>
                <p14:cNvContentPartPr/>
                <p14:nvPr/>
              </p14:nvContentPartPr>
              <p14:xfrm>
                <a:off x="969158" y="2117461"/>
                <a:ext cx="1552320" cy="1695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A9C0EFE-9928-EE90-46F0-810495007DD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60158" y="2108461"/>
                  <a:ext cx="1569960" cy="171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EAD78CC-17E8-E0B7-20AB-FA3903E6CA53}"/>
                    </a:ext>
                  </a:extLst>
                </p14:cNvPr>
                <p14:cNvContentPartPr/>
                <p14:nvPr/>
              </p14:nvContentPartPr>
              <p14:xfrm>
                <a:off x="1351118" y="3465301"/>
                <a:ext cx="79560" cy="21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EAD78CC-17E8-E0B7-20AB-FA3903E6CA5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342478" y="3456661"/>
                  <a:ext cx="972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14C1172-75D0-D6A1-D10A-C78D98C2442A}"/>
                    </a:ext>
                  </a:extLst>
                </p14:cNvPr>
                <p14:cNvContentPartPr/>
                <p14:nvPr/>
              </p14:nvContentPartPr>
              <p14:xfrm>
                <a:off x="1472438" y="3373141"/>
                <a:ext cx="9000" cy="145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14C1172-75D0-D6A1-D10A-C78D98C2442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63438" y="3364141"/>
                  <a:ext cx="266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0DC2D04-CBE7-45D1-E3F4-4813F02376BE}"/>
                    </a:ext>
                  </a:extLst>
                </p14:cNvPr>
                <p14:cNvContentPartPr/>
                <p14:nvPr/>
              </p14:nvContentPartPr>
              <p14:xfrm>
                <a:off x="1577918" y="3247861"/>
                <a:ext cx="14760" cy="105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0DC2D04-CBE7-45D1-E3F4-4813F02376B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568918" y="3238861"/>
                  <a:ext cx="324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685FCB1-D319-CE9D-BF3D-95E393006B5F}"/>
                    </a:ext>
                  </a:extLst>
                </p14:cNvPr>
                <p14:cNvContentPartPr/>
                <p14:nvPr/>
              </p14:nvContentPartPr>
              <p14:xfrm>
                <a:off x="2301518" y="2388541"/>
                <a:ext cx="18360" cy="138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685FCB1-D319-CE9D-BF3D-95E393006B5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92518" y="2379541"/>
                  <a:ext cx="360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41CEAFA-57C6-AEE1-8EAA-E12D7E8AF8C1}"/>
                    </a:ext>
                  </a:extLst>
                </p14:cNvPr>
                <p14:cNvContentPartPr/>
                <p14:nvPr/>
              </p14:nvContentPartPr>
              <p14:xfrm>
                <a:off x="2331038" y="2702821"/>
                <a:ext cx="10080" cy="74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41CEAFA-57C6-AEE1-8EAA-E12D7E8AF8C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322398" y="2693821"/>
                  <a:ext cx="277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6F3D2C5-E77C-D754-1168-79E3C901BE29}"/>
                    </a:ext>
                  </a:extLst>
                </p14:cNvPr>
                <p14:cNvContentPartPr/>
                <p14:nvPr/>
              </p14:nvContentPartPr>
              <p14:xfrm>
                <a:off x="2334638" y="2851501"/>
                <a:ext cx="5040" cy="230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6F3D2C5-E77C-D754-1168-79E3C901BE2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325998" y="2842861"/>
                  <a:ext cx="226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B63398C-EBC3-3668-9AC1-5404523713AD}"/>
                    </a:ext>
                  </a:extLst>
                </p14:cNvPr>
                <p14:cNvContentPartPr/>
                <p14:nvPr/>
              </p14:nvContentPartPr>
              <p14:xfrm>
                <a:off x="2323118" y="3313021"/>
                <a:ext cx="100440" cy="108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B63398C-EBC3-3668-9AC1-5404523713A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14478" y="3304021"/>
                  <a:ext cx="1180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22BBD73-9145-8A74-B611-CAA2FAE3C3D3}"/>
                    </a:ext>
                  </a:extLst>
                </p14:cNvPr>
                <p14:cNvContentPartPr/>
                <p14:nvPr/>
              </p14:nvContentPartPr>
              <p14:xfrm>
                <a:off x="1693478" y="3000181"/>
                <a:ext cx="104040" cy="93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22BBD73-9145-8A74-B611-CAA2FAE3C3D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84478" y="2991181"/>
                  <a:ext cx="1216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0104288-643E-C3C8-B3B6-CE648EC8EA2E}"/>
                    </a:ext>
                  </a:extLst>
                </p14:cNvPr>
                <p14:cNvContentPartPr/>
                <p14:nvPr/>
              </p14:nvContentPartPr>
              <p14:xfrm>
                <a:off x="1808318" y="2915221"/>
                <a:ext cx="114480" cy="182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0104288-643E-C3C8-B3B6-CE648EC8EA2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799678" y="2906581"/>
                  <a:ext cx="1321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064CA5A-2084-4F08-380D-B4B90B3792B5}"/>
                    </a:ext>
                  </a:extLst>
                </p14:cNvPr>
                <p14:cNvContentPartPr/>
                <p14:nvPr/>
              </p14:nvContentPartPr>
              <p14:xfrm>
                <a:off x="1904078" y="2810821"/>
                <a:ext cx="185040" cy="3117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064CA5A-2084-4F08-380D-B4B90B3792B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895078" y="2802181"/>
                  <a:ext cx="2026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4079A75-1680-9135-8866-84E30E1BA496}"/>
                    </a:ext>
                  </a:extLst>
                </p14:cNvPr>
                <p14:cNvContentPartPr/>
                <p14:nvPr/>
              </p14:nvContentPartPr>
              <p14:xfrm>
                <a:off x="2017118" y="2719741"/>
                <a:ext cx="175320" cy="291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4079A75-1680-9135-8866-84E30E1BA49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008118" y="2711101"/>
                  <a:ext cx="19296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9B66E3E-FAC9-F2DE-EED5-F89F26C0328E}"/>
                    </a:ext>
                  </a:extLst>
                </p14:cNvPr>
                <p14:cNvContentPartPr/>
                <p14:nvPr/>
              </p14:nvContentPartPr>
              <p14:xfrm>
                <a:off x="2090198" y="2499061"/>
                <a:ext cx="169200" cy="230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9B66E3E-FAC9-F2DE-EED5-F89F26C0328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81198" y="2490421"/>
                  <a:ext cx="1868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E5294D0-6BAC-2C7D-6C7F-2F55597747DD}"/>
                    </a:ext>
                  </a:extLst>
                </p14:cNvPr>
                <p14:cNvContentPartPr/>
                <p14:nvPr/>
              </p14:nvContentPartPr>
              <p14:xfrm>
                <a:off x="2200358" y="2442181"/>
                <a:ext cx="95400" cy="137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E5294D0-6BAC-2C7D-6C7F-2F55597747D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191358" y="2433541"/>
                  <a:ext cx="113040" cy="15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ED8EFE3-D91D-FAD2-CF07-A39942F9A956}"/>
                  </a:ext>
                </a:extLst>
              </p:cNvPr>
              <p:cNvSpPr txBox="1"/>
              <p:nvPr/>
            </p:nvSpPr>
            <p:spPr>
              <a:xfrm>
                <a:off x="112546" y="4522269"/>
                <a:ext cx="3391544" cy="834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Area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</m:d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3−1</m:t>
                        </m:r>
                      </m:e>
                    </m:d>
                  </m:oMath>
                </a14:m>
                <a:endParaRPr lang="en-AU" sz="2000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 </m:t>
                    </m:r>
                    <m:r>
                      <a:rPr lang="en-AU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𝑢𝑛𝑖𝑡</m:t>
                    </m:r>
                    <m:sSup>
                      <m:sSupPr>
                        <m:ctrlP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p>
                        <m: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ED8EFE3-D91D-FAD2-CF07-A39942F9A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46" y="4522269"/>
                <a:ext cx="3391544" cy="834716"/>
              </a:xfrm>
              <a:prstGeom prst="rect">
                <a:avLst/>
              </a:prstGeom>
              <a:blipFill>
                <a:blip r:embed="rId48"/>
                <a:stretch>
                  <a:fillRect l="-179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F37A3E16-53F8-E4EF-1307-273322D53E6B}"/>
              </a:ext>
            </a:extLst>
          </p:cNvPr>
          <p:cNvSpPr txBox="1"/>
          <p:nvPr/>
        </p:nvSpPr>
        <p:spPr>
          <a:xfrm>
            <a:off x="3207328" y="1917406"/>
            <a:ext cx="3391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b) 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E7878C7-BE6A-F939-6FFE-B113C2F42CA9}"/>
              </a:ext>
            </a:extLst>
          </p:cNvPr>
          <p:cNvGrpSpPr/>
          <p:nvPr/>
        </p:nvGrpSpPr>
        <p:grpSpPr>
          <a:xfrm>
            <a:off x="3958822" y="2177215"/>
            <a:ext cx="2892600" cy="2648880"/>
            <a:chOff x="3958822" y="2177215"/>
            <a:chExt cx="2892600" cy="264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3A6945D-3A5B-2E8E-EFD3-3FB4B464F2ED}"/>
                    </a:ext>
                  </a:extLst>
                </p14:cNvPr>
                <p14:cNvContentPartPr/>
                <p14:nvPr/>
              </p14:nvContentPartPr>
              <p14:xfrm>
                <a:off x="4987702" y="2177215"/>
                <a:ext cx="104400" cy="108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3A6945D-3A5B-2E8E-EFD3-3FB4B464F2E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978702" y="2168575"/>
                  <a:ext cx="1220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BB25042-F571-F88E-42D1-9B05315FA5D7}"/>
                    </a:ext>
                  </a:extLst>
                </p14:cNvPr>
                <p14:cNvContentPartPr/>
                <p14:nvPr/>
              </p14:nvContentPartPr>
              <p14:xfrm>
                <a:off x="5058262" y="2191615"/>
                <a:ext cx="89280" cy="5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BB25042-F571-F88E-42D1-9B05315FA5D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049262" y="2182615"/>
                  <a:ext cx="1069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380117A-0022-4795-0FBA-5CFE3B3EB740}"/>
                    </a:ext>
                  </a:extLst>
                </p14:cNvPr>
                <p14:cNvContentPartPr/>
                <p14:nvPr/>
              </p14:nvContentPartPr>
              <p14:xfrm>
                <a:off x="5064022" y="2215735"/>
                <a:ext cx="36000" cy="2610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380117A-0022-4795-0FBA-5CFE3B3EB74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055022" y="2207095"/>
                  <a:ext cx="53640" cy="262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DF17DE9-03BB-45D3-3EE3-A8DF62C5E6B0}"/>
                    </a:ext>
                  </a:extLst>
                </p14:cNvPr>
                <p14:cNvContentPartPr/>
                <p14:nvPr/>
              </p14:nvContentPartPr>
              <p14:xfrm>
                <a:off x="3958822" y="3547015"/>
                <a:ext cx="2892600" cy="136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DF17DE9-03BB-45D3-3EE3-A8DF62C5E6B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949822" y="3538015"/>
                  <a:ext cx="29102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F8AFA43-EF86-2623-81D9-6964E5AEE706}"/>
                    </a:ext>
                  </a:extLst>
                </p14:cNvPr>
                <p14:cNvContentPartPr/>
                <p14:nvPr/>
              </p14:nvContentPartPr>
              <p14:xfrm>
                <a:off x="4754782" y="2675815"/>
                <a:ext cx="1667880" cy="16984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F8AFA43-EF86-2623-81D9-6964E5AEE70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745782" y="2666815"/>
                  <a:ext cx="1685520" cy="171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22FBC99-5CFC-F8D4-00AF-791AD0FC6221}"/>
                    </a:ext>
                  </a:extLst>
                </p14:cNvPr>
                <p14:cNvContentPartPr/>
                <p14:nvPr/>
              </p14:nvContentPartPr>
              <p14:xfrm>
                <a:off x="4392982" y="2350735"/>
                <a:ext cx="451800" cy="394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22FBC99-5CFC-F8D4-00AF-791AD0FC622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383982" y="2342095"/>
                  <a:ext cx="4694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9CCA625-6258-DAA0-26BB-FC2DFD0881C8}"/>
                    </a:ext>
                  </a:extLst>
                </p14:cNvPr>
                <p14:cNvContentPartPr/>
                <p14:nvPr/>
              </p14:nvContentPartPr>
              <p14:xfrm>
                <a:off x="5247622" y="2890375"/>
                <a:ext cx="11520" cy="113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9CCA625-6258-DAA0-26BB-FC2DFD0881C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238982" y="2881375"/>
                  <a:ext cx="291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0728D4F-ECD2-8624-2C0A-D707347FDF9F}"/>
                    </a:ext>
                  </a:extLst>
                </p14:cNvPr>
                <p14:cNvContentPartPr/>
                <p14:nvPr/>
              </p14:nvContentPartPr>
              <p14:xfrm>
                <a:off x="4708702" y="3596695"/>
                <a:ext cx="8280" cy="96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0728D4F-ECD2-8624-2C0A-D707347FDF9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700062" y="3588055"/>
                  <a:ext cx="259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EC47283-2B2F-87A8-22EC-97E71F0B44FF}"/>
                    </a:ext>
                  </a:extLst>
                </p14:cNvPr>
                <p14:cNvContentPartPr/>
                <p14:nvPr/>
              </p14:nvContentPartPr>
              <p14:xfrm>
                <a:off x="4565062" y="3825655"/>
                <a:ext cx="84960" cy="29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EC47283-2B2F-87A8-22EC-97E71F0B44F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556062" y="3816655"/>
                  <a:ext cx="1026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54CD02D-B616-4D8D-578B-8C793C5D6712}"/>
                    </a:ext>
                  </a:extLst>
                </p14:cNvPr>
                <p14:cNvContentPartPr/>
                <p14:nvPr/>
              </p14:nvContentPartPr>
              <p14:xfrm>
                <a:off x="4795462" y="3819175"/>
                <a:ext cx="8280" cy="112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54CD02D-B616-4D8D-578B-8C793C5D671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786822" y="3810535"/>
                  <a:ext cx="259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F18F64D-306F-CCC8-448C-CCAEEC505937}"/>
                    </a:ext>
                  </a:extLst>
                </p14:cNvPr>
                <p14:cNvContentPartPr/>
                <p14:nvPr/>
              </p14:nvContentPartPr>
              <p14:xfrm>
                <a:off x="4750462" y="2625055"/>
                <a:ext cx="4680" cy="117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F18F64D-306F-CCC8-448C-CCAEEC50593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741462" y="2616055"/>
                  <a:ext cx="223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4849A7D-233C-E2BC-F0B2-377882CB9CB1}"/>
                    </a:ext>
                  </a:extLst>
                </p14:cNvPr>
                <p14:cNvContentPartPr/>
                <p14:nvPr/>
              </p14:nvContentPartPr>
              <p14:xfrm>
                <a:off x="4747942" y="2931415"/>
                <a:ext cx="16560" cy="741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4849A7D-233C-E2BC-F0B2-377882CB9CB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739302" y="2922775"/>
                  <a:ext cx="342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497BDB8-433B-054F-DF3F-3296B4C34345}"/>
                    </a:ext>
                  </a:extLst>
                </p14:cNvPr>
                <p14:cNvContentPartPr/>
                <p14:nvPr/>
              </p14:nvContentPartPr>
              <p14:xfrm>
                <a:off x="4769902" y="3087655"/>
                <a:ext cx="27720" cy="5184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497BDB8-433B-054F-DF3F-3296B4C3434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761262" y="3078655"/>
                  <a:ext cx="4536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2F499BF-FB2A-77E2-F5B7-7382A660C22C}"/>
                    </a:ext>
                  </a:extLst>
                </p14:cNvPr>
                <p14:cNvContentPartPr/>
                <p14:nvPr/>
              </p14:nvContentPartPr>
              <p14:xfrm>
                <a:off x="4783942" y="2563135"/>
                <a:ext cx="111240" cy="14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2F499BF-FB2A-77E2-F5B7-7382A660C22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774942" y="2554495"/>
                  <a:ext cx="1288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4737A29-21B9-110D-2B8C-D13BB09FD158}"/>
                    </a:ext>
                  </a:extLst>
                </p14:cNvPr>
                <p14:cNvContentPartPr/>
                <p14:nvPr/>
              </p14:nvContentPartPr>
              <p14:xfrm>
                <a:off x="4989502" y="2603095"/>
                <a:ext cx="49320" cy="18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4737A29-21B9-110D-2B8C-D13BB09FD15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980862" y="2594455"/>
                  <a:ext cx="669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C1654D4-CA0F-4F42-AEEE-B2CA2B244D5F}"/>
                    </a:ext>
                  </a:extLst>
                </p14:cNvPr>
                <p14:cNvContentPartPr/>
                <p14:nvPr/>
              </p14:nvContentPartPr>
              <p14:xfrm>
                <a:off x="5226022" y="2575375"/>
                <a:ext cx="109080" cy="104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C1654D4-CA0F-4F42-AEEE-B2CA2B244D5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217022" y="2566735"/>
                  <a:ext cx="1267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98D4114-6250-FD98-97AF-5BD6FB596DC9}"/>
                    </a:ext>
                  </a:extLst>
                </p14:cNvPr>
                <p14:cNvContentPartPr/>
                <p14:nvPr/>
              </p14:nvContentPartPr>
              <p14:xfrm>
                <a:off x="5602942" y="3720535"/>
                <a:ext cx="9360" cy="127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98D4114-6250-FD98-97AF-5BD6FB596DC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594302" y="3711895"/>
                  <a:ext cx="270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707AF39-8126-0FAD-9BEA-E264E18BA586}"/>
                    </a:ext>
                  </a:extLst>
                </p14:cNvPr>
                <p14:cNvContentPartPr/>
                <p14:nvPr/>
              </p14:nvContentPartPr>
              <p14:xfrm>
                <a:off x="4862782" y="2932855"/>
                <a:ext cx="103320" cy="2984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707AF39-8126-0FAD-9BEA-E264E18BA58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853782" y="2924215"/>
                  <a:ext cx="12096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905546E-0358-BC5D-511D-0C083511E7F4}"/>
                    </a:ext>
                  </a:extLst>
                </p14:cNvPr>
                <p14:cNvContentPartPr/>
                <p14:nvPr/>
              </p14:nvContentPartPr>
              <p14:xfrm>
                <a:off x="4945942" y="3121135"/>
                <a:ext cx="132120" cy="363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905546E-0358-BC5D-511D-0C083511E7F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936942" y="3112495"/>
                  <a:ext cx="14976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EE8BC4A-B7B3-9D81-B05C-FC61F7F9AAC2}"/>
                    </a:ext>
                  </a:extLst>
                </p14:cNvPr>
                <p14:cNvContentPartPr/>
                <p14:nvPr/>
              </p14:nvContentPartPr>
              <p14:xfrm>
                <a:off x="5077702" y="3217615"/>
                <a:ext cx="95400" cy="2599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EE8BC4A-B7B3-9D81-B05C-FC61F7F9AAC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069062" y="3208615"/>
                  <a:ext cx="1130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0140C36-5BB0-689D-21EB-0FF32C10E3F1}"/>
                    </a:ext>
                  </a:extLst>
                </p14:cNvPr>
                <p14:cNvContentPartPr/>
                <p14:nvPr/>
              </p14:nvContentPartPr>
              <p14:xfrm>
                <a:off x="5263822" y="3291055"/>
                <a:ext cx="77040" cy="2390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0140C36-5BB0-689D-21EB-0FF32C10E3F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255182" y="3282415"/>
                  <a:ext cx="946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413D015-9D7B-D869-8B1B-D73A90852D8E}"/>
                    </a:ext>
                  </a:extLst>
                </p14:cNvPr>
                <p14:cNvContentPartPr/>
                <p14:nvPr/>
              </p14:nvContentPartPr>
              <p14:xfrm>
                <a:off x="5395942" y="3396175"/>
                <a:ext cx="42120" cy="1252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413D015-9D7B-D869-8B1B-D73A90852D8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386942" y="3387535"/>
                  <a:ext cx="59760" cy="14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104B8B7-2961-7AA8-F6B3-786C23D20C69}"/>
                  </a:ext>
                </a:extLst>
              </p:cNvPr>
              <p:cNvSpPr txBox="1"/>
              <p:nvPr/>
            </p:nvSpPr>
            <p:spPr>
              <a:xfrm>
                <a:off x="3477330" y="4895575"/>
                <a:ext cx="3391544" cy="834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Area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=2+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</m:d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1−</m:t>
                        </m:r>
                        <m:d>
                          <m:dPr>
                            <m:ctrlPr>
                              <a:rPr lang="en-AU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AU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AU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endParaRPr lang="en-AU" sz="2000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=4 </m:t>
                    </m:r>
                    <m:r>
                      <a:rPr lang="en-AU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𝑢𝑛𝑖𝑡</m:t>
                    </m:r>
                    <m:sSup>
                      <m:sSupPr>
                        <m:ctrlP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p>
                        <m: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104B8B7-2961-7AA8-F6B3-786C23D20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330" y="4895575"/>
                <a:ext cx="3391544" cy="834716"/>
              </a:xfrm>
              <a:prstGeom prst="rect">
                <a:avLst/>
              </a:prstGeom>
              <a:blipFill>
                <a:blip r:embed="rId93"/>
                <a:stretch>
                  <a:fillRect l="-179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E3E6DBF5-ED45-2EF5-9ACA-AA9FEF875FFC}"/>
              </a:ext>
            </a:extLst>
          </p:cNvPr>
          <p:cNvSpPr txBox="1"/>
          <p:nvPr/>
        </p:nvSpPr>
        <p:spPr>
          <a:xfrm>
            <a:off x="7491458" y="1815625"/>
            <a:ext cx="3391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c) 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4A6F599-78AD-5DE4-0DC5-FFDE7F30979A}"/>
              </a:ext>
            </a:extLst>
          </p:cNvPr>
          <p:cNvGrpSpPr/>
          <p:nvPr/>
        </p:nvGrpSpPr>
        <p:grpSpPr>
          <a:xfrm>
            <a:off x="8224822" y="2213575"/>
            <a:ext cx="2254680" cy="2350080"/>
            <a:chOff x="8224822" y="2213575"/>
            <a:chExt cx="2254680" cy="235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CD6A4D6-A4FA-B9F5-1C61-BAFA7704D48C}"/>
                    </a:ext>
                  </a:extLst>
                </p14:cNvPr>
                <p14:cNvContentPartPr/>
                <p14:nvPr/>
              </p14:nvContentPartPr>
              <p14:xfrm>
                <a:off x="8943382" y="2213575"/>
                <a:ext cx="99000" cy="117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CD6A4D6-A4FA-B9F5-1C61-BAFA7704D48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934742" y="2204935"/>
                  <a:ext cx="1166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833E8E0-4809-5EFB-660D-6BFEE9F9E90F}"/>
                    </a:ext>
                  </a:extLst>
                </p14:cNvPr>
                <p14:cNvContentPartPr/>
                <p14:nvPr/>
              </p14:nvContentPartPr>
              <p14:xfrm>
                <a:off x="9047422" y="2228335"/>
                <a:ext cx="43560" cy="309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833E8E0-4809-5EFB-660D-6BFEE9F9E90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038422" y="2219335"/>
                  <a:ext cx="612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735840F-2A57-4752-04CF-4787BE5E36FB}"/>
                    </a:ext>
                  </a:extLst>
                </p14:cNvPr>
                <p14:cNvContentPartPr/>
                <p14:nvPr/>
              </p14:nvContentPartPr>
              <p14:xfrm>
                <a:off x="9004222" y="2310775"/>
                <a:ext cx="69120" cy="22528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735840F-2A57-4752-04CF-4787BE5E36F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995582" y="2301775"/>
                  <a:ext cx="86760" cy="22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766CD0C-9354-A7BF-7186-B20AAB9F01EF}"/>
                    </a:ext>
                  </a:extLst>
                </p14:cNvPr>
                <p14:cNvContentPartPr/>
                <p14:nvPr/>
              </p14:nvContentPartPr>
              <p14:xfrm>
                <a:off x="8224822" y="3916375"/>
                <a:ext cx="2131920" cy="1530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766CD0C-9354-A7BF-7186-B20AAB9F01E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216182" y="3907375"/>
                  <a:ext cx="21495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EFD9720-BC5D-E1AF-566F-BEA9049AEA0D}"/>
                    </a:ext>
                  </a:extLst>
                </p14:cNvPr>
                <p14:cNvContentPartPr/>
                <p14:nvPr/>
              </p14:nvContentPartPr>
              <p14:xfrm>
                <a:off x="8272342" y="2505535"/>
                <a:ext cx="2207160" cy="19706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EFD9720-BC5D-E1AF-566F-BEA9049AEA0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263342" y="2496535"/>
                  <a:ext cx="2224800" cy="19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0A2D539-33C4-466C-7812-8B99BB003716}"/>
                    </a:ext>
                  </a:extLst>
                </p14:cNvPr>
                <p14:cNvContentPartPr/>
                <p14:nvPr/>
              </p14:nvContentPartPr>
              <p14:xfrm>
                <a:off x="9435142" y="3986215"/>
                <a:ext cx="28080" cy="1191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0A2D539-33C4-466C-7812-8B99BB00371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426142" y="3977575"/>
                  <a:ext cx="457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DE6A5FE-3355-B35F-C868-42F55DA685C4}"/>
                    </a:ext>
                  </a:extLst>
                </p14:cNvPr>
                <p14:cNvContentPartPr/>
                <p14:nvPr/>
              </p14:nvContentPartPr>
              <p14:xfrm>
                <a:off x="9468622" y="4207255"/>
                <a:ext cx="8640" cy="964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DE6A5FE-3355-B35F-C868-42F55DA685C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459622" y="4198615"/>
                  <a:ext cx="262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39FB0D4-9150-63BC-4909-6BE242F38252}"/>
                    </a:ext>
                  </a:extLst>
                </p14:cNvPr>
                <p14:cNvContentPartPr/>
                <p14:nvPr/>
              </p14:nvContentPartPr>
              <p14:xfrm>
                <a:off x="9407782" y="3831775"/>
                <a:ext cx="17280" cy="1026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39FB0D4-9150-63BC-4909-6BE242F3825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399142" y="3822775"/>
                  <a:ext cx="349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74C05DD-D0AD-3E71-7E93-CD4D87516A3C}"/>
                    </a:ext>
                  </a:extLst>
                </p14:cNvPr>
                <p14:cNvContentPartPr/>
                <p14:nvPr/>
              </p14:nvContentPartPr>
              <p14:xfrm>
                <a:off x="9375382" y="3515695"/>
                <a:ext cx="36000" cy="1879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74C05DD-D0AD-3E71-7E93-CD4D87516A3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366382" y="3507055"/>
                  <a:ext cx="536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218840A-06DA-A27B-A42B-F644E43816DE}"/>
                    </a:ext>
                  </a:extLst>
                </p14:cNvPr>
                <p14:cNvContentPartPr/>
                <p14:nvPr/>
              </p14:nvContentPartPr>
              <p14:xfrm>
                <a:off x="9935902" y="3815575"/>
                <a:ext cx="24120" cy="2023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218840A-06DA-A27B-A42B-F644E43816D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927262" y="3806935"/>
                  <a:ext cx="417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284037E-08F2-2301-FDDC-419350364750}"/>
                    </a:ext>
                  </a:extLst>
                </p14:cNvPr>
                <p14:cNvContentPartPr/>
                <p14:nvPr/>
              </p14:nvContentPartPr>
              <p14:xfrm>
                <a:off x="9922942" y="3549535"/>
                <a:ext cx="28440" cy="1317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284037E-08F2-2301-FDDC-41935036475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913942" y="3540535"/>
                  <a:ext cx="460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8BF2EE7-F001-84D7-8C87-63303351FCFF}"/>
                    </a:ext>
                  </a:extLst>
                </p14:cNvPr>
                <p14:cNvContentPartPr/>
                <p14:nvPr/>
              </p14:nvContentPartPr>
              <p14:xfrm>
                <a:off x="9872902" y="3027895"/>
                <a:ext cx="53640" cy="4046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8BF2EE7-F001-84D7-8C87-63303351FCF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863902" y="3018895"/>
                  <a:ext cx="7128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A035237-D0B7-B180-2A1D-E3E81B767A0C}"/>
                    </a:ext>
                  </a:extLst>
                </p14:cNvPr>
                <p14:cNvContentPartPr/>
                <p14:nvPr/>
              </p14:nvContentPartPr>
              <p14:xfrm>
                <a:off x="9939862" y="4177375"/>
                <a:ext cx="141120" cy="1166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A035237-D0B7-B180-2A1D-E3E81B767A0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931222" y="4168735"/>
                  <a:ext cx="1587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177707C-C8A5-ACFF-27CE-7BC78A67EC9A}"/>
                    </a:ext>
                  </a:extLst>
                </p14:cNvPr>
                <p14:cNvContentPartPr/>
                <p14:nvPr/>
              </p14:nvContentPartPr>
              <p14:xfrm>
                <a:off x="9452422" y="3430015"/>
                <a:ext cx="87840" cy="2790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177707C-C8A5-ACFF-27CE-7BC78A67EC9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443782" y="3421015"/>
                  <a:ext cx="1054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C9C3942-D004-95FF-5BE9-12285258C7E6}"/>
                    </a:ext>
                  </a:extLst>
                </p14:cNvPr>
                <p14:cNvContentPartPr/>
                <p14:nvPr/>
              </p14:nvContentPartPr>
              <p14:xfrm>
                <a:off x="9612262" y="3238495"/>
                <a:ext cx="205920" cy="5670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C9C3942-D004-95FF-5BE9-12285258C7E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603622" y="3229855"/>
                  <a:ext cx="223560" cy="5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9CC3DF5-D15B-7CF8-C882-17B956FFF72E}"/>
                    </a:ext>
                  </a:extLst>
                </p14:cNvPr>
                <p14:cNvContentPartPr/>
                <p14:nvPr/>
              </p14:nvContentPartPr>
              <p14:xfrm>
                <a:off x="9717382" y="3445855"/>
                <a:ext cx="180000" cy="4388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9CC3DF5-D15B-7CF8-C882-17B956FFF72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708742" y="3436855"/>
                  <a:ext cx="19764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AD74EF8-B695-C76D-9787-938C4C4BE059}"/>
                    </a:ext>
                  </a:extLst>
                </p14:cNvPr>
                <p14:cNvContentPartPr/>
                <p14:nvPr/>
              </p14:nvContentPartPr>
              <p14:xfrm>
                <a:off x="9799822" y="3785695"/>
                <a:ext cx="69840" cy="2286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AD74EF8-B695-C76D-9787-938C4C4BE05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791182" y="3777055"/>
                  <a:ext cx="874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0A3D425-47A7-B768-E0C4-C2D14BA9A0D3}"/>
                    </a:ext>
                  </a:extLst>
                </p14:cNvPr>
                <p14:cNvContentPartPr/>
                <p14:nvPr/>
              </p14:nvContentPartPr>
              <p14:xfrm>
                <a:off x="9004582" y="3533695"/>
                <a:ext cx="124200" cy="176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0A3D425-47A7-B768-E0C4-C2D14BA9A0D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995942" y="3524695"/>
                  <a:ext cx="1418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E6020E8-559D-D1F6-3CAD-5C4D946DD9B1}"/>
                    </a:ext>
                  </a:extLst>
                </p14:cNvPr>
                <p14:cNvContentPartPr/>
                <p14:nvPr/>
              </p14:nvContentPartPr>
              <p14:xfrm>
                <a:off x="9215542" y="3507415"/>
                <a:ext cx="130320" cy="190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E6020E8-559D-D1F6-3CAD-5C4D946DD9B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206542" y="3498415"/>
                  <a:ext cx="1479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7842AC7-F83C-36CD-32DF-84A284B45C4D}"/>
                    </a:ext>
                  </a:extLst>
                </p14:cNvPr>
                <p14:cNvContentPartPr/>
                <p14:nvPr/>
              </p14:nvContentPartPr>
              <p14:xfrm>
                <a:off x="8758342" y="3493375"/>
                <a:ext cx="136080" cy="1425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7842AC7-F83C-36CD-32DF-84A284B45C4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749342" y="3484375"/>
                  <a:ext cx="1537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A6F031B-9B00-FBD0-9646-CDA8C989B6B6}"/>
                    </a:ext>
                  </a:extLst>
                </p14:cNvPr>
                <p14:cNvContentPartPr/>
                <p14:nvPr/>
              </p14:nvContentPartPr>
              <p14:xfrm>
                <a:off x="8988022" y="3052735"/>
                <a:ext cx="139680" cy="104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A6F031B-9B00-FBD0-9646-CDA8C989B6B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979382" y="3043735"/>
                  <a:ext cx="1573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92B7E34-7C26-F047-6680-F213341DBB19}"/>
                    </a:ext>
                  </a:extLst>
                </p14:cNvPr>
                <p14:cNvContentPartPr/>
                <p14:nvPr/>
              </p14:nvContentPartPr>
              <p14:xfrm>
                <a:off x="9225622" y="3012775"/>
                <a:ext cx="366840" cy="378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92B7E34-7C26-F047-6680-F213341DBB1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216982" y="3003775"/>
                  <a:ext cx="3844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E6A9C71-2C82-1ED7-635E-6F608C811EA0}"/>
                    </a:ext>
                  </a:extLst>
                </p14:cNvPr>
                <p14:cNvContentPartPr/>
                <p14:nvPr/>
              </p14:nvContentPartPr>
              <p14:xfrm>
                <a:off x="9636382" y="3000175"/>
                <a:ext cx="124200" cy="126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E6A9C71-2C82-1ED7-635E-6F608C811EA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627742" y="2991175"/>
                  <a:ext cx="1418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D70A63E-6197-30B3-E686-194D6F6BDDD5}"/>
                    </a:ext>
                  </a:extLst>
                </p14:cNvPr>
                <p14:cNvContentPartPr/>
                <p14:nvPr/>
              </p14:nvContentPartPr>
              <p14:xfrm>
                <a:off x="8737822" y="2978935"/>
                <a:ext cx="137160" cy="1702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D70A63E-6197-30B3-E686-194D6F6BDDD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728822" y="2970295"/>
                  <a:ext cx="154800" cy="18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B7B7989-67A7-603F-C5B9-25DC567B7C35}"/>
                  </a:ext>
                </a:extLst>
              </p:cNvPr>
              <p:cNvSpPr txBox="1"/>
              <p:nvPr/>
            </p:nvSpPr>
            <p:spPr>
              <a:xfrm>
                <a:off x="7767450" y="4880219"/>
                <a:ext cx="3391544" cy="967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Area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2+3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r>
                      <a:rPr lang="en-AU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×1</m:t>
                    </m:r>
                  </m:oMath>
                </a14:m>
                <a:endParaRPr lang="en-AU" sz="2000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r>
                      <a:rPr lang="en-AU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AU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𝑢𝑛𝑖𝑡</m:t>
                    </m:r>
                    <m:sSup>
                      <m:sSupPr>
                        <m:ctrlP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p>
                        <m: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B7B7989-67A7-603F-C5B9-25DC567B7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450" y="4880219"/>
                <a:ext cx="3391544" cy="967252"/>
              </a:xfrm>
              <a:prstGeom prst="rect">
                <a:avLst/>
              </a:prstGeom>
              <a:blipFill>
                <a:blip r:embed="rId142"/>
                <a:stretch>
                  <a:fillRect l="-179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50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4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/>
      <p:bldP spid="29" grpId="0"/>
      <p:bldP spid="58" grpId="0"/>
      <p:bldP spid="59" grpId="0"/>
      <p:bldP spid="9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1DDB9-53EC-461F-90ED-AEED3B921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79" y="814971"/>
            <a:ext cx="11887199" cy="5913087"/>
          </a:xfrm>
        </p:spPr>
        <p:txBody>
          <a:bodyPr/>
          <a:lstStyle/>
          <a:p>
            <a:pPr marL="0" indent="0" algn="just">
              <a:buNone/>
            </a:pPr>
            <a:r>
              <a:rPr lang="en-US" sz="2200" dirty="0"/>
              <a:t>When we use the term ‘integration’ </a:t>
            </a:r>
            <a:r>
              <a:rPr lang="en-US" sz="2200" dirty="0">
                <a:sym typeface="Wingdings" panose="05000000000000000000" pitchFamily="2" charset="2"/>
              </a:rPr>
              <a:t> This refers to the process of calculating the area under a curve.</a:t>
            </a:r>
            <a:endParaRPr lang="en-US" sz="2200" dirty="0"/>
          </a:p>
          <a:p>
            <a:pPr marL="0" indent="0" algn="just">
              <a:buNone/>
            </a:pPr>
            <a:r>
              <a:rPr lang="en-US" sz="2200" dirty="0"/>
              <a:t>We do this by cutting the region below a curve into smaller parts, such as rectangles, and so that when we sum the area of the rectangles together, we find the area under the curve.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4685B-C8F1-4604-98C5-86E62628332B}"/>
              </a:ext>
            </a:extLst>
          </p:cNvPr>
          <p:cNvSpPr txBox="1"/>
          <p:nvPr/>
        </p:nvSpPr>
        <p:spPr>
          <a:xfrm>
            <a:off x="0" y="0"/>
            <a:ext cx="4358340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</a:t>
            </a:r>
            <a:r>
              <a:rPr kumimoji="0" lang="en-US" sz="32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Area Under a Curve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81B384-CD73-414E-9773-D484CD4B568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682" y="2964401"/>
            <a:ext cx="6242635" cy="384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19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599" y="812617"/>
            <a:ext cx="10304649" cy="1499261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AU" sz="4000" dirty="0"/>
              <a:t>Complete Cambridge Ex 6A</a:t>
            </a:r>
          </a:p>
          <a:p>
            <a:pPr algn="l"/>
            <a:r>
              <a:rPr lang="en-AU" sz="4000"/>
              <a:t>Extra worksheet </a:t>
            </a:r>
            <a:r>
              <a:rPr lang="en-AU" sz="4000" dirty="0"/>
              <a:t>on Connect</a:t>
            </a:r>
          </a:p>
          <a:p>
            <a:pPr algn="l"/>
            <a:r>
              <a:rPr lang="en-AU" sz="4000" dirty="0"/>
              <a:t>Ignore Cambridge’s terminology of left-endpoint and right-endpoint estimate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300048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566BF3-C148-4B77-9200-A8790B8E80E6}"/>
              </a:ext>
            </a:extLst>
          </p:cNvPr>
          <p:cNvSpPr txBox="1"/>
          <p:nvPr/>
        </p:nvSpPr>
        <p:spPr>
          <a:xfrm>
            <a:off x="0" y="0"/>
            <a:ext cx="4741027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Integration as Summation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5382098-51B2-4511-B326-9E5D477DEC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4379" y="814971"/>
                <a:ext cx="11887199" cy="5913087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US" sz="2200" dirty="0"/>
                  <a:t>The integration symbol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′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nary>
                  </m:oMath>
                </a14:m>
                <a:r>
                  <a:rPr lang="en-US" sz="2200" dirty="0"/>
                  <a:t> symbolizes summation, and calculates the summation of an infinite number of rectangles beneath the curve to calculate the area under the curve. </a:t>
                </a:r>
              </a:p>
              <a:p>
                <a:pPr marL="0" indent="0" algn="just">
                  <a:buNone/>
                </a:pPr>
                <a:r>
                  <a:rPr lang="en-US" sz="2200" dirty="0">
                    <a:solidFill>
                      <a:schemeClr val="accent5">
                        <a:lumMod val="50000"/>
                      </a:schemeClr>
                    </a:solidFill>
                  </a:rPr>
                  <a:t>When we use calculus to integrate a function, we are calculating </a:t>
                </a:r>
                <a:r>
                  <a:rPr lang="en-US" sz="2200" b="1" dirty="0">
                    <a:solidFill>
                      <a:schemeClr val="accent5">
                        <a:lumMod val="50000"/>
                      </a:schemeClr>
                    </a:solidFill>
                  </a:rPr>
                  <a:t>the EXACT area </a:t>
                </a:r>
                <a:r>
                  <a:rPr lang="en-US" sz="2200" dirty="0">
                    <a:solidFill>
                      <a:schemeClr val="accent5">
                        <a:lumMod val="50000"/>
                      </a:schemeClr>
                    </a:solidFill>
                  </a:rPr>
                  <a:t>under the curve</a:t>
                </a:r>
                <a:r>
                  <a:rPr lang="en-US" sz="2200" dirty="0">
                    <a:solidFill>
                      <a:srgbClr val="7030A0"/>
                    </a:solidFill>
                  </a:rPr>
                  <a:t>.</a:t>
                </a:r>
              </a:p>
              <a:p>
                <a:pPr marL="0" indent="0" algn="just">
                  <a:buNone/>
                </a:pPr>
                <a:r>
                  <a:rPr lang="en-US" sz="2200" dirty="0">
                    <a:solidFill>
                      <a:schemeClr val="accent5">
                        <a:lumMod val="50000"/>
                      </a:schemeClr>
                    </a:solidFill>
                  </a:rPr>
                  <a:t>When we</a:t>
                </a:r>
                <a:r>
                  <a:rPr lang="en-US" sz="2200" b="1" dirty="0">
                    <a:solidFill>
                      <a:schemeClr val="accent5">
                        <a:lumMod val="50000"/>
                      </a:schemeClr>
                    </a:solidFill>
                  </a:rPr>
                  <a:t> use rectangles or other geometric shapes, </a:t>
                </a:r>
                <a:r>
                  <a:rPr lang="en-US" sz="2200" dirty="0">
                    <a:solidFill>
                      <a:schemeClr val="accent5">
                        <a:lumMod val="50000"/>
                      </a:schemeClr>
                    </a:solidFill>
                  </a:rPr>
                  <a:t>such as the trapezium formula to calculate the area under a curve, this is an </a:t>
                </a:r>
                <a:r>
                  <a:rPr lang="en-US" sz="2200" b="1" dirty="0">
                    <a:solidFill>
                      <a:schemeClr val="accent5">
                        <a:lumMod val="50000"/>
                      </a:schemeClr>
                    </a:solidFill>
                  </a:rPr>
                  <a:t>APPROXIMATION/ESTIMATION of the area.</a:t>
                </a:r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5382098-51B2-4511-B326-9E5D477DEC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379" y="814971"/>
                <a:ext cx="11887199" cy="5913087"/>
              </a:xfrm>
              <a:blipFill>
                <a:blip r:embed="rId2"/>
                <a:stretch>
                  <a:fillRect l="-667" t="-11649" r="-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>
            <a:extLst>
              <a:ext uri="{FF2B5EF4-FFF2-40B4-BE49-F238E27FC236}">
                <a16:creationId xmlns:a16="http://schemas.microsoft.com/office/drawing/2014/main" id="{7F2294A8-89F4-4A20-B259-F6F5B1A6249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07" y="3224463"/>
            <a:ext cx="5332396" cy="350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A23C0BA-E989-4CB2-958B-C0D1DD6A2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815" y="3432876"/>
            <a:ext cx="4733925" cy="317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72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FBAF625-7FB8-447A-99B4-79F8D08D3BD9}"/>
              </a:ext>
            </a:extLst>
          </p:cNvPr>
          <p:cNvSpPr/>
          <p:nvPr/>
        </p:nvSpPr>
        <p:spPr>
          <a:xfrm>
            <a:off x="11239720" y="5036049"/>
            <a:ext cx="410634" cy="1299633"/>
          </a:xfrm>
          <a:prstGeom prst="rect">
            <a:avLst/>
          </a:prstGeom>
          <a:solidFill>
            <a:srgbClr val="99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C7C238-F1F6-48DD-8B42-142D6264A4A0}"/>
              </a:ext>
            </a:extLst>
          </p:cNvPr>
          <p:cNvSpPr/>
          <p:nvPr/>
        </p:nvSpPr>
        <p:spPr>
          <a:xfrm>
            <a:off x="10829086" y="5247716"/>
            <a:ext cx="410634" cy="1087966"/>
          </a:xfrm>
          <a:prstGeom prst="rect">
            <a:avLst/>
          </a:prstGeom>
          <a:solidFill>
            <a:srgbClr val="99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CB21DC-09A0-4369-A3AC-159B517787DD}"/>
              </a:ext>
            </a:extLst>
          </p:cNvPr>
          <p:cNvSpPr/>
          <p:nvPr/>
        </p:nvSpPr>
        <p:spPr>
          <a:xfrm>
            <a:off x="10420040" y="5455150"/>
            <a:ext cx="410634" cy="880532"/>
          </a:xfrm>
          <a:prstGeom prst="rect">
            <a:avLst/>
          </a:prstGeom>
          <a:solidFill>
            <a:srgbClr val="99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AEB1B8-F5AF-4AAF-9C4A-6D2775D3F786}"/>
              </a:ext>
            </a:extLst>
          </p:cNvPr>
          <p:cNvSpPr/>
          <p:nvPr/>
        </p:nvSpPr>
        <p:spPr>
          <a:xfrm>
            <a:off x="10009936" y="5666816"/>
            <a:ext cx="410634" cy="668866"/>
          </a:xfrm>
          <a:prstGeom prst="rect">
            <a:avLst/>
          </a:prstGeom>
          <a:solidFill>
            <a:srgbClr val="99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FEF958-CDED-476B-9756-587D39648F4F}"/>
              </a:ext>
            </a:extLst>
          </p:cNvPr>
          <p:cNvSpPr/>
          <p:nvPr/>
        </p:nvSpPr>
        <p:spPr>
          <a:xfrm>
            <a:off x="9597978" y="5827682"/>
            <a:ext cx="410634" cy="510111"/>
          </a:xfrm>
          <a:prstGeom prst="rect">
            <a:avLst/>
          </a:prstGeom>
          <a:solidFill>
            <a:srgbClr val="99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EC1ABC-8EC7-4054-BF2C-C3F5BF465933}"/>
              </a:ext>
            </a:extLst>
          </p:cNvPr>
          <p:cNvSpPr/>
          <p:nvPr/>
        </p:nvSpPr>
        <p:spPr>
          <a:xfrm>
            <a:off x="11239720" y="5150349"/>
            <a:ext cx="410634" cy="11811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D453E2-A440-472E-979F-228345A7BCD0}"/>
              </a:ext>
            </a:extLst>
          </p:cNvPr>
          <p:cNvSpPr/>
          <p:nvPr/>
        </p:nvSpPr>
        <p:spPr>
          <a:xfrm>
            <a:off x="10829086" y="5370482"/>
            <a:ext cx="410634" cy="96096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B6C0CE-3F18-4FDF-B60A-BCED870F0A5F}"/>
              </a:ext>
            </a:extLst>
          </p:cNvPr>
          <p:cNvSpPr/>
          <p:nvPr/>
        </p:nvSpPr>
        <p:spPr>
          <a:xfrm>
            <a:off x="10418452" y="5582149"/>
            <a:ext cx="410634" cy="74929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835AA0-C640-4B5E-8C41-4E02EAD89F7E}"/>
              </a:ext>
            </a:extLst>
          </p:cNvPr>
          <p:cNvSpPr/>
          <p:nvPr/>
        </p:nvSpPr>
        <p:spPr>
          <a:xfrm>
            <a:off x="10007818" y="5755714"/>
            <a:ext cx="410634" cy="57573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C3B4D8-D696-492C-BD48-E6C4C2B94CFD}"/>
              </a:ext>
            </a:extLst>
          </p:cNvPr>
          <p:cNvSpPr/>
          <p:nvPr/>
        </p:nvSpPr>
        <p:spPr>
          <a:xfrm>
            <a:off x="9597184" y="5907058"/>
            <a:ext cx="410634" cy="42438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BE97B7-D57C-423E-BAD4-5DAD02D0AE8E}"/>
              </a:ext>
            </a:extLst>
          </p:cNvPr>
          <p:cNvSpPr/>
          <p:nvPr/>
        </p:nvSpPr>
        <p:spPr>
          <a:xfrm>
            <a:off x="11236545" y="4896349"/>
            <a:ext cx="410634" cy="14351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22FF56-DABD-4C6E-86CD-390B51169AA9}"/>
              </a:ext>
            </a:extLst>
          </p:cNvPr>
          <p:cNvSpPr/>
          <p:nvPr/>
        </p:nvSpPr>
        <p:spPr>
          <a:xfrm>
            <a:off x="10825911" y="5150349"/>
            <a:ext cx="410634" cy="118109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3617A3-76BD-4465-B787-1269CA570E2A}"/>
              </a:ext>
            </a:extLst>
          </p:cNvPr>
          <p:cNvSpPr/>
          <p:nvPr/>
        </p:nvSpPr>
        <p:spPr>
          <a:xfrm>
            <a:off x="10415277" y="5370483"/>
            <a:ext cx="410634" cy="96096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196AE5-C64E-41B3-8B9A-02DD24C4EF3E}"/>
              </a:ext>
            </a:extLst>
          </p:cNvPr>
          <p:cNvSpPr/>
          <p:nvPr/>
        </p:nvSpPr>
        <p:spPr>
          <a:xfrm>
            <a:off x="10004643" y="5582150"/>
            <a:ext cx="410634" cy="74929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D6511E-A019-433D-BD09-1DFBE5DEC2B3}"/>
              </a:ext>
            </a:extLst>
          </p:cNvPr>
          <p:cNvSpPr/>
          <p:nvPr/>
        </p:nvSpPr>
        <p:spPr>
          <a:xfrm>
            <a:off x="9594009" y="5755715"/>
            <a:ext cx="410634" cy="575731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54" y="584775"/>
            <a:ext cx="12300518" cy="59756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AU" sz="2000" dirty="0"/>
              <a:t>To estimate the area under a curve, we:</a:t>
            </a:r>
          </a:p>
          <a:p>
            <a:pPr>
              <a:lnSpc>
                <a:spcPct val="100000"/>
              </a:lnSpc>
            </a:pPr>
            <a:r>
              <a:rPr lang="en-AU" sz="2000" dirty="0"/>
              <a:t>Dividing the curve into sections using rectangles, </a:t>
            </a:r>
          </a:p>
          <a:p>
            <a:pPr>
              <a:lnSpc>
                <a:spcPct val="100000"/>
              </a:lnSpc>
            </a:pPr>
            <a:r>
              <a:rPr lang="en-AU" sz="2000" dirty="0"/>
              <a:t>find the area of each rectangle and add them together to find the required region.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AU" sz="2000" dirty="0"/>
              <a:t>This can be done in three ways:</a:t>
            </a:r>
          </a:p>
          <a:p>
            <a:pPr>
              <a:lnSpc>
                <a:spcPct val="100000"/>
              </a:lnSpc>
            </a:pPr>
            <a:r>
              <a:rPr lang="en-AU" sz="1800" b="1" dirty="0">
                <a:solidFill>
                  <a:srgbClr val="002060"/>
                </a:solidFill>
              </a:rPr>
              <a:t>Overestimation/Circumscribed Rectangles:</a:t>
            </a:r>
            <a:r>
              <a:rPr lang="en-AU" sz="1800" dirty="0">
                <a:solidFill>
                  <a:srgbClr val="002060"/>
                </a:solidFill>
              </a:rPr>
              <a:t> the rectangles overlap the curve so that the area is overestimated.</a:t>
            </a:r>
            <a:endParaRPr lang="en-AU" sz="1800" b="1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en-AU" sz="1800" b="1" dirty="0">
                <a:solidFill>
                  <a:srgbClr val="002060"/>
                </a:solidFill>
              </a:rPr>
              <a:t>Underestimation/Inscribed Rectangles:</a:t>
            </a:r>
            <a:r>
              <a:rPr lang="en-AU" sz="1800" dirty="0">
                <a:solidFill>
                  <a:srgbClr val="002060"/>
                </a:solidFill>
              </a:rPr>
              <a:t> the rectangles leave a gap underneath the curve so that the area is underestimated.</a:t>
            </a:r>
          </a:p>
          <a:p>
            <a:pPr>
              <a:lnSpc>
                <a:spcPct val="100000"/>
              </a:lnSpc>
            </a:pPr>
            <a:r>
              <a:rPr lang="en-AU" sz="1800" b="1" dirty="0">
                <a:solidFill>
                  <a:srgbClr val="002060"/>
                </a:solidFill>
              </a:rPr>
              <a:t>Midpoint/Centred Rectangles: </a:t>
            </a:r>
            <a:r>
              <a:rPr lang="en-AU" sz="1800" dirty="0">
                <a:solidFill>
                  <a:srgbClr val="002060"/>
                </a:solidFill>
              </a:rPr>
              <a:t>the middle of the top edge of the rectangle just touches the curve to form centred rectangles. </a:t>
            </a:r>
            <a:endParaRPr lang="en-AU" sz="1800" b="1" dirty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AU" sz="2000" dirty="0"/>
          </a:p>
          <a:p>
            <a:pPr marL="0" indent="0" algn="ctr">
              <a:lnSpc>
                <a:spcPct val="100000"/>
              </a:lnSpc>
              <a:buNone/>
            </a:pPr>
            <a:endParaRPr lang="en-AU" sz="2400" b="1" dirty="0"/>
          </a:p>
          <a:p>
            <a:pPr marL="0" indent="0">
              <a:lnSpc>
                <a:spcPct val="100000"/>
              </a:lnSpc>
              <a:buNone/>
            </a:pPr>
            <a:endParaRPr lang="en-AU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AD5720-3FBD-4DFA-8233-364920069A70}"/>
              </a:ext>
            </a:extLst>
          </p:cNvPr>
          <p:cNvSpPr txBox="1"/>
          <p:nvPr/>
        </p:nvSpPr>
        <p:spPr>
          <a:xfrm>
            <a:off x="0" y="0"/>
            <a:ext cx="9275981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Using Rectangles to Estimate the Area Under a Curve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7FE588-79CE-4D76-9ACE-6AA56A06E1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012" y="3560124"/>
            <a:ext cx="5361184" cy="31141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E3412E0-3AD7-4597-80D5-8AD676CB65E8}"/>
                  </a:ext>
                </a:extLst>
              </p:cNvPr>
              <p:cNvSpPr/>
              <p:nvPr/>
            </p:nvSpPr>
            <p:spPr>
              <a:xfrm>
                <a:off x="272814" y="3684915"/>
                <a:ext cx="5901199" cy="29308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AU" sz="2000" dirty="0"/>
                  <a:t>Notice that the widths of each rectangle are the same (0.1 units). The length of each rectangle is calculated by substituting the </a:t>
                </a:r>
                <a14:m>
                  <m:oMath xmlns:m="http://schemas.openxmlformats.org/officeDocument/2006/math">
                    <m:r>
                      <a:rPr lang="en-AU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2000" dirty="0"/>
                  <a:t>-value it just touches on the curve into the function, in this case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sz="2000" dirty="0"/>
              </a:p>
              <a:p>
                <a:pPr algn="just"/>
                <a:endParaRPr lang="en-AU" sz="2000" b="1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𝑨𝒓𝒆𝒂</m:t>
                      </m:r>
                      <m:r>
                        <a:rPr lang="en-AU" sz="20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AU" sz="20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𝒆𝒂𝒄𝒉</m:t>
                      </m:r>
                      <m:r>
                        <a:rPr lang="en-AU" sz="20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𝒓𝒆𝒄𝒕𝒂𝒏𝒈𝒍𝒆</m:t>
                      </m:r>
                      <m:r>
                        <a:rPr lang="en-AU" sz="20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𝑳𝒆𝒏𝒈𝒕𝒉</m:t>
                      </m:r>
                      <m:r>
                        <a:rPr lang="en-US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𝑾𝒊𝒅𝒕𝒉</m:t>
                      </m:r>
                    </m:oMath>
                  </m:oMathPara>
                </a14:m>
                <a:endParaRPr lang="en-AU" sz="2400" b="1" dirty="0">
                  <a:solidFill>
                    <a:srgbClr val="002060"/>
                  </a:solidFill>
                </a:endParaRPr>
              </a:p>
              <a:p>
                <a:pPr lvl="0" algn="just"/>
                <a:endParaRPr lang="en-AU" sz="2000" b="1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lvl="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𝑨𝒓𝒆𝒂</m:t>
                      </m:r>
                      <m:r>
                        <a:rPr lang="en-AU" sz="20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AU" sz="20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𝒆𝒂𝒄𝒉</m:t>
                      </m:r>
                      <m:r>
                        <a:rPr lang="en-US" sz="20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𝒓𝒆𝒄𝒕𝒂𝒏𝒈𝒍𝒆</m:t>
                      </m:r>
                      <m:r>
                        <a:rPr lang="en-AU" sz="20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AU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algn="just"/>
                <a:endParaRPr lang="en-AU" sz="2400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E3412E0-3AD7-4597-80D5-8AD676CB65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14" y="3684915"/>
                <a:ext cx="5901199" cy="2930867"/>
              </a:xfrm>
              <a:prstGeom prst="rect">
                <a:avLst/>
              </a:prstGeom>
              <a:blipFill>
                <a:blip r:embed="rId3"/>
                <a:stretch>
                  <a:fillRect l="-1136" t="-1040" r="-10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93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FDD799-BD51-4870-84A8-F5635ECC2E18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schemeClr val="bg1"/>
                </a:solidFill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ED0083-57BC-F7FB-95DB-C458D3381E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t="22119"/>
          <a:stretch/>
        </p:blipFill>
        <p:spPr>
          <a:xfrm>
            <a:off x="185543" y="1169550"/>
            <a:ext cx="9211025" cy="261667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0E8D00-D283-C657-A47B-9BC8A52B4866}"/>
                  </a:ext>
                </a:extLst>
              </p:cNvPr>
              <p:cNvSpPr txBox="1"/>
              <p:nvPr/>
            </p:nvSpPr>
            <p:spPr>
              <a:xfrm>
                <a:off x="0" y="584775"/>
                <a:ext cx="1189295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Approximate the are under the curve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AU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A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between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AU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en-A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AU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</m:oMath>
                </a14:m>
                <a:r>
                  <a:rPr lang="en-A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by finding the sum of the areas of the rectangles. 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0E8D00-D283-C657-A47B-9BC8A52B4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4775"/>
                <a:ext cx="11892951" cy="707886"/>
              </a:xfrm>
              <a:prstGeom prst="rect">
                <a:avLst/>
              </a:prstGeom>
              <a:blipFill>
                <a:blip r:embed="rId4"/>
                <a:stretch>
                  <a:fillRect l="-513" t="-4310" r="-513" b="-155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B5050A-CB9B-C969-9E85-674ECE52FCF2}"/>
                  </a:ext>
                </a:extLst>
              </p:cNvPr>
              <p:cNvSpPr txBox="1"/>
              <p:nvPr/>
            </p:nvSpPr>
            <p:spPr>
              <a:xfrm>
                <a:off x="185544" y="4095726"/>
                <a:ext cx="3391544" cy="552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Area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AU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27</m:t>
                            </m:r>
                          </m:num>
                          <m:den>
                            <m:r>
                              <a:rPr lang="en-AU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8</m:t>
                            </m:r>
                          </m:den>
                        </m:f>
                      </m:e>
                    </m:d>
                  </m:oMath>
                </a14:m>
                <a:r>
                  <a:rPr lang="en-A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B5050A-CB9B-C969-9E85-674ECE52F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44" y="4095726"/>
                <a:ext cx="3391544" cy="552972"/>
              </a:xfrm>
              <a:prstGeom prst="rect">
                <a:avLst/>
              </a:prstGeom>
              <a:blipFill>
                <a:blip r:embed="rId5"/>
                <a:stretch>
                  <a:fillRect l="-1795" b="-439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494FBA5-752D-E1F2-580A-673ABDAB41D3}"/>
                  </a:ext>
                </a:extLst>
              </p:cNvPr>
              <p:cNvSpPr txBox="1"/>
              <p:nvPr/>
            </p:nvSpPr>
            <p:spPr>
              <a:xfrm>
                <a:off x="867030" y="4778919"/>
                <a:ext cx="3391544" cy="533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35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16</m:t>
                        </m:r>
                      </m:den>
                    </m:f>
                    <m:r>
                      <a:rPr lang="en-AU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AU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𝑢𝑛𝑖𝑡</m:t>
                    </m:r>
                    <m:sSup>
                      <m:sSupPr>
                        <m:ctrlP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p>
                        <m: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494FBA5-752D-E1F2-580A-673ABDAB4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30" y="4778919"/>
                <a:ext cx="3391544" cy="533929"/>
              </a:xfrm>
              <a:prstGeom prst="rect">
                <a:avLst/>
              </a:prstGeom>
              <a:blipFill>
                <a:blip r:embed="rId6"/>
                <a:stretch>
                  <a:fillRect l="-1795" b="-56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03C020-5D38-0848-170F-793FE772965D}"/>
                  </a:ext>
                </a:extLst>
              </p:cNvPr>
              <p:cNvSpPr txBox="1"/>
              <p:nvPr/>
            </p:nvSpPr>
            <p:spPr>
              <a:xfrm>
                <a:off x="5946475" y="4072607"/>
                <a:ext cx="3391544" cy="552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Area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AU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27</m:t>
                            </m:r>
                          </m:num>
                          <m:den>
                            <m:r>
                              <a:rPr lang="en-AU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8</m:t>
                        </m:r>
                      </m:e>
                    </m:d>
                  </m:oMath>
                </a14:m>
                <a:r>
                  <a:rPr lang="en-A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03C020-5D38-0848-170F-793FE7729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475" y="4072607"/>
                <a:ext cx="3391544" cy="552972"/>
              </a:xfrm>
              <a:prstGeom prst="rect">
                <a:avLst/>
              </a:prstGeom>
              <a:blipFill>
                <a:blip r:embed="rId7"/>
                <a:stretch>
                  <a:fillRect l="-1795" b="-439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3C2F9DB-DA1B-0283-2CA7-B5E985178EF2}"/>
                  </a:ext>
                </a:extLst>
              </p:cNvPr>
              <p:cNvSpPr txBox="1"/>
              <p:nvPr/>
            </p:nvSpPr>
            <p:spPr>
              <a:xfrm>
                <a:off x="6636589" y="4653425"/>
                <a:ext cx="3391544" cy="529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27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16</m:t>
                        </m:r>
                      </m:den>
                    </m:f>
                    <m:r>
                      <a:rPr lang="en-AU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+4</m:t>
                    </m:r>
                  </m:oMath>
                </a14:m>
                <a:endParaRPr lang="en-A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3C2F9DB-DA1B-0283-2CA7-B5E985178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589" y="4653425"/>
                <a:ext cx="3391544" cy="529504"/>
              </a:xfrm>
              <a:prstGeom prst="rect">
                <a:avLst/>
              </a:prstGeom>
              <a:blipFill>
                <a:blip r:embed="rId8"/>
                <a:stretch>
                  <a:fillRect l="-1978" b="-689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14F80-A135-7AA9-C304-7AC77CE117CE}"/>
                  </a:ext>
                </a:extLst>
              </p:cNvPr>
              <p:cNvSpPr txBox="1"/>
              <p:nvPr/>
            </p:nvSpPr>
            <p:spPr>
              <a:xfrm>
                <a:off x="6670338" y="5277319"/>
                <a:ext cx="3391544" cy="528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5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11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16</m:t>
                        </m:r>
                      </m:den>
                    </m:f>
                    <m:r>
                      <a:rPr lang="en-AU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𝑢𝑛𝑖𝑡</m:t>
                    </m:r>
                    <m:sSup>
                      <m:sSupPr>
                        <m:ctrlP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p>
                        <m:r>
                          <a:rPr lang="en-A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A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14F80-A135-7AA9-C304-7AC77CE11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338" y="5277319"/>
                <a:ext cx="3391544" cy="528863"/>
              </a:xfrm>
              <a:prstGeom prst="rect">
                <a:avLst/>
              </a:prstGeom>
              <a:blipFill>
                <a:blip r:embed="rId9"/>
                <a:stretch>
                  <a:fillRect l="-1795" b="-814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46AF053A-5594-CFF5-2F29-1485A5E25555}"/>
              </a:ext>
            </a:extLst>
          </p:cNvPr>
          <p:cNvSpPr txBox="1"/>
          <p:nvPr/>
        </p:nvSpPr>
        <p:spPr>
          <a:xfrm>
            <a:off x="271807" y="5541750"/>
            <a:ext cx="3391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Inscribed/underestimate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31241B-B912-E4F7-FFE8-C44DBC570DF5}"/>
              </a:ext>
            </a:extLst>
          </p:cNvPr>
          <p:cNvSpPr txBox="1"/>
          <p:nvPr/>
        </p:nvSpPr>
        <p:spPr>
          <a:xfrm>
            <a:off x="6108216" y="5941860"/>
            <a:ext cx="3391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Circumscribed/overestimate</a:t>
            </a:r>
          </a:p>
        </p:txBody>
      </p:sp>
    </p:spTree>
    <p:extLst>
      <p:ext uri="{BB962C8B-B14F-4D97-AF65-F5344CB8AC3E}">
        <p14:creationId xmlns:p14="http://schemas.microsoft.com/office/powerpoint/2010/main" val="402733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FDD799-BD51-4870-84A8-F5635ECC2E18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schemeClr val="bg1"/>
                </a:solidFill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78D7DF7-FF0D-40F9-9A9C-0FDF7B8BA6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3568" y="795868"/>
                <a:ext cx="11941431" cy="597563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AU" sz="2400" dirty="0">
                    <a:solidFill>
                      <a:schemeClr val="tx1"/>
                    </a:solidFill>
                  </a:rPr>
                  <a:t>Determine an approximation of the area under the curve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 using inscribed and circumscribed rectangles.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AU" sz="24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AU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78D7DF7-FF0D-40F9-9A9C-0FDF7B8BA6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568" y="795868"/>
                <a:ext cx="11941431" cy="5975638"/>
              </a:xfrm>
              <a:blipFill>
                <a:blip r:embed="rId2"/>
                <a:stretch>
                  <a:fillRect l="-766" t="-816" r="-86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072E35C2-E310-4EFB-97D8-CDDED30A8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367" y="1744665"/>
            <a:ext cx="8316750" cy="482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9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78D7DF7-FF0D-40F9-9A9C-0FDF7B8BA6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3568" y="795868"/>
                <a:ext cx="11941431" cy="597563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AU" sz="2400" dirty="0">
                    <a:solidFill>
                      <a:schemeClr val="tx1"/>
                    </a:solidFill>
                  </a:rPr>
                  <a:t>Determine an approximation of the area under the curve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 using inscribed and circumscribed rectangles.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AU" sz="2400" b="1" dirty="0">
                  <a:solidFill>
                    <a:srgbClr val="7030A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AU" sz="24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AU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78D7DF7-FF0D-40F9-9A9C-0FDF7B8BA6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568" y="795868"/>
                <a:ext cx="11941431" cy="5975638"/>
              </a:xfrm>
              <a:blipFill>
                <a:blip r:embed="rId2"/>
                <a:stretch>
                  <a:fillRect l="-766" t="-816" r="-86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072E35C2-E310-4EFB-97D8-CDDED30A83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09" y="1800010"/>
            <a:ext cx="6399075" cy="37151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4CECF1-A33D-4D63-B598-7DC1E81F9158}"/>
              </a:ext>
            </a:extLst>
          </p:cNvPr>
          <p:cNvSpPr/>
          <p:nvPr/>
        </p:nvSpPr>
        <p:spPr>
          <a:xfrm>
            <a:off x="4301597" y="3863975"/>
            <a:ext cx="375178" cy="124936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24B9BD-6B09-4E76-BC50-1B03F60F58AA}"/>
              </a:ext>
            </a:extLst>
          </p:cNvPr>
          <p:cNvSpPr/>
          <p:nvPr/>
        </p:nvSpPr>
        <p:spPr>
          <a:xfrm>
            <a:off x="4676775" y="3587750"/>
            <a:ext cx="375178" cy="152558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777046-5664-4A73-8002-0C25996C775D}"/>
              </a:ext>
            </a:extLst>
          </p:cNvPr>
          <p:cNvSpPr/>
          <p:nvPr/>
        </p:nvSpPr>
        <p:spPr>
          <a:xfrm>
            <a:off x="5051953" y="3311525"/>
            <a:ext cx="375178" cy="180181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D55CA9-0DC4-4ADC-A460-CB8397960B0D}"/>
              </a:ext>
            </a:extLst>
          </p:cNvPr>
          <p:cNvSpPr/>
          <p:nvPr/>
        </p:nvSpPr>
        <p:spPr>
          <a:xfrm>
            <a:off x="5427131" y="3003551"/>
            <a:ext cx="375178" cy="210978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A0A457-AACA-4A9C-9EEA-6CA2C6DAD038}"/>
              </a:ext>
            </a:extLst>
          </p:cNvPr>
          <p:cNvSpPr/>
          <p:nvPr/>
        </p:nvSpPr>
        <p:spPr>
          <a:xfrm>
            <a:off x="5802309" y="2654300"/>
            <a:ext cx="375178" cy="245903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B61F7D-6807-4F42-94C9-D6CB67DB6230}"/>
              </a:ext>
            </a:extLst>
          </p:cNvPr>
          <p:cNvSpPr txBox="1"/>
          <p:nvPr/>
        </p:nvSpPr>
        <p:spPr>
          <a:xfrm>
            <a:off x="6649061" y="2301317"/>
            <a:ext cx="5415938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REMEMBER: </a:t>
            </a:r>
            <a:r>
              <a:rPr lang="en-US" dirty="0"/>
              <a:t>Underestimations or inscribed rectangles leave a gap under the curve. 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20">
                <a:extLst>
                  <a:ext uri="{FF2B5EF4-FFF2-40B4-BE49-F238E27FC236}">
                    <a16:creationId xmlns:a16="http://schemas.microsoft.com/office/drawing/2014/main" id="{52A178E0-2851-46F3-A2A7-CF2043F0304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649061" y="2947648"/>
              <a:ext cx="5415938" cy="2384678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786187">
                      <a:extLst>
                        <a:ext uri="{9D8B030D-6E8A-4147-A177-3AD203B41FA5}">
                          <a16:colId xmlns:a16="http://schemas.microsoft.com/office/drawing/2014/main" val="632893048"/>
                        </a:ext>
                      </a:extLst>
                    </a:gridCol>
                    <a:gridCol w="4629751">
                      <a:extLst>
                        <a:ext uri="{9D8B030D-6E8A-4147-A177-3AD203B41FA5}">
                          <a16:colId xmlns:a16="http://schemas.microsoft.com/office/drawing/2014/main" val="1368837064"/>
                        </a:ext>
                      </a:extLst>
                    </a:gridCol>
                  </a:tblGrid>
                  <a:tr h="3793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  <a:r>
                            <a:rPr lang="en-US" b="1" baseline="30000" dirty="0"/>
                            <a:t>st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  <m:sup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𝒖𝒏𝒊𝒕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2128605"/>
                      </a:ext>
                    </a:extLst>
                  </a:tr>
                  <a:tr h="3793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2</a:t>
                          </a:r>
                          <a:r>
                            <a:rPr lang="en-US" b="1" baseline="30000" dirty="0"/>
                            <a:t>nd</a:t>
                          </a:r>
                          <a:endParaRPr lang="en-A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  <m:sup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𝟗𝟔𝟖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𝒖𝒏𝒊𝒕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5724819"/>
                      </a:ext>
                    </a:extLst>
                  </a:tr>
                  <a:tr h="3793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3</a:t>
                          </a:r>
                          <a:r>
                            <a:rPr lang="en-US" b="1" baseline="30000" dirty="0"/>
                            <a:t>rd</a:t>
                          </a:r>
                          <a:endParaRPr lang="en-A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</m:t>
                                </m:r>
                                <m:d>
                                  <m:dPr>
                                    <m:ctrlP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𝟐</m:t>
                                        </m:r>
                                        <m: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.</m:t>
                                        </m:r>
                                        <m: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𝟒</m:t>
                                        </m:r>
                                      </m:e>
                                      <m:sup>
                                        <m: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𝟏𝟓𝟐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𝒖𝒏𝒊𝒕</m:t>
                                </m:r>
                                <m:sSup>
                                  <m:sSupPr>
                                    <m:ctrlP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𝒔</m:t>
                                    </m:r>
                                  </m:e>
                                  <m:sup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AU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8250631"/>
                      </a:ext>
                    </a:extLst>
                  </a:tr>
                  <a:tr h="3793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4</a:t>
                          </a:r>
                          <a:r>
                            <a:rPr lang="en-US" b="1" baseline="30000" dirty="0"/>
                            <a:t>th</a:t>
                          </a:r>
                          <a:r>
                            <a:rPr lang="en-US" b="1" dirty="0"/>
                            <a:t> </a:t>
                          </a:r>
                          <a:endParaRPr lang="en-A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</m:t>
                                </m:r>
                                <m:d>
                                  <m:dPr>
                                    <m:ctrlP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𝟐</m:t>
                                        </m:r>
                                        <m: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.</m:t>
                                        </m:r>
                                        <m: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𝟔</m:t>
                                        </m:r>
                                      </m:e>
                                      <m:sup>
                                        <m: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𝟑𝟓𝟐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𝒖𝒏𝒊𝒕</m:t>
                                </m:r>
                                <m:sSup>
                                  <m:sSupPr>
                                    <m:ctrlP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𝒔</m:t>
                                    </m:r>
                                  </m:e>
                                  <m:sup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AU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4647859"/>
                      </a:ext>
                    </a:extLst>
                  </a:tr>
                  <a:tr h="3793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5</a:t>
                          </a:r>
                          <a:r>
                            <a:rPr lang="en-US" b="1" baseline="30000" dirty="0"/>
                            <a:t>th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</m:t>
                                </m:r>
                                <m:d>
                                  <m:dPr>
                                    <m:ctrlP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𝟐</m:t>
                                        </m:r>
                                        <m: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.</m:t>
                                        </m:r>
                                        <m: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𝟖</m:t>
                                        </m:r>
                                      </m:e>
                                      <m:sup>
                                        <m: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𝟓𝟔𝟖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𝒖𝒏𝒊𝒕</m:t>
                                </m:r>
                                <m:sSup>
                                  <m:sSupPr>
                                    <m:ctrlP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𝒔</m:t>
                                    </m:r>
                                  </m:e>
                                  <m:sup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AU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1132628"/>
                      </a:ext>
                    </a:extLst>
                  </a:tr>
                  <a:tr h="3793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5.84 units</a:t>
                          </a:r>
                          <a:r>
                            <a:rPr lang="en-US" b="1" baseline="30000" dirty="0"/>
                            <a:t>2</a:t>
                          </a:r>
                          <a:endParaRPr lang="en-AU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48561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20">
                <a:extLst>
                  <a:ext uri="{FF2B5EF4-FFF2-40B4-BE49-F238E27FC236}">
                    <a16:creationId xmlns:a16="http://schemas.microsoft.com/office/drawing/2014/main" id="{52A178E0-2851-46F3-A2A7-CF2043F030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7228733"/>
                  </p:ext>
                </p:extLst>
              </p:nvPr>
            </p:nvGraphicFramePr>
            <p:xfrm>
              <a:off x="6649061" y="2947648"/>
              <a:ext cx="5415938" cy="2384678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786187">
                      <a:extLst>
                        <a:ext uri="{9D8B030D-6E8A-4147-A177-3AD203B41FA5}">
                          <a16:colId xmlns:a16="http://schemas.microsoft.com/office/drawing/2014/main" val="632893048"/>
                        </a:ext>
                      </a:extLst>
                    </a:gridCol>
                    <a:gridCol w="4629751">
                      <a:extLst>
                        <a:ext uri="{9D8B030D-6E8A-4147-A177-3AD203B41FA5}">
                          <a16:colId xmlns:a16="http://schemas.microsoft.com/office/drawing/2014/main" val="1368837064"/>
                        </a:ext>
                      </a:extLst>
                    </a:gridCol>
                  </a:tblGrid>
                  <a:tr h="401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  <a:r>
                            <a:rPr lang="en-US" b="1" baseline="30000" dirty="0"/>
                            <a:t>st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7083" t="-7576" r="-263" b="-5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2128605"/>
                      </a:ext>
                    </a:extLst>
                  </a:tr>
                  <a:tr h="401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2</a:t>
                          </a:r>
                          <a:r>
                            <a:rPr lang="en-US" b="1" baseline="30000" dirty="0"/>
                            <a:t>nd</a:t>
                          </a:r>
                          <a:endParaRPr lang="en-A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7083" t="-107576" r="-263" b="-4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5724819"/>
                      </a:ext>
                    </a:extLst>
                  </a:tr>
                  <a:tr h="401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3</a:t>
                          </a:r>
                          <a:r>
                            <a:rPr lang="en-US" b="1" baseline="30000" dirty="0"/>
                            <a:t>rd</a:t>
                          </a:r>
                          <a:endParaRPr lang="en-A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7083" t="-207576" r="-263" b="-3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8250631"/>
                      </a:ext>
                    </a:extLst>
                  </a:tr>
                  <a:tr h="401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4</a:t>
                          </a:r>
                          <a:r>
                            <a:rPr lang="en-US" b="1" baseline="30000" dirty="0"/>
                            <a:t>th</a:t>
                          </a:r>
                          <a:r>
                            <a:rPr lang="en-US" b="1" dirty="0"/>
                            <a:t> </a:t>
                          </a:r>
                          <a:endParaRPr lang="en-A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7083" t="-307576" r="-263" b="-2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4647859"/>
                      </a:ext>
                    </a:extLst>
                  </a:tr>
                  <a:tr h="401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5</a:t>
                          </a:r>
                          <a:r>
                            <a:rPr lang="en-US" b="1" baseline="30000" dirty="0"/>
                            <a:t>th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7083" t="-407576" r="-263" b="-1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1132628"/>
                      </a:ext>
                    </a:extLst>
                  </a:tr>
                  <a:tr h="3793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5.84 units</a:t>
                          </a:r>
                          <a:r>
                            <a:rPr lang="en-US" b="1" baseline="30000" dirty="0"/>
                            <a:t>2</a:t>
                          </a:r>
                          <a:endParaRPr lang="en-AU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48561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12068BB-51FF-AAD1-1DAD-5B27683A006C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schemeClr val="bg1"/>
                </a:solidFill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496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D4CECF1-A33D-4D63-B598-7DC1E81F9158}"/>
              </a:ext>
            </a:extLst>
          </p:cNvPr>
          <p:cNvSpPr/>
          <p:nvPr/>
        </p:nvSpPr>
        <p:spPr>
          <a:xfrm>
            <a:off x="4301597" y="3587751"/>
            <a:ext cx="375178" cy="152558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24B9BD-6B09-4E76-BC50-1B03F60F58AA}"/>
              </a:ext>
            </a:extLst>
          </p:cNvPr>
          <p:cNvSpPr/>
          <p:nvPr/>
        </p:nvSpPr>
        <p:spPr>
          <a:xfrm>
            <a:off x="4676775" y="3311524"/>
            <a:ext cx="375178" cy="180181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777046-5664-4A73-8002-0C25996C775D}"/>
              </a:ext>
            </a:extLst>
          </p:cNvPr>
          <p:cNvSpPr/>
          <p:nvPr/>
        </p:nvSpPr>
        <p:spPr>
          <a:xfrm>
            <a:off x="5051953" y="3003551"/>
            <a:ext cx="375178" cy="210978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D55CA9-0DC4-4ADC-A460-CB8397960B0D}"/>
              </a:ext>
            </a:extLst>
          </p:cNvPr>
          <p:cNvSpPr/>
          <p:nvPr/>
        </p:nvSpPr>
        <p:spPr>
          <a:xfrm>
            <a:off x="5427131" y="2654300"/>
            <a:ext cx="375178" cy="245903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A0A457-AACA-4A9C-9EEA-6CA2C6DAD038}"/>
              </a:ext>
            </a:extLst>
          </p:cNvPr>
          <p:cNvSpPr/>
          <p:nvPr/>
        </p:nvSpPr>
        <p:spPr>
          <a:xfrm>
            <a:off x="5802309" y="2301317"/>
            <a:ext cx="375178" cy="2812021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78D7DF7-FF0D-40F9-9A9C-0FDF7B8BA6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3568" y="795868"/>
                <a:ext cx="11941431" cy="597563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AU" sz="2400" dirty="0">
                    <a:solidFill>
                      <a:schemeClr val="tx1"/>
                    </a:solidFill>
                  </a:rPr>
                  <a:t>Determine an approximation of the area under the curve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 using inscribed and circumscribed rectangles.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AU" sz="2400" b="1" dirty="0">
                  <a:solidFill>
                    <a:srgbClr val="7030A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AU" sz="24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AU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78D7DF7-FF0D-40F9-9A9C-0FDF7B8BA6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568" y="795868"/>
                <a:ext cx="11941431" cy="5975638"/>
              </a:xfrm>
              <a:blipFill>
                <a:blip r:embed="rId2"/>
                <a:stretch>
                  <a:fillRect l="-766" t="-816" r="-86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072E35C2-E310-4EFB-97D8-CDDED30A83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09" y="1800010"/>
            <a:ext cx="6399075" cy="37151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6B61F7D-6807-4F42-94C9-D6CB67DB6230}"/>
              </a:ext>
            </a:extLst>
          </p:cNvPr>
          <p:cNvSpPr txBox="1"/>
          <p:nvPr/>
        </p:nvSpPr>
        <p:spPr>
          <a:xfrm>
            <a:off x="6649061" y="2301317"/>
            <a:ext cx="5415938" cy="646331"/>
          </a:xfrm>
          <a:prstGeom prst="rect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REMEMBER: </a:t>
            </a:r>
            <a:r>
              <a:rPr lang="en-US" dirty="0"/>
              <a:t>Overestimations or circumscribed rectangles overlap the curve. 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20">
                <a:extLst>
                  <a:ext uri="{FF2B5EF4-FFF2-40B4-BE49-F238E27FC236}">
                    <a16:creationId xmlns:a16="http://schemas.microsoft.com/office/drawing/2014/main" id="{52A178E0-2851-46F3-A2A7-CF2043F0304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649061" y="2947648"/>
              <a:ext cx="5415938" cy="2384678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786187">
                      <a:extLst>
                        <a:ext uri="{9D8B030D-6E8A-4147-A177-3AD203B41FA5}">
                          <a16:colId xmlns:a16="http://schemas.microsoft.com/office/drawing/2014/main" val="632893048"/>
                        </a:ext>
                      </a:extLst>
                    </a:gridCol>
                    <a:gridCol w="4629751">
                      <a:extLst>
                        <a:ext uri="{9D8B030D-6E8A-4147-A177-3AD203B41FA5}">
                          <a16:colId xmlns:a16="http://schemas.microsoft.com/office/drawing/2014/main" val="1368837064"/>
                        </a:ext>
                      </a:extLst>
                    </a:gridCol>
                  </a:tblGrid>
                  <a:tr h="3793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  <a:r>
                            <a:rPr lang="en-US" b="1" baseline="30000" dirty="0"/>
                            <a:t>st</a:t>
                          </a:r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EF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  <m:sup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𝟗𝟔𝟖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𝒖𝒏𝒊𝒕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>
                        <a:lnL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EF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2128605"/>
                      </a:ext>
                    </a:extLst>
                  </a:tr>
                  <a:tr h="3793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2</a:t>
                          </a:r>
                          <a:r>
                            <a:rPr lang="en-US" b="1" baseline="30000" dirty="0"/>
                            <a:t>nd</a:t>
                          </a:r>
                          <a:endParaRPr lang="en-AU" b="1" dirty="0"/>
                        </a:p>
                      </a:txBody>
                      <a:tcPr>
                        <a:lnR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</m:t>
                                </m:r>
                                <m:d>
                                  <m:dPr>
                                    <m:ctrlP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𝟐</m:t>
                                        </m:r>
                                        <m: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.</m:t>
                                        </m:r>
                                        <m: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𝟒</m:t>
                                        </m:r>
                                      </m:e>
                                      <m:sup>
                                        <m: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𝟏𝟓𝟐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𝒖𝒏𝒊𝒕</m:t>
                                </m:r>
                                <m:sSup>
                                  <m:sSupPr>
                                    <m:ctrlP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𝒔</m:t>
                                    </m:r>
                                  </m:e>
                                  <m:sup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AU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5724819"/>
                      </a:ext>
                    </a:extLst>
                  </a:tr>
                  <a:tr h="3793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3</a:t>
                          </a:r>
                          <a:r>
                            <a:rPr lang="en-US" b="1" baseline="30000" dirty="0"/>
                            <a:t>rd</a:t>
                          </a:r>
                          <a:endParaRPr lang="en-AU" b="1" dirty="0"/>
                        </a:p>
                      </a:txBody>
                      <a:tcPr>
                        <a:lnR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EF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</m:t>
                                </m:r>
                                <m:d>
                                  <m:dPr>
                                    <m:ctrlP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𝟐</m:t>
                                        </m:r>
                                        <m: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.</m:t>
                                        </m:r>
                                        <m: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𝟔</m:t>
                                        </m:r>
                                      </m:e>
                                      <m:sup>
                                        <m: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𝟑𝟓𝟐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𝒖𝒏𝒊𝒕</m:t>
                                </m:r>
                                <m:sSup>
                                  <m:sSupPr>
                                    <m:ctrlP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𝒔</m:t>
                                    </m:r>
                                  </m:e>
                                  <m:sup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AU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EF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8250631"/>
                      </a:ext>
                    </a:extLst>
                  </a:tr>
                  <a:tr h="3793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4</a:t>
                          </a:r>
                          <a:r>
                            <a:rPr lang="en-US" b="1" baseline="30000" dirty="0"/>
                            <a:t>th</a:t>
                          </a:r>
                          <a:r>
                            <a:rPr lang="en-US" b="1" dirty="0"/>
                            <a:t> </a:t>
                          </a:r>
                          <a:endParaRPr lang="en-AU" b="1" dirty="0"/>
                        </a:p>
                      </a:txBody>
                      <a:tcPr>
                        <a:lnR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</m:t>
                                </m:r>
                                <m:d>
                                  <m:dPr>
                                    <m:ctrlP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𝟐</m:t>
                                        </m:r>
                                        <m: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.</m:t>
                                        </m:r>
                                        <m: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𝟖</m:t>
                                        </m:r>
                                      </m:e>
                                      <m:sup>
                                        <m: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𝟓𝟔𝟖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𝒖𝒏𝒊𝒕</m:t>
                                </m:r>
                                <m:sSup>
                                  <m:sSupPr>
                                    <m:ctrlP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𝒔</m:t>
                                    </m:r>
                                  </m:e>
                                  <m:sup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AU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4647859"/>
                      </a:ext>
                    </a:extLst>
                  </a:tr>
                  <a:tr h="3793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5</a:t>
                          </a:r>
                          <a:r>
                            <a:rPr lang="en-US" b="1" baseline="30000" dirty="0"/>
                            <a:t>th</a:t>
                          </a:r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EF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</m:t>
                                </m:r>
                                <m:d>
                                  <m:dPr>
                                    <m:ctrlP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𝟑</m:t>
                                        </m:r>
                                      </m:e>
                                      <m:sup>
                                        <m:r>
                                          <a:rPr kumimoji="0" lang="en-US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𝟖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𝒖𝒏𝒊𝒕</m:t>
                                </m:r>
                                <m:sSup>
                                  <m:sSupPr>
                                    <m:ctrlP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𝒔</m:t>
                                    </m:r>
                                  </m:e>
                                  <m:sup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AU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EF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1132628"/>
                      </a:ext>
                    </a:extLst>
                  </a:tr>
                  <a:tr h="3793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TOTAL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6.84 units</a:t>
                          </a:r>
                          <a:r>
                            <a:rPr lang="en-US" b="1" baseline="30000" dirty="0"/>
                            <a:t>2</a:t>
                          </a:r>
                          <a:endParaRPr lang="en-AU" b="1" dirty="0"/>
                        </a:p>
                      </a:txBody>
                      <a:tcPr>
                        <a:lnL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CC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48561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20">
                <a:extLst>
                  <a:ext uri="{FF2B5EF4-FFF2-40B4-BE49-F238E27FC236}">
                    <a16:creationId xmlns:a16="http://schemas.microsoft.com/office/drawing/2014/main" id="{52A178E0-2851-46F3-A2A7-CF2043F030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7462995"/>
                  </p:ext>
                </p:extLst>
              </p:nvPr>
            </p:nvGraphicFramePr>
            <p:xfrm>
              <a:off x="6649061" y="2947648"/>
              <a:ext cx="5415938" cy="2384678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786187">
                      <a:extLst>
                        <a:ext uri="{9D8B030D-6E8A-4147-A177-3AD203B41FA5}">
                          <a16:colId xmlns:a16="http://schemas.microsoft.com/office/drawing/2014/main" val="632893048"/>
                        </a:ext>
                      </a:extLst>
                    </a:gridCol>
                    <a:gridCol w="4629751">
                      <a:extLst>
                        <a:ext uri="{9D8B030D-6E8A-4147-A177-3AD203B41FA5}">
                          <a16:colId xmlns:a16="http://schemas.microsoft.com/office/drawing/2014/main" val="1368837064"/>
                        </a:ext>
                      </a:extLst>
                    </a:gridCol>
                  </a:tblGrid>
                  <a:tr h="401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  <a:r>
                            <a:rPr lang="en-US" b="1" baseline="30000" dirty="0"/>
                            <a:t>st</a:t>
                          </a:r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EF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083" t="-7576" r="-263" b="-5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2128605"/>
                      </a:ext>
                    </a:extLst>
                  </a:tr>
                  <a:tr h="401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2</a:t>
                          </a:r>
                          <a:r>
                            <a:rPr lang="en-US" b="1" baseline="30000" dirty="0"/>
                            <a:t>nd</a:t>
                          </a:r>
                          <a:endParaRPr lang="en-AU" b="1" dirty="0"/>
                        </a:p>
                      </a:txBody>
                      <a:tcPr>
                        <a:lnR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083" t="-107576" r="-263" b="-4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5724819"/>
                      </a:ext>
                    </a:extLst>
                  </a:tr>
                  <a:tr h="401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3</a:t>
                          </a:r>
                          <a:r>
                            <a:rPr lang="en-US" b="1" baseline="30000" dirty="0"/>
                            <a:t>rd</a:t>
                          </a:r>
                          <a:endParaRPr lang="en-AU" b="1" dirty="0"/>
                        </a:p>
                      </a:txBody>
                      <a:tcPr>
                        <a:lnR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EF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083" t="-207576" r="-263" b="-3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8250631"/>
                      </a:ext>
                    </a:extLst>
                  </a:tr>
                  <a:tr h="401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4</a:t>
                          </a:r>
                          <a:r>
                            <a:rPr lang="en-US" b="1" baseline="30000" dirty="0"/>
                            <a:t>th</a:t>
                          </a:r>
                          <a:r>
                            <a:rPr lang="en-US" b="1" dirty="0"/>
                            <a:t> </a:t>
                          </a:r>
                          <a:endParaRPr lang="en-AU" b="1" dirty="0"/>
                        </a:p>
                      </a:txBody>
                      <a:tcPr>
                        <a:lnR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083" t="-307576" r="-263" b="-2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4647859"/>
                      </a:ext>
                    </a:extLst>
                  </a:tr>
                  <a:tr h="401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5</a:t>
                          </a:r>
                          <a:r>
                            <a:rPr lang="en-US" b="1" baseline="30000" dirty="0"/>
                            <a:t>th</a:t>
                          </a:r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EF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083" t="-407576" r="-263" b="-1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1132628"/>
                      </a:ext>
                    </a:extLst>
                  </a:tr>
                  <a:tr h="3793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TOTAL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6.84 units</a:t>
                          </a:r>
                          <a:r>
                            <a:rPr lang="en-US" b="1" baseline="30000" dirty="0"/>
                            <a:t>2</a:t>
                          </a:r>
                          <a:endParaRPr lang="en-AU" b="1" dirty="0"/>
                        </a:p>
                      </a:txBody>
                      <a:tcPr>
                        <a:lnL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FF99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CC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48561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7E743F5-2085-72D8-395A-C6A305826369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schemeClr val="bg1"/>
                </a:solidFill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911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D4CECF1-A33D-4D63-B598-7DC1E81F9158}"/>
              </a:ext>
            </a:extLst>
          </p:cNvPr>
          <p:cNvSpPr/>
          <p:nvPr/>
        </p:nvSpPr>
        <p:spPr>
          <a:xfrm>
            <a:off x="4301597" y="3587751"/>
            <a:ext cx="375178" cy="152558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24B9BD-6B09-4E76-BC50-1B03F60F58AA}"/>
              </a:ext>
            </a:extLst>
          </p:cNvPr>
          <p:cNvSpPr/>
          <p:nvPr/>
        </p:nvSpPr>
        <p:spPr>
          <a:xfrm>
            <a:off x="4676775" y="3311524"/>
            <a:ext cx="375178" cy="180181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777046-5664-4A73-8002-0C25996C775D}"/>
              </a:ext>
            </a:extLst>
          </p:cNvPr>
          <p:cNvSpPr/>
          <p:nvPr/>
        </p:nvSpPr>
        <p:spPr>
          <a:xfrm>
            <a:off x="5051953" y="3003551"/>
            <a:ext cx="375178" cy="210978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D55CA9-0DC4-4ADC-A460-CB8397960B0D}"/>
              </a:ext>
            </a:extLst>
          </p:cNvPr>
          <p:cNvSpPr/>
          <p:nvPr/>
        </p:nvSpPr>
        <p:spPr>
          <a:xfrm>
            <a:off x="5427131" y="2654300"/>
            <a:ext cx="375178" cy="245903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A0A457-AACA-4A9C-9EEA-6CA2C6DAD038}"/>
              </a:ext>
            </a:extLst>
          </p:cNvPr>
          <p:cNvSpPr/>
          <p:nvPr/>
        </p:nvSpPr>
        <p:spPr>
          <a:xfrm>
            <a:off x="5802309" y="2301317"/>
            <a:ext cx="375178" cy="2812021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78D7DF7-FF0D-40F9-9A9C-0FDF7B8BA6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3568" y="795868"/>
                <a:ext cx="11941431" cy="597563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AU" sz="2400" dirty="0">
                    <a:solidFill>
                      <a:schemeClr val="tx1"/>
                    </a:solidFill>
                  </a:rPr>
                  <a:t>Determine an approximation of the area under the curve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 using inscribed and circumscribed rectangles.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AU" sz="2400" b="1" dirty="0">
                  <a:solidFill>
                    <a:srgbClr val="7030A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AU" sz="24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AU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78D7DF7-FF0D-40F9-9A9C-0FDF7B8BA6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568" y="795868"/>
                <a:ext cx="11941431" cy="5975638"/>
              </a:xfrm>
              <a:blipFill>
                <a:blip r:embed="rId2"/>
                <a:stretch>
                  <a:fillRect l="-766" t="-816" r="-86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072E35C2-E310-4EFB-97D8-CDDED30A83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09" y="1800010"/>
            <a:ext cx="6399075" cy="371517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6F26D65-DA3D-4F4C-BCB6-576BD9BE3888}"/>
              </a:ext>
            </a:extLst>
          </p:cNvPr>
          <p:cNvSpPr/>
          <p:nvPr/>
        </p:nvSpPr>
        <p:spPr>
          <a:xfrm>
            <a:off x="4301597" y="3863975"/>
            <a:ext cx="375178" cy="124936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0810AD-B073-4AC0-9A6B-C0764D132A37}"/>
              </a:ext>
            </a:extLst>
          </p:cNvPr>
          <p:cNvSpPr/>
          <p:nvPr/>
        </p:nvSpPr>
        <p:spPr>
          <a:xfrm>
            <a:off x="4676775" y="3587750"/>
            <a:ext cx="375178" cy="152558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58FDA7-9DCF-4E34-BF0E-65C761AFCEB4}"/>
              </a:ext>
            </a:extLst>
          </p:cNvPr>
          <p:cNvSpPr/>
          <p:nvPr/>
        </p:nvSpPr>
        <p:spPr>
          <a:xfrm>
            <a:off x="5051953" y="3311525"/>
            <a:ext cx="375178" cy="180181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D8440D-031A-4D09-A302-726BBA2A6D6A}"/>
              </a:ext>
            </a:extLst>
          </p:cNvPr>
          <p:cNvSpPr/>
          <p:nvPr/>
        </p:nvSpPr>
        <p:spPr>
          <a:xfrm>
            <a:off x="5427131" y="3003551"/>
            <a:ext cx="375178" cy="210978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17CD40-C1CB-4830-AECD-D014C5D00A4A}"/>
              </a:ext>
            </a:extLst>
          </p:cNvPr>
          <p:cNvSpPr/>
          <p:nvPr/>
        </p:nvSpPr>
        <p:spPr>
          <a:xfrm>
            <a:off x="5802309" y="2654300"/>
            <a:ext cx="375178" cy="245903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5F46EBF-1015-4226-8670-427553EA7002}"/>
                  </a:ext>
                </a:extLst>
              </p:cNvPr>
              <p:cNvSpPr txBox="1"/>
              <p:nvPr/>
            </p:nvSpPr>
            <p:spPr>
              <a:xfrm>
                <a:off x="6485466" y="1640561"/>
                <a:ext cx="5808169" cy="1531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b="1" dirty="0">
                    <a:solidFill>
                      <a:srgbClr val="0070C0"/>
                    </a:solidFill>
                  </a:rPr>
                  <a:t>Sum of the inscribed rectangles = 5.84 units</a:t>
                </a:r>
                <a:r>
                  <a:rPr lang="en-US" sz="2100" b="1" baseline="30000" dirty="0">
                    <a:solidFill>
                      <a:srgbClr val="0070C0"/>
                    </a:solidFill>
                  </a:rPr>
                  <a:t>2</a:t>
                </a:r>
                <a:endParaRPr lang="en-US" sz="2100" b="1" dirty="0">
                  <a:solidFill>
                    <a:srgbClr val="0070C0"/>
                  </a:solidFill>
                </a:endParaRPr>
              </a:p>
              <a:p>
                <a:r>
                  <a:rPr lang="en-US" sz="2100" b="1" dirty="0">
                    <a:solidFill>
                      <a:srgbClr val="C00000"/>
                    </a:solidFill>
                  </a:rPr>
                  <a:t>Sum of the circumscribed rectangles = 6.84 units</a:t>
                </a:r>
                <a:r>
                  <a:rPr lang="en-US" sz="2100" b="1" baseline="30000" dirty="0">
                    <a:solidFill>
                      <a:srgbClr val="C00000"/>
                    </a:solidFill>
                  </a:rPr>
                  <a:t>2</a:t>
                </a:r>
                <a:endParaRPr lang="en-US" sz="2100" b="1" dirty="0">
                  <a:solidFill>
                    <a:srgbClr val="C00000"/>
                  </a:solidFill>
                </a:endParaRPr>
              </a:p>
              <a:p>
                <a:endParaRPr lang="en-US" sz="2100" dirty="0"/>
              </a:p>
              <a:p>
                <a:r>
                  <a:rPr lang="en-US" sz="2100" b="1" dirty="0">
                    <a:solidFill>
                      <a:schemeClr val="accent6">
                        <a:lumMod val="75000"/>
                      </a:schemeClr>
                    </a:solidFill>
                  </a:rPr>
                  <a:t>Approximate area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1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sz="21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1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𝟖𝟒</m:t>
                        </m:r>
                        <m:r>
                          <a:rPr lang="en-US" sz="21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1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US" sz="21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1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𝟖𝟒</m:t>
                        </m:r>
                      </m:num>
                      <m:den>
                        <m:r>
                          <a:rPr lang="en-US" sz="21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1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21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1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𝟑𝟒</m:t>
                    </m:r>
                    <m:r>
                      <a:rPr lang="en-US" sz="21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100" b="1" dirty="0">
                    <a:solidFill>
                      <a:schemeClr val="accent6">
                        <a:lumMod val="75000"/>
                      </a:schemeClr>
                    </a:solidFill>
                  </a:rPr>
                  <a:t>units</a:t>
                </a:r>
                <a:r>
                  <a:rPr lang="en-AU" sz="2100" b="1" baseline="30000" dirty="0">
                    <a:solidFill>
                      <a:schemeClr val="accent6">
                        <a:lumMod val="75000"/>
                      </a:schemeClr>
                    </a:solidFill>
                  </a:rPr>
                  <a:t>2</a:t>
                </a:r>
                <a:endParaRPr lang="en-AU" sz="21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5F46EBF-1015-4226-8670-427553EA7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466" y="1640561"/>
                <a:ext cx="5808169" cy="1531830"/>
              </a:xfrm>
              <a:prstGeom prst="rect">
                <a:avLst/>
              </a:prstGeom>
              <a:blipFill>
                <a:blip r:embed="rId4"/>
                <a:stretch>
                  <a:fillRect l="-1259" t="-2390" b="-318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1C1913D-985A-4A62-870B-E07447603934}"/>
                  </a:ext>
                </a:extLst>
              </p:cNvPr>
              <p:cNvSpPr txBox="1"/>
              <p:nvPr/>
            </p:nvSpPr>
            <p:spPr>
              <a:xfrm>
                <a:off x="6485466" y="3433233"/>
                <a:ext cx="5620977" cy="139724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100" dirty="0">
                    <a:solidFill>
                      <a:schemeClr val="tx1"/>
                    </a:solidFill>
                  </a:rPr>
                  <a:t>Note that the EXACT area, by integration, is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̇"/>
                        <m:ctrlPr>
                          <a:rPr 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endParaRPr lang="en-AU" sz="2100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lang="en-AU" sz="2100" dirty="0">
                    <a:solidFill>
                      <a:schemeClr val="tx1"/>
                    </a:solidFill>
                  </a:rPr>
                  <a:t>units</a:t>
                </a:r>
                <a:r>
                  <a:rPr lang="en-AU" sz="2100" baseline="30000" dirty="0">
                    <a:solidFill>
                      <a:schemeClr val="tx1"/>
                    </a:solidFill>
                  </a:rPr>
                  <a:t>2</a:t>
                </a:r>
                <a:r>
                  <a:rPr lang="en-AU" sz="2100" dirty="0">
                    <a:solidFill>
                      <a:schemeClr val="tx1"/>
                    </a:solidFill>
                  </a:rPr>
                  <a:t>. The approximate area is a good estimation</a:t>
                </a:r>
              </a:p>
              <a:p>
                <a:pPr algn="just"/>
                <a:r>
                  <a:rPr lang="en-AU" sz="2100" dirty="0">
                    <a:solidFill>
                      <a:schemeClr val="tx1"/>
                    </a:solidFill>
                  </a:rPr>
                  <a:t>of the real area</a:t>
                </a:r>
                <a:r>
                  <a:rPr lang="en-AU" sz="2100" b="1" i="1" dirty="0">
                    <a:solidFill>
                      <a:schemeClr val="tx1"/>
                    </a:solidFill>
                  </a:rPr>
                  <a:t>. </a:t>
                </a:r>
              </a:p>
              <a:p>
                <a:pPr algn="just"/>
                <a:endParaRPr lang="en-AU" sz="2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1C1913D-985A-4A62-870B-E07447603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466" y="3433233"/>
                <a:ext cx="5620977" cy="1397242"/>
              </a:xfrm>
              <a:prstGeom prst="rect">
                <a:avLst/>
              </a:prstGeom>
              <a:blipFill>
                <a:blip r:embed="rId5"/>
                <a:stretch>
                  <a:fillRect l="-1302" t="-17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44F9441-1D1E-6A22-B2AB-F6CE83CE9CE2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schemeClr val="bg1"/>
                </a:solidFill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277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70C0"/>
      </a:accent2>
      <a:accent3>
        <a:srgbClr val="A5A5A5"/>
      </a:accent3>
      <a:accent4>
        <a:srgbClr val="002060"/>
      </a:accent4>
      <a:accent5>
        <a:srgbClr val="4472C4"/>
      </a:accent5>
      <a:accent6>
        <a:srgbClr val="70AD47"/>
      </a:accent6>
      <a:hlink>
        <a:srgbClr val="0563C1"/>
      </a:hlink>
      <a:folHlink>
        <a:srgbClr val="034A9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19365</TotalTime>
  <Words>1537</Words>
  <Application>Microsoft Office PowerPoint</Application>
  <PresentationFormat>Widescreen</PresentationFormat>
  <Paragraphs>250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1D</dc:title>
  <dc:creator>l k</dc:creator>
  <cp:lastModifiedBy>TAN Mei Yi [Harrisdale Senior High School]</cp:lastModifiedBy>
  <cp:revision>749</cp:revision>
  <dcterms:created xsi:type="dcterms:W3CDTF">2020-02-17T13:56:23Z</dcterms:created>
  <dcterms:modified xsi:type="dcterms:W3CDTF">2023-02-28T04:57:48Z</dcterms:modified>
</cp:coreProperties>
</file>