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2" r:id="rId2"/>
    <p:sldId id="457" r:id="rId3"/>
    <p:sldId id="458" r:id="rId4"/>
    <p:sldId id="453" r:id="rId5"/>
    <p:sldId id="442" r:id="rId6"/>
    <p:sldId id="459" r:id="rId7"/>
    <p:sldId id="460" r:id="rId8"/>
    <p:sldId id="462" r:id="rId9"/>
    <p:sldId id="463" r:id="rId10"/>
    <p:sldId id="461" r:id="rId11"/>
    <p:sldId id="476" r:id="rId12"/>
    <p:sldId id="465" r:id="rId13"/>
    <p:sldId id="443" r:id="rId14"/>
    <p:sldId id="464" r:id="rId15"/>
    <p:sldId id="466" r:id="rId16"/>
    <p:sldId id="468" r:id="rId17"/>
    <p:sldId id="469" r:id="rId18"/>
    <p:sldId id="470" r:id="rId19"/>
    <p:sldId id="471" r:id="rId20"/>
    <p:sldId id="472" r:id="rId21"/>
    <p:sldId id="474" r:id="rId22"/>
    <p:sldId id="475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FF4C-291A-4AE2-AA0A-755D1767FF2B}" v="231" dt="2023-02-28T05:14:25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06:40:55.008"/>
    </inkml:context>
    <inkml:brush xml:id="br0">
      <inkml:brushProperty name="height" value="0.053" units="cm"/>
      <inkml:brushProperty name="color" value="#FF0000"/>
    </inkml:brush>
  </inkml:definitions>
  <inkml:trace contextRef="#ctx0" brushRef="#br0">3672 8228 8153,'8'11'-706,"3"1"1,-2-9-1,2 3 776,2-4 1,2-2-1,-1-2 375,-2-4 1,-3 3 109,-4-9-261,-3 1 1,11-5 207,-7-1-270,7 1 1,-6 4-1,6 3 38,-2 2 1,0 1-117,6 6 0,-6 8-8,0 3-32,0 4 1,5 1-1,-1 1-143,-4-1 0,4 1 87,-4 0 1,4-1 146,2 1-164,-8-8 0,6 6 0,-4-6-136,3 0 1,-3 4 168,1-7 0,-7-1-9,6-5 1,-5 0 63,5 0 1,-6 0-3,6 0 1,-5-1-15,5-5 0,-5-1-119,5-4 1,-6-4-231,6 4 286,-7 3 1,5-1-91,-3 4 1,-3 3-21,8-4 21,-7 4 0,11 8 51,-4-1 0,-2 6 1,2-5 7,2-2 97,2 5 0,2-7 0,-1 3 47,1-3 0,-1-2 115,1 0 1,-6-2-137,0-3-8,0-4 0,4-8 44,-4 0 0,2 1-48,-7-1 0,1 8-54,-1 3 1,-5 3-549,5-3 173,-4 4 1,0-3 77,3 10 0,-1-1 83,7 7 1,0 0 21,6 6 1,-1-6 586,1 0 0,5-7 1,0 1-261,-2-3 0,1-2 0,-1 0 161,2 0 1,2-6-201,-2 1 0,-3-8 1,3 0-1,-3-6-23,-3-3 1,1 0 15,-1 6 0,-1-1-12,-4 0-356,-3 8 1,-3 0 70,1 3 1,1 4 118,-1-3 0,-5 10 0,7 7-229,-1 2 0,-3 3 0,7 0 153,2-1 1,-4 1 47,2-1 1,0-1-59,6-4 97,0 4 1,-1-13 0,1 3 350,-1-3 1,1-2 0,0 0-162,-1 0 1,1 0-1,-1 0-41,1 0 0,0-5-134,-1-1 1,1-7 0,0 2-1,-1-2 4,1 2 1,-6-2 95,0 8-107,-7-1-253,10-1 0,-10 5 143,7-4 1,-5 12 0,3 5 20,-2 4 1,6 1-1,-2 1-83,4 0 0,2-3 330,-1-2 0,1 2 19,0-3-209,7-3 1,-6 1 0,4-5 150,-3 1 1,-3 1 179,1-6 0,5 0 0,0 0 0,-2-2-147,-1-4 0,-2 3 29,-1-8-317,1 0 232,-1-6-1,-6 8-354,4-6 202,-4 13 124,6-13-115,-7 13-150,-1-5-158,-1 7 212,-5 7 1,7 3 114,-3 6 0,-4-6 1,11 4-33,-8-3 175,8-3-150,-4 7 1,2-12 202,0 8 0,2-7-61,10 2-129,-5-5 33,6-1 12,0 0 0,-6 0 0,7 0-30,-1 0 1,-4-7 0,6-2-36,-2 0 0,0-6 0,-4 4 23,2-4 0,0-2-38,-5 1 0,0 5 0,-1 1-17,1 3 0,-1-4 1,1 5 1,0 3 0,-1 1 70,1 2 0,-1 0 0,1 2 68,0 3 0,-1-1 1,1 5 1,0-2 1,5 5-31,0-7 1,2 6 0,-4-3 0,4-1 154,2 0 1,-4-1-128,6-6 1,-2 0-1,3-2-23,-1-3 1,0 1-1,3-7-233,-3-2 1,1-4 69,-7-5 0,4 4 0,-7-5-112,-5 5 1,-1-4 159,4 0 0,-8 5 75,-3 6 0,-3 7 1,1 0-84,2 8 1,-1 0 0,-5 9 38,0 5 0,0 1 202,0 8 1,0-4 0,0 2-41,0-1 0,2-1 1,4-9-85,5-2 1,9 2 44,2-3 4,0-3 1,-5-1-8,0-7 0,-1 0 0,1 0 17,-1 0 0,1 0-251,0 0 1,-1-2 2,1-3 1,-1-3-1,-1-5 31,-4 2 0,2 6 0,-5-4-23,1 1 0,-4 3-13,6 5 0,-5 0 50,5 0 1,-5 1 23,5 5 1,-6-2 0,5 7 117,-3 2 0,6-4 51,-2 2 1,4-5 0,1 3 78,1-2 1,0-1-1,-1-6-126,1 0 1,5 0-12,0 0 0,2-2 1,-4-2-1,3-3 73,-3-2 1,0-1-193,2-1 1,-3-3 0,3 2-257,-4-2 0,-1-1 1,0 2 61,-1 2 0,-5 7-7,0-1 272,0-5 1,4 10 0,-4 0 40,-5 10 0,1 4-81,-1 3 0,5 0 0,-4-1 145,2 1 0,1 0 1,3-1 131,-2 1 1,0-6 0,5-2-164,1-2 0,0-1-28,-1-6 1,1 0 0,-1 0-30,1 0 1,0-2 0,1-2 25,4-1 1,-3-8 0,3 4-130,-4 0 0,-1-6-138,0 4 0,-1 3 1,1 1-1,-1 1 117,1 1 0,0-3 5,-1 3 1,1 3 83,0-4 1,-1 5-1,1 2 42,-1 5 0,1-4-16,0 3 1,-1 3 0,1-3 62,-1-1 0,1 3 0,0-1-26,-1-2 1,6-2 0,2-4-106,2-4 1,-4 4 15,6-3 1,0-4 0,5-3-33,0-2 0,1 3 0,-1-1 56,0 0 1,-5 2-1,-2 1-77,-2 2 0,3 1 148,-5 6 1,1 0 0,-7 2 0,1 5 204,-1 10 0,1 0-93,0 5 1,-1 2 0,1 0-74,0 2 0,1-6 0,2 0 37,2-7 0,6 0-12,-6-7 0,6 5 0,-4-6-200,2-1 0,-6-2 0,2-4-513,-3-4 1,-3 3 0,1-8-876,0-2 0,-8 4 1487,-4-3 0,-3 1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16.14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119 0 172,'0'0'8,"0"0"1,-6 5-9,0 0 0,-5 0 0,-1 0 0,1 5 225,0-5 43,5 6 9,-5-1 2,5-5-155,0 5-32,0 5-5,1-5-2,-1 0-35,0 6-7,6-1-2,-5 0 0,-1 5-22,6-5-5,0 6-1,6-1 0,-1 0-13,1 0 8,0 1-8,-1-1 0,7 0-15,-1-5-9,1 1-1,-1-6-699</inkml:trace>
  <inkml:trace contextRef="#ctx0" brushRef="#br0" timeOffset="263.45">278 203 1112,'0'0'24,"0"0"6,0 0 1,-5 15 0,5 0-31,-6-5 0,6 10 0,-6-4 0,6-1 30,6 0 0,-6 0 0,0 0 0,0 1-9,0-6-1,11 0-1,1-5 0,-12-5 12,17 5 2,-6 0 1,6-5 0,-5-10 0,5 0 0,-6 0 0,1-6 0,5 1-5,-6-5-1,0 0 0,1-1 0,-6 1 13,-1 0 3,1 0 0,-6-6 0,0 11 2,0-5 1,0 0 0,-6-1 0,-5 6-22,-1 0-4,1 5-1,0 0 0,-6 5-20,5 0-16,-5 5 2,0 0 1,6 5-67,-7 5-14,1 5-2</inkml:trace>
  <inkml:trace contextRef="#ctx0" brushRef="#br0" timeOffset="505.71">666 324 633,'0'0'56,"0"0"-44,0 0-12,0 0 0,0 0 206,0 0 39,0 0 8,0 0 2,0 0-124,0 0-25,0 0-5,-6 10-1,0 0-63,-5 6-13,11 4-2,-6 5-1,-5-4-21,0 4 8,11 0-8,0 1 0,-12-1-17,12 0-8,0 1-2,0-6-548,6 0-109</inkml:trace>
  <inkml:trace contextRef="#ctx0" brushRef="#br0" timeOffset="827.16">894 182 1292,'0'0'57,"0"0"12,-6 5-55,6-5-14,0 0 0,0 0 0,-11 11 66,5 4 10,12 0 3,5 0 0,-11 5-50,6-4-9,-12-1-3,18 5 0,5-5-17,-6 0 0,-5 1 0,-1-6 0,13 0 8,-1 0-8,-17-10 12,0 0-12,-12 0 20,12 0-2,23-10-1,-17 5 0,-6 5 16,5-10 3,13-5 1,-1-1 0,-17 1 7,0 0 2,5-5 0,1 4 0,11-4-8,-11 5-2,-18-5 0,7 5 0,5-1-12,0 6-2,-17-5-1,5 5 0,-11-5-5,12 5-2,-6-1 0,0 6 0,-12 0-34,12 5-8,17 0 0,-17 5-1,0 0-54,0 6-10,6-1-3,5 0 0</inkml:trace>
  <inkml:trace contextRef="#ctx0" brushRef="#br0" timeOffset="1112.27">1145-61 345,'40'5'15,"-29"-5"4,-11 0-19,11 0 0,6 5 0,1 0 0,4 0 245,-5 0 46,-5 1 9,5 4 1,6 0-153,0 0-32,-6 0-5,-6 0-2,0 5-46,7 1-10,-1-1-1,-6 0-1,0 0-5,1 5-1,-1 1 0,-11-1 0,0 0-11,0-5-2,6 11-1,0-6 0,-6 5-16,0 1-3,0-6-1,0 5 0,0 6-11,-12-6 8,-5 5-8,11-4 8,1 4-50,-7-4-10,1 4-3,-6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03:42:33.08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0 178,'1'2,"-1"0,1 0,-1 0,1-1,0 1,0 0,0-1,0 1,0-1,0 1,1-1,-1 1,0-1,1 0,-1 0,1 1,-1-1,4 1,2 4,6 3,0 1,0-2,1 1,0-2,1 0,0-1,0 0,0-1,0-1,1-1,0 0,0-1,0 0,20-1,182-4,-215 3,1 0,-1 0,1 0,-1-1,1 1,-1-1,0 0,1 0,-1 0,0-1,6-2,-7 2,0 0,0 0,0 1,-1-1,1 0,0 0,-1-1,1 1,-1 0,0 0,0-1,0 1,0-1,0 1,-1-1,2-3,0-16,-1 0,0 1,-4-35,0 0,3 53,0 0,0 0,0 0,-1 0,1 0,-1 0,0 0,0 0,0 0,0 0,0 1,-3-5,2 5,1 0,-1 0,0 1,0-1,0 1,0 0,0 0,0 0,-1 0,1 0,0 0,0 0,-1 0,1 1,-1 0,-2-1,-22-1,0 1,-37 4,8-1,36-2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10.13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0 137 576,'0'0'51,"0"0"-41,0 0-10,0 0 0,0 0 150,0 0 28,0 0 6,0 0 0,11-10-90,1 0-18,-1 5-4,6 0-1,0 0-31,0 0-5,6 5-2,0 0 0,0 0 12,5 5 3,1 5 0,5-5 0,6 5-39,0 0-9,0 0 0,0 1 0,11-6 9,0-5 0,1 5 0,5 0 0,0 5-9,0-5 0,5-5-12,1 0 12,0 5 0,5-5 0,6 5 0,6-5 0,-6 0 0,0 0 0,6-5 0,0 5 0,0 5 0,-6 0 0,-6 5 0,6-10 0,0 5 0,0 0 8,0 0 2,6-5 0,0 6-10,6-6 8,-7 0-8,7-6 8,-6 6-8,5-5 0,6 0 0,6 0 0,6-5 0,-18 5 0,-5-5 0,6 0 0,5 0 0,-6 0 0,1-6 9,-6 11-9,-12-5 0,12 5 8,11 0-8,-5 0 0,-18 0 0,12-5 8,5 10-8,6-5 0,-11 0 0,0 5 9,-12-5-9,7 5 0,-1-6 0,0 6 0,-12 0 0,7 0 0,5 0 0,-6 0 0,-11-5 0,0 5 0,-5 0 0,5 0 0,-6 0 0,-5 0 0,-1 0 0,-5 5 0,0-5 0,0 0 0,-6-5 8,-5 5-8,5-10 0,-6 5 0,-5 0 0,6 5 0,-1 0 0,-5 0 0,0-5 10,-6 0-10,0 5 8,-6-5-8,6 5 0,-11-10 0,0 5 8,-6 5-8,0 0-12,0 0-4,0 0 0,0 0-1,0 0-35,0 0-6,0-10-2,-6-1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09.45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-6 0 748,'0'0'67,"0"0"-54,0 0-13,0 0 0,0 0 120,0 15 22,0 0 4,0 0 1,0 1-31,5-1-5,-5 0-2,0 5 0,6 6-47,-6-1-10,0 5-1,0 6-1,0-1-14,0 1-2,0 4-1,0 1 0,0-1-13,0 1-4,0-1 0,0 16 0,6 0-5,-6 10-2,0 0 0,0 10 0,5 0-9,-5 5 0,6 5 0,0 0 8,-6 0-8,6 0 0,-6-5 0,5 11 0,7-1 0,-7 0 0,1 0 0,0 5 0,-1-9-16,1-6 2,6 0 0,-12 0 0,5 0-10,1-5-3,0 0 0,-1 0 0,-5 0 8,6-5 2,0-5 0,-1-1 0,-5 1 8,6-5 9,-6-5-13,0 5 5,0-6 8,0 1 0,0-5 0,-6-1 0,6 1 0,0 0 0,0-1 0,0 1 8,0-5-8,0-1 0,0-4 0,0-1 0,0-9 0,6-1-15,-6-10 4,0 1 1,0-6-23,0 0-5,6-5-1,-6 0 0,0-10-53,0 0-12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10.43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29 0 864,'0'0'38,"0"0"8,0 0-37,0 0-9,0 0 0,0 0 0,0 0 125,11 5 23,-11-5 5,12 10 1,-1 0-56,1 0-11,-1 0-3,6 0 0,-6 6-24,-5-6-6,0 5-1,0 0 0,-1 0-17,1 0-4,-6 1-1,0-1 0,6 0-8,-1 0-2,-5 0 0,0-4 0,0-11-10,0 15-3,0 0 0,-5 0 0,-1 0-8,0 1 0,1-6 9,-7 0-9,-5 10 0,6-10 0,-1 5 0,1 1 0,-1-11-21,-5 10-9,0-10-2,6 5-582,-1-5-117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13.63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2708-1 172,'0'0'8,"11"0"1,-11 0-9,0 0 0,0 0 0,0 0 0,17-5 220,-17 5 41,0 0 9,0 0 2,0 0-145,0 0-29,0 0-6,0 0 0,-11 10-36,-1-5-6,12-5-2,-5 15 0,-7 1-24,6 4-6,1-5-1,-1 10 0,0-4-17,-5 4 8,5 0-8,1 6 0,-1-1 21,0-4-2,-11 4-1,6 5 0,5 1-27,-5-1-6,-7 1-1,1 4 0,-5 1 28,10-6 4,1 6 2,-6-6 0,-18 6-18,13-11-17,10 6 3,-5-6 1,-11 1 13,5-1 16,6 0-3,5 1-1,1-1-12,-12 1-13,-5-1 2,5 0 1,23 1 10,-17-1 11,-12 1-3,12-1 0,0 5-8,6 1 0,-6-11 0,-6 6 0,-6-1 0,6 0 0,6 6 0,-5-6 0,-7 1 0,6-1-11,6-5 3,0 1 0,0 4 8,6-5 0,-7-4 0,7-1 0,-6 0 0,6 1-10,-7 4 10,1-5-10,12-5 10,-7 6-13,-5-1 5,0 0 8,0 0-10,0 1 10,5-6 0,-5 5-9,0 5 9,0 1 0,0-6 0,6 0 0,-6 1 0,5 4 0,-5 0 0,6-4 0,-1-1 0,-5 0 0,0 0 0,6 1 0,-1 4 0,1-5 0,-1 6 0,1-6 0,0 0 0,-1 5 0,7-9 0,-13 4 0,7 0 0,0 0 0,5-4 0,-11 4 0,0-5 0,5 5 0,1-4 0,0 4 0,-1 0 0,-5 0 0,0-4 0,0 4 0,5-5 0,1 5 0,-6 1 0,0-1 0,0-5 0,5 5-12,-5 1 12,0-1-12,0-5 12,6 0 0,-6 0-9,5 1 9,-5-1 0,0 5 15,6-5-3,-1 0 0,1-4-12,-1 4 0,1 0 8,0 0-8,5 0 0,-6 6 0,1-1 0,0-5 0,-1 0 0,1 1 0,-1-1 0,1 0 0,0 5 0,-1-5 0,7-4 0,-7 4 0,6 0 0,-5-5 0,5 5 0,-5 0 0,0 1 0,-1-6 0,6 0 0,-5 0 0,0 5 0,5 0 0,-5 1 0,-1-6 0,6 5 0,-5 0 0,0 0 0,-1-4 0,1-1 0,-1 0 0,1 0 0,0 5 0,-1-5 0,1 0 0,-1 6 0,7-6 0,-7 0 0,7 0 0,-12 0 0,11 0 0,0 0 0,-5 1 0,-1-1 0,1 0 0,5 0 0,1 0 0,-7-5 0,6 5 0,6-10 0,-5 5 0,-1 5 0,-5-4 0,5-1 0,-5 0 0,5 5 0,6-10 0,0 0 0,0 0 0,-6 5 0,6-5 0,0 0 0,-6 10 0,-5-5 0,11-5 0,0 0 0,0 0 0,-6 10 0,1 0 0,5-10 0,-6 10 0,6-10 0,-6 16 0,-5-11 0,11-5 0,0 0 0,0 0 0,-12 15 20,7-5 0,5-10 1,-6 10 0,6-10-21,-11 10 0,5 0 0,6-10 0,0 0-8,0 0-4,-6 11 0,1-1 0,5-10 12,-6 10 0,0-5 0,-5 5 0,5-5 0,6-5 0,0 0 8,0 10-8,-6 5 18,1-4-1,5-11 0,-12 10 0,7 0-8,-1 0-1,0 5-8,-5-5 12,5 0-12,-5 1 8,-1 4-8,1-5 0,5 5 8,-5 0-8,5-5 0,0 6 0,-5-6 0,11-10 0,-6 10 0,-5 5 0,5-5 0,-5 5 0,-1-4 0,7 4 0,-1 0 0,0 0 0,-5 0 0,5 1 0,0-6 0,-5 0 0,0 0 0,5 5 0,0-5 0,-5 6 0,5-6 0,0 0 0,6-10 0,-5 10 0,-1 0 0,6-10 0,-6 10 0,6-10 0,-11 10 0,11 0 0,-6 1 0,6-11 0,-5 10 0,5-10-10,0 0 10,-6 10 0,0-5 0,6-5 0,0 0 0,-6 10 0,6-10 0,0 0 0,0 0 0,-5 10 0,-1-5 0,6-5 0,0 0-9,0 0 0,0 0 0,0 0 0,0 0-34,0 0-6,0 0-2,0 0-706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14.23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632 152 1450,'12'0'64,"-12"0"14,0 0-62,0 0-16,0 0 0,0 0 0,0 0 79,0 0 13,0 0 2,-17 16 1,11-1-67,-5 5-12,-6-10-4,5 15 0,12 1-12,-6-1 0,-11 0 0,0 11 0,17-6 0,-11 6 0,11-6 8,-6 6-8,6-6 0,0-5 0,12 6 0,-1-6 0,-5 0-13,5-4 1,12-6 0,0-5-525,-12 0-105</inkml:trace>
  <inkml:trace contextRef="#ctx0" brushRef="#br0" timeOffset="626.91">849 299 1634,'0'0'36,"0"0"7,0 0 1,0 0 3,0 0-38,0 0-9,11-10 0,-11 10 0,0 0 72,18-5 13,-1-5 3,0 0 0,-17 10-35,11-10-6,1 0-2,5 4 0,-6 1-8,-11 5-1,0 0-1,17-5 0,6 0-15,-12 5-2,-11 0-1,0 0 0,23-5-17,-23 5 10,0 0-10,0 0 8,0 0-8,0 0 0,6 10 0,-6 0 8,-12 6-18,7-6-4,5 5-1,-12 0 0,7 0-24,-1 1-5,0-1 0,6 0-1,6 0-15,-6 5-4,0-9 0,0 4 0,11 0 6,1-5 1,-12-10 0,0 15 0,11-5 41,-11-10 16,0 0-11,0 0 11,0 0-8,6 11 8,5 4 0,-11-15-9,0 0 9,0 0 0,17 5 10,-5 0-10,-12-5 16,11 5-4,-11-5 0,12 5 0,5 0 1,-17-5 0,0 0 0,0 0 0,0 0 7,0 0 0,-12 10 1,7 0 0,-1 6-3,-6-11-1,7 5 0,-7 0 0,-5 0-8,6 0-1,5 0-8,0-5 12,-11 0-12,6 1-13,11-6 2,0 0 1,0 0-48,0 0-10,-11 0-1</inkml:trace>
  <inkml:trace contextRef="#ctx0" brushRef="#br0" timeOffset="725.64">1305 472 1036,'0'0'46,"0"0"10,0 0-45,0 0-11,11 10 0,-5 0 0,-6-10 94,0 10 17,-6 10 3,6 0 1,0 1-47,0 4-10,-5-5-2,-1 6 0,12 4-32,-12-5-6,-5 1-2,-1-1 0,12 5-16,-5-4-9,5-6 1,-12 0 0,6-4-52,6-1-11,0-15-1</inkml:trace>
  <inkml:trace contextRef="#ctx0" brushRef="#br0" timeOffset="1033.04">1630 188 1674,'0'0'36,"0"0"8,0 0 2,0 0 2,0 0-39,0 0-9,-6 15 0,-5 0 0,-1 0 52,7 6 8,5-6 1,-6 5 1,-11 5-38,0 1-8,11 4-2,0 1 0,-5-6-14,5 5 9,6 1-9,12-6 8,5 0 34,-6-4 6,1-6 2,10 0 0,7 0-82,-6 0-16,-12-4-3,6-6-1,0-5 52,-5 0 0,-12 0 0,17-10 9,0-1 4,-6 1 1,6-5 0,-5 5 0,-12-5-4,6 5-1,-6-6 0,0 6 0,0 0 2,-12 5 0,1-5 0,-1 5 0,12 5-11,-17 0-9,-11 5 9,5 0-13,6 0-45,0 5-9,-17-5-1,11 5-785</inkml:trace>
  <inkml:trace contextRef="#ctx0" brushRef="#br0" timeOffset="1281.98">2080-20 1404,'0'0'62,"0"0"13,0 0-60,17 0-15,-5 5 0,-1 0 0,6-5 89,-5 10 15,5 0 4,-6 1 0,6-1-57,-5 5-11,5 0-3,-6 5 0,6 6 9,0-1 2,-5 0 0,5 1 0,-6 9-31,1 1-5,-1-1-2,-11 6 0,0-1 19,0 6 4,-11-1 1,-1 6 0,7-5-52,-13 4-10,1-4-3,0 5-619,0-6-124</inkml:trace>
  <inkml:trace contextRef="#ctx0" brushRef="#br0" timeOffset="-2698.86">0 0 1404,'0'0'31,"0"0"6,0 0 2,0 0 0,0 0-31,0 0-8,0 0 0,5 10 0,-5 1 54,0 4 10,12-5 1,-6 5 1,11 0-20,-12 1-4,1-6-1,5 10 0,7-5-32,-1 0-9,-17 1 0,5-1 0,12-5 11,-11 0-3,0 0 0,-6-10 0,0 0-8,0 0-12,17 5 2,-17-5-525,0 0-105</inkml:trace>
  <inkml:trace contextRef="#ctx0" brushRef="#br0" timeOffset="-2513.98">176 21 921,'-28'-5'40,"28"5"10,0 0-40,0 0-10,-6 0 0,6 0 0,0 0 144,0 0 28,0 0 4,-5 0 2,-13 5-105,13 0-21,5-5-4,-12 10 0,-5 0-37,6 0-11,5 0 0,0 10 0,1-4-24,-1 4-12,-5-5-3,5 0-453,17-5-90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08.8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371 10 748,'0'0'67,"0"0"-54,0 0-13,0 0 0,-6-6 143,6 6 25,0 0 6,0 0 1,0 0-37,0 0-7,-5-5-2,5 5 0,-6 0-49,-6 5-11,1 1-1,5-1-1,-5 5-24,0 0-5,-1 0-1,-5 5 0,6 5-21,-6 1-5,-1-1-1,-4 5 0,-1 6-10,6-6 0,-6 11-12,0-1 12,0-5-59,1 1-4,4-6-1,1 6 0,6-6-40,-6-5-9,5-5-2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09.04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166 101 691,'0'0'61,"5"-5"-49,-5 0-12,0 5 0,0 0 114,0 0 20,0 0 4,18-5 1,-7-6-46,0 11-9,-11 0-1,17 0-1,1 0-29,-7 5-5,0 6-2,1-1 0,5-5-14,-6 0-2,1 5-1,-1 0 0,6-5-17,-5 5-4,-7-5-8,7 6 12,-7-1-12,7-5 0,-7 5 0,-5-10 0,0 0-38,12 0-10,-12 0-3,11 5-690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505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2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63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18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6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2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663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13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28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0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customXml" Target="../ink/ink2.xml"/><Relationship Id="rId3" Type="http://schemas.openxmlformats.org/officeDocument/2006/relationships/image" Target="../media/image41.png"/><Relationship Id="rId7" Type="http://schemas.openxmlformats.org/officeDocument/2006/relationships/image" Target="../media/image64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30.png"/><Relationship Id="rId11" Type="http://schemas.openxmlformats.org/officeDocument/2006/relationships/image" Target="../media/image43.png"/><Relationship Id="rId5" Type="http://schemas.openxmlformats.org/officeDocument/2006/relationships/image" Target="../media/image620.png"/><Relationship Id="rId10" Type="http://schemas.openxmlformats.org/officeDocument/2006/relationships/image" Target="../media/image42.png"/><Relationship Id="rId4" Type="http://schemas.openxmlformats.org/officeDocument/2006/relationships/image" Target="../media/image611.png"/><Relationship Id="rId9" Type="http://schemas.openxmlformats.org/officeDocument/2006/relationships/image" Target="../media/image660.png"/><Relationship Id="rId1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41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10" Type="http://schemas.openxmlformats.org/officeDocument/2006/relationships/image" Target="../media/image45.png"/><Relationship Id="rId4" Type="http://schemas.openxmlformats.org/officeDocument/2006/relationships/image" Target="../media/image611.png"/><Relationship Id="rId9" Type="http://schemas.openxmlformats.org/officeDocument/2006/relationships/image" Target="../media/image6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47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48.png"/><Relationship Id="rId1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4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5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3.png"/><Relationship Id="rId11" Type="http://schemas.openxmlformats.org/officeDocument/2006/relationships/image" Target="../media/image65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67.png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" Type="http://schemas.openxmlformats.org/officeDocument/2006/relationships/image" Target="../media/image134.png"/><Relationship Id="rId21" Type="http://schemas.openxmlformats.org/officeDocument/2006/relationships/image" Target="../media/image148.emf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6.emf"/><Relationship Id="rId25" Type="http://schemas.openxmlformats.org/officeDocument/2006/relationships/image" Target="../media/image150.emf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152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customXml" Target="../ink/ink8.xml"/><Relationship Id="rId5" Type="http://schemas.openxmlformats.org/officeDocument/2006/relationships/image" Target="../media/image136.png"/><Relationship Id="rId15" Type="http://schemas.openxmlformats.org/officeDocument/2006/relationships/image" Target="../media/image145.emf"/><Relationship Id="rId23" Type="http://schemas.openxmlformats.org/officeDocument/2006/relationships/image" Target="../media/image149.emf"/><Relationship Id="rId28" Type="http://schemas.openxmlformats.org/officeDocument/2006/relationships/customXml" Target="../ink/ink10.xml"/><Relationship Id="rId10" Type="http://schemas.openxmlformats.org/officeDocument/2006/relationships/image" Target="../media/image141.png"/><Relationship Id="rId19" Type="http://schemas.openxmlformats.org/officeDocument/2006/relationships/image" Target="../media/image147.emf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151.emf"/><Relationship Id="rId30" Type="http://schemas.openxmlformats.org/officeDocument/2006/relationships/image" Target="../media/image1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0.png"/><Relationship Id="rId4" Type="http://schemas.openxmlformats.org/officeDocument/2006/relationships/image" Target="../media/image1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430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reverse the process of differentiation to find the anti-derivative of simple polynomial functions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r>
              <a:rPr lang="en-GB" sz="2800" b="1" dirty="0">
                <a:cs typeface="Arial" panose="020B0604020202020204" pitchFamily="34" charset="0"/>
              </a:rPr>
              <a:t>reverse the process of differentiation to find the anti-derivative of simple polynomial functions</a:t>
            </a:r>
          </a:p>
          <a:p>
            <a:r>
              <a:rPr lang="en-GB" sz="2800" b="1" dirty="0"/>
              <a:t>find the equation for an anti-derivative given initial conditions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Integration rule by constant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To find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dx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  <a:blipFill rotWithShape="0">
                <a:blip r:embed="rId2"/>
                <a:stretch>
                  <a:fillRect l="-2564" t="-9091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19541" y="2058001"/>
                <a:ext cx="2675732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41" y="2058001"/>
                <a:ext cx="2675732" cy="6035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90524" y="2903385"/>
            <a:ext cx="1799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37659" y="3973416"/>
                <a:ext cx="4155368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=∫2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59" y="3973416"/>
                <a:ext cx="4155368" cy="6035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611925" y="3195772"/>
                <a:ext cx="33632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25" y="3195772"/>
                <a:ext cx="336329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37393" y="4696523"/>
                <a:ext cx="4547270" cy="10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=2∫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93" y="4696523"/>
                <a:ext cx="4547270" cy="10960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906558" y="5455384"/>
                <a:ext cx="3505575" cy="1506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58" y="5455384"/>
                <a:ext cx="3505575" cy="15067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09089" y="5455384"/>
                <a:ext cx="3556102" cy="1549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89" y="5455384"/>
                <a:ext cx="3556102" cy="15492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2AB9B-28B9-B544-9C9C-50C841AAD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283" y="1298887"/>
                <a:ext cx="4545330" cy="5226604"/>
              </a:xfrm>
              <a:solidFill>
                <a:schemeClr val="bg1"/>
              </a:solidFill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2AB9B-28B9-B544-9C9C-50C841AAD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283" y="1298887"/>
                <a:ext cx="4545330" cy="5226604"/>
              </a:xfrm>
              <a:blipFill>
                <a:blip r:embed="rId2"/>
                <a:stretch>
                  <a:fillRect l="-2011" t="-163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00FEAF-DDAB-1648-9F50-FF73641FD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309" y="1150620"/>
                <a:ext cx="4545330" cy="611124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tx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tx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tx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tx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tx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00FEAF-DDAB-1648-9F50-FF73641FD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09" y="1150620"/>
                <a:ext cx="4545330" cy="6111240"/>
              </a:xfrm>
              <a:prstGeom prst="rect">
                <a:avLst/>
              </a:prstGeom>
              <a:blipFill>
                <a:blip r:embed="rId3"/>
                <a:stretch>
                  <a:fillRect l="-2148" t="-79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E9C17ECC-266B-85C6-ABDF-7803591E494C}"/>
              </a:ext>
            </a:extLst>
          </p:cNvPr>
          <p:cNvSpPr txBox="1">
            <a:spLocks/>
          </p:cNvSpPr>
          <p:nvPr/>
        </p:nvSpPr>
        <p:spPr>
          <a:xfrm>
            <a:off x="146779" y="616966"/>
            <a:ext cx="7562273" cy="85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latin typeface="+mn-lt"/>
              </a:rPr>
              <a:t>Anti-differentiate the following functions.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0C8E1-E13D-C072-2CD5-F4A827063237}"/>
              </a:ext>
            </a:extLst>
          </p:cNvPr>
          <p:cNvSpPr txBox="1"/>
          <p:nvPr/>
        </p:nvSpPr>
        <p:spPr>
          <a:xfrm>
            <a:off x="-23058" y="9247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27E20-BDCC-16E0-FCEB-268B287773B6}"/>
                  </a:ext>
                </a:extLst>
              </p:cNvPr>
              <p:cNvSpPr txBox="1"/>
              <p:nvPr/>
            </p:nvSpPr>
            <p:spPr>
              <a:xfrm>
                <a:off x="438514" y="1741489"/>
                <a:ext cx="1781321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+16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27E20-BDCC-16E0-FCEB-268B28777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4" y="1741489"/>
                <a:ext cx="1781321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9ED5D9-0641-6968-37A9-32FDD7C50D78}"/>
                  </a:ext>
                </a:extLst>
              </p:cNvPr>
              <p:cNvSpPr txBox="1"/>
              <p:nvPr/>
            </p:nvSpPr>
            <p:spPr>
              <a:xfrm>
                <a:off x="328708" y="2556352"/>
                <a:ext cx="2000932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9ED5D9-0641-6968-37A9-32FDD7C5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08" y="2556352"/>
                <a:ext cx="2000932" cy="709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32C3DC-B8E6-3E8B-B1F9-746927FC3F78}"/>
                  </a:ext>
                </a:extLst>
              </p:cNvPr>
              <p:cNvSpPr txBox="1"/>
              <p:nvPr/>
            </p:nvSpPr>
            <p:spPr>
              <a:xfrm>
                <a:off x="328708" y="3371215"/>
                <a:ext cx="1858266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32C3DC-B8E6-3E8B-B1F9-746927FC3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08" y="3371215"/>
                <a:ext cx="1858266" cy="709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1A3872-6342-1B08-D277-64F4B2C0E7F9}"/>
                  </a:ext>
                </a:extLst>
              </p:cNvPr>
              <p:cNvSpPr txBox="1"/>
              <p:nvPr/>
            </p:nvSpPr>
            <p:spPr>
              <a:xfrm>
                <a:off x="6331078" y="1710060"/>
                <a:ext cx="199548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1A3872-6342-1B08-D277-64F4B2C0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078" y="1710060"/>
                <a:ext cx="1995483" cy="899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65BCAD-60E5-165D-F6B4-EC6B946E6F86}"/>
                  </a:ext>
                </a:extLst>
              </p:cNvPr>
              <p:cNvSpPr txBox="1"/>
              <p:nvPr/>
            </p:nvSpPr>
            <p:spPr>
              <a:xfrm>
                <a:off x="6096000" y="2468917"/>
                <a:ext cx="2194575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65BCAD-60E5-165D-F6B4-EC6B946E6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68917"/>
                <a:ext cx="2194575" cy="7099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7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-842080" y="866080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080" y="866080"/>
                <a:ext cx="4548878" cy="475643"/>
              </a:xfrm>
              <a:prstGeom prst="rect">
                <a:avLst/>
              </a:prstGeom>
              <a:blipFill>
                <a:blip r:embed="rId3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-842080" y="1427987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080" y="1427987"/>
                <a:ext cx="4548878" cy="475643"/>
              </a:xfrm>
              <a:prstGeom prst="rect">
                <a:avLst/>
              </a:prstGeom>
              <a:blipFill>
                <a:blip r:embed="rId4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-688580" y="1903630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580" y="1903630"/>
                <a:ext cx="4548878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-615380" y="2746781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5380" y="2746781"/>
                <a:ext cx="4548878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348502" y="733804"/>
                <a:ext cx="4548878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02" y="733804"/>
                <a:ext cx="4548878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348502" y="1814351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02" y="1814351"/>
                <a:ext cx="4548878" cy="475643"/>
              </a:xfrm>
              <a:prstGeom prst="rect">
                <a:avLst/>
              </a:prstGeom>
              <a:blipFill>
                <a:blip r:embed="rId8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437202" y="2642823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02" y="2642823"/>
                <a:ext cx="4548878" cy="786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1EE746-ED8A-B83A-D552-3063D9480989}"/>
                  </a:ext>
                </a:extLst>
              </p:cNvPr>
              <p:cNvSpPr/>
              <p:nvPr/>
            </p:nvSpPr>
            <p:spPr>
              <a:xfrm>
                <a:off x="5857197" y="864348"/>
                <a:ext cx="3340996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1EE746-ED8A-B83A-D552-3063D9480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97" y="864348"/>
                <a:ext cx="3340996" cy="475643"/>
              </a:xfrm>
              <a:prstGeom prst="rect">
                <a:avLst/>
              </a:prstGeom>
              <a:blipFill>
                <a:blip r:embed="rId10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7A7826-7015-6F8B-38A4-EBAA98D1F9D8}"/>
                  </a:ext>
                </a:extLst>
              </p:cNvPr>
              <p:cNvSpPr/>
              <p:nvPr/>
            </p:nvSpPr>
            <p:spPr>
              <a:xfrm>
                <a:off x="5349339" y="1459652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7A7826-7015-6F8B-38A4-EBAA98D1F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339" y="1459652"/>
                <a:ext cx="4548878" cy="786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9B2DBC-8030-73AC-C4D1-F907CFE16CF1}"/>
                  </a:ext>
                </a:extLst>
              </p:cNvPr>
              <p:cNvSpPr/>
              <p:nvPr/>
            </p:nvSpPr>
            <p:spPr>
              <a:xfrm>
                <a:off x="5140743" y="2365490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9B2DBC-8030-73AC-C4D1-F907CFE1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43" y="2365490"/>
                <a:ext cx="454887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DD77B8-8E4C-4542-7B8E-1177B7431AA6}"/>
                  </a:ext>
                </a:extLst>
              </p:cNvPr>
              <p:cNvSpPr/>
              <p:nvPr/>
            </p:nvSpPr>
            <p:spPr>
              <a:xfrm>
                <a:off x="8539921" y="950474"/>
                <a:ext cx="454887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∫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DD77B8-8E4C-4542-7B8E-1177B7431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921" y="950474"/>
                <a:ext cx="4548878" cy="509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E99EC1-EAFD-C14D-31DF-A0C901C35BCC}"/>
                  </a:ext>
                </a:extLst>
              </p:cNvPr>
              <p:cNvSpPr/>
              <p:nvPr/>
            </p:nvSpPr>
            <p:spPr>
              <a:xfrm>
                <a:off x="8410815" y="1488787"/>
                <a:ext cx="4548878" cy="633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E99EC1-EAFD-C14D-31DF-A0C901C35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815" y="1488787"/>
                <a:ext cx="4548878" cy="6333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D5FDAD-AE1D-B9E2-04EE-46B709D570C5}"/>
                  </a:ext>
                </a:extLst>
              </p:cNvPr>
              <p:cNvSpPr/>
              <p:nvPr/>
            </p:nvSpPr>
            <p:spPr>
              <a:xfrm>
                <a:off x="8748897" y="2180436"/>
                <a:ext cx="3104878" cy="1329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D5FDAD-AE1D-B9E2-04EE-46B709D57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897" y="2180436"/>
                <a:ext cx="3104878" cy="13292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23564D-241E-A92F-5126-B33FC1614EDC}"/>
                  </a:ext>
                </a:extLst>
              </p:cNvPr>
              <p:cNvSpPr/>
              <p:nvPr/>
            </p:nvSpPr>
            <p:spPr>
              <a:xfrm>
                <a:off x="8990194" y="3629372"/>
                <a:ext cx="3104878" cy="815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23564D-241E-A92F-5126-B33FC1614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194" y="3629372"/>
                <a:ext cx="3104878" cy="8156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3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/>
      <p:bldP spid="22" grpId="0"/>
      <p:bldP spid="23" grpId="0"/>
      <p:bldP spid="4" grpId="0"/>
      <p:bldP spid="6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3" y="764709"/>
            <a:ext cx="7268589" cy="47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4883" y="2016294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)=∫4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" y="2016294"/>
                <a:ext cx="4548878" cy="475643"/>
              </a:xfrm>
              <a:prstGeom prst="rect">
                <a:avLst/>
              </a:prstGeom>
              <a:blipFill rotWithShape="0"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26603" y="1482978"/>
            <a:ext cx="432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Step 1: find the anti derivative, 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79555" y="2437684"/>
                <a:ext cx="4548878" cy="829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5" y="2437684"/>
                <a:ext cx="4548878" cy="8295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3840" y="3353470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0" y="3353470"/>
                <a:ext cx="454887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37833" y="3901399"/>
                <a:ext cx="45488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f(0) = 0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3" y="3901399"/>
                <a:ext cx="4548878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2008" t="-4061" b="-6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723" y="510172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3" y="5101728"/>
                <a:ext cx="45488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6603" y="5633391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3" y="5633391"/>
                <a:ext cx="454887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3007" y="229272"/>
            <a:ext cx="2727626" cy="1333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2642" y="1553455"/>
            <a:ext cx="2314195" cy="925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4265" y="2640189"/>
            <a:ext cx="2237031" cy="26318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9C628F-7BB2-6881-0C83-4F4635301123}"/>
                  </a:ext>
                </a:extLst>
              </p14:cNvPr>
              <p14:cNvContentPartPr/>
              <p14:nvPr/>
            </p14:nvContentPartPr>
            <p14:xfrm>
              <a:off x="9656182" y="5103251"/>
              <a:ext cx="203760" cy="10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9C628F-7BB2-6881-0C83-4F46353011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0182" y="5031251"/>
                <a:ext cx="27540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6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4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3" y="764709"/>
            <a:ext cx="7268589" cy="47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4883" y="2016294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)=∫4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" y="2016294"/>
                <a:ext cx="4548878" cy="475643"/>
              </a:xfrm>
              <a:prstGeom prst="rect">
                <a:avLst/>
              </a:prstGeom>
              <a:blipFill rotWithShape="0"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26603" y="1482978"/>
            <a:ext cx="432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Step 1: find the anti derivative, 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79555" y="2437684"/>
                <a:ext cx="4548878" cy="829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5" y="2437684"/>
                <a:ext cx="4548878" cy="8295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3840" y="3353470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0" y="3353470"/>
                <a:ext cx="454887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37833" y="3901399"/>
                <a:ext cx="45488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f(0) = 0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3" y="3901399"/>
                <a:ext cx="4548878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2008" t="-4061" b="-6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723" y="510172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3" y="5101728"/>
                <a:ext cx="45488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6603" y="5633391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3" y="5633391"/>
                <a:ext cx="454887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8241" y="2015264"/>
            <a:ext cx="3587808" cy="3171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3AFFF1-243D-24C9-66C8-D203386A8B88}"/>
              </a:ext>
            </a:extLst>
          </p:cNvPr>
          <p:cNvSpPr/>
          <p:nvPr/>
        </p:nvSpPr>
        <p:spPr>
          <a:xfrm>
            <a:off x="5409745" y="1397312"/>
            <a:ext cx="7303797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2400" dirty="0"/>
              <a:t>Set up in </a:t>
            </a:r>
            <a:r>
              <a:rPr lang="en-AU" sz="2400" dirty="0" err="1"/>
              <a:t>ClassPad</a:t>
            </a:r>
            <a:r>
              <a:rPr lang="en-AU" sz="2400" dirty="0"/>
              <a:t> </a:t>
            </a:r>
            <a:r>
              <a:rPr lang="en-AU" sz="2400" dirty="0" err="1"/>
              <a:t>eActivity</a:t>
            </a:r>
            <a:r>
              <a:rPr lang="en-AU" sz="2400" dirty="0"/>
              <a:t>, new line: Anti-Derivative</a:t>
            </a:r>
          </a:p>
        </p:txBody>
      </p:sp>
    </p:spTree>
    <p:extLst>
      <p:ext uri="{BB962C8B-B14F-4D97-AF65-F5344CB8AC3E}">
        <p14:creationId xmlns:p14="http://schemas.microsoft.com/office/powerpoint/2010/main" val="100835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)=∫6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  <a:blipFill rotWithShape="0">
                <a:blip r:embed="rId3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41646" y="2085097"/>
            <a:ext cx="432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Step 1: find the anti derivative, 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894598" y="3039803"/>
                <a:ext cx="4548878" cy="833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98" y="3039803"/>
                <a:ext cx="4548878" cy="8334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98883" y="3955589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83" y="3955589"/>
                <a:ext cx="4548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452876" y="4503518"/>
                <a:ext cx="4548878" cy="12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f(0) = 12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876" y="4503518"/>
                <a:ext cx="4548878" cy="1231940"/>
              </a:xfrm>
              <a:prstGeom prst="rect">
                <a:avLst/>
              </a:prstGeom>
              <a:blipFill rotWithShape="0">
                <a:blip r:embed="rId6"/>
                <a:stretch>
                  <a:fillRect l="-2008" t="-3960" b="-34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27766" y="5703847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66" y="5703847"/>
                <a:ext cx="454887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341646" y="6235510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646" y="6235510"/>
                <a:ext cx="454887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646" y="700002"/>
            <a:ext cx="9650172" cy="866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dirty="0"/>
                  <a:t>Given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54" t="-26667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27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4" grpId="0"/>
      <p:bldP spid="26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-161274" y="1235710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=∫2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274" y="1235710"/>
                <a:ext cx="4548878" cy="475643"/>
              </a:xfrm>
              <a:prstGeom prst="rect">
                <a:avLst/>
              </a:prstGeom>
              <a:blipFill rotWithShape="0">
                <a:blip r:embed="rId3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-161274" y="1775703"/>
                <a:ext cx="4548878" cy="831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274" y="1775703"/>
                <a:ext cx="4548878" cy="8310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51276" y="3368976"/>
                <a:ext cx="4548878" cy="12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y=0, x=1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76" y="3368976"/>
                <a:ext cx="4548878" cy="1231940"/>
              </a:xfrm>
              <a:prstGeom prst="rect">
                <a:avLst/>
              </a:prstGeom>
              <a:blipFill rotWithShape="0">
                <a:blip r:embed="rId5"/>
                <a:stretch>
                  <a:fillRect l="-2145" t="-39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386354" y="481002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354" y="4810028"/>
                <a:ext cx="454887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494" y="51131"/>
            <a:ext cx="5268060" cy="1114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161274" y="2665866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274" y="2665866"/>
                <a:ext cx="454887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3265" y="718128"/>
            <a:ext cx="4258269" cy="752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73526" y="1711353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26" y="1711353"/>
                <a:ext cx="4548878" cy="475643"/>
              </a:xfrm>
              <a:prstGeom prst="rect">
                <a:avLst/>
              </a:prstGeom>
              <a:blipFill rotWithShape="0">
                <a:blip r:embed="rId10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73526" y="2251346"/>
                <a:ext cx="4548878" cy="863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26" y="2251346"/>
                <a:ext cx="4548878" cy="8637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059926" y="3198769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926" y="3198769"/>
                <a:ext cx="4548878" cy="7861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38076" y="4100411"/>
                <a:ext cx="4548878" cy="12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y=2, x=0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076" y="4100411"/>
                <a:ext cx="4548878" cy="1231940"/>
              </a:xfrm>
              <a:prstGeom prst="rect">
                <a:avLst/>
              </a:prstGeom>
              <a:blipFill rotWithShape="0">
                <a:blip r:embed="rId13"/>
                <a:stretch>
                  <a:fillRect l="-2011" t="-39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973526" y="5483192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26" y="5483192"/>
                <a:ext cx="4548878" cy="7861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66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6" grpId="0"/>
      <p:bldP spid="13" grpId="0"/>
      <p:bldP spid="17" grpId="0"/>
      <p:bldP spid="18" grpId="0"/>
      <p:bldP spid="22" grpId="0"/>
      <p:bldP spid="23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=∫3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  <a:blipFill rotWithShape="0">
                <a:blip r:embed="rId3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41646" y="2085097"/>
            <a:ext cx="432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Step 1: find the anti derivative, 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894598" y="3039803"/>
                <a:ext cx="4548878" cy="833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98" y="3039803"/>
                <a:ext cx="4548878" cy="8334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98883" y="3955589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83" y="3955589"/>
                <a:ext cx="4548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452876" y="4503518"/>
                <a:ext cx="4548878" cy="12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f(1) = 2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876" y="4503518"/>
                <a:ext cx="4548878" cy="1231940"/>
              </a:xfrm>
              <a:prstGeom prst="rect">
                <a:avLst/>
              </a:prstGeom>
              <a:blipFill rotWithShape="0">
                <a:blip r:embed="rId6"/>
                <a:stretch>
                  <a:fillRect l="-2008" t="-3960" b="-34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27766" y="5703847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66" y="5703847"/>
                <a:ext cx="454887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341646" y="6235510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646" y="6235510"/>
                <a:ext cx="454887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dirty="0"/>
                  <a:t>Given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954" t="-26667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156" y="717894"/>
            <a:ext cx="976448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4" grpId="0"/>
      <p:bldP spid="26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00" y="89844"/>
            <a:ext cx="9002786" cy="2259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41646" y="2085097"/>
            <a:ext cx="30653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What type of graph is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894598" y="3039803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98" y="3039803"/>
                <a:ext cx="454887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894598" y="3501372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98" y="3501372"/>
                <a:ext cx="45488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827276" y="3942400"/>
                <a:ext cx="454887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76" y="3942400"/>
                <a:ext cx="4548878" cy="7936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695699" y="4933447"/>
                <a:ext cx="4548878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99" y="4933447"/>
                <a:ext cx="4548878" cy="8476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66755" y="5802428"/>
                <a:ext cx="454887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55" y="5802428"/>
                <a:ext cx="4548878" cy="7838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ind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 equation from the graph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54" t="-26667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12755" y="2961164"/>
                <a:ext cx="45488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x=0, y=4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55" y="2961164"/>
                <a:ext cx="4548878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2145" t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65555" y="3947267"/>
                <a:ext cx="454887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55" y="3947267"/>
                <a:ext cx="4548878" cy="78380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0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4" grpId="0"/>
      <p:bldP spid="26" grpId="0"/>
      <p:bldP spid="16" grpId="0"/>
      <p:bldP spid="13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7955" y="2073190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=4(−2)+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5" y="2073190"/>
                <a:ext cx="4548878" cy="475643"/>
              </a:xfrm>
              <a:prstGeom prst="rect">
                <a:avLst/>
              </a:prstGeom>
              <a:blipFill rotWithShape="0">
                <a:blip r:embed="rId3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42598" y="2644369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98" y="2644369"/>
                <a:ext cx="454887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8383" y="3299271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3299271"/>
                <a:ext cx="4548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2598" y="3934078"/>
                <a:ext cx="4548878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98" y="3934078"/>
                <a:ext cx="4548878" cy="847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8383" y="4929896"/>
                <a:ext cx="4548878" cy="782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4929896"/>
                <a:ext cx="4548878" cy="7824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955" y="1524599"/>
                <a:ext cx="93556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400" dirty="0"/>
                  <a:t>At turning point,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5" y="1524599"/>
                <a:ext cx="93556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954" t="-24590" b="-49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34355" y="2115343"/>
                <a:ext cx="45488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x=-2, y=-1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355" y="2115343"/>
                <a:ext cx="4548878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2011" t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887955" y="3167752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8−16+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955" y="3167752"/>
                <a:ext cx="4548878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600" y="33445"/>
            <a:ext cx="8743586" cy="1491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8383" y="586056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5860568"/>
                <a:ext cx="4548878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011555" y="393407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3934078"/>
                <a:ext cx="4548878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011555" y="4617155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4617155"/>
                <a:ext cx="4548878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011555" y="5481521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(0, 7)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5481521"/>
                <a:ext cx="4548878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7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4" grpId="0"/>
      <p:bldP spid="26" grpId="0"/>
      <p:bldP spid="16" grpId="0"/>
      <p:bldP spid="13" grpId="0"/>
      <p:bldP spid="17" grpId="0"/>
      <p:bldP spid="18" grpId="0"/>
      <p:bldP spid="22" grpId="0"/>
      <p:bldP spid="2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Anti-Derivative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947365"/>
                  </p:ext>
                </p:extLst>
              </p:nvPr>
            </p:nvGraphicFramePr>
            <p:xfrm>
              <a:off x="1408546" y="1285394"/>
              <a:ext cx="8128000" cy="36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947365"/>
                  </p:ext>
                </p:extLst>
              </p:nvPr>
            </p:nvGraphicFramePr>
            <p:xfrm>
              <a:off x="1408546" y="1285394"/>
              <a:ext cx="8128000" cy="36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/>
                    <a:gridCol w="4064000"/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0" t="-990" r="-1003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50" t="-990" r="-300" b="-500000"/>
                          </a:stretch>
                        </a:blipFill>
                      </a:tcPr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31653" y="2581620"/>
                <a:ext cx="596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2581620"/>
                <a:ext cx="59631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231652" y="3186597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2" y="3186597"/>
                <a:ext cx="74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31651" y="3761454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1" y="3761454"/>
                <a:ext cx="74642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31650" y="4396551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0" y="4396551"/>
                <a:ext cx="74642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116854" y="197857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54" y="1978570"/>
                <a:ext cx="423514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116854" y="2583547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54" y="2583547"/>
                <a:ext cx="57650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116853" y="3188524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53" y="3188524"/>
                <a:ext cx="57650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116852" y="3763381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52" y="3763381"/>
                <a:ext cx="576503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116851" y="4398478"/>
                <a:ext cx="576503" cy="465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51" y="4398478"/>
                <a:ext cx="576503" cy="4658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/>
          <p:cNvSpPr/>
          <p:nvPr/>
        </p:nvSpPr>
        <p:spPr>
          <a:xfrm>
            <a:off x="4543245" y="1547004"/>
            <a:ext cx="1679276" cy="325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07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65955" y="1712395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5" y="1712395"/>
                <a:ext cx="4548878" cy="4756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8383" y="2224949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2224949"/>
                <a:ext cx="454887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8383" y="2883213"/>
                <a:ext cx="454887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2883213"/>
                <a:ext cx="4548878" cy="7936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2598" y="3934078"/>
                <a:ext cx="4548878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98" y="3934078"/>
                <a:ext cx="4548878" cy="847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8383" y="4929896"/>
                <a:ext cx="454887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4929896"/>
                <a:ext cx="4548878" cy="783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2598" y="985714"/>
                <a:ext cx="9355645" cy="53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400" dirty="0"/>
                  <a:t>Substitute,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 ,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400" dirty="0"/>
                  <a:t> to find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98" y="985714"/>
                <a:ext cx="9355645" cy="531940"/>
              </a:xfrm>
              <a:prstGeom prst="rect">
                <a:avLst/>
              </a:prstGeom>
              <a:blipFill rotWithShape="0">
                <a:blip r:embed="rId8"/>
                <a:stretch>
                  <a:fillRect l="-2020" t="-2299" b="-195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12755" y="1596024"/>
                <a:ext cx="4548878" cy="1524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x=1, y=3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55" y="1596024"/>
                <a:ext cx="4548878" cy="1524841"/>
              </a:xfrm>
              <a:prstGeom prst="rect">
                <a:avLst/>
              </a:prstGeom>
              <a:blipFill rotWithShape="0">
                <a:blip r:embed="rId9"/>
                <a:stretch>
                  <a:fillRect l="-2145" t="-32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011555" y="3129179"/>
                <a:ext cx="454887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3129179"/>
                <a:ext cx="4548878" cy="78483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011555" y="3900853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3900853"/>
                <a:ext cx="4548878" cy="7861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1470" y="93895"/>
            <a:ext cx="8756101" cy="885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11555" y="4996453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4996453"/>
                <a:ext cx="4548878" cy="7861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8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4" grpId="0"/>
      <p:bldP spid="26" grpId="0"/>
      <p:bldP spid="16" grpId="0"/>
      <p:bldP spid="13" grpId="0"/>
      <p:bldP spid="22" grpId="0"/>
      <p:bldP spid="23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1663" y="2731826"/>
                <a:ext cx="5913970" cy="634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/>
                  <a:t>Substitute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400" dirty="0"/>
                  <a:t> to find k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63" y="2731826"/>
                <a:ext cx="5913970" cy="634148"/>
              </a:xfrm>
              <a:prstGeom prst="rect">
                <a:avLst/>
              </a:prstGeom>
              <a:blipFill rotWithShape="0">
                <a:blip r:embed="rId3"/>
                <a:stretch>
                  <a:fillRect l="-1546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7955" y="2091516"/>
                <a:ext cx="147245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5" y="2091516"/>
                <a:ext cx="1472454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1955" y="3376662"/>
                <a:ext cx="27056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2=2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5" y="3376662"/>
                <a:ext cx="270563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-68487" y="3924221"/>
                <a:ext cx="25766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87" y="3924221"/>
                <a:ext cx="257660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-824557" y="4525951"/>
                <a:ext cx="454887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4557" y="4525951"/>
                <a:ext cx="4548878" cy="7936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-622701" y="5346726"/>
                <a:ext cx="4548878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701" y="5346726"/>
                <a:ext cx="4548878" cy="8476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622701" y="622010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701" y="6220108"/>
                <a:ext cx="454887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7955" y="1493019"/>
                <a:ext cx="45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ind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the gradient of the tangent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5" y="1493019"/>
                <a:ext cx="45820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128" t="-26230" b="-475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12755" y="2961164"/>
                <a:ext cx="45488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x=3, y=6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6=9−4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55" y="2961164"/>
                <a:ext cx="4548878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2145" t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65555" y="3947267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55" y="3947267"/>
                <a:ext cx="4548878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6400" y="48671"/>
            <a:ext cx="8641394" cy="15425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8051400" y="2073240"/>
              <a:ext cx="2019240" cy="831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39160" y="2057760"/>
                <a:ext cx="2048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/>
              <p14:cNvContentPartPr/>
              <p14:nvPr/>
            </p14:nvContentPartPr>
            <p14:xfrm>
              <a:off x="8650800" y="1181520"/>
              <a:ext cx="51480" cy="13554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36760" y="1171440"/>
                <a:ext cx="81360" cy="13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/>
              <p14:cNvContentPartPr/>
              <p14:nvPr/>
            </p14:nvContentPartPr>
            <p14:xfrm>
              <a:off x="10010880" y="1967760"/>
              <a:ext cx="56520" cy="153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00800" y="1956960"/>
                <a:ext cx="853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8406360" y="1052280"/>
              <a:ext cx="983160" cy="15084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89440" y="1038240"/>
                <a:ext cx="1014120" cy="15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/>
              <p14:cNvContentPartPr/>
              <p14:nvPr/>
            </p14:nvContentPartPr>
            <p14:xfrm>
              <a:off x="9229320" y="1241640"/>
              <a:ext cx="840960" cy="3196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15640" y="1227960"/>
                <a:ext cx="873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8574480" y="1141560"/>
              <a:ext cx="132840" cy="162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58640" y="1124640"/>
                <a:ext cx="161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/>
              <p14:cNvContentPartPr/>
              <p14:nvPr/>
            </p14:nvContentPartPr>
            <p14:xfrm>
              <a:off x="8634600" y="1167840"/>
              <a:ext cx="91080" cy="424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25240" y="1153440"/>
                <a:ext cx="1123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/>
              <p14:cNvContentPartPr/>
              <p14:nvPr/>
            </p14:nvContentPartPr>
            <p14:xfrm>
              <a:off x="8811000" y="2201040"/>
              <a:ext cx="535680" cy="2448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95520" y="2194560"/>
                <a:ext cx="5713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372658" y="4632205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58" y="4632205"/>
                <a:ext cx="4548878" cy="461665"/>
              </a:xfrm>
              <a:prstGeom prst="rect">
                <a:avLst/>
              </a:prstGeom>
              <a:blipFill rotWithShape="0">
                <a:blip r:embed="rId3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22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4" grpId="0"/>
      <p:bldP spid="26" grpId="0"/>
      <p:bldP spid="16" grpId="0"/>
      <p:bldP spid="13" grpId="0"/>
      <p:bldP spid="17" grpId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49882" y="1123492"/>
                <a:ext cx="1146724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82" y="1123492"/>
                <a:ext cx="1146724" cy="701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22167" y="1958485"/>
                <a:ext cx="3695433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67" y="1958485"/>
                <a:ext cx="3695433" cy="847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183501" y="2939800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501" y="2939800"/>
                <a:ext cx="4548878" cy="786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4355" y="3981958"/>
                <a:ext cx="4548878" cy="1155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x=2, y=1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55" y="3981958"/>
                <a:ext cx="4548878" cy="1155509"/>
              </a:xfrm>
              <a:prstGeom prst="rect">
                <a:avLst/>
              </a:prstGeom>
              <a:blipFill rotWithShape="0">
                <a:blip r:embed="rId6"/>
                <a:stretch>
                  <a:fillRect l="-2145" t="-4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-325645" y="5137467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5645" y="5137467"/>
                <a:ext cx="4548878" cy="7861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977" y="72997"/>
            <a:ext cx="8945497" cy="1156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48899" y="5558305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899" y="5558305"/>
                <a:ext cx="4548878" cy="7861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2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  <p:bldP spid="13" grpId="0"/>
      <p:bldP spid="17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6B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Anti 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495360"/>
                  </p:ext>
                </p:extLst>
              </p:nvPr>
            </p:nvGraphicFramePr>
            <p:xfrm>
              <a:off x="1408546" y="1285394"/>
              <a:ext cx="8128000" cy="48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495360"/>
                  </p:ext>
                </p:extLst>
              </p:nvPr>
            </p:nvGraphicFramePr>
            <p:xfrm>
              <a:off x="1408546" y="1285394"/>
              <a:ext cx="8128000" cy="48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/>
                    <a:gridCol w="4064000"/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0" t="-990" r="-100300" b="-6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50" t="-990" r="-300" b="-699010"/>
                          </a:stretch>
                        </a:blipFill>
                      </a:tcPr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31653" y="2581620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2581620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231652" y="3186597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2" y="3186597"/>
                <a:ext cx="57650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31651" y="3761454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1" y="3761454"/>
                <a:ext cx="57650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31650" y="4396551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0" y="4396551"/>
                <a:ext cx="57650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210301" y="5031648"/>
                <a:ext cx="8897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01" y="5031648"/>
                <a:ext cx="889731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013337" y="197247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7" y="1972475"/>
                <a:ext cx="42639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013334" y="2502816"/>
                <a:ext cx="64767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4" y="2502816"/>
                <a:ext cx="647678" cy="61093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013336" y="3182429"/>
                <a:ext cx="5944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6" y="3182429"/>
                <a:ext cx="594457" cy="5549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013335" y="3757286"/>
                <a:ext cx="64767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5" y="3757286"/>
                <a:ext cx="647678" cy="610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013334" y="4392383"/>
                <a:ext cx="647678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4" y="4392383"/>
                <a:ext cx="647678" cy="61279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990444" y="4993773"/>
                <a:ext cx="67056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44" y="4993773"/>
                <a:ext cx="670568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33191" y="5633038"/>
                <a:ext cx="1061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191" y="5633038"/>
                <a:ext cx="1061253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013334" y="5595163"/>
                <a:ext cx="67056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4" y="5595163"/>
                <a:ext cx="670568" cy="56669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40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17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DE38-42E3-2F44-A010-2733042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91" y="701615"/>
            <a:ext cx="9550400" cy="1320800"/>
          </a:xfrm>
        </p:spPr>
        <p:txBody>
          <a:bodyPr>
            <a:normAutofit/>
          </a:bodyPr>
          <a:lstStyle/>
          <a:p>
            <a:r>
              <a:rPr lang="en-US" dirty="0"/>
              <a:t>Anti- differentiation:</a:t>
            </a:r>
            <a:br>
              <a:rPr lang="en-US" dirty="0"/>
            </a:br>
            <a:r>
              <a:rPr lang="en-US" dirty="0"/>
              <a:t>Reversing the process of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74DE7-627B-8248-9E68-27A4B62E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382" y="226844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dirty="0"/>
                  <a:t>Recall that differentiation is the process of finding the </a:t>
                </a:r>
                <a:r>
                  <a:rPr lang="en-AU" sz="2400" b="1" dirty="0">
                    <a:latin typeface="Lato"/>
                    <a:ea typeface="Lato"/>
                    <a:cs typeface="Lato"/>
                    <a:sym typeface="Lato"/>
                  </a:rPr>
                  <a:t>gradient function </a:t>
                </a:r>
                <a:r>
                  <a:rPr lang="en-AU" sz="2400" dirty="0"/>
                  <a:t>of any given function.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dirty="0"/>
                  <a:t>Hence, </a:t>
                </a:r>
                <a:r>
                  <a:rPr lang="en-AU" sz="2400" b="1" dirty="0">
                    <a:solidFill>
                      <a:srgbClr val="FF0000"/>
                    </a:solidFill>
                    <a:latin typeface="Lato"/>
                    <a:ea typeface="Lato"/>
                    <a:cs typeface="Lato"/>
                    <a:sym typeface="Lato"/>
                  </a:rPr>
                  <a:t>anti-differentiation</a:t>
                </a:r>
                <a:r>
                  <a:rPr lang="en-AU" sz="2400" dirty="0"/>
                  <a:t> is the process of using a known gradient function to find its </a:t>
                </a:r>
                <a:r>
                  <a:rPr lang="en-AU" sz="2400" b="1" dirty="0">
                    <a:latin typeface="Lato"/>
                    <a:ea typeface="Lato"/>
                    <a:cs typeface="Lato"/>
                    <a:sym typeface="Lato"/>
                  </a:rPr>
                  <a:t>anti-derivative</a:t>
                </a:r>
                <a:r>
                  <a:rPr lang="en-AU" sz="2400" dirty="0"/>
                  <a:t>, that is, the </a:t>
                </a:r>
                <a:r>
                  <a:rPr lang="en-AU" sz="2400" b="1" u="sng" dirty="0"/>
                  <a:t>original function </a:t>
                </a:r>
                <a:r>
                  <a:rPr lang="en-AU" sz="2400" dirty="0"/>
                  <a:t>that it came from.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dirty="0"/>
                  <a:t>For example, if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AU" sz="2400" dirty="0"/>
                  <a:t> is the derivative of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AU" sz="2400" dirty="0"/>
                  <a:t>, then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AU" sz="2400" dirty="0"/>
                  <a:t> is the anti-derivative of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774DE7-627B-8248-9E68-27A4B62E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382" y="2268448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D5867D-24FD-CE45-8C4C-9550C1FF84F0}"/>
                  </a:ext>
                </a:extLst>
              </p14:cNvPr>
              <p14:cNvContentPartPr/>
              <p14:nvPr/>
            </p14:nvContentPartPr>
            <p14:xfrm>
              <a:off x="7284211" y="2593218"/>
              <a:ext cx="2058120" cy="12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BD5867D-24FD-CE45-8C4C-9550C1FF84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091" y="2583498"/>
                <a:ext cx="207144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39236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9" y="5940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Anti-derivative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955256" y="1381901"/>
                <a:ext cx="8608563" cy="186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Given the derivative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  <a:p>
                <a:r>
                  <a:rPr lang="en-AU" sz="2400" dirty="0"/>
                  <a:t>To find the original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6" y="1381901"/>
                <a:ext cx="8608563" cy="1861279"/>
              </a:xfrm>
              <a:prstGeom prst="rect">
                <a:avLst/>
              </a:prstGeom>
              <a:blipFill rotWithShape="0">
                <a:blip r:embed="rId2"/>
                <a:stretch>
                  <a:fillRect l="-1487" t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55256" y="3121562"/>
                <a:ext cx="86085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This reads: “the integral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with respect to x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400" dirty="0"/>
                  <a:t>”</a:t>
                </a: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6" y="3121562"/>
                <a:ext cx="860856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87" t="-10465" r="-42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268019" y="3608234"/>
            <a:ext cx="8608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Example:</a:t>
            </a:r>
            <a:endParaRPr lang="en-A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37362" y="4094906"/>
                <a:ext cx="86085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, determine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2" y="4094906"/>
                <a:ext cx="8608563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15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305735" y="4819606"/>
                <a:ext cx="2020553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35" y="4819606"/>
                <a:ext cx="2020553" cy="8188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B56-8BDD-6546-A185-6CE8BFBF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23" y="72743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Power Rule Type</a:t>
            </a:r>
            <a:br>
              <a:rPr lang="en-US" dirty="0"/>
            </a:br>
            <a:r>
              <a:rPr lang="en-US" dirty="0"/>
              <a:t>Anti-Differentiation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Google Shape;1083;p140">
            <a:extLst>
              <a:ext uri="{FF2B5EF4-FFF2-40B4-BE49-F238E27FC236}">
                <a16:creationId xmlns:a16="http://schemas.microsoft.com/office/drawing/2014/main" id="{C9B75A79-4FEF-DC42-9E57-28DD6418BE2E}"/>
              </a:ext>
            </a:extLst>
          </p:cNvPr>
          <p:cNvGraphicFramePr/>
          <p:nvPr/>
        </p:nvGraphicFramePr>
        <p:xfrm>
          <a:off x="1403192" y="2246500"/>
          <a:ext cx="9385616" cy="2072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9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4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Differentiation Generalisation</a:t>
                      </a:r>
                      <a:endParaRPr sz="28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Anti-Differentiation Generalisation</a:t>
                      </a:r>
                      <a:endParaRPr sz="28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50000"/>
                          </a:schemeClr>
                        </a:buClr>
                        <a:buSzPct val="100000"/>
                        <a:buFont typeface="Lato"/>
                        <a:buAutoNum type="arabicPeriod"/>
                      </a:pPr>
                      <a:r>
                        <a:rPr lang="e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Multiply</a:t>
                      </a:r>
                      <a:r>
                        <a:rPr lang="e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by the power.</a:t>
                      </a:r>
                      <a:endParaRPr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50000"/>
                          </a:schemeClr>
                        </a:buClr>
                        <a:buSzPct val="100000"/>
                        <a:buFont typeface="Lato"/>
                        <a:buAutoNum type="arabicPeriod"/>
                      </a:pPr>
                      <a:r>
                        <a:rPr lang="e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Take 1</a:t>
                      </a:r>
                      <a:r>
                        <a:rPr lang="e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off the power.</a:t>
                      </a:r>
                      <a:endParaRPr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Lato"/>
                        <a:buAutoNum type="arabicPeriod"/>
                      </a:pPr>
                      <a:r>
                        <a:rPr lang="e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Add 1 </a:t>
                      </a:r>
                      <a:r>
                        <a:rPr lang="e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to the power.</a:t>
                      </a:r>
                      <a:endParaRPr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Lato"/>
                        <a:buAutoNum type="arabicPeriod"/>
                      </a:pPr>
                      <a:r>
                        <a:rPr lang="e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Divide </a:t>
                      </a:r>
                      <a:r>
                        <a:rPr lang="e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by the new power.</a:t>
                      </a:r>
                      <a:endParaRPr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26C01-FCAD-DA4F-98D1-AAE24764D2C3}"/>
                  </a:ext>
                </a:extLst>
              </p:cNvPr>
              <p:cNvSpPr txBox="1"/>
              <p:nvPr/>
            </p:nvSpPr>
            <p:spPr>
              <a:xfrm>
                <a:off x="2160269" y="4949191"/>
                <a:ext cx="8243187" cy="10511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1660082848">
                      <a:custGeom>
                        <a:avLst/>
                        <a:gdLst>
                          <a:gd name="connsiteX0" fmla="*/ 0 w 7372350"/>
                          <a:gd name="connsiteY0" fmla="*/ 0 h 1051185"/>
                          <a:gd name="connsiteX1" fmla="*/ 7372350 w 7372350"/>
                          <a:gd name="connsiteY1" fmla="*/ 0 h 1051185"/>
                          <a:gd name="connsiteX2" fmla="*/ 7372350 w 7372350"/>
                          <a:gd name="connsiteY2" fmla="*/ 1051185 h 1051185"/>
                          <a:gd name="connsiteX3" fmla="*/ 0 w 7372350"/>
                          <a:gd name="connsiteY3" fmla="*/ 1051185 h 1051185"/>
                          <a:gd name="connsiteX4" fmla="*/ 0 w 7372350"/>
                          <a:gd name="connsiteY4" fmla="*/ 0 h 10511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372350" h="1051185" fill="none" extrusionOk="0">
                            <a:moveTo>
                              <a:pt x="0" y="0"/>
                            </a:moveTo>
                            <a:cubicBezTo>
                              <a:pt x="1835916" y="105351"/>
                              <a:pt x="3994000" y="-33467"/>
                              <a:pt x="7372350" y="0"/>
                            </a:cubicBezTo>
                            <a:cubicBezTo>
                              <a:pt x="7301298" y="236209"/>
                              <a:pt x="7392497" y="860192"/>
                              <a:pt x="7372350" y="1051185"/>
                            </a:cubicBezTo>
                            <a:cubicBezTo>
                              <a:pt x="6351913" y="1099458"/>
                              <a:pt x="1550912" y="901171"/>
                              <a:pt x="0" y="1051185"/>
                            </a:cubicBezTo>
                            <a:cubicBezTo>
                              <a:pt x="82155" y="542224"/>
                              <a:pt x="16881" y="196894"/>
                              <a:pt x="0" y="0"/>
                            </a:cubicBezTo>
                            <a:close/>
                          </a:path>
                          <a:path w="7372350" h="1051185" stroke="0" extrusionOk="0">
                            <a:moveTo>
                              <a:pt x="0" y="0"/>
                            </a:moveTo>
                            <a:cubicBezTo>
                              <a:pt x="1405486" y="4523"/>
                              <a:pt x="5777291" y="-145062"/>
                              <a:pt x="7372350" y="0"/>
                            </a:cubicBezTo>
                            <a:cubicBezTo>
                              <a:pt x="7330728" y="205356"/>
                              <a:pt x="7305119" y="626379"/>
                              <a:pt x="7372350" y="1051185"/>
                            </a:cubicBezTo>
                            <a:cubicBezTo>
                              <a:pt x="5635472" y="971365"/>
                              <a:pt x="2240728" y="921471"/>
                              <a:pt x="0" y="1051185"/>
                            </a:cubicBezTo>
                            <a:cubicBezTo>
                              <a:pt x="90080" y="574659"/>
                              <a:pt x="-70951" y="3290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AU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E626C01-FCAD-DA4F-98D1-AAE24764D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69" y="4949191"/>
                <a:ext cx="8243187" cy="1051185"/>
              </a:xfrm>
              <a:prstGeom prst="rect">
                <a:avLst/>
              </a:prstGeom>
              <a:blipFill rotWithShape="0">
                <a:blip r:embed="rId2"/>
                <a:stretch>
                  <a:fillRect l="-2355" b="-6180"/>
                </a:stretch>
              </a:blip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xmlns:a14="http://schemas.microsoft.com/office/drawing/2010/main" xmlns="" sd="1660082848">
                      <a:custGeom>
                        <a:avLst/>
                        <a:gdLst>
                          <a:gd name="connsiteX0" fmla="*/ 0 w 7372350"/>
                          <a:gd name="connsiteY0" fmla="*/ 0 h 1051185"/>
                          <a:gd name="connsiteX1" fmla="*/ 7372350 w 7372350"/>
                          <a:gd name="connsiteY1" fmla="*/ 0 h 1051185"/>
                          <a:gd name="connsiteX2" fmla="*/ 7372350 w 7372350"/>
                          <a:gd name="connsiteY2" fmla="*/ 1051185 h 1051185"/>
                          <a:gd name="connsiteX3" fmla="*/ 0 w 7372350"/>
                          <a:gd name="connsiteY3" fmla="*/ 1051185 h 1051185"/>
                          <a:gd name="connsiteX4" fmla="*/ 0 w 7372350"/>
                          <a:gd name="connsiteY4" fmla="*/ 0 h 10511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372350" h="1051185" fill="none" extrusionOk="0">
                            <a:moveTo>
                              <a:pt x="0" y="0"/>
                            </a:moveTo>
                            <a:cubicBezTo>
                              <a:pt x="1835916" y="105351"/>
                              <a:pt x="3994000" y="-33467"/>
                              <a:pt x="7372350" y="0"/>
                            </a:cubicBezTo>
                            <a:cubicBezTo>
                              <a:pt x="7301298" y="236209"/>
                              <a:pt x="7392497" y="860192"/>
                              <a:pt x="7372350" y="1051185"/>
                            </a:cubicBezTo>
                            <a:cubicBezTo>
                              <a:pt x="6351913" y="1099458"/>
                              <a:pt x="1550912" y="901171"/>
                              <a:pt x="0" y="1051185"/>
                            </a:cubicBezTo>
                            <a:cubicBezTo>
                              <a:pt x="82155" y="542224"/>
                              <a:pt x="16881" y="196894"/>
                              <a:pt x="0" y="0"/>
                            </a:cubicBezTo>
                            <a:close/>
                          </a:path>
                          <a:path w="7372350" h="1051185" stroke="0" extrusionOk="0">
                            <a:moveTo>
                              <a:pt x="0" y="0"/>
                            </a:moveTo>
                            <a:cubicBezTo>
                              <a:pt x="1405486" y="4523"/>
                              <a:pt x="5777291" y="-145062"/>
                              <a:pt x="7372350" y="0"/>
                            </a:cubicBezTo>
                            <a:cubicBezTo>
                              <a:pt x="7330728" y="205356"/>
                              <a:pt x="7305119" y="626379"/>
                              <a:pt x="7372350" y="1051185"/>
                            </a:cubicBezTo>
                            <a:cubicBezTo>
                              <a:pt x="5635472" y="971365"/>
                              <a:pt x="2240728" y="921471"/>
                              <a:pt x="0" y="1051185"/>
                            </a:cubicBezTo>
                            <a:cubicBezTo>
                              <a:pt x="90080" y="574659"/>
                              <a:pt x="-70951" y="3290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41254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2AB9B-28B9-B544-9C9C-50C841AAD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527" y="1336963"/>
                <a:ext cx="9583947" cy="5246024"/>
              </a:xfrm>
              <a:solidFill>
                <a:schemeClr val="bg1"/>
              </a:solidFill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buFont typeface="+mj-lt"/>
                  <a:buAutoNum type="arabicPeriod"/>
                </a:pP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r>
                  <a:rPr lang="en-AU" sz="2400" dirty="0"/>
                  <a:t>b.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buFont typeface="+mj-lt"/>
                  <a:buAutoNum type="arabicPeriod" startAt="2"/>
                </a:pPr>
                <a:endParaRPr lang="en-US" sz="2400" dirty="0"/>
              </a:p>
              <a:p>
                <a:pPr>
                  <a:buFont typeface="+mj-lt"/>
                  <a:buAutoNum type="arabicPeriod" startAt="2"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2AB9B-28B9-B544-9C9C-50C841AAD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527" y="1336963"/>
                <a:ext cx="9583947" cy="5246024"/>
              </a:xfrm>
              <a:blipFill>
                <a:blip r:embed="rId2"/>
                <a:stretch>
                  <a:fillRect l="-1018" t="-162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FC8E4EE-E32C-9744-9522-68C84B36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79" y="616966"/>
            <a:ext cx="7562273" cy="85436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Anti-differentiate the following functions.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2A7AF-4D9E-7244-E1EA-8338A4BEC37D}"/>
              </a:ext>
            </a:extLst>
          </p:cNvPr>
          <p:cNvSpPr txBox="1"/>
          <p:nvPr/>
        </p:nvSpPr>
        <p:spPr>
          <a:xfrm>
            <a:off x="-23058" y="9247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C24CA2-3991-78C5-6023-08B46BBF8297}"/>
                  </a:ext>
                </a:extLst>
              </p:cNvPr>
              <p:cNvSpPr txBox="1"/>
              <p:nvPr/>
            </p:nvSpPr>
            <p:spPr>
              <a:xfrm>
                <a:off x="438514" y="1741489"/>
                <a:ext cx="115397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C24CA2-3991-78C5-6023-08B46BBF8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4" y="1741489"/>
                <a:ext cx="1153970" cy="899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E4AABB-6EB5-6EE3-9117-59DB867B8756}"/>
                  </a:ext>
                </a:extLst>
              </p:cNvPr>
              <p:cNvSpPr txBox="1"/>
              <p:nvPr/>
            </p:nvSpPr>
            <p:spPr>
              <a:xfrm>
                <a:off x="420058" y="2488579"/>
                <a:ext cx="1530804" cy="71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6+1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E4AABB-6EB5-6EE3-9117-59DB867B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58" y="2488579"/>
                <a:ext cx="1530804" cy="715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C1F498-A52B-92B3-F59A-6F15C51B6759}"/>
                  </a:ext>
                </a:extLst>
              </p:cNvPr>
              <p:cNvSpPr txBox="1"/>
              <p:nvPr/>
            </p:nvSpPr>
            <p:spPr>
              <a:xfrm>
                <a:off x="421545" y="3266583"/>
                <a:ext cx="1209049" cy="708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C1F498-A52B-92B3-F59A-6F15C51B6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45" y="3266583"/>
                <a:ext cx="1209049" cy="708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16865-1F22-5458-2856-B3533CD48445}"/>
                  </a:ext>
                </a:extLst>
              </p:cNvPr>
              <p:cNvSpPr txBox="1"/>
              <p:nvPr/>
            </p:nvSpPr>
            <p:spPr>
              <a:xfrm>
                <a:off x="344647" y="4570716"/>
                <a:ext cx="1303755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16865-1F22-5458-2856-B3533CD48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47" y="4570716"/>
                <a:ext cx="1303755" cy="899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332DD2-6676-C309-26CD-346089055FE1}"/>
                  </a:ext>
                </a:extLst>
              </p:cNvPr>
              <p:cNvSpPr txBox="1"/>
              <p:nvPr/>
            </p:nvSpPr>
            <p:spPr>
              <a:xfrm>
                <a:off x="146779" y="5359708"/>
                <a:ext cx="1355884" cy="70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332DD2-6676-C309-26CD-346089055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9" y="5359708"/>
                <a:ext cx="1355884" cy="706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14D08-440E-9BF9-3D4F-A2A936998F87}"/>
                  </a:ext>
                </a:extLst>
              </p:cNvPr>
              <p:cNvSpPr txBox="1"/>
              <p:nvPr/>
            </p:nvSpPr>
            <p:spPr>
              <a:xfrm>
                <a:off x="146779" y="6107470"/>
                <a:ext cx="1213217" cy="70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14D08-440E-9BF9-3D4F-A2A93699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9" y="6107470"/>
                <a:ext cx="1213217" cy="706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54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Sum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To find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dx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  <a:blipFill rotWithShape="0">
                <a:blip r:embed="rId2"/>
                <a:stretch>
                  <a:fillRect l="-2564" t="-9091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219541" y="2058001"/>
                <a:ext cx="4504759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41" y="2058001"/>
                <a:ext cx="4504759" cy="6035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88754" y="4125543"/>
                <a:ext cx="3497111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+2  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54" y="4125543"/>
                <a:ext cx="3497111" cy="6035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89021" y="2835650"/>
            <a:ext cx="1799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63020" y="3347899"/>
                <a:ext cx="26605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020" y="3347899"/>
                <a:ext cx="266053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88488" y="4848650"/>
                <a:ext cx="3704732" cy="10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∫2  </m:t>
                      </m:r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88" y="4848650"/>
                <a:ext cx="3704732" cy="10960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57653" y="5607511"/>
                <a:ext cx="3122201" cy="1506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653" y="5607511"/>
                <a:ext cx="3122201" cy="15067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3" grpId="0"/>
      <p:bldP spid="15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Difference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0524" y="2903385"/>
            <a:ext cx="1799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To find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dx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  <a:blipFill rotWithShape="0">
                <a:blip r:embed="rId2"/>
                <a:stretch>
                  <a:fillRect l="-2564" t="-9091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19541" y="2058001"/>
                <a:ext cx="4504759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41" y="2058001"/>
                <a:ext cx="4504759" cy="6035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37659" y="3973416"/>
                <a:ext cx="3700115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59" y="3973416"/>
                <a:ext cx="3700115" cy="6035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611925" y="3195772"/>
                <a:ext cx="29080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25" y="3195772"/>
                <a:ext cx="290804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37393" y="4696523"/>
                <a:ext cx="4251548" cy="10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93" y="4696523"/>
                <a:ext cx="4251548" cy="10960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06558" y="5455384"/>
                <a:ext cx="3556102" cy="1549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58" y="5455384"/>
                <a:ext cx="3556102" cy="15492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8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11" grpId="0"/>
      <p:bldP spid="14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15128</TotalTime>
  <Words>1438</Words>
  <Application>Microsoft Office PowerPoint</Application>
  <PresentationFormat>Widescreen</PresentationFormat>
  <Paragraphs>242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Lato</vt:lpstr>
      <vt:lpstr>Wingdings 3</vt:lpstr>
      <vt:lpstr>Office Theme</vt:lpstr>
      <vt:lpstr>PowerPoint Presentation</vt:lpstr>
      <vt:lpstr>Rules of Anti-Derivative</vt:lpstr>
      <vt:lpstr>Rules of Anti Derivative</vt:lpstr>
      <vt:lpstr>Anti- differentiation: Reversing the process of differentiation</vt:lpstr>
      <vt:lpstr>Rules of Anti-derivative</vt:lpstr>
      <vt:lpstr>Power Rule Type Anti-Differentiation</vt:lpstr>
      <vt:lpstr>Anti-differentiate the following functions.</vt:lpstr>
      <vt:lpstr>Sum rule</vt:lpstr>
      <vt:lpstr>Difference rule</vt:lpstr>
      <vt:lpstr>Integration rule by constant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666</cp:revision>
  <dcterms:created xsi:type="dcterms:W3CDTF">2020-02-17T13:56:23Z</dcterms:created>
  <dcterms:modified xsi:type="dcterms:W3CDTF">2023-02-28T05:15:00Z</dcterms:modified>
</cp:coreProperties>
</file>