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257" r:id="rId3"/>
    <p:sldId id="258" r:id="rId4"/>
    <p:sldId id="259" r:id="rId5"/>
    <p:sldId id="264" r:id="rId6"/>
    <p:sldId id="266" r:id="rId7"/>
    <p:sldId id="267" r:id="rId8"/>
    <p:sldId id="268" r:id="rId9"/>
    <p:sldId id="269" r:id="rId10"/>
    <p:sldId id="273" r:id="rId11"/>
    <p:sldId id="271" r:id="rId12"/>
    <p:sldId id="293" r:id="rId13"/>
    <p:sldId id="276" r:id="rId14"/>
    <p:sldId id="277" r:id="rId15"/>
    <p:sldId id="278" r:id="rId16"/>
    <p:sldId id="275" r:id="rId17"/>
    <p:sldId id="282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1DB02-AEDE-4812-8FCD-08A30A2237BC}" v="1083" dt="2023-03-02T04:59:52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3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2797 1 6448 0 0,'0'0'9232'0'0,"-3"6"-8341"0"0,2-1 2409 0 0,-5 25-2246 0 0,6-29-748 0 0,-1 1-2 0 0,-36 57 1360 0 0,16-26-1256 0 0,-8 6 64 0 0,-27 43 0 0 0,13-36-317 0 0,-6 13 54 0 0,-93 90 1 0 0,128-137-175 0 0,-8 7 26 0 0,-19 22 0 0 0,29-29-36 0 0,1-1 0 0 0,-1-1 1 0 0,-21 15-1 0 0,-15 11 18 0 0,6 2 1 0 0,-63 50 37 0 0,44-43-35 0 0,-27 18 26 0 0,69-51-53 0 0,-12 8 44 0 0,0-1-1 0 0,-41 17 0 0 0,-43 14-347 0 0,-83 33-450 0 0,118-54 1254 0 0,-82 26 1005 0 0,-3-2-1387 0 0,83-26-113 0 0,-64 27-388 0 0,-2 0-797 0 0,51-17 1802 0 0,28-10 89 0 0,-187 74-20 0 0,101-38-936 0 0,137-56 132 0 0,0 1 1 0 0,0 0 0 0 0,-20 13-1 0 0,37-20-22 0 0,13-3-2218 0 0,-2-5 574 0 0,2 2-454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8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 6448 0 0,'-14'-4'297'0'0,"12"4"-9"0"0,2 1-281 0 0,0 0-1 0 0,0 1 1 0 0,0-1-1 0 0,1 0 1 0 0,-1 0-1 0 0,1 0 1 0 0,-1 1-1 0 0,1-1 1 0 0,-1 0-1 0 0,1 0 1 0 0,0 0-1 0 0,-1 0 1 0 0,2 1-1 0 0,6 13 398 0 0,-4-2 1631 0 0,1 0-1 0 0,0-1 1 0 0,1 0 0 0 0,0 0-1 0 0,10 12 1 0 0,-3-2-1037 0 0,42 79 2798 0 0,-34-58-3277 0 0,25 72-1 0 0,-33-76-10 0 0,-1 1 0 0 0,-3 0 0 0 0,7 50 0 0 0,-12-57-489 0 0,1 31-22 0 0,-5-39-41 0 0,-1 0-1 0 0,-1-1 0 0 0,-1 1 1 0 0,-1-1-1 0 0,-1 1 1 0 0,-1-1-1 0 0,-1 0 0 0 0,-14 30 1 0 0,18-48-500 0 0,-1-1 1 0 0,1 0-1 0 0,-1 0 1 0 0,1 0-1 0 0,-9 8 1 0 0,4-4-4461 0 0,1 1-3153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288 114 15576 0 0,'0'0'1565'0'0,"0"-1"-1433"0"0,0-5 41 0 0,-1 6-36 0 0,0-1 0 0 0,1 1 1 0 0,-1-1-1 0 0,1 0 0 0 0,-1 1 0 0 0,0-1 0 0 0,1 1 0 0 0,-1-1 0 0 0,0 1 1 0 0,0 0-1 0 0,1-1 0 0 0,-1 1 0 0 0,-1-1 0 0 0,-2-2 516 0 0,0 0 0 0 0,1 0-1 0 0,0-1 1 0 0,0 1 0 0 0,0-1-1 0 0,-3-5 1 0 0,-14-14 690 0 0,18 21-1253 0 0,1 1-9 0 0,0 0-1 0 0,-1-1 0 0 0,1 1 0 0 0,0 0 1 0 0,0-1-1 0 0,0 1 0 0 0,0 0 0 0 0,0-1 0 0 0,0 1 1 0 0,1-1-1 0 0,-1 1 0 0 0,0-3 0 0 0,-1 3-32 0 0,1-1-1 0 0,0 1 1 0 0,0 0 0 0 0,-1-1-1 0 0,1 1 1 0 0,-1 0 0 0 0,1 0-1 0 0,-1 0 1 0 0,1 0-1 0 0,-1 1 1 0 0,0-1 0 0 0,0 0-1 0 0,1 1 1 0 0,-1-1-1 0 0,0 1 1 0 0,-2-1 0 0 0,-33-6 298 0 0,37 7-346 0 0,-3 0 12 0 0,0-1 0 0 0,0 0 0 0 0,0 1 0 0 0,-1 0 0 0 0,1 0 0 0 0,0 0 0 0 0,0 0 0 0 0,-5 1 0 0 0,2 0-8 0 0,-5 2-4 0 0,0 0 0 0 0,0 0 0 0 0,1 1 0 0 0,-1 0 0 0 0,-12 7 0 0 0,21-9 0 0 0,-1 0 0 0 0,1 0 0 0 0,0-1 0 0 0,-1 1 0 0 0,1 1 0 0 0,0-1 0 0 0,0 0 0 0 0,1 0 0 0 0,-1 1 0 0 0,0-1 0 0 0,1 1 0 0 0,0-1 0 0 0,-1 1 0 0 0,1 0 0 0 0,0 0 0 0 0,0 0 0 0 0,-1 5 0 0 0,2-3 0 0 0,-1-1 0 0 0,1 1 0 0 0,-1 0 0 0 0,1 0 0 0 0,1-1 0 0 0,-1 1 0 0 0,1 0 0 0 0,0-1 0 0 0,0 1 0 0 0,3 8 0 0 0,3 16 3 0 0,-6-25-20 0 0,0 1 0 0 0,0-1-1 0 0,0 0 1 0 0,1 0-1 0 0,-1 1 1 0 0,1-1 0 0 0,4 6-1 0 0,5 11-138 0 0,-9-16 133 0 0,1 0-1 0 0,0 0 1 0 0,0 0 0 0 0,1 0-1 0 0,-1-1 1 0 0,7 8-1 0 0,-3-7 67 0 0,23 23 211 0 0,-29-26-267 0 0,0-1-1 0 0,1 1 0 0 0,-1-1 0 0 0,1 0 1 0 0,-1 1-1 0 0,1-1 0 0 0,-1 0 0 0 0,1 0 1 0 0,0 0-1 0 0,-1 0 0 0 0,1-1 0 0 0,0 1 1 0 0,0 0-1 0 0,0-1 0 0 0,0 1 0 0 0,0-1 1 0 0,-1 0-1 0 0,1 1 0 0 0,0-1 0 0 0,0 0 1 0 0,0 0-1 0 0,0 0 0 0 0,0-1 0 0 0,0 1 1 0 0,0 0-1 0 0,0-1 0 0 0,0 1 0 0 0,0-1 1 0 0,-1 0-1 0 0,1 0 0 0 0,0 1 0 0 0,0-1 1 0 0,1-2-1 0 0,3 0-31 0 0,0-1 0 0 0,-1 0 0 0 0,0 0 0 0 0,0-1-1 0 0,0 1 1 0 0,0-1 0 0 0,-1 0 0 0 0,5-8 0 0 0,-5 7 45 0 0,0 0 0 0 0,-1-1 0 0 0,1 0 0 0 0,-2 0 0 0 0,1 0 0 0 0,-1 0 0 0 0,3-14 0 0 0,0 3 0 0 0,-4 14 0 0 0,1 1 0 0 0,-1 0 0 0 0,-1-1 0 0 0,1 1 0 0 0,0 0 0 0 0,-1-1 0 0 0,0 1 0 0 0,0-1 0 0 0,0 1 0 0 0,-1-8 0 0 0,1 11 0 0 0,-2-8 0 0 0,1-1 0 0 0,0 0 0 0 0,0 0 0 0 0,1-13 0 0 0,0 22 0 0 0,0 0 1 0 0,0-1-1 0 0,0 1 0 0 0,0 0 0 0 0,0 0 0 0 0,0 0 0 0 0,0 0 1 0 0,0 0-1 0 0,0 0 0 0 0,1 0 0 0 0,-1 0 0 0 0,0 0 0 0 0,0-1 1 0 0,0 1-1 0 0,0 0 0 0 0,0 0 0 0 0,0 0 0 0 0,0 0 0 0 0,0 0 1 0 0,0 0-1 0 0,1 0 0 0 0,-1 0 0 0 0,0 0 0 0 0,0 0 0 0 0,0 0 1 0 0,0 0-1 0 0,0 0 0 0 0,0 0 0 0 0,0 0 0 0 0,0 0 0 0 0,1 0 1 0 0,-1 0-1 0 0,0 0 0 0 0,0 0 0 0 0,0 0 0 0 0,0 0 0 0 0,0 0 1 0 0,0 0-1 0 0,0 0 0 0 0,0 0 0 0 0,1 0 0 0 0,-1 0 0 0 0,0 0 1 0 0,0 0-1 0 0,0 0 0 0 0,0 1 0 0 0,0-1 0 0 0,0 0 1 0 0,0 0-1 0 0,0 0 0 0 0,0 0 0 0 0,0 0 0 0 0,0 0 0 0 0,1 0 1 0 0,-1 0-1 0 0,0 0 0 0 0,0 0 0 0 0,0 1 0 0 0,0-1 0 0 0,0 0 1 0 0,5 5-53 0 0,2 4 43 0 0,0-1 0 0 0,-2 1 0 0 0,1-1 1 0 0,-1 2-1 0 0,0-1 0 0 0,-1 0 0 0 0,5 16 1 0 0,-1 1 3 0 0,7 45 1 0 0,-5-33 4 0 0,-7-30 0 0 0,0 1 0 0 0,-1 0 0 0 0,2 15 0 0 0,-3 1 15 0 0,-1-12 1 0 0,1 0 1 0 0,3 19-1 0 0,-2-21-10 0 0,-1-1-1 0 0,-1 0 1 0 0,1 1-1 0 0,-2-1 1 0 0,-2 15-1 0 0,2-13 2 0 0,0-1-1 0 0,0 1 0 0 0,1-1 0 0 0,2 18 0 0 0,-1-23 3 0 0,-1 0 0 0 0,0 0 0 0 0,0 0 0 0 0,-1 1-1 0 0,0-1 1 0 0,0 0 0 0 0,0 0 0 0 0,-1 0 0 0 0,0 0 0 0 0,0 0-1 0 0,0-1 1 0 0,-1 1 0 0 0,0-1 0 0 0,0 1 0 0 0,0-1 0 0 0,-1 0 0 0 0,0 0-1 0 0,-7 7 1 0 0,1-3 19 0 0,8-6-2 0 0,0-1 0 0 0,0 0 0 0 0,-1 1 0 0 0,1-1 0 0 0,-1 0 0 0 0,0-1 0 0 0,1 1 0 0 0,-1 0 0 0 0,0-1 0 0 0,0 0 0 0 0,0 1 0 0 0,0-1 0 0 0,-4 0 0 0 0,-4 2 57 0 0,8-1-67 0 0,-1-1 1 0 0,1-1-1 0 0,0 1 1 0 0,0 0-1 0 0,-1-1 1 0 0,1 1-1 0 0,0-1 1 0 0,-1 0-1 0 0,1 0 1 0 0,-4-1-1 0 0,-5-3 32 0 0,1 0 0 0 0,-18-11 0 0 0,22 11-63 0 0,0-1-1 0 0,0 0 1 0 0,1-1 0 0 0,0 1-1 0 0,0-1 1 0 0,0-1 0 0 0,1 1-1 0 0,0-1 1 0 0,-8-13 0 0 0,-8-11-65 0 0,16 25 2 0 0,0 0 0 0 0,1 0 0 0 0,0-1 0 0 0,1 0 1 0 0,-1 0-1 0 0,1 0 0 0 0,0 0 0 0 0,1 0 0 0 0,-2-11 0 0 0,1 6-292 0 0,-3-30-990 0 0,4 12-5107 0 0,2 2-1459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9672 0 0,'0'0'4930'0'0,"-5"7"-751"0"0,-1 21 262 0 0,4-22-4195 0 0,0 0 0 0 0,1-1 0 0 0,0 1-1 0 0,0 0 1 0 0,1-1 0 0 0,0 1 0 0 0,0 7 0 0 0,6 41 228 0 0,-4-38-435 0 0,2 17-6 0 0,-4-27-42 0 0,0-4-8 0 0,0 0 0 0 0,-1-1 0 0 0,1 1 1 0 0,0 0-1 0 0,0 0 0 0 0,1 0 0 0 0,-1 0 0 0 0,0 0 1 0 0,1 0-1 0 0,-1-1 0 0 0,1 1 0 0 0,-1 0 0 0 0,1 0 0 0 0,0-1 1 0 0,0 1-1 0 0,0 0 0 0 0,1 1 0 0 0,0-1-54 0 0,-1 1 1 0 0,1-1-1 0 0,-1 1 0 0 0,0 0 0 0 0,0-1 1 0 0,0 1-1 0 0,0 0 0 0 0,0-1 0 0 0,1 6 1 0 0,-2-3-441 0 0,1-1 1 0 0,0 0-1 0 0,1 0 1 0 0,-1 0-1 0 0,1 0 1 0 0,3 6-1 0 0,1-5-1328 0 0</inkml:trace>
  <inkml:trace contextRef="#ctx0" brushRef="#br0" timeOffset="1">238 254 11520 0 0,'0'0'528'0'0,"6"-15"11765"0"0,-7 16-12187 0 0,1-1 1 0 0,-1 1 0 0 0,0-1 0 0 0,0 1 0 0 0,0-1 0 0 0,1 1 0 0 0,-1 0 0 0 0,0-1 0 0 0,0 1 0 0 0,1 0-1 0 0,-2 1 1 0 0,0 1 92 0 0,-3 2-79 0 0,0 1 1 0 0,1-1-1 0 0,0 1 1 0 0,0 0-1 0 0,1 1 1 0 0,0-1-1 0 0,0 0 0 0 0,0 1 1 0 0,1 0-1 0 0,0 0 1 0 0,-2 7-1 0 0,4-9-96 0 0,-1 7 78 0 0,0 1 0 0 0,2 23-1 0 0,1 14-101 0 0,-2-39-9 0 0,0 0 0 0 0,0 0 1 0 0,2 0-1 0 0,-1 0 0 0 0,6 17 0 0 0,3 7-9 0 0,-7-21 3 0 0,1 0-1 0 0,11 25 1 0 0,-4-17 18 0 0,-7-12-63 0 0,1-1-1 0 0,0 0 1 0 0,0 0-1 0 0,1 0 1 0 0,8 7-1 0 0,-8-9 60 0 0,13 14-1002 0 0,-18-20 671 0 0,0 0 1 0 0,0 0-1 0 0,1 0 1 0 0,-1 0-1 0 0,0-1 0 0 0,1 1 1 0 0,-1 0-1 0 0,1-1 1 0 0,-1 1-1 0 0,0 0 0 0 0,1-1 1 0 0,-1 0-1 0 0,4 1 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10 302 15984 0 0,'0'0'1209'0'0,"-1"-1"-821"0"0,-6-2-250 0 0,7 3-131 0 0,0-1-1 0 0,0 1 1 0 0,0 0-1 0 0,-1 0 1 0 0,1 0-1 0 0,0 0 0 0 0,0-1 1 0 0,0 1-1 0 0,0 0 1 0 0,0 0-1 0 0,0 0 1 0 0,0-1-1 0 0,0 1 0 0 0,0 0 1 0 0,0 0-1 0 0,0 0 1 0 0,0-1-1 0 0,0 1 1 0 0,0 0-1 0 0,0 0 0 0 0,0 0 1 0 0,0-1-1 0 0,0 1 1 0 0,0 0-1 0 0,0 0 0 0 0,0 0 1 0 0,0-1-1 0 0,0 1 1 0 0,0 0-1 0 0,1 0 1 0 0,-1 0-1 0 0,0-1 0 0 0,2-1 290 0 0,-1 0-1 0 0,1 0 0 0 0,0 0 1 0 0,0 1-1 0 0,0-1 0 0 0,0 0 0 0 0,1 1 1 0 0,-1-1-1 0 0,0 1 0 0 0,1 0 0 0 0,-1 0 1 0 0,1 0-1 0 0,-1 0 0 0 0,1 0 0 0 0,-1 1 1 0 0,1-1-1 0 0,0 1 0 0 0,-1-1 0 0 0,1 1 1 0 0,0 0-1 0 0,3 1 0 0 0,-4-1 741 0 0,0 1-886 0 0,-1 0 0 0 0,1 0 0 0 0,0 0 0 0 0,0 0 0 0 0,-1 0 0 0 0,1 0 0 0 0,0 0 0 0 0,3 1 0 0 0,-3-2-73 0 0,1 1-1 0 0,-1 0 1 0 0,0 0 0 0 0,0 0-1 0 0,0 0 1 0 0,0 0-1 0 0,3 3 1 0 0,-4-3-74 0 0,1 1 1 0 0,-1 0-1 0 0,0-1 1 0 0,0 1-1 0 0,0 0 0 0 0,0 0 1 0 0,0 0-1 0 0,0 0 1 0 0,0 0-1 0 0,-1 0 0 0 0,1 0 1 0 0,0 3-1 0 0,-1-2-24 0 0,1-1 1 0 0,0 1-1 0 0,0 0 0 0 0,0-1 0 0 0,0 1 0 0 0,0 0 0 0 0,3 3 0 0 0,-2-3 36 0 0,-1-1-1 0 0,1 1 1 0 0,-1 0-1 0 0,0 0 1 0 0,0 0-1 0 0,0 0 1 0 0,0 0-1 0 0,-1 0 1 0 0,1 0 0 0 0,-1 0-1 0 0,1 5 1 0 0,2 17 106 0 0,-1-17-119 0 0,-1 0-1 0 0,-1-1 1 0 0,1 1 0 0 0,-1 0-1 0 0,-1 0 1 0 0,1-1-1 0 0,-1 1 1 0 0,-1 0 0 0 0,-2 9-1 0 0,3-12-1 0 0,0-1-28 0 0,-1 1 0 0 0,0-1 0 0 0,0 0 0 0 0,0 0 0 0 0,0 1-1 0 0,-1-2 1 0 0,1 1 0 0 0,-1 0 0 0 0,-4 4 0 0 0,-3 3-173 0 0,-20 15 1 0 0,10-16-399 0 0,18-9 272 0 0,2-2-513 0 0,-1 0 556 0 0,1-1 1 0 0,0 1 0 0 0,-1 0-1 0 0,1 0 1 0 0,-1 0 0 0 0,1 0-1 0 0,-1 0 1 0 0,0 0 0 0 0,0 0-1 0 0,1 0 1 0 0,-1 1-1 0 0,0-1 1 0 0,0 0 0 0 0,-1-1-1 0 0,-1-1-675 0 0,1-6-1087 0 0</inkml:trace>
  <inkml:trace contextRef="#ctx0" brushRef="#br0" timeOffset="1">262 264 17503 0 0,'0'0'1338'0'0,"1"-2"-917"0"0,3-5-112 0 0,-3 5 555 0 0,-8 13 1454 0 0,-8 8-613 0 0,-17 20-224 0 0,29-35-1302 0 0,0 1 1 0 0,0 0-1 0 0,0 0 0 0 0,0 0 1 0 0,1 0-1 0 0,0 0 0 0 0,-2 6 0 0 0,-1 2-158 0 0,4-10-18 0 0,0 0 1 0 0,0 0 0 0 0,1 0-1 0 0,-1 1 1 0 0,1-1-1 0 0,-1 0 1 0 0,1 1-1 0 0,0-1 1 0 0,0 0-1 0 0,1 1 1 0 0,-1-1 0 0 0,1 0-1 0 0,1 6 1 0 0,0 5-1 0 0,0-11-3 0 0,-1 1 0 0 0,1 0 0 0 0,0-1 0 0 0,0 1 0 0 0,0-1-1 0 0,1 0 1 0 0,4 6 0 0 0,-1-1-11 0 0,-3-4-5 0 0,2 2-13 0 0,15 6 4 0 0,-16-10-47 0 0,0-1 0 0 0,-1 1 0 0 0,1 0 0 0 0,0-1 0 0 0,0 0 1 0 0,0 0-1 0 0,0 0 0 0 0,0-1 0 0 0,1 1 0 0 0,-1-1 1 0 0,0 0-1 0 0,0 0 0 0 0,0-1 0 0 0,0 1 0 0 0,0-1 1 0 0,0 0-1 0 0,0 0 0 0 0,0 0 0 0 0,0 0 0 0 0,0-1 1 0 0,0 0-1 0 0,0 0 0 0 0,-1 0 0 0 0,1 0 0 0 0,-1 0 1 0 0,4-3-1 0 0,-4 2-401 0 0,1-1 0 0 0,-1 1 0 0 0,0-1 0 0 0,0 1-1 0 0,0-1 1 0 0,-1 0 0 0 0,1 0 0 0 0,-1 0 0 0 0,0 0 0 0 0,0 0 0 0 0,1-5 0 0 0,13-29-1637 0 0</inkml:trace>
  <inkml:trace contextRef="#ctx0" brushRef="#br0" timeOffset="2">412 10 13760 0 0,'3'-8'314'0'0,"-2"6"760"0"0,1 5-962 0 0,3 4 470 0 0,0 1 0 0 0,-1 0 1 0 0,1 0-1 0 0,-1 0 1 0 0,-1 0-1 0 0,3 11 0 0 0,-3-9-31 0 0,1-1-1 0 0,0 1 0 0 0,0-1 0 0 0,1 0 1 0 0,7 11-1 0 0,11 15 768 0 0,3 3-323 0 0,-16-25-651 0 0,-2 1 0 0 0,0 0 0 0 0,0 0 0 0 0,-2 0 0 0 0,1 1 0 0 0,5 21 0 0 0,1 0-105 0 0,-4-8-233 0 0,-1 1-1 0 0,5 36 1 0 0,-6 19-6 0 0,-6-72 0 0 0,0 0 0 0 0,-2 20 0 0 0,1-26 0 0 0,-1-1 0 0 0,0 0 0 0 0,0 0 0 0 0,-1 0 0 0 0,1 1 0 0 0,-1-1 0 0 0,0 0 0 0 0,0-1 0 0 0,-5 7 0 0 0,-9 15 0 0 0,12-7-200 0 0,-1-11-844 0 0,-6 5-376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3 229 10448 0 0,'10'-20'480'0'0,"-8"17"-224"0"0,-4 2-43 0 0,-8 1 6212 0 0,9 2-5625 0 0,1 1-562 0 0,-1 0-1 0 0,1 1 1 0 0,0-1 0 0 0,0 0 0 0 0,0 1-1 0 0,1 5 1 0 0,0 9 275 0 0,0-5-126 0 0,0 0 0 0 0,7 24-1 0 0,1 12-35 0 0,-5-29-261 0 0,1 8-8 0 0,-4-25-75 0 0,-1 0 1 0 0,1 0-1 0 0,-1 0 1 0 0,1 0-1 0 0,0 0 1 0 0,0 0-1 0 0,0 0 1 0 0,0 0-1 0 0,1 0 1 0 0,-1-1-1 0 0,1 1 1 0 0,2 3-1 0 0,4 4 6 0 0,16 15 0 0 0,-17-18-19 0 0,-5-5 6 0 0,0-1 0 0 0,0 0 0 0 0,0 1 0 0 0,0-1 0 0 0,0 0 0 0 0,4 2 0 0 0,2 1 0 0 0,-3-1 11 0 0,0 0 1 0 0,0-1-1 0 0,0 1 0 0 0,0-1 0 0 0,0-1 0 0 0,1 1 0 0 0,-1-1 0 0 0,0 1 1 0 0,1-1-1 0 0,-1-1 0 0 0,1 1 0 0 0,0-1 0 0 0,8-1 0 0 0,-7 1 37 0 0,-1-1-1 0 0,1 2 0 0 0,11 0 0 0 0,-12 0 9 0 0,0 0 0 0 0,0-1 0 0 0,0 0 0 0 0,10-1-1 0 0,23-10 124 0 0,-28 8-121 0 0,0 0-1 0 0,21-4 1 0 0,-23 6-58 0 0,0-1 0 0 0,-1 0 0 0 0,12-4 0 0 0,-12 3 0 0 0,-1 1 0 0 0,1 0 0 0 0,-1 0 0 0 0,1 1 0 0 0,11-1 0 0 0,30 0 29 0 0,-34 1 24 0 0,0 0 0 0 0,0 1 0 0 0,0 0 1 0 0,0 2-1 0 0,0-1 0 0 0,16 6 1 0 0,4 3 907 0 0,40 15-924 0 0,-64-21-172 0 0,-7-3 178 0 0,0 0 0 0 0,0 1 0 0 0,0 0 0 0 0,0 0 0 0 0,5 4 0 0 0,-4-3 29 0 0,0 0 1 0 0,0 0-1 0 0,0-1 1 0 0,11 3-1 0 0,-10-3-58 0 0,0 0 0 0 0,-1 1 0 0 0,1-1-1 0 0,0 1 1 0 0,4 4 0 0 0,1 0-14 0 0,1 0 0 0 0,15 7 0 0 0,-23-11 0 0 0,1 1 0 0 0,0-1 0 0 0,-1 1-1 0 0,7 6 1 0 0,-2-1-19 0 0,-7-7-18 0 0,1 1 0 0 0,-1-1-1 0 0,0 1 1 0 0,0-1 0 0 0,0 1-1 0 0,-1 0 1 0 0,1 0 0 0 0,-1 0 0 0 0,1-1-1 0 0,-1 2 1 0 0,1 5 0 0 0,0-5-9 0 0,-1 0 0 0 0,1 0 1 0 0,-1 0-1 0 0,5 6 0 0 0,-5-6 69 0 0,1-1-1 0 0,-1 0 1 0 0,0 0-1 0 0,0 1 1 0 0,0-1 0 0 0,0 1-1 0 0,-1-1 1 0 0,1 1-1 0 0,-1 3 1 0 0,2 13 121 0 0,-1-18-147 0 0,0 6-14 0 0,0-1-1 0 0,0 1 0 0 0,0 7 0 0 0,-3-22 50 0 0,1 6-32 0 0,1 1 0 0 0,-1-1 0 0 0,1 0 0 0 0,-1 0 0 0 0,1 1 0 0 0,0-1 0 0 0,-1 0 0 0 0,1 0 0 0 0,0 0 0 0 0,0 1 0 0 0,-1-1 0 0 0,1 0 0 0 0,0 0 0 0 0,0 0 0 0 0,0 0 0 0 0,0 0 0 0 0,0 0 0 0 0,0 1 0 0 0,0-1 0 0 0,1-2 0 0 0,-1-10 0 0 0,1 0 0 0 0,0-1 0 0 0,1 1 0 0 0,6-21 0 0 0,-4 12 0 0 0,-4 19 0 0 0,0 1 0 0 0,1-1 0 0 0,-1 1 0 0 0,1-1 0 0 0,-1 0 0 0 0,1 1 0 0 0,0-1 0 0 0,2-3 0 0 0,4-7 0 0 0,1 0 0 0 0,0 1 0 0 0,1 0 0 0 0,1 0 0 0 0,14-13 0 0 0,24-27 0 0 0,-37 46 0 0 0,10 2 0 0 0,-1 1 0 0 0,1 0 0 0 0,0 2 0 0 0,24 1 0 0 0,-35 0 0 0 0,-2 0 0 0 0,1 1 0 0 0,-1 1 0 0 0,1 0 0 0 0,-1 0 0 0 0,0 0 0 0 0,11 5 0 0 0,-9-3 0 0 0,0 0 0 0 0,20 3 0 0 0,-24-6 0 0 0,1 1 0 0 0,0 0 0 0 0,-1 0 0 0 0,9 5 0 0 0,-11-5 0 0 0,1 0 0 0 0,1 0 0 0 0,-1 0 0 0 0,0-1 0 0 0,0 1 0 0 0,1-1 0 0 0,7 1 0 0 0,3-2 0 0 0,0 1 0 0 0,-1 0 0 0 0,25 7 0 0 0,-35-6 0 0 0,-1-1 0 0 0,19 0 0 0 0,65 5 0 0 0,-84-6 0 0 0,0 0 0 0 0,0 0 0 0 0,0 0 0 0 0,0 0 0 0 0,0-1 0 0 0,-1 0 0 0 0,7-1 0 0 0,4 0 0 0 0,20-1 0 0 0,1-1 0 0 0,-1-1 0 0 0,52-15 0 0 0,-43 9 0 0 0,64-19 0 0 0,-65 18 0 0 0,-32 8 0 0 0,1 1 0 0 0,-1 0 0 0 0,1 1 0 0 0,-1 0 0 0 0,15-1 0 0 0,-19 3 0 0 0,6 1 0 0 0,0-1 0 0 0,0-1 0 0 0,23-4 0 0 0,-27 3 0 0 0,0 1 0 0 0,0 0 0 0 0,9 0 0 0 0,20-3 0 0 0,-10-2 0 0 0,29-7 0 0 0,-23 2 6 0 0,58-28-1 0 0,-60 27 47 0 0,-26 11-44 0 0,-1-1-1 0 0,1 0 1 0 0,0 0-1 0 0,-1 0 1 0 0,0 0-1 0 0,0-1 0 0 0,1 1 1 0 0,-2-1-1 0 0,5-3 1 0 0,29-30 186 0 0,-27 27 33 0 0,-1 1 1 0 0,0-2 0 0 0,-1 1-1 0 0,0-1 1 0 0,8-12 0 0 0,-11 15-13 0 0,-1 0 0 0 0,12-12 0 0 0,5-6-191 0 0,-18 20-49 0 0,0-1 0 0 0,1 1 0 0 0,0 1-1 0 0,0-1 1 0 0,5-4 0 0 0,-6 7 42 0 0,-1 0 0 0 0,0-1 0 0 0,0 1 0 0 0,0-1 0 0 0,-1 1 0 0 0,1-1-1 0 0,-1 0 1 0 0,1 1 0 0 0,-1-1 0 0 0,1-5 0 0 0,8-32 133 0 0,-6 21-94 0 0,-1 8-44 0 0,-7 1-33 0 0,-11-19-3090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221 124 9440 0 0,'-1'14'552'0'0,"-2"-24"379"0"0,0-9 655 0 0,0 6-382 0 0,2 8-659 0 0,0 1 0 0 0,0 0 0 0 0,0 0 1 0 0,0 0-1 0 0,0 0 0 0 0,-1 0 0 0 0,0 0 0 0 0,0 0 1 0 0,0 0-1 0 0,-3-4 0 0 0,-2 1 77 0 0,0 1 0 0 0,0 0 0 0 0,0 0-1 0 0,-15-9 1 0 0,17 14-536 0 0,1-1 0 0 0,-1 1 0 0 0,0 0 0 0 0,0 0 0 0 0,0 1 0 0 0,0 0 0 0 0,0 0 0 0 0,0 0 0 0 0,0 0 0 0 0,0 1 0 0 0,0 0 0 0 0,0 0 0 0 0,-7 2 0 0 0,8-1-76 0 0,0 0 0 0 0,0 0 0 0 0,0 1 0 0 0,0-1 0 0 0,0 1-1 0 0,1 0 1 0 0,-1 0 0 0 0,1 0 0 0 0,0 1 0 0 0,0-1 0 0 0,0 1 0 0 0,0 0-1 0 0,1 0 1 0 0,0 0 0 0 0,-1 0 0 0 0,1 0 0 0 0,1 0 0 0 0,-1 0 0 0 0,1 1-1 0 0,-1-1 1 0 0,1 1 0 0 0,0 6 0 0 0,-1 7-17 0 0,2 0 0 0 0,0 0 0 0 0,1 1 0 0 0,5 25 0 0 0,1 16 23 0 0,-2-15 30 0 0,17 74-1 0 0,-4-25 11 0 0,6 28 9 0 0,1 4-13 0 0,-21-111-42 0 0,0 0 0 0 0,6 15 0 0 0,-6-17-2 0 0,0 0 1 0 0,0 0 0 0 0,1 14-1 0 0,-4-22 51 0 0,0 0-1 0 0,1 0 0 0 0,-1 0 1 0 0,4 9-1 0 0,3 9-1087 0 0,-6-6-3382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0 684 11288 0 0,'0'0'3664'0'0,"3"0"-2311"0"0,44 5 2184 0 0,-31-3-2299 0 0,22 1 0 0 0,-28-3-803 0 0,2 0 43 0 0,1 0-1 0 0,-1-1 1 0 0,19-3-1 0 0,1 1-23 0 0,-28 3-445 0 0,0 0-1 0 0,0 0 0 0 0,0 0 1 0 0,0-1-1 0 0,0 1 1 0 0,0-1-1 0 0,0 0 0 0 0,0-1 1 0 0,0 1-1 0 0,0-1 1 0 0,7-3-1 0 0,23-21-312 0 0,-20 12-1433 0 0,-1 0 0 0 0,0-1 0 0 0,10-17 0 0 0,0-2-757 0 0</inkml:trace>
  <inkml:trace contextRef="#ctx0" brushRef="#br0" timeOffset="1">531 1 11520 0 0,'0'0'9638'0'0,"1"2"-8486"0"0,0 0-908 0 0,1 2 63 0 0,0 0 0 0 0,-1 1 0 0 0,0-1 0 0 0,1 0 0 0 0,-1 1 0 0 0,0 5 0 0 0,0 1-213 0 0,0-1 0 0 0,1 0 0 0 0,0 1 0 0 0,0-1 0 0 0,1 0 0 0 0,5 11 0 0 0,-6-16-84 0 0,5 8-75 0 0,23 22-2842 0 0,-23-25 1347 0 0</inkml:trace>
  <inkml:trace contextRef="#ctx0" brushRef="#br0" timeOffset="2">993 41 8752 0 0,'0'0'8638'0'0,"-4"3"-7113"0"0,-10 6-189 0 0,12-8-1025 0 0,0 0 0 0 0,1 1-1 0 0,-1-1 1 0 0,1 0 0 0 0,-1 1-1 0 0,1-1 1 0 0,0 1-1 0 0,-2 2 1 0 0,-3 3 124 0 0,2-1-225 0 0,0-1-1 0 0,1 1 1 0 0,-1 0-1 0 0,1 0 1 0 0,0 1 0 0 0,0-1-1 0 0,-2 11 1 0 0,-5 12-12 0 0,-1 0-163 0 0,1 1 0 0 0,2 1 0 0 0,1 0 0 0 0,1 0 0 0 0,-2 60 0 0 0,6-67-23 0 0,0 95-38 0 0,2-104 54 0 0,2-1 0 0 0,0 1 0 0 0,0-1 0 0 0,1 1 0 0 0,10 25 0 0 0,14 20 290 0 0,-23-52-445 0 0,-1 0 0 0 0,2-1-1 0 0,-1 1 1 0 0,1-1 0 0 0,0 1-1 0 0,1-2 1 0 0,-1 1 0 0 0,1 0-1 0 0,1-1 1 0 0,-1 0 0 0 0,1-1-1 0 0,0 0 1 0 0,1 0 0 0 0,-1 0-1 0 0,1-1 1 0 0,0 0 0 0 0,10 4-1 0 0,-1 0-1590 0 0,1 0-3971 0 0,-2-6-1371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143 195 10136 0 0,'-5'-24'1329'0'0,"1"24"998"0"0,4 0-2162 0 0,-1 0-1 0 0,1 0 1 0 0,-1 0 0 0 0,1 0-1 0 0,0 0 1 0 0,-1 0 0 0 0,1 0-1 0 0,-1 0 1 0 0,1 0 0 0 0,-1 0-1 0 0,1 0 1 0 0,-1 0 0 0 0,1 0-1 0 0,0 0 1 0 0,-1 0 0 0 0,1 0-1 0 0,-1-1 1 0 0,0 1 0 0 0,0-2 192 0 0,-1 0-1 0 0,0 1 1 0 0,0-1 0 0 0,0 0-1 0 0,0 1 1 0 0,0 0 0 0 0,0-1-1 0 0,0 1 1 0 0,0 0 0 0 0,-1 0 0 0 0,1 0-1 0 0,0 1 1 0 0,-1-1 0 0 0,-3 0-1 0 0,4 1 595 0 0,-16-1 445 0 0,14 2-1151 0 0,3-1-218 0 0,0 0 0 0 0,0 0-1 0 0,0 1 1 0 0,0-1 0 0 0,0 0 0 0 0,1 1-1 0 0,-1-1 1 0 0,0 1 0 0 0,0-1 0 0 0,0 1-1 0 0,1-1 1 0 0,-1 1 0 0 0,0 0 0 0 0,1-1-1 0 0,-1 1 1 0 0,1 0 0 0 0,-1 0 0 0 0,0-1-1 0 0,1 1 1 0 0,0 0 0 0 0,-1 0 0 0 0,0 1-1 0 0,-10 27-6 0 0,6-14 48 0 0,0-3 16 0 0,3-7-38 0 0,0 0 0 0 0,0 0 0 0 0,0 0 1 0 0,1 0-1 0 0,-2 9 0 0 0,-3 15 56 0 0,-3 22-379 0 0,9-46 261 0 0,-1 0 0 0 0,1 0-1 0 0,1 0 1 0 0,-1 0 0 0 0,1 1 0 0 0,0-1 0 0 0,2 9 0 0 0,2 8-1 0 0,-5-21 8 0 0,0 0 0 0 0,1 0 0 0 0,-1-1 0 0 0,0 1 0 0 0,1 0 0 0 0,-1-1 0 0 0,1 1 0 0 0,-1-1 0 0 0,1 1 0 0 0,-1 0 0 0 0,1-1 0 0 0,0 1 0 0 0,-1-1 0 0 0,1 0 0 0 0,0 1 0 0 0,-1-1-1 0 0,2 1 1 0 0,0 0-19 0 0,-1 1-5 0 0,0-1 0 0 0,1 0-1 0 0,-1 0 1 0 0,1 1 0 0 0,-1-1-1 0 0,1 0 1 0 0,0-1 0 0 0,0 1-1 0 0,-1 0 1 0 0,1 0 0 0 0,0-1-1 0 0,0 1 1 0 0,0-1 0 0 0,0 1-1 0 0,-1-1 1 0 0,4 0 0 0 0,-4 0-355 0 0,1 1-18 0 0,1 0 302 0 0,0-1 0 0 0,0 0-1 0 0,0 0 1 0 0,0 1 0 0 0,0-2-1 0 0,0 1 1 0 0,0 0 0 0 0,-1-1 0 0 0,1 1-1 0 0,0-1 1 0 0,0 0 0 0 0,3-1-1 0 0,-3-1-181 0 0,-2 0 221 0 0,-1 1 1 0 0,2-1 0 0 0,-1 1 0 0 0,0 0 0 0 0,0 0-1 0 0,4-4 1 0 0,-4 4 13 0 0,1 0-1 0 0,0-1 0 0 0,-1 1 0 0 0,1 0 1 0 0,-1-1-1 0 0,0 1 0 0 0,0-1 1 0 0,1-4-1 0 0,6-26-357 0 0,-6 24 250 0 0,1 0 0 0 0,-1-1 0 0 0,1-18 0 0 0,3-55-767 0 0,-9 72 855 0 0,2 9 207 0 0,1 0-1 0 0,-1 0 1 0 0,1 0 0 0 0,-1 0-1 0 0,1 0 1 0 0,0 0 0 0 0,-1 0-1 0 0,1 0 1 0 0,1-2 0 0 0,5 13-14 0 0,-4-1-117 0 0,1-1 0 0 0,-1 1-1 0 0,0 0 1 0 0,0-1 0 0 0,0 10-1 0 0,-1-7 24 0 0,1 0 0 0 0,5 17 0 0 0,51 155 52 0 0,-37-86 56 0 0,4 25 302 0 0,-15-62 196 0 0,-8-48-493 0 0,0 0 0 0 0,-1 0-1 0 0,0 1 1 0 0,-1-1 0 0 0,-1 0-1 0 0,1 1 1 0 0,-5 17 0 0 0,1-11-147 0 0,2-8 77 0 0,0 1-1 0 0,-6 13 1 0 0,7-22 19 0 0,0 1 0 0 0,0-1 0 0 0,-1 0 0 0 0,1 1 0 0 0,-1-1 0 0 0,1 0 0 0 0,-1 0 0 0 0,0 0 0 0 0,1 0 0 0 0,-1 0 0 0 0,0 0 0 0 0,0-1 0 0 0,0 1 0 0 0,-4 1 0 0 0,1-1-8 0 0,-1-2 0 0 0,1 1 1 0 0,0 0-1 0 0,-1-1 0 0 0,1 0 1 0 0,0 0-1 0 0,-1-1 1 0 0,-5-1-1 0 0,1 0-77 0 0,0-1-1 0 0,-1 0 1 0 0,2-1 0 0 0,-1-1-1 0 0,0 1 1 0 0,1-1 0 0 0,-9-7-1 0 0,11 7-161 0 0,1-1 0 0 0,0 0-1 0 0,1 0 1 0 0,-1-1 0 0 0,1 1-1 0 0,1-1 1 0 0,-1 0 0 0 0,-3-9-1 0 0,4 9-347 0 0,-6-14-1010 0 0,8-6-69 0 0</inkml:trace>
  <inkml:trace contextRef="#ctx0" brushRef="#br0" timeOffset="1">390 5 17247 0 0,'0'0'1320'0'0,"-1"-1"-904"0"0,-4-2 3787 0 0,5 4-4089 0 0,0 0-1 0 0,-1 0 1 0 0,1 0 0 0 0,0 0 0 0 0,0 0-1 0 0,0 0 1 0 0,-1 0 0 0 0,1 0 0 0 0,-1 0-1 0 0,1 0 1 0 0,-1 0 0 0 0,0 2 0 0 0,-6 12 371 0 0,3 7-432 0 0,0 0 0 0 0,1 0 0 0 0,1 0 1 0 0,2 0-1 0 0,0 1 0 0 0,1-1 0 0 0,7 39 0 0 0,-3-35-53 0 0,-5-21 0 0 0,1 0 0 0 0,-1 0 0 0 0,1 0 0 0 0,1 0 0 0 0,-1 0 0 0 0,1 0 0 0 0,0-1 0 0 0,0 1 0 0 0,0-1 0 0 0,1 1 0 0 0,-1-1 0 0 0,7 8 0 0 0,0-2 2 0 0,-6-6 8 0 0,-1-1 0 0 0,1 0 1 0 0,-1 0-1 0 0,1 0 0 0 0,0-1 0 0 0,0 1 0 0 0,0 0 1 0 0,0-1-1 0 0,1 0 0 0 0,-1 0 0 0 0,1 0 0 0 0,-1 0 0 0 0,1-1 1 0 0,6 2-1 0 0,5 1-251 0 0,-13-3 5 0 0,0 0 0 0 0,0 0 0 0 0,-1-1 0 0 0,1 1 0 0 0,0-1 0 0 0,0 0-1 0 0,0 0 1 0 0,0 1 0 0 0,0-1 0 0 0,0 0 0 0 0,0-1 0 0 0,-1 1 0 0 0,1 0 0 0 0,0 0 0 0 0,0-1 0 0 0,0 1 0 0 0,0-1 0 0 0,0 0-1 0 0,1-1 1 0 0,13-5-7451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2T03:28:4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 15288 0 0,'0'0'1534'0'0,"12"0"239"0"0,24 4 802 0 0,-33-4-2329 0 0,1 1 1 0 0,-1-1-1 0 0,0 1 1 0 0,1-1-1 0 0,-1 1 1 0 0,5 2-1 0 0,10 2 1297 0 0,-16-4-1463 0 0,0-1 0 0 0,0 1 1 0 0,0 0-1 0 0,0-1 0 0 0,0 1 0 0 0,0 0 1 0 0,0 0-1 0 0,0 0 0 0 0,-1 1 0 0 0,1-1 0 0 0,0 0 1 0 0,-1 0-1 0 0,1 1 0 0 0,1 2 0 0 0,0 1 104 0 0,0 0-1 0 0,0-1 0 0 0,-1 1 0 0 0,3 7 1 0 0,-2-4-64 0 0,5 5 69 0 0,-7-11-170 0 0,0-1 1 0 0,0 0 0 0 0,0 1-1 0 0,0-1 1 0 0,0 1 0 0 0,0-1-1 0 0,-1 1 1 0 0,1 0 0 0 0,0 2-1 0 0,3 8 74 0 0,-2-9-81 0 0,-1 0 1 0 0,0 0 0 0 0,0 1 0 0 0,0-1 0 0 0,-1 0 0 0 0,1 5 0 0 0,-1 2 12 0 0,-1 0 1 0 0,0-1-1 0 0,0 1 1 0 0,-1 0-1 0 0,-1 0 0 0 0,1-1 1 0 0,-2 1-1 0 0,1-1 1 0 0,-1 0-1 0 0,-1 0 1 0 0,-7 12-1 0 0,8-14-23 0 0,-14 20-59 0 0,17-25 157 0 0,0-1-237 0 0,-1 1 0 0 0,1-1 1 0 0,0 0-1 0 0,0 0 0 0 0,0 0 1 0 0,-1 0-1 0 0,1 0 1 0 0,-3 2-1 0 0,2-3-206 0 0</inkml:trace>
  <inkml:trace contextRef="#ctx0" brushRef="#br0" timeOffset="1">281 347 2304 0 0,'0'-13'-105'0'0,"-3"-8"18405"0"0,-3 24-16343 0 0,-2 4-1314 0 0,-18 20 1801 0 0,25-26-2388 0 0,0 1-1 0 0,0-1 0 0 0,1 1 1 0 0,-1-1-1 0 0,0 1 1 0 0,1-1-1 0 0,-1 1 1 0 0,1-1-1 0 0,-1 1 0 0 0,1 0 1 0 0,0-1-1 0 0,0 1 1 0 0,0-1-1 0 0,0 1 1 0 0,0 0-1 0 0,0-1 0 0 0,0 1 1 0 0,1 2-1 0 0,-1 0-86 0 0,0 12 55 0 0,0 0 0 0 0,1 0 0 0 0,1 0 0 0 0,0 0 1 0 0,1-1-1 0 0,1 1 0 0 0,1-1 0 0 0,0 0 1 0 0,1 0-1 0 0,10 19 0 0 0,-14-29-24 0 0,0-1 0 0 0,1 0 0 0 0,0 0 0 0 0,0-1 0 0 0,0 1 0 0 0,0 0 0 0 0,0-1 0 0 0,8 6 0 0 0,-2-2 0 0 0,-8-6 0 0 0,0-1 0 0 0,-1 1 0 0 0,1 0 0 0 0,0 0 0 0 0,0-1 0 0 0,0 1 0 0 0,0-1 0 0 0,0 1 0 0 0,0-1 0 0 0,0 1 0 0 0,0-1 0 0 0,0 0 0 0 0,0 1 0 0 0,0-1 0 0 0,0 0 0 0 0,0 0 0 0 0,0 0 0 0 0,0 0 0 0 0,0 1 0 0 0,0-2 0 0 0,0 1 0 0 0,0 0 0 0 0,0 0 0 0 0,1 0 0 0 0,-1 0 0 0 0,0-1 0 0 0,1 0 0 0 0,1 0-30 0 0,0 0 0 0 0,0 0 0 0 0,0-1 0 0 0,0 1 0 0 0,-1-1 0 0 0,1 0 0 0 0,0 0 0 0 0,-1 0 0 0 0,1 0 0 0 0,-1 0 0 0 0,3-4 0 0 0,31-46-1555 0 0,-15 17-2304 0 0,-9 16-3884 0 0</inkml:trace>
  <inkml:trace contextRef="#ctx0" brushRef="#br0" timeOffset="2">477 1 14256 0 0,'0'0'2525'0'0,"1"2"-1437"0"0,27 69 4682 0 0,-12-35-4290 0 0,-7-18-877 0 0,-1 0 0 0 0,7 27-1 0 0,2 53 227 0 0,-14-79-832 0 0,0 0-1 0 0,-1 0 1 0 0,-1 33-1 0 0,-9 55-71 0 0,6-86 71 0 0,1-16-254 0 0,0-1 0 0 0,-1 1 0 0 0,1-1 0 0 0,-1 1 0 0 0,0-1 0 0 0,-4 8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png"/><Relationship Id="rId18" Type="http://schemas.openxmlformats.org/officeDocument/2006/relationships/customXml" Target="../ink/ink7.xml"/><Relationship Id="rId26" Type="http://schemas.openxmlformats.org/officeDocument/2006/relationships/image" Target="../media/image28.png"/><Relationship Id="rId3" Type="http://schemas.openxmlformats.org/officeDocument/2006/relationships/image" Target="../media/image15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image" Target="../media/image14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0.png"/><Relationship Id="rId24" Type="http://schemas.openxmlformats.org/officeDocument/2006/relationships/customXml" Target="../ink/ink10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3.xml"/><Relationship Id="rId19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/>
              <p:nvPr/>
            </p:nvSpPr>
            <p:spPr>
              <a:xfrm>
                <a:off x="191821" y="1372475"/>
                <a:ext cx="11430835" cy="1296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/>
                  <a:t>I will </a:t>
                </a:r>
                <a:r>
                  <a:rPr lang="en-GB" sz="3200" b="1" dirty="0"/>
                  <a:t>be able to </a:t>
                </a:r>
                <a:r>
                  <a:rPr lang="en-AU" sz="32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establish and use the formula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32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sup>
                        </m:sSup>
                        <m:r>
                          <a:rPr lang="en-AU" sz="3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𝒅𝒙</m:t>
                        </m:r>
                        <m:r>
                          <a:rPr lang="en-AU" sz="32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AU" sz="3200" b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den>
                        </m:f>
                        <m:sSup>
                          <m:sSupPr>
                            <m:ctrlP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  <m:r>
                              <a:rPr lang="en-AU" sz="3200" b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AU" sz="3200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p>
                        </m:sSup>
                        <m:r>
                          <a:rPr lang="en-AU" sz="3200" b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AU" sz="32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𝒄</m:t>
                        </m:r>
                      </m:e>
                    </m:nary>
                  </m:oMath>
                </a14:m>
                <a:endParaRPr lang="en-GB" sz="3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6BE2BE-401B-43B6-9F59-E6AE635E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1" y="1372475"/>
                <a:ext cx="11430835" cy="1296252"/>
              </a:xfrm>
              <a:prstGeom prst="rect">
                <a:avLst/>
              </a:prstGeom>
              <a:blipFill>
                <a:blip r:embed="rId2"/>
                <a:stretch>
                  <a:fillRect l="-1333" t="-7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identify anti-differentiation as the reverse of differentiation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use the notation ∫ 𝑓(𝑥)𝑑x for anti-derivatives or indefinite integrals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determine indefinite integrals of the form ∫ 𝑓(𝑎x − 𝑏)𝑑x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775" y="693807"/>
                <a:ext cx="11811000" cy="52834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775" y="693807"/>
                <a:ext cx="11811000" cy="528341"/>
              </a:xfrm>
              <a:blipFill>
                <a:blip r:embed="rId2"/>
                <a:stretch>
                  <a:fillRect l="-1032" t="-17442" b="-267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18007C-6040-F226-D903-383B1555ADE9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B7A8FF-53A5-A3D9-C6F7-ACB48DE8E13B}"/>
                  </a:ext>
                </a:extLst>
              </p:cNvPr>
              <p:cNvSpPr txBox="1"/>
              <p:nvPr/>
            </p:nvSpPr>
            <p:spPr>
              <a:xfrm>
                <a:off x="387928" y="1731494"/>
                <a:ext cx="3891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Notice the derivative of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3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B7A8FF-53A5-A3D9-C6F7-ACB48DE8E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8" y="1731494"/>
                <a:ext cx="3891706" cy="400110"/>
              </a:xfrm>
              <a:prstGeom prst="rect">
                <a:avLst/>
              </a:prstGeom>
              <a:blipFill>
                <a:blip r:embed="rId3"/>
                <a:stretch>
                  <a:fillRect l="-1724" t="-7576" r="-78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559B8C0-E298-89F8-C2A0-403336155952}"/>
              </a:ext>
            </a:extLst>
          </p:cNvPr>
          <p:cNvSpPr txBox="1"/>
          <p:nvPr/>
        </p:nvSpPr>
        <p:spPr>
          <a:xfrm>
            <a:off x="104775" y="1276766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4E308F-397B-52B0-1BE0-F85060B84E21}"/>
                  </a:ext>
                </a:extLst>
              </p:cNvPr>
              <p:cNvSpPr txBox="1"/>
              <p:nvPr/>
            </p:nvSpPr>
            <p:spPr>
              <a:xfrm>
                <a:off x="506180" y="2191115"/>
                <a:ext cx="646386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×3×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4E308F-397B-52B0-1BE0-F85060B8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0" y="2191115"/>
                <a:ext cx="6463865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5D11D-E8AB-D91A-8E04-F3F5474FC035}"/>
                  </a:ext>
                </a:extLst>
              </p:cNvPr>
              <p:cNvSpPr txBox="1"/>
              <p:nvPr/>
            </p:nvSpPr>
            <p:spPr>
              <a:xfrm>
                <a:off x="900546" y="3100571"/>
                <a:ext cx="646386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F5D11D-E8AB-D91A-8E04-F3F5474FC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6" y="3100571"/>
                <a:ext cx="6463865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CDB879-5928-F783-3DF5-5FF38F7C940B}"/>
                  </a:ext>
                </a:extLst>
              </p14:cNvPr>
              <p14:cNvContentPartPr/>
              <p14:nvPr/>
            </p14:nvContentPartPr>
            <p14:xfrm>
              <a:off x="2754262" y="3729851"/>
              <a:ext cx="1006920" cy="603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CDB879-5928-F783-3DF5-5FF38F7C94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5622" y="3721211"/>
                <a:ext cx="1024560" cy="62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67788EC-C0A0-7A3A-9E79-004A95FABA9B}"/>
              </a:ext>
            </a:extLst>
          </p:cNvPr>
          <p:cNvGrpSpPr/>
          <p:nvPr/>
        </p:nvGrpSpPr>
        <p:grpSpPr>
          <a:xfrm>
            <a:off x="2392822" y="4294691"/>
            <a:ext cx="524160" cy="419400"/>
            <a:chOff x="2392822" y="4294691"/>
            <a:chExt cx="52416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972AD3F-66BE-31A7-A242-0EA1346FD967}"/>
                    </a:ext>
                  </a:extLst>
                </p14:cNvPr>
                <p14:cNvContentPartPr/>
                <p14:nvPr/>
              </p14:nvContentPartPr>
              <p14:xfrm>
                <a:off x="2392822" y="4444811"/>
                <a:ext cx="130320" cy="26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72AD3F-66BE-31A7-A242-0EA1346FD9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83822" y="4436171"/>
                  <a:ext cx="1479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6B2EB8A-FE7F-41A3-1C8C-A4C1BD54E4C0}"/>
                    </a:ext>
                  </a:extLst>
                </p14:cNvPr>
                <p14:cNvContentPartPr/>
                <p14:nvPr/>
              </p14:nvContentPartPr>
              <p14:xfrm>
                <a:off x="2542582" y="4294691"/>
                <a:ext cx="118800" cy="27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6B2EB8A-FE7F-41A3-1C8C-A4C1BD54E4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3942" y="4285691"/>
                  <a:ext cx="136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10C52D-74C1-467F-1F46-1CB2F3FCFED2}"/>
                    </a:ext>
                  </a:extLst>
                </p14:cNvPr>
                <p14:cNvContentPartPr/>
                <p14:nvPr/>
              </p14:nvContentPartPr>
              <p14:xfrm>
                <a:off x="2685862" y="4345811"/>
                <a:ext cx="231120" cy="27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10C52D-74C1-467F-1F46-1CB2F3FCFE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77222" y="4336811"/>
                  <a:ext cx="24876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9B4DE9-A6C0-2A7E-EDC6-C16942566122}"/>
              </a:ext>
            </a:extLst>
          </p:cNvPr>
          <p:cNvGrpSpPr/>
          <p:nvPr/>
        </p:nvGrpSpPr>
        <p:grpSpPr>
          <a:xfrm>
            <a:off x="3894382" y="3635171"/>
            <a:ext cx="1324080" cy="876240"/>
            <a:chOff x="3894382" y="3635171"/>
            <a:chExt cx="1324080" cy="87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97CE45-234D-B1AD-8D80-C28DD91EEB43}"/>
                    </a:ext>
                  </a:extLst>
                </p14:cNvPr>
                <p14:cNvContentPartPr/>
                <p14:nvPr/>
              </p14:nvContentPartPr>
              <p14:xfrm>
                <a:off x="3894382" y="3635171"/>
                <a:ext cx="1027440" cy="289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97CE45-234D-B1AD-8D80-C28DD91EEB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85742" y="3626171"/>
                  <a:ext cx="10450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F5F1C1-97CD-D3B5-6D5E-FBAACC545E0A}"/>
                    </a:ext>
                  </a:extLst>
                </p14:cNvPr>
                <p14:cNvContentPartPr/>
                <p14:nvPr/>
              </p14:nvContentPartPr>
              <p14:xfrm>
                <a:off x="4272742" y="4111451"/>
                <a:ext cx="79560" cy="352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F5F1C1-97CD-D3B5-6D5E-FBAACC545E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64102" y="4102811"/>
                  <a:ext cx="97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94F8E5-C026-2303-E07C-B66CE86C4B58}"/>
                    </a:ext>
                  </a:extLst>
                </p14:cNvPr>
                <p14:cNvContentPartPr/>
                <p14:nvPr/>
              </p14:nvContentPartPr>
              <p14:xfrm>
                <a:off x="4229542" y="4061051"/>
                <a:ext cx="389160" cy="30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94F8E5-C026-2303-E07C-B66CE86C4B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20542" y="4052411"/>
                  <a:ext cx="406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4B4078-87AA-2B71-48DF-E0898F25863A}"/>
                    </a:ext>
                  </a:extLst>
                </p14:cNvPr>
                <p14:cNvContentPartPr/>
                <p14:nvPr/>
              </p14:nvContentPartPr>
              <p14:xfrm>
                <a:off x="4657582" y="4166891"/>
                <a:ext cx="191520" cy="344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4B4078-87AA-2B71-48DF-E0898F2586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8582" y="4158251"/>
                  <a:ext cx="209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E6646A-2F01-EE03-CEF2-8CA6CF6A4CB3}"/>
                    </a:ext>
                  </a:extLst>
                </p14:cNvPr>
                <p14:cNvContentPartPr/>
                <p14:nvPr/>
              </p14:nvContentPartPr>
              <p14:xfrm>
                <a:off x="4858822" y="4034771"/>
                <a:ext cx="209160" cy="230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E6646A-2F01-EE03-CEF2-8CA6CF6A4CB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50182" y="4026131"/>
                  <a:ext cx="2268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971901-D3BA-B4A8-F9BA-57D6AE328EC4}"/>
                    </a:ext>
                  </a:extLst>
                </p14:cNvPr>
                <p14:cNvContentPartPr/>
                <p14:nvPr/>
              </p14:nvContentPartPr>
              <p14:xfrm>
                <a:off x="5127382" y="3945851"/>
                <a:ext cx="91080" cy="36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971901-D3BA-B4A8-F9BA-57D6AE328E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18742" y="3937211"/>
                  <a:ext cx="108720" cy="38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37E11E-8087-1E96-F00B-C8DC59A05224}"/>
                  </a:ext>
                </a:extLst>
              </p:cNvPr>
              <p:cNvSpPr txBox="1"/>
              <p:nvPr/>
            </p:nvSpPr>
            <p:spPr>
              <a:xfrm>
                <a:off x="1040809" y="4755001"/>
                <a:ext cx="6463865" cy="70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37E11E-8087-1E96-F00B-C8DC59A0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09" y="4755001"/>
                <a:ext cx="6463865" cy="7066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69DA29-6FCE-500D-FD30-C91DD3560F2E}"/>
                  </a:ext>
                </a:extLst>
              </p:cNvPr>
              <p:cNvSpPr txBox="1"/>
              <p:nvPr/>
            </p:nvSpPr>
            <p:spPr>
              <a:xfrm>
                <a:off x="804262" y="5632052"/>
                <a:ext cx="6463865" cy="706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69DA29-6FCE-500D-FD30-C91DD3560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62" y="5632052"/>
                <a:ext cx="6463865" cy="7066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45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621461-76BD-404F-BD15-E3FD1A99340E}"/>
                  </a:ext>
                </a:extLst>
              </p:cNvPr>
              <p:cNvSpPr txBox="1"/>
              <p:nvPr/>
            </p:nvSpPr>
            <p:spPr>
              <a:xfrm>
                <a:off x="-1" y="0"/>
                <a:ext cx="5120641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AU" sz="3200" b="1" dirty="0"/>
                  <a:t>The </a:t>
                </a:r>
                <a14:m>
                  <m:oMath xmlns:m="http://schemas.openxmlformats.org/officeDocument/2006/math">
                    <m:r>
                      <a:rPr lang="en-AU" sz="32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AU" sz="3200" b="1" dirty="0"/>
                  <a:t>-Substitution Method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621461-76BD-404F-BD15-E3FD1A99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5120641" cy="584775"/>
              </a:xfrm>
              <a:prstGeom prst="homePlat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688B4B5-FBB8-47FA-9E9E-277F7C578E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129" y="779646"/>
                <a:ext cx="11954576" cy="5925954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Besides the Rearranging Method, there are two other ways in which you could present your working for integrating a function of the form (</a:t>
                </a:r>
                <a:r>
                  <a:rPr lang="en-AU" sz="2400" dirty="0" err="1"/>
                  <a:t>ax</a:t>
                </a:r>
                <a:r>
                  <a:rPr lang="en-AU" sz="2400" dirty="0"/>
                  <a:t> + b)</a:t>
                </a:r>
                <a:r>
                  <a:rPr lang="en-AU" sz="2400" baseline="30000" dirty="0"/>
                  <a:t>n</a:t>
                </a:r>
                <a:endParaRPr lang="en-AU" sz="2400" dirty="0"/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AU" sz="2400" b="1" u="sng" dirty="0">
                    <a:solidFill>
                      <a:srgbClr val="002060"/>
                    </a:solidFill>
                  </a:rPr>
                  <a:t>By u-substitution</a:t>
                </a:r>
                <a:r>
                  <a:rPr lang="en-AU" sz="2400" b="1" dirty="0">
                    <a:solidFill>
                      <a:srgbClr val="002060"/>
                    </a:solidFill>
                  </a:rPr>
                  <a:t>: Determine the expression 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Let	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= 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𝟓</m:t>
                    </m:r>
                    <m:sSup>
                      <m:sSupPr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+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𝒅𝒖</m:t>
                        </m:r>
                      </m:num>
                      <m:den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𝒅𝒙</m:t>
                        </m:r>
                      </m:den>
                    </m:f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𝟏𝟎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</m:oMath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𝒅𝒖</m:t>
                        </m:r>
                      </m:num>
                      <m:den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𝟏𝟎</m:t>
                        </m:r>
                        <m:r>
                          <a:rPr lang="en-AU" sz="24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𝒅𝒙</m:t>
                    </m:r>
                  </m:oMath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Now substitute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</a:rPr>
                  <a:t> into the integral: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𝟐𝟎</m:t>
                          </m:r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𝟕</m:t>
                              </m:r>
                            </m:sup>
                          </m:sSup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f>
                            <m:fPr>
                              <m:ctrlP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𝒅𝒖</m:t>
                              </m:r>
                            </m:num>
                            <m:den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𝟏𝟎</m:t>
                              </m:r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  <a:ea typeface="Cambria Math"/>
                                </a:rPr>
                                <m:t>𝟕</m:t>
                              </m:r>
                            </m:sup>
                          </m:sSup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  <a:ea typeface="Cambria Math"/>
                            </a:rPr>
                            <m:t>𝒅𝒖</m:t>
                          </m:r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𝟖</m:t>
                          </m:r>
                        </m:den>
                      </m:f>
                      <m:r>
                        <a:rPr lang="en-AU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AU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𝒄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AU" sz="2400" b="1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r>
                            <a:rPr lang="en-AU" sz="2400" b="1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  <m:r>
                        <a:rPr lang="en-AU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r>
                        <a:rPr lang="en-AU" sz="2400" b="1" i="1">
                          <a:solidFill>
                            <a:srgbClr val="00206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688B4B5-FBB8-47FA-9E9E-277F7C578E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29" y="779646"/>
                <a:ext cx="11954576" cy="5925954"/>
              </a:xfrm>
              <a:blipFill>
                <a:blip r:embed="rId3"/>
                <a:stretch>
                  <a:fillRect l="-816" t="-1955" r="-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8B55F7-717E-4F4E-AA69-0AE358E9C5AA}"/>
                  </a:ext>
                </a:extLst>
              </p:cNvPr>
              <p:cNvSpPr txBox="1"/>
              <p:nvPr/>
            </p:nvSpPr>
            <p:spPr>
              <a:xfrm>
                <a:off x="8805863" y="3897239"/>
                <a:ext cx="2007911" cy="625812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8B55F7-717E-4F4E-AA69-0AE358E9C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63" y="3897239"/>
                <a:ext cx="2007911" cy="625812"/>
              </a:xfrm>
              <a:prstGeom prst="rect">
                <a:avLst/>
              </a:prstGeom>
              <a:blipFill>
                <a:blip r:embed="rId4"/>
                <a:stretch>
                  <a:fillRect l="-4192" b="-55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B98608-F096-460E-AD2E-3E3E64E5F02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147911" y="4210145"/>
            <a:ext cx="1657952" cy="1083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2F3361-BD8D-4111-B9D3-680A6FEA1E95}"/>
                  </a:ext>
                </a:extLst>
              </p:cNvPr>
              <p:cNvSpPr txBox="1"/>
              <p:nvPr/>
            </p:nvSpPr>
            <p:spPr>
              <a:xfrm>
                <a:off x="8805863" y="5182106"/>
                <a:ext cx="3261008" cy="1200329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/>
                  <a:t>Make sure to substitute the expression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b="1" dirty="0"/>
                  <a:t> back in! We want the integral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not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2F3361-BD8D-4111-B9D3-680A6FEA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63" y="5182106"/>
                <a:ext cx="3261008" cy="1200329"/>
              </a:xfrm>
              <a:prstGeom prst="rect">
                <a:avLst/>
              </a:prstGeom>
              <a:blipFill>
                <a:blip r:embed="rId5"/>
                <a:stretch>
                  <a:fillRect l="-1299" t="-1485" r="-1113" b="-54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D4F730-1B50-4AB6-8B2C-3F16AB17A8C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671337" y="5782271"/>
            <a:ext cx="1134526" cy="6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33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  <a:blipFill rotWithShape="0">
                <a:blip r:embed="rId2"/>
                <a:stretch>
                  <a:fillRect l="-1084" t="-15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218007C-6040-F226-D903-383B1555ADE9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81A543-355A-F5AA-71E2-EBB477BFF091}"/>
                  </a:ext>
                </a:extLst>
              </p:cNvPr>
              <p:cNvSpPr txBox="1"/>
              <p:nvPr/>
            </p:nvSpPr>
            <p:spPr>
              <a:xfrm>
                <a:off x="339437" y="1454727"/>
                <a:ext cx="1787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81A543-355A-F5AA-71E2-EBB477BFF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7" y="1454727"/>
                <a:ext cx="1787797" cy="400110"/>
              </a:xfrm>
              <a:prstGeom prst="rect">
                <a:avLst/>
              </a:prstGeom>
              <a:blipFill>
                <a:blip r:embed="rId3"/>
                <a:stretch>
                  <a:fillRect l="-375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A79906-DB07-8EA1-07DA-4B60ADD080B0}"/>
                  </a:ext>
                </a:extLst>
              </p:cNvPr>
              <p:cNvSpPr txBox="1"/>
              <p:nvPr/>
            </p:nvSpPr>
            <p:spPr>
              <a:xfrm>
                <a:off x="846084" y="1854966"/>
                <a:ext cx="1022972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A79906-DB07-8EA1-07DA-4B60ADD08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84" y="1854966"/>
                <a:ext cx="1022972" cy="67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22A7-9AA6-DCD2-1D0F-9F378CFE9543}"/>
                  </a:ext>
                </a:extLst>
              </p:cNvPr>
              <p:cNvSpPr txBox="1"/>
              <p:nvPr/>
            </p:nvSpPr>
            <p:spPr>
              <a:xfrm>
                <a:off x="837849" y="2531690"/>
                <a:ext cx="1358834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22A7-9AA6-DCD2-1D0F-9F378CFE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9" y="2531690"/>
                <a:ext cx="1358834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08BF23-E7D8-D00B-E52A-AD85797A8CC3}"/>
                  </a:ext>
                </a:extLst>
              </p:cNvPr>
              <p:cNvSpPr txBox="1"/>
              <p:nvPr/>
            </p:nvSpPr>
            <p:spPr>
              <a:xfrm>
                <a:off x="435698" y="3282376"/>
                <a:ext cx="646386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08BF23-E7D8-D00B-E52A-AD85797A8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98" y="3282376"/>
                <a:ext cx="6463865" cy="899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5CE506-4D11-B170-3FC1-765FF05FBEAA}"/>
                  </a:ext>
                </a:extLst>
              </p:cNvPr>
              <p:cNvSpPr txBox="1"/>
              <p:nvPr/>
            </p:nvSpPr>
            <p:spPr>
              <a:xfrm>
                <a:off x="1233335" y="4014905"/>
                <a:ext cx="6463865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5CE506-4D11-B170-3FC1-765FF05FB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35" y="4014905"/>
                <a:ext cx="6463865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67243-3D32-AF56-F23A-7E97B807CF0F}"/>
                  </a:ext>
                </a:extLst>
              </p:cNvPr>
              <p:cNvSpPr txBox="1"/>
              <p:nvPr/>
            </p:nvSpPr>
            <p:spPr>
              <a:xfrm>
                <a:off x="1357570" y="4869622"/>
                <a:ext cx="6463865" cy="790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267243-3D32-AF56-F23A-7E97B807C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570" y="4869622"/>
                <a:ext cx="6463865" cy="7900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E27B87-0BC9-ED41-CFA3-8FDB0B6F5112}"/>
                  </a:ext>
                </a:extLst>
              </p:cNvPr>
              <p:cNvSpPr txBox="1"/>
              <p:nvPr/>
            </p:nvSpPr>
            <p:spPr>
              <a:xfrm>
                <a:off x="1606952" y="5706760"/>
                <a:ext cx="6463865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E27B87-0BC9-ED41-CFA3-8FDB0B6F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952" y="5706760"/>
                <a:ext cx="6463865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C0C46C3-BE1A-AA8D-9405-0393A0A88D08}"/>
              </a:ext>
            </a:extLst>
          </p:cNvPr>
          <p:cNvSpPr txBox="1"/>
          <p:nvPr/>
        </p:nvSpPr>
        <p:spPr>
          <a:xfrm>
            <a:off x="200025" y="1122437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2:</a:t>
            </a:r>
          </a:p>
        </p:txBody>
      </p:sp>
    </p:spTree>
    <p:extLst>
      <p:ext uri="{BB962C8B-B14F-4D97-AF65-F5344CB8AC3E}">
        <p14:creationId xmlns:p14="http://schemas.microsoft.com/office/powerpoint/2010/main" val="14020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77122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771223"/>
              </a:xfrm>
              <a:blipFill>
                <a:blip r:embed="rId2"/>
                <a:stretch>
                  <a:fillRect l="-1084" t="-15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349E017-4FB8-4C88-3CCE-DBBBDEFA5AEE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DFC133-8ABC-FA67-E8AE-6616408465B2}"/>
                  </a:ext>
                </a:extLst>
              </p:cNvPr>
              <p:cNvSpPr txBox="1"/>
              <p:nvPr/>
            </p:nvSpPr>
            <p:spPr>
              <a:xfrm>
                <a:off x="387928" y="1731494"/>
                <a:ext cx="4103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Notice the derivative of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DFC133-8ABC-FA67-E8AE-661640846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8" y="1731494"/>
                <a:ext cx="4103303" cy="400110"/>
              </a:xfrm>
              <a:prstGeom prst="rect">
                <a:avLst/>
              </a:prstGeom>
              <a:blipFill>
                <a:blip r:embed="rId3"/>
                <a:stretch>
                  <a:fillRect l="-1634" t="-7576" r="-594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F47736-93F5-0894-5E3A-0E6445083CCA}"/>
              </a:ext>
            </a:extLst>
          </p:cNvPr>
          <p:cNvSpPr txBox="1"/>
          <p:nvPr/>
        </p:nvSpPr>
        <p:spPr>
          <a:xfrm>
            <a:off x="104775" y="1276766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6C9BF-360E-3922-727A-56BA4A6EF2BC}"/>
                  </a:ext>
                </a:extLst>
              </p:cNvPr>
              <p:cNvSpPr txBox="1"/>
              <p:nvPr/>
            </p:nvSpPr>
            <p:spPr>
              <a:xfrm>
                <a:off x="9732" y="2166252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6C9BF-360E-3922-727A-56BA4A6EF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" y="2166252"/>
                <a:ext cx="514270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6DF1B-8DC9-04AF-64D3-1FC07341D730}"/>
                  </a:ext>
                </a:extLst>
              </p:cNvPr>
              <p:cNvSpPr txBox="1"/>
              <p:nvPr/>
            </p:nvSpPr>
            <p:spPr>
              <a:xfrm>
                <a:off x="966915" y="2902517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6DF1B-8DC9-04AF-64D3-1FC07341D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15" y="2902517"/>
                <a:ext cx="5142700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946E0-5781-00A1-B6C6-DBBFBE67AA0B}"/>
                  </a:ext>
                </a:extLst>
              </p:cNvPr>
              <p:cNvSpPr txBox="1"/>
              <p:nvPr/>
            </p:nvSpPr>
            <p:spPr>
              <a:xfrm>
                <a:off x="988463" y="3760907"/>
                <a:ext cx="4837373" cy="78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946E0-5781-00A1-B6C6-DBBFBE67A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63" y="3760907"/>
                <a:ext cx="4837373" cy="7860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BDE1D-3468-9F88-4D55-87A08771C285}"/>
                  </a:ext>
                </a:extLst>
              </p:cNvPr>
              <p:cNvSpPr txBox="1"/>
              <p:nvPr/>
            </p:nvSpPr>
            <p:spPr>
              <a:xfrm>
                <a:off x="814673" y="4537651"/>
                <a:ext cx="4837373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BDE1D-3468-9F88-4D55-87A08771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73" y="4537651"/>
                <a:ext cx="4837373" cy="725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72F6A2-C9FF-F151-B59B-C53AD6FBA787}"/>
                  </a:ext>
                </a:extLst>
              </p:cNvPr>
              <p:cNvSpPr txBox="1"/>
              <p:nvPr/>
            </p:nvSpPr>
            <p:spPr>
              <a:xfrm>
                <a:off x="6747164" y="1766142"/>
                <a:ext cx="1787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72F6A2-C9FF-F151-B59B-C53AD6FB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64" y="1766142"/>
                <a:ext cx="1787797" cy="400110"/>
              </a:xfrm>
              <a:prstGeom prst="rect">
                <a:avLst/>
              </a:prstGeom>
              <a:blipFill>
                <a:blip r:embed="rId8"/>
                <a:stretch>
                  <a:fillRect l="-375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03F17A-2EB8-2C35-9919-BBC2B1E272AC}"/>
              </a:ext>
            </a:extLst>
          </p:cNvPr>
          <p:cNvSpPr txBox="1"/>
          <p:nvPr/>
        </p:nvSpPr>
        <p:spPr>
          <a:xfrm>
            <a:off x="6607752" y="1433852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C2205-DD24-E6DD-B3C1-EC9C201CF8DF}"/>
                  </a:ext>
                </a:extLst>
              </p:cNvPr>
              <p:cNvSpPr txBox="1"/>
              <p:nvPr/>
            </p:nvSpPr>
            <p:spPr>
              <a:xfrm>
                <a:off x="6862950" y="2225793"/>
                <a:ext cx="1022972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C2205-DD24-E6DD-B3C1-EC9C201C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50" y="2225793"/>
                <a:ext cx="1022972" cy="6767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0E04F8-FE0D-B110-077A-FF037895D976}"/>
                  </a:ext>
                </a:extLst>
              </p:cNvPr>
              <p:cNvSpPr txBox="1"/>
              <p:nvPr/>
            </p:nvSpPr>
            <p:spPr>
              <a:xfrm>
                <a:off x="6854715" y="2902517"/>
                <a:ext cx="135883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0E04F8-FE0D-B110-077A-FF037895D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715" y="2902517"/>
                <a:ext cx="1358834" cy="6685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F30F9C-3794-82B9-4600-B898A9895794}"/>
                  </a:ext>
                </a:extLst>
              </p:cNvPr>
              <p:cNvSpPr txBox="1"/>
              <p:nvPr/>
            </p:nvSpPr>
            <p:spPr>
              <a:xfrm>
                <a:off x="5963611" y="3647286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F30F9C-3794-82B9-4600-B898A989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11" y="3647286"/>
                <a:ext cx="5142700" cy="899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D1B5DE-E802-C059-91C4-40242A57ACAF}"/>
                  </a:ext>
                </a:extLst>
              </p:cNvPr>
              <p:cNvSpPr txBox="1"/>
              <p:nvPr/>
            </p:nvSpPr>
            <p:spPr>
              <a:xfrm>
                <a:off x="6747164" y="4424750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D1B5DE-E802-C059-91C4-40242A57A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64" y="4424750"/>
                <a:ext cx="5142700" cy="8996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F7563-3992-818F-548C-E647CAD1B01B}"/>
                  </a:ext>
                </a:extLst>
              </p:cNvPr>
              <p:cNvSpPr txBox="1"/>
              <p:nvPr/>
            </p:nvSpPr>
            <p:spPr>
              <a:xfrm>
                <a:off x="6747164" y="5180456"/>
                <a:ext cx="5142700" cy="78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F7563-3992-818F-548C-E647CAD1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64" y="5180456"/>
                <a:ext cx="5142700" cy="7893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B8290-38D5-AE5E-7355-D46D9F314E1E}"/>
                  </a:ext>
                </a:extLst>
              </p:cNvPr>
              <p:cNvSpPr txBox="1"/>
              <p:nvPr/>
            </p:nvSpPr>
            <p:spPr>
              <a:xfrm>
                <a:off x="7052491" y="6050845"/>
                <a:ext cx="4837373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2(2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B8290-38D5-AE5E-7355-D46D9F314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491" y="6050845"/>
                <a:ext cx="4837373" cy="725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8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5"/>
                <a:ext cx="11811000" cy="91930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p>
                          <m:sSupPr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AU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p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p>
                      </m:den>
                    </m:f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5"/>
                <a:ext cx="11811000" cy="919308"/>
              </a:xfrm>
              <a:blipFill>
                <a:blip r:embed="rId2"/>
                <a:stretch>
                  <a:fillRect l="-1084" t="-2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0106E98-D9E4-F351-4DDE-FD52CACE2EA4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B80703-9F83-35A9-B63A-A67EC4163052}"/>
                  </a:ext>
                </a:extLst>
              </p:cNvPr>
              <p:cNvSpPr txBox="1"/>
              <p:nvPr/>
            </p:nvSpPr>
            <p:spPr>
              <a:xfrm>
                <a:off x="353093" y="1833609"/>
                <a:ext cx="4030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Notice the derivative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−3 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B80703-9F83-35A9-B63A-A67EC4163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3" y="1833609"/>
                <a:ext cx="4030206" cy="400110"/>
              </a:xfrm>
              <a:prstGeom prst="rect">
                <a:avLst/>
              </a:prstGeom>
              <a:blipFill>
                <a:blip r:embed="rId3"/>
                <a:stretch>
                  <a:fillRect l="-166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8EF2DDC-792A-83BF-D952-4EF62AAB2ABF}"/>
              </a:ext>
            </a:extLst>
          </p:cNvPr>
          <p:cNvSpPr txBox="1"/>
          <p:nvPr/>
        </p:nvSpPr>
        <p:spPr>
          <a:xfrm>
            <a:off x="69940" y="1378881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3C2BA-976B-44A9-C0F6-93C98C3027A5}"/>
                  </a:ext>
                </a:extLst>
              </p:cNvPr>
              <p:cNvSpPr txBox="1"/>
              <p:nvPr/>
            </p:nvSpPr>
            <p:spPr>
              <a:xfrm>
                <a:off x="-25103" y="2268367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×2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3C2BA-976B-44A9-C0F6-93C98C30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03" y="2268367"/>
                <a:ext cx="514270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D899A4-57CF-C454-2D54-E026D6E8AFF3}"/>
                  </a:ext>
                </a:extLst>
              </p:cNvPr>
              <p:cNvSpPr txBox="1"/>
              <p:nvPr/>
            </p:nvSpPr>
            <p:spPr>
              <a:xfrm>
                <a:off x="932080" y="3004632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D899A4-57CF-C454-2D54-E026D6E8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80" y="3004632"/>
                <a:ext cx="5142700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EC7E0-F039-C494-008C-F78F93C75E6E}"/>
                  </a:ext>
                </a:extLst>
              </p:cNvPr>
              <p:cNvSpPr txBox="1"/>
              <p:nvPr/>
            </p:nvSpPr>
            <p:spPr>
              <a:xfrm>
                <a:off x="953628" y="3863022"/>
                <a:ext cx="4837373" cy="786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1EC7E0-F039-C494-008C-F78F93C75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8" y="3863022"/>
                <a:ext cx="4837373" cy="7863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7E7E0-5887-4A63-F3F2-DBD0DD5702D9}"/>
                  </a:ext>
                </a:extLst>
              </p:cNvPr>
              <p:cNvSpPr txBox="1"/>
              <p:nvPr/>
            </p:nvSpPr>
            <p:spPr>
              <a:xfrm>
                <a:off x="779838" y="4639766"/>
                <a:ext cx="4837373" cy="71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7E7E0-5887-4A63-F3F2-DBD0DD57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8" y="4639766"/>
                <a:ext cx="4837373" cy="7140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75F853-99D9-39CA-57D3-0CB22D002C34}"/>
                  </a:ext>
                </a:extLst>
              </p:cNvPr>
              <p:cNvSpPr txBox="1"/>
              <p:nvPr/>
            </p:nvSpPr>
            <p:spPr>
              <a:xfrm>
                <a:off x="6747164" y="1766142"/>
                <a:ext cx="1787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75F853-99D9-39CA-57D3-0CB22D002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64" y="1766142"/>
                <a:ext cx="1787797" cy="400110"/>
              </a:xfrm>
              <a:prstGeom prst="rect">
                <a:avLst/>
              </a:prstGeom>
              <a:blipFill>
                <a:blip r:embed="rId8"/>
                <a:stretch>
                  <a:fillRect l="-375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60BC2AD-0D5C-ABB0-40FA-2079949CBCAD}"/>
              </a:ext>
            </a:extLst>
          </p:cNvPr>
          <p:cNvSpPr txBox="1"/>
          <p:nvPr/>
        </p:nvSpPr>
        <p:spPr>
          <a:xfrm>
            <a:off x="6607752" y="1433852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26C099-80C3-6313-237B-23F5C9173DC2}"/>
                  </a:ext>
                </a:extLst>
              </p:cNvPr>
              <p:cNvSpPr txBox="1"/>
              <p:nvPr/>
            </p:nvSpPr>
            <p:spPr>
              <a:xfrm>
                <a:off x="6862950" y="2225793"/>
                <a:ext cx="1146404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26C099-80C3-6313-237B-23F5C9173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50" y="2225793"/>
                <a:ext cx="1146404" cy="6767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B4A5FD-2ED8-124F-CE0E-D0B2BA97D892}"/>
                  </a:ext>
                </a:extLst>
              </p:cNvPr>
              <p:cNvSpPr txBox="1"/>
              <p:nvPr/>
            </p:nvSpPr>
            <p:spPr>
              <a:xfrm>
                <a:off x="8395873" y="2268367"/>
                <a:ext cx="1502847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B4A5FD-2ED8-124F-CE0E-D0B2BA97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73" y="2268367"/>
                <a:ext cx="1502847" cy="670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F255F8-3C3D-68C8-45D4-FF027EAFB41A}"/>
                  </a:ext>
                </a:extLst>
              </p:cNvPr>
              <p:cNvSpPr txBox="1"/>
              <p:nvPr/>
            </p:nvSpPr>
            <p:spPr>
              <a:xfrm>
                <a:off x="5438004" y="3065695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AU" sz="20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F255F8-3C3D-68C8-45D4-FF027EAF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04" y="3065695"/>
                <a:ext cx="5142700" cy="899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6B9947-5BB8-3B8C-C8C1-7158DCCBCB28}"/>
                  </a:ext>
                </a:extLst>
              </p:cNvPr>
              <p:cNvSpPr txBox="1"/>
              <p:nvPr/>
            </p:nvSpPr>
            <p:spPr>
              <a:xfrm>
                <a:off x="6395187" y="3863022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6B9947-5BB8-3B8C-C8C1-7158DCCBC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87" y="3863022"/>
                <a:ext cx="5142700" cy="8996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C24B5-A0E8-3195-00B0-BDEE1898A395}"/>
                  </a:ext>
                </a:extLst>
              </p:cNvPr>
              <p:cNvSpPr txBox="1"/>
              <p:nvPr/>
            </p:nvSpPr>
            <p:spPr>
              <a:xfrm>
                <a:off x="5937618" y="4618521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4C24B5-A0E8-3195-00B0-BDEE1898A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8" y="4618521"/>
                <a:ext cx="5142700" cy="8996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36551-77A4-9591-7805-B333C26187AF}"/>
                  </a:ext>
                </a:extLst>
              </p:cNvPr>
              <p:cNvSpPr txBox="1"/>
              <p:nvPr/>
            </p:nvSpPr>
            <p:spPr>
              <a:xfrm>
                <a:off x="5937618" y="5272814"/>
                <a:ext cx="5142700" cy="78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d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1536551-77A4-9591-7805-B333C261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618" y="5272814"/>
                <a:ext cx="5142700" cy="7883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04B3F2-E720-337A-21F7-38C4ED1A1F48}"/>
                  </a:ext>
                </a:extLst>
              </p:cNvPr>
              <p:cNvSpPr txBox="1"/>
              <p:nvPr/>
            </p:nvSpPr>
            <p:spPr>
              <a:xfrm>
                <a:off x="6242945" y="6061171"/>
                <a:ext cx="4837373" cy="71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04B3F2-E720-337A-21F7-38C4ED1A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945" y="6061171"/>
                <a:ext cx="4837373" cy="7140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6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AU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ad>
                      <m:radPr>
                        <m:degHide m:val="on"/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rad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  <a:blipFill rotWithShape="0">
                <a:blip r:embed="rId2"/>
                <a:stretch>
                  <a:fillRect l="-1084" t="-10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5368E7-D754-D558-740A-7328CBBD3852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27ACE-4C4B-3659-657A-058779806AD0}"/>
                  </a:ext>
                </a:extLst>
              </p:cNvPr>
              <p:cNvSpPr txBox="1"/>
              <p:nvPr/>
            </p:nvSpPr>
            <p:spPr>
              <a:xfrm>
                <a:off x="353093" y="1833609"/>
                <a:ext cx="40469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Notice the derivative of 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−5 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327ACE-4C4B-3659-657A-05877980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3" y="1833609"/>
                <a:ext cx="4046942" cy="400110"/>
              </a:xfrm>
              <a:prstGeom prst="rect">
                <a:avLst/>
              </a:prstGeom>
              <a:blipFill>
                <a:blip r:embed="rId3"/>
                <a:stretch>
                  <a:fillRect l="-1657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E330B8-95B0-B8CD-E37A-C82BF76312BD}"/>
              </a:ext>
            </a:extLst>
          </p:cNvPr>
          <p:cNvSpPr txBox="1"/>
          <p:nvPr/>
        </p:nvSpPr>
        <p:spPr>
          <a:xfrm>
            <a:off x="69940" y="1378881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D016B-45B2-00B5-F4F0-AEE82C88E190}"/>
                  </a:ext>
                </a:extLst>
              </p:cNvPr>
              <p:cNvSpPr txBox="1"/>
              <p:nvPr/>
            </p:nvSpPr>
            <p:spPr>
              <a:xfrm>
                <a:off x="-25103" y="2268367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rad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8D016B-45B2-00B5-F4F0-AEE82C88E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103" y="2268367"/>
                <a:ext cx="514270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707FD-0E14-14F9-A5C6-56F69DAEB19B}"/>
                  </a:ext>
                </a:extLst>
              </p:cNvPr>
              <p:cNvSpPr txBox="1"/>
              <p:nvPr/>
            </p:nvSpPr>
            <p:spPr>
              <a:xfrm>
                <a:off x="734743" y="3039462"/>
                <a:ext cx="5142700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0707FD-0E14-14F9-A5C6-56F69DAE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3" y="3039462"/>
                <a:ext cx="5142700" cy="122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EF9559-35A1-3EE6-C098-A29307C1960B}"/>
                  </a:ext>
                </a:extLst>
              </p:cNvPr>
              <p:cNvSpPr txBox="1"/>
              <p:nvPr/>
            </p:nvSpPr>
            <p:spPr>
              <a:xfrm>
                <a:off x="734743" y="4225746"/>
                <a:ext cx="5142700" cy="53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EF9559-35A1-3EE6-C098-A29307C1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3" y="4225746"/>
                <a:ext cx="5142700" cy="5391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D027B-1A79-DA46-AE43-F494D90A4B55}"/>
                  </a:ext>
                </a:extLst>
              </p:cNvPr>
              <p:cNvSpPr txBox="1"/>
              <p:nvPr/>
            </p:nvSpPr>
            <p:spPr>
              <a:xfrm>
                <a:off x="6747164" y="1766142"/>
                <a:ext cx="1787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6D027B-1A79-DA46-AE43-F494D90A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64" y="1766142"/>
                <a:ext cx="1787797" cy="400110"/>
              </a:xfrm>
              <a:prstGeom prst="rect">
                <a:avLst/>
              </a:prstGeom>
              <a:blipFill>
                <a:blip r:embed="rId7"/>
                <a:stretch>
                  <a:fillRect l="-375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C76BB60-2A11-BD44-7028-5E2AA1803756}"/>
              </a:ext>
            </a:extLst>
          </p:cNvPr>
          <p:cNvSpPr txBox="1"/>
          <p:nvPr/>
        </p:nvSpPr>
        <p:spPr>
          <a:xfrm>
            <a:off x="6607752" y="1433852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2234C-848A-EC48-E4AA-E32E192F176B}"/>
                  </a:ext>
                </a:extLst>
              </p:cNvPr>
              <p:cNvSpPr txBox="1"/>
              <p:nvPr/>
            </p:nvSpPr>
            <p:spPr>
              <a:xfrm>
                <a:off x="6862950" y="2225793"/>
                <a:ext cx="1022972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2234C-848A-EC48-E4AA-E32E192F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50" y="2225793"/>
                <a:ext cx="1022972" cy="676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AE8A07-9090-ECB1-038F-C76104CFE0E1}"/>
                  </a:ext>
                </a:extLst>
              </p:cNvPr>
              <p:cNvSpPr txBox="1"/>
              <p:nvPr/>
            </p:nvSpPr>
            <p:spPr>
              <a:xfrm>
                <a:off x="8395873" y="2268367"/>
                <a:ext cx="1358834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AE8A07-9090-ECB1-038F-C76104CFE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873" y="2268367"/>
                <a:ext cx="1358834" cy="6685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2B40C2-F3E7-B13C-52D6-65BAB954220C}"/>
                  </a:ext>
                </a:extLst>
              </p:cNvPr>
              <p:cNvSpPr txBox="1"/>
              <p:nvPr/>
            </p:nvSpPr>
            <p:spPr>
              <a:xfrm>
                <a:off x="5438004" y="3065695"/>
                <a:ext cx="5142700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ad>
                            <m:radPr>
                              <m:degHide m:val="on"/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rad>
                        </m:e>
                      </m:nary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2B40C2-F3E7-B13C-52D6-65BAB9542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004" y="3065695"/>
                <a:ext cx="5142700" cy="8996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C098FF-86D7-BC10-633F-D97447D5555F}"/>
                  </a:ext>
                </a:extLst>
              </p:cNvPr>
              <p:cNvSpPr txBox="1"/>
              <p:nvPr/>
            </p:nvSpPr>
            <p:spPr>
              <a:xfrm>
                <a:off x="6403511" y="3801960"/>
                <a:ext cx="5142700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C098FF-86D7-BC10-633F-D97447D55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511" y="3801960"/>
                <a:ext cx="5142700" cy="1226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1FCC54-2B8B-AF37-4DA1-6D5083A5404E}"/>
                  </a:ext>
                </a:extLst>
              </p:cNvPr>
              <p:cNvSpPr txBox="1"/>
              <p:nvPr/>
            </p:nvSpPr>
            <p:spPr>
              <a:xfrm>
                <a:off x="6747164" y="4986723"/>
                <a:ext cx="5142700" cy="53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1FCC54-2B8B-AF37-4DA1-6D5083A5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164" y="4986723"/>
                <a:ext cx="5142700" cy="5391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3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500" y="638114"/>
                <a:ext cx="11811000" cy="62938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00" y="638114"/>
                <a:ext cx="11811000" cy="629383"/>
              </a:xfrm>
              <a:blipFill>
                <a:blip r:embed="rId2"/>
                <a:stretch>
                  <a:fillRect l="-1032" b="-213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AC4DBC7-08CB-92D2-30CB-1C3265C0B42A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BA4EC-B9FF-22F4-5990-222BAF637566}"/>
                  </a:ext>
                </a:extLst>
              </p:cNvPr>
              <p:cNvSpPr txBox="1"/>
              <p:nvPr/>
            </p:nvSpPr>
            <p:spPr>
              <a:xfrm>
                <a:off x="353093" y="1833609"/>
                <a:ext cx="49312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Notice the derivative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7BA4EC-B9FF-22F4-5990-222BAF63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93" y="1833609"/>
                <a:ext cx="4931222" cy="400110"/>
              </a:xfrm>
              <a:prstGeom prst="rect">
                <a:avLst/>
              </a:prstGeom>
              <a:blipFill>
                <a:blip r:embed="rId3"/>
                <a:stretch>
                  <a:fillRect l="-136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19B2D33-012E-0239-B7F5-439C5DA5C300}"/>
              </a:ext>
            </a:extLst>
          </p:cNvPr>
          <p:cNvSpPr txBox="1"/>
          <p:nvPr/>
        </p:nvSpPr>
        <p:spPr>
          <a:xfrm>
            <a:off x="69939" y="1378881"/>
            <a:ext cx="8055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1: (rule of thumb – look at the function with the higher power)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E9C64F-0790-76F0-70D9-908E0D945269}"/>
                  </a:ext>
                </a:extLst>
              </p:cNvPr>
              <p:cNvSpPr txBox="1"/>
              <p:nvPr/>
            </p:nvSpPr>
            <p:spPr>
              <a:xfrm>
                <a:off x="-220843" y="2231765"/>
                <a:ext cx="6559298" cy="999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E9C64F-0790-76F0-70D9-908E0D94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0843" y="2231765"/>
                <a:ext cx="6559298" cy="999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B92F4B-92E8-E09D-12AC-1BCA2F0E7876}"/>
                  </a:ext>
                </a:extLst>
              </p:cNvPr>
              <p:cNvSpPr txBox="1"/>
              <p:nvPr/>
            </p:nvSpPr>
            <p:spPr>
              <a:xfrm>
                <a:off x="7966364" y="1711171"/>
                <a:ext cx="22214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B92F4B-92E8-E09D-12AC-1BCA2F0E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64" y="1711171"/>
                <a:ext cx="2221442" cy="400110"/>
              </a:xfrm>
              <a:prstGeom prst="rect">
                <a:avLst/>
              </a:prstGeom>
              <a:blipFill>
                <a:blip r:embed="rId5"/>
                <a:stretch>
                  <a:fillRect l="-3022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C17DEB9-CE30-CF1B-964E-39942D70499C}"/>
              </a:ext>
            </a:extLst>
          </p:cNvPr>
          <p:cNvSpPr txBox="1"/>
          <p:nvPr/>
        </p:nvSpPr>
        <p:spPr>
          <a:xfrm>
            <a:off x="7826952" y="1378881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A64BC-2106-9217-E4DD-DD271F48C89B}"/>
                  </a:ext>
                </a:extLst>
              </p:cNvPr>
              <p:cNvSpPr txBox="1"/>
              <p:nvPr/>
            </p:nvSpPr>
            <p:spPr>
              <a:xfrm>
                <a:off x="8082150" y="2170822"/>
                <a:ext cx="1595437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A64BC-2106-9217-E4DD-DD271F48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150" y="2170822"/>
                <a:ext cx="1595437" cy="676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CFDF27-F899-EBE1-CABE-ACEE386052B1}"/>
                  </a:ext>
                </a:extLst>
              </p:cNvPr>
              <p:cNvSpPr txBox="1"/>
              <p:nvPr/>
            </p:nvSpPr>
            <p:spPr>
              <a:xfrm>
                <a:off x="9710011" y="2354900"/>
                <a:ext cx="2120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CFDF27-F899-EBE1-CABE-ACEE38605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011" y="2354900"/>
                <a:ext cx="212070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B2DC2-B550-2E3E-E1F2-4AFE5A52FBE2}"/>
                  </a:ext>
                </a:extLst>
              </p:cNvPr>
              <p:cNvSpPr txBox="1"/>
              <p:nvPr/>
            </p:nvSpPr>
            <p:spPr>
              <a:xfrm>
                <a:off x="5355611" y="2866394"/>
                <a:ext cx="6559298" cy="1707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EB2DC2-B550-2E3E-E1F2-4AFE5A52F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611" y="2866394"/>
                <a:ext cx="6559298" cy="17070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971C8-F114-DE21-185F-31026865C73D}"/>
                  </a:ext>
                </a:extLst>
              </p:cNvPr>
              <p:cNvSpPr txBox="1"/>
              <p:nvPr/>
            </p:nvSpPr>
            <p:spPr>
              <a:xfrm>
                <a:off x="6943028" y="4356496"/>
                <a:ext cx="2278244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4971C8-F114-DE21-185F-31026865C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028" y="4356496"/>
                <a:ext cx="2278244" cy="8996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69270E-CE70-2A1B-58F2-088164581584}"/>
                  </a:ext>
                </a:extLst>
              </p:cNvPr>
              <p:cNvSpPr txBox="1"/>
              <p:nvPr/>
            </p:nvSpPr>
            <p:spPr>
              <a:xfrm>
                <a:off x="6943028" y="5121970"/>
                <a:ext cx="2278244" cy="714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69270E-CE70-2A1B-58F2-08816458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028" y="5121970"/>
                <a:ext cx="2278244" cy="7142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04448-18E8-FFF8-F6F6-4912B8267B8A}"/>
                  </a:ext>
                </a:extLst>
              </p:cNvPr>
              <p:cNvSpPr txBox="1"/>
              <p:nvPr/>
            </p:nvSpPr>
            <p:spPr>
              <a:xfrm>
                <a:off x="5271422" y="5953550"/>
                <a:ext cx="6559298" cy="79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104448-18E8-FFF8-F6F6-4912B826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22" y="5953550"/>
                <a:ext cx="6559298" cy="7927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8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415" y="642363"/>
                <a:ext cx="11811000" cy="89852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Find the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antiderivative</a:t>
                </a:r>
                <a:r>
                  <a:rPr lang="en-US" b="1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AU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rad>
                      </m:den>
                    </m:f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415" y="642363"/>
                <a:ext cx="11811000" cy="898526"/>
              </a:xfrm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93BC970-8505-C81E-21FD-EFFFC75D891A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A0C01-1649-F084-EB44-957747894999}"/>
                  </a:ext>
                </a:extLst>
              </p:cNvPr>
              <p:cNvSpPr txBox="1"/>
              <p:nvPr/>
            </p:nvSpPr>
            <p:spPr>
              <a:xfrm>
                <a:off x="69939" y="1811027"/>
                <a:ext cx="50738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Notice the derivative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4A0C01-1649-F084-EB44-957747894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9" y="1811027"/>
                <a:ext cx="5073889" cy="400110"/>
              </a:xfrm>
              <a:prstGeom prst="rect">
                <a:avLst/>
              </a:prstGeom>
              <a:blipFill>
                <a:blip r:embed="rId3"/>
                <a:stretch>
                  <a:fillRect l="-120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51933F-3D22-BA4F-4A25-6ADCBDD3E787}"/>
              </a:ext>
            </a:extLst>
          </p:cNvPr>
          <p:cNvSpPr txBox="1"/>
          <p:nvPr/>
        </p:nvSpPr>
        <p:spPr>
          <a:xfrm>
            <a:off x="69939" y="1378881"/>
            <a:ext cx="2797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1: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91AD0-A5DF-E560-06B4-2D6199500F0E}"/>
                  </a:ext>
                </a:extLst>
              </p:cNvPr>
              <p:cNvSpPr txBox="1"/>
              <p:nvPr/>
            </p:nvSpPr>
            <p:spPr>
              <a:xfrm>
                <a:off x="-158498" y="2277407"/>
                <a:ext cx="6559298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691AD0-A5DF-E560-06B4-2D6199500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498" y="2277407"/>
                <a:ext cx="6559298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2B0B39-1005-9504-B06B-D73F160A86BB}"/>
                  </a:ext>
                </a:extLst>
              </p:cNvPr>
              <p:cNvSpPr txBox="1"/>
              <p:nvPr/>
            </p:nvSpPr>
            <p:spPr>
              <a:xfrm>
                <a:off x="83415" y="3910015"/>
                <a:ext cx="6559298" cy="1143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2B0B39-1005-9504-B06B-D73F160A8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5" y="3910015"/>
                <a:ext cx="6559298" cy="1143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9D905-0EA9-BF0C-0B49-DE329C47CB05}"/>
                  </a:ext>
                </a:extLst>
              </p:cNvPr>
              <p:cNvSpPr txBox="1"/>
              <p:nvPr/>
            </p:nvSpPr>
            <p:spPr>
              <a:xfrm>
                <a:off x="22248" y="5072612"/>
                <a:ext cx="655929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ad>
                        <m:radPr>
                          <m:deg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9D905-0EA9-BF0C-0B49-DE329C47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8" y="5072612"/>
                <a:ext cx="6559298" cy="4735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201BC0-AC80-BDE0-D8A1-3B7468D9C35D}"/>
                  </a:ext>
                </a:extLst>
              </p:cNvPr>
              <p:cNvSpPr txBox="1"/>
              <p:nvPr/>
            </p:nvSpPr>
            <p:spPr>
              <a:xfrm>
                <a:off x="6961909" y="1507106"/>
                <a:ext cx="23641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201BC0-AC80-BDE0-D8A1-3B7468D9C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09" y="1507106"/>
                <a:ext cx="2364109" cy="400110"/>
              </a:xfrm>
              <a:prstGeom prst="rect">
                <a:avLst/>
              </a:prstGeom>
              <a:blipFill>
                <a:blip r:embed="rId7"/>
                <a:stretch>
                  <a:fillRect l="-257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0A502E8-1608-43F3-CD6B-9F869FB6EC78}"/>
              </a:ext>
            </a:extLst>
          </p:cNvPr>
          <p:cNvSpPr txBox="1"/>
          <p:nvPr/>
        </p:nvSpPr>
        <p:spPr>
          <a:xfrm>
            <a:off x="6822497" y="1174816"/>
            <a:ext cx="1278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</a:rPr>
              <a:t>Method 2: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B9424D-CD5A-6577-F7D1-5E1577443429}"/>
                  </a:ext>
                </a:extLst>
              </p:cNvPr>
              <p:cNvSpPr txBox="1"/>
              <p:nvPr/>
            </p:nvSpPr>
            <p:spPr>
              <a:xfrm>
                <a:off x="7077695" y="1966757"/>
                <a:ext cx="1595437" cy="67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0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B9424D-CD5A-6577-F7D1-5E1577443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695" y="1966757"/>
                <a:ext cx="1595437" cy="67672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DF2D9-2DC4-5C6D-DC27-80F7976363B3}"/>
                  </a:ext>
                </a:extLst>
              </p:cNvPr>
              <p:cNvSpPr txBox="1"/>
              <p:nvPr/>
            </p:nvSpPr>
            <p:spPr>
              <a:xfrm>
                <a:off x="8705556" y="2150835"/>
                <a:ext cx="2120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+3)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DF2D9-2DC4-5C6D-DC27-80F79763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5556" y="2150835"/>
                <a:ext cx="2120709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267983-EAA0-7F30-BBA3-0DD46369A6B0}"/>
                  </a:ext>
                </a:extLst>
              </p:cNvPr>
              <p:cNvSpPr txBox="1"/>
              <p:nvPr/>
            </p:nvSpPr>
            <p:spPr>
              <a:xfrm>
                <a:off x="610429" y="3125377"/>
                <a:ext cx="6559298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267983-EAA0-7F30-BBA3-0DD46369A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9" y="3125377"/>
                <a:ext cx="6559298" cy="8996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4F75D-7B84-A6AF-5008-CB2243A35F7E}"/>
                  </a:ext>
                </a:extLst>
              </p:cNvPr>
              <p:cNvSpPr txBox="1"/>
              <p:nvPr/>
            </p:nvSpPr>
            <p:spPr>
              <a:xfrm>
                <a:off x="5382063" y="2885748"/>
                <a:ext cx="6559298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4F75D-7B84-A6AF-5008-CB2243A35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63" y="2885748"/>
                <a:ext cx="6559298" cy="8996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7FFC68-AD02-7551-141E-C5DF39C76D6B}"/>
                  </a:ext>
                </a:extLst>
              </p:cNvPr>
              <p:cNvSpPr txBox="1"/>
              <p:nvPr/>
            </p:nvSpPr>
            <p:spPr>
              <a:xfrm>
                <a:off x="5988915" y="3733718"/>
                <a:ext cx="6559298" cy="899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7FFC68-AD02-7551-141E-C5DF39C76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915" y="3733718"/>
                <a:ext cx="6559298" cy="8996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2CE75-B35C-DFEF-1376-D1A7D3AFF158}"/>
                  </a:ext>
                </a:extLst>
              </p:cNvPr>
              <p:cNvSpPr txBox="1"/>
              <p:nvPr/>
            </p:nvSpPr>
            <p:spPr>
              <a:xfrm>
                <a:off x="5878079" y="4581688"/>
                <a:ext cx="6559298" cy="122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2CE75-B35C-DFEF-1376-D1A7D3AFF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79" y="4581688"/>
                <a:ext cx="6559298" cy="12262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E0CDEC-90A0-5C9D-D822-F47F819E2710}"/>
                  </a:ext>
                </a:extLst>
              </p:cNvPr>
              <p:cNvSpPr txBox="1"/>
              <p:nvPr/>
            </p:nvSpPr>
            <p:spPr>
              <a:xfrm>
                <a:off x="6277575" y="6062849"/>
                <a:ext cx="6559298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ad>
                        <m:radPr>
                          <m:degHide m:val="on"/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E0CDEC-90A0-5C9D-D822-F47F819E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75" y="6062849"/>
                <a:ext cx="6559298" cy="4735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11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AU" sz="4000" dirty="0"/>
              <a:t>Complete Cambridge Ex 6C Q1 only</a:t>
            </a:r>
          </a:p>
          <a:p>
            <a:pPr algn="l"/>
            <a:r>
              <a:rPr lang="en-AU" sz="4000" dirty="0"/>
              <a:t>Extra Worksheet to complete on 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83277-6077-48C5-9D58-22A8202E3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/>
                  <a:t>Suppose we wanted to integrate/antidifferentiate the following expression:</a:t>
                </a:r>
              </a:p>
              <a:p>
                <a:pPr marL="0" indent="0" algn="just">
                  <a:buNone/>
                </a:pPr>
                <a:endParaRPr lang="en-US" sz="500" b="1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</m:oMath>
                  </m:oMathPara>
                </a14:m>
                <a:endParaRPr lang="en-AU" sz="2400" b="1" dirty="0"/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400" b="1" dirty="0"/>
                  <a:t>Notice:</a:t>
                </a:r>
              </a:p>
              <a:p>
                <a:pPr marL="0" indent="0" algn="just">
                  <a:buNone/>
                </a:pPr>
                <a:endParaRPr lang="en-AU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product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derivative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some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1" i="0" smtClean="0">
                        <a:solidFill>
                          <a:srgbClr val="002060"/>
                        </a:solidFill>
                      </a:rPr>
                      <m:t>scalar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AU" sz="2400" b="1" dirty="0">
                    <a:solidFill>
                      <a:srgbClr val="002060"/>
                    </a:solidFill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400" b="1" dirty="0">
                    <a:solidFill>
                      <a:srgbClr val="002060"/>
                    </a:solidFill>
                  </a:rPr>
                  <a:t>. The required scalar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</m:t>
                      </m:r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24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83277-6077-48C5-9D58-22A8202E3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  <a:blipFill>
                <a:blip r:embed="rId2"/>
                <a:stretch>
                  <a:fillRect l="-826" t="-1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4A52EE3-78AF-43B2-9E67-E3BCAB66D7BE}"/>
              </a:ext>
            </a:extLst>
          </p:cNvPr>
          <p:cNvSpPr txBox="1"/>
          <p:nvPr/>
        </p:nvSpPr>
        <p:spPr>
          <a:xfrm>
            <a:off x="0" y="0"/>
            <a:ext cx="437197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Integration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984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8C6C94F-D472-4185-A7D6-D49395857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5" y="787400"/>
                <a:ext cx="11868149" cy="593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Determine the expression for the following: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AU" sz="2200" b="1" dirty="0"/>
              </a:p>
              <a:p>
                <a:pPr marL="0" indent="0">
                  <a:buNone/>
                </a:pPr>
                <a:r>
                  <a:rPr lang="en-AU" sz="2200" dirty="0"/>
                  <a:t>Since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𝟐𝟎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product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derivative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200" b="1" i="0" smtClean="0">
                        <a:solidFill>
                          <a:srgbClr val="002060"/>
                        </a:solidFill>
                      </a:rPr>
                      <m:t>multiplied</m:t>
                    </m:r>
                    <m:r>
                      <m:rPr>
                        <m:nor/>
                      </m:rPr>
                      <a:rPr lang="en-AU" sz="2200" b="1" i="0" smtClean="0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AU" sz="2200" b="1" i="0" smtClean="0">
                        <a:solidFill>
                          <a:srgbClr val="002060"/>
                        </a:solidFill>
                      </a:rPr>
                      <m:t>by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some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scalar</m:t>
                    </m:r>
                    <m:r>
                      <m:rPr>
                        <m:nor/>
                      </m:rPr>
                      <a:rPr lang="en-US" sz="2200" b="1" i="0" smtClean="0">
                        <a:solidFill>
                          <a:srgbClr val="002060"/>
                        </a:solidFill>
                      </a:rPr>
                      <m:t>.</m:t>
                    </m:r>
                  </m:oMath>
                </a14:m>
                <a:endParaRPr lang="en-US" sz="22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sz="2200" b="1" dirty="0">
                    <a:solidFill>
                      <a:srgbClr val="002060"/>
                    </a:solidFill>
                  </a:rPr>
                  <a:t>. The required scalar is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AU" sz="22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/>
                  <a:t>We can rewrite the expression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AU" sz="22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AU" sz="2200" b="1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AU" sz="2200" dirty="0"/>
                  <a:t>When we antidifferentiate, we increase the power by 1, and divide by the new power. </a:t>
                </a:r>
              </a:p>
              <a:p>
                <a:pPr marL="0" indent="0" algn="ctr">
                  <a:buNone/>
                </a:pPr>
                <a:r>
                  <a:rPr lang="en-AU" sz="2200" b="1" dirty="0">
                    <a:solidFill>
                      <a:srgbClr val="0070C0"/>
                    </a:solidFill>
                  </a:rPr>
                  <a:t>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ctrlPr>
                          <a:rPr lang="en-US" sz="2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sSup>
                              <m:sSupPr>
                                <m:ctrlPr>
                                  <a:rPr lang="en-US" sz="2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2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2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den>
                        </m:f>
                      </m:e>
                    </m:d>
                    <m:r>
                      <a:rPr lang="en-US" sz="2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endParaRPr lang="en-AU" sz="22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AU" sz="22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b="1" dirty="0"/>
              </a:p>
              <a:p>
                <a:pPr marL="0" indent="0" algn="ctr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8C6C94F-D472-4185-A7D6-D49395857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787400"/>
                <a:ext cx="11868149" cy="5937250"/>
              </a:xfrm>
              <a:blipFill>
                <a:blip r:embed="rId2"/>
                <a:stretch>
                  <a:fillRect l="-668" t="-114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AA9BE-4339-48A2-90EB-4465FEE46A3F}"/>
                  </a:ext>
                </a:extLst>
              </p:cNvPr>
              <p:cNvSpPr txBox="1"/>
              <p:nvPr/>
            </p:nvSpPr>
            <p:spPr>
              <a:xfrm>
                <a:off x="5055669" y="2270569"/>
                <a:ext cx="6772274" cy="17543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We can factor the scalar of 2 outside of the integral.</a:t>
                </a:r>
              </a:p>
              <a:p>
                <a:pPr algn="just"/>
                <a:endParaRPr lang="en-US" b="1" dirty="0"/>
              </a:p>
              <a:p>
                <a:pPr algn="just"/>
                <a:r>
                  <a:rPr lang="en-US" b="1" dirty="0"/>
                  <a:t>We can do this because we are integrating this expression with respect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, and the scalar does not carry the variable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AU" b="1" dirty="0"/>
                  <a:t> must stay inside the integral because it carries the variable AND it is required as part of the integration of the expression.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1AA9BE-4339-48A2-90EB-4465FEE46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69" y="2270569"/>
                <a:ext cx="6772274" cy="1754326"/>
              </a:xfrm>
              <a:prstGeom prst="rect">
                <a:avLst/>
              </a:prstGeom>
              <a:blipFill>
                <a:blip r:embed="rId3"/>
                <a:stretch>
                  <a:fillRect l="-538" t="-1024" r="-538" b="-341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DAED09-33B2-4C89-9615-8C3EB909F5A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397717" y="3147732"/>
            <a:ext cx="1657952" cy="519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E6D3BC-7069-437E-8D7E-CE95671E4811}"/>
                  </a:ext>
                </a:extLst>
              </p:cNvPr>
              <p:cNvSpPr txBox="1"/>
              <p:nvPr/>
            </p:nvSpPr>
            <p:spPr>
              <a:xfrm>
                <a:off x="6920565" y="5534067"/>
                <a:ext cx="5109509" cy="679289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schemeClr val="tx1"/>
                    </a:solidFill>
                  </a:rPr>
                  <a:t>Simplified, the integral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AU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E6D3BC-7069-437E-8D7E-CE95671E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565" y="5534067"/>
                <a:ext cx="5109509" cy="679289"/>
              </a:xfrm>
              <a:prstGeom prst="rect">
                <a:avLst/>
              </a:prstGeom>
              <a:blipFill>
                <a:blip r:embed="rId4"/>
                <a:stretch>
                  <a:fillRect l="-1542" b="-603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5900C6-049C-42C1-82EF-22D49C7C77EB}"/>
              </a:ext>
            </a:extLst>
          </p:cNvPr>
          <p:cNvCxnSpPr>
            <a:cxnSpLocks/>
          </p:cNvCxnSpPr>
          <p:nvPr/>
        </p:nvCxnSpPr>
        <p:spPr>
          <a:xfrm flipH="1">
            <a:off x="6266046" y="5873711"/>
            <a:ext cx="6412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27E754-450E-476D-B61C-ABAEE446DB16}"/>
              </a:ext>
            </a:extLst>
          </p:cNvPr>
          <p:cNvSpPr txBox="1"/>
          <p:nvPr/>
        </p:nvSpPr>
        <p:spPr>
          <a:xfrm>
            <a:off x="0" y="0"/>
            <a:ext cx="1042851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Integration Techniques – A Worked Example of Rearranging</a:t>
            </a:r>
          </a:p>
        </p:txBody>
      </p:sp>
    </p:spTree>
    <p:extLst>
      <p:ext uri="{BB962C8B-B14F-4D97-AF65-F5344CB8AC3E}">
        <p14:creationId xmlns:p14="http://schemas.microsoft.com/office/powerpoint/2010/main" val="128705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879057FE-C386-4351-B689-59CBE92492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925" y="787400"/>
                <a:ext cx="11868149" cy="593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Determine the expression for the following: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𝟒𝟖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AU" sz="2200" b="1" dirty="0"/>
              </a:p>
              <a:p>
                <a:pPr marL="0" indent="0">
                  <a:buNone/>
                </a:pPr>
                <a:r>
                  <a:rPr lang="en-AU" sz="2200" dirty="0"/>
                  <a:t>Note,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𝟒𝟖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product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the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derivative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of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200" b="1" i="0" smtClean="0">
                        <a:solidFill>
                          <a:srgbClr val="002060"/>
                        </a:solidFill>
                      </a:rPr>
                      <m:t>multiplied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some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200" b="1">
                        <a:solidFill>
                          <a:srgbClr val="002060"/>
                        </a:solidFill>
                      </a:rPr>
                      <m:t>scalar</m:t>
                    </m:r>
                    <m:r>
                      <m:rPr>
                        <m:nor/>
                      </m:rPr>
                      <a:rPr lang="en-US" sz="2200" b="1" i="0" smtClean="0">
                        <a:solidFill>
                          <a:srgbClr val="002060"/>
                        </a:solidFill>
                      </a:rPr>
                      <m:t>.</m:t>
                    </m:r>
                  </m:oMath>
                </a14:m>
                <a:endParaRPr lang="en-US" sz="22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b="1" dirty="0">
                    <a:solidFill>
                      <a:srgbClr val="002060"/>
                    </a:solidFill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AU" sz="2200" b="1" dirty="0">
                    <a:solidFill>
                      <a:srgbClr val="002060"/>
                    </a:solidFill>
                  </a:rPr>
                  <a:t>. The required scalar is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2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/>
                  <a:t>So we can rewrite the expression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AU" sz="22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2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2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AU" sz="2200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400" b="1" dirty="0"/>
              </a:p>
              <a:p>
                <a:pPr marL="0" indent="0" algn="ctr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5" name="Content Placeholder 6">
                <a:extLst>
                  <a:ext uri="{FF2B5EF4-FFF2-40B4-BE49-F238E27FC236}">
                    <a16:creationId xmlns:a16="http://schemas.microsoft.com/office/drawing/2014/main" id="{879057FE-C386-4351-B689-59CBE92492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25" y="787400"/>
                <a:ext cx="11868149" cy="5937250"/>
              </a:xfrm>
              <a:blipFill>
                <a:blip r:embed="rId2"/>
                <a:stretch>
                  <a:fillRect l="-668" t="-114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B1CA9B-6400-478F-879C-F1F67E7C41DA}"/>
                  </a:ext>
                </a:extLst>
              </p:cNvPr>
              <p:cNvSpPr txBox="1"/>
              <p:nvPr/>
            </p:nvSpPr>
            <p:spPr>
              <a:xfrm>
                <a:off x="5055669" y="2270569"/>
                <a:ext cx="6772274" cy="1557671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We can factor the scalar of 8 outside of the integral.</a:t>
                </a:r>
              </a:p>
              <a:p>
                <a:pPr algn="just"/>
                <a:endParaRPr lang="en-US" b="1" dirty="0"/>
              </a:p>
              <a:p>
                <a:pPr algn="just"/>
                <a:r>
                  <a:rPr lang="en-US" b="1" dirty="0"/>
                  <a:t>Even though 6 is also a scalar, note that: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B1CA9B-6400-478F-879C-F1F67E7C4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69" y="2270569"/>
                <a:ext cx="6772274" cy="1557671"/>
              </a:xfrm>
              <a:prstGeom prst="rect">
                <a:avLst/>
              </a:prstGeom>
              <a:blipFill>
                <a:blip r:embed="rId3"/>
                <a:stretch>
                  <a:fillRect l="-538" t="-1149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8CDB4E-41D6-4889-A5A4-2E5C263EB03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397717" y="3049405"/>
            <a:ext cx="1657952" cy="617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70A3D-5DB8-4811-8267-63BD209F9F7B}"/>
                  </a:ext>
                </a:extLst>
              </p:cNvPr>
              <p:cNvSpPr txBox="1"/>
              <p:nvPr/>
            </p:nvSpPr>
            <p:spPr>
              <a:xfrm>
                <a:off x="5582653" y="5267717"/>
                <a:ext cx="5534526" cy="468975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>
                    <a:solidFill>
                      <a:schemeClr val="tx1"/>
                    </a:solidFill>
                  </a:rPr>
                  <a:t>Simplified, the integral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AU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970A3D-5DB8-4811-8267-63BD209F9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653" y="5267717"/>
                <a:ext cx="5534526" cy="468975"/>
              </a:xfrm>
              <a:prstGeom prst="rect">
                <a:avLst/>
              </a:prstGeom>
              <a:blipFill>
                <a:blip r:embed="rId4"/>
                <a:stretch>
                  <a:fillRect l="-1533" t="-6098" b="-2317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51F1E5-2594-4837-8CF1-EF3090DE04A5}"/>
              </a:ext>
            </a:extLst>
          </p:cNvPr>
          <p:cNvCxnSpPr>
            <a:cxnSpLocks/>
          </p:cNvCxnSpPr>
          <p:nvPr/>
        </p:nvCxnSpPr>
        <p:spPr>
          <a:xfrm flipH="1" flipV="1">
            <a:off x="3301465" y="4632052"/>
            <a:ext cx="2281188" cy="902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CB734D-C680-493A-A974-A24A565E5F67}"/>
              </a:ext>
            </a:extLst>
          </p:cNvPr>
          <p:cNvSpPr txBox="1"/>
          <p:nvPr/>
        </p:nvSpPr>
        <p:spPr>
          <a:xfrm>
            <a:off x="-1" y="-155276"/>
            <a:ext cx="11827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Integration Techniques – Another Worked Example of Rearranging</a:t>
            </a:r>
          </a:p>
        </p:txBody>
      </p:sp>
    </p:spTree>
    <p:extLst>
      <p:ext uri="{BB962C8B-B14F-4D97-AF65-F5344CB8AC3E}">
        <p14:creationId xmlns:p14="http://schemas.microsoft.com/office/powerpoint/2010/main" val="259698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CE5109-DD1B-45ED-A6F2-52B2C02857A1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Determine the expressions for the following:</a:t>
                </a:r>
              </a:p>
              <a:p>
                <a:pPr marL="0" indent="0" algn="just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1)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𝟏𝟐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AU" b="1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b="1" dirty="0">
                    <a:solidFill>
                      <a:schemeClr val="tx1"/>
                    </a:solidFill>
                  </a:rPr>
                  <a:t>2) 	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𝟐𝟎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𝟕</m:t>
                        </m:r>
                        <m:sSup>
                          <m:sSupPr>
                            <m:ctrlP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AU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  <m:r>
                          <a:rPr lang="en-AU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AU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B762517-2FF2-4816-B82A-BDF65093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  <a:blipFill>
                <a:blip r:embed="rId2"/>
                <a:stretch>
                  <a:fillRect l="-1084" t="-1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66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ording #3">
            <a:hlinkClick r:id="" action="ppaction://media"/>
            <a:extLst>
              <a:ext uri="{FF2B5EF4-FFF2-40B4-BE49-F238E27FC236}">
                <a16:creationId xmlns:a16="http://schemas.microsoft.com/office/drawing/2014/main" id="{A34B4511-04A9-4CF6-9C62-E10599F8923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6215" y="730126"/>
            <a:ext cx="9762170" cy="6013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EBDCE-1E44-4074-9B7B-5B50323B4760}"/>
              </a:ext>
            </a:extLst>
          </p:cNvPr>
          <p:cNvSpPr txBox="1"/>
          <p:nvPr/>
        </p:nvSpPr>
        <p:spPr>
          <a:xfrm>
            <a:off x="7810500" y="1764739"/>
            <a:ext cx="4249768" cy="64633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Remember to keep </a:t>
            </a:r>
            <a:r>
              <a:rPr lang="en-AU" b="1" dirty="0"/>
              <a:t>the derivative of the</a:t>
            </a:r>
          </a:p>
          <a:p>
            <a:pPr algn="just"/>
            <a:r>
              <a:rPr lang="en-AU" b="1" dirty="0"/>
              <a:t>bracketed expression inside the integral!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8DD9A0-D459-4F38-BE01-6436A68B7B99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433890" y="2087905"/>
            <a:ext cx="3376610" cy="283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5659C7-1DA0-4DAC-13A4-5BF6DAB69445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79525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cording #4">
            <a:hlinkClick r:id="" action="ppaction://media"/>
            <a:extLst>
              <a:ext uri="{FF2B5EF4-FFF2-40B4-BE49-F238E27FC236}">
                <a16:creationId xmlns:a16="http://schemas.microsoft.com/office/drawing/2014/main" id="{989D34DF-6CA2-44E2-8895-DE2A3876377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3238" y="692150"/>
            <a:ext cx="9785523" cy="6013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5E21C-4BD1-6B98-09D7-6B84E09552B0}"/>
              </a:ext>
            </a:extLst>
          </p:cNvPr>
          <p:cNvSpPr txBox="1"/>
          <p:nvPr/>
        </p:nvSpPr>
        <p:spPr>
          <a:xfrm>
            <a:off x="0" y="0"/>
            <a:ext cx="373811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5372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82AFD6-AFA7-4B37-80A5-5BF33F2618AD}"/>
              </a:ext>
            </a:extLst>
          </p:cNvPr>
          <p:cNvSpPr/>
          <p:nvPr/>
        </p:nvSpPr>
        <p:spPr>
          <a:xfrm>
            <a:off x="200025" y="1159552"/>
            <a:ext cx="11791950" cy="37715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C018E-B3FD-49B4-9EC9-1CDDEBF1BC21}"/>
              </a:ext>
            </a:extLst>
          </p:cNvPr>
          <p:cNvSpPr/>
          <p:nvPr/>
        </p:nvSpPr>
        <p:spPr>
          <a:xfrm>
            <a:off x="5428648" y="777874"/>
            <a:ext cx="6563327" cy="37715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9504F-C7FA-4209-905E-ECADCFF7DF1E}"/>
              </a:ext>
            </a:extLst>
          </p:cNvPr>
          <p:cNvSpPr txBox="1"/>
          <p:nvPr/>
        </p:nvSpPr>
        <p:spPr>
          <a:xfrm>
            <a:off x="0" y="0"/>
            <a:ext cx="644892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Does This Technique Always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DEB64E8-E359-4B8B-89DC-B8729C896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/>
                  <a:t>Bear in mind, depending on the question,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you must always check if the front term is equal to the product of the derivative of the expression inside the brackets and some scalar.</a:t>
                </a:r>
              </a:p>
              <a:p>
                <a:pPr marL="0" indent="0" algn="just">
                  <a:buNone/>
                </a:pPr>
                <a:endParaRPr lang="en-US" sz="500" b="1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When we integrated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(5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+3</m:t>
                        </m:r>
                        <m:sSup>
                          <m:sSup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AU" sz="2400" b="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7</m:t>
                            </m:r>
                          </m:sup>
                        </m:sSup>
                        <m:r>
                          <a:rPr lang="en-AU" sz="2400" b="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The front term </a:t>
                </a:r>
                <a14:m>
                  <m:oMath xmlns:m="http://schemas.openxmlformats.org/officeDocument/2006/math">
                    <m:r>
                      <a:rPr lang="en-AU" sz="2400" b="0" i="1">
                        <a:solidFill>
                          <a:srgbClr val="002060"/>
                        </a:solidFill>
                        <a:latin typeface="Cambria Math"/>
                      </a:rPr>
                      <m:t>20</m:t>
                    </m:r>
                    <m:r>
                      <a:rPr lang="en-AU" sz="2400" b="0" i="1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must be the product of the derivative of the brackets and a scalar. </a:t>
                </a:r>
              </a:p>
              <a:p>
                <a:pPr marL="0" indent="0" algn="just">
                  <a:buNone/>
                </a:pPr>
                <a:endParaRPr lang="en-AU" sz="500" dirty="0">
                  <a:solidFill>
                    <a:srgbClr val="00B05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/>
                  <a:t>For the above example,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</a:rPr>
                      <m:t>20</m:t>
                    </m:r>
                    <m:r>
                      <a:rPr lang="en-AU" sz="2400" i="1">
                        <a:latin typeface="Cambria Math"/>
                      </a:rPr>
                      <m:t>𝑥</m:t>
                    </m:r>
                    <m:r>
                      <a:rPr lang="en-AU" sz="2400" i="1">
                        <a:latin typeface="Cambria Math"/>
                      </a:rPr>
                      <m:t>=10</m:t>
                    </m:r>
                    <m:r>
                      <a:rPr lang="en-AU" sz="2400" i="1">
                        <a:latin typeface="Cambria Math"/>
                      </a:rPr>
                      <m:t>𝑥</m:t>
                    </m:r>
                    <m:r>
                      <a:rPr lang="en-AU" sz="2400" i="1">
                        <a:latin typeface="Cambria Math"/>
                      </a:rPr>
                      <m:t> ×2</m:t>
                    </m:r>
                  </m:oMath>
                </a14:m>
                <a:r>
                  <a:rPr lang="en-AU" sz="2400" dirty="0"/>
                  <a:t>	          </a:t>
                </a: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/>
                      </a:rPr>
                      <m:t>10</m:t>
                    </m:r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derivative and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scalar</a:t>
                </a:r>
                <a:endParaRPr lang="en-AU" sz="2400" dirty="0"/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400" dirty="0"/>
                  <a:t>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𝟏𝟐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AU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/>
                      </a:rPr>
                      <m:t>12</m:t>
                    </m:r>
                    <m:r>
                      <a:rPr lang="en-AU" sz="2400" i="1" dirty="0">
                        <a:latin typeface="Cambria Math"/>
                      </a:rPr>
                      <m:t>𝑥</m:t>
                    </m:r>
                    <m:r>
                      <a:rPr lang="en-AU" sz="2400" i="1" dirty="0">
                        <a:latin typeface="Cambria Math"/>
                      </a:rPr>
                      <m:t>=2</m:t>
                    </m:r>
                    <m:r>
                      <a:rPr lang="en-AU" sz="2400" i="1" dirty="0">
                        <a:latin typeface="Cambria Math"/>
                      </a:rPr>
                      <m:t>𝑥</m:t>
                    </m:r>
                    <m:r>
                      <a:rPr lang="en-AU" sz="2400" i="1" dirty="0">
                        <a:latin typeface="Cambria Math"/>
                        <a:ea typeface="Cambria Math"/>
                      </a:rPr>
                      <m:t>×6</m:t>
                    </m:r>
                  </m:oMath>
                </a14:m>
                <a:r>
                  <a:rPr lang="en-AU" sz="2400" dirty="0"/>
                  <a:t>	</a:t>
                </a:r>
                <a:r>
                  <a:rPr lang="en-AU" sz="2400" dirty="0">
                    <a:solidFill>
                      <a:srgbClr val="00206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/>
                      </a:rPr>
                      <m:t>2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derivative and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scalar</a:t>
                </a:r>
                <a:endParaRPr lang="en-AU" sz="2400" dirty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endParaRPr lang="en-AU" sz="500" dirty="0"/>
              </a:p>
              <a:p>
                <a:pPr marL="0" indent="0" algn="just">
                  <a:buNone/>
                </a:pPr>
                <a:r>
                  <a:rPr lang="en-AU" sz="2400" dirty="0"/>
                  <a:t>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AU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𝟒𝟖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p>
                          <m:sSupPr>
                            <m:ctrlP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AU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  <m:r>
                          <a:rPr lang="en-AU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AU" sz="2400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/>
                      </a:rPr>
                      <m:t>48=6</m:t>
                    </m:r>
                    <m:r>
                      <a:rPr lang="en-AU" sz="2400" i="1" dirty="0">
                        <a:latin typeface="Cambria Math"/>
                        <a:ea typeface="Cambria Math"/>
                      </a:rPr>
                      <m:t>×8</m:t>
                    </m:r>
                  </m:oMath>
                </a14:m>
                <a:r>
                  <a:rPr lang="en-AU" sz="2400" dirty="0"/>
                  <a:t>		          </a:t>
                </a: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00206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derivative and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the scalar</a:t>
                </a:r>
                <a:endParaRPr lang="en-AU" sz="2400" dirty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endParaRPr lang="en-AU" sz="500" dirty="0">
                  <a:solidFill>
                    <a:srgbClr val="C0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b="1" dirty="0"/>
                  <a:t>If these properties do not work on a question, the other option is to expand the brackets and antidifferentiate each term like normal.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DEB64E8-E359-4B8B-89DC-B8729C896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  <a:blipFill>
                <a:blip r:embed="rId2"/>
                <a:stretch>
                  <a:fillRect l="-878" t="-1445" r="-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8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29504F-C7FA-4209-905E-ECADCFF7DF1E}"/>
              </a:ext>
            </a:extLst>
          </p:cNvPr>
          <p:cNvSpPr txBox="1"/>
          <p:nvPr/>
        </p:nvSpPr>
        <p:spPr>
          <a:xfrm>
            <a:off x="-1" y="0"/>
            <a:ext cx="858573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b="1" dirty="0"/>
              <a:t>Does This Technique Always Work? (EXAMPLE)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DEB64E8-E359-4B8B-89DC-B8729C8968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/>
                  <a:t>Determine the expression for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endParaRPr lang="en-AU" sz="2400" b="1" dirty="0"/>
              </a:p>
              <a:p>
                <a:pPr marL="0" indent="0" algn="just">
                  <a:buNone/>
                </a:pPr>
                <a:endParaRPr lang="en-AU" sz="500" b="1" dirty="0"/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1+5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Note that: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≠5×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𝑠𝑜𝑚𝑒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𝑠𝑐𝑎𝑙𝑎𝑟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Therefore, the previous integration technique will not work. We must expand the brackets.</a:t>
                </a:r>
              </a:p>
              <a:p>
                <a:pPr marL="0" indent="0" algn="just">
                  <a:buNone/>
                </a:pPr>
                <a:endParaRPr lang="en-AU" sz="5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125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+75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(125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+75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+15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75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=25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75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b="1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DEB64E8-E359-4B8B-89DC-B8729C8968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975" y="777874"/>
                <a:ext cx="11811000" cy="5908675"/>
              </a:xfrm>
              <a:blipFill>
                <a:blip r:embed="rId2"/>
                <a:stretch>
                  <a:fillRect l="-826" t="-129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17989</TotalTime>
  <Words>1263</Words>
  <Application>Microsoft Office PowerPoint</Application>
  <PresentationFormat>Widescreen</PresentationFormat>
  <Paragraphs>193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2023-03-02T05:00:02Z</dcterms:modified>
</cp:coreProperties>
</file>