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84" r:id="rId3"/>
    <p:sldId id="487" r:id="rId4"/>
    <p:sldId id="489" r:id="rId5"/>
    <p:sldId id="538" r:id="rId6"/>
    <p:sldId id="541" r:id="rId7"/>
    <p:sldId id="542" r:id="rId8"/>
    <p:sldId id="539" r:id="rId9"/>
    <p:sldId id="540" r:id="rId10"/>
    <p:sldId id="53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745BC0-6AF0-43B1-8596-BBED8D38F579}" v="878" dt="2022-11-09T01:55:53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7" y="8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9D42492E-C300-4810-8310-AC2C5A3A63B8}"/>
    <pc:docChg chg="undo custSel addSld delSld modSld sldOrd">
      <pc:chgData name="TAN Mei Yi [Harrisdale Senior High School]" userId="f9f029c9-d743-4d60-9f2c-e74bdec1ab07" providerId="ADAL" clId="{9D42492E-C300-4810-8310-AC2C5A3A63B8}" dt="2022-10-24T02:48:56.739" v="2773"/>
      <pc:docMkLst>
        <pc:docMk/>
      </pc:docMkLst>
      <pc:sldChg chg="addSp delSp modSp add mod modAnim">
        <pc:chgData name="TAN Mei Yi [Harrisdale Senior High School]" userId="f9f029c9-d743-4d60-9f2c-e74bdec1ab07" providerId="ADAL" clId="{9D42492E-C300-4810-8310-AC2C5A3A63B8}" dt="2022-10-20T05:01:16.703" v="564" actId="20577"/>
        <pc:sldMkLst>
          <pc:docMk/>
          <pc:sldMk cId="1906728010" sldId="257"/>
        </pc:sldMkLst>
        <pc:spChg chg="add mod">
          <ac:chgData name="TAN Mei Yi [Harrisdale Senior High School]" userId="f9f029c9-d743-4d60-9f2c-e74bdec1ab07" providerId="ADAL" clId="{9D42492E-C300-4810-8310-AC2C5A3A63B8}" dt="2022-10-20T04:56:49.514" v="452" actId="114"/>
          <ac:spMkLst>
            <pc:docMk/>
            <pc:sldMk cId="1906728010" sldId="257"/>
            <ac:spMk id="2" creationId="{3907098C-F343-01A6-DA49-ECF505568358}"/>
          </ac:spMkLst>
        </pc:spChg>
        <pc:spChg chg="mod">
          <ac:chgData name="TAN Mei Yi [Harrisdale Senior High School]" userId="f9f029c9-d743-4d60-9f2c-e74bdec1ab07" providerId="ADAL" clId="{9D42492E-C300-4810-8310-AC2C5A3A63B8}" dt="2022-10-20T05:01:16.703" v="564" actId="20577"/>
          <ac:spMkLst>
            <pc:docMk/>
            <pc:sldMk cId="1906728010" sldId="257"/>
            <ac:spMk id="4" creationId="{F9B54625-BE70-4B92-A3B7-5AF09E2258BB}"/>
          </ac:spMkLst>
        </pc:spChg>
        <pc:spChg chg="del">
          <ac:chgData name="TAN Mei Yi [Harrisdale Senior High School]" userId="f9f029c9-d743-4d60-9f2c-e74bdec1ab07" providerId="ADAL" clId="{9D42492E-C300-4810-8310-AC2C5A3A63B8}" dt="2022-10-20T04:56:39.360" v="430" actId="478"/>
          <ac:spMkLst>
            <pc:docMk/>
            <pc:sldMk cId="1906728010" sldId="257"/>
            <ac:spMk id="5" creationId="{BB93976C-DC92-4BDB-8576-7BADA9BAB823}"/>
          </ac:spMkLst>
        </pc:spChg>
        <pc:picChg chg="del">
          <ac:chgData name="TAN Mei Yi [Harrisdale Senior High School]" userId="f9f029c9-d743-4d60-9f2c-e74bdec1ab07" providerId="ADAL" clId="{9D42492E-C300-4810-8310-AC2C5A3A63B8}" dt="2022-10-20T04:59:44.253" v="453" actId="478"/>
          <ac:picMkLst>
            <pc:docMk/>
            <pc:sldMk cId="1906728010" sldId="257"/>
            <ac:picMk id="6" creationId="{D7B7B74C-1D6E-4EF8-B844-1D101174002E}"/>
          </ac:picMkLst>
        </pc:picChg>
        <pc:picChg chg="add mod modCrop">
          <ac:chgData name="TAN Mei Yi [Harrisdale Senior High School]" userId="f9f029c9-d743-4d60-9f2c-e74bdec1ab07" providerId="ADAL" clId="{9D42492E-C300-4810-8310-AC2C5A3A63B8}" dt="2022-10-20T05:00:41.916" v="481" actId="1076"/>
          <ac:picMkLst>
            <pc:docMk/>
            <pc:sldMk cId="1906728010" sldId="257"/>
            <ac:picMk id="7" creationId="{F3975208-2BDE-7436-0DE5-5C1EAD5398D2}"/>
          </ac:picMkLst>
        </pc:picChg>
      </pc:sldChg>
      <pc:sldChg chg="addSp delSp modSp add mod modAnim">
        <pc:chgData name="TAN Mei Yi [Harrisdale Senior High School]" userId="f9f029c9-d743-4d60-9f2c-e74bdec1ab07" providerId="ADAL" clId="{9D42492E-C300-4810-8310-AC2C5A3A63B8}" dt="2022-10-20T04:53:49.018" v="428" actId="113"/>
        <pc:sldMkLst>
          <pc:docMk/>
          <pc:sldMk cId="3181543930" sldId="268"/>
        </pc:sldMkLst>
        <pc:spChg chg="add mod">
          <ac:chgData name="TAN Mei Yi [Harrisdale Senior High School]" userId="f9f029c9-d743-4d60-9f2c-e74bdec1ab07" providerId="ADAL" clId="{9D42492E-C300-4810-8310-AC2C5A3A63B8}" dt="2022-10-20T04:42:13.377" v="81" actId="1076"/>
          <ac:spMkLst>
            <pc:docMk/>
            <pc:sldMk cId="3181543930" sldId="268"/>
            <ac:spMk id="2" creationId="{438A0E76-351C-0F67-1B8C-8F99F40BA93C}"/>
          </ac:spMkLst>
        </pc:spChg>
        <pc:spChg chg="mod">
          <ac:chgData name="TAN Mei Yi [Harrisdale Senior High School]" userId="f9f029c9-d743-4d60-9f2c-e74bdec1ab07" providerId="ADAL" clId="{9D42492E-C300-4810-8310-AC2C5A3A63B8}" dt="2022-10-20T04:44:21.873" v="153" actId="14100"/>
          <ac:spMkLst>
            <pc:docMk/>
            <pc:sldMk cId="3181543930" sldId="268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5" creationId="{FC08340F-1ECE-185A-E098-43A8349887FE}"/>
          </ac:spMkLst>
        </pc:spChg>
        <pc:spChg chg="del">
          <ac:chgData name="TAN Mei Yi [Harrisdale Senior High School]" userId="f9f029c9-d743-4d60-9f2c-e74bdec1ab07" providerId="ADAL" clId="{9D42492E-C300-4810-8310-AC2C5A3A63B8}" dt="2022-10-20T04:42:08.989" v="80" actId="478"/>
          <ac:spMkLst>
            <pc:docMk/>
            <pc:sldMk cId="3181543930" sldId="268"/>
            <ac:spMk id="6" creationId="{35C9F09F-FD06-4E70-A02C-AFE164437448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7" creationId="{C5912A69-BCEF-DD9D-5830-96B78F4D3756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8" creationId="{90C7BFEA-5A5E-C4F7-6C7B-21F9FF6305D9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9" creationId="{C1239CBF-AC3F-AD96-2D0A-E30A326AFF92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10" creationId="{95EA1D5E-BCC1-6A8B-1EB7-97CD6C57D3EF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11" creationId="{8383A321-01F3-DBB3-5098-5701173F12A5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30.371" v="330" actId="1076"/>
          <ac:spMkLst>
            <pc:docMk/>
            <pc:sldMk cId="3181543930" sldId="268"/>
            <ac:spMk id="12" creationId="{B3F68D04-9C17-69A3-DA6D-05032D36CB30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3:49.018" v="428" actId="113"/>
          <ac:spMkLst>
            <pc:docMk/>
            <pc:sldMk cId="3181543930" sldId="268"/>
            <ac:spMk id="13" creationId="{147D6EFE-52A4-84D4-D618-BCE4D8113030}"/>
          </ac:spMkLst>
        </pc:spChg>
        <pc:graphicFrameChg chg="add mod modGraphic">
          <ac:chgData name="TAN Mei Yi [Harrisdale Senior High School]" userId="f9f029c9-d743-4d60-9f2c-e74bdec1ab07" providerId="ADAL" clId="{9D42492E-C300-4810-8310-AC2C5A3A63B8}" dt="2022-10-20T04:52:52.157" v="334" actId="14734"/>
          <ac:graphicFrameMkLst>
            <pc:docMk/>
            <pc:sldMk cId="3181543930" sldId="268"/>
            <ac:graphicFrameMk id="4" creationId="{11714A01-2B0A-8045-ED8F-74C80B90E642}"/>
          </ac:graphicFrameMkLst>
        </pc:graphicFrameChg>
      </pc:sldChg>
      <pc:sldChg chg="modSp mod">
        <pc:chgData name="TAN Mei Yi [Harrisdale Senior High School]" userId="f9f029c9-d743-4d60-9f2c-e74bdec1ab07" providerId="ADAL" clId="{9D42492E-C300-4810-8310-AC2C5A3A63B8}" dt="2022-10-20T04:40:52.710" v="74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D42492E-C300-4810-8310-AC2C5A3A63B8}" dt="2022-10-20T04:40:52.710" v="7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9D42492E-C300-4810-8310-AC2C5A3A63B8}" dt="2022-10-20T04:40:42.117" v="46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3584468885" sldId="503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1134309911" sldId="515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554373049" sldId="516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3284048670" sldId="517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1661498124" sldId="522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4026122918" sldId="526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4117946111" sldId="527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2523222035" sldId="528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3188771889" sldId="529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441610278" sldId="530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1356138815" sldId="531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553398421" sldId="532"/>
        </pc:sldMkLst>
      </pc:sldChg>
      <pc:sldChg chg="addSp delSp modSp mod delAnim modAnim">
        <pc:chgData name="TAN Mei Yi [Harrisdale Senior High School]" userId="f9f029c9-d743-4d60-9f2c-e74bdec1ab07" providerId="ADAL" clId="{9D42492E-C300-4810-8310-AC2C5A3A63B8}" dt="2022-10-24T01:17:58.728" v="829"/>
        <pc:sldMkLst>
          <pc:docMk/>
          <pc:sldMk cId="1188328795" sldId="533"/>
        </pc:sldMkLst>
        <pc:spChg chg="mod">
          <ac:chgData name="TAN Mei Yi [Harrisdale Senior High School]" userId="f9f029c9-d743-4d60-9f2c-e74bdec1ab07" providerId="ADAL" clId="{9D42492E-C300-4810-8310-AC2C5A3A63B8}" dt="2022-10-24T01:03:31.640" v="577" actId="20577"/>
          <ac:spMkLst>
            <pc:docMk/>
            <pc:sldMk cId="1188328795" sldId="533"/>
            <ac:spMk id="4" creationId="{08AF0420-FE6C-0F48-89AB-47C8A47EC136}"/>
          </ac:spMkLst>
        </pc:spChg>
        <pc:spChg chg="mod">
          <ac:chgData name="TAN Mei Yi [Harrisdale Senior High School]" userId="f9f029c9-d743-4d60-9f2c-e74bdec1ab07" providerId="ADAL" clId="{9D42492E-C300-4810-8310-AC2C5A3A63B8}" dt="2022-10-24T01:11:12.426" v="718" actId="20577"/>
          <ac:spMkLst>
            <pc:docMk/>
            <pc:sldMk cId="1188328795" sldId="533"/>
            <ac:spMk id="98" creationId="{A5744139-4BAB-8869-CFE2-E6E906797CB7}"/>
          </ac:spMkLst>
        </pc:spChg>
        <pc:grpChg chg="mod">
          <ac:chgData name="TAN Mei Yi [Harrisdale Senior High School]" userId="f9f029c9-d743-4d60-9f2c-e74bdec1ab07" providerId="ADAL" clId="{9D42492E-C300-4810-8310-AC2C5A3A63B8}" dt="2022-10-24T01:11:50.686" v="726"/>
          <ac:grpSpMkLst>
            <pc:docMk/>
            <pc:sldMk cId="1188328795" sldId="533"/>
            <ac:grpSpMk id="22" creationId="{DC10A4F9-EDEB-6B34-D9E6-FBE6DAAA855B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4:20.070" v="760"/>
          <ac:grpSpMkLst>
            <pc:docMk/>
            <pc:sldMk cId="1188328795" sldId="533"/>
            <ac:grpSpMk id="31" creationId="{A69554AD-1672-7D4A-AD76-19488166019B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4:20.072" v="762"/>
          <ac:grpSpMkLst>
            <pc:docMk/>
            <pc:sldMk cId="1188328795" sldId="533"/>
            <ac:grpSpMk id="42" creationId="{C440C1B6-8345-C607-29F0-8B58E0AD84C5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4:50.197" v="772"/>
          <ac:grpSpMkLst>
            <pc:docMk/>
            <pc:sldMk cId="1188328795" sldId="533"/>
            <ac:grpSpMk id="51" creationId="{68F873A3-C3CE-AAB4-2FE8-B02027CFC356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4:50.198" v="773"/>
          <ac:grpSpMkLst>
            <pc:docMk/>
            <pc:sldMk cId="1188328795" sldId="533"/>
            <ac:grpSpMk id="53" creationId="{E7BE2CC7-5176-0F75-CBE5-2F1A76FDE5CD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62" creationId="{557C760D-2F68-EF06-E481-583AACCEBF4C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70" creationId="{00E68CBC-BB55-1E0E-E6F6-3B96E5ABBFA9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80" creationId="{7AE6EA1F-8816-8EC1-C052-2595FB6F1618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83" creationId="{698F5AC1-79E2-7FBD-0C87-BE851C175331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96" creationId="{415AD35E-4E11-787A-8DC9-350A9F6C3999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97" creationId="{92BB9878-66C1-2376-E19A-702F91F944A3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4:54.437" v="783"/>
          <ac:grpSpMkLst>
            <pc:docMk/>
            <pc:sldMk cId="1188328795" sldId="533"/>
            <ac:grpSpMk id="99" creationId="{44C5A98F-436D-8D2B-5BC1-5522AC38A5D1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5:00.722" v="793"/>
          <ac:grpSpMkLst>
            <pc:docMk/>
            <pc:sldMk cId="1188328795" sldId="533"/>
            <ac:grpSpMk id="107" creationId="{03DFA352-C1B7-E9C8-9F27-A2129D855F5F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4:59.537" v="791"/>
          <ac:grpSpMkLst>
            <pc:docMk/>
            <pc:sldMk cId="1188328795" sldId="533"/>
            <ac:grpSpMk id="108" creationId="{ED20E46D-51E7-B86D-BE4A-2A2F9D12101D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5:00.722" v="793"/>
          <ac:grpSpMkLst>
            <pc:docMk/>
            <pc:sldMk cId="1188328795" sldId="533"/>
            <ac:grpSpMk id="110" creationId="{AE5D74F6-9617-37FD-107C-4BF7F128B8E2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5:22.928" v="806"/>
          <ac:grpSpMkLst>
            <pc:docMk/>
            <pc:sldMk cId="1188328795" sldId="533"/>
            <ac:grpSpMk id="114" creationId="{DDCE68AC-FD40-DEFE-657C-3C389BCB1CEE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5:22.928" v="806"/>
          <ac:grpSpMkLst>
            <pc:docMk/>
            <pc:sldMk cId="1188328795" sldId="533"/>
            <ac:grpSpMk id="123" creationId="{C9BC94B7-88EF-BC6E-2BDF-A2B9175ED83C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6:14.812" v="812"/>
          <ac:grpSpMkLst>
            <pc:docMk/>
            <pc:sldMk cId="1188328795" sldId="533"/>
            <ac:grpSpMk id="126" creationId="{883045B8-9319-869F-65CB-8EDBEDE096FE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7:17.064" v="827"/>
          <ac:grpSpMkLst>
            <pc:docMk/>
            <pc:sldMk cId="1188328795" sldId="533"/>
            <ac:grpSpMk id="129" creationId="{E4DBD0B2-DB6E-4E25-3FE4-D014173FBC5B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7:17.064" v="827"/>
          <ac:grpSpMkLst>
            <pc:docMk/>
            <pc:sldMk cId="1188328795" sldId="533"/>
            <ac:grpSpMk id="140" creationId="{30F578A8-523E-5C71-D29C-E2F9294F1ACC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7:17.064" v="827"/>
          <ac:grpSpMkLst>
            <pc:docMk/>
            <pc:sldMk cId="1188328795" sldId="533"/>
            <ac:grpSpMk id="141" creationId="{1871C63D-8AD9-B85A-9406-EDEFEDBE518D}"/>
          </ac:grpSpMkLst>
        </pc:grpChg>
        <pc:picChg chg="del">
          <ac:chgData name="TAN Mei Yi [Harrisdale Senior High School]" userId="f9f029c9-d743-4d60-9f2c-e74bdec1ab07" providerId="ADAL" clId="{9D42492E-C300-4810-8310-AC2C5A3A63B8}" dt="2022-10-24T01:05:00.749" v="692" actId="478"/>
          <ac:picMkLst>
            <pc:docMk/>
            <pc:sldMk cId="1188328795" sldId="533"/>
            <ac:picMk id="5" creationId="{1A4FF991-9552-28B6-EBDB-7F8C68134952}"/>
          </ac:picMkLst>
        </pc:picChg>
        <pc:picChg chg="del">
          <ac:chgData name="TAN Mei Yi [Harrisdale Senior High School]" userId="f9f029c9-d743-4d60-9f2c-e74bdec1ab07" providerId="ADAL" clId="{9D42492E-C300-4810-8310-AC2C5A3A63B8}" dt="2022-10-24T01:04:57.139" v="691" actId="478"/>
          <ac:picMkLst>
            <pc:docMk/>
            <pc:sldMk cId="1188328795" sldId="533"/>
            <ac:picMk id="6" creationId="{14EE0DF4-BDF6-E945-0C81-41DEB33B8D01}"/>
          </ac:picMkLst>
        </pc:picChg>
        <pc:picChg chg="add del mod">
          <ac:chgData name="TAN Mei Yi [Harrisdale Senior High School]" userId="f9f029c9-d743-4d60-9f2c-e74bdec1ab07" providerId="ADAL" clId="{9D42492E-C300-4810-8310-AC2C5A3A63B8}" dt="2022-10-24T01:07:44.960" v="697" actId="478"/>
          <ac:picMkLst>
            <pc:docMk/>
            <pc:sldMk cId="1188328795" sldId="533"/>
            <ac:picMk id="7" creationId="{39F99388-0D63-8702-073E-E64E35877C7A}"/>
          </ac:picMkLst>
        </pc:picChg>
        <pc:picChg chg="add mod ord">
          <ac:chgData name="TAN Mei Yi [Harrisdale Senior High School]" userId="f9f029c9-d743-4d60-9f2c-e74bdec1ab07" providerId="ADAL" clId="{9D42492E-C300-4810-8310-AC2C5A3A63B8}" dt="2022-10-24T01:10:57.487" v="710" actId="167"/>
          <ac:picMkLst>
            <pc:docMk/>
            <pc:sldMk cId="1188328795" sldId="533"/>
            <ac:picMk id="13" creationId="{4A6512B5-246F-F3B4-0DEA-1375B7BBF269}"/>
          </ac:picMkLst>
        </pc:picChg>
        <pc:picChg chg="add mod ord">
          <ac:chgData name="TAN Mei Yi [Harrisdale Senior High School]" userId="f9f029c9-d743-4d60-9f2c-e74bdec1ab07" providerId="ADAL" clId="{9D42492E-C300-4810-8310-AC2C5A3A63B8}" dt="2022-10-24T01:12:32.299" v="739" actId="34135"/>
          <ac:picMkLst>
            <pc:docMk/>
            <pc:sldMk cId="1188328795" sldId="533"/>
            <ac:picMk id="15" creationId="{8035FAFE-4774-5B43-56F4-0696E5B4B394}"/>
          </ac:picMkLst>
        </pc:picChg>
        <pc:inkChg chg="del">
          <ac:chgData name="TAN Mei Yi [Harrisdale Senior High School]" userId="f9f029c9-d743-4d60-9f2c-e74bdec1ab07" providerId="ADAL" clId="{9D42492E-C300-4810-8310-AC2C5A3A63B8}" dt="2022-10-24T01:05:05.121" v="693" actId="478"/>
          <ac:inkMkLst>
            <pc:docMk/>
            <pc:sldMk cId="1188328795" sldId="533"/>
            <ac:inkMk id="9" creationId="{A8838A86-2DB9-A86E-BBBC-F6867C12F2A5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05:05.121" v="693" actId="478"/>
          <ac:inkMkLst>
            <pc:docMk/>
            <pc:sldMk cId="1188328795" sldId="533"/>
            <ac:inkMk id="10" creationId="{AEFE0E30-6521-4132-AB7D-1B689C2E6532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05:05.121" v="693" actId="478"/>
          <ac:inkMkLst>
            <pc:docMk/>
            <pc:sldMk cId="1188328795" sldId="533"/>
            <ac:inkMk id="11" creationId="{589ACACE-40B5-0CB8-26D3-F4F996E5C62B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05:05.121" v="693" actId="478"/>
          <ac:inkMkLst>
            <pc:docMk/>
            <pc:sldMk cId="1188328795" sldId="533"/>
            <ac:inkMk id="12" creationId="{D6DD96BD-4B12-B993-6008-F43F3F445578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1:50.686" v="726"/>
          <ac:inkMkLst>
            <pc:docMk/>
            <pc:sldMk cId="1188328795" sldId="533"/>
            <ac:inkMk id="18" creationId="{C410FF40-DCDF-CA86-1E16-746E3A4F6E08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1:50.686" v="726"/>
          <ac:inkMkLst>
            <pc:docMk/>
            <pc:sldMk cId="1188328795" sldId="533"/>
            <ac:inkMk id="19" creationId="{4C741848-1312-655D-A4D1-C49CB175F55A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1:50.686" v="726"/>
          <ac:inkMkLst>
            <pc:docMk/>
            <pc:sldMk cId="1188328795" sldId="533"/>
            <ac:inkMk id="20" creationId="{15823A84-E85D-3F2A-83C0-A202130CCDF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1:50.686" v="726"/>
          <ac:inkMkLst>
            <pc:docMk/>
            <pc:sldMk cId="1188328795" sldId="533"/>
            <ac:inkMk id="21" creationId="{16B49439-6FFB-5E44-C3E4-40BF2B4DC38E}"/>
          </ac:inkMkLst>
        </pc:inkChg>
        <pc:inkChg chg="add del">
          <ac:chgData name="TAN Mei Yi [Harrisdale Senior High School]" userId="f9f029c9-d743-4d60-9f2c-e74bdec1ab07" providerId="ADAL" clId="{9D42492E-C300-4810-8310-AC2C5A3A63B8}" dt="2022-10-24T01:14:20.066" v="750"/>
          <ac:inkMkLst>
            <pc:docMk/>
            <pc:sldMk cId="1188328795" sldId="533"/>
            <ac:inkMk id="23" creationId="{58D43F1E-5DAE-BB94-E869-1C88DCB9B948}"/>
          </ac:inkMkLst>
        </pc:inkChg>
        <pc:inkChg chg="add del">
          <ac:chgData name="TAN Mei Yi [Harrisdale Senior High School]" userId="f9f029c9-d743-4d60-9f2c-e74bdec1ab07" providerId="ADAL" clId="{9D42492E-C300-4810-8310-AC2C5A3A63B8}" dt="2022-10-24T01:14:20.072" v="763"/>
          <ac:inkMkLst>
            <pc:docMk/>
            <pc:sldMk cId="1188328795" sldId="533"/>
            <ac:inkMk id="24" creationId="{3A3A4F44-E9AA-C042-910D-8177C13B0471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7" v="751"/>
          <ac:inkMkLst>
            <pc:docMk/>
            <pc:sldMk cId="1188328795" sldId="533"/>
            <ac:inkMk id="25" creationId="{3F9578B8-B30C-BEAE-D76E-9DA41AD2674E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0" v="760"/>
          <ac:inkMkLst>
            <pc:docMk/>
            <pc:sldMk cId="1188328795" sldId="533"/>
            <ac:inkMk id="26" creationId="{FFCD25BC-F515-1B4F-067D-5DC931E89744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1" v="761"/>
          <ac:inkMkLst>
            <pc:docMk/>
            <pc:sldMk cId="1188328795" sldId="533"/>
            <ac:inkMk id="27" creationId="{5AA7B76D-903F-D0B9-E7B5-124BBB257DBC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7" v="752"/>
          <ac:inkMkLst>
            <pc:docMk/>
            <pc:sldMk cId="1188328795" sldId="533"/>
            <ac:inkMk id="28" creationId="{70D8EDE5-19C6-E691-0F5B-65CC65E9EF6C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0" v="759"/>
          <ac:inkMkLst>
            <pc:docMk/>
            <pc:sldMk cId="1188328795" sldId="533"/>
            <ac:inkMk id="29" creationId="{CF39DE06-17FD-668F-1E24-635D7FE41B16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0" v="758"/>
          <ac:inkMkLst>
            <pc:docMk/>
            <pc:sldMk cId="1188328795" sldId="533"/>
            <ac:inkMk id="30" creationId="{EC5D33E8-30E3-D71A-F04B-47D0B4E8D407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2" v="762"/>
          <ac:inkMkLst>
            <pc:docMk/>
            <pc:sldMk cId="1188328795" sldId="533"/>
            <ac:inkMk id="32" creationId="{BAA06653-AB03-0051-9BEB-3971A4FF785B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8" v="753"/>
          <ac:inkMkLst>
            <pc:docMk/>
            <pc:sldMk cId="1188328795" sldId="533"/>
            <ac:inkMk id="33" creationId="{4F531EFC-AF7B-9EBD-F217-739C304D94EE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9" v="757"/>
          <ac:inkMkLst>
            <pc:docMk/>
            <pc:sldMk cId="1188328795" sldId="533"/>
            <ac:inkMk id="34" creationId="{37CFCCE5-408F-8CF0-544D-DD346EB0066C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8" v="754"/>
          <ac:inkMkLst>
            <pc:docMk/>
            <pc:sldMk cId="1188328795" sldId="533"/>
            <ac:inkMk id="35" creationId="{2E502004-21B4-5781-6ED3-834F8E0AB04A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9" v="755"/>
          <ac:inkMkLst>
            <pc:docMk/>
            <pc:sldMk cId="1188328795" sldId="533"/>
            <ac:inkMk id="36" creationId="{B04C897D-38F6-642F-66ED-BFAB6FBCAACD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9" v="756"/>
          <ac:inkMkLst>
            <pc:docMk/>
            <pc:sldMk cId="1188328795" sldId="533"/>
            <ac:inkMk id="40" creationId="{35C1AA09-AD5C-2585-119B-1F144CB8FA5D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3" v="764"/>
          <ac:inkMkLst>
            <pc:docMk/>
            <pc:sldMk cId="1188328795" sldId="533"/>
            <ac:inkMk id="41" creationId="{3238AE33-7354-0B7A-DE75-D2E2AB5E0183}"/>
          </ac:inkMkLst>
        </pc:inkChg>
        <pc:inkChg chg="add">
          <ac:chgData name="TAN Mei Yi [Harrisdale Senior High School]" userId="f9f029c9-d743-4d60-9f2c-e74bdec1ab07" providerId="ADAL" clId="{9D42492E-C300-4810-8310-AC2C5A3A63B8}" dt="2022-10-24T01:14:28.014" v="765" actId="9405"/>
          <ac:inkMkLst>
            <pc:docMk/>
            <pc:sldMk cId="1188328795" sldId="533"/>
            <ac:inkMk id="43" creationId="{EA6FE2D1-ED1E-EFFA-8A9F-DE53A3C753F5}"/>
          </ac:inkMkLst>
        </pc:inkChg>
        <pc:inkChg chg="add del">
          <ac:chgData name="TAN Mei Yi [Harrisdale Senior High School]" userId="f9f029c9-d743-4d60-9f2c-e74bdec1ab07" providerId="ADAL" clId="{9D42492E-C300-4810-8310-AC2C5A3A63B8}" dt="2022-10-24T01:14:50.200" v="774"/>
          <ac:inkMkLst>
            <pc:docMk/>
            <pc:sldMk cId="1188328795" sldId="533"/>
            <ac:inkMk id="44" creationId="{B74417FD-8E84-ACFC-0EAF-3DBF4316E300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50.198" v="773"/>
          <ac:inkMkLst>
            <pc:docMk/>
            <pc:sldMk cId="1188328795" sldId="533"/>
            <ac:inkMk id="45" creationId="{EB977633-F6F9-3A08-1287-A2D638F83F1F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50.201" v="776"/>
          <ac:inkMkLst>
            <pc:docMk/>
            <pc:sldMk cId="1188328795" sldId="533"/>
            <ac:inkMk id="46" creationId="{419006C2-AD2D-F450-E8BF-1FCB5F971F80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50.200" v="775"/>
          <ac:inkMkLst>
            <pc:docMk/>
            <pc:sldMk cId="1188328795" sldId="533"/>
            <ac:inkMk id="48" creationId="{F4C9E14C-C717-C877-4878-FC791D5BF66D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50.197" v="772"/>
          <ac:inkMkLst>
            <pc:docMk/>
            <pc:sldMk cId="1188328795" sldId="533"/>
            <ac:inkMk id="49" creationId="{054D39D8-6CED-0554-12DD-A1DCF61633B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4" creationId="{49DB261E-F852-2CD9-0284-AF885D939B4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5" creationId="{FF408BC9-8211-6F6C-10F6-61D00FC7D7DB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6" creationId="{6E9C7C1A-59B2-75B8-B3A0-8595A14ADE09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7" creationId="{6DFC121D-C1B7-9F75-8673-430AF8AA0F6E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8" creationId="{1EB7F622-FC94-889B-5B20-2D07BA901C1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9" creationId="{774A6C9E-020B-5B05-AF99-E748AF52339E}"/>
          </ac:inkMkLst>
        </pc:inkChg>
        <pc:inkChg chg="add">
          <ac:chgData name="TAN Mei Yi [Harrisdale Senior High School]" userId="f9f029c9-d743-4d60-9f2c-e74bdec1ab07" providerId="ADAL" clId="{9D42492E-C300-4810-8310-AC2C5A3A63B8}" dt="2022-10-24T01:14:55.555" v="784" actId="9405"/>
          <ac:inkMkLst>
            <pc:docMk/>
            <pc:sldMk cId="1188328795" sldId="533"/>
            <ac:inkMk id="100" creationId="{2F886B91-4F71-3985-305C-9BA300DC44F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9.537" v="791"/>
          <ac:inkMkLst>
            <pc:docMk/>
            <pc:sldMk cId="1188328795" sldId="533"/>
            <ac:inkMk id="101" creationId="{4608E062-999C-77F2-66E5-AC132D693869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9.537" v="791"/>
          <ac:inkMkLst>
            <pc:docMk/>
            <pc:sldMk cId="1188328795" sldId="533"/>
            <ac:inkMk id="102" creationId="{9ADC6FD4-32DA-7EB5-9240-F0BB9B85CE0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9.537" v="791"/>
          <ac:inkMkLst>
            <pc:docMk/>
            <pc:sldMk cId="1188328795" sldId="533"/>
            <ac:inkMk id="103" creationId="{FCA65B97-9A01-BA14-4D91-826F68D79001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00.722" v="793"/>
          <ac:inkMkLst>
            <pc:docMk/>
            <pc:sldMk cId="1188328795" sldId="533"/>
            <ac:inkMk id="104" creationId="{D3AACED8-B381-E1F1-ABEF-FEF12F771F53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00.722" v="793"/>
          <ac:inkMkLst>
            <pc:docMk/>
            <pc:sldMk cId="1188328795" sldId="533"/>
            <ac:inkMk id="105" creationId="{9A9AE339-24FF-95CF-4D2F-FC7F91D826D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00.722" v="793"/>
          <ac:inkMkLst>
            <pc:docMk/>
            <pc:sldMk cId="1188328795" sldId="533"/>
            <ac:inkMk id="106" creationId="{FD437F99-0AC7-CCD0-4CD6-ABA7944DE259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00.722" v="793"/>
          <ac:inkMkLst>
            <pc:docMk/>
            <pc:sldMk cId="1188328795" sldId="533"/>
            <ac:inkMk id="109" creationId="{CC5F8376-14D1-55D6-66AA-E8A874DE2CF0}"/>
          </ac:inkMkLst>
        </pc:inkChg>
        <pc:inkChg chg="add">
          <ac:chgData name="TAN Mei Yi [Harrisdale Senior High School]" userId="f9f029c9-d743-4d60-9f2c-e74bdec1ab07" providerId="ADAL" clId="{9D42492E-C300-4810-8310-AC2C5A3A63B8}" dt="2022-10-24T01:15:17.146" v="794" actId="9405"/>
          <ac:inkMkLst>
            <pc:docMk/>
            <pc:sldMk cId="1188328795" sldId="533"/>
            <ac:inkMk id="111" creationId="{AD1783B2-CE21-9647-82CF-0FB2B86B8696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2" creationId="{8AB57EF0-315D-0453-1F12-A4B9A31D7C3A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3" creationId="{B4EB7481-94B6-21CF-271B-C17C79BDACE7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5" creationId="{2D4222FC-A10D-F488-3DFE-62EE3046F83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6" creationId="{132B0FD4-5097-8AB5-F6C5-8ED0F54F96BB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7" creationId="{06845A9F-2CD5-AC3C-AD80-9EA5E8EEB024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8" creationId="{9B860F00-3FCB-494E-79B1-F6700E340BB4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9" creationId="{6F486E1F-2FB9-CCE4-18BB-691B518161E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20" creationId="{1615ED1D-9183-E952-D7DD-5E20D6A6AA8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21" creationId="{FA326943-75B7-BB1D-D61F-2043AF8C37A1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22" creationId="{2AA807FF-57EB-3473-EAA7-43D64B1A0B9A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6:14.812" v="812"/>
          <ac:inkMkLst>
            <pc:docMk/>
            <pc:sldMk cId="1188328795" sldId="533"/>
            <ac:inkMk id="124" creationId="{2F5E8007-B196-6C30-643E-5452D499BEF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6:14.812" v="812"/>
          <ac:inkMkLst>
            <pc:docMk/>
            <pc:sldMk cId="1188328795" sldId="533"/>
            <ac:inkMk id="125" creationId="{9EA53671-E40F-0F94-40BA-9D7FC57BBCA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27" creationId="{6391C05F-D287-8F90-08DB-185FF659E8B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28" creationId="{E8FB152A-7709-81C8-D85C-CA5BF6248CC8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0" creationId="{CDDE92EB-8156-60AD-9ACE-71F0215F9B96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1" creationId="{C5517B70-CB79-AB94-FF38-AB82A7B66ED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2" creationId="{97B77C93-0AC8-E134-E102-14F86C3AA029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3" creationId="{C9227D3A-A47A-C3F2-E466-7AAF6F68DE8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4" creationId="{3E2F421B-C6F8-914E-E489-E93DC65B018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5" creationId="{0B1C3585-7FA8-D66B-5A77-4CDA14C4F94E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6" creationId="{012E4347-0E1A-A8F0-9197-B1EBCB36D9F7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7" creationId="{8580C40F-AFBE-B557-6DA9-FD8AD5CD0DA8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8" creationId="{435AB2EA-0F62-F7EE-8739-CD129D3B646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9" creationId="{DF61B1FE-730D-50DD-09F0-D9D77B999D9B}"/>
          </ac:inkMkLst>
        </pc:inkChg>
        <pc:cxnChg chg="add mod">
          <ac:chgData name="TAN Mei Yi [Harrisdale Senior High School]" userId="f9f029c9-d743-4d60-9f2c-e74bdec1ab07" providerId="ADAL" clId="{9D42492E-C300-4810-8310-AC2C5A3A63B8}" dt="2022-10-24T01:11:43.213" v="721" actId="693"/>
          <ac:cxnSpMkLst>
            <pc:docMk/>
            <pc:sldMk cId="1188328795" sldId="533"/>
            <ac:cxnSpMk id="17" creationId="{C10CF631-A760-A500-2266-95BD1FA65C01}"/>
          </ac:cxnSpMkLst>
        </pc:cxnChg>
      </pc:sldChg>
      <pc:sldChg chg="del">
        <pc:chgData name="TAN Mei Yi [Harrisdale Senior High School]" userId="f9f029c9-d743-4d60-9f2c-e74bdec1ab07" providerId="ADAL" clId="{9D42492E-C300-4810-8310-AC2C5A3A63B8}" dt="2022-10-24T01:18:22.028" v="830" actId="47"/>
        <pc:sldMkLst>
          <pc:docMk/>
          <pc:sldMk cId="3244371158" sldId="534"/>
        </pc:sldMkLst>
      </pc:sldChg>
      <pc:sldChg chg="del">
        <pc:chgData name="TAN Mei Yi [Harrisdale Senior High School]" userId="f9f029c9-d743-4d60-9f2c-e74bdec1ab07" providerId="ADAL" clId="{9D42492E-C300-4810-8310-AC2C5A3A63B8}" dt="2022-10-24T01:18:22.028" v="830" actId="47"/>
        <pc:sldMkLst>
          <pc:docMk/>
          <pc:sldMk cId="2354811756" sldId="535"/>
        </pc:sldMkLst>
      </pc:sldChg>
      <pc:sldChg chg="del">
        <pc:chgData name="TAN Mei Yi [Harrisdale Senior High School]" userId="f9f029c9-d743-4d60-9f2c-e74bdec1ab07" providerId="ADAL" clId="{9D42492E-C300-4810-8310-AC2C5A3A63B8}" dt="2022-10-24T01:18:22.028" v="830" actId="47"/>
        <pc:sldMkLst>
          <pc:docMk/>
          <pc:sldMk cId="1118037447" sldId="536"/>
        </pc:sldMkLst>
      </pc:sldChg>
      <pc:sldChg chg="modSp mod">
        <pc:chgData name="TAN Mei Yi [Harrisdale Senior High School]" userId="f9f029c9-d743-4d60-9f2c-e74bdec1ab07" providerId="ADAL" clId="{9D42492E-C300-4810-8310-AC2C5A3A63B8}" dt="2022-10-24T02:27:44.706" v="2197" actId="20577"/>
        <pc:sldMkLst>
          <pc:docMk/>
          <pc:sldMk cId="2842634190" sldId="537"/>
        </pc:sldMkLst>
        <pc:spChg chg="mod">
          <ac:chgData name="TAN Mei Yi [Harrisdale Senior High School]" userId="f9f029c9-d743-4d60-9f2c-e74bdec1ab07" providerId="ADAL" clId="{9D42492E-C300-4810-8310-AC2C5A3A63B8}" dt="2022-10-24T02:27:44.706" v="2197" actId="20577"/>
          <ac:spMkLst>
            <pc:docMk/>
            <pc:sldMk cId="2842634190" sldId="537"/>
            <ac:spMk id="4" creationId="{08AF0420-FE6C-0F48-89AB-47C8A47EC136}"/>
          </ac:spMkLst>
        </pc:spChg>
      </pc:sldChg>
      <pc:sldChg chg="addSp delSp modSp add mod delAnim modAnim">
        <pc:chgData name="TAN Mei Yi [Harrisdale Senior High School]" userId="f9f029c9-d743-4d60-9f2c-e74bdec1ab07" providerId="ADAL" clId="{9D42492E-C300-4810-8310-AC2C5A3A63B8}" dt="2022-10-24T01:32:13.410" v="1670" actId="20577"/>
        <pc:sldMkLst>
          <pc:docMk/>
          <pc:sldMk cId="4074595466" sldId="538"/>
        </pc:sldMkLst>
        <pc:spChg chg="add mod">
          <ac:chgData name="TAN Mei Yi [Harrisdale Senior High School]" userId="f9f029c9-d743-4d60-9f2c-e74bdec1ab07" providerId="ADAL" clId="{9D42492E-C300-4810-8310-AC2C5A3A63B8}" dt="2022-10-24T01:32:11.452" v="1669" actId="20577"/>
          <ac:spMkLst>
            <pc:docMk/>
            <pc:sldMk cId="4074595466" sldId="538"/>
            <ac:spMk id="3" creationId="{FFE4D38E-8A6D-C8E7-C60C-83E2F40CF17C}"/>
          </ac:spMkLst>
        </pc:spChg>
        <pc:spChg chg="mod">
          <ac:chgData name="TAN Mei Yi [Harrisdale Senior High School]" userId="f9f029c9-d743-4d60-9f2c-e74bdec1ab07" providerId="ADAL" clId="{9D42492E-C300-4810-8310-AC2C5A3A63B8}" dt="2022-10-24T01:25:25.446" v="1312" actId="20577"/>
          <ac:spMkLst>
            <pc:docMk/>
            <pc:sldMk cId="4074595466" sldId="538"/>
            <ac:spMk id="4" creationId="{08AF0420-FE6C-0F48-89AB-47C8A47EC136}"/>
          </ac:spMkLst>
        </pc:spChg>
        <pc:spChg chg="add del mod">
          <ac:chgData name="TAN Mei Yi [Harrisdale Senior High School]" userId="f9f029c9-d743-4d60-9f2c-e74bdec1ab07" providerId="ADAL" clId="{9D42492E-C300-4810-8310-AC2C5A3A63B8}" dt="2022-10-24T01:28:01.465" v="1339" actId="478"/>
          <ac:spMkLst>
            <pc:docMk/>
            <pc:sldMk cId="4074595466" sldId="538"/>
            <ac:spMk id="5" creationId="{AE27B84E-4863-9612-655D-2F8EB9F158EE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1:32:13.410" v="1670" actId="20577"/>
          <ac:spMkLst>
            <pc:docMk/>
            <pc:sldMk cId="4074595466" sldId="538"/>
            <ac:spMk id="6" creationId="{3CCFA604-AFEE-8427-1038-3721CE74AF08}"/>
          </ac:spMkLst>
        </pc:spChg>
        <pc:spChg chg="mod">
          <ac:chgData name="TAN Mei Yi [Harrisdale Senior High School]" userId="f9f029c9-d743-4d60-9f2c-e74bdec1ab07" providerId="ADAL" clId="{9D42492E-C300-4810-8310-AC2C5A3A63B8}" dt="2022-10-24T01:32:09.748" v="1668" actId="20577"/>
          <ac:spMkLst>
            <pc:docMk/>
            <pc:sldMk cId="4074595466" sldId="538"/>
            <ac:spMk id="98" creationId="{A5744139-4BAB-8869-CFE2-E6E906797CB7}"/>
          </ac:spMkLst>
        </pc:s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22" creationId="{DC10A4F9-EDEB-6B34-D9E6-FBE6DAAA855B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99" creationId="{44C5A98F-436D-8D2B-5BC1-5522AC38A5D1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08" creationId="{ED20E46D-51E7-B86D-BE4A-2A2F9D12101D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10" creationId="{AE5D74F6-9617-37FD-107C-4BF7F128B8E2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23" creationId="{C9BC94B7-88EF-BC6E-2BDF-A2B9175ED83C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26" creationId="{883045B8-9319-869F-65CB-8EDBEDE096FE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40" creationId="{30F578A8-523E-5C71-D29C-E2F9294F1ACC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41" creationId="{1871C63D-8AD9-B85A-9406-EDEFEDBE518D}"/>
          </ac:grpSpMkLst>
        </pc:grpChg>
        <pc:picChg chg="del">
          <ac:chgData name="TAN Mei Yi [Harrisdale Senior High School]" userId="f9f029c9-d743-4d60-9f2c-e74bdec1ab07" providerId="ADAL" clId="{9D42492E-C300-4810-8310-AC2C5A3A63B8}" dt="2022-10-24T01:18:28.531" v="832" actId="478"/>
          <ac:picMkLst>
            <pc:docMk/>
            <pc:sldMk cId="4074595466" sldId="538"/>
            <ac:picMk id="13" creationId="{4A6512B5-246F-F3B4-0DEA-1375B7BBF269}"/>
          </ac:picMkLst>
        </pc:picChg>
        <pc:picChg chg="del">
          <ac:chgData name="TAN Mei Yi [Harrisdale Senior High School]" userId="f9f029c9-d743-4d60-9f2c-e74bdec1ab07" providerId="ADAL" clId="{9D42492E-C300-4810-8310-AC2C5A3A63B8}" dt="2022-10-24T01:18:28.531" v="832" actId="478"/>
          <ac:picMkLst>
            <pc:docMk/>
            <pc:sldMk cId="4074595466" sldId="538"/>
            <ac:picMk id="15" creationId="{8035FAFE-4774-5B43-56F4-0696E5B4B394}"/>
          </ac:picMkLst>
        </pc:picChg>
        <pc:inkChg chg="del">
          <ac:chgData name="TAN Mei Yi [Harrisdale Senior High School]" userId="f9f029c9-d743-4d60-9f2c-e74bdec1ab07" providerId="ADAL" clId="{9D42492E-C300-4810-8310-AC2C5A3A63B8}" dt="2022-10-24T01:18:28.531" v="832" actId="478"/>
          <ac:inkMkLst>
            <pc:docMk/>
            <pc:sldMk cId="4074595466" sldId="538"/>
            <ac:inkMk id="43" creationId="{EA6FE2D1-ED1E-EFFA-8A9F-DE53A3C753F5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18:28.531" v="832" actId="478"/>
          <ac:inkMkLst>
            <pc:docMk/>
            <pc:sldMk cId="4074595466" sldId="538"/>
            <ac:inkMk id="100" creationId="{2F886B91-4F71-3985-305C-9BA300DC44FF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18:28.531" v="832" actId="478"/>
          <ac:inkMkLst>
            <pc:docMk/>
            <pc:sldMk cId="4074595466" sldId="538"/>
            <ac:inkMk id="111" creationId="{AD1783B2-CE21-9647-82CF-0FB2B86B8696}"/>
          </ac:inkMkLst>
        </pc:inkChg>
        <pc:cxnChg chg="del">
          <ac:chgData name="TAN Mei Yi [Harrisdale Senior High School]" userId="f9f029c9-d743-4d60-9f2c-e74bdec1ab07" providerId="ADAL" clId="{9D42492E-C300-4810-8310-AC2C5A3A63B8}" dt="2022-10-24T01:18:28.531" v="832" actId="478"/>
          <ac:cxnSpMkLst>
            <pc:docMk/>
            <pc:sldMk cId="4074595466" sldId="538"/>
            <ac:cxnSpMk id="17" creationId="{C10CF631-A760-A500-2266-95BD1FA65C01}"/>
          </ac:cxnSpMkLst>
        </pc:cxnChg>
      </pc:sldChg>
      <pc:sldChg chg="modSp add mod">
        <pc:chgData name="TAN Mei Yi [Harrisdale Senior High School]" userId="f9f029c9-d743-4d60-9f2c-e74bdec1ab07" providerId="ADAL" clId="{9D42492E-C300-4810-8310-AC2C5A3A63B8}" dt="2022-10-24T01:32:36.922" v="1681" actId="1076"/>
        <pc:sldMkLst>
          <pc:docMk/>
          <pc:sldMk cId="1639945964" sldId="539"/>
        </pc:sldMkLst>
        <pc:spChg chg="mod">
          <ac:chgData name="TAN Mei Yi [Harrisdale Senior High School]" userId="f9f029c9-d743-4d60-9f2c-e74bdec1ab07" providerId="ADAL" clId="{9D42492E-C300-4810-8310-AC2C5A3A63B8}" dt="2022-10-24T01:32:33.647" v="1680" actId="403"/>
          <ac:spMkLst>
            <pc:docMk/>
            <pc:sldMk cId="1639945964" sldId="539"/>
            <ac:spMk id="3" creationId="{FFE4D38E-8A6D-C8E7-C60C-83E2F40CF17C}"/>
          </ac:spMkLst>
        </pc:spChg>
        <pc:spChg chg="mod">
          <ac:chgData name="TAN Mei Yi [Harrisdale Senior High School]" userId="f9f029c9-d743-4d60-9f2c-e74bdec1ab07" providerId="ADAL" clId="{9D42492E-C300-4810-8310-AC2C5A3A63B8}" dt="2022-10-24T01:29:32.932" v="1599" actId="20577"/>
          <ac:spMkLst>
            <pc:docMk/>
            <pc:sldMk cId="1639945964" sldId="539"/>
            <ac:spMk id="4" creationId="{08AF0420-FE6C-0F48-89AB-47C8A47EC136}"/>
          </ac:spMkLst>
        </pc:spChg>
        <pc:spChg chg="mod">
          <ac:chgData name="TAN Mei Yi [Harrisdale Senior High School]" userId="f9f029c9-d743-4d60-9f2c-e74bdec1ab07" providerId="ADAL" clId="{9D42492E-C300-4810-8310-AC2C5A3A63B8}" dt="2022-10-24T01:32:36.922" v="1681" actId="1076"/>
          <ac:spMkLst>
            <pc:docMk/>
            <pc:sldMk cId="1639945964" sldId="539"/>
            <ac:spMk id="6" creationId="{3CCFA604-AFEE-8427-1038-3721CE74AF08}"/>
          </ac:spMkLst>
        </pc:spChg>
        <pc:spChg chg="mod">
          <ac:chgData name="TAN Mei Yi [Harrisdale Senior High School]" userId="f9f029c9-d743-4d60-9f2c-e74bdec1ab07" providerId="ADAL" clId="{9D42492E-C300-4810-8310-AC2C5A3A63B8}" dt="2022-10-24T01:32:33.647" v="1680" actId="403"/>
          <ac:spMkLst>
            <pc:docMk/>
            <pc:sldMk cId="1639945964" sldId="539"/>
            <ac:spMk id="98" creationId="{A5744139-4BAB-8869-CFE2-E6E906797CB7}"/>
          </ac:spMkLst>
        </pc:spChg>
      </pc:sldChg>
      <pc:sldChg chg="addSp delSp modSp add mod ord delAnim modAnim">
        <pc:chgData name="TAN Mei Yi [Harrisdale Senior High School]" userId="f9f029c9-d743-4d60-9f2c-e74bdec1ab07" providerId="ADAL" clId="{9D42492E-C300-4810-8310-AC2C5A3A63B8}" dt="2022-10-24T02:27:01.626" v="2195" actId="1076"/>
        <pc:sldMkLst>
          <pc:docMk/>
          <pc:sldMk cId="1207781073" sldId="540"/>
        </pc:sldMkLst>
        <pc:spChg chg="del">
          <ac:chgData name="TAN Mei Yi [Harrisdale Senior High School]" userId="f9f029c9-d743-4d60-9f2c-e74bdec1ab07" providerId="ADAL" clId="{9D42492E-C300-4810-8310-AC2C5A3A63B8}" dt="2022-10-24T01:33:54.353" v="1768" actId="478"/>
          <ac:spMkLst>
            <pc:docMk/>
            <pc:sldMk cId="1207781073" sldId="540"/>
            <ac:spMk id="3" creationId="{FFE4D38E-8A6D-C8E7-C60C-83E2F40CF17C}"/>
          </ac:spMkLst>
        </pc:spChg>
        <pc:spChg chg="mod">
          <ac:chgData name="TAN Mei Yi [Harrisdale Senior High School]" userId="f9f029c9-d743-4d60-9f2c-e74bdec1ab07" providerId="ADAL" clId="{9D42492E-C300-4810-8310-AC2C5A3A63B8}" dt="2022-10-24T01:33:40.377" v="1764" actId="20577"/>
          <ac:spMkLst>
            <pc:docMk/>
            <pc:sldMk cId="1207781073" sldId="540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09.436" v="1907" actId="1076"/>
          <ac:spMkLst>
            <pc:docMk/>
            <pc:sldMk cId="1207781073" sldId="540"/>
            <ac:spMk id="5" creationId="{7B1DDB57-25CD-F81D-A539-8AFDAA0B314F}"/>
          </ac:spMkLst>
        </pc:spChg>
        <pc:spChg chg="del">
          <ac:chgData name="TAN Mei Yi [Harrisdale Senior High School]" userId="f9f029c9-d743-4d60-9f2c-e74bdec1ab07" providerId="ADAL" clId="{9D42492E-C300-4810-8310-AC2C5A3A63B8}" dt="2022-10-24T01:33:54.353" v="1768" actId="478"/>
          <ac:spMkLst>
            <pc:docMk/>
            <pc:sldMk cId="1207781073" sldId="540"/>
            <ac:spMk id="6" creationId="{3CCFA604-AFEE-8427-1038-3721CE74AF08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07.617" v="1906" actId="1076"/>
          <ac:spMkLst>
            <pc:docMk/>
            <pc:sldMk cId="1207781073" sldId="540"/>
            <ac:spMk id="7" creationId="{97C111FB-1E27-FA50-5E53-ACB71AE3E603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07.617" v="1906" actId="1076"/>
          <ac:spMkLst>
            <pc:docMk/>
            <pc:sldMk cId="1207781073" sldId="540"/>
            <ac:spMk id="8" creationId="{DCED6C21-86AE-3EA1-DD51-5F48FA8C4D3F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21.985" v="1908" actId="1076"/>
          <ac:spMkLst>
            <pc:docMk/>
            <pc:sldMk cId="1207781073" sldId="540"/>
            <ac:spMk id="9" creationId="{89F5B888-4F96-4ED7-FCA5-45A45D7FD6BE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24.689" v="1909" actId="1076"/>
          <ac:spMkLst>
            <pc:docMk/>
            <pc:sldMk cId="1207781073" sldId="540"/>
            <ac:spMk id="10" creationId="{E3508063-2081-D0AA-7786-E59927652FF1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7:01.626" v="2195" actId="1076"/>
          <ac:spMkLst>
            <pc:docMk/>
            <pc:sldMk cId="1207781073" sldId="540"/>
            <ac:spMk id="11" creationId="{2D132A85-D085-F850-89C3-2D7E074B35F7}"/>
          </ac:spMkLst>
        </pc:spChg>
        <pc:spChg chg="del">
          <ac:chgData name="TAN Mei Yi [Harrisdale Senior High School]" userId="f9f029c9-d743-4d60-9f2c-e74bdec1ab07" providerId="ADAL" clId="{9D42492E-C300-4810-8310-AC2C5A3A63B8}" dt="2022-10-24T01:33:54.353" v="1768" actId="478"/>
          <ac:spMkLst>
            <pc:docMk/>
            <pc:sldMk cId="1207781073" sldId="540"/>
            <ac:spMk id="98" creationId="{A5744139-4BAB-8869-CFE2-E6E906797CB7}"/>
          </ac:spMkLst>
        </pc:spChg>
      </pc:sldChg>
      <pc:sldChg chg="modSp add mod modAnim">
        <pc:chgData name="TAN Mei Yi [Harrisdale Senior High School]" userId="f9f029c9-d743-4d60-9f2c-e74bdec1ab07" providerId="ADAL" clId="{9D42492E-C300-4810-8310-AC2C5A3A63B8}" dt="2022-10-24T02:33:45.943" v="2419" actId="20577"/>
        <pc:sldMkLst>
          <pc:docMk/>
          <pc:sldMk cId="2333259729" sldId="541"/>
        </pc:sldMkLst>
        <pc:spChg chg="mod">
          <ac:chgData name="TAN Mei Yi [Harrisdale Senior High School]" userId="f9f029c9-d743-4d60-9f2c-e74bdec1ab07" providerId="ADAL" clId="{9D42492E-C300-4810-8310-AC2C5A3A63B8}" dt="2022-10-24T02:30:12.006" v="2210" actId="6549"/>
          <ac:spMkLst>
            <pc:docMk/>
            <pc:sldMk cId="2333259729" sldId="541"/>
            <ac:spMk id="4" creationId="{08AF0420-FE6C-0F48-89AB-47C8A47EC136}"/>
          </ac:spMkLst>
        </pc:spChg>
        <pc:spChg chg="mod">
          <ac:chgData name="TAN Mei Yi [Harrisdale Senior High School]" userId="f9f029c9-d743-4d60-9f2c-e74bdec1ab07" providerId="ADAL" clId="{9D42492E-C300-4810-8310-AC2C5A3A63B8}" dt="2022-10-24T02:30:31.897" v="2220" actId="20577"/>
          <ac:spMkLst>
            <pc:docMk/>
            <pc:sldMk cId="2333259729" sldId="541"/>
            <ac:spMk id="5" creationId="{7B1DDB57-25CD-F81D-A539-8AFDAA0B314F}"/>
          </ac:spMkLst>
        </pc:spChg>
        <pc:spChg chg="mod">
          <ac:chgData name="TAN Mei Yi [Harrisdale Senior High School]" userId="f9f029c9-d743-4d60-9f2c-e74bdec1ab07" providerId="ADAL" clId="{9D42492E-C300-4810-8310-AC2C5A3A63B8}" dt="2022-10-24T02:30:57.188" v="2237" actId="20577"/>
          <ac:spMkLst>
            <pc:docMk/>
            <pc:sldMk cId="2333259729" sldId="541"/>
            <ac:spMk id="7" creationId="{97C111FB-1E27-FA50-5E53-ACB71AE3E603}"/>
          </ac:spMkLst>
        </pc:spChg>
        <pc:spChg chg="mod">
          <ac:chgData name="TAN Mei Yi [Harrisdale Senior High School]" userId="f9f029c9-d743-4d60-9f2c-e74bdec1ab07" providerId="ADAL" clId="{9D42492E-C300-4810-8310-AC2C5A3A63B8}" dt="2022-10-24T02:32:54.821" v="2299" actId="20577"/>
          <ac:spMkLst>
            <pc:docMk/>
            <pc:sldMk cId="2333259729" sldId="541"/>
            <ac:spMk id="8" creationId="{DCED6C21-86AE-3EA1-DD51-5F48FA8C4D3F}"/>
          </ac:spMkLst>
        </pc:spChg>
        <pc:spChg chg="mod">
          <ac:chgData name="TAN Mei Yi [Harrisdale Senior High School]" userId="f9f029c9-d743-4d60-9f2c-e74bdec1ab07" providerId="ADAL" clId="{9D42492E-C300-4810-8310-AC2C5A3A63B8}" dt="2022-10-24T02:31:33.065" v="2250" actId="20577"/>
          <ac:spMkLst>
            <pc:docMk/>
            <pc:sldMk cId="2333259729" sldId="541"/>
            <ac:spMk id="9" creationId="{89F5B888-4F96-4ED7-FCA5-45A45D7FD6BE}"/>
          </ac:spMkLst>
        </pc:spChg>
        <pc:spChg chg="mod">
          <ac:chgData name="TAN Mei Yi [Harrisdale Senior High School]" userId="f9f029c9-d743-4d60-9f2c-e74bdec1ab07" providerId="ADAL" clId="{9D42492E-C300-4810-8310-AC2C5A3A63B8}" dt="2022-10-24T02:31:40.957" v="2251" actId="1076"/>
          <ac:spMkLst>
            <pc:docMk/>
            <pc:sldMk cId="2333259729" sldId="541"/>
            <ac:spMk id="10" creationId="{E3508063-2081-D0AA-7786-E59927652FF1}"/>
          </ac:spMkLst>
        </pc:spChg>
        <pc:spChg chg="mod">
          <ac:chgData name="TAN Mei Yi [Harrisdale Senior High School]" userId="f9f029c9-d743-4d60-9f2c-e74bdec1ab07" providerId="ADAL" clId="{9D42492E-C300-4810-8310-AC2C5A3A63B8}" dt="2022-10-24T02:33:45.943" v="2419" actId="20577"/>
          <ac:spMkLst>
            <pc:docMk/>
            <pc:sldMk cId="2333259729" sldId="541"/>
            <ac:spMk id="11" creationId="{2D132A85-D085-F850-89C3-2D7E074B35F7}"/>
          </ac:spMkLst>
        </pc:spChg>
      </pc:sldChg>
      <pc:sldChg chg="addSp delSp modSp add mod delAnim modAnim">
        <pc:chgData name="TAN Mei Yi [Harrisdale Senior High School]" userId="f9f029c9-d743-4d60-9f2c-e74bdec1ab07" providerId="ADAL" clId="{9D42492E-C300-4810-8310-AC2C5A3A63B8}" dt="2022-10-24T02:47:03.004" v="2690" actId="20577"/>
        <pc:sldMkLst>
          <pc:docMk/>
          <pc:sldMk cId="3994005969" sldId="542"/>
        </pc:sldMkLst>
        <pc:spChg chg="del">
          <ac:chgData name="TAN Mei Yi [Harrisdale Senior High School]" userId="f9f029c9-d743-4d60-9f2c-e74bdec1ab07" providerId="ADAL" clId="{9D42492E-C300-4810-8310-AC2C5A3A63B8}" dt="2022-10-24T02:39:33.791" v="2547" actId="478"/>
          <ac:spMkLst>
            <pc:docMk/>
            <pc:sldMk cId="3994005969" sldId="542"/>
            <ac:spMk id="3" creationId="{FFE4D38E-8A6D-C8E7-C60C-83E2F40CF17C}"/>
          </ac:spMkLst>
        </pc:spChg>
        <pc:spChg chg="mod">
          <ac:chgData name="TAN Mei Yi [Harrisdale Senior High School]" userId="f9f029c9-d743-4d60-9f2c-e74bdec1ab07" providerId="ADAL" clId="{9D42492E-C300-4810-8310-AC2C5A3A63B8}" dt="2022-10-24T02:39:09.554" v="2546" actId="20577"/>
          <ac:spMkLst>
            <pc:docMk/>
            <pc:sldMk cId="3994005969" sldId="542"/>
            <ac:spMk id="4" creationId="{08AF0420-FE6C-0F48-89AB-47C8A47EC136}"/>
          </ac:spMkLst>
        </pc:spChg>
        <pc:spChg chg="del">
          <ac:chgData name="TAN Mei Yi [Harrisdale Senior High School]" userId="f9f029c9-d743-4d60-9f2c-e74bdec1ab07" providerId="ADAL" clId="{9D42492E-C300-4810-8310-AC2C5A3A63B8}" dt="2022-10-24T02:39:33.791" v="2547" actId="478"/>
          <ac:spMkLst>
            <pc:docMk/>
            <pc:sldMk cId="3994005969" sldId="542"/>
            <ac:spMk id="6" creationId="{3CCFA604-AFEE-8427-1038-3721CE74AF08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40:13.971" v="2579" actId="1076"/>
          <ac:spMkLst>
            <pc:docMk/>
            <pc:sldMk cId="3994005969" sldId="542"/>
            <ac:spMk id="8" creationId="{F47B35CC-FB2B-0916-B612-26D6D6798058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40:40.496" v="2613" actId="1076"/>
          <ac:spMkLst>
            <pc:docMk/>
            <pc:sldMk cId="3994005969" sldId="542"/>
            <ac:spMk id="9" creationId="{6AF91C38-FDC1-B8AF-9008-3C46686BEBFA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46:15.466" v="2662" actId="2085"/>
          <ac:spMkLst>
            <pc:docMk/>
            <pc:sldMk cId="3994005969" sldId="542"/>
            <ac:spMk id="12" creationId="{9DB91DF6-2606-8060-0985-572E322A661C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47:03.004" v="2690" actId="20577"/>
          <ac:spMkLst>
            <pc:docMk/>
            <pc:sldMk cId="3994005969" sldId="542"/>
            <ac:spMk id="15" creationId="{50B2D2FB-5A28-2CDF-C6E9-AAE27C6ADE17}"/>
          </ac:spMkLst>
        </pc:spChg>
        <pc:spChg chg="del">
          <ac:chgData name="TAN Mei Yi [Harrisdale Senior High School]" userId="f9f029c9-d743-4d60-9f2c-e74bdec1ab07" providerId="ADAL" clId="{9D42492E-C300-4810-8310-AC2C5A3A63B8}" dt="2022-10-24T02:39:33.791" v="2547" actId="478"/>
          <ac:spMkLst>
            <pc:docMk/>
            <pc:sldMk cId="3994005969" sldId="542"/>
            <ac:spMk id="98" creationId="{A5744139-4BAB-8869-CFE2-E6E906797CB7}"/>
          </ac:spMkLst>
        </pc:spChg>
        <pc:picChg chg="add mod">
          <ac:chgData name="TAN Mei Yi [Harrisdale Senior High School]" userId="f9f029c9-d743-4d60-9f2c-e74bdec1ab07" providerId="ADAL" clId="{9D42492E-C300-4810-8310-AC2C5A3A63B8}" dt="2022-10-24T02:39:50.014" v="2553" actId="14100"/>
          <ac:picMkLst>
            <pc:docMk/>
            <pc:sldMk cId="3994005969" sldId="542"/>
            <ac:picMk id="7" creationId="{42A95989-B09E-AC74-9341-A2785083E523}"/>
          </ac:picMkLst>
        </pc:picChg>
        <pc:picChg chg="add mod">
          <ac:chgData name="TAN Mei Yi [Harrisdale Senior High School]" userId="f9f029c9-d743-4d60-9f2c-e74bdec1ab07" providerId="ADAL" clId="{9D42492E-C300-4810-8310-AC2C5A3A63B8}" dt="2022-10-24T02:41:16.038" v="2616" actId="1076"/>
          <ac:picMkLst>
            <pc:docMk/>
            <pc:sldMk cId="3994005969" sldId="542"/>
            <ac:picMk id="11" creationId="{CC5E37A6-3393-CABE-C304-DB018693264D}"/>
          </ac:picMkLst>
        </pc:picChg>
        <pc:picChg chg="add mod">
          <ac:chgData name="TAN Mei Yi [Harrisdale Senior High School]" userId="f9f029c9-d743-4d60-9f2c-e74bdec1ab07" providerId="ADAL" clId="{9D42492E-C300-4810-8310-AC2C5A3A63B8}" dt="2022-10-24T02:46:37.473" v="2665" actId="1076"/>
          <ac:picMkLst>
            <pc:docMk/>
            <pc:sldMk cId="3994005969" sldId="542"/>
            <ac:picMk id="14" creationId="{DFF0CC9C-243B-4A7E-6529-1E0E8E41B31C}"/>
          </ac:picMkLst>
        </pc:picChg>
      </pc:sldChg>
      <pc:sldChg chg="addSp delSp modSp add mod delAnim modAnim">
        <pc:chgData name="TAN Mei Yi [Harrisdale Senior High School]" userId="f9f029c9-d743-4d60-9f2c-e74bdec1ab07" providerId="ADAL" clId="{9D42492E-C300-4810-8310-AC2C5A3A63B8}" dt="2022-10-24T02:48:56.739" v="2773"/>
        <pc:sldMkLst>
          <pc:docMk/>
          <pc:sldMk cId="4149447732" sldId="543"/>
        </pc:sldMkLst>
        <pc:spChg chg="mod">
          <ac:chgData name="TAN Mei Yi [Harrisdale Senior High School]" userId="f9f029c9-d743-4d60-9f2c-e74bdec1ab07" providerId="ADAL" clId="{9D42492E-C300-4810-8310-AC2C5A3A63B8}" dt="2022-10-24T02:48:39.386" v="2768" actId="20577"/>
          <ac:spMkLst>
            <pc:docMk/>
            <pc:sldMk cId="4149447732" sldId="543"/>
            <ac:spMk id="4" creationId="{08AF0420-FE6C-0F48-89AB-47C8A47EC136}"/>
          </ac:spMkLst>
        </pc:spChg>
        <pc:spChg chg="del">
          <ac:chgData name="TAN Mei Yi [Harrisdale Senior High School]" userId="f9f029c9-d743-4d60-9f2c-e74bdec1ab07" providerId="ADAL" clId="{9D42492E-C300-4810-8310-AC2C5A3A63B8}" dt="2022-10-24T02:48:43.130" v="2769" actId="478"/>
          <ac:spMkLst>
            <pc:docMk/>
            <pc:sldMk cId="4149447732" sldId="543"/>
            <ac:spMk id="8" creationId="{F47B35CC-FB2B-0916-B612-26D6D6798058}"/>
          </ac:spMkLst>
        </pc:spChg>
        <pc:spChg chg="del">
          <ac:chgData name="TAN Mei Yi [Harrisdale Senior High School]" userId="f9f029c9-d743-4d60-9f2c-e74bdec1ab07" providerId="ADAL" clId="{9D42492E-C300-4810-8310-AC2C5A3A63B8}" dt="2022-10-24T02:48:43.130" v="2769" actId="478"/>
          <ac:spMkLst>
            <pc:docMk/>
            <pc:sldMk cId="4149447732" sldId="543"/>
            <ac:spMk id="9" creationId="{6AF91C38-FDC1-B8AF-9008-3C46686BEBFA}"/>
          </ac:spMkLst>
        </pc:spChg>
        <pc:spChg chg="del">
          <ac:chgData name="TAN Mei Yi [Harrisdale Senior High School]" userId="f9f029c9-d743-4d60-9f2c-e74bdec1ab07" providerId="ADAL" clId="{9D42492E-C300-4810-8310-AC2C5A3A63B8}" dt="2022-10-24T02:48:43.130" v="2769" actId="478"/>
          <ac:spMkLst>
            <pc:docMk/>
            <pc:sldMk cId="4149447732" sldId="543"/>
            <ac:spMk id="12" creationId="{9DB91DF6-2606-8060-0985-572E322A661C}"/>
          </ac:spMkLst>
        </pc:spChg>
        <pc:spChg chg="del">
          <ac:chgData name="TAN Mei Yi [Harrisdale Senior High School]" userId="f9f029c9-d743-4d60-9f2c-e74bdec1ab07" providerId="ADAL" clId="{9D42492E-C300-4810-8310-AC2C5A3A63B8}" dt="2022-10-24T02:48:43.130" v="2769" actId="478"/>
          <ac:spMkLst>
            <pc:docMk/>
            <pc:sldMk cId="4149447732" sldId="543"/>
            <ac:spMk id="15" creationId="{50B2D2FB-5A28-2CDF-C6E9-AAE27C6ADE17}"/>
          </ac:spMkLst>
        </pc:spChg>
        <pc:picChg chg="add mod">
          <ac:chgData name="TAN Mei Yi [Harrisdale Senior High School]" userId="f9f029c9-d743-4d60-9f2c-e74bdec1ab07" providerId="ADAL" clId="{9D42492E-C300-4810-8310-AC2C5A3A63B8}" dt="2022-10-24T02:48:54.318" v="2772" actId="1076"/>
          <ac:picMkLst>
            <pc:docMk/>
            <pc:sldMk cId="4149447732" sldId="543"/>
            <ac:picMk id="5" creationId="{ED6A2537-A71A-5E37-4071-F5311BD24B26}"/>
          </ac:picMkLst>
        </pc:picChg>
        <pc:picChg chg="del">
          <ac:chgData name="TAN Mei Yi [Harrisdale Senior High School]" userId="f9f029c9-d743-4d60-9f2c-e74bdec1ab07" providerId="ADAL" clId="{9D42492E-C300-4810-8310-AC2C5A3A63B8}" dt="2022-10-24T02:48:43.130" v="2769" actId="478"/>
          <ac:picMkLst>
            <pc:docMk/>
            <pc:sldMk cId="4149447732" sldId="543"/>
            <ac:picMk id="7" creationId="{42A95989-B09E-AC74-9341-A2785083E523}"/>
          </ac:picMkLst>
        </pc:picChg>
        <pc:picChg chg="del">
          <ac:chgData name="TAN Mei Yi [Harrisdale Senior High School]" userId="f9f029c9-d743-4d60-9f2c-e74bdec1ab07" providerId="ADAL" clId="{9D42492E-C300-4810-8310-AC2C5A3A63B8}" dt="2022-10-24T02:48:43.130" v="2769" actId="478"/>
          <ac:picMkLst>
            <pc:docMk/>
            <pc:sldMk cId="4149447732" sldId="543"/>
            <ac:picMk id="11" creationId="{CC5E37A6-3393-CABE-C304-DB018693264D}"/>
          </ac:picMkLst>
        </pc:picChg>
        <pc:picChg chg="del">
          <ac:chgData name="TAN Mei Yi [Harrisdale Senior High School]" userId="f9f029c9-d743-4d60-9f2c-e74bdec1ab07" providerId="ADAL" clId="{9D42492E-C300-4810-8310-AC2C5A3A63B8}" dt="2022-10-24T02:48:43.130" v="2769" actId="478"/>
          <ac:picMkLst>
            <pc:docMk/>
            <pc:sldMk cId="4149447732" sldId="543"/>
            <ac:picMk id="14" creationId="{DFF0CC9C-243B-4A7E-6529-1E0E8E41B31C}"/>
          </ac:picMkLst>
        </pc:picChg>
      </pc:sldChg>
    </pc:docChg>
  </pc:docChgLst>
  <pc:docChgLst>
    <pc:chgData name="TAN Mei Yi [Harrisdale Senior High School]" userId="f9f029c9-d743-4d60-9f2c-e74bdec1ab07" providerId="ADAL" clId="{7E745BC0-6AF0-43B1-8596-BBED8D38F579}"/>
    <pc:docChg chg="undo custSel addSld delSld modSld">
      <pc:chgData name="TAN Mei Yi [Harrisdale Senior High School]" userId="f9f029c9-d743-4d60-9f2c-e74bdec1ab07" providerId="ADAL" clId="{7E745BC0-6AF0-43B1-8596-BBED8D38F579}" dt="2022-11-09T01:55:53.713" v="1160" actId="20577"/>
      <pc:docMkLst>
        <pc:docMk/>
      </pc:docMkLst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1906728010" sldId="257"/>
        </pc:sldMkLst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3181543930" sldId="268"/>
        </pc:sldMkLst>
      </pc:sldChg>
      <pc:sldChg chg="modSp mod">
        <pc:chgData name="TAN Mei Yi [Harrisdale Senior High School]" userId="f9f029c9-d743-4d60-9f2c-e74bdec1ab07" providerId="ADAL" clId="{7E745BC0-6AF0-43B1-8596-BBED8D38F579}" dt="2022-10-24T03:12:10.566" v="55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745BC0-6AF0-43B1-8596-BBED8D38F579}" dt="2022-10-24T03:12:10.566" v="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7E745BC0-6AF0-43B1-8596-BBED8D38F579}" dt="2022-10-24T03:11:53.767" v="26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addSp modSp add mod">
        <pc:chgData name="TAN Mei Yi [Harrisdale Senior High School]" userId="f9f029c9-d743-4d60-9f2c-e74bdec1ab07" providerId="ADAL" clId="{7E745BC0-6AF0-43B1-8596-BBED8D38F579}" dt="2022-10-24T03:30:03.695" v="94" actId="1076"/>
        <pc:sldMkLst>
          <pc:docMk/>
          <pc:sldMk cId="3746352847" sldId="484"/>
        </pc:sldMkLst>
        <pc:spChg chg="add mod">
          <ac:chgData name="TAN Mei Yi [Harrisdale Senior High School]" userId="f9f029c9-d743-4d60-9f2c-e74bdec1ab07" providerId="ADAL" clId="{7E745BC0-6AF0-43B1-8596-BBED8D38F579}" dt="2022-10-24T03:29:54.069" v="85" actId="6549"/>
          <ac:spMkLst>
            <pc:docMk/>
            <pc:sldMk cId="3746352847" sldId="484"/>
            <ac:spMk id="2" creationId="{B20474E0-2199-3513-F219-5182E02A93AE}"/>
          </ac:spMkLst>
        </pc:spChg>
        <pc:spChg chg="mod">
          <ac:chgData name="TAN Mei Yi [Harrisdale Senior High School]" userId="f9f029c9-d743-4d60-9f2c-e74bdec1ab07" providerId="ADAL" clId="{7E745BC0-6AF0-43B1-8596-BBED8D38F579}" dt="2022-10-24T03:30:03.695" v="94" actId="1076"/>
          <ac:spMkLst>
            <pc:docMk/>
            <pc:sldMk cId="3746352847" sldId="484"/>
            <ac:spMk id="5" creationId="{9EF21EEE-08CC-234D-B635-498F5DED5146}"/>
          </ac:spMkLst>
        </pc:spChg>
        <pc:spChg chg="mod">
          <ac:chgData name="TAN Mei Yi [Harrisdale Senior High School]" userId="f9f029c9-d743-4d60-9f2c-e74bdec1ab07" providerId="ADAL" clId="{7E745BC0-6AF0-43B1-8596-BBED8D38F579}" dt="2022-10-24T03:30:03.695" v="94" actId="1076"/>
          <ac:spMkLst>
            <pc:docMk/>
            <pc:sldMk cId="3746352847" sldId="484"/>
            <ac:spMk id="6" creationId="{6B3125BA-EF52-4642-9094-62821C423180}"/>
          </ac:spMkLst>
        </pc:spChg>
        <pc:graphicFrameChg chg="mod">
          <ac:chgData name="TAN Mei Yi [Harrisdale Senior High School]" userId="f9f029c9-d743-4d60-9f2c-e74bdec1ab07" providerId="ADAL" clId="{7E745BC0-6AF0-43B1-8596-BBED8D38F579}" dt="2022-10-24T03:30:03.695" v="94" actId="1076"/>
          <ac:graphicFrameMkLst>
            <pc:docMk/>
            <pc:sldMk cId="3746352847" sldId="484"/>
            <ac:graphicFrameMk id="4" creationId="{56A89FC9-4B62-7646-AAF6-22D81B5D345D}"/>
          </ac:graphicFrameMkLst>
        </pc:graphicFrameChg>
      </pc:sldChg>
      <pc:sldChg chg="addSp delSp modSp add mod delAnim">
        <pc:chgData name="TAN Mei Yi [Harrisdale Senior High School]" userId="f9f029c9-d743-4d60-9f2c-e74bdec1ab07" providerId="ADAL" clId="{7E745BC0-6AF0-43B1-8596-BBED8D38F579}" dt="2022-10-24T03:42:12.466" v="306" actId="1076"/>
        <pc:sldMkLst>
          <pc:docMk/>
          <pc:sldMk cId="2514238501" sldId="487"/>
        </pc:sldMkLst>
        <pc:spChg chg="add mod">
          <ac:chgData name="TAN Mei Yi [Harrisdale Senior High School]" userId="f9f029c9-d743-4d60-9f2c-e74bdec1ab07" providerId="ADAL" clId="{7E745BC0-6AF0-43B1-8596-BBED8D38F579}" dt="2022-10-24T03:31:27.224" v="97"/>
          <ac:spMkLst>
            <pc:docMk/>
            <pc:sldMk cId="2514238501" sldId="487"/>
            <ac:spMk id="2" creationId="{13411B9F-859C-B8E5-897F-3F58A59E2803}"/>
          </ac:spMkLst>
        </pc:spChg>
        <pc:spChg chg="mod">
          <ac:chgData name="TAN Mei Yi [Harrisdale Senior High School]" userId="f9f029c9-d743-4d60-9f2c-e74bdec1ab07" providerId="ADAL" clId="{7E745BC0-6AF0-43B1-8596-BBED8D38F579}" dt="2022-10-24T03:32:46.833" v="160" actId="2085"/>
          <ac:spMkLst>
            <pc:docMk/>
            <pc:sldMk cId="2514238501" sldId="487"/>
            <ac:spMk id="3" creationId="{B978CF2D-A226-7546-96F3-72D2E9C09DF4}"/>
          </ac:spMkLst>
        </pc:spChg>
        <pc:spChg chg="del">
          <ac:chgData name="TAN Mei Yi [Harrisdale Senior High School]" userId="f9f029c9-d743-4d60-9f2c-e74bdec1ab07" providerId="ADAL" clId="{7E745BC0-6AF0-43B1-8596-BBED8D38F579}" dt="2022-10-24T03:34:31.895" v="300" actId="478"/>
          <ac:spMkLst>
            <pc:docMk/>
            <pc:sldMk cId="2514238501" sldId="487"/>
            <ac:spMk id="4" creationId="{E36EE686-AC1F-8246-947B-A77A0D41ED4C}"/>
          </ac:spMkLst>
        </pc:spChg>
        <pc:spChg chg="del">
          <ac:chgData name="TAN Mei Yi [Harrisdale Senior High School]" userId="f9f029c9-d743-4d60-9f2c-e74bdec1ab07" providerId="ADAL" clId="{7E745BC0-6AF0-43B1-8596-BBED8D38F579}" dt="2022-10-24T03:31:26.974" v="96" actId="478"/>
          <ac:spMkLst>
            <pc:docMk/>
            <pc:sldMk cId="2514238501" sldId="487"/>
            <ac:spMk id="6" creationId="{B4B07689-760D-4D71-9448-AFF1CCEB30E0}"/>
          </ac:spMkLst>
        </pc:spChg>
        <pc:spChg chg="mod">
          <ac:chgData name="TAN Mei Yi [Harrisdale Senior High School]" userId="f9f029c9-d743-4d60-9f2c-e74bdec1ab07" providerId="ADAL" clId="{7E745BC0-6AF0-43B1-8596-BBED8D38F579}" dt="2022-10-24T03:34:17.532" v="297" actId="1076"/>
          <ac:spMkLst>
            <pc:docMk/>
            <pc:sldMk cId="2514238501" sldId="487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34:08.127" v="293" actId="1076"/>
          <ac:spMkLst>
            <pc:docMk/>
            <pc:sldMk cId="2514238501" sldId="487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34:24.201" v="299" actId="1076"/>
          <ac:spMkLst>
            <pc:docMk/>
            <pc:sldMk cId="2514238501" sldId="487"/>
            <ac:spMk id="9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3:42:02.025" v="302" actId="478"/>
          <ac:spMkLst>
            <pc:docMk/>
            <pc:sldMk cId="2514238501" sldId="487"/>
            <ac:spMk id="10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2:12.466" v="306" actId="1076"/>
          <ac:spMkLst>
            <pc:docMk/>
            <pc:sldMk cId="2514238501" sldId="487"/>
            <ac:spMk id="11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7E745BC0-6AF0-43B1-8596-BBED8D38F579}" dt="2022-10-24T03:34:35.109" v="301" actId="478"/>
          <ac:spMkLst>
            <pc:docMk/>
            <pc:sldMk cId="2514238501" sldId="487"/>
            <ac:spMk id="12" creationId="{C2FDF438-B28C-70E4-26EA-EEC67AE21DA7}"/>
          </ac:spMkLst>
        </pc:spChg>
        <pc:spChg chg="mod">
          <ac:chgData name="TAN Mei Yi [Harrisdale Senior High School]" userId="f9f029c9-d743-4d60-9f2c-e74bdec1ab07" providerId="ADAL" clId="{7E745BC0-6AF0-43B1-8596-BBED8D38F579}" dt="2022-10-24T03:42:12.466" v="306" actId="1076"/>
          <ac:spMkLst>
            <pc:docMk/>
            <pc:sldMk cId="2514238501" sldId="487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2:12.466" v="306" actId="1076"/>
          <ac:spMkLst>
            <pc:docMk/>
            <pc:sldMk cId="2514238501" sldId="487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2:12.466" v="306" actId="1076"/>
          <ac:spMkLst>
            <pc:docMk/>
            <pc:sldMk cId="2514238501" sldId="487"/>
            <ac:spMk id="15" creationId="{00000000-0000-0000-0000-000000000000}"/>
          </ac:spMkLst>
        </pc:spChg>
        <pc:spChg chg="del mod">
          <ac:chgData name="TAN Mei Yi [Harrisdale Senior High School]" userId="f9f029c9-d743-4d60-9f2c-e74bdec1ab07" providerId="ADAL" clId="{7E745BC0-6AF0-43B1-8596-BBED8D38F579}" dt="2022-10-24T03:34:19.978" v="298" actId="478"/>
          <ac:spMkLst>
            <pc:docMk/>
            <pc:sldMk cId="2514238501" sldId="487"/>
            <ac:spMk id="17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3:42:02.025" v="302" actId="478"/>
          <ac:spMkLst>
            <pc:docMk/>
            <pc:sldMk cId="2514238501" sldId="487"/>
            <ac:spMk id="18" creationId="{00000000-0000-0000-0000-000000000000}"/>
          </ac:spMkLst>
        </pc:spChg>
      </pc:sldChg>
      <pc:sldChg chg="addSp delSp modSp add del mod">
        <pc:chgData name="TAN Mei Yi [Harrisdale Senior High School]" userId="f9f029c9-d743-4d60-9f2c-e74bdec1ab07" providerId="ADAL" clId="{7E745BC0-6AF0-43B1-8596-BBED8D38F579}" dt="2022-10-24T03:43:14.397" v="311" actId="47"/>
        <pc:sldMkLst>
          <pc:docMk/>
          <pc:sldMk cId="2947285824" sldId="488"/>
        </pc:sldMkLst>
        <pc:spChg chg="add mod">
          <ac:chgData name="TAN Mei Yi [Harrisdale Senior High School]" userId="f9f029c9-d743-4d60-9f2c-e74bdec1ab07" providerId="ADAL" clId="{7E745BC0-6AF0-43B1-8596-BBED8D38F579}" dt="2022-10-24T03:42:54.225" v="308"/>
          <ac:spMkLst>
            <pc:docMk/>
            <pc:sldMk cId="2947285824" sldId="488"/>
            <ac:spMk id="2" creationId="{36D35E4A-45FF-1E3C-B14A-4697FCFBD4B1}"/>
          </ac:spMkLst>
        </pc:spChg>
        <pc:spChg chg="del">
          <ac:chgData name="TAN Mei Yi [Harrisdale Senior High School]" userId="f9f029c9-d743-4d60-9f2c-e74bdec1ab07" providerId="ADAL" clId="{7E745BC0-6AF0-43B1-8596-BBED8D38F579}" dt="2022-10-24T03:42:54.022" v="307" actId="478"/>
          <ac:spMkLst>
            <pc:docMk/>
            <pc:sldMk cId="2947285824" sldId="488"/>
            <ac:spMk id="6" creationId="{B4B07689-760D-4D71-9448-AFF1CCEB30E0}"/>
          </ac:spMkLst>
        </pc:spChg>
      </pc:sldChg>
      <pc:sldChg chg="addSp delSp modSp add mod delAnim modAnim">
        <pc:chgData name="TAN Mei Yi [Harrisdale Senior High School]" userId="f9f029c9-d743-4d60-9f2c-e74bdec1ab07" providerId="ADAL" clId="{7E745BC0-6AF0-43B1-8596-BBED8D38F579}" dt="2022-10-24T03:48:50.415" v="451" actId="20577"/>
        <pc:sldMkLst>
          <pc:docMk/>
          <pc:sldMk cId="3493740707" sldId="489"/>
        </pc:sldMkLst>
        <pc:spChg chg="add mod">
          <ac:chgData name="TAN Mei Yi [Harrisdale Senior High School]" userId="f9f029c9-d743-4d60-9f2c-e74bdec1ab07" providerId="ADAL" clId="{7E745BC0-6AF0-43B1-8596-BBED8D38F579}" dt="2022-10-24T03:48:50.415" v="451" actId="20577"/>
          <ac:spMkLst>
            <pc:docMk/>
            <pc:sldMk cId="3493740707" sldId="489"/>
            <ac:spMk id="2" creationId="{D6D7CFDF-D0E5-9A66-86DA-A52AC5680C0B}"/>
          </ac:spMkLst>
        </pc:spChg>
        <pc:spChg chg="del mod">
          <ac:chgData name="TAN Mei Yi [Harrisdale Senior High School]" userId="f9f029c9-d743-4d60-9f2c-e74bdec1ab07" providerId="ADAL" clId="{7E745BC0-6AF0-43B1-8596-BBED8D38F579}" dt="2022-10-24T03:45:16.865" v="329" actId="478"/>
          <ac:spMkLst>
            <pc:docMk/>
            <pc:sldMk cId="3493740707" sldId="489"/>
            <ac:spMk id="3" creationId="{B978CF2D-A226-7546-96F3-72D2E9C09DF4}"/>
          </ac:spMkLst>
        </pc:spChg>
        <pc:spChg chg="del">
          <ac:chgData name="TAN Mei Yi [Harrisdale Senior High School]" userId="f9f029c9-d743-4d60-9f2c-e74bdec1ab07" providerId="ADAL" clId="{7E745BC0-6AF0-43B1-8596-BBED8D38F579}" dt="2022-10-24T03:45:27.569" v="332" actId="478"/>
          <ac:spMkLst>
            <pc:docMk/>
            <pc:sldMk cId="3493740707" sldId="489"/>
            <ac:spMk id="4" creationId="{E36EE686-AC1F-8246-947B-A77A0D41ED4C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46:17.319" v="355" actId="27636"/>
          <ac:spMkLst>
            <pc:docMk/>
            <pc:sldMk cId="3493740707" sldId="489"/>
            <ac:spMk id="5" creationId="{F2EF8A5D-262B-7801-3960-D7F192BD8063}"/>
          </ac:spMkLst>
        </pc:spChg>
        <pc:spChg chg="del">
          <ac:chgData name="TAN Mei Yi [Harrisdale Senior High School]" userId="f9f029c9-d743-4d60-9f2c-e74bdec1ab07" providerId="ADAL" clId="{7E745BC0-6AF0-43B1-8596-BBED8D38F579}" dt="2022-10-24T03:43:06.570" v="309" actId="478"/>
          <ac:spMkLst>
            <pc:docMk/>
            <pc:sldMk cId="3493740707" sldId="489"/>
            <ac:spMk id="6" creationId="{B4B07689-760D-4D71-9448-AFF1CCEB30E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28.827" v="400" actId="1076"/>
          <ac:spMkLst>
            <pc:docMk/>
            <pc:sldMk cId="3493740707" sldId="489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28.827" v="400" actId="1076"/>
          <ac:spMkLst>
            <pc:docMk/>
            <pc:sldMk cId="3493740707" sldId="48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28.827" v="400" actId="1076"/>
          <ac:spMkLst>
            <pc:docMk/>
            <pc:sldMk cId="3493740707" sldId="489"/>
            <ac:spMk id="10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28.827" v="400" actId="1076"/>
          <ac:spMkLst>
            <pc:docMk/>
            <pc:sldMk cId="3493740707" sldId="489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36.490" v="403" actId="1076"/>
          <ac:spMkLst>
            <pc:docMk/>
            <pc:sldMk cId="3493740707" sldId="489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36.490" v="403" actId="1076"/>
          <ac:spMkLst>
            <pc:docMk/>
            <pc:sldMk cId="3493740707" sldId="489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36.490" v="403" actId="1076"/>
          <ac:spMkLst>
            <pc:docMk/>
            <pc:sldMk cId="3493740707" sldId="489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36.490" v="403" actId="1076"/>
          <ac:spMkLst>
            <pc:docMk/>
            <pc:sldMk cId="3493740707" sldId="489"/>
            <ac:spMk id="15" creationId="{00000000-0000-0000-0000-000000000000}"/>
          </ac:spMkLst>
        </pc:spChg>
        <pc:spChg chg="del mod">
          <ac:chgData name="TAN Mei Yi [Harrisdale Senior High School]" userId="f9f029c9-d743-4d60-9f2c-e74bdec1ab07" providerId="ADAL" clId="{7E745BC0-6AF0-43B1-8596-BBED8D38F579}" dt="2022-10-24T03:47:17.817" v="395" actId="478"/>
          <ac:spMkLst>
            <pc:docMk/>
            <pc:sldMk cId="3493740707" sldId="489"/>
            <ac:spMk id="16" creationId="{00000000-0000-0000-0000-000000000000}"/>
          </ac:spMkLst>
        </pc:spChg>
        <pc:spChg chg="del mod">
          <ac:chgData name="TAN Mei Yi [Harrisdale Senior High School]" userId="f9f029c9-d743-4d60-9f2c-e74bdec1ab07" providerId="ADAL" clId="{7E745BC0-6AF0-43B1-8596-BBED8D38F579}" dt="2022-10-24T03:47:17.817" v="395" actId="478"/>
          <ac:spMkLst>
            <pc:docMk/>
            <pc:sldMk cId="3493740707" sldId="489"/>
            <ac:spMk id="17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7E745BC0-6AF0-43B1-8596-BBED8D38F579}" dt="2022-10-24T03:45:20.446" v="330" actId="478"/>
          <ac:spMkLst>
            <pc:docMk/>
            <pc:sldMk cId="3493740707" sldId="489"/>
            <ac:spMk id="18" creationId="{9A314BA3-4864-3F8C-0986-C2058E8197FA}"/>
          </ac:spMkLst>
        </pc:spChg>
        <pc:spChg chg="add del mod">
          <ac:chgData name="TAN Mei Yi [Harrisdale Senior High School]" userId="f9f029c9-d743-4d60-9f2c-e74bdec1ab07" providerId="ADAL" clId="{7E745BC0-6AF0-43B1-8596-BBED8D38F579}" dt="2022-10-24T03:45:29.935" v="333" actId="478"/>
          <ac:spMkLst>
            <pc:docMk/>
            <pc:sldMk cId="3493740707" sldId="489"/>
            <ac:spMk id="20" creationId="{FAC32F71-BB11-FFCF-1CAA-6864A6CE989C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47:52.423" v="423" actId="20577"/>
          <ac:spMkLst>
            <pc:docMk/>
            <pc:sldMk cId="3493740707" sldId="489"/>
            <ac:spMk id="21" creationId="{408D6DB2-21D1-BBE5-8E09-403CB2973C62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48:02.483" v="428" actId="20577"/>
          <ac:spMkLst>
            <pc:docMk/>
            <pc:sldMk cId="3493740707" sldId="489"/>
            <ac:spMk id="22" creationId="{9830B177-EE1D-9D15-0ED3-9C2C703184C7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48:09.791" v="430" actId="1076"/>
          <ac:spMkLst>
            <pc:docMk/>
            <pc:sldMk cId="3493740707" sldId="489"/>
            <ac:spMk id="23" creationId="{5E08A9CA-6771-B928-28E2-5C5E9A598E8D}"/>
          </ac:spMkLst>
        </pc:spChg>
      </pc:sldChg>
      <pc:sldChg chg="add del">
        <pc:chgData name="TAN Mei Yi [Harrisdale Senior High School]" userId="f9f029c9-d743-4d60-9f2c-e74bdec1ab07" providerId="ADAL" clId="{7E745BC0-6AF0-43B1-8596-BBED8D38F579}" dt="2022-10-24T03:43:16.708" v="312" actId="47"/>
        <pc:sldMkLst>
          <pc:docMk/>
          <pc:sldMk cId="2494559872" sldId="490"/>
        </pc:sldMkLst>
      </pc:sldChg>
      <pc:sldChg chg="add del">
        <pc:chgData name="TAN Mei Yi [Harrisdale Senior High School]" userId="f9f029c9-d743-4d60-9f2c-e74bdec1ab07" providerId="ADAL" clId="{7E745BC0-6AF0-43B1-8596-BBED8D38F579}" dt="2022-10-24T03:44:36.428" v="314" actId="47"/>
        <pc:sldMkLst>
          <pc:docMk/>
          <pc:sldMk cId="1640744255" sldId="491"/>
        </pc:sldMkLst>
      </pc:sldChg>
      <pc:sldChg chg="add del">
        <pc:chgData name="TAN Mei Yi [Harrisdale Senior High School]" userId="f9f029c9-d743-4d60-9f2c-e74bdec1ab07" providerId="ADAL" clId="{7E745BC0-6AF0-43B1-8596-BBED8D38F579}" dt="2022-10-24T03:44:39.142" v="315" actId="47"/>
        <pc:sldMkLst>
          <pc:docMk/>
          <pc:sldMk cId="3896827830" sldId="492"/>
        </pc:sldMkLst>
      </pc:sldChg>
      <pc:sldChg chg="add del">
        <pc:chgData name="TAN Mei Yi [Harrisdale Senior High School]" userId="f9f029c9-d743-4d60-9f2c-e74bdec1ab07" providerId="ADAL" clId="{7E745BC0-6AF0-43B1-8596-BBED8D38F579}" dt="2022-10-24T03:44:41.264" v="316" actId="47"/>
        <pc:sldMkLst>
          <pc:docMk/>
          <pc:sldMk cId="2940408787" sldId="493"/>
        </pc:sldMkLst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1188328795" sldId="533"/>
        </pc:sldMkLst>
      </pc:sldChg>
      <pc:sldChg chg="modSp mod">
        <pc:chgData name="TAN Mei Yi [Harrisdale Senior High School]" userId="f9f029c9-d743-4d60-9f2c-e74bdec1ab07" providerId="ADAL" clId="{7E745BC0-6AF0-43B1-8596-BBED8D38F579}" dt="2022-11-09T00:29:22.921" v="1159" actId="20577"/>
        <pc:sldMkLst>
          <pc:docMk/>
          <pc:sldMk cId="2842634190" sldId="537"/>
        </pc:sldMkLst>
        <pc:spChg chg="mod">
          <ac:chgData name="TAN Mei Yi [Harrisdale Senior High School]" userId="f9f029c9-d743-4d60-9f2c-e74bdec1ab07" providerId="ADAL" clId="{7E745BC0-6AF0-43B1-8596-BBED8D38F579}" dt="2022-11-09T00:29:22.921" v="1159" actId="20577"/>
          <ac:spMkLst>
            <pc:docMk/>
            <pc:sldMk cId="2842634190" sldId="537"/>
            <ac:spMk id="4" creationId="{08AF0420-FE6C-0F48-89AB-47C8A47EC136}"/>
          </ac:spMkLst>
        </pc:spChg>
      </pc:sldChg>
      <pc:sldChg chg="addSp delSp modSp add mod delAnim modAnim">
        <pc:chgData name="TAN Mei Yi [Harrisdale Senior High School]" userId="f9f029c9-d743-4d60-9f2c-e74bdec1ab07" providerId="ADAL" clId="{7E745BC0-6AF0-43B1-8596-BBED8D38F579}" dt="2022-10-24T03:51:09.391" v="562" actId="20577"/>
        <pc:sldMkLst>
          <pc:docMk/>
          <pc:sldMk cId="14730582" sldId="538"/>
        </pc:sldMkLst>
        <pc:spChg chg="del">
          <ac:chgData name="TAN Mei Yi [Harrisdale Senior High School]" userId="f9f029c9-d743-4d60-9f2c-e74bdec1ab07" providerId="ADAL" clId="{7E745BC0-6AF0-43B1-8596-BBED8D38F579}" dt="2022-10-24T03:49:14.552" v="452" actId="478"/>
          <ac:spMkLst>
            <pc:docMk/>
            <pc:sldMk cId="14730582" sldId="538"/>
            <ac:spMk id="2" creationId="{D6D7CFDF-D0E5-9A66-86DA-A52AC5680C0B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49:14.821" v="453"/>
          <ac:spMkLst>
            <pc:docMk/>
            <pc:sldMk cId="14730582" sldId="538"/>
            <ac:spMk id="3" creationId="{D4A7EC2B-1042-609D-C9D5-D5C7E1A33C29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50:17.362" v="516" actId="27636"/>
          <ac:spMkLst>
            <pc:docMk/>
            <pc:sldMk cId="14730582" sldId="538"/>
            <ac:spMk id="4" creationId="{BA045356-AB69-8CFC-CA40-24DEB5E468FB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36.865" v="481" actId="20577"/>
          <ac:spMkLst>
            <pc:docMk/>
            <pc:sldMk cId="14730582" sldId="538"/>
            <ac:spMk id="5" creationId="{F2EF8A5D-262B-7801-3960-D7F192BD8063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50:35.002" v="532" actId="1076"/>
          <ac:spMkLst>
            <pc:docMk/>
            <pc:sldMk cId="14730582" sldId="538"/>
            <ac:spMk id="6" creationId="{16A3C765-ABC4-4190-D47F-615044D67847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50:46.960" v="544" actId="20577"/>
          <ac:spMkLst>
            <pc:docMk/>
            <pc:sldMk cId="14730582" sldId="538"/>
            <ac:spMk id="7" creationId="{FAEF8B27-A77F-C9AE-61E2-32D34A6F213F}"/>
          </ac:spMkLst>
        </pc:spChg>
        <pc:spChg chg="del">
          <ac:chgData name="TAN Mei Yi [Harrisdale Senior High School]" userId="f9f029c9-d743-4d60-9f2c-e74bdec1ab07" providerId="ADAL" clId="{7E745BC0-6AF0-43B1-8596-BBED8D38F579}" dt="2022-10-24T03:49:42.848" v="482" actId="478"/>
          <ac:spMkLst>
            <pc:docMk/>
            <pc:sldMk cId="14730582" sldId="538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3:49:42.848" v="482" actId="478"/>
          <ac:spMkLst>
            <pc:docMk/>
            <pc:sldMk cId="14730582" sldId="538"/>
            <ac:spMk id="9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3:49:42.848" v="482" actId="478"/>
          <ac:spMkLst>
            <pc:docMk/>
            <pc:sldMk cId="14730582" sldId="538"/>
            <ac:spMk id="10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3:49:42.848" v="482" actId="478"/>
          <ac:spMkLst>
            <pc:docMk/>
            <pc:sldMk cId="14730582" sldId="538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54.278" v="485" actId="20577"/>
          <ac:spMkLst>
            <pc:docMk/>
            <pc:sldMk cId="14730582" sldId="538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52.760" v="483" actId="1076"/>
          <ac:spMkLst>
            <pc:docMk/>
            <pc:sldMk cId="14730582" sldId="538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52.760" v="483" actId="1076"/>
          <ac:spMkLst>
            <pc:docMk/>
            <pc:sldMk cId="14730582" sldId="538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52.760" v="483" actId="1076"/>
          <ac:spMkLst>
            <pc:docMk/>
            <pc:sldMk cId="14730582" sldId="538"/>
            <ac:spMk id="15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52.760" v="483" actId="1076"/>
          <ac:spMkLst>
            <pc:docMk/>
            <pc:sldMk cId="14730582" sldId="538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52.760" v="483" actId="1076"/>
          <ac:spMkLst>
            <pc:docMk/>
            <pc:sldMk cId="14730582" sldId="538"/>
            <ac:spMk id="17" creationId="{00000000-0000-0000-0000-000000000000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51:03.021" v="557" actId="1076"/>
          <ac:spMkLst>
            <pc:docMk/>
            <pc:sldMk cId="14730582" sldId="538"/>
            <ac:spMk id="18" creationId="{CDFD744D-1A88-CC26-381B-560CD2B0A93C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51:09.391" v="562" actId="20577"/>
          <ac:spMkLst>
            <pc:docMk/>
            <pc:sldMk cId="14730582" sldId="538"/>
            <ac:spMk id="19" creationId="{204D7847-8215-29E7-14C8-6BCB15D6B341}"/>
          </ac:spMkLst>
        </pc:spChg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4074595466" sldId="538"/>
        </pc:sldMkLst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1639945964" sldId="539"/>
        </pc:sldMkLst>
      </pc:sldChg>
      <pc:sldChg chg="addSp delSp modSp add mod delAnim modAnim">
        <pc:chgData name="TAN Mei Yi [Harrisdale Senior High School]" userId="f9f029c9-d743-4d60-9f2c-e74bdec1ab07" providerId="ADAL" clId="{7E745BC0-6AF0-43B1-8596-BBED8D38F579}" dt="2022-10-24T04:02:24.624" v="969" actId="1076"/>
        <pc:sldMkLst>
          <pc:docMk/>
          <pc:sldMk cId="2436052378" sldId="539"/>
        </pc:sldMkLst>
        <pc:spChg chg="add mod">
          <ac:chgData name="TAN Mei Yi [Harrisdale Senior High School]" userId="f9f029c9-d743-4d60-9f2c-e74bdec1ab07" providerId="ADAL" clId="{7E745BC0-6AF0-43B1-8596-BBED8D38F579}" dt="2022-10-24T04:00:49.832" v="903" actId="20577"/>
          <ac:spMkLst>
            <pc:docMk/>
            <pc:sldMk cId="2436052378" sldId="539"/>
            <ac:spMk id="2" creationId="{4346F372-8393-697F-0D48-67C4865381FB}"/>
          </ac:spMkLst>
        </pc:spChg>
        <pc:spChg chg="del">
          <ac:chgData name="TAN Mei Yi [Harrisdale Senior High School]" userId="f9f029c9-d743-4d60-9f2c-e74bdec1ab07" providerId="ADAL" clId="{7E745BC0-6AF0-43B1-8596-BBED8D38F579}" dt="2022-10-24T03:58:43.975" v="801" actId="478"/>
          <ac:spMkLst>
            <pc:docMk/>
            <pc:sldMk cId="2436052378" sldId="539"/>
            <ac:spMk id="4" creationId="{BA045356-AB69-8CFC-CA40-24DEB5E468FB}"/>
          </ac:spMkLst>
        </pc:spChg>
        <pc:spChg chg="mod">
          <ac:chgData name="TAN Mei Yi [Harrisdale Senior High School]" userId="f9f029c9-d743-4d60-9f2c-e74bdec1ab07" providerId="ADAL" clId="{7E745BC0-6AF0-43B1-8596-BBED8D38F579}" dt="2022-10-24T03:59:25.525" v="818" actId="20577"/>
          <ac:spMkLst>
            <pc:docMk/>
            <pc:sldMk cId="2436052378" sldId="539"/>
            <ac:spMk id="5" creationId="{F2EF8A5D-262B-7801-3960-D7F192BD8063}"/>
          </ac:spMkLst>
        </pc:spChg>
        <pc:spChg chg="del">
          <ac:chgData name="TAN Mei Yi [Harrisdale Senior High School]" userId="f9f029c9-d743-4d60-9f2c-e74bdec1ab07" providerId="ADAL" clId="{7E745BC0-6AF0-43B1-8596-BBED8D38F579}" dt="2022-10-24T03:58:43.975" v="801" actId="478"/>
          <ac:spMkLst>
            <pc:docMk/>
            <pc:sldMk cId="2436052378" sldId="539"/>
            <ac:spMk id="6" creationId="{16A3C765-ABC4-4190-D47F-615044D67847}"/>
          </ac:spMkLst>
        </pc:spChg>
        <pc:spChg chg="del">
          <ac:chgData name="TAN Mei Yi [Harrisdale Senior High School]" userId="f9f029c9-d743-4d60-9f2c-e74bdec1ab07" providerId="ADAL" clId="{7E745BC0-6AF0-43B1-8596-BBED8D38F579}" dt="2022-10-24T03:58:43.975" v="801" actId="478"/>
          <ac:spMkLst>
            <pc:docMk/>
            <pc:sldMk cId="2436052378" sldId="539"/>
            <ac:spMk id="7" creationId="{FAEF8B27-A77F-C9AE-61E2-32D34A6F213F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4:01:37.905" v="937" actId="27636"/>
          <ac:spMkLst>
            <pc:docMk/>
            <pc:sldMk cId="2436052378" sldId="539"/>
            <ac:spMk id="8" creationId="{5047EF4F-E0FB-5A40-D1EB-C80B4C0FEAF3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4:01:40.913" v="938" actId="1076"/>
          <ac:spMkLst>
            <pc:docMk/>
            <pc:sldMk cId="2436052378" sldId="539"/>
            <ac:spMk id="9" creationId="{2264EDC5-BD74-22FC-95E3-9C6F7FEBE86E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4:02:24.624" v="969" actId="1076"/>
          <ac:spMkLst>
            <pc:docMk/>
            <pc:sldMk cId="2436052378" sldId="539"/>
            <ac:spMk id="10" creationId="{1E7E4702-89BD-3267-E68A-6B68E1A1E2B1}"/>
          </ac:spMkLst>
        </pc:spChg>
        <pc:spChg chg="del mod">
          <ac:chgData name="TAN Mei Yi [Harrisdale Senior High School]" userId="f9f029c9-d743-4d60-9f2c-e74bdec1ab07" providerId="ADAL" clId="{7E745BC0-6AF0-43B1-8596-BBED8D38F579}" dt="2022-10-24T03:59:15.455" v="815" actId="478"/>
          <ac:spMkLst>
            <pc:docMk/>
            <pc:sldMk cId="2436052378" sldId="539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0:33.836" v="893" actId="404"/>
          <ac:spMkLst>
            <pc:docMk/>
            <pc:sldMk cId="2436052378" sldId="539"/>
            <ac:spMk id="13" creationId="{00000000-0000-0000-0000-000000000000}"/>
          </ac:spMkLst>
        </pc:spChg>
        <pc:spChg chg="del mod">
          <ac:chgData name="TAN Mei Yi [Harrisdale Senior High School]" userId="f9f029c9-d743-4d60-9f2c-e74bdec1ab07" providerId="ADAL" clId="{7E745BC0-6AF0-43B1-8596-BBED8D38F579}" dt="2022-10-24T04:00:37.895" v="894" actId="478"/>
          <ac:spMkLst>
            <pc:docMk/>
            <pc:sldMk cId="2436052378" sldId="539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0:41.089" v="895" actId="1076"/>
          <ac:spMkLst>
            <pc:docMk/>
            <pc:sldMk cId="2436052378" sldId="539"/>
            <ac:spMk id="15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1:27.297" v="923" actId="20577"/>
          <ac:spMkLst>
            <pc:docMk/>
            <pc:sldMk cId="2436052378" sldId="539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1:32.904" v="929" actId="20577"/>
          <ac:spMkLst>
            <pc:docMk/>
            <pc:sldMk cId="2436052378" sldId="539"/>
            <ac:spMk id="17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3:58:43.975" v="801" actId="478"/>
          <ac:spMkLst>
            <pc:docMk/>
            <pc:sldMk cId="2436052378" sldId="539"/>
            <ac:spMk id="18" creationId="{CDFD744D-1A88-CC26-381B-560CD2B0A93C}"/>
          </ac:spMkLst>
        </pc:spChg>
        <pc:spChg chg="del">
          <ac:chgData name="TAN Mei Yi [Harrisdale Senior High School]" userId="f9f029c9-d743-4d60-9f2c-e74bdec1ab07" providerId="ADAL" clId="{7E745BC0-6AF0-43B1-8596-BBED8D38F579}" dt="2022-10-24T03:58:43.975" v="801" actId="478"/>
          <ac:spMkLst>
            <pc:docMk/>
            <pc:sldMk cId="2436052378" sldId="539"/>
            <ac:spMk id="19" creationId="{204D7847-8215-29E7-14C8-6BCB15D6B341}"/>
          </ac:spMkLst>
        </pc:spChg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1207781073" sldId="540"/>
        </pc:sldMkLst>
      </pc:sldChg>
      <pc:sldChg chg="add">
        <pc:chgData name="TAN Mei Yi [Harrisdale Senior High School]" userId="f9f029c9-d743-4d60-9f2c-e74bdec1ab07" providerId="ADAL" clId="{7E745BC0-6AF0-43B1-8596-BBED8D38F579}" dt="2022-10-24T03:58:54.678" v="802"/>
        <pc:sldMkLst>
          <pc:docMk/>
          <pc:sldMk cId="2591162120" sldId="540"/>
        </pc:sldMkLst>
      </pc:sldChg>
      <pc:sldChg chg="delSp modSp add mod delAnim modAnim">
        <pc:chgData name="TAN Mei Yi [Harrisdale Senior High School]" userId="f9f029c9-d743-4d60-9f2c-e74bdec1ab07" providerId="ADAL" clId="{7E745BC0-6AF0-43B1-8596-BBED8D38F579}" dt="2022-11-09T01:55:53.713" v="1160" actId="20577"/>
        <pc:sldMkLst>
          <pc:docMk/>
          <pc:sldMk cId="465321982" sldId="541"/>
        </pc:sldMkLst>
        <pc:spChg chg="del">
          <ac:chgData name="TAN Mei Yi [Harrisdale Senior High School]" userId="f9f029c9-d743-4d60-9f2c-e74bdec1ab07" providerId="ADAL" clId="{7E745BC0-6AF0-43B1-8596-BBED8D38F579}" dt="2022-10-24T04:07:39.819" v="1013" actId="478"/>
          <ac:spMkLst>
            <pc:docMk/>
            <pc:sldMk cId="465321982" sldId="541"/>
            <ac:spMk id="4" creationId="{BA045356-AB69-8CFC-CA40-24DEB5E468FB}"/>
          </ac:spMkLst>
        </pc:spChg>
        <pc:spChg chg="mod">
          <ac:chgData name="TAN Mei Yi [Harrisdale Senior High School]" userId="f9f029c9-d743-4d60-9f2c-e74bdec1ab07" providerId="ADAL" clId="{7E745BC0-6AF0-43B1-8596-BBED8D38F579}" dt="2022-11-09T01:55:53.713" v="1160" actId="20577"/>
          <ac:spMkLst>
            <pc:docMk/>
            <pc:sldMk cId="465321982" sldId="541"/>
            <ac:spMk id="5" creationId="{F2EF8A5D-262B-7801-3960-D7F192BD8063}"/>
          </ac:spMkLst>
        </pc:spChg>
        <pc:spChg chg="del">
          <ac:chgData name="TAN Mei Yi [Harrisdale Senior High School]" userId="f9f029c9-d743-4d60-9f2c-e74bdec1ab07" providerId="ADAL" clId="{7E745BC0-6AF0-43B1-8596-BBED8D38F579}" dt="2022-10-24T04:07:39.819" v="1013" actId="478"/>
          <ac:spMkLst>
            <pc:docMk/>
            <pc:sldMk cId="465321982" sldId="541"/>
            <ac:spMk id="6" creationId="{16A3C765-ABC4-4190-D47F-615044D67847}"/>
          </ac:spMkLst>
        </pc:spChg>
        <pc:spChg chg="del">
          <ac:chgData name="TAN Mei Yi [Harrisdale Senior High School]" userId="f9f029c9-d743-4d60-9f2c-e74bdec1ab07" providerId="ADAL" clId="{7E745BC0-6AF0-43B1-8596-BBED8D38F579}" dt="2022-10-24T04:07:39.819" v="1013" actId="478"/>
          <ac:spMkLst>
            <pc:docMk/>
            <pc:sldMk cId="465321982" sldId="541"/>
            <ac:spMk id="7" creationId="{FAEF8B27-A77F-C9AE-61E2-32D34A6F213F}"/>
          </ac:spMkLst>
        </pc:spChg>
        <pc:spChg chg="mod">
          <ac:chgData name="TAN Mei Yi [Harrisdale Senior High School]" userId="f9f029c9-d743-4d60-9f2c-e74bdec1ab07" providerId="ADAL" clId="{7E745BC0-6AF0-43B1-8596-BBED8D38F579}" dt="2022-10-24T04:07:52.126" v="1017" actId="1076"/>
          <ac:spMkLst>
            <pc:docMk/>
            <pc:sldMk cId="465321982" sldId="541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8:36.164" v="1070" actId="1076"/>
          <ac:spMkLst>
            <pc:docMk/>
            <pc:sldMk cId="465321982" sldId="541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8:38.420" v="1071" actId="1076"/>
          <ac:spMkLst>
            <pc:docMk/>
            <pc:sldMk cId="465321982" sldId="541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8:56.985" v="1089" actId="1076"/>
          <ac:spMkLst>
            <pc:docMk/>
            <pc:sldMk cId="465321982" sldId="541"/>
            <ac:spMk id="15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9:20.805" v="1104" actId="1076"/>
          <ac:spMkLst>
            <pc:docMk/>
            <pc:sldMk cId="465321982" sldId="541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9:27.596" v="1111" actId="1076"/>
          <ac:spMkLst>
            <pc:docMk/>
            <pc:sldMk cId="465321982" sldId="541"/>
            <ac:spMk id="17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4:07:39.819" v="1013" actId="478"/>
          <ac:spMkLst>
            <pc:docMk/>
            <pc:sldMk cId="465321982" sldId="541"/>
            <ac:spMk id="18" creationId="{CDFD744D-1A88-CC26-381B-560CD2B0A93C}"/>
          </ac:spMkLst>
        </pc:spChg>
        <pc:spChg chg="del">
          <ac:chgData name="TAN Mei Yi [Harrisdale Senior High School]" userId="f9f029c9-d743-4d60-9f2c-e74bdec1ab07" providerId="ADAL" clId="{7E745BC0-6AF0-43B1-8596-BBED8D38F579}" dt="2022-10-24T04:07:39.819" v="1013" actId="478"/>
          <ac:spMkLst>
            <pc:docMk/>
            <pc:sldMk cId="465321982" sldId="541"/>
            <ac:spMk id="19" creationId="{204D7847-8215-29E7-14C8-6BCB15D6B341}"/>
          </ac:spMkLst>
        </pc:spChg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2333259729" sldId="541"/>
        </pc:sldMkLst>
      </pc:sldChg>
      <pc:sldChg chg="modSp add mod">
        <pc:chgData name="TAN Mei Yi [Harrisdale Senior High School]" userId="f9f029c9-d743-4d60-9f2c-e74bdec1ab07" providerId="ADAL" clId="{7E745BC0-6AF0-43B1-8596-BBED8D38F579}" dt="2022-10-24T04:10:54.289" v="1153" actId="27636"/>
        <pc:sldMkLst>
          <pc:docMk/>
          <pc:sldMk cId="2794375395" sldId="542"/>
        </pc:sldMkLst>
        <pc:spChg chg="mod">
          <ac:chgData name="TAN Mei Yi [Harrisdale Senior High School]" userId="f9f029c9-d743-4d60-9f2c-e74bdec1ab07" providerId="ADAL" clId="{7E745BC0-6AF0-43B1-8596-BBED8D38F579}" dt="2022-10-24T04:10:42.240" v="1145" actId="20577"/>
          <ac:spMkLst>
            <pc:docMk/>
            <pc:sldMk cId="2794375395" sldId="542"/>
            <ac:spMk id="2" creationId="{4346F372-8393-697F-0D48-67C4865381FB}"/>
          </ac:spMkLst>
        </pc:spChg>
        <pc:spChg chg="mod">
          <ac:chgData name="TAN Mei Yi [Harrisdale Senior High School]" userId="f9f029c9-d743-4d60-9f2c-e74bdec1ab07" providerId="ADAL" clId="{7E745BC0-6AF0-43B1-8596-BBED8D38F579}" dt="2022-10-24T04:10:21.829" v="1128" actId="20577"/>
          <ac:spMkLst>
            <pc:docMk/>
            <pc:sldMk cId="2794375395" sldId="542"/>
            <ac:spMk id="5" creationId="{F2EF8A5D-262B-7801-3960-D7F192BD8063}"/>
          </ac:spMkLst>
        </pc:spChg>
        <pc:spChg chg="mod">
          <ac:chgData name="TAN Mei Yi [Harrisdale Senior High School]" userId="f9f029c9-d743-4d60-9f2c-e74bdec1ab07" providerId="ADAL" clId="{7E745BC0-6AF0-43B1-8596-BBED8D38F579}" dt="2022-10-24T04:10:54.289" v="1153" actId="27636"/>
          <ac:spMkLst>
            <pc:docMk/>
            <pc:sldMk cId="2794375395" sldId="542"/>
            <ac:spMk id="8" creationId="{5047EF4F-E0FB-5A40-D1EB-C80B4C0FEAF3}"/>
          </ac:spMkLst>
        </pc:spChg>
        <pc:spChg chg="mod">
          <ac:chgData name="TAN Mei Yi [Harrisdale Senior High School]" userId="f9f029c9-d743-4d60-9f2c-e74bdec1ab07" providerId="ADAL" clId="{7E745BC0-6AF0-43B1-8596-BBED8D38F579}" dt="2022-10-24T04:10:37.365" v="1138" actId="20577"/>
          <ac:spMkLst>
            <pc:docMk/>
            <pc:sldMk cId="2794375395" sldId="542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10:46.292" v="1147" actId="20577"/>
          <ac:spMkLst>
            <pc:docMk/>
            <pc:sldMk cId="2794375395" sldId="542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10:50.813" v="1149" actId="20577"/>
          <ac:spMkLst>
            <pc:docMk/>
            <pc:sldMk cId="2794375395" sldId="542"/>
            <ac:spMk id="17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3994005969" sldId="542"/>
        </pc:sldMkLst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4149447732" sldId="543"/>
        </pc:sldMkLst>
      </pc:sldChg>
    </pc:docChg>
  </pc:docChgLst>
  <pc:docChgLst>
    <pc:chgData name="TAN Mei Yi [Harrisdale Senior High School]" userId="f9f029c9-d743-4d60-9f2c-e74bdec1ab07" providerId="ADAL" clId="{69DB69E3-BE30-4781-862A-E411D7D03CAC}"/>
    <pc:docChg chg="undo custSel addSld delSld modSld sldOrd">
      <pc:chgData name="TAN Mei Yi [Harrisdale Senior High School]" userId="f9f029c9-d743-4d60-9f2c-e74bdec1ab07" providerId="ADAL" clId="{69DB69E3-BE30-4781-862A-E411D7D03CAC}" dt="2022-10-20T04:35:10.941" v="2381" actId="6549"/>
      <pc:docMkLst>
        <pc:docMk/>
      </pc:docMkLst>
      <pc:sldChg chg="del">
        <pc:chgData name="TAN Mei Yi [Harrisdale Senior High School]" userId="f9f029c9-d743-4d60-9f2c-e74bdec1ab07" providerId="ADAL" clId="{69DB69E3-BE30-4781-862A-E411D7D03CAC}" dt="2022-10-19T02:28:25.887" v="1" actId="47"/>
        <pc:sldMkLst>
          <pc:docMk/>
          <pc:sldMk cId="3126441967" sldId="256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906728010" sldId="257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948636750" sldId="258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4231459328" sldId="259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564632347" sldId="260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826266839" sldId="263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754246580" sldId="264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2432272431" sldId="265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903227874" sldId="266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06837303" sldId="267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181543930" sldId="268"/>
        </pc:sldMkLst>
      </pc:sldChg>
      <pc:sldChg chg="delSp modSp add mod">
        <pc:chgData name="TAN Mei Yi [Harrisdale Senior High School]" userId="f9f029c9-d743-4d60-9f2c-e74bdec1ab07" providerId="ADAL" clId="{69DB69E3-BE30-4781-862A-E411D7D03CAC}" dt="2022-10-19T02:29:17.487" v="136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9DB69E3-BE30-4781-862A-E411D7D03CAC}" dt="2022-10-19T02:29:17.487" v="136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9DB69E3-BE30-4781-862A-E411D7D03CAC}" dt="2022-10-19T02:29:02.024" v="56" actId="20577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69DB69E3-BE30-4781-862A-E411D7D03CAC}" dt="2022-10-19T02:28:28.475" v="2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69DB69E3-BE30-4781-862A-E411D7D03CAC}" dt="2022-10-19T02:28:28.475" v="2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delSp modSp add mod addAnim delAnim modAnim">
        <pc:chgData name="TAN Mei Yi [Harrisdale Senior High School]" userId="f9f029c9-d743-4d60-9f2c-e74bdec1ab07" providerId="ADAL" clId="{69DB69E3-BE30-4781-862A-E411D7D03CAC}" dt="2022-10-19T04:12:49.608" v="421" actId="1076"/>
        <pc:sldMkLst>
          <pc:docMk/>
          <pc:sldMk cId="3584468885" sldId="503"/>
        </pc:sldMkLst>
        <pc:spChg chg="mod">
          <ac:chgData name="TAN Mei Yi [Harrisdale Senior High School]" userId="f9f029c9-d743-4d60-9f2c-e74bdec1ab07" providerId="ADAL" clId="{69DB69E3-BE30-4781-862A-E411D7D03CAC}" dt="2022-10-19T04:12:45.818" v="420" actId="1076"/>
          <ac:spMkLst>
            <pc:docMk/>
            <pc:sldMk cId="3584468885" sldId="503"/>
            <ac:spMk id="2" creationId="{512E6C03-BDE3-F844-9EBA-B510FF37FF04}"/>
          </ac:spMkLst>
        </pc:spChg>
        <pc:spChg chg="mod">
          <ac:chgData name="TAN Mei Yi [Harrisdale Senior High School]" userId="f9f029c9-d743-4d60-9f2c-e74bdec1ab07" providerId="ADAL" clId="{69DB69E3-BE30-4781-862A-E411D7D03CAC}" dt="2022-10-19T04:12:49.608" v="421" actId="1076"/>
          <ac:spMkLst>
            <pc:docMk/>
            <pc:sldMk cId="3584468885" sldId="503"/>
            <ac:spMk id="3" creationId="{E4D1DD90-A82B-6F42-B4FD-3A0332CC61A4}"/>
          </ac:spMkLst>
        </pc:spChg>
        <pc:spChg chg="add del mod">
          <ac:chgData name="TAN Mei Yi [Harrisdale Senior High School]" userId="f9f029c9-d743-4d60-9f2c-e74bdec1ab07" providerId="ADAL" clId="{69DB69E3-BE30-4781-862A-E411D7D03CAC}" dt="2022-10-19T04:12:04.216" v="406" actId="1076"/>
          <ac:spMkLst>
            <pc:docMk/>
            <pc:sldMk cId="3584468885" sldId="503"/>
            <ac:spMk id="4" creationId="{A7CDF578-4359-41FA-C720-A4F9C0B65575}"/>
          </ac:spMkLst>
        </pc:spChg>
        <pc:spChg chg="mod">
          <ac:chgData name="TAN Mei Yi [Harrisdale Senior High School]" userId="f9f029c9-d743-4d60-9f2c-e74bdec1ab07" providerId="ADAL" clId="{69DB69E3-BE30-4781-862A-E411D7D03CAC}" dt="2022-10-19T04:12:42.311" v="419" actId="313"/>
          <ac:spMkLst>
            <pc:docMk/>
            <pc:sldMk cId="3584468885" sldId="503"/>
            <ac:spMk id="5" creationId="{B4B07689-760D-4D71-9448-AFF1CCEB30E0}"/>
          </ac:spMkLst>
        </pc:spChg>
      </pc:sldChg>
      <pc:sldChg chg="addSp delSp modSp add mod">
        <pc:chgData name="TAN Mei Yi [Harrisdale Senior High School]" userId="f9f029c9-d743-4d60-9f2c-e74bdec1ab07" providerId="ADAL" clId="{69DB69E3-BE30-4781-862A-E411D7D03CAC}" dt="2022-10-20T00:02:46.311" v="527" actId="20577"/>
        <pc:sldMkLst>
          <pc:docMk/>
          <pc:sldMk cId="1134309911" sldId="515"/>
        </pc:sldMkLst>
        <pc:spChg chg="mod">
          <ac:chgData name="TAN Mei Yi [Harrisdale Senior High School]" userId="f9f029c9-d743-4d60-9f2c-e74bdec1ab07" providerId="ADAL" clId="{69DB69E3-BE30-4781-862A-E411D7D03CAC}" dt="2022-10-19T23:59:06.732" v="441" actId="207"/>
          <ac:spMkLst>
            <pc:docMk/>
            <pc:sldMk cId="1134309911" sldId="515"/>
            <ac:spMk id="8" creationId="{5F56314E-1594-D740-B332-ECB7988EC095}"/>
          </ac:spMkLst>
        </pc:spChg>
        <pc:spChg chg="del">
          <ac:chgData name="TAN Mei Yi [Harrisdale Senior High School]" userId="f9f029c9-d743-4d60-9f2c-e74bdec1ab07" providerId="ADAL" clId="{69DB69E3-BE30-4781-862A-E411D7D03CAC}" dt="2022-10-19T04:22:56.252" v="431" actId="478"/>
          <ac:spMkLst>
            <pc:docMk/>
            <pc:sldMk cId="1134309911" sldId="515"/>
            <ac:spMk id="9" creationId="{7421C619-91E7-F74B-89F4-DED58276DF78}"/>
          </ac:spMkLst>
        </pc:spChg>
        <pc:spChg chg="del mod">
          <ac:chgData name="TAN Mei Yi [Harrisdale Senior High School]" userId="f9f029c9-d743-4d60-9f2c-e74bdec1ab07" providerId="ADAL" clId="{69DB69E3-BE30-4781-862A-E411D7D03CAC}" dt="2022-10-19T23:59:52.201" v="473" actId="478"/>
          <ac:spMkLst>
            <pc:docMk/>
            <pc:sldMk cId="1134309911" sldId="515"/>
            <ac:spMk id="10" creationId="{4F9DEA29-8C5B-8B40-9393-888B4C221ED6}"/>
          </ac:spMkLst>
        </pc:spChg>
        <pc:spChg chg="mod">
          <ac:chgData name="TAN Mei Yi [Harrisdale Senior High School]" userId="f9f029c9-d743-4d60-9f2c-e74bdec1ab07" providerId="ADAL" clId="{69DB69E3-BE30-4781-862A-E411D7D03CAC}" dt="2022-10-20T00:02:46.311" v="527" actId="20577"/>
          <ac:spMkLst>
            <pc:docMk/>
            <pc:sldMk cId="1134309911" sldId="515"/>
            <ac:spMk id="11" creationId="{7A6F778E-2235-834D-BEEB-3513947177FB}"/>
          </ac:spMkLst>
        </pc:spChg>
        <pc:spChg chg="mod">
          <ac:chgData name="TAN Mei Yi [Harrisdale Senior High School]" userId="f9f029c9-d743-4d60-9f2c-e74bdec1ab07" providerId="ADAL" clId="{69DB69E3-BE30-4781-862A-E411D7D03CAC}" dt="2022-10-19T03:48:31.575" v="196" actId="20577"/>
          <ac:spMkLst>
            <pc:docMk/>
            <pc:sldMk cId="1134309911" sldId="515"/>
            <ac:spMk id="12" creationId="{2ADA7AF8-1FC9-4807-B4FF-6DF092ABA010}"/>
          </ac:spMkLst>
        </pc:spChg>
        <pc:picChg chg="del mod">
          <ac:chgData name="TAN Mei Yi [Harrisdale Senior High School]" userId="f9f029c9-d743-4d60-9f2c-e74bdec1ab07" providerId="ADAL" clId="{69DB69E3-BE30-4781-862A-E411D7D03CAC}" dt="2022-10-19T04:22:52.671" v="429" actId="478"/>
          <ac:picMkLst>
            <pc:docMk/>
            <pc:sldMk cId="1134309911" sldId="515"/>
            <ac:picMk id="3" creationId="{F1179FC0-54CD-8546-A37F-564AD6C6B862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19T23:57:06.313" v="435" actId="1076"/>
          <ac:picMkLst>
            <pc:docMk/>
            <pc:sldMk cId="1134309911" sldId="515"/>
            <ac:picMk id="4" creationId="{C7752AC3-3731-BAE4-BF5E-23E6A852B0CC}"/>
          </ac:picMkLst>
        </pc:picChg>
      </pc:sldChg>
      <pc:sldChg chg="addSp delSp modSp add mod">
        <pc:chgData name="TAN Mei Yi [Harrisdale Senior High School]" userId="f9f029c9-d743-4d60-9f2c-e74bdec1ab07" providerId="ADAL" clId="{69DB69E3-BE30-4781-862A-E411D7D03CAC}" dt="2022-10-20T00:02:55.463" v="552" actId="113"/>
        <pc:sldMkLst>
          <pc:docMk/>
          <pc:sldMk cId="554373049" sldId="516"/>
        </pc:sldMkLst>
        <pc:spChg chg="mod">
          <ac:chgData name="TAN Mei Yi [Harrisdale Senior High School]" userId="f9f029c9-d743-4d60-9f2c-e74bdec1ab07" providerId="ADAL" clId="{69DB69E3-BE30-4781-862A-E411D7D03CAC}" dt="2022-10-20T00:02:07.649" v="480" actId="20577"/>
          <ac:spMkLst>
            <pc:docMk/>
            <pc:sldMk cId="554373049" sldId="516"/>
            <ac:spMk id="8" creationId="{5F56314E-1594-D740-B332-ECB7988EC095}"/>
          </ac:spMkLst>
        </pc:spChg>
        <pc:spChg chg="mod">
          <ac:chgData name="TAN Mei Yi [Harrisdale Senior High School]" userId="f9f029c9-d743-4d60-9f2c-e74bdec1ab07" providerId="ADAL" clId="{69DB69E3-BE30-4781-862A-E411D7D03CAC}" dt="2022-10-20T00:02:55.463" v="552" actId="113"/>
          <ac:spMkLst>
            <pc:docMk/>
            <pc:sldMk cId="554373049" sldId="516"/>
            <ac:spMk id="11" creationId="{7A6F778E-2235-834D-BEEB-3513947177FB}"/>
          </ac:spMkLst>
        </pc:spChg>
        <pc:picChg chg="add mod ord">
          <ac:chgData name="TAN Mei Yi [Harrisdale Senior High School]" userId="f9f029c9-d743-4d60-9f2c-e74bdec1ab07" providerId="ADAL" clId="{69DB69E3-BE30-4781-862A-E411D7D03CAC}" dt="2022-10-20T00:02:19.537" v="486" actId="167"/>
          <ac:picMkLst>
            <pc:docMk/>
            <pc:sldMk cId="554373049" sldId="516"/>
            <ac:picMk id="3" creationId="{A4A2239E-FDA9-755E-BA9A-74D16A3FA513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02:09.229" v="481" actId="478"/>
          <ac:picMkLst>
            <pc:docMk/>
            <pc:sldMk cId="554373049" sldId="516"/>
            <ac:picMk id="4" creationId="{C7752AC3-3731-BAE4-BF5E-23E6A852B0CC}"/>
          </ac:picMkLst>
        </pc:picChg>
      </pc:sldChg>
      <pc:sldChg chg="add del">
        <pc:chgData name="TAN Mei Yi [Harrisdale Senior High School]" userId="f9f029c9-d743-4d60-9f2c-e74bdec1ab07" providerId="ADAL" clId="{69DB69E3-BE30-4781-862A-E411D7D03CAC}" dt="2022-10-19T03:50:39.261" v="276" actId="47"/>
        <pc:sldMkLst>
          <pc:docMk/>
          <pc:sldMk cId="1875327328" sldId="516"/>
        </pc:sldMkLst>
      </pc:sldChg>
      <pc:sldChg chg="addSp delSp modSp add mod ord delAnim">
        <pc:chgData name="TAN Mei Yi [Harrisdale Senior High School]" userId="f9f029c9-d743-4d60-9f2c-e74bdec1ab07" providerId="ADAL" clId="{69DB69E3-BE30-4781-862A-E411D7D03CAC}" dt="2022-10-20T02:07:29.880" v="1232"/>
        <pc:sldMkLst>
          <pc:docMk/>
          <pc:sldMk cId="3284048670" sldId="517"/>
        </pc:sldMkLst>
        <pc:spChg chg="add mod">
          <ac:chgData name="TAN Mei Yi [Harrisdale Senior High School]" userId="f9f029c9-d743-4d60-9f2c-e74bdec1ab07" providerId="ADAL" clId="{69DB69E3-BE30-4781-862A-E411D7D03CAC}" dt="2022-10-20T00:17:10.863" v="897" actId="20577"/>
          <ac:spMkLst>
            <pc:docMk/>
            <pc:sldMk cId="3284048670" sldId="517"/>
            <ac:spMk id="2" creationId="{0D0C57EA-8983-6842-2306-4C15BEB6F10D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6" creationId="{A6AC2D3E-FF8C-2540-8821-65BD2C7F3A8B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7" creationId="{2EF6C09B-6B88-5847-80CC-1F691C2094B2}"/>
          </ac:spMkLst>
        </pc:spChg>
        <pc:spChg chg="mod">
          <ac:chgData name="TAN Mei Yi [Harrisdale Senior High School]" userId="f9f029c9-d743-4d60-9f2c-e74bdec1ab07" providerId="ADAL" clId="{69DB69E3-BE30-4781-862A-E411D7D03CAC}" dt="2022-10-20T00:53:50.787" v="1104" actId="20577"/>
          <ac:spMkLst>
            <pc:docMk/>
            <pc:sldMk cId="3284048670" sldId="517"/>
            <ac:spMk id="8" creationId="{BEF40FC2-A7E2-7243-9AC0-E8FE47AF70A6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4.347" v="900" actId="478"/>
          <ac:spMkLst>
            <pc:docMk/>
            <pc:sldMk cId="3284048670" sldId="517"/>
            <ac:spMk id="10" creationId="{A12F8416-DFD9-BBCC-04B9-5C3B0E967CAD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11" creationId="{EBCAFC54-4769-334C-0323-A69E80A233F3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12" creationId="{558B8D99-4A1B-2BB4-DF5E-CE0A9BAB3B24}"/>
          </ac:spMkLst>
        </pc:spChg>
        <pc:picChg chg="add mod ord">
          <ac:chgData name="TAN Mei Yi [Harrisdale Senior High School]" userId="f9f029c9-d743-4d60-9f2c-e74bdec1ab07" providerId="ADAL" clId="{69DB69E3-BE30-4781-862A-E411D7D03CAC}" dt="2022-10-20T00:24:13.523" v="918" actId="14100"/>
          <ac:picMkLst>
            <pc:docMk/>
            <pc:sldMk cId="3284048670" sldId="517"/>
            <ac:picMk id="4" creationId="{408E7E7F-BCD4-934F-0F0F-58D400FB05B5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22:42.216" v="899" actId="478"/>
          <ac:picMkLst>
            <pc:docMk/>
            <pc:sldMk cId="3284048670" sldId="517"/>
            <ac:picMk id="5" creationId="{0F7B7903-6F40-864A-96D8-4EB9F01FB928}"/>
          </ac:picMkLst>
        </pc:picChg>
        <pc:cxnChg chg="del mod">
          <ac:chgData name="TAN Mei Yi [Harrisdale Senior High School]" userId="f9f029c9-d743-4d60-9f2c-e74bdec1ab07" providerId="ADAL" clId="{69DB69E3-BE30-4781-862A-E411D7D03CAC}" dt="2022-10-20T00:22:40.728" v="898" actId="478"/>
          <ac:cxnSpMkLst>
            <pc:docMk/>
            <pc:sldMk cId="3284048670" sldId="517"/>
            <ac:cxnSpMk id="9" creationId="{8B37F1D3-8D75-AC40-36E8-EBD9ADECE723}"/>
          </ac:cxnSpMkLst>
        </pc:cxnChg>
      </pc:sldChg>
      <pc:sldChg chg="new del">
        <pc:chgData name="TAN Mei Yi [Harrisdale Senior High School]" userId="f9f029c9-d743-4d60-9f2c-e74bdec1ab07" providerId="ADAL" clId="{69DB69E3-BE30-4781-862A-E411D7D03CAC}" dt="2022-10-19T23:59:57.975" v="475" actId="47"/>
        <pc:sldMkLst>
          <pc:docMk/>
          <pc:sldMk cId="3827388641" sldId="517"/>
        </pc:sldMkLst>
      </pc:sldChg>
      <pc:sldChg chg="add del">
        <pc:chgData name="TAN Mei Yi [Harrisdale Senior High School]" userId="f9f029c9-d743-4d60-9f2c-e74bdec1ab07" providerId="ADAL" clId="{69DB69E3-BE30-4781-862A-E411D7D03CAC}" dt="2022-10-19T23:59:56.259" v="474" actId="47"/>
        <pc:sldMkLst>
          <pc:docMk/>
          <pc:sldMk cId="1744385908" sldId="518"/>
        </pc:sldMkLst>
      </pc:sldChg>
      <pc:sldChg chg="addSp delSp modSp add mod">
        <pc:chgData name="TAN Mei Yi [Harrisdale Senior High School]" userId="f9f029c9-d743-4d60-9f2c-e74bdec1ab07" providerId="ADAL" clId="{69DB69E3-BE30-4781-862A-E411D7D03CAC}" dt="2022-10-20T00:04:31.019" v="596" actId="20577"/>
        <pc:sldMkLst>
          <pc:docMk/>
          <pc:sldMk cId="1661498124" sldId="522"/>
        </pc:sldMkLst>
        <pc:spChg chg="add mod">
          <ac:chgData name="TAN Mei Yi [Harrisdale Senior High School]" userId="f9f029c9-d743-4d60-9f2c-e74bdec1ab07" providerId="ADAL" clId="{69DB69E3-BE30-4781-862A-E411D7D03CAC}" dt="2022-10-20T00:03:53.570" v="569" actId="20577"/>
          <ac:spMkLst>
            <pc:docMk/>
            <pc:sldMk cId="1661498124" sldId="522"/>
            <ac:spMk id="2" creationId="{CE4F8E3A-F1D2-E2EC-4949-634CE5E33CFF}"/>
          </ac:spMkLst>
        </pc:spChg>
        <pc:spChg chg="del">
          <ac:chgData name="TAN Mei Yi [Harrisdale Senior High School]" userId="f9f029c9-d743-4d60-9f2c-e74bdec1ab07" providerId="ADAL" clId="{69DB69E3-BE30-4781-862A-E411D7D03CAC}" dt="2022-10-20T00:03:44.371" v="554" actId="478"/>
          <ac:spMkLst>
            <pc:docMk/>
            <pc:sldMk cId="1661498124" sldId="522"/>
            <ac:spMk id="3" creationId="{2ADA7AF8-1FC9-4807-B4FF-6DF092ABA010}"/>
          </ac:spMkLst>
        </pc:spChg>
        <pc:spChg chg="mod">
          <ac:chgData name="TAN Mei Yi [Harrisdale Senior High School]" userId="f9f029c9-d743-4d60-9f2c-e74bdec1ab07" providerId="ADAL" clId="{69DB69E3-BE30-4781-862A-E411D7D03CAC}" dt="2022-10-20T00:04:31.019" v="596" actId="20577"/>
          <ac:spMkLst>
            <pc:docMk/>
            <pc:sldMk cId="1661498124" sldId="522"/>
            <ac:spMk id="4" creationId="{1BC3C8C1-A22B-B94F-B4E1-038CC361EEFE}"/>
          </ac:spMkLst>
        </pc:spChg>
      </pc:sldChg>
      <pc:sldChg chg="addSp delSp modSp add mod">
        <pc:chgData name="TAN Mei Yi [Harrisdale Senior High School]" userId="f9f029c9-d743-4d60-9f2c-e74bdec1ab07" providerId="ADAL" clId="{69DB69E3-BE30-4781-862A-E411D7D03CAC}" dt="2022-10-20T00:05:42.920" v="642"/>
        <pc:sldMkLst>
          <pc:docMk/>
          <pc:sldMk cId="4026122918" sldId="526"/>
        </pc:sldMkLst>
        <pc:spChg chg="add mod">
          <ac:chgData name="TAN Mei Yi [Harrisdale Senior High School]" userId="f9f029c9-d743-4d60-9f2c-e74bdec1ab07" providerId="ADAL" clId="{69DB69E3-BE30-4781-862A-E411D7D03CAC}" dt="2022-10-20T00:05:42.920" v="642"/>
          <ac:spMkLst>
            <pc:docMk/>
            <pc:sldMk cId="4026122918" sldId="526"/>
            <ac:spMk id="2" creationId="{29B9D55C-F25B-053D-A19B-8235ADFADA74}"/>
          </ac:spMkLst>
        </pc:spChg>
        <pc:spChg chg="del">
          <ac:chgData name="TAN Mei Yi [Harrisdale Senior High School]" userId="f9f029c9-d743-4d60-9f2c-e74bdec1ab07" providerId="ADAL" clId="{69DB69E3-BE30-4781-862A-E411D7D03CAC}" dt="2022-10-20T00:05:42.354" v="641" actId="478"/>
          <ac:spMkLst>
            <pc:docMk/>
            <pc:sldMk cId="4026122918" sldId="526"/>
            <ac:spMk id="3" creationId="{C2EED23B-7B2F-1BB3-78DB-E4DF67472EC2}"/>
          </ac:spMkLst>
        </pc:spChg>
        <pc:spChg chg="mod">
          <ac:chgData name="TAN Mei Yi [Harrisdale Senior High School]" userId="f9f029c9-d743-4d60-9f2c-e74bdec1ab07" providerId="ADAL" clId="{69DB69E3-BE30-4781-862A-E411D7D03CAC}" dt="2022-10-20T00:05:36.414" v="640" actId="20577"/>
          <ac:spMkLst>
            <pc:docMk/>
            <pc:sldMk cId="4026122918" sldId="526"/>
            <ac:spMk id="4" creationId="{08AF0420-FE6C-0F48-89AB-47C8A47EC136}"/>
          </ac:spMkLst>
        </pc:spChg>
      </pc:sldChg>
      <pc:sldChg chg="addSp delSp modSp add mod modAnim">
        <pc:chgData name="TAN Mei Yi [Harrisdale Senior High School]" userId="f9f029c9-d743-4d60-9f2c-e74bdec1ab07" providerId="ADAL" clId="{69DB69E3-BE30-4781-862A-E411D7D03CAC}" dt="2022-10-20T00:16:08.001" v="885"/>
        <pc:sldMkLst>
          <pc:docMk/>
          <pc:sldMk cId="4117946111" sldId="527"/>
        </pc:sldMkLst>
        <pc:spChg chg="mod">
          <ac:chgData name="TAN Mei Yi [Harrisdale Senior High School]" userId="f9f029c9-d743-4d60-9f2c-e74bdec1ab07" providerId="ADAL" clId="{69DB69E3-BE30-4781-862A-E411D7D03CAC}" dt="2022-10-20T00:07:27.365" v="658" actId="20577"/>
          <ac:spMkLst>
            <pc:docMk/>
            <pc:sldMk cId="4117946111" sldId="527"/>
            <ac:spMk id="2" creationId="{29B9D55C-F25B-053D-A19B-8235ADFADA74}"/>
          </ac:spMkLst>
        </pc:spChg>
        <pc:spChg chg="mod">
          <ac:chgData name="TAN Mei Yi [Harrisdale Senior High School]" userId="f9f029c9-d743-4d60-9f2c-e74bdec1ab07" providerId="ADAL" clId="{69DB69E3-BE30-4781-862A-E411D7D03CAC}" dt="2022-10-20T00:08:12.587" v="718" actId="6549"/>
          <ac:spMkLst>
            <pc:docMk/>
            <pc:sldMk cId="4117946111" sldId="527"/>
            <ac:spMk id="4" creationId="{08AF0420-FE6C-0F48-89AB-47C8A47EC136}"/>
          </ac:spMkLst>
        </pc:spChg>
        <pc:grpChg chg="del mod">
          <ac:chgData name="TAN Mei Yi [Harrisdale Senior High School]" userId="f9f029c9-d743-4d60-9f2c-e74bdec1ab07" providerId="ADAL" clId="{69DB69E3-BE30-4781-862A-E411D7D03CAC}" dt="2022-10-20T00:11:46.800" v="749"/>
          <ac:grpSpMkLst>
            <pc:docMk/>
            <pc:sldMk cId="4117946111" sldId="527"/>
            <ac:grpSpMk id="14" creationId="{CB789879-7761-F31D-1241-215B49A2C4B5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1:41.349" v="741"/>
          <ac:grpSpMkLst>
            <pc:docMk/>
            <pc:sldMk cId="4117946111" sldId="527"/>
            <ac:grpSpMk id="19" creationId="{CACE84E5-73D8-ACC6-5A4C-0DB97B894D3C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1:41.348" v="740"/>
          <ac:grpSpMkLst>
            <pc:docMk/>
            <pc:sldMk cId="4117946111" sldId="527"/>
            <ac:grpSpMk id="20" creationId="{CF1E49EC-1E1B-B97A-4035-3CEF8D428C3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1:52.448" v="759"/>
          <ac:grpSpMkLst>
            <pc:docMk/>
            <pc:sldMk cId="4117946111" sldId="527"/>
            <ac:grpSpMk id="28" creationId="{A9F7EA9C-8C8E-93D9-744F-25D12FED55A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2:54.156" v="773"/>
          <ac:grpSpMkLst>
            <pc:docMk/>
            <pc:sldMk cId="4117946111" sldId="527"/>
            <ac:grpSpMk id="35" creationId="{93AB443F-3940-2E36-E784-5D9CC1060992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2:57.608" v="778"/>
          <ac:grpSpMkLst>
            <pc:docMk/>
            <pc:sldMk cId="4117946111" sldId="527"/>
            <ac:grpSpMk id="37" creationId="{61202E74-E99B-BF00-5985-AA0B672F156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2:57.608" v="778"/>
          <ac:grpSpMkLst>
            <pc:docMk/>
            <pc:sldMk cId="4117946111" sldId="527"/>
            <ac:grpSpMk id="42" creationId="{1487D63F-9E3B-841E-16AE-2F45DB9455F6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19.575" v="788"/>
          <ac:grpSpMkLst>
            <pc:docMk/>
            <pc:sldMk cId="4117946111" sldId="527"/>
            <ac:grpSpMk id="51" creationId="{DC8B5DA8-05D9-EEED-9EA6-6BF4766EC622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52" creationId="{6899C2AF-CDF1-1A0B-F057-3E12D1C24A4F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33.119" v="794"/>
          <ac:grpSpMkLst>
            <pc:docMk/>
            <pc:sldMk cId="4117946111" sldId="527"/>
            <ac:grpSpMk id="57" creationId="{63F3DA6F-CB4D-64F9-0CDE-5219D25851A1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46.944" v="802"/>
          <ac:grpSpMkLst>
            <pc:docMk/>
            <pc:sldMk cId="4117946111" sldId="527"/>
            <ac:grpSpMk id="64" creationId="{F0CFE4A0-0D17-84E5-685B-90A7D892158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57.527" v="811"/>
          <ac:grpSpMkLst>
            <pc:docMk/>
            <pc:sldMk cId="4117946111" sldId="527"/>
            <ac:grpSpMk id="73" creationId="{7B9A2DBF-EB0E-108D-6A04-276209BC8A0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92" creationId="{CBC0F907-F146-8618-79D5-77CB40F5C18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93" creationId="{717F824B-9BD0-191C-4E3A-3DF6BCBE609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94" creationId="{6CDC8195-CBA6-96BB-7BB8-7D11011BEC0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18.853" v="848" actId="164"/>
          <ac:grpSpMkLst>
            <pc:docMk/>
            <pc:sldMk cId="4117946111" sldId="527"/>
            <ac:grpSpMk id="98" creationId="{3092A4FF-8638-1815-B851-A4D4FD52FC63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4:54.249" v="845"/>
          <ac:grpSpMkLst>
            <pc:docMk/>
            <pc:sldMk cId="4117946111" sldId="527"/>
            <ac:grpSpMk id="102" creationId="{926E6403-6B11-3110-75AB-4A8F78B96126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18.853" v="848" actId="164"/>
          <ac:grpSpMkLst>
            <pc:docMk/>
            <pc:sldMk cId="4117946111" sldId="527"/>
            <ac:grpSpMk id="107" creationId="{94F26883-F9FC-CFAE-BC9E-0959C5F47C6C}"/>
          </ac:grpSpMkLst>
        </pc:grpChg>
        <pc:grpChg chg="add mod">
          <ac:chgData name="TAN Mei Yi [Harrisdale Senior High School]" userId="f9f029c9-d743-4d60-9f2c-e74bdec1ab07" providerId="ADAL" clId="{69DB69E3-BE30-4781-862A-E411D7D03CAC}" dt="2022-10-20T00:15:18.853" v="848" actId="164"/>
          <ac:grpSpMkLst>
            <pc:docMk/>
            <pc:sldMk cId="4117946111" sldId="527"/>
            <ac:grpSpMk id="108" creationId="{B5A104EB-96E1-8E6B-83AE-155362CAA0A9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5:45.024" v="856"/>
          <ac:grpSpMkLst>
            <pc:docMk/>
            <pc:sldMk cId="4117946111" sldId="527"/>
            <ac:grpSpMk id="113" creationId="{9C30DBCB-A0A2-1CA9-4B02-79C60CC5D285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5:51.635" v="868"/>
          <ac:grpSpMkLst>
            <pc:docMk/>
            <pc:sldMk cId="4117946111" sldId="527"/>
            <ac:grpSpMk id="115" creationId="{F110CC7C-C855-CD58-6B86-227EB67E8636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5:51.635" v="868"/>
          <ac:grpSpMkLst>
            <pc:docMk/>
            <pc:sldMk cId="4117946111" sldId="527"/>
            <ac:grpSpMk id="118" creationId="{BA8F6061-B4FF-9591-6773-9342B24CBFC8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53.407" v="871"/>
          <ac:grpSpMkLst>
            <pc:docMk/>
            <pc:sldMk cId="4117946111" sldId="527"/>
            <ac:grpSpMk id="127" creationId="{5D925F33-9033-FE97-93B9-92CD34C5DEC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51.635" v="868"/>
          <ac:grpSpMkLst>
            <pc:docMk/>
            <pc:sldMk cId="4117946111" sldId="527"/>
            <ac:grpSpMk id="128" creationId="{11132498-372D-AC17-2031-F63B28AFBFA1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56.915" v="875"/>
          <ac:grpSpMkLst>
            <pc:docMk/>
            <pc:sldMk cId="4117946111" sldId="527"/>
            <ac:grpSpMk id="133" creationId="{483DD4D9-1725-D11E-4BBC-966FAAE6DC67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6:02.229" v="882"/>
          <ac:grpSpMkLst>
            <pc:docMk/>
            <pc:sldMk cId="4117946111" sldId="527"/>
            <ac:grpSpMk id="136" creationId="{EECF83C0-B60C-BD6A-5AAF-5F752EFE2E4E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6:03.385" v="884"/>
          <ac:grpSpMkLst>
            <pc:docMk/>
            <pc:sldMk cId="4117946111" sldId="527"/>
            <ac:grpSpMk id="140" creationId="{02646E89-AA69-5715-0B6D-BF63FD0479E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6:03.385" v="884"/>
          <ac:grpSpMkLst>
            <pc:docMk/>
            <pc:sldMk cId="4117946111" sldId="527"/>
            <ac:grpSpMk id="142" creationId="{8C7EC53F-B381-0EB4-8DB0-74D4C09BE8BE}"/>
          </ac:grpSpMkLst>
        </pc:grpChg>
        <pc:picChg chg="add mod">
          <ac:chgData name="TAN Mei Yi [Harrisdale Senior High School]" userId="f9f029c9-d743-4d60-9f2c-e74bdec1ab07" providerId="ADAL" clId="{69DB69E3-BE30-4781-862A-E411D7D03CAC}" dt="2022-10-20T00:11:59.209" v="762" actId="34135"/>
          <ac:picMkLst>
            <pc:docMk/>
            <pc:sldMk cId="4117946111" sldId="527"/>
            <ac:picMk id="5" creationId="{5F060FDF-2067-4030-1028-17259455AB73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0:11:12.454" v="726" actId="167"/>
          <ac:picMkLst>
            <pc:docMk/>
            <pc:sldMk cId="4117946111" sldId="527"/>
            <ac:picMk id="7" creationId="{BF8400AF-841C-F319-7F9D-6E611180B64E}"/>
          </ac:picMkLst>
        </pc:picChg>
        <pc:inkChg chg="add del">
          <ac:chgData name="TAN Mei Yi [Harrisdale Senior High School]" userId="f9f029c9-d743-4d60-9f2c-e74bdec1ab07" providerId="ADAL" clId="{69DB69E3-BE30-4781-862A-E411D7D03CAC}" dt="2022-10-20T00:11:46.800" v="748"/>
          <ac:inkMkLst>
            <pc:docMk/>
            <pc:sldMk cId="4117946111" sldId="527"/>
            <ac:inkMk id="8" creationId="{F1BBE4EE-F40E-D2E4-14F0-2D79CE93E27F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6.800" v="749"/>
          <ac:inkMkLst>
            <pc:docMk/>
            <pc:sldMk cId="4117946111" sldId="527"/>
            <ac:inkMk id="9" creationId="{7D61A610-7D70-42DC-528B-564E164D6391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6.800" v="750"/>
          <ac:inkMkLst>
            <pc:docMk/>
            <pc:sldMk cId="4117946111" sldId="527"/>
            <ac:inkMk id="10" creationId="{3BE18C99-28E4-57EC-29A3-002CD7B1DD96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0" v="747"/>
          <ac:inkMkLst>
            <pc:docMk/>
            <pc:sldMk cId="4117946111" sldId="527"/>
            <ac:inkMk id="11" creationId="{8E60FAC0-D93B-0B0D-8960-0B8CD65FA82D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1" v="753"/>
          <ac:inkMkLst>
            <pc:docMk/>
            <pc:sldMk cId="4117946111" sldId="527"/>
            <ac:inkMk id="12" creationId="{DECD4890-3D16-7D8D-FFD0-CDDA635D4F52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0" v="751"/>
          <ac:inkMkLst>
            <pc:docMk/>
            <pc:sldMk cId="4117946111" sldId="527"/>
            <ac:inkMk id="13" creationId="{D6EE1CF0-C9DB-BCD4-349D-8824A844E385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49" v="742"/>
          <ac:inkMkLst>
            <pc:docMk/>
            <pc:sldMk cId="4117946111" sldId="527"/>
            <ac:inkMk id="15" creationId="{176EDC9B-1C85-72C8-6A05-B2013511792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48" v="740"/>
          <ac:inkMkLst>
            <pc:docMk/>
            <pc:sldMk cId="4117946111" sldId="527"/>
            <ac:inkMk id="16" creationId="{4E27797E-807E-3339-B3CC-FE11C6D65E0B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50" v="743"/>
          <ac:inkMkLst>
            <pc:docMk/>
            <pc:sldMk cId="4117946111" sldId="527"/>
            <ac:inkMk id="17" creationId="{8FCB213B-891A-5E50-2F9A-E43048BD4AFC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49" v="741"/>
          <ac:inkMkLst>
            <pc:docMk/>
            <pc:sldMk cId="4117946111" sldId="527"/>
            <ac:inkMk id="18" creationId="{1F3C80A9-8618-6A17-91D9-1B1A17CDFBC2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799" v="746"/>
          <ac:inkMkLst>
            <pc:docMk/>
            <pc:sldMk cId="4117946111" sldId="527"/>
            <ac:inkMk id="21" creationId="{B014D2C4-B668-1BD8-778D-A8F65390316E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1" v="752"/>
          <ac:inkMkLst>
            <pc:docMk/>
            <pc:sldMk cId="4117946111" sldId="527"/>
            <ac:inkMk id="22" creationId="{8EF286B4-3E0C-6800-602F-C3725EA32A3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3" creationId="{3863404C-590F-DBD6-A0A7-14B723528C9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4" creationId="{0FD749BC-DC79-F43F-A381-53AF453DCED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5" creationId="{E87D7AB8-BB59-7C20-BE0B-9DB675490EE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6" creationId="{DB592AD5-DCCE-0216-6982-F0E46EA0819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7" creationId="{732EC8C9-A3B7-C344-31EB-F67EB23ECB5C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15.624" v="764" actId="9405"/>
          <ac:inkMkLst>
            <pc:docMk/>
            <pc:sldMk cId="4117946111" sldId="527"/>
            <ac:inkMk id="29" creationId="{3FBCD9F2-6F87-8D22-B993-1B8DD4F9730A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28.748" v="765" actId="9405"/>
          <ac:inkMkLst>
            <pc:docMk/>
            <pc:sldMk cId="4117946111" sldId="527"/>
            <ac:inkMk id="30" creationId="{64CCAAD4-2AD3-8377-1561-38EB7D305BA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29.133" v="766" actId="9405"/>
          <ac:inkMkLst>
            <pc:docMk/>
            <pc:sldMk cId="4117946111" sldId="527"/>
            <ac:inkMk id="31" creationId="{CE2801B8-32BE-1118-266F-7D5EDE6762BD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29.540" v="767" actId="9405"/>
          <ac:inkMkLst>
            <pc:docMk/>
            <pc:sldMk cId="4117946111" sldId="527"/>
            <ac:inkMk id="32" creationId="{2281CFCC-EAA8-ECD3-28A4-2EFECCB1B49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3" creationId="{E4F72308-B52A-7989-1D95-FE9CE901B08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4" creationId="{08B46AF5-4139-6B66-5D05-C5E7B257C3B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6" creationId="{1516EB35-35EA-66E6-7E69-70612ED8B28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8" creationId="{F6F130C2-BE5F-EF7B-DB64-9FD1C33880F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9" creationId="{C9B7722F-BE65-AC9E-438D-FD1C3EC3A33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40" creationId="{0D7E12AD-2218-6443-EA7A-DCB5FF36185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41" creationId="{25D98703-F7EA-B19E-E515-62331D36AFFD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3:12.157" v="780" actId="9405"/>
          <ac:inkMkLst>
            <pc:docMk/>
            <pc:sldMk cId="4117946111" sldId="527"/>
            <ac:inkMk id="43" creationId="{C0AF5D88-4CEB-6569-930D-777E2146B6D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4" creationId="{9AB95846-B8F0-3715-3723-4661DC1A385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5" creationId="{FFD275FC-768A-B7B1-5EA9-BF5A4E2239E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6" creationId="{79DECD16-08AC-7642-E402-7CA35E35228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7" creationId="{6591C184-AEE2-2E98-4236-A028DF6B158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19.575" v="788"/>
          <ac:inkMkLst>
            <pc:docMk/>
            <pc:sldMk cId="4117946111" sldId="527"/>
            <ac:inkMk id="48" creationId="{DC0B8917-F5C6-2603-9139-198193857AE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19.575" v="788"/>
          <ac:inkMkLst>
            <pc:docMk/>
            <pc:sldMk cId="4117946111" sldId="527"/>
            <ac:inkMk id="49" creationId="{0B1E884A-27D8-6C74-57BF-4166FA2EE65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19.575" v="788"/>
          <ac:inkMkLst>
            <pc:docMk/>
            <pc:sldMk cId="4117946111" sldId="527"/>
            <ac:inkMk id="50" creationId="{50B4A617-1897-21B8-5A8C-B3D99CEE92B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3" creationId="{4F086573-7D83-278A-AB6C-4C2551A36C2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4" creationId="{7E284D47-F520-4576-22DC-7533F5CC351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5" creationId="{1DFAA2C2-60DA-115A-9F20-2AFC0E3265E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6" creationId="{99D7EBAF-498C-DDE4-55BA-C3AA73A556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58" creationId="{CAA15D7E-A8AF-8172-77EE-8EF9434E12B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59" creationId="{B9F65330-AD32-01AF-7A25-AD2C17DCBC5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0" creationId="{78FA913B-CC29-8287-A8C7-1F660630E71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1" creationId="{F5D7A959-2ACD-3F25-30BD-A26715C53D0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2" creationId="{3B9E7E9B-E9AF-D4BB-C334-E07F83E27FB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3" creationId="{08675F8C-33B3-EE70-9773-01263C0DD00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3:53.053" v="803" actId="9405"/>
          <ac:inkMkLst>
            <pc:docMk/>
            <pc:sldMk cId="4117946111" sldId="527"/>
            <ac:inkMk id="65" creationId="{85414660-CB30-BA20-2EA5-33E76139528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6" creationId="{C7BBE8AC-C5D8-5A20-9EFC-F7FD0421FEA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7" creationId="{E71E01F0-F701-0769-40C4-E6F15F6BCCA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8" creationId="{B135B32B-54D8-9B3F-02A1-8457F48CE2D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9" creationId="{43FB9481-74DE-76E8-9E14-5C09349364C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70" creationId="{11B9A8D3-70C7-427D-2AFF-791C6BF5586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71" creationId="{7C4A16B1-0DD9-2F4E-E0B5-6A545E315CD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72" creationId="{95E63B76-CF2B-5AD3-9EEE-18BCC96AFBF4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09.057" v="813" actId="9405"/>
          <ac:inkMkLst>
            <pc:docMk/>
            <pc:sldMk cId="4117946111" sldId="527"/>
            <ac:inkMk id="74" creationId="{2F90C2EB-1C46-3C5B-5AE3-A52821175DB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09.645" v="814" actId="9405"/>
          <ac:inkMkLst>
            <pc:docMk/>
            <pc:sldMk cId="4117946111" sldId="527"/>
            <ac:inkMk id="75" creationId="{ED8A6D71-9A77-8CBB-6770-437EAE530A1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0.179" v="815" actId="9405"/>
          <ac:inkMkLst>
            <pc:docMk/>
            <pc:sldMk cId="4117946111" sldId="527"/>
            <ac:inkMk id="76" creationId="{5C0D8355-0E8C-B05D-91A7-5238198F290C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0.664" v="816" actId="9405"/>
          <ac:inkMkLst>
            <pc:docMk/>
            <pc:sldMk cId="4117946111" sldId="527"/>
            <ac:inkMk id="77" creationId="{4D56D162-15C4-5848-83F9-62C02508FD3D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1.106" v="817" actId="9405"/>
          <ac:inkMkLst>
            <pc:docMk/>
            <pc:sldMk cId="4117946111" sldId="527"/>
            <ac:inkMk id="78" creationId="{8AE0EAFD-5074-BA46-416B-819C03FD14A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1.709" v="818" actId="9405"/>
          <ac:inkMkLst>
            <pc:docMk/>
            <pc:sldMk cId="4117946111" sldId="527"/>
            <ac:inkMk id="79" creationId="{92D2E245-C2EA-1684-4D92-18389E279E3A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2.255" v="819" actId="9405"/>
          <ac:inkMkLst>
            <pc:docMk/>
            <pc:sldMk cId="4117946111" sldId="527"/>
            <ac:inkMk id="80" creationId="{90CA200E-B43B-5935-F8F6-D73019B04D6B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2.629" v="820" actId="9405"/>
          <ac:inkMkLst>
            <pc:docMk/>
            <pc:sldMk cId="4117946111" sldId="527"/>
            <ac:inkMk id="81" creationId="{B332962E-D080-036D-C5F2-85F2599B5824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3.005" v="821" actId="9405"/>
          <ac:inkMkLst>
            <pc:docMk/>
            <pc:sldMk cId="4117946111" sldId="527"/>
            <ac:inkMk id="82" creationId="{F1CBCB9F-E1EB-F48D-C657-8E2E1BE2FB3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3" creationId="{7AF7A0DA-9F64-426E-1A8E-2005061EB2A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4" creationId="{5DDF7108-E7CE-2B25-043D-19A1002DBD3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5" creationId="{4B31790A-BC13-73E8-2BC5-6FCE72490B38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4.957" v="825" actId="9405"/>
          <ac:inkMkLst>
            <pc:docMk/>
            <pc:sldMk cId="4117946111" sldId="527"/>
            <ac:inkMk id="86" creationId="{EA481883-241C-6228-F592-7DC8970199B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7" creationId="{F5597E28-5521-3F66-F1BF-DF0A836D065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8" creationId="{F412D216-F0DB-FD91-6710-57259116225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9" creationId="{8F301B76-13F5-F81E-1E5F-6C30D5EB61D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90" creationId="{AB6A2A26-3B0B-E6D6-17BD-0D73EA7A0B2E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7.576" v="830" actId="9405"/>
          <ac:inkMkLst>
            <pc:docMk/>
            <pc:sldMk cId="4117946111" sldId="527"/>
            <ac:inkMk id="91" creationId="{C3315D98-EF69-6EED-D3DA-5093D812DF6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36.287" v="833" actId="9405"/>
          <ac:inkMkLst>
            <pc:docMk/>
            <pc:sldMk cId="4117946111" sldId="527"/>
            <ac:inkMk id="95" creationId="{947F60C0-80E5-4465-1097-1C69DCB42E5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43.442" v="836"/>
          <ac:inkMkLst>
            <pc:docMk/>
            <pc:sldMk cId="4117946111" sldId="527"/>
            <ac:inkMk id="96" creationId="{B6C2EE4B-1E28-5DF2-63BC-CCA2291CE07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43.442" v="836"/>
          <ac:inkMkLst>
            <pc:docMk/>
            <pc:sldMk cId="4117946111" sldId="527"/>
            <ac:inkMk id="97" creationId="{61500D25-1165-1CD2-30F2-304905C10D9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99" creationId="{405DB513-C08D-540B-2F28-3A54DFFABA2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0" creationId="{349FD44E-22F0-06FB-2AA2-A628891978F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1" creationId="{EA2BB3D0-0B43-2F1B-2C60-16CF9512905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3" creationId="{1AB9D974-E380-5194-2644-82F09E53674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4" creationId="{F598E719-104E-84A6-CE33-58E660DC95C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5" creationId="{45ADA9F3-8F29-D64D-4D24-7646023520E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6" creationId="{DF2C6F91-BF4B-BDB4-C115-6B72D86CD5A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09" creationId="{38B4B432-0584-E2F0-5DE9-FF9A56EF6C6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0" creationId="{6812BB97-573F-B9E4-B14F-B5540011AC1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1" creationId="{8BCA3D90-2988-DB27-C9CA-61B700B0F5B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2" creationId="{E543DFCD-9541-87F1-0182-5E4A2B1A053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4" creationId="{BD852AE1-39D9-A776-544A-59C2E0FD7EC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6" creationId="{05E1A4A3-6E6B-A185-4805-7AA50748C90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7" creationId="{209776E1-8CBD-9753-5AF4-05DDFBA4035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9" creationId="{B0C05775-E1CC-82EF-1404-39BDC5A80DF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0" creationId="{E9D84E82-0B66-BCDE-FA31-3AED954A686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1" creationId="{DCDC5281-059E-5696-E13E-B044159C9AA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2" creationId="{B8A1F2AE-3DB4-D791-3D0A-B89734C5BA9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3" creationId="{826B443A-DDA9-B0FB-E526-F22EA7240D8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3.407" v="871"/>
          <ac:inkMkLst>
            <pc:docMk/>
            <pc:sldMk cId="4117946111" sldId="527"/>
            <ac:inkMk id="124" creationId="{FFE53F2B-5DC5-5E53-55F6-1251710351F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3.407" v="871"/>
          <ac:inkMkLst>
            <pc:docMk/>
            <pc:sldMk cId="4117946111" sldId="527"/>
            <ac:inkMk id="125" creationId="{8F911C55-34DF-349A-E1BA-3B46E6F8359A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5:53.407" v="871"/>
          <ac:inkMkLst>
            <pc:docMk/>
            <pc:sldMk cId="4117946111" sldId="527"/>
            <ac:inkMk id="126" creationId="{A7F416F4-1EBE-4BD9-6212-517672B886D7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5:53.406" v="870"/>
          <ac:inkMkLst>
            <pc:docMk/>
            <pc:sldMk cId="4117946111" sldId="527"/>
            <ac:inkMk id="129" creationId="{3EEC2346-F5B8-839D-05BF-357E88061EE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6.915" v="875"/>
          <ac:inkMkLst>
            <pc:docMk/>
            <pc:sldMk cId="4117946111" sldId="527"/>
            <ac:inkMk id="130" creationId="{21F02AB5-EF34-C4E7-785D-1AFD7C09F0B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6.915" v="875"/>
          <ac:inkMkLst>
            <pc:docMk/>
            <pc:sldMk cId="4117946111" sldId="527"/>
            <ac:inkMk id="131" creationId="{88228BFB-01C5-696A-8D62-8A81969737E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6.915" v="875"/>
          <ac:inkMkLst>
            <pc:docMk/>
            <pc:sldMk cId="4117946111" sldId="527"/>
            <ac:inkMk id="132" creationId="{048E87E5-6FF8-1B53-30BA-126643BC794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4" creationId="{55E09E38-B2C4-8B39-0070-F86E42FE275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5" creationId="{F72C82FF-3FC8-801D-51BB-6880CB8F93F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7" creationId="{50B867A6-5B6E-1E56-FAE3-CF6303FBA82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8" creationId="{F2EFA533-E171-18F5-21B7-41DDEDC7F9F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9" creationId="{B7964A07-6577-E8B6-444B-3A0F67E7510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41" creationId="{4E576D74-D9F0-30C1-F8DC-38A31F93002D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69DB69E3-BE30-4781-862A-E411D7D03CAC}" dt="2022-10-20T02:07:29.880" v="1232"/>
        <pc:sldMkLst>
          <pc:docMk/>
          <pc:sldMk cId="2523222035" sldId="528"/>
        </pc:sldMkLst>
        <pc:spChg chg="mod">
          <ac:chgData name="TAN Mei Yi [Harrisdale Senior High School]" userId="f9f029c9-d743-4d60-9f2c-e74bdec1ab07" providerId="ADAL" clId="{69DB69E3-BE30-4781-862A-E411D7D03CAC}" dt="2022-10-20T00:29:28.841" v="1008" actId="20577"/>
          <ac:spMkLst>
            <pc:docMk/>
            <pc:sldMk cId="2523222035" sldId="528"/>
            <ac:spMk id="4" creationId="{08AF0420-FE6C-0F48-89AB-47C8A47EC136}"/>
          </ac:spMkLst>
        </pc:spChg>
        <pc:grpChg chg="mod">
          <ac:chgData name="TAN Mei Yi [Harrisdale Senior High School]" userId="f9f029c9-d743-4d60-9f2c-e74bdec1ab07" providerId="ADAL" clId="{69DB69E3-BE30-4781-862A-E411D7D03CAC}" dt="2022-10-20T00:49:16.269" v="1039"/>
          <ac:grpSpMkLst>
            <pc:docMk/>
            <pc:sldMk cId="2523222035" sldId="528"/>
            <ac:grpSpMk id="19" creationId="{D3DAFB7B-C9A9-C789-8160-FD73460AAC9B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7.423" v="1011" actId="478"/>
          <ac:grpSpMkLst>
            <pc:docMk/>
            <pc:sldMk cId="2523222035" sldId="528"/>
            <ac:grpSpMk id="28" creationId="{A9F7EA9C-8C8E-93D9-744F-25D12FED55A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42" creationId="{1487D63F-9E3B-841E-16AE-2F45DB9455F6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51" creationId="{DC8B5DA8-05D9-EEED-9EA6-6BF4766EC622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49:19.425" v="1045"/>
          <ac:grpSpMkLst>
            <pc:docMk/>
            <pc:sldMk cId="2523222035" sldId="528"/>
            <ac:grpSpMk id="52" creationId="{175EA124-2D6B-B870-9702-B7232EFDEE13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57" creationId="{63F3DA6F-CB4D-64F9-0CDE-5219D25851A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10.887" v="1012" actId="478"/>
          <ac:grpSpMkLst>
            <pc:docMk/>
            <pc:sldMk cId="2523222035" sldId="528"/>
            <ac:grpSpMk id="64" creationId="{F0CFE4A0-0D17-84E5-685B-90A7D8921583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4.706" v="1010" actId="478"/>
          <ac:grpSpMkLst>
            <pc:docMk/>
            <pc:sldMk cId="2523222035" sldId="528"/>
            <ac:grpSpMk id="73" creationId="{7B9A2DBF-EB0E-108D-6A04-276209BC8A07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92" creationId="{CBC0F907-F146-8618-79D5-77CB40F5C18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93" creationId="{717F824B-9BD0-191C-4E3A-3DF6BCBE609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4.706" v="1010" actId="478"/>
          <ac:grpSpMkLst>
            <pc:docMk/>
            <pc:sldMk cId="2523222035" sldId="528"/>
            <ac:grpSpMk id="94" creationId="{6CDC8195-CBA6-96BB-7BB8-7D11011BEC0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4.706" v="1010" actId="478"/>
          <ac:grpSpMkLst>
            <pc:docMk/>
            <pc:sldMk cId="2523222035" sldId="528"/>
            <ac:grpSpMk id="108" creationId="{B5A104EB-96E1-8E6B-83AE-155362CAA0A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27" creationId="{5D925F33-9033-FE97-93B9-92CD34C5DECE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28" creationId="{11132498-372D-AC17-2031-F63B28AFBFA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33" creationId="{483DD4D9-1725-D11E-4BBC-966FAAE6DC67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42" creationId="{8C7EC53F-B381-0EB4-8DB0-74D4C09BE8B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49:23.466" v="1054"/>
          <ac:grpSpMkLst>
            <pc:docMk/>
            <pc:sldMk cId="2523222035" sldId="528"/>
            <ac:grpSpMk id="143" creationId="{67FACA01-3F0A-2B22-D8FD-2189A1F7F619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50:07.358" v="1065"/>
          <ac:grpSpMkLst>
            <pc:docMk/>
            <pc:sldMk cId="2523222035" sldId="528"/>
            <ac:grpSpMk id="148" creationId="{8FB2684C-3EEA-4DC4-83CA-1CD29B73F88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0" creationId="{8B88BCCD-5A2B-F144-B595-96EB5B80047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7" creationId="{3377859D-E0D8-3F72-D8F8-29D40994D04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8" creationId="{33878FC2-CF96-1559-F8C1-90F18DAC3BCF}"/>
          </ac:grpSpMkLst>
        </pc:grpChg>
        <pc:grpChg chg="add 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9" creationId="{FBDAD77D-66F9-8004-51E1-E89C93EF337F}"/>
          </ac:grpSpMkLst>
        </pc:grpChg>
        <pc:picChg chg="del">
          <ac:chgData name="TAN Mei Yi [Harrisdale Senior High School]" userId="f9f029c9-d743-4d60-9f2c-e74bdec1ab07" providerId="ADAL" clId="{69DB69E3-BE30-4781-862A-E411D7D03CAC}" dt="2022-10-20T00:30:12.285" v="1013" actId="478"/>
          <ac:picMkLst>
            <pc:docMk/>
            <pc:sldMk cId="2523222035" sldId="528"/>
            <ac:picMk id="5" creationId="{5F060FDF-2067-4030-1028-17259455AB73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0:48:09.894" v="1029" actId="34135"/>
          <ac:picMkLst>
            <pc:docMk/>
            <pc:sldMk cId="2523222035" sldId="528"/>
            <ac:picMk id="6" creationId="{423E08CE-5AEB-FC43-3EC5-A0F37618601D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46:28.304" v="1014" actId="478"/>
          <ac:picMkLst>
            <pc:docMk/>
            <pc:sldMk cId="2523222035" sldId="528"/>
            <ac:picMk id="7" creationId="{BF8400AF-841C-F319-7F9D-6E611180B64E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0:48:02.024" v="1027" actId="167"/>
          <ac:picMkLst>
            <pc:docMk/>
            <pc:sldMk cId="2523222035" sldId="528"/>
            <ac:picMk id="9" creationId="{58265E15-AC15-25B0-D0D7-0DB162E08389}"/>
          </ac:picMkLst>
        </pc:picChg>
        <pc:inkChg chg="add">
          <ac:chgData name="TAN Mei Yi [Harrisdale Senior High School]" userId="f9f029c9-d743-4d60-9f2c-e74bdec1ab07" providerId="ADAL" clId="{69DB69E3-BE30-4781-862A-E411D7D03CAC}" dt="2022-10-20T00:49:02.128" v="1030" actId="9405"/>
          <ac:inkMkLst>
            <pc:docMk/>
            <pc:sldMk cId="2523222035" sldId="528"/>
            <ac:inkMk id="10" creationId="{9731CF02-63FA-65D6-BFFC-32320F03C7F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49:07.167" v="1031" actId="9405"/>
          <ac:inkMkLst>
            <pc:docMk/>
            <pc:sldMk cId="2523222035" sldId="528"/>
            <ac:inkMk id="11" creationId="{073F0E3B-F1F0-DF90-32F5-389E58D6B14C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49:12.565" v="1032" actId="9405"/>
          <ac:inkMkLst>
            <pc:docMk/>
            <pc:sldMk cId="2523222035" sldId="528"/>
            <ac:inkMk id="12" creationId="{FA4B6911-3C58-8496-92BE-44AB3C0BFFF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3" creationId="{6969A49B-9CE0-0960-9754-7847FC209EA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4" creationId="{C79BB7C0-AFE8-488F-01FB-52470D36F6C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5" creationId="{8B38ACD5-5574-83B7-7BF6-ACA53662B54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6" creationId="{CD87772D-CAF4-10C3-5F8A-24259F129C5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7" creationId="{047EAFC8-EEEF-9CE4-CDC3-F4C2BDC3DE7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8" creationId="{04700EBA-D264-8F7F-1AF4-00FA06D8353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20" creationId="{E60700EF-39DC-F340-FB6D-0A07EA02133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21" creationId="{2AF8AD88-076E-CED2-4B87-C8F4AC662D6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22" creationId="{F8723474-797D-22F1-2860-78618B31B770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29" creationId="{3FBCD9F2-6F87-8D22-B993-1B8DD4F9730A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30" creationId="{64CCAAD4-2AD3-8377-1561-38EB7D305BA7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31" creationId="{CE2801B8-32BE-1118-266F-7D5EDE6762BD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32" creationId="{2281CFCC-EAA8-ECD3-28A4-2EFECCB1B49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35" creationId="{391A86F6-0511-7170-4F53-2539BBC629D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37" creationId="{CD76D442-0D1E-FCCA-9152-9FDAAFC74F4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43" creationId="{C0AF5D88-4CEB-6569-930D-777E2146B6D9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65" creationId="{85414660-CB30-BA20-2EA5-33E76139528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4" creationId="{2F90C2EB-1C46-3C5B-5AE3-A52821175DB7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5" creationId="{ED8A6D71-9A77-8CBB-6770-437EAE530A1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6" creationId="{5C0D8355-0E8C-B05D-91A7-5238198F290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7" creationId="{4D56D162-15C4-5848-83F9-62C02508FD3D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8" creationId="{8AE0EAFD-5074-BA46-416B-819C03FD14A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9" creationId="{92D2E245-C2EA-1684-4D92-18389E279E3A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80" creationId="{90CA200E-B43B-5935-F8F6-D73019B04D6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81" creationId="{B332962E-D080-036D-C5F2-85F2599B5824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82" creationId="{F1CBCB9F-E1EB-F48D-C657-8E2E1BE2FB3E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86" creationId="{EA481883-241C-6228-F592-7DC8970199B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91" creationId="{C3315D98-EF69-6EED-D3DA-5093D812DF62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95" creationId="{947F60C0-80E5-4465-1097-1C69DCB42E5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02" creationId="{53482055-34F3-2B51-27CE-8DC0805A599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13" creationId="{0F01FC99-6A63-858B-807A-DA84F027687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15" creationId="{23598E22-C4AC-038D-6380-82BC0200B7F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18" creationId="{A2855297-E33F-F7B9-CFD6-886395ADB4C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26" creationId="{387E1A71-BCAB-2C85-7831-285FC02EABE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29" creationId="{A48B8399-A8F4-1A2B-D01C-83628007C9E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36" creationId="{5EC1C92D-B41F-188C-B160-5A31A7BF048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40" creationId="{206A7BC1-5BE4-8AD5-DEB4-F8517242A59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49:48.334" v="1058" actId="9405"/>
          <ac:inkMkLst>
            <pc:docMk/>
            <pc:sldMk cId="2523222035" sldId="528"/>
            <ac:inkMk id="144" creationId="{365A359E-15A1-91D3-1177-D1D4FEC7D9F8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49:50.532" v="1060"/>
          <ac:inkMkLst>
            <pc:docMk/>
            <pc:sldMk cId="2523222035" sldId="528"/>
            <ac:inkMk id="145" creationId="{414BB55F-342A-5C41-62CF-AC42EE4AAFE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07.358" v="1065"/>
          <ac:inkMkLst>
            <pc:docMk/>
            <pc:sldMk cId="2523222035" sldId="528"/>
            <ac:inkMk id="146" creationId="{03FEEECD-8EA0-55CD-F612-86B110F8667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07.358" v="1065"/>
          <ac:inkMkLst>
            <pc:docMk/>
            <pc:sldMk cId="2523222035" sldId="528"/>
            <ac:inkMk id="147" creationId="{6ACFB698-7996-4380-D0B2-D3A37DEAA53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07.358" v="1065"/>
          <ac:inkMkLst>
            <pc:docMk/>
            <pc:sldMk cId="2523222035" sldId="528"/>
            <ac:inkMk id="149" creationId="{80735678-54BE-74B2-4B69-288CE57B68D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1" creationId="{7914A180-E571-413A-0F84-09CD608ED1F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2" creationId="{11C30E66-65CA-2815-0901-090B43AFDAA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3" creationId="{A009C482-A8E7-EFAE-663E-81BBF36434D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4" creationId="{45DF5F1A-3469-FC61-9649-F78059B0975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5" creationId="{AE7CFB73-5DA9-81F0-2AAB-A703BBCE764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6" creationId="{63731BA3-2F2A-0294-6640-FC692E6AD69E}"/>
          </ac:inkMkLst>
        </pc:inkChg>
      </pc:sldChg>
      <pc:sldChg chg="addSp delSp modSp add mod ord">
        <pc:chgData name="TAN Mei Yi [Harrisdale Senior High School]" userId="f9f029c9-d743-4d60-9f2c-e74bdec1ab07" providerId="ADAL" clId="{69DB69E3-BE30-4781-862A-E411D7D03CAC}" dt="2022-10-20T00:58:57.622" v="1165" actId="1076"/>
        <pc:sldMkLst>
          <pc:docMk/>
          <pc:sldMk cId="3188771889" sldId="529"/>
        </pc:sldMkLst>
        <pc:spChg chg="mod">
          <ac:chgData name="TAN Mei Yi [Harrisdale Senior High School]" userId="f9f029c9-d743-4d60-9f2c-e74bdec1ab07" providerId="ADAL" clId="{69DB69E3-BE30-4781-862A-E411D7D03CAC}" dt="2022-10-20T00:58:28.151" v="1157" actId="1076"/>
          <ac:spMkLst>
            <pc:docMk/>
            <pc:sldMk cId="3188771889" sldId="529"/>
            <ac:spMk id="8" creationId="{BEF40FC2-A7E2-7243-9AC0-E8FE47AF70A6}"/>
          </ac:spMkLst>
        </pc:spChg>
        <pc:picChg chg="add mod ord">
          <ac:chgData name="TAN Mei Yi [Harrisdale Senior High School]" userId="f9f029c9-d743-4d60-9f2c-e74bdec1ab07" providerId="ADAL" clId="{69DB69E3-BE30-4781-862A-E411D7D03CAC}" dt="2022-10-20T00:58:57.622" v="1165" actId="1076"/>
          <ac:picMkLst>
            <pc:docMk/>
            <pc:sldMk cId="3188771889" sldId="529"/>
            <ac:picMk id="3" creationId="{594956D6-89FF-7ED0-890D-E3575D688804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57:55.471" v="1147" actId="478"/>
          <ac:picMkLst>
            <pc:docMk/>
            <pc:sldMk cId="3188771889" sldId="529"/>
            <ac:picMk id="4" creationId="{408E7E7F-BCD4-934F-0F0F-58D400FB05B5}"/>
          </ac:picMkLst>
        </pc:picChg>
        <pc:picChg chg="add mod">
          <ac:chgData name="TAN Mei Yi [Harrisdale Senior High School]" userId="f9f029c9-d743-4d60-9f2c-e74bdec1ab07" providerId="ADAL" clId="{69DB69E3-BE30-4781-862A-E411D7D03CAC}" dt="2022-10-20T00:58:56.049" v="1164" actId="1076"/>
          <ac:picMkLst>
            <pc:docMk/>
            <pc:sldMk cId="3188771889" sldId="529"/>
            <ac:picMk id="5" creationId="{DD563D49-A444-C6DF-9F8F-B1F3B2A2DCD4}"/>
          </ac:picMkLst>
        </pc:pic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2:06:25.272" v="1230"/>
        <pc:sldMkLst>
          <pc:docMk/>
          <pc:sldMk cId="441610278" sldId="530"/>
        </pc:sldMkLst>
        <pc:spChg chg="mod">
          <ac:chgData name="TAN Mei Yi [Harrisdale Senior High School]" userId="f9f029c9-d743-4d60-9f2c-e74bdec1ab07" providerId="ADAL" clId="{69DB69E3-BE30-4781-862A-E411D7D03CAC}" dt="2022-10-20T00:59:48.104" v="1170" actId="20577"/>
          <ac:spMkLst>
            <pc:docMk/>
            <pc:sldMk cId="441610278" sldId="530"/>
            <ac:spMk id="4" creationId="{08AF0420-FE6C-0F48-89AB-47C8A47EC136}"/>
          </ac:spMkLst>
        </pc:s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19" creationId="{D3DAFB7B-C9A9-C789-8160-FD73460AAC9B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2:05:14.288" v="1194"/>
          <ac:grpSpMkLst>
            <pc:docMk/>
            <pc:sldMk cId="441610278" sldId="530"/>
            <ac:grpSpMk id="30" creationId="{97420D8C-F958-2AA8-94D9-9C9A0114A46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2:05:19.329" v="1206"/>
          <ac:grpSpMkLst>
            <pc:docMk/>
            <pc:sldMk cId="441610278" sldId="530"/>
            <ac:grpSpMk id="39" creationId="{2BDC03D0-5153-167E-C6A0-7C6E75293D0D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2:05:25.098" v="1215"/>
          <ac:grpSpMkLst>
            <pc:docMk/>
            <pc:sldMk cId="441610278" sldId="530"/>
            <ac:grpSpMk id="46" creationId="{9AAE7007-CCBE-3F88-E826-F656AF141DE3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2:05:56.875" v="1228"/>
          <ac:grpSpMkLst>
            <pc:docMk/>
            <pc:sldMk cId="441610278" sldId="530"/>
            <ac:grpSpMk id="50" creationId="{8DDD99DC-28C0-88F6-F291-17A1E63782C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52" creationId="{175EA124-2D6B-B870-9702-B7232EFDEE1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2:05:56.875" v="1228"/>
          <ac:grpSpMkLst>
            <pc:docMk/>
            <pc:sldMk cId="441610278" sldId="530"/>
            <ac:grpSpMk id="59" creationId="{1A839B3B-2B72-9C67-36F2-6026104E6098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143" creationId="{67FACA01-3F0A-2B22-D8FD-2189A1F7F61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159" creationId="{FBDAD77D-66F9-8004-51E1-E89C93EF337F}"/>
          </ac:grpSpMkLst>
        </pc:grpChg>
        <pc:picChg chg="add mod ord">
          <ac:chgData name="TAN Mei Yi [Harrisdale Senior High School]" userId="f9f029c9-d743-4d60-9f2c-e74bdec1ab07" providerId="ADAL" clId="{69DB69E3-BE30-4781-862A-E411D7D03CAC}" dt="2022-10-20T02:04:49.467" v="1184" actId="167"/>
          <ac:picMkLst>
            <pc:docMk/>
            <pc:sldMk cId="441610278" sldId="530"/>
            <ac:picMk id="5" creationId="{1A4FF991-9552-28B6-EBDB-7F8C68134952}"/>
          </ac:picMkLst>
        </pc:picChg>
        <pc:picChg chg="del">
          <ac:chgData name="TAN Mei Yi [Harrisdale Senior High School]" userId="f9f029c9-d743-4d60-9f2c-e74bdec1ab07" providerId="ADAL" clId="{69DB69E3-BE30-4781-862A-E411D7D03CAC}" dt="2022-10-20T01:04:02.716" v="1171" actId="478"/>
          <ac:picMkLst>
            <pc:docMk/>
            <pc:sldMk cId="441610278" sldId="530"/>
            <ac:picMk id="6" creationId="{423E08CE-5AEB-FC43-3EC5-A0F37618601D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2:04:55.921" v="1186" actId="34135"/>
          <ac:picMkLst>
            <pc:docMk/>
            <pc:sldMk cId="441610278" sldId="530"/>
            <ac:picMk id="8" creationId="{C33B9972-835B-4EBF-D260-74B5724B2D08}"/>
          </ac:picMkLst>
        </pc:picChg>
        <pc:picChg chg="del">
          <ac:chgData name="TAN Mei Yi [Harrisdale Senior High School]" userId="f9f029c9-d743-4d60-9f2c-e74bdec1ab07" providerId="ADAL" clId="{69DB69E3-BE30-4781-862A-E411D7D03CAC}" dt="2022-10-20T01:04:04.132" v="1172" actId="478"/>
          <ac:picMkLst>
            <pc:docMk/>
            <pc:sldMk cId="441610278" sldId="530"/>
            <ac:picMk id="9" creationId="{58265E15-AC15-25B0-D0D7-0DB162E08389}"/>
          </ac:picMkLst>
        </pc:pic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0" creationId="{9731CF02-63FA-65D6-BFFC-32320F03C7F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1" creationId="{073F0E3B-F1F0-DF90-32F5-389E58D6B14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2" creationId="{FA4B6911-3C58-8496-92BE-44AB3C0BFFF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2:05:06.523" v="1187" actId="9405"/>
          <ac:inkMkLst>
            <pc:docMk/>
            <pc:sldMk cId="441610278" sldId="530"/>
            <ac:inkMk id="23" creationId="{B4CC26C3-81DA-4D78-FEA6-07BB95D93A21}"/>
          </ac:inkMkLst>
        </pc:inkChg>
        <pc:inkChg chg="add">
          <ac:chgData name="TAN Mei Yi [Harrisdale Senior High School]" userId="f9f029c9-d743-4d60-9f2c-e74bdec1ab07" providerId="ADAL" clId="{69DB69E3-BE30-4781-862A-E411D7D03CAC}" dt="2022-10-20T02:05:11.128" v="1188" actId="9405"/>
          <ac:inkMkLst>
            <pc:docMk/>
            <pc:sldMk cId="441610278" sldId="530"/>
            <ac:inkMk id="24" creationId="{40820B61-6D9B-1689-C918-50AC3180267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5" creationId="{3C50703A-A133-DE57-1166-1064E6D4157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6" creationId="{11416D37-1CAD-8DA2-4037-298EA052118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7" creationId="{55BEA172-EC71-4176-465E-210E97AA7A9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8" creationId="{069F32D1-11E5-3CF4-7716-2D5D27E2AB3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9" creationId="{2C49F6C8-74F6-7789-0B77-775F45221D6D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9" v="1206"/>
          <ac:inkMkLst>
            <pc:docMk/>
            <pc:sldMk cId="441610278" sldId="530"/>
            <ac:inkMk id="31" creationId="{A87DB6CA-4811-294B-73AC-516A58185FE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8" v="1203"/>
          <ac:inkMkLst>
            <pc:docMk/>
            <pc:sldMk cId="441610278" sldId="530"/>
            <ac:inkMk id="32" creationId="{61B3CDE8-5244-BC47-6D5E-2E6153CE024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9" v="1205"/>
          <ac:inkMkLst>
            <pc:docMk/>
            <pc:sldMk cId="441610278" sldId="530"/>
            <ac:inkMk id="33" creationId="{A330BDCA-FD63-EDCA-48B5-77EEED100DA3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21.090" v="1208"/>
          <ac:inkMkLst>
            <pc:docMk/>
            <pc:sldMk cId="441610278" sldId="530"/>
            <ac:inkMk id="34" creationId="{21C2829B-0DE2-F23E-D349-6444FAF80A66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7" v="1202"/>
          <ac:inkMkLst>
            <pc:docMk/>
            <pc:sldMk cId="441610278" sldId="530"/>
            <ac:inkMk id="36" creationId="{A74F3E2D-E3E8-E933-FE30-F369E6D3E816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9" v="1204"/>
          <ac:inkMkLst>
            <pc:docMk/>
            <pc:sldMk cId="441610278" sldId="530"/>
            <ac:inkMk id="38" creationId="{D55D5ADB-E406-AEAA-4C24-A96C1AB2E5F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0" creationId="{959A5B1B-DB25-9F8E-1879-61B00AADF30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1" creationId="{3F004058-D6AC-3FF6-0AF3-A25A1583A0E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2" creationId="{B4DC2CBE-53AB-76F2-4A65-DA896066581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3" creationId="{87CB8D97-8142-EF7D-EE15-2E13E9110E3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4" creationId="{363E31A1-462B-9C21-6E6A-0469483F97D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5" creationId="{E36E4F67-3A73-1D25-915D-C82F1EBA597A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2:05:39.079" v="1217"/>
          <ac:inkMkLst>
            <pc:docMk/>
            <pc:sldMk cId="441610278" sldId="530"/>
            <ac:inkMk id="47" creationId="{D8B3175B-CA62-2E6C-E204-D1C15B407C3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48" creationId="{5AE82FBF-783F-547C-B50F-2A3EBCE82DB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49" creationId="{C0C6C1C6-FC83-F1E2-AF67-79C5236567F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1" creationId="{5403C116-54DB-0297-C843-E7C98F13F11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3" creationId="{A9A6229D-6C0C-F30D-FE1A-DD26296291A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4" creationId="{DADD9F52-5339-989D-8A8F-45EDAAEA55B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5" creationId="{20477E67-6644-A99D-99A7-C8BB88BFFE0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6" creationId="{5B75C5A3-636F-AB2B-B315-B7108DC31A4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7" creationId="{BD52050D-E93D-602B-A1E1-3C9C72E6B17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8" creationId="{5EBD3F73-7024-9439-4A60-69E330674FD3}"/>
          </ac:inkMkLst>
        </pc:ink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44" creationId="{365A359E-15A1-91D3-1177-D1D4FEC7D9F8}"/>
          </ac:inkMkLst>
        </pc:inkChg>
      </pc:sldChg>
      <pc:sldChg chg="addSp delSp modSp add mod">
        <pc:chgData name="TAN Mei Yi [Harrisdale Senior High School]" userId="f9f029c9-d743-4d60-9f2c-e74bdec1ab07" providerId="ADAL" clId="{69DB69E3-BE30-4781-862A-E411D7D03CAC}" dt="2022-10-20T02:13:23.013" v="1288" actId="1076"/>
        <pc:sldMkLst>
          <pc:docMk/>
          <pc:sldMk cId="1356138815" sldId="531"/>
        </pc:sldMkLst>
        <pc:spChg chg="mod">
          <ac:chgData name="TAN Mei Yi [Harrisdale Senior High School]" userId="f9f029c9-d743-4d60-9f2c-e74bdec1ab07" providerId="ADAL" clId="{69DB69E3-BE30-4781-862A-E411D7D03CAC}" dt="2022-10-20T02:08:23.818" v="1243" actId="20577"/>
          <ac:spMkLst>
            <pc:docMk/>
            <pc:sldMk cId="1356138815" sldId="531"/>
            <ac:spMk id="2" creationId="{0D0C57EA-8983-6842-2306-4C15BEB6F10D}"/>
          </ac:spMkLst>
        </pc:spChg>
        <pc:spChg chg="mod">
          <ac:chgData name="TAN Mei Yi [Harrisdale Senior High School]" userId="f9f029c9-d743-4d60-9f2c-e74bdec1ab07" providerId="ADAL" clId="{69DB69E3-BE30-4781-862A-E411D7D03CAC}" dt="2022-10-20T02:09:35.155" v="1282" actId="1076"/>
          <ac:spMkLst>
            <pc:docMk/>
            <pc:sldMk cId="1356138815" sldId="531"/>
            <ac:spMk id="8" creationId="{BEF40FC2-A7E2-7243-9AC0-E8FE47AF70A6}"/>
          </ac:spMkLst>
        </pc:spChg>
        <pc:picChg chg="del">
          <ac:chgData name="TAN Mei Yi [Harrisdale Senior High School]" userId="f9f029c9-d743-4d60-9f2c-e74bdec1ab07" providerId="ADAL" clId="{69DB69E3-BE30-4781-862A-E411D7D03CAC}" dt="2022-10-20T02:13:07.103" v="1283" actId="478"/>
          <ac:picMkLst>
            <pc:docMk/>
            <pc:sldMk cId="1356138815" sldId="531"/>
            <ac:picMk id="4" creationId="{408E7E7F-BCD4-934F-0F0F-58D400FB05B5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2:13:23.013" v="1288" actId="1076"/>
          <ac:picMkLst>
            <pc:docMk/>
            <pc:sldMk cId="1356138815" sldId="531"/>
            <ac:picMk id="5" creationId="{268AFF6F-E6FA-B120-DB14-FCF879131FE4}"/>
          </ac:picMkLst>
        </pc:picChg>
      </pc:sldChg>
      <pc:sldChg chg="addSp delSp modSp add mod">
        <pc:chgData name="TAN Mei Yi [Harrisdale Senior High School]" userId="f9f029c9-d743-4d60-9f2c-e74bdec1ab07" providerId="ADAL" clId="{69DB69E3-BE30-4781-862A-E411D7D03CAC}" dt="2022-10-20T02:18:55.968" v="1323" actId="1076"/>
        <pc:sldMkLst>
          <pc:docMk/>
          <pc:sldMk cId="553398421" sldId="532"/>
        </pc:sldMkLst>
        <pc:spChg chg="mod">
          <ac:chgData name="TAN Mei Yi [Harrisdale Senior High School]" userId="f9f029c9-d743-4d60-9f2c-e74bdec1ab07" providerId="ADAL" clId="{69DB69E3-BE30-4781-862A-E411D7D03CAC}" dt="2022-10-20T02:14:13.961" v="1309" actId="20577"/>
          <ac:spMkLst>
            <pc:docMk/>
            <pc:sldMk cId="553398421" sldId="532"/>
            <ac:spMk id="8" creationId="{BEF40FC2-A7E2-7243-9AC0-E8FE47AF70A6}"/>
          </ac:spMkLst>
        </pc:spChg>
        <pc:picChg chg="add del mod ord">
          <ac:chgData name="TAN Mei Yi [Harrisdale Senior High School]" userId="f9f029c9-d743-4d60-9f2c-e74bdec1ab07" providerId="ADAL" clId="{69DB69E3-BE30-4781-862A-E411D7D03CAC}" dt="2022-10-20T02:18:24.599" v="1316" actId="478"/>
          <ac:picMkLst>
            <pc:docMk/>
            <pc:sldMk cId="553398421" sldId="532"/>
            <ac:picMk id="4" creationId="{0CF0BE0D-245E-44D7-7A51-3BCC5932A7F6}"/>
          </ac:picMkLst>
        </pc:picChg>
        <pc:picChg chg="del">
          <ac:chgData name="TAN Mei Yi [Harrisdale Senior High School]" userId="f9f029c9-d743-4d60-9f2c-e74bdec1ab07" providerId="ADAL" clId="{69DB69E3-BE30-4781-862A-E411D7D03CAC}" dt="2022-10-20T02:17:57.085" v="1310" actId="478"/>
          <ac:picMkLst>
            <pc:docMk/>
            <pc:sldMk cId="553398421" sldId="532"/>
            <ac:picMk id="5" creationId="{268AFF6F-E6FA-B120-DB14-FCF879131FE4}"/>
          </ac:picMkLst>
        </pc:picChg>
        <pc:picChg chg="add del">
          <ac:chgData name="TAN Mei Yi [Harrisdale Senior High School]" userId="f9f029c9-d743-4d60-9f2c-e74bdec1ab07" providerId="ADAL" clId="{69DB69E3-BE30-4781-862A-E411D7D03CAC}" dt="2022-10-20T02:18:48.208" v="1318" actId="478"/>
          <ac:picMkLst>
            <pc:docMk/>
            <pc:sldMk cId="553398421" sldId="532"/>
            <ac:picMk id="7" creationId="{5E0A25F7-35EF-DCB4-E0CC-68F5B74318CC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2:18:55.968" v="1323" actId="1076"/>
          <ac:picMkLst>
            <pc:docMk/>
            <pc:sldMk cId="553398421" sldId="532"/>
            <ac:picMk id="10" creationId="{BC520585-EFB1-736C-E894-BF4A8F9761AF}"/>
          </ac:picMkLst>
        </pc:picChg>
      </pc:sldChg>
      <pc:sldChg chg="add del">
        <pc:chgData name="TAN Mei Yi [Harrisdale Senior High School]" userId="f9f029c9-d743-4d60-9f2c-e74bdec1ab07" providerId="ADAL" clId="{69DB69E3-BE30-4781-862A-E411D7D03CAC}" dt="2022-10-20T02:29:24.896" v="1325"/>
        <pc:sldMkLst>
          <pc:docMk/>
          <pc:sldMk cId="88553617" sldId="533"/>
        </pc:sldMkLst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3:42:10.902" v="1693" actId="114"/>
        <pc:sldMkLst>
          <pc:docMk/>
          <pc:sldMk cId="1188328795" sldId="533"/>
        </pc:sldMkLst>
        <pc:spChg chg="mod">
          <ac:chgData name="TAN Mei Yi [Harrisdale Senior High School]" userId="f9f029c9-d743-4d60-9f2c-e74bdec1ab07" providerId="ADAL" clId="{69DB69E3-BE30-4781-862A-E411D7D03CAC}" dt="2022-10-20T03:10:17.911" v="1353" actId="20577"/>
          <ac:spMkLst>
            <pc:docMk/>
            <pc:sldMk cId="1188328795" sldId="533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42:10.902" v="1693" actId="114"/>
          <ac:spMkLst>
            <pc:docMk/>
            <pc:sldMk cId="1188328795" sldId="533"/>
            <ac:spMk id="98" creationId="{A5744139-4BAB-8869-CFE2-E6E906797CB7}"/>
          </ac:spMkLst>
        </pc:spChg>
        <pc:grpChg chg="del mod">
          <ac:chgData name="TAN Mei Yi [Harrisdale Senior High School]" userId="f9f029c9-d743-4d60-9f2c-e74bdec1ab07" providerId="ADAL" clId="{69DB69E3-BE30-4781-862A-E411D7D03CAC}" dt="2022-10-20T03:14:17.463" v="1403"/>
          <ac:grpSpMkLst>
            <pc:docMk/>
            <pc:sldMk cId="1188328795" sldId="533"/>
            <ac:grpSpMk id="21" creationId="{44A97AB3-AD48-A081-C4E0-9E49A0B8759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12:19.463" v="1354" actId="478"/>
          <ac:grpSpMkLst>
            <pc:docMk/>
            <pc:sldMk cId="1188328795" sldId="533"/>
            <ac:grpSpMk id="30" creationId="{97420D8C-F958-2AA8-94D9-9C9A0114A46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14:17.458" v="1394"/>
          <ac:grpSpMkLst>
            <pc:docMk/>
            <pc:sldMk cId="1188328795" sldId="533"/>
            <ac:grpSpMk id="35" creationId="{03C98F93-CA30-0131-BBF4-81C58B9C9556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14:17.459" v="1395"/>
          <ac:grpSpMkLst>
            <pc:docMk/>
            <pc:sldMk cId="1188328795" sldId="533"/>
            <ac:grpSpMk id="36" creationId="{DFDDE0A0-5F41-B414-E3B5-4C81A778C344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12:19.463" v="1354" actId="478"/>
          <ac:grpSpMkLst>
            <pc:docMk/>
            <pc:sldMk cId="1188328795" sldId="533"/>
            <ac:grpSpMk id="46" creationId="{9AAE7007-CCBE-3F88-E826-F656AF141DE3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12:19.463" v="1354" actId="478"/>
          <ac:grpSpMkLst>
            <pc:docMk/>
            <pc:sldMk cId="1188328795" sldId="533"/>
            <ac:grpSpMk id="59" creationId="{1A839B3B-2B72-9C67-36F2-6026104E6098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4:25.128" v="1413"/>
          <ac:grpSpMkLst>
            <pc:docMk/>
            <pc:sldMk cId="1188328795" sldId="533"/>
            <ac:grpSpMk id="62" creationId="{557C760D-2F68-EF06-E481-583AACCEBF4C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4:40.928" v="1422"/>
          <ac:grpSpMkLst>
            <pc:docMk/>
            <pc:sldMk cId="1188328795" sldId="533"/>
            <ac:grpSpMk id="70" creationId="{00E68CBC-BB55-1E0E-E6F6-3B96E5ABBFA9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4:53.005" v="1433"/>
          <ac:grpSpMkLst>
            <pc:docMk/>
            <pc:sldMk cId="1188328795" sldId="533"/>
            <ac:grpSpMk id="80" creationId="{7AE6EA1F-8816-8EC1-C052-2595FB6F1618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5:13.862" v="1437"/>
          <ac:grpSpMkLst>
            <pc:docMk/>
            <pc:sldMk cId="1188328795" sldId="533"/>
            <ac:grpSpMk id="83" creationId="{698F5AC1-79E2-7FBD-0C87-BE851C175331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5:53.623" v="1451"/>
          <ac:grpSpMkLst>
            <pc:docMk/>
            <pc:sldMk cId="1188328795" sldId="533"/>
            <ac:grpSpMk id="96" creationId="{415AD35E-4E11-787A-8DC9-350A9F6C3999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5:53.623" v="1451"/>
          <ac:grpSpMkLst>
            <pc:docMk/>
            <pc:sldMk cId="1188328795" sldId="533"/>
            <ac:grpSpMk id="97" creationId="{92BB9878-66C1-2376-E19A-702F91F944A3}"/>
          </ac:grpSpMkLst>
        </pc:grpChg>
        <pc:picChg chg="ord">
          <ac:chgData name="TAN Mei Yi [Harrisdale Senior High School]" userId="f9f029c9-d743-4d60-9f2c-e74bdec1ab07" providerId="ADAL" clId="{69DB69E3-BE30-4781-862A-E411D7D03CAC}" dt="2022-10-20T03:12:33.515" v="1361" actId="167"/>
          <ac:picMkLst>
            <pc:docMk/>
            <pc:sldMk cId="1188328795" sldId="533"/>
            <ac:picMk id="5" creationId="{1A4FF991-9552-28B6-EBDB-7F8C68134952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3:12:39.943" v="1369" actId="1035"/>
          <ac:picMkLst>
            <pc:docMk/>
            <pc:sldMk cId="1188328795" sldId="533"/>
            <ac:picMk id="6" creationId="{14EE0DF4-BDF6-E945-0C81-41DEB33B8D01}"/>
          </ac:picMkLst>
        </pc:picChg>
        <pc:picChg chg="del">
          <ac:chgData name="TAN Mei Yi [Harrisdale Senior High School]" userId="f9f029c9-d743-4d60-9f2c-e74bdec1ab07" providerId="ADAL" clId="{69DB69E3-BE30-4781-862A-E411D7D03CAC}" dt="2022-10-20T03:12:21.473" v="1355" actId="478"/>
          <ac:picMkLst>
            <pc:docMk/>
            <pc:sldMk cId="1188328795" sldId="533"/>
            <ac:picMk id="8" creationId="{C33B9972-835B-4EBF-D260-74B5724B2D08}"/>
          </ac:picMkLst>
        </pc:picChg>
        <pc:inkChg chg="add del">
          <ac:chgData name="TAN Mei Yi [Harrisdale Senior High School]" userId="f9f029c9-d743-4d60-9f2c-e74bdec1ab07" providerId="ADAL" clId="{69DB69E3-BE30-4781-862A-E411D7D03CAC}" dt="2022-10-20T03:13:31.111" v="1372"/>
          <ac:inkMkLst>
            <pc:docMk/>
            <pc:sldMk cId="1188328795" sldId="533"/>
            <ac:inkMk id="7" creationId="{62F7F521-879F-EFC4-0917-E16B3C37B583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3:35.282" v="1373" actId="9405"/>
          <ac:inkMkLst>
            <pc:docMk/>
            <pc:sldMk cId="1188328795" sldId="533"/>
            <ac:inkMk id="9" creationId="{A8838A86-2DB9-A86E-BBBC-F6867C12F2A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3:37.510" v="1374" actId="9405"/>
          <ac:inkMkLst>
            <pc:docMk/>
            <pc:sldMk cId="1188328795" sldId="533"/>
            <ac:inkMk id="10" creationId="{AEFE0E30-6521-4132-AB7D-1B689C2E653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3:44.933" v="1375" actId="9405"/>
          <ac:inkMkLst>
            <pc:docMk/>
            <pc:sldMk cId="1188328795" sldId="533"/>
            <ac:inkMk id="11" creationId="{589ACACE-40B5-0CB8-26D3-F4F996E5C62B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4:05.176" v="1376" actId="9405"/>
          <ac:inkMkLst>
            <pc:docMk/>
            <pc:sldMk cId="1188328795" sldId="533"/>
            <ac:inkMk id="12" creationId="{D6DD96BD-4B12-B993-6008-F43F3F44557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3" v="1403"/>
          <ac:inkMkLst>
            <pc:docMk/>
            <pc:sldMk cId="1188328795" sldId="533"/>
            <ac:inkMk id="13" creationId="{86483738-5F21-4A58-B051-4CB45D9BB8E5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1" v="1399"/>
          <ac:inkMkLst>
            <pc:docMk/>
            <pc:sldMk cId="1188328795" sldId="533"/>
            <ac:inkMk id="14" creationId="{B345A0F1-E810-D218-2115-C006925A73A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3" v="1402"/>
          <ac:inkMkLst>
            <pc:docMk/>
            <pc:sldMk cId="1188328795" sldId="533"/>
            <ac:inkMk id="15" creationId="{1E7E3E24-06B7-D3DB-7764-2A809A9B0AB2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0" v="1397"/>
          <ac:inkMkLst>
            <pc:docMk/>
            <pc:sldMk cId="1188328795" sldId="533"/>
            <ac:inkMk id="16" creationId="{8EF6C571-4B3A-B940-527E-8C69F60A289B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1" v="1398"/>
          <ac:inkMkLst>
            <pc:docMk/>
            <pc:sldMk cId="1188328795" sldId="533"/>
            <ac:inkMk id="17" creationId="{E428AD5B-6C12-BA01-4A4F-48EA04899C4E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8" v="1393"/>
          <ac:inkMkLst>
            <pc:docMk/>
            <pc:sldMk cId="1188328795" sldId="533"/>
            <ac:inkMk id="18" creationId="{A015660A-184B-0871-BC25-384DCF53434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0" v="1396"/>
          <ac:inkMkLst>
            <pc:docMk/>
            <pc:sldMk cId="1188328795" sldId="533"/>
            <ac:inkMk id="19" creationId="{452647E9-24E5-C4C6-4617-87DB1F0EE22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4" v="1404"/>
          <ac:inkMkLst>
            <pc:docMk/>
            <pc:sldMk cId="1188328795" sldId="533"/>
            <ac:inkMk id="20" creationId="{1577C93A-BFA6-31C0-60D1-F03D86E9673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6" v="1392"/>
          <ac:inkMkLst>
            <pc:docMk/>
            <pc:sldMk cId="1188328795" sldId="533"/>
            <ac:inkMk id="22" creationId="{3137A15D-4A05-D3D8-F7D9-23EB1CC30C0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12:19.463" v="1354" actId="478"/>
          <ac:inkMkLst>
            <pc:docMk/>
            <pc:sldMk cId="1188328795" sldId="533"/>
            <ac:inkMk id="23" creationId="{B4CC26C3-81DA-4D78-FEA6-07BB95D93A21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12:19.463" v="1354" actId="478"/>
          <ac:inkMkLst>
            <pc:docMk/>
            <pc:sldMk cId="1188328795" sldId="533"/>
            <ac:inkMk id="24" creationId="{40820B61-6D9B-1689-C918-50AC31802673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9" v="1395"/>
          <ac:inkMkLst>
            <pc:docMk/>
            <pc:sldMk cId="1188328795" sldId="533"/>
            <ac:inkMk id="31" creationId="{07155824-653D-FDE3-EDA4-FE5D8A01550D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2" v="1401"/>
          <ac:inkMkLst>
            <pc:docMk/>
            <pc:sldMk cId="1188328795" sldId="533"/>
            <ac:inkMk id="32" creationId="{5DFD1F7A-153F-AD36-5874-F6086B0BCFD6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8" v="1394"/>
          <ac:inkMkLst>
            <pc:docMk/>
            <pc:sldMk cId="1188328795" sldId="533"/>
            <ac:inkMk id="33" creationId="{B47D5D6A-C9D7-1941-6E6E-A80A654CAB0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2" v="1400"/>
          <ac:inkMkLst>
            <pc:docMk/>
            <pc:sldMk cId="1188328795" sldId="533"/>
            <ac:inkMk id="34" creationId="{9DBEB161-3471-8547-DAFF-722407E94F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37" creationId="{02DDB8A0-02E4-8D8F-CC7C-F81FC31E0BD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38" creationId="{C8858D29-F5E1-85FE-19E5-031A07EB58A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39" creationId="{09AE4061-7128-9B3F-33AD-F7295D0D054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47" creationId="{4E062E46-2BBA-14BE-1B45-B206449DEDF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50" creationId="{1D2A71C7-91DB-22A8-64C9-0358033D46D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52" creationId="{B1588879-7F45-8CC9-B98D-1BA31AA6D06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60" creationId="{4DE0B5B8-71AC-E6BC-69B4-5F65B3981A4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61" creationId="{6553C2F9-6878-8BB3-BABF-F40159EDD9C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3" creationId="{EB52538F-6D83-7CAB-A7D3-2406D60A675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4" creationId="{2825E255-0BAC-26FC-473F-425CF1495B7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5" creationId="{47D8D832-CE8F-9740-1C65-DE811EA7065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6" creationId="{DB599AFA-3D38-B1D3-F7AF-9EEEC9D9518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7" creationId="{9668F98C-DF54-81E3-08A6-F7A9EACF857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8" creationId="{8660C665-6325-FDF0-29C3-0066654638D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9" creationId="{D2D26C13-FB90-07A5-D511-E5C07D9F9E7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1" creationId="{BC3EE83D-FDDF-F6B1-A69F-BFF2F0C9D19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2" creationId="{83FE2458-DDAD-CF42-493B-22E1470D978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3" creationId="{2A8D09EA-CEFE-E7D9-DD3A-580E9FD92C2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4" creationId="{ECA718FE-C8D0-A739-5CE8-85DC4AF895B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5" creationId="{3164FEEB-4843-712C-7A31-739FF95D052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6" creationId="{795E91E6-7E06-29A9-AA98-F2F939EE65E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7" creationId="{9F2A506F-55D4-7CB7-5CF3-BB550B78376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8" creationId="{902F20A0-D65F-0E0A-790D-89919BF8422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9" creationId="{B9F854AC-0737-4FF9-6864-C8BACC27202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13.862" v="1437"/>
          <ac:inkMkLst>
            <pc:docMk/>
            <pc:sldMk cId="1188328795" sldId="533"/>
            <ac:inkMk id="81" creationId="{5330E332-178D-D563-F8B0-8A9CF6D5166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13.862" v="1437"/>
          <ac:inkMkLst>
            <pc:docMk/>
            <pc:sldMk cId="1188328795" sldId="533"/>
            <ac:inkMk id="82" creationId="{E90F7391-917C-4C70-2435-3706C443BF2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4" creationId="{49475CE0-1267-27F3-FBD0-40E3A14C5B5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5" creationId="{3C008AF0-F282-EB63-5446-AA245D50870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6" creationId="{FFDC3F29-D2FA-8C23-0189-070F26F375F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7" creationId="{F9E4E015-BA42-8E23-5AEB-3F4D9F4D7D5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8" creationId="{8BEF257E-9B8E-2FA0-C0D5-E35AE0E9CB6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9" creationId="{96552902-B8F6-4A19-599A-8A787A81DC2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0" creationId="{13159BE0-B87E-5177-35D2-49A640ACBDF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1" creationId="{8C3635BE-1D4B-053D-5499-DD084F4B958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2" creationId="{7BBCB903-38B1-3300-8EBE-62D991B0D9A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3" creationId="{467E9C13-9E4D-1604-F590-B4AF934E735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4" creationId="{B977694B-91DB-9D8B-D376-F01D355733C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5" creationId="{EF123643-3C2A-04DD-9C08-EBA66F6D7139}"/>
          </ac:inkMkLst>
        </pc:ink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3:41:59.034" v="1685" actId="114"/>
        <pc:sldMkLst>
          <pc:docMk/>
          <pc:sldMk cId="3244371158" sldId="534"/>
        </pc:sldMkLst>
        <pc:spChg chg="mod">
          <ac:chgData name="TAN Mei Yi [Harrisdale Senior High School]" userId="f9f029c9-d743-4d60-9f2c-e74bdec1ab07" providerId="ADAL" clId="{69DB69E3-BE30-4781-862A-E411D7D03CAC}" dt="2022-10-20T03:25:22.981" v="1476" actId="20577"/>
          <ac:spMkLst>
            <pc:docMk/>
            <pc:sldMk cId="3244371158" sldId="534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41:59.034" v="1685" actId="114"/>
          <ac:spMkLst>
            <pc:docMk/>
            <pc:sldMk cId="3244371158" sldId="534"/>
            <ac:spMk id="53" creationId="{F88A944C-32C4-6041-80B3-91DA71A5B995}"/>
          </ac:spMkLst>
        </pc:spChg>
        <pc:grpChg chg="mod">
          <ac:chgData name="TAN Mei Yi [Harrisdale Senior High School]" userId="f9f029c9-d743-4d60-9f2c-e74bdec1ab07" providerId="ADAL" clId="{69DB69E3-BE30-4781-862A-E411D7D03CAC}" dt="2022-10-20T03:34:24.028" v="1496"/>
          <ac:grpSpMkLst>
            <pc:docMk/>
            <pc:sldMk cId="3244371158" sldId="534"/>
            <ac:grpSpMk id="18" creationId="{46CC3E47-4FD4-1DB1-D1B3-3D7BBB1C8794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4:24.028" v="1496"/>
          <ac:grpSpMkLst>
            <pc:docMk/>
            <pc:sldMk cId="3244371158" sldId="534"/>
            <ac:grpSpMk id="19" creationId="{2D785366-073B-8194-70CA-7C8C28F1CD8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4:37.247" v="1505"/>
          <ac:grpSpMkLst>
            <pc:docMk/>
            <pc:sldMk cId="3244371158" sldId="534"/>
            <ac:grpSpMk id="28" creationId="{E12461DC-5817-70BF-E56B-12B5FDFBA29D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35:22.308" v="1512"/>
          <ac:grpSpMkLst>
            <pc:docMk/>
            <pc:sldMk cId="3244371158" sldId="534"/>
            <ac:grpSpMk id="31" creationId="{CD3D0827-C96B-5085-7530-7818E99FDC8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5:22.308" v="1512"/>
          <ac:grpSpMkLst>
            <pc:docMk/>
            <pc:sldMk cId="3244371158" sldId="534"/>
            <ac:grpSpMk id="33" creationId="{94A65331-705D-9E92-D8C5-0B5BDD437A4D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39:57.314" v="1526"/>
          <ac:grpSpMkLst>
            <pc:docMk/>
            <pc:sldMk cId="3244371158" sldId="534"/>
            <ac:grpSpMk id="45" creationId="{1E297A0F-A017-43F0-1C22-9F7FF8FF3C20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9:57.314" v="1526"/>
          <ac:grpSpMkLst>
            <pc:docMk/>
            <pc:sldMk cId="3244371158" sldId="534"/>
            <ac:grpSpMk id="51" creationId="{C2799B94-B5B6-9ACC-3A5A-1C2D02FAC682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62" creationId="{557C760D-2F68-EF06-E481-583AACCEBF4C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70" creationId="{00E68CBC-BB55-1E0E-E6F6-3B96E5ABBFA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80" creationId="{7AE6EA1F-8816-8EC1-C052-2595FB6F1618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6.849" v="1478" actId="478"/>
          <ac:grpSpMkLst>
            <pc:docMk/>
            <pc:sldMk cId="3244371158" sldId="534"/>
            <ac:grpSpMk id="83" creationId="{698F5AC1-79E2-7FBD-0C87-BE851C17533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96" creationId="{415AD35E-4E11-787A-8DC9-350A9F6C399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97" creationId="{92BB9878-66C1-2376-E19A-702F91F944A3}"/>
          </ac:grpSpMkLst>
        </pc:grpChg>
        <pc:picChg chg="ord">
          <ac:chgData name="TAN Mei Yi [Harrisdale Senior High School]" userId="f9f029c9-d743-4d60-9f2c-e74bdec1ab07" providerId="ADAL" clId="{69DB69E3-BE30-4781-862A-E411D7D03CAC}" dt="2022-10-20T03:29:22.158" v="1487" actId="167"/>
          <ac:picMkLst>
            <pc:docMk/>
            <pc:sldMk cId="3244371158" sldId="534"/>
            <ac:picMk id="5" creationId="{1A4FF991-9552-28B6-EBDB-7F8C68134952}"/>
          </ac:picMkLst>
        </pc:picChg>
        <pc:picChg chg="del">
          <ac:chgData name="TAN Mei Yi [Harrisdale Senior High School]" userId="f9f029c9-d743-4d60-9f2c-e74bdec1ab07" providerId="ADAL" clId="{69DB69E3-BE30-4781-862A-E411D7D03CAC}" dt="2022-10-20T03:28:27.984" v="1479" actId="478"/>
          <ac:picMkLst>
            <pc:docMk/>
            <pc:sldMk cId="3244371158" sldId="534"/>
            <ac:picMk id="6" creationId="{14EE0DF4-BDF6-E945-0C81-41DEB33B8D01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3:29:30.615" v="1489" actId="34135"/>
          <ac:picMkLst>
            <pc:docMk/>
            <pc:sldMk cId="3244371158" sldId="534"/>
            <ac:picMk id="7" creationId="{654CFCB9-2C18-47DB-2205-32415BB61518}"/>
          </ac:picMkLst>
        </pc:picChg>
        <pc:inkChg chg="add">
          <ac:chgData name="TAN Mei Yi [Harrisdale Senior High School]" userId="f9f029c9-d743-4d60-9f2c-e74bdec1ab07" providerId="ADAL" clId="{69DB69E3-BE30-4781-862A-E411D7D03CAC}" dt="2022-10-20T03:34:20.996" v="1490" actId="9405"/>
          <ac:inkMkLst>
            <pc:docMk/>
            <pc:sldMk cId="3244371158" sldId="534"/>
            <ac:inkMk id="8" creationId="{E210824E-F37D-D0FF-1648-57A2B7CA8B0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9" creationId="{A8838A86-2DB9-A86E-BBBC-F6867C12F2A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10" creationId="{AEFE0E30-6521-4132-AB7D-1B689C2E6532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11" creationId="{589ACACE-40B5-0CB8-26D3-F4F996E5C62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12" creationId="{D6DD96BD-4B12-B993-6008-F43F3F445578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34:21.490" v="1491" actId="9405"/>
          <ac:inkMkLst>
            <pc:docMk/>
            <pc:sldMk cId="3244371158" sldId="534"/>
            <ac:inkMk id="13" creationId="{D100BF8D-6F35-E819-3E3E-799169EE3C7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4" creationId="{24F1438B-FAE7-A96B-2DA1-CB71D558A38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5" creationId="{116DF81D-BD80-6A4B-5456-B8B61042603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6" creationId="{B6EC5FAF-D7AC-61C8-04BB-91FEFDB7572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7" creationId="{C33343D1-8371-8AB7-1BA8-62104442DC46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34:31.148" v="1497" actId="9405"/>
          <ac:inkMkLst>
            <pc:docMk/>
            <pc:sldMk cId="3244371158" sldId="534"/>
            <ac:inkMk id="20" creationId="{66515CCF-00A7-2FEA-E5D1-3ADE60C69FE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1" creationId="{4E0772F1-FFBD-C522-BE88-2FDBA4FD9FD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2" creationId="{F5CF712E-BBE4-3C5E-D957-6D21302DD72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3" creationId="{8F244168-31DE-7F1F-9571-8962E587FC5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4" creationId="{A9A58A75-C39A-72D0-2C9D-A88E6D8B2AB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5" creationId="{0027648F-EF94-05F0-BE42-3358EAF09FB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6" creationId="{A799C835-ECEF-9509-A88E-B9038F6C9C8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7" creationId="{917F5587-F2FE-197A-3322-59151BAD311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5:22.308" v="1512"/>
          <ac:inkMkLst>
            <pc:docMk/>
            <pc:sldMk cId="3244371158" sldId="534"/>
            <ac:inkMk id="29" creationId="{ECEFC0E4-5464-2A3C-3058-D7F5961D184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5:22.308" v="1512"/>
          <ac:inkMkLst>
            <pc:docMk/>
            <pc:sldMk cId="3244371158" sldId="534"/>
            <ac:inkMk id="30" creationId="{34D67F7F-10FE-E538-4CB5-8DE4EF98814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5:22.308" v="1512"/>
          <ac:inkMkLst>
            <pc:docMk/>
            <pc:sldMk cId="3244371158" sldId="534"/>
            <ac:inkMk id="32" creationId="{64C801F6-D3B0-AC1B-8D3A-7814F13D842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34" creationId="{325F54E8-1BAA-E9A6-CA16-ACA6C451626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35" creationId="{F519A75C-05F1-5243-BD6F-0A407179351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36" creationId="{2A16C46B-3EFD-AE91-2862-D5D437B3FE4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0" creationId="{1719FFA9-9D6D-55AE-693C-7C15D012E5B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1" creationId="{9D3BF108-9770-5B23-66CC-54D5D49EE2E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2" creationId="{80B9A808-607B-3A97-E42C-D50764C8692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3" creationId="{646325CA-FD1E-5FE4-437F-80CEAD11F78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4" creationId="{3111FF0A-358E-9952-D21E-376E70D12AD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6" creationId="{E0A76552-BC6E-1262-B405-7A0EADCC0F3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8" creationId="{BF13D1F9-DB3D-9CA2-4E7A-484220DD581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9" creationId="{70E97709-BCF3-7098-4F33-0B04E2B41D66}"/>
          </ac:inkMkLst>
        </pc:ink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3:59:28.724" v="1971" actId="14100"/>
        <pc:sldMkLst>
          <pc:docMk/>
          <pc:sldMk cId="2354811756" sldId="535"/>
        </pc:sldMkLst>
        <pc:spChg chg="mod">
          <ac:chgData name="TAN Mei Yi [Harrisdale Senior High School]" userId="f9f029c9-d743-4d60-9f2c-e74bdec1ab07" providerId="ADAL" clId="{69DB69E3-BE30-4781-862A-E411D7D03CAC}" dt="2022-10-20T03:44:51.522" v="1729" actId="20577"/>
          <ac:spMkLst>
            <pc:docMk/>
            <pc:sldMk cId="2354811756" sldId="535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48:12.411" v="1853" actId="1076"/>
          <ac:spMkLst>
            <pc:docMk/>
            <pc:sldMk cId="2354811756" sldId="535"/>
            <ac:spMk id="11" creationId="{A029AF63-7A48-BA65-0F98-D306C96A71FD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1:08.708" v="1862" actId="1038"/>
          <ac:spMkLst>
            <pc:docMk/>
            <pc:sldMk cId="2354811756" sldId="535"/>
            <ac:spMk id="12" creationId="{E82839F7-9A95-87D6-C6AB-0E7B5590064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2:27.664" v="1875" actId="1076"/>
          <ac:spMkLst>
            <pc:docMk/>
            <pc:sldMk cId="2354811756" sldId="535"/>
            <ac:spMk id="31" creationId="{0A860E88-4590-F7BB-75DC-E9BD7A0ED709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3:04.316" v="1886" actId="1038"/>
          <ac:spMkLst>
            <pc:docMk/>
            <pc:sldMk cId="2354811756" sldId="535"/>
            <ac:spMk id="37" creationId="{283F65BB-0EA6-6BAB-AAA3-2F7BB7CBAA75}"/>
          </ac:spMkLst>
        </pc:spChg>
        <pc:spChg chg="mod">
          <ac:chgData name="TAN Mei Yi [Harrisdale Senior High School]" userId="f9f029c9-d743-4d60-9f2c-e74bdec1ab07" providerId="ADAL" clId="{69DB69E3-BE30-4781-862A-E411D7D03CAC}" dt="2022-10-20T03:46:05.705" v="1837" actId="1076"/>
          <ac:spMkLst>
            <pc:docMk/>
            <pc:sldMk cId="2354811756" sldId="535"/>
            <ac:spMk id="53" creationId="{F88A944C-32C4-6041-80B3-91DA71A5B99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9:28.724" v="1971" actId="14100"/>
          <ac:spMkLst>
            <pc:docMk/>
            <pc:sldMk cId="2354811756" sldId="535"/>
            <ac:spMk id="88" creationId="{1844E69B-3613-4A0C-A182-FCF6EBF827AC}"/>
          </ac:spMkLst>
        </pc:s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18" creationId="{46CC3E47-4FD4-1DB1-D1B3-3D7BBB1C8794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19" creationId="{2D785366-073B-8194-70CA-7C8C28F1CD87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28" creationId="{E12461DC-5817-70BF-E56B-12B5FDFBA29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33" creationId="{94A65331-705D-9E92-D8C5-0B5BDD437A4D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56:31.229" v="1900"/>
          <ac:grpSpMkLst>
            <pc:docMk/>
            <pc:sldMk cId="2354811756" sldId="535"/>
            <ac:grpSpMk id="47" creationId="{420109B5-0DFC-B286-9484-F8AAA8DFDC0E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51" creationId="{C2799B94-B5B6-9ACC-3A5A-1C2D02FAC682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6:31.229" v="1900"/>
          <ac:grpSpMkLst>
            <pc:docMk/>
            <pc:sldMk cId="2354811756" sldId="535"/>
            <ac:grpSpMk id="52" creationId="{219FC729-79BD-1572-3FC8-A3C49D2B66B2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6:51.181" v="1905"/>
          <ac:grpSpMkLst>
            <pc:docMk/>
            <pc:sldMk cId="2354811756" sldId="535"/>
            <ac:grpSpMk id="57" creationId="{39B0FD48-C0BD-CA93-15CF-EC05D441B1FD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6:59.872" v="1910"/>
          <ac:grpSpMkLst>
            <pc:docMk/>
            <pc:sldMk cId="2354811756" sldId="535"/>
            <ac:grpSpMk id="62" creationId="{2909E873-1AA5-AA42-655C-9C909469B6B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7:09.474" v="1918"/>
          <ac:grpSpMkLst>
            <pc:docMk/>
            <pc:sldMk cId="2354811756" sldId="535"/>
            <ac:grpSpMk id="70" creationId="{31B11032-E4FE-5F61-97F6-C003959E9FB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58:42.346" v="1936"/>
          <ac:grpSpMkLst>
            <pc:docMk/>
            <pc:sldMk cId="2354811756" sldId="535"/>
            <ac:grpSpMk id="71" creationId="{54264791-B291-9087-7ED1-D31916463DEF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7:18.430" v="1922"/>
          <ac:grpSpMkLst>
            <pc:docMk/>
            <pc:sldMk cId="2354811756" sldId="535"/>
            <ac:grpSpMk id="75" creationId="{AAD92834-0B82-B08D-F5B1-23D708BFBEF5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7:42.200" v="1933"/>
          <ac:grpSpMkLst>
            <pc:docMk/>
            <pc:sldMk cId="2354811756" sldId="535"/>
            <ac:grpSpMk id="85" creationId="{8D450A6E-9884-D034-CB6F-516C95506DED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8:42.346" v="1936"/>
          <ac:grpSpMkLst>
            <pc:docMk/>
            <pc:sldMk cId="2354811756" sldId="535"/>
            <ac:grpSpMk id="87" creationId="{826E980A-3CD9-06A0-900F-8796E5275AA9}"/>
          </ac:grpSpMkLst>
        </pc:grpChg>
        <pc:picChg chg="del">
          <ac:chgData name="TAN Mei Yi [Harrisdale Senior High School]" userId="f9f029c9-d743-4d60-9f2c-e74bdec1ab07" providerId="ADAL" clId="{69DB69E3-BE30-4781-862A-E411D7D03CAC}" dt="2022-10-20T03:44:32.729" v="1697" actId="478"/>
          <ac:picMkLst>
            <pc:docMk/>
            <pc:sldMk cId="2354811756" sldId="535"/>
            <ac:picMk id="5" creationId="{1A4FF991-9552-28B6-EBDB-7F8C68134952}"/>
          </ac:picMkLst>
        </pc:picChg>
        <pc:picChg chg="add mod">
          <ac:chgData name="TAN Mei Yi [Harrisdale Senior High School]" userId="f9f029c9-d743-4d60-9f2c-e74bdec1ab07" providerId="ADAL" clId="{69DB69E3-BE30-4781-862A-E411D7D03CAC}" dt="2022-10-20T03:53:15.301" v="1891" actId="34135"/>
          <ac:picMkLst>
            <pc:docMk/>
            <pc:sldMk cId="2354811756" sldId="535"/>
            <ac:picMk id="6" creationId="{F265AF6C-368A-A586-6A47-557116CD0802}"/>
          </ac:picMkLst>
        </pc:picChg>
        <pc:picChg chg="del">
          <ac:chgData name="TAN Mei Yi [Harrisdale Senior High School]" userId="f9f029c9-d743-4d60-9f2c-e74bdec1ab07" providerId="ADAL" clId="{69DB69E3-BE30-4781-862A-E411D7D03CAC}" dt="2022-10-20T03:44:31.600" v="1696" actId="478"/>
          <ac:picMkLst>
            <pc:docMk/>
            <pc:sldMk cId="2354811756" sldId="535"/>
            <ac:picMk id="7" creationId="{654CFCB9-2C18-47DB-2205-32415BB61518}"/>
          </ac:picMkLst>
        </pc:picChg>
        <pc:inkChg chg="del">
          <ac:chgData name="TAN Mei Yi [Harrisdale Senior High School]" userId="f9f029c9-d743-4d60-9f2c-e74bdec1ab07" providerId="ADAL" clId="{69DB69E3-BE30-4781-862A-E411D7D03CAC}" dt="2022-10-20T03:44:30.253" v="1695" actId="478"/>
          <ac:inkMkLst>
            <pc:docMk/>
            <pc:sldMk cId="2354811756" sldId="535"/>
            <ac:inkMk id="8" creationId="{E210824E-F37D-D0FF-1648-57A2B7CA8B0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44:30.253" v="1695" actId="478"/>
          <ac:inkMkLst>
            <pc:docMk/>
            <pc:sldMk cId="2354811756" sldId="535"/>
            <ac:inkMk id="13" creationId="{D100BF8D-6F35-E819-3E3E-799169EE3C74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44:30.253" v="1695" actId="478"/>
          <ac:inkMkLst>
            <pc:docMk/>
            <pc:sldMk cId="2354811756" sldId="535"/>
            <ac:inkMk id="20" creationId="{66515CCF-00A7-2FEA-E5D1-3ADE60C69FEB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3:56:19.250" v="1895"/>
          <ac:inkMkLst>
            <pc:docMk/>
            <pc:sldMk cId="2354811756" sldId="535"/>
            <ac:inkMk id="38" creationId="{B9EE964C-B971-0FEB-0380-A080E395DFE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31.229" v="1900"/>
          <ac:inkMkLst>
            <pc:docMk/>
            <pc:sldMk cId="2354811756" sldId="535"/>
            <ac:inkMk id="39" creationId="{8CBB06D5-FBCB-390F-9891-354F0064299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31.229" v="1900"/>
          <ac:inkMkLst>
            <pc:docMk/>
            <pc:sldMk cId="2354811756" sldId="535"/>
            <ac:inkMk id="45" creationId="{BDD2DA45-85F1-32A1-CB5A-E3F2C89F5DC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31.229" v="1900"/>
          <ac:inkMkLst>
            <pc:docMk/>
            <pc:sldMk cId="2354811756" sldId="535"/>
            <ac:inkMk id="50" creationId="{0945DB0B-B425-A01D-158F-27EBB7FC84C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1.181" v="1905"/>
          <ac:inkMkLst>
            <pc:docMk/>
            <pc:sldMk cId="2354811756" sldId="535"/>
            <ac:inkMk id="54" creationId="{88C3BDCE-49B6-D5CD-87D6-4BD0EA2901B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1.181" v="1905"/>
          <ac:inkMkLst>
            <pc:docMk/>
            <pc:sldMk cId="2354811756" sldId="535"/>
            <ac:inkMk id="55" creationId="{11C968CF-8C91-E446-3356-A34D12B82D1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1.181" v="1905"/>
          <ac:inkMkLst>
            <pc:docMk/>
            <pc:sldMk cId="2354811756" sldId="535"/>
            <ac:inkMk id="56" creationId="{398AB39E-E9A5-B921-9B00-5E7BB9586EC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58" creationId="{642FDAA9-9E63-502A-2220-FE60D7C231A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59" creationId="{CD3183CF-2CE8-562A-1EDE-3158ECA1D13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60" creationId="{E7801888-F85D-96B9-36FF-0C2C3696BCA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61" creationId="{A13F74CA-3CF8-0092-AFE4-302665C07CF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3" creationId="{70119FF3-87E2-692C-96BB-D96A60D5A91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4" creationId="{93FD7C9E-8C78-2DD8-CD06-8B749AA4984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5" creationId="{E834EC39-9F60-3A5B-F60C-1BB185E9A7C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6" creationId="{185D882D-9875-55F0-112E-F724C9CFF49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09.474" v="1918"/>
          <ac:inkMkLst>
            <pc:docMk/>
            <pc:sldMk cId="2354811756" sldId="535"/>
            <ac:inkMk id="67" creationId="{D9B5783B-5B3A-AB43-6DC5-EFC407F1B39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09.474" v="1918"/>
          <ac:inkMkLst>
            <pc:docMk/>
            <pc:sldMk cId="2354811756" sldId="535"/>
            <ac:inkMk id="68" creationId="{D7B9E4A3-77E8-AD35-183B-FF63E4B4314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09.474" v="1918"/>
          <ac:inkMkLst>
            <pc:docMk/>
            <pc:sldMk cId="2354811756" sldId="535"/>
            <ac:inkMk id="69" creationId="{3FB0C90C-59DB-04E0-EFF0-02C096B75A8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18.430" v="1922"/>
          <ac:inkMkLst>
            <pc:docMk/>
            <pc:sldMk cId="2354811756" sldId="535"/>
            <ac:inkMk id="72" creationId="{786B3FA2-FC5A-6CF5-1C9F-8A2564C3E79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18.430" v="1922"/>
          <ac:inkMkLst>
            <pc:docMk/>
            <pc:sldMk cId="2354811756" sldId="535"/>
            <ac:inkMk id="73" creationId="{1BDE382E-9DB2-A56F-0834-75579F9E08F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18.430" v="1922"/>
          <ac:inkMkLst>
            <pc:docMk/>
            <pc:sldMk cId="2354811756" sldId="535"/>
            <ac:inkMk id="74" creationId="{E228DAE5-2097-C767-7CCF-96864A0FC21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6" creationId="{16EB71F0-A2B6-82DE-C210-8F162B21106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7" creationId="{E2F8EE2A-296D-21D6-6C8C-AC16FB0AD3D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8" creationId="{B3858B63-F822-A82F-BEFF-4F82D05C80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9" creationId="{301B9DFB-4DEE-47F9-B4FB-F8C244D790C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0" creationId="{A3EC99CA-F001-94EE-67B9-2F316A5BDB5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1" creationId="{E422340A-2E06-A1AF-43EB-05FC884D11B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2" creationId="{A81CEEE7-53B7-EB5D-B0C7-ED8C9A46DFF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3" creationId="{3085FC57-B513-D1A2-74B8-ED448C63B5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4" creationId="{59A4B0C3-A945-A5EE-4FDF-66AAFF11426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86" creationId="{71B28324-C5D4-A75C-2DCB-51CAF6158544}"/>
          </ac:inkMkLst>
        </pc:inkChg>
        <pc:cxnChg chg="add mod">
          <ac:chgData name="TAN Mei Yi [Harrisdale Senior High School]" userId="f9f029c9-d743-4d60-9f2c-e74bdec1ab07" providerId="ADAL" clId="{69DB69E3-BE30-4781-862A-E411D7D03CAC}" dt="2022-10-20T03:47:55.468" v="1844" actId="693"/>
          <ac:cxnSpMkLst>
            <pc:docMk/>
            <pc:sldMk cId="2354811756" sldId="535"/>
            <ac:cxnSpMk id="10" creationId="{7BF6DB71-652E-C904-4AFB-A1B1976B1086}"/>
          </ac:cxnSpMkLst>
        </pc:cxn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4:20:54.663" v="2321" actId="20577"/>
        <pc:sldMkLst>
          <pc:docMk/>
          <pc:sldMk cId="1118037447" sldId="536"/>
        </pc:sldMkLst>
        <pc:spChg chg="mod">
          <ac:chgData name="TAN Mei Yi [Harrisdale Senior High School]" userId="f9f029c9-d743-4d60-9f2c-e74bdec1ab07" providerId="ADAL" clId="{69DB69E3-BE30-4781-862A-E411D7D03CAC}" dt="2022-10-20T04:05:37.165" v="2070" actId="20577"/>
          <ac:spMkLst>
            <pc:docMk/>
            <pc:sldMk cId="1118037447" sldId="536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35.037" v="2261" actId="1076"/>
          <ac:spMkLst>
            <pc:docMk/>
            <pc:sldMk cId="1118037447" sldId="536"/>
            <ac:spMk id="8" creationId="{0D3ECC8A-ABDB-FDE8-A314-1B3084DB0F9A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30.918" v="2260" actId="1076"/>
          <ac:spMkLst>
            <pc:docMk/>
            <pc:sldMk cId="1118037447" sldId="536"/>
            <ac:spMk id="9" creationId="{CD3C056E-C2CC-FAEB-14CF-521D0F94F972}"/>
          </ac:spMkLst>
        </pc:spChg>
        <pc:spChg chg="mod">
          <ac:chgData name="TAN Mei Yi [Harrisdale Senior High School]" userId="f9f029c9-d743-4d60-9f2c-e74bdec1ab07" providerId="ADAL" clId="{69DB69E3-BE30-4781-862A-E411D7D03CAC}" dt="2022-10-20T04:06:20.925" v="2094" actId="1076"/>
          <ac:spMkLst>
            <pc:docMk/>
            <pc:sldMk cId="1118037447" sldId="536"/>
            <ac:spMk id="11" creationId="{A029AF63-7A48-BA65-0F98-D306C96A71FD}"/>
          </ac:spMkLst>
        </pc:spChg>
        <pc:spChg chg="del">
          <ac:chgData name="TAN Mei Yi [Harrisdale Senior High School]" userId="f9f029c9-d743-4d60-9f2c-e74bdec1ab07" providerId="ADAL" clId="{69DB69E3-BE30-4781-862A-E411D7D03CAC}" dt="2022-10-20T04:05:28.876" v="2064" actId="478"/>
          <ac:spMkLst>
            <pc:docMk/>
            <pc:sldMk cId="1118037447" sldId="536"/>
            <ac:spMk id="12" creationId="{E82839F7-9A95-87D6-C6AB-0E7B5590064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54.295" v="2263" actId="1076"/>
          <ac:spMkLst>
            <pc:docMk/>
            <pc:sldMk cId="1118037447" sldId="536"/>
            <ac:spMk id="13" creationId="{3D3103BC-E9F9-E560-A2E5-C48EA1DD38CE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5:55.496" v="2222" actId="1076"/>
          <ac:spMkLst>
            <pc:docMk/>
            <pc:sldMk cId="1118037447" sldId="536"/>
            <ac:spMk id="14" creationId="{41805137-6E5F-0308-A4F7-13748B8D05C4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9:00.391" v="2265" actId="1076"/>
          <ac:spMkLst>
            <pc:docMk/>
            <pc:sldMk cId="1118037447" sldId="536"/>
            <ac:spMk id="15" creationId="{A7306578-5394-6073-64CE-F51A0C2917F0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3:03.519" v="2191" actId="1038"/>
          <ac:spMkLst>
            <pc:docMk/>
            <pc:sldMk cId="1118037447" sldId="536"/>
            <ac:spMk id="16" creationId="{961A4AF9-C65D-58A4-689B-2D6B58E14B9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57.383" v="2264" actId="1076"/>
          <ac:spMkLst>
            <pc:docMk/>
            <pc:sldMk cId="1118037447" sldId="536"/>
            <ac:spMk id="17" creationId="{A0635B2D-E454-9A4E-DAE2-2BFB06254F24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4:21.161" v="2214" actId="1076"/>
          <ac:spMkLst>
            <pc:docMk/>
            <pc:sldMk cId="1118037447" sldId="536"/>
            <ac:spMk id="18" creationId="{D5C09D39-4A9C-19F7-5B18-FD0907A89B42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4:08.127" v="2211" actId="1076"/>
          <ac:spMkLst>
            <pc:docMk/>
            <pc:sldMk cId="1118037447" sldId="536"/>
            <ac:spMk id="19" creationId="{9B953605-0784-E44D-559F-DA51AA73D423}"/>
          </ac:spMkLst>
        </pc:spChg>
        <pc:spChg chg="del">
          <ac:chgData name="TAN Mei Yi [Harrisdale Senior High School]" userId="f9f029c9-d743-4d60-9f2c-e74bdec1ab07" providerId="ADAL" clId="{69DB69E3-BE30-4781-862A-E411D7D03CAC}" dt="2022-10-20T04:05:28.876" v="2064" actId="478"/>
          <ac:spMkLst>
            <pc:docMk/>
            <pc:sldMk cId="1118037447" sldId="536"/>
            <ac:spMk id="31" creationId="{0A860E88-4590-F7BB-75DC-E9BD7A0ED709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20:07.690" v="2282" actId="1076"/>
          <ac:spMkLst>
            <pc:docMk/>
            <pc:sldMk cId="1118037447" sldId="536"/>
            <ac:spMk id="32" creationId="{014AAB22-71E7-B7A2-4068-F9246D2E4E30}"/>
          </ac:spMkLst>
        </pc:spChg>
        <pc:spChg chg="del">
          <ac:chgData name="TAN Mei Yi [Harrisdale Senior High School]" userId="f9f029c9-d743-4d60-9f2c-e74bdec1ab07" providerId="ADAL" clId="{69DB69E3-BE30-4781-862A-E411D7D03CAC}" dt="2022-10-20T04:05:28.876" v="2064" actId="478"/>
          <ac:spMkLst>
            <pc:docMk/>
            <pc:sldMk cId="1118037447" sldId="536"/>
            <ac:spMk id="37" creationId="{283F65BB-0EA6-6BAB-AAA3-2F7BB7CBAA7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20:54.663" v="2321" actId="20577"/>
          <ac:spMkLst>
            <pc:docMk/>
            <pc:sldMk cId="1118037447" sldId="536"/>
            <ac:spMk id="48" creationId="{C3119355-27A2-864D-618E-2E7CACC9C851}"/>
          </ac:spMkLst>
        </pc:spChg>
        <pc:spChg chg="mod">
          <ac:chgData name="TAN Mei Yi [Harrisdale Senior High School]" userId="f9f029c9-d743-4d60-9f2c-e74bdec1ab07" providerId="ADAL" clId="{69DB69E3-BE30-4781-862A-E411D7D03CAC}" dt="2022-10-20T04:05:50.149" v="2081" actId="20577"/>
          <ac:spMkLst>
            <pc:docMk/>
            <pc:sldMk cId="1118037447" sldId="536"/>
            <ac:spMk id="53" creationId="{F88A944C-32C4-6041-80B3-91DA71A5B995}"/>
          </ac:spMkLst>
        </pc:spChg>
        <pc:grpChg chg="del mod">
          <ac:chgData name="TAN Mei Yi [Harrisdale Senior High School]" userId="f9f029c9-d743-4d60-9f2c-e74bdec1ab07" providerId="ADAL" clId="{69DB69E3-BE30-4781-862A-E411D7D03CAC}" dt="2022-10-20T04:16:29.268" v="2236" actId="478"/>
          <ac:grpSpMkLst>
            <pc:docMk/>
            <pc:sldMk cId="1118037447" sldId="536"/>
            <ac:grpSpMk id="24" creationId="{DF4C2AD0-D2C8-49CC-6B8D-D53811A82DC4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4:19:05.420" v="2266" actId="478"/>
          <ac:grpSpMkLst>
            <pc:docMk/>
            <pc:sldMk cId="1118037447" sldId="536"/>
            <ac:grpSpMk id="30" creationId="{A17822F5-A13C-6C68-7063-3E54DBE25348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4:19:34.650" v="2273"/>
          <ac:grpSpMkLst>
            <pc:docMk/>
            <pc:sldMk cId="1118037447" sldId="536"/>
            <ac:grpSpMk id="38" creationId="{FC2EED62-E8F7-71A9-6B35-4E9D2BCFF666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4:19:42.080" v="2276"/>
          <ac:grpSpMkLst>
            <pc:docMk/>
            <pc:sldMk cId="1118037447" sldId="536"/>
            <ac:grpSpMk id="42" creationId="{D679005C-E040-9066-7C6D-DBEF234A8EF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4:19:49.050" v="2280"/>
          <ac:grpSpMkLst>
            <pc:docMk/>
            <pc:sldMk cId="1118037447" sldId="536"/>
            <ac:grpSpMk id="47" creationId="{BC195891-6092-E816-85E1-EDE67C840B0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31.387" v="2065" actId="478"/>
          <ac:grpSpMkLst>
            <pc:docMk/>
            <pc:sldMk cId="1118037447" sldId="536"/>
            <ac:grpSpMk id="52" creationId="{219FC729-79BD-1572-3FC8-A3C49D2B66B2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57" creationId="{39B0FD48-C0BD-CA93-15CF-EC05D441B1F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62" creationId="{2909E873-1AA5-AA42-655C-9C909469B6B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70" creationId="{31B11032-E4FE-5F61-97F6-C003959E9FB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75" creationId="{AAD92834-0B82-B08D-F5B1-23D708BFBEF5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85" creationId="{8D450A6E-9884-D034-CB6F-516C95506DE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87" creationId="{826E980A-3CD9-06A0-900F-8796E5275AA9}"/>
          </ac:grpSpMkLst>
        </pc:grpChg>
        <pc:picChg chg="add del mod ord">
          <ac:chgData name="TAN Mei Yi [Harrisdale Senior High School]" userId="f9f029c9-d743-4d60-9f2c-e74bdec1ab07" providerId="ADAL" clId="{69DB69E3-BE30-4781-862A-E411D7D03CAC}" dt="2022-10-20T04:09:34.255" v="2132" actId="478"/>
          <ac:picMkLst>
            <pc:docMk/>
            <pc:sldMk cId="1118037447" sldId="536"/>
            <ac:picMk id="5" creationId="{E6B3DAFB-0334-FF2F-3A56-DA137E68574B}"/>
          </ac:picMkLst>
        </pc:picChg>
        <pc:picChg chg="del">
          <ac:chgData name="TAN Mei Yi [Harrisdale Senior High School]" userId="f9f029c9-d743-4d60-9f2c-e74bdec1ab07" providerId="ADAL" clId="{69DB69E3-BE30-4781-862A-E411D7D03CAC}" dt="2022-10-20T04:05:25.182" v="2063" actId="478"/>
          <ac:picMkLst>
            <pc:docMk/>
            <pc:sldMk cId="1118037447" sldId="536"/>
            <ac:picMk id="6" creationId="{F265AF6C-368A-A586-6A47-557116CD0802}"/>
          </ac:picMkLst>
        </pc:picChg>
        <pc:inkChg chg="add del">
          <ac:chgData name="TAN Mei Yi [Harrisdale Senior High School]" userId="f9f029c9-d743-4d60-9f2c-e74bdec1ab07" providerId="ADAL" clId="{69DB69E3-BE30-4781-862A-E411D7D03CAC}" dt="2022-10-20T04:14:39.336" v="2216"/>
          <ac:inkMkLst>
            <pc:docMk/>
            <pc:sldMk cId="1118037447" sldId="536"/>
            <ac:inkMk id="20" creationId="{0C76B80C-5174-E536-E9AB-54C92A08AAA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4:56.623" v="2220"/>
          <ac:inkMkLst>
            <pc:docMk/>
            <pc:sldMk cId="1118037447" sldId="536"/>
            <ac:inkMk id="21" creationId="{6782103B-406D-364E-DDB3-59096524533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4:56.623" v="2220"/>
          <ac:inkMkLst>
            <pc:docMk/>
            <pc:sldMk cId="1118037447" sldId="536"/>
            <ac:inkMk id="22" creationId="{F3608783-9484-172B-4EB0-1A5D9228794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4:56.623" v="2220"/>
          <ac:inkMkLst>
            <pc:docMk/>
            <pc:sldMk cId="1118037447" sldId="536"/>
            <ac:inkMk id="23" creationId="{6D2A44AC-C0B2-B3D3-BBED-5E578C2D423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6:40.701" v="2237" actId="9405"/>
          <ac:inkMkLst>
            <pc:docMk/>
            <pc:sldMk cId="1118037447" sldId="536"/>
            <ac:inkMk id="25" creationId="{7572C135-600C-CAA5-9AC1-4981D2866F1F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6:48.548" v="2238" actId="9405"/>
          <ac:inkMkLst>
            <pc:docMk/>
            <pc:sldMk cId="1118037447" sldId="536"/>
            <ac:inkMk id="26" creationId="{EBD938AE-F79F-BD1B-16FC-747FC9E24949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6:52.853" v="2239" actId="9405"/>
          <ac:inkMkLst>
            <pc:docMk/>
            <pc:sldMk cId="1118037447" sldId="536"/>
            <ac:inkMk id="27" creationId="{8E1769F4-8343-E9EA-0DCD-D1BDA2F9591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7:00.832" v="2242"/>
          <ac:inkMkLst>
            <pc:docMk/>
            <pc:sldMk cId="1118037447" sldId="536"/>
            <ac:inkMk id="28" creationId="{966E4B8D-468D-42C6-394B-4C70E6E187E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7:00.832" v="2242"/>
          <ac:inkMkLst>
            <pc:docMk/>
            <pc:sldMk cId="1118037447" sldId="536"/>
            <ac:inkMk id="29" creationId="{F56BF8C7-63B7-4857-4E11-6C4C79606D3A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9:16.213" v="2267" actId="9405"/>
          <ac:inkMkLst>
            <pc:docMk/>
            <pc:sldMk cId="1118037447" sldId="536"/>
            <ac:inkMk id="33" creationId="{72093621-B424-FE91-1362-10BBD1E5E569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4:19:26.490" v="2269"/>
          <ac:inkMkLst>
            <pc:docMk/>
            <pc:sldMk cId="1118037447" sldId="536"/>
            <ac:inkMk id="34" creationId="{1428001B-219C-3D45-292B-E0E082560ED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34.650" v="2273"/>
          <ac:inkMkLst>
            <pc:docMk/>
            <pc:sldMk cId="1118037447" sldId="536"/>
            <ac:inkMk id="35" creationId="{DADC59CC-4DA5-89C3-D907-A89F95D143C3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4:19:34.650" v="2273"/>
          <ac:inkMkLst>
            <pc:docMk/>
            <pc:sldMk cId="1118037447" sldId="536"/>
            <ac:inkMk id="36" creationId="{36E0E68C-7474-B1C8-A553-9980AA7AF13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2.080" v="2276"/>
          <ac:inkMkLst>
            <pc:docMk/>
            <pc:sldMk cId="1118037447" sldId="536"/>
            <ac:inkMk id="40" creationId="{6948236A-4928-20B4-2050-EAC590D7779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2.080" v="2276"/>
          <ac:inkMkLst>
            <pc:docMk/>
            <pc:sldMk cId="1118037447" sldId="536"/>
            <ac:inkMk id="41" creationId="{2F3D6779-45D9-287C-8000-1A1E47321BB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9.050" v="2280"/>
          <ac:inkMkLst>
            <pc:docMk/>
            <pc:sldMk cId="1118037447" sldId="536"/>
            <ac:inkMk id="43" creationId="{21CAF35F-7528-8F7E-A4FF-0A61BA5E8D5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9.050" v="2280"/>
          <ac:inkMkLst>
            <pc:docMk/>
            <pc:sldMk cId="1118037447" sldId="536"/>
            <ac:inkMk id="44" creationId="{F4D09CE0-2896-6330-29DF-5B3F2996425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9.050" v="2280"/>
          <ac:inkMkLst>
            <pc:docMk/>
            <pc:sldMk cId="1118037447" sldId="536"/>
            <ac:inkMk id="46" creationId="{EC771D1E-6F6B-1966-0A0B-45C151FEC8FC}"/>
          </ac:inkMkLst>
        </pc:inkChg>
        <pc:cxnChg chg="mod">
          <ac:chgData name="TAN Mei Yi [Harrisdale Senior High School]" userId="f9f029c9-d743-4d60-9f2c-e74bdec1ab07" providerId="ADAL" clId="{69DB69E3-BE30-4781-862A-E411D7D03CAC}" dt="2022-10-20T04:06:13.838" v="2089" actId="14100"/>
          <ac:cxnSpMkLst>
            <pc:docMk/>
            <pc:sldMk cId="1118037447" sldId="536"/>
            <ac:cxnSpMk id="10" creationId="{7BF6DB71-652E-C904-4AFB-A1B1976B1086}"/>
          </ac:cxnSpMkLst>
        </pc:cxnChg>
      </pc:sldChg>
      <pc:sldChg chg="delSp modSp add mod delAnim">
        <pc:chgData name="TAN Mei Yi [Harrisdale Senior High School]" userId="f9f029c9-d743-4d60-9f2c-e74bdec1ab07" providerId="ADAL" clId="{69DB69E3-BE30-4781-862A-E411D7D03CAC}" dt="2022-10-20T04:35:10.941" v="2381" actId="6549"/>
        <pc:sldMkLst>
          <pc:docMk/>
          <pc:sldMk cId="2842634190" sldId="537"/>
        </pc:sldMkLst>
        <pc:spChg chg="mod">
          <ac:chgData name="TAN Mei Yi [Harrisdale Senior High School]" userId="f9f029c9-d743-4d60-9f2c-e74bdec1ab07" providerId="ADAL" clId="{69DB69E3-BE30-4781-862A-E411D7D03CAC}" dt="2022-10-20T04:21:25.404" v="2351" actId="20577"/>
          <ac:spMkLst>
            <pc:docMk/>
            <pc:sldMk cId="2842634190" sldId="537"/>
            <ac:spMk id="2" creationId="{29B9D55C-F25B-053D-A19B-8235ADFADA74}"/>
          </ac:spMkLst>
        </pc:spChg>
        <pc:spChg chg="mod">
          <ac:chgData name="TAN Mei Yi [Harrisdale Senior High School]" userId="f9f029c9-d743-4d60-9f2c-e74bdec1ab07" providerId="ADAL" clId="{69DB69E3-BE30-4781-862A-E411D7D03CAC}" dt="2022-10-20T04:35:10.941" v="2381" actId="6549"/>
          <ac:spMkLst>
            <pc:docMk/>
            <pc:sldMk cId="2842634190" sldId="537"/>
            <ac:spMk id="4" creationId="{08AF0420-FE6C-0F48-89AB-47C8A47EC136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8" creationId="{0D3ECC8A-ABDB-FDE8-A314-1B3084DB0F9A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9" creationId="{CD3C056E-C2CC-FAEB-14CF-521D0F94F972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1" creationId="{A029AF63-7A48-BA65-0F98-D306C96A71FD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3" creationId="{3D3103BC-E9F9-E560-A2E5-C48EA1DD38CE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4" creationId="{41805137-6E5F-0308-A4F7-13748B8D05C4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5" creationId="{A7306578-5394-6073-64CE-F51A0C2917F0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6" creationId="{961A4AF9-C65D-58A4-689B-2D6B58E14B96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7" creationId="{A0635B2D-E454-9A4E-DAE2-2BFB06254F24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8" creationId="{D5C09D39-4A9C-19F7-5B18-FD0907A89B42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9" creationId="{9B953605-0784-E44D-559F-DA51AA73D423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32" creationId="{014AAB22-71E7-B7A2-4068-F9246D2E4E30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48" creationId="{C3119355-27A2-864D-618E-2E7CACC9C851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53" creationId="{F88A944C-32C4-6041-80B3-91DA71A5B995}"/>
          </ac:spMkLst>
        </pc:spChg>
        <pc:grpChg chg="del">
          <ac:chgData name="TAN Mei Yi [Harrisdale Senior High School]" userId="f9f029c9-d743-4d60-9f2c-e74bdec1ab07" providerId="ADAL" clId="{69DB69E3-BE30-4781-862A-E411D7D03CAC}" dt="2022-10-20T04:21:15.373" v="2325" actId="478"/>
          <ac:grpSpMkLst>
            <pc:docMk/>
            <pc:sldMk cId="2842634190" sldId="537"/>
            <ac:grpSpMk id="42" creationId="{D679005C-E040-9066-7C6D-DBEF234A8EFE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21:12.619" v="2323" actId="478"/>
          <ac:grpSpMkLst>
            <pc:docMk/>
            <pc:sldMk cId="2842634190" sldId="537"/>
            <ac:grpSpMk id="47" creationId="{BC195891-6092-E816-85E1-EDE67C840B09}"/>
          </ac:grpSpMkLst>
        </pc:grpChg>
        <pc:picChg chg="del">
          <ac:chgData name="TAN Mei Yi [Harrisdale Senior High School]" userId="f9f029c9-d743-4d60-9f2c-e74bdec1ab07" providerId="ADAL" clId="{69DB69E3-BE30-4781-862A-E411D7D03CAC}" dt="2022-10-20T04:21:13.920" v="2324" actId="478"/>
          <ac:picMkLst>
            <pc:docMk/>
            <pc:sldMk cId="2842634190" sldId="537"/>
            <ac:picMk id="5" creationId="{E6B3DAFB-0334-FF2F-3A56-DA137E68574B}"/>
          </ac:picMkLst>
        </pc:pic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25" creationId="{7572C135-600C-CAA5-9AC1-4981D2866F1F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26" creationId="{EBD938AE-F79F-BD1B-16FC-747FC9E24949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27" creationId="{8E1769F4-8343-E9EA-0DCD-D1BDA2F9591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33" creationId="{72093621-B424-FE91-1362-10BBD1E5E569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7.486" v="2326" actId="478"/>
          <ac:inkMkLst>
            <pc:docMk/>
            <pc:sldMk cId="2842634190" sldId="537"/>
            <ac:inkMk id="35" creationId="{DADC59CC-4DA5-89C3-D907-A89F95D143C3}"/>
          </ac:inkMkLst>
        </pc:inkChg>
        <pc:cxnChg chg="del">
          <ac:chgData name="TAN Mei Yi [Harrisdale Senior High School]" userId="f9f029c9-d743-4d60-9f2c-e74bdec1ab07" providerId="ADAL" clId="{69DB69E3-BE30-4781-862A-E411D7D03CAC}" dt="2022-10-20T04:21:12.619" v="2323" actId="478"/>
          <ac:cxnSpMkLst>
            <pc:docMk/>
            <pc:sldMk cId="2842634190" sldId="537"/>
            <ac:cxnSpMk id="10" creationId="{7BF6DB71-652E-C904-4AFB-A1B1976B108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16C-094F-4962-842E-68D29B563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BA17-CF7C-4DA7-9366-2FAAFF8E5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D619-8ED9-44CF-857F-A3F1D03A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E651-9247-4683-9A11-195D6432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FAEA-31AB-46A2-A671-F969041B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47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9651-A54B-4D1D-9F2E-B653F90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73DBA-863E-4AC7-AF5A-5AA1F8013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B4DE-57C0-4CDB-AF91-4D77A35E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4110F-BEF1-4004-A653-A3403AE0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AAB40-F5B2-4741-AD96-109457D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8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78963-0FED-4B84-AA5B-BBACD3A8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11C16-3752-49BE-ACB9-73663916E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5C81-E2C9-448E-A19D-2CFD9FAC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88AD9-E93B-4B5B-812F-E8DBF79B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D370-2D3F-4CC3-8720-811290D1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91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2FE4-C5DC-4600-A6FA-62CC31F6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174A-BC3F-41CB-9511-9DB7C801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1D308-75CB-437D-A81C-B1321071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CADD-7B63-4AA8-94C2-2A72B8E7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DD1A-C8E7-4090-89FE-74C3A511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62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B9A2-C390-4E74-8EC8-4636035A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4AD82-A194-4BAB-936E-E3B59762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5D9D8-D876-493B-B3DD-48935EEC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F8518-47A3-4E6A-BCD5-DBD750D6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41CB-38DB-42C2-8657-E91D87D4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96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D228-4726-473D-8DC9-3B19F2D6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34A9-9D52-445B-803C-9BFA55CF5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203E4-66D5-4356-9CAA-E9138220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6BC09-8099-437A-9226-03CFB440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0BF3-1E18-41D9-93D1-3FECFC7C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E8520-DD3F-4466-8B31-FF3A69B2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65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1C04-6B46-463C-9208-E04AA77A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E95C4-0241-4F51-AA14-68AFBD0E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18185-EB44-48F5-945B-DF76C180B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320BB-8C9C-435E-9BD0-2C3C2C7F5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B158F-41C6-494F-A814-191DD2C4E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A76D9-E622-4C9B-969C-C22B93F7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07911-B34C-473B-A893-78F3FE58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C8FA0-3246-4D00-8D37-A879E151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C2B5-84BB-4E0B-8A14-33068F77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AD68-E618-4B18-8F1E-5A412D21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ADE5B-FAE0-49A6-81DF-C7709AD0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67B40-DACC-449C-A0A9-787B7409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283DE-002C-4B8C-85BD-9F5C16A2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2067-F02A-4981-97A3-F17AA8B5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F16D1-181C-4B6A-A2FE-E3ABF044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10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B94E-B008-4235-B047-1BD1AB08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58F0-20D8-4940-8438-6D815339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700BB-BB8F-4BA3-9103-B5CA5CD1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B9008-1C9C-4CA2-8F23-63F1BBC2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21CA-7E97-4C97-BF9E-C5A5D8F2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49B7D-43E8-4BBF-B8BD-910711CF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43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5202-A169-4FFC-A15B-96F50F96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3091A-462C-4B29-A3CE-ECCF1879F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C209D-A559-4910-A147-50ECDF1D2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D1727-0E24-4E95-B46E-208489AE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0499F-A6C5-4C69-90AD-5BF36DD6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44174-39A1-4795-9544-71857A48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5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A8750-AA3E-47F8-B0C0-C0F82B88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A33E8-C7E9-4D82-BAC7-B9B645C08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C896D-B6C3-4AA8-9FD0-A9AFEA7B6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AAE7-51EE-4CC7-821E-F46DCF8C5232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6C28-765F-4C61-A236-8D801EB09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BC01-2D14-4DDB-BF51-96DCB8CD9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3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2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49.png"/><Relationship Id="rId4" Type="http://schemas.openxmlformats.org/officeDocument/2006/relationships/image" Target="../media/image51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to solve Exponential Equations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Solve Exponential Equations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AF0420-FE6C-0F48-89AB-47C8A47EC136}"/>
              </a:ext>
            </a:extLst>
          </p:cNvPr>
          <p:cNvSpPr/>
          <p:nvPr/>
        </p:nvSpPr>
        <p:spPr>
          <a:xfrm>
            <a:off x="240104" y="794978"/>
            <a:ext cx="7727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  <a:ea typeface="Times New Roman" panose="02020603050405020304" pitchFamily="18" charset="0"/>
              </a:rPr>
              <a:t>Cambridge </a:t>
            </a:r>
            <a:r>
              <a:rPr lang="en-AU" sz="2400">
                <a:latin typeface="Arial" panose="020B0604020202020204" pitchFamily="34" charset="0"/>
                <a:ea typeface="Times New Roman" panose="02020603050405020304" pitchFamily="18" charset="0"/>
              </a:rPr>
              <a:t>Ex 2C</a:t>
            </a:r>
            <a:endParaRPr lang="en-AU" sz="2400" b="1" dirty="0"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284263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6A89FC9-4B62-7646-AAF6-22D81B5D34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853346"/>
                  </p:ext>
                </p:extLst>
              </p:nvPr>
            </p:nvGraphicFramePr>
            <p:xfrm>
              <a:off x="1410789" y="1067347"/>
              <a:ext cx="9063990" cy="50447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5009">
                      <a:extLst>
                        <a:ext uri="{9D8B030D-6E8A-4147-A177-3AD203B41FA5}">
                          <a16:colId xmlns:a16="http://schemas.microsoft.com/office/drawing/2014/main" val="2392104117"/>
                        </a:ext>
                      </a:extLst>
                    </a:gridCol>
                    <a:gridCol w="3076986">
                      <a:extLst>
                        <a:ext uri="{9D8B030D-6E8A-4147-A177-3AD203B41FA5}">
                          <a16:colId xmlns:a16="http://schemas.microsoft.com/office/drawing/2014/main" val="4066035852"/>
                        </a:ext>
                      </a:extLst>
                    </a:gridCol>
                    <a:gridCol w="1550420">
                      <a:extLst>
                        <a:ext uri="{9D8B030D-6E8A-4147-A177-3AD203B41FA5}">
                          <a16:colId xmlns:a16="http://schemas.microsoft.com/office/drawing/2014/main" val="683721277"/>
                        </a:ext>
                      </a:extLst>
                    </a:gridCol>
                    <a:gridCol w="2981575">
                      <a:extLst>
                        <a:ext uri="{9D8B030D-6E8A-4147-A177-3AD203B41FA5}">
                          <a16:colId xmlns:a16="http://schemas.microsoft.com/office/drawing/2014/main" val="3926445181"/>
                        </a:ext>
                      </a:extLst>
                    </a:gridCol>
                  </a:tblGrid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Description/Name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Index Law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Description/Name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Index Law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9509414"/>
                      </a:ext>
                    </a:extLst>
                  </a:tr>
                  <a:tr h="12929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Product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Power of a quotient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AU" sz="2400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num>
                                          <m:den>
                                            <m:r>
                                              <a:rPr lang="en-AU" sz="2400" smtClean="0"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9806571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Quotient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Zero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19938936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Power of a power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AU" sz="2400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p>
                                            <m:r>
                                              <a:rPr lang="en-AU" sz="2400" smtClean="0">
                                                <a:latin typeface="Cambria Math" panose="02040503050406030204" pitchFamily="18" charset="0"/>
                                              </a:rPr>
                                              <m:t>𝒎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Negative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529882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Power of a product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𝒂𝒃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Fractional</a:t>
                          </a:r>
                          <a:r>
                            <a:rPr lang="en-AU" dirty="0">
                              <a:effectLst/>
                            </a:rPr>
                            <a:t> 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g>
                                  <m:e>
                                    <m:sSup>
                                      <m:sSup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0461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6A89FC9-4B62-7646-AAF6-22D81B5D34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853346"/>
                  </p:ext>
                </p:extLst>
              </p:nvPr>
            </p:nvGraphicFramePr>
            <p:xfrm>
              <a:off x="1410789" y="1067347"/>
              <a:ext cx="9063990" cy="50447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5009">
                      <a:extLst>
                        <a:ext uri="{9D8B030D-6E8A-4147-A177-3AD203B41FA5}">
                          <a16:colId xmlns:a16="http://schemas.microsoft.com/office/drawing/2014/main" val="2392104117"/>
                        </a:ext>
                      </a:extLst>
                    </a:gridCol>
                    <a:gridCol w="3076986">
                      <a:extLst>
                        <a:ext uri="{9D8B030D-6E8A-4147-A177-3AD203B41FA5}">
                          <a16:colId xmlns:a16="http://schemas.microsoft.com/office/drawing/2014/main" val="4066035852"/>
                        </a:ext>
                      </a:extLst>
                    </a:gridCol>
                    <a:gridCol w="1550420">
                      <a:extLst>
                        <a:ext uri="{9D8B030D-6E8A-4147-A177-3AD203B41FA5}">
                          <a16:colId xmlns:a16="http://schemas.microsoft.com/office/drawing/2014/main" val="683721277"/>
                        </a:ext>
                      </a:extLst>
                    </a:gridCol>
                    <a:gridCol w="2981575">
                      <a:extLst>
                        <a:ext uri="{9D8B030D-6E8A-4147-A177-3AD203B41FA5}">
                          <a16:colId xmlns:a16="http://schemas.microsoft.com/office/drawing/2014/main" val="3926445181"/>
                        </a:ext>
                      </a:extLst>
                    </a:gridCol>
                  </a:tblGrid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Description/Name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Index Law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Description/Name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Index Law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9509414"/>
                      </a:ext>
                    </a:extLst>
                  </a:tr>
                  <a:tr h="12929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Product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525" t="-73113" r="-147723" b="-2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Power of a quotient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499" t="-73113" r="-409" b="-2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806571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Quotient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525" t="-238312" r="-147723" b="-2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Zero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499" t="-238312" r="-409" b="-2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38936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Power of a power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525" t="-338312" r="-147723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Negative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499" t="-338312" r="-40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5529882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Power of a product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525" t="-438312" r="-147723" b="-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Fractional</a:t>
                          </a:r>
                          <a:r>
                            <a:rPr lang="en-AU" dirty="0">
                              <a:effectLst/>
                            </a:rPr>
                            <a:t> 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499" t="-438312" r="-409" b="-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04614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F21EEE-08CC-234D-B635-498F5DED5146}"/>
                  </a:ext>
                </a:extLst>
              </p:cNvPr>
              <p:cNvSpPr txBox="1"/>
              <p:nvPr/>
            </p:nvSpPr>
            <p:spPr>
              <a:xfrm>
                <a:off x="1633674" y="6382296"/>
                <a:ext cx="8618220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Note: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These laws applies to all integers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non-zero numbers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</a:t>
                </a:r>
                <a14:m>
                  <m:oMath xmlns:m="http://schemas.openxmlformats.org/officeDocument/2006/math">
                    <m:r>
                      <a:rPr lang="en-A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F21EEE-08CC-234D-B635-498F5DED5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674" y="6382296"/>
                <a:ext cx="8618220" cy="369332"/>
              </a:xfrm>
              <a:prstGeom prst="rect">
                <a:avLst/>
              </a:prstGeom>
              <a:blipFill>
                <a:blip r:embed="rId3"/>
                <a:stretch>
                  <a:fillRect t="-11475" b="-229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B3125BA-EF52-4642-9094-62821C423180}"/>
              </a:ext>
            </a:extLst>
          </p:cNvPr>
          <p:cNvSpPr txBox="1"/>
          <p:nvPr/>
        </p:nvSpPr>
        <p:spPr>
          <a:xfrm>
            <a:off x="4062549" y="456855"/>
            <a:ext cx="346329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Index Laws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474E0-2199-3513-F219-5182E02A93AE}"/>
              </a:ext>
            </a:extLst>
          </p:cNvPr>
          <p:cNvSpPr txBox="1"/>
          <p:nvPr/>
        </p:nvSpPr>
        <p:spPr>
          <a:xfrm>
            <a:off x="0" y="24777"/>
            <a:ext cx="514255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Activating</a:t>
            </a:r>
            <a:r>
              <a:rPr kumimoji="0" lang="en-US" sz="3200" b="1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 Prior Knowledge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35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8CF2D-A226-7546-96F3-72D2E9C09D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8793" y="716112"/>
                <a:ext cx="11762015" cy="1532084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value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which: </a:t>
                </a:r>
                <a:endParaRPr lang="en-AU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8CF2D-A226-7546-96F3-72D2E9C09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8793" y="716112"/>
                <a:ext cx="11762015" cy="1532084"/>
              </a:xfrm>
              <a:blipFill>
                <a:blip r:embed="rId2"/>
                <a:stretch>
                  <a:fillRect l="-1089" t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138793" y="3007337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AU" sz="2800" b="0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3" y="3007337"/>
                <a:ext cx="2385029" cy="843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140464" y="2248196"/>
            <a:ext cx="5879336" cy="8139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  <a:latin typeface="+mn-lt"/>
              </a:rPr>
              <a:t>Express both in terms of the same base</a:t>
            </a:r>
          </a:p>
          <a:p>
            <a:r>
              <a:rPr lang="en-US" sz="2800" dirty="0">
                <a:solidFill>
                  <a:srgbClr val="002060"/>
                </a:solidFill>
                <a:latin typeface="+mn-lt"/>
              </a:rPr>
              <a:t>Compare indices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412297" y="3428999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97" y="3428999"/>
                <a:ext cx="2385029" cy="843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6293304" y="3007336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AU" sz="2800" b="0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304" y="3007336"/>
                <a:ext cx="2385029" cy="843325"/>
              </a:xfrm>
              <a:prstGeom prst="rect">
                <a:avLst/>
              </a:prstGeom>
              <a:blipFill>
                <a:blip r:embed="rId5"/>
                <a:stretch>
                  <a:fillRect l="-2296" b="-21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6293304" y="3627368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304" y="3627368"/>
                <a:ext cx="2385029" cy="843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6293304" y="4191307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304" y="4191307"/>
                <a:ext cx="2385029" cy="843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6396081" y="4838704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081" y="4838704"/>
                <a:ext cx="2385029" cy="843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3411B9F-859C-B8E5-897F-3F58A59E2803}"/>
              </a:ext>
            </a:extLst>
          </p:cNvPr>
          <p:cNvSpPr txBox="1"/>
          <p:nvPr/>
        </p:nvSpPr>
        <p:spPr>
          <a:xfrm>
            <a:off x="0" y="24777"/>
            <a:ext cx="514255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Activating</a:t>
            </a:r>
            <a:r>
              <a:rPr kumimoji="0" lang="en-US" sz="3200" b="1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 Prior Knowledge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23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183869" y="2231019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AU" sz="2800" b="0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343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9" y="2231019"/>
                <a:ext cx="2385029" cy="843325"/>
              </a:xfrm>
              <a:prstGeom prst="rect">
                <a:avLst/>
              </a:prstGeom>
              <a:blipFill>
                <a:blip r:embed="rId2"/>
                <a:stretch>
                  <a:fillRect l="-5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183868" y="2836833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8" y="2836833"/>
                <a:ext cx="2385029" cy="843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-48160" y="3538887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160" y="3538887"/>
                <a:ext cx="2385029" cy="843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67854" y="4161558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=−3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" y="4161558"/>
                <a:ext cx="2385029" cy="843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4792015" y="2361491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AU" sz="2800" b="0" dirty="0"/>
                  <a:t>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015" y="2361491"/>
                <a:ext cx="3172690" cy="843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4963806" y="3173030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06" y="3173030"/>
                <a:ext cx="3172690" cy="843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4963806" y="3925992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06" y="3925992"/>
                <a:ext cx="3172690" cy="843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4963806" y="4496931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06" y="4496931"/>
                <a:ext cx="3172690" cy="843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6D7CFDF-D0E5-9A66-86DA-A52AC5680C0B}"/>
              </a:ext>
            </a:extLst>
          </p:cNvPr>
          <p:cNvSpPr txBox="1"/>
          <p:nvPr/>
        </p:nvSpPr>
        <p:spPr>
          <a:xfrm>
            <a:off x="0" y="24777"/>
            <a:ext cx="3003421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2EF8A5D-262B-7801-3960-D7F192BD80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793" y="716112"/>
                <a:ext cx="11762015" cy="15320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Determine the value of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which: </a:t>
                </a:r>
                <a:endParaRPr lang="en-AU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343</m:t>
                        </m:r>
                      </m:den>
                    </m:f>
                  </m:oMath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2EF8A5D-262B-7801-3960-D7F192BD8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3" y="716112"/>
                <a:ext cx="11762015" cy="1532084"/>
              </a:xfrm>
              <a:prstGeom prst="rect">
                <a:avLst/>
              </a:prstGeom>
              <a:blipFill>
                <a:blip r:embed="rId10"/>
                <a:stretch>
                  <a:fillRect l="-933" t="-99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408D6DB2-21D1-BBE5-8E09-403CB2973C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02938" y="3193738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408D6DB2-21D1-BBE5-8E09-403CB2973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938" y="3193738"/>
                <a:ext cx="3172690" cy="843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9830B177-EE1D-9D15-0ED3-9C2C703184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02938" y="3739895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9830B177-EE1D-9D15-0ED3-9C2C7031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938" y="3739895"/>
                <a:ext cx="3172690" cy="8433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5E08A9CA-6771-B928-28E2-5C5E9A598E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02938" y="4447027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5E08A9CA-6771-B928-28E2-5C5E9A59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938" y="4447027"/>
                <a:ext cx="3172690" cy="8433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74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52590" y="2175994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AU" sz="2800" dirty="0"/>
                  <a:t>a</a:t>
                </a:r>
                <a:r>
                  <a:rPr lang="en-AU" sz="2800" b="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0" y="2175994"/>
                <a:ext cx="3172690" cy="843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224381" y="2987533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81" y="2987533"/>
                <a:ext cx="3172690" cy="843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224381" y="3740495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81" y="3740495"/>
                <a:ext cx="3172690" cy="843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380243" y="4375828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−2=−1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3" y="4375828"/>
                <a:ext cx="3172690" cy="843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673306" y="4957357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06" y="4957357"/>
                <a:ext cx="3172690" cy="843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/>
              <p:cNvSpPr txBox="1">
                <a:spLocks/>
              </p:cNvSpPr>
              <p:nvPr/>
            </p:nvSpPr>
            <p:spPr>
              <a:xfrm>
                <a:off x="712796" y="5633414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96" y="5633414"/>
                <a:ext cx="3172690" cy="843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2EF8A5D-262B-7801-3960-D7F192BD80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793" y="716112"/>
                <a:ext cx="11762015" cy="15320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Determine the value of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which: </a:t>
                </a:r>
                <a:endParaRPr lang="en-AU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2EF8A5D-262B-7801-3960-D7F192BD8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3" y="716112"/>
                <a:ext cx="11762015" cy="1532084"/>
              </a:xfrm>
              <a:prstGeom prst="rect">
                <a:avLst/>
              </a:prstGeom>
              <a:blipFill>
                <a:blip r:embed="rId8"/>
                <a:stretch>
                  <a:fillRect l="-1089" t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4A7EC2B-1042-609D-C9D5-D5C7E1A33C29}"/>
              </a:ext>
            </a:extLst>
          </p:cNvPr>
          <p:cNvSpPr txBox="1"/>
          <p:nvPr/>
        </p:nvSpPr>
        <p:spPr>
          <a:xfrm>
            <a:off x="0" y="24777"/>
            <a:ext cx="3003421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BA045356-AB69-8CFC-CA40-24DEB5E468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72449" y="2175994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AU" sz="2800" dirty="0"/>
                  <a:t>b</a:t>
                </a:r>
                <a:r>
                  <a:rPr lang="en-AU" sz="2800" b="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BA045356-AB69-8CFC-CA40-24DEB5E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449" y="2175994"/>
                <a:ext cx="3172690" cy="843325"/>
              </a:xfrm>
              <a:prstGeom prst="rect">
                <a:avLst/>
              </a:prstGeom>
              <a:blipFill>
                <a:blip r:embed="rId9"/>
                <a:stretch>
                  <a:fillRect l="-3654" b="-7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6A3C765-ABC4-4190-D47F-615044D678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8985" y="2759451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−4=2(−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6A3C765-ABC4-4190-D47F-615044D67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985" y="2759451"/>
                <a:ext cx="3172690" cy="843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FAEF8B27-A77F-C9AE-61E2-32D34A6F21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8985" y="3324665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−4=−2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FAEF8B27-A77F-C9AE-61E2-32D34A6F2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985" y="3324665"/>
                <a:ext cx="3172690" cy="843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CDFD744D-1A88-CC26-381B-560CD2B0A9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2241" y="3908122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CDFD744D-1A88-CC26-381B-560CD2B0A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241" y="3908122"/>
                <a:ext cx="3172690" cy="8433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204D7847-8215-29E7-14C8-6BCB15D6B3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2241" y="4547564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204D7847-8215-29E7-14C8-6BCB15D6B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241" y="4547564"/>
                <a:ext cx="3172690" cy="8433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4" grpId="0"/>
      <p:bldP spid="6" grpId="0"/>
      <p:bldP spid="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673306" y="1752403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06" y="1752403"/>
                <a:ext cx="3172690" cy="843325"/>
              </a:xfrm>
              <a:prstGeom prst="rect">
                <a:avLst/>
              </a:prstGeom>
              <a:blipFill>
                <a:blip r:embed="rId2"/>
                <a:stretch>
                  <a:fillRect l="-1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673306" y="2375470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06" y="2375470"/>
                <a:ext cx="3172690" cy="843325"/>
              </a:xfrm>
              <a:prstGeom prst="rect">
                <a:avLst/>
              </a:prstGeom>
              <a:blipFill>
                <a:blip r:embed="rId3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673306" y="2950974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06" y="2950974"/>
                <a:ext cx="3172690" cy="843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712796" y="3647238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−1+4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+2=4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96" y="3647238"/>
                <a:ext cx="3172690" cy="843325"/>
              </a:xfrm>
              <a:prstGeom prst="rect">
                <a:avLst/>
              </a:prstGeom>
              <a:blipFill>
                <a:blip r:embed="rId5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1748692" y="4228766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692" y="4228766"/>
                <a:ext cx="3172690" cy="843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/>
              <p:cNvSpPr txBox="1">
                <a:spLocks/>
              </p:cNvSpPr>
              <p:nvPr/>
            </p:nvSpPr>
            <p:spPr>
              <a:xfrm>
                <a:off x="1801061" y="4851833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61" y="4851833"/>
                <a:ext cx="3172690" cy="843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2EF8A5D-262B-7801-3960-D7F192BD80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793" y="716112"/>
                <a:ext cx="11762015" cy="87642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Determine the value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 which: </a:t>
                </a:r>
                <a:endParaRPr lang="en-A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2EF8A5D-262B-7801-3960-D7F192BD8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3" y="716112"/>
                <a:ext cx="11762015" cy="876425"/>
              </a:xfrm>
              <a:prstGeom prst="rect">
                <a:avLst/>
              </a:prstGeom>
              <a:blipFill>
                <a:blip r:embed="rId8"/>
                <a:stretch>
                  <a:fillRect l="-1089" t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4A7EC2B-1042-609D-C9D5-D5C7E1A33C29}"/>
              </a:ext>
            </a:extLst>
          </p:cNvPr>
          <p:cNvSpPr txBox="1"/>
          <p:nvPr/>
        </p:nvSpPr>
        <p:spPr>
          <a:xfrm>
            <a:off x="0" y="24777"/>
            <a:ext cx="3003421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32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272585" y="1530561"/>
                <a:ext cx="4148664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−2(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)−3=0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85" y="1530561"/>
                <a:ext cx="4148664" cy="843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-450445" y="2023810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0445" y="2023810"/>
                <a:ext cx="3172690" cy="843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760572" y="3196989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72" y="3196989"/>
                <a:ext cx="3172690" cy="843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/>
              <p:cNvSpPr txBox="1">
                <a:spLocks/>
              </p:cNvSpPr>
              <p:nvPr/>
            </p:nvSpPr>
            <p:spPr>
              <a:xfrm>
                <a:off x="609766" y="3833875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=3,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6" y="3833875"/>
                <a:ext cx="3172690" cy="843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2EF8A5D-262B-7801-3960-D7F192BD80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793" y="716112"/>
                <a:ext cx="11762015" cy="91491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Determine the value of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which: </a:t>
                </a:r>
                <a:endParaRPr lang="en-AU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2EF8A5D-262B-7801-3960-D7F192BD8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3" y="716112"/>
                <a:ext cx="11762015" cy="914912"/>
              </a:xfrm>
              <a:prstGeom prst="rect">
                <a:avLst/>
              </a:prstGeom>
              <a:blipFill>
                <a:blip r:embed="rId6"/>
                <a:stretch>
                  <a:fillRect l="-1089" t="-105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4A7EC2B-1042-609D-C9D5-D5C7E1A33C29}"/>
              </a:ext>
            </a:extLst>
          </p:cNvPr>
          <p:cNvSpPr txBox="1"/>
          <p:nvPr/>
        </p:nvSpPr>
        <p:spPr>
          <a:xfrm>
            <a:off x="0" y="24777"/>
            <a:ext cx="3003421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46F372-8393-697F-0D48-67C4865381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117" y="2623619"/>
                <a:ext cx="3974132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46F372-8393-697F-0D48-67C486538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17" y="2623619"/>
                <a:ext cx="3974132" cy="843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047EF4F-E0FB-5A40-D1EB-C80B4C0FE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66" y="4370168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=3,  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047EF4F-E0FB-5A40-D1EB-C80B4C0F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6" y="4370168"/>
                <a:ext cx="3172690" cy="843325"/>
              </a:xfrm>
              <a:prstGeom prst="rect">
                <a:avLst/>
              </a:prstGeom>
              <a:blipFill>
                <a:blip r:embed="rId8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2264EDC5-BD74-22FC-95E3-9C6F7FEBE8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18331" y="4905776"/>
                <a:ext cx="3179947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2264EDC5-BD74-22FC-95E3-9C6F7FEB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8331" y="4905776"/>
                <a:ext cx="3179947" cy="843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1E7E4702-89BD-3267-E68A-6B68E1A1E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0810" y="4369826"/>
                <a:ext cx="3297106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+mn-lt"/>
                  </a:rPr>
                  <a:t>(no solution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1E7E4702-89BD-3267-E68A-6B68E1A1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810" y="4369826"/>
                <a:ext cx="3297106" cy="843325"/>
              </a:xfrm>
              <a:prstGeom prst="rect">
                <a:avLst/>
              </a:prstGeom>
              <a:blipFill>
                <a:blip r:embed="rId10"/>
                <a:stretch>
                  <a:fillRect l="-29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7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2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272585" y="1530561"/>
                <a:ext cx="4148664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+6×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−27=0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85" y="1530561"/>
                <a:ext cx="4148664" cy="843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-450445" y="2023810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0445" y="2023810"/>
                <a:ext cx="3172690" cy="843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760572" y="3196989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72" y="3196989"/>
                <a:ext cx="3172690" cy="843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/>
              <p:cNvSpPr txBox="1">
                <a:spLocks/>
              </p:cNvSpPr>
              <p:nvPr/>
            </p:nvSpPr>
            <p:spPr>
              <a:xfrm>
                <a:off x="609766" y="3833875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=3,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6" y="3833875"/>
                <a:ext cx="3172690" cy="843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2EF8A5D-262B-7801-3960-D7F192BD80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793" y="716112"/>
                <a:ext cx="11762015" cy="91491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Determine the value of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which: </a:t>
                </a:r>
                <a:endParaRPr lang="en-AU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=27−6×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2EF8A5D-262B-7801-3960-D7F192BD8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3" y="716112"/>
                <a:ext cx="11762015" cy="914912"/>
              </a:xfrm>
              <a:prstGeom prst="rect">
                <a:avLst/>
              </a:prstGeom>
              <a:blipFill>
                <a:blip r:embed="rId6"/>
                <a:stretch>
                  <a:fillRect l="-1089" t="-105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4A7EC2B-1042-609D-C9D5-D5C7E1A33C29}"/>
              </a:ext>
            </a:extLst>
          </p:cNvPr>
          <p:cNvSpPr txBox="1"/>
          <p:nvPr/>
        </p:nvSpPr>
        <p:spPr>
          <a:xfrm>
            <a:off x="0" y="24777"/>
            <a:ext cx="3003421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46F372-8393-697F-0D48-67C4865381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117" y="2623619"/>
                <a:ext cx="3974132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−27=0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46F372-8393-697F-0D48-67C486538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17" y="2623619"/>
                <a:ext cx="3974132" cy="843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047EF4F-E0FB-5A40-D1EB-C80B4C0FE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66" y="4370168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=3,  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047EF4F-E0FB-5A40-D1EB-C80B4C0F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6" y="4370168"/>
                <a:ext cx="3172690" cy="843325"/>
              </a:xfrm>
              <a:prstGeom prst="rect">
                <a:avLst/>
              </a:prstGeom>
              <a:blipFill>
                <a:blip r:embed="rId8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2264EDC5-BD74-22FC-95E3-9C6F7FEBE8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18331" y="4905776"/>
                <a:ext cx="3179947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2264EDC5-BD74-22FC-95E3-9C6F7FEB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8331" y="4905776"/>
                <a:ext cx="3179947" cy="843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1E7E4702-89BD-3267-E68A-6B68E1A1E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0810" y="4369826"/>
                <a:ext cx="3297106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+mn-lt"/>
                  </a:rPr>
                  <a:t>(no solution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1E7E4702-89BD-3267-E68A-6B68E1A1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810" y="4369826"/>
                <a:ext cx="3297106" cy="843325"/>
              </a:xfrm>
              <a:prstGeom prst="rect">
                <a:avLst/>
              </a:prstGeom>
              <a:blipFill>
                <a:blip r:embed="rId10"/>
                <a:stretch>
                  <a:fillRect l="-29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05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2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380243" y="1703518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=12×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−27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3" y="1703518"/>
                <a:ext cx="3172690" cy="843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314533" y="2290999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=12×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−27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33" y="2290999"/>
                <a:ext cx="3172690" cy="843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272585" y="2801237"/>
                <a:ext cx="3974132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−12×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+27=0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85" y="2801237"/>
                <a:ext cx="3974132" cy="843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-514839" y="3350384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4839" y="3350384"/>
                <a:ext cx="3172690" cy="843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712796" y="4303025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d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96" y="4303025"/>
                <a:ext cx="3172690" cy="843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/>
              <p:cNvSpPr txBox="1">
                <a:spLocks/>
              </p:cNvSpPr>
              <p:nvPr/>
            </p:nvSpPr>
            <p:spPr>
              <a:xfrm>
                <a:off x="551811" y="4790552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=9,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11" y="4790552"/>
                <a:ext cx="3172690" cy="843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2EF8A5D-262B-7801-3960-D7F192BD80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793" y="716112"/>
                <a:ext cx="11762015" cy="91491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Determine the value of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which: </a:t>
                </a:r>
                <a:endParaRPr lang="en-AU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=12×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−27</m:t>
                      </m:r>
                    </m:oMath>
                  </m:oMathPara>
                </a14:m>
                <a:endParaRPr lang="en-US" i="1" dirty="0"/>
              </a:p>
              <a:p>
                <a:pPr marL="514350" indent="-514350">
                  <a:buFont typeface="Arial" panose="020B0604020202020204" pitchFamily="34" charset="0"/>
                  <a:buAutoNum type="alphaLcParenR"/>
                </a:pPr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2EF8A5D-262B-7801-3960-D7F192BD8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3" y="716112"/>
                <a:ext cx="11762015" cy="914912"/>
              </a:xfrm>
              <a:prstGeom prst="rect">
                <a:avLst/>
              </a:prstGeom>
              <a:blipFill>
                <a:blip r:embed="rId8"/>
                <a:stretch>
                  <a:fillRect l="-1089" t="-105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4A7EC2B-1042-609D-C9D5-D5C7E1A33C29}"/>
              </a:ext>
            </a:extLst>
          </p:cNvPr>
          <p:cNvSpPr txBox="1"/>
          <p:nvPr/>
        </p:nvSpPr>
        <p:spPr>
          <a:xfrm>
            <a:off x="0" y="24777"/>
            <a:ext cx="3003421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46F372-8393-697F-0D48-67C4865381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3717" y="3859637"/>
                <a:ext cx="3974132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+27=0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46F372-8393-697F-0D48-67C486538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17" y="3859637"/>
                <a:ext cx="3974132" cy="843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047EF4F-E0FB-5A40-D1EB-C80B4C0FE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296" y="5363922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047EF4F-E0FB-5A40-D1EB-C80B4C0F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96" y="5363922"/>
                <a:ext cx="3172690" cy="843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2264EDC5-BD74-22FC-95E3-9C6F7FEBE8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4554" y="5851449"/>
                <a:ext cx="3179947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2264EDC5-BD74-22FC-95E3-9C6F7FEB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4" y="5851449"/>
                <a:ext cx="3179947" cy="843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16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2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529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 Diep</dc:creator>
  <cp:lastModifiedBy>TAN Mei Yi [Harrisdale Senior High School]</cp:lastModifiedBy>
  <cp:revision>13</cp:revision>
  <dcterms:created xsi:type="dcterms:W3CDTF">2020-02-18T03:08:44Z</dcterms:created>
  <dcterms:modified xsi:type="dcterms:W3CDTF">2022-11-09T01:56:04Z</dcterms:modified>
</cp:coreProperties>
</file>