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2" r:id="rId2"/>
    <p:sldId id="260" r:id="rId3"/>
    <p:sldId id="264" r:id="rId4"/>
    <p:sldId id="295" r:id="rId5"/>
    <p:sldId id="294" r:id="rId6"/>
    <p:sldId id="268" r:id="rId7"/>
    <p:sldId id="269" r:id="rId8"/>
    <p:sldId id="270" r:id="rId9"/>
    <p:sldId id="271" r:id="rId10"/>
    <p:sldId id="276" r:id="rId11"/>
    <p:sldId id="277" r:id="rId12"/>
    <p:sldId id="296" r:id="rId13"/>
    <p:sldId id="298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661D7B-FD69-4DAB-B4D0-73E523D840BB}" v="1383" dt="2023-03-10T02:35:49.174"/>
    <p1510:client id="{B400698A-0626-41AC-BE53-F57D5A41F51A}" v="1607" dt="2023-03-09T07:28:09.3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53" d="100"/>
          <a:sy n="53" d="100"/>
        </p:scale>
        <p:origin x="678" y="92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0362D03B-ED38-497A-A4A9-B12AB8C6D50E}"/>
    <pc:docChg chg="modSld">
      <pc:chgData name="TAN Mei Yi [Harrisdale Senior High School]" userId="f9f029c9-d743-4d60-9f2c-e74bdec1ab07" providerId="ADAL" clId="{0362D03B-ED38-497A-A4A9-B12AB8C6D50E}" dt="2023-03-08T00:14:43.790" v="63" actId="20577"/>
      <pc:docMkLst>
        <pc:docMk/>
      </pc:docMkLst>
      <pc:sldChg chg="modSp mod">
        <pc:chgData name="TAN Mei Yi [Harrisdale Senior High School]" userId="f9f029c9-d743-4d60-9f2c-e74bdec1ab07" providerId="ADAL" clId="{0362D03B-ED38-497A-A4A9-B12AB8C6D50E}" dt="2023-03-08T00:14:43.790" v="6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362D03B-ED38-497A-A4A9-B12AB8C6D50E}" dt="2023-03-08T00:14:43.790" v="63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362D03B-ED38-497A-A4A9-B12AB8C6D50E}" dt="2023-03-08T00:14:28.840" v="39" actId="20577"/>
          <ac:spMkLst>
            <pc:docMk/>
            <pc:sldMk cId="2226349418" sldId="292"/>
            <ac:spMk id="22" creationId="{046BE2BE-401B-43B6-9F59-E6AE635E14BD}"/>
          </ac:spMkLst>
        </pc:spChg>
      </pc:sldChg>
    </pc:docChg>
  </pc:docChgLst>
  <pc:docChgLst>
    <pc:chgData name="TAN Mei Yi [Harrisdale Senior High School]" userId="f9f029c9-d743-4d60-9f2c-e74bdec1ab07" providerId="ADAL" clId="{BE748641-BAA5-4CB8-8601-C052C5788043}"/>
    <pc:docChg chg="undo custSel addSld delSld modSld sldOrd">
      <pc:chgData name="TAN Mei Yi [Harrisdale Senior High School]" userId="f9f029c9-d743-4d60-9f2c-e74bdec1ab07" providerId="ADAL" clId="{BE748641-BAA5-4CB8-8601-C052C5788043}" dt="2023-03-03T07:03:59.411" v="2017" actId="478"/>
      <pc:docMkLst>
        <pc:docMk/>
      </pc:docMkLst>
      <pc:sldChg chg="del">
        <pc:chgData name="TAN Mei Yi [Harrisdale Senior High School]" userId="f9f029c9-d743-4d60-9f2c-e74bdec1ab07" providerId="ADAL" clId="{BE748641-BAA5-4CB8-8601-C052C5788043}" dt="2023-03-03T05:19:45.108" v="556" actId="47"/>
        <pc:sldMkLst>
          <pc:docMk/>
          <pc:sldMk cId="498437388" sldId="257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6:20:48.343" v="781"/>
        <pc:sldMkLst>
          <pc:docMk/>
          <pc:sldMk cId="2683791084" sldId="257"/>
        </pc:sldMkLst>
        <pc:spChg chg="mod">
          <ac:chgData name="TAN Mei Yi [Harrisdale Senior High School]" userId="f9f029c9-d743-4d60-9f2c-e74bdec1ab07" providerId="ADAL" clId="{BE748641-BAA5-4CB8-8601-C052C5788043}" dt="2023-03-03T06:17:28.521" v="688" actId="207"/>
          <ac:spMkLst>
            <pc:docMk/>
            <pc:sldMk cId="2683791084" sldId="257"/>
            <ac:spMk id="4" creationId="{31D30712-712B-4F92-85E7-51B41F00BB14}"/>
          </ac:spMkLst>
        </pc:spChg>
        <pc:spChg chg="mod">
          <ac:chgData name="TAN Mei Yi [Harrisdale Senior High School]" userId="f9f029c9-d743-4d60-9f2c-e74bdec1ab07" providerId="ADAL" clId="{BE748641-BAA5-4CB8-8601-C052C5788043}" dt="2023-03-03T06:20:37.927" v="779" actId="20577"/>
          <ac:spMkLst>
            <pc:docMk/>
            <pc:sldMk cId="2683791084" sldId="257"/>
            <ac:spMk id="5" creationId="{A4EE16BA-D5F8-4249-A953-D8329C1F6C5E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34:25.593" v="623" actId="47"/>
        <pc:sldMkLst>
          <pc:docMk/>
          <pc:sldMk cId="1287056237" sldId="258"/>
        </pc:sldMkLst>
      </pc:sldChg>
      <pc:sldChg chg="del">
        <pc:chgData name="TAN Mei Yi [Harrisdale Senior High School]" userId="f9f029c9-d743-4d60-9f2c-e74bdec1ab07" providerId="ADAL" clId="{BE748641-BAA5-4CB8-8601-C052C5788043}" dt="2023-03-03T05:34:25.593" v="623" actId="47"/>
        <pc:sldMkLst>
          <pc:docMk/>
          <pc:sldMk cId="2596987110" sldId="259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6:22:32.542" v="876"/>
        <pc:sldMkLst>
          <pc:docMk/>
          <pc:sldMk cId="3019389779" sldId="260"/>
        </pc:sldMkLst>
        <pc:spChg chg="mod">
          <ac:chgData name="TAN Mei Yi [Harrisdale Senior High School]" userId="f9f029c9-d743-4d60-9f2c-e74bdec1ab07" providerId="ADAL" clId="{BE748641-BAA5-4CB8-8601-C052C5788043}" dt="2023-03-03T05:38:22.273" v="680" actId="207"/>
          <ac:spMkLst>
            <pc:docMk/>
            <pc:sldMk cId="3019389779" sldId="260"/>
            <ac:spMk id="2" creationId="{011ADC07-7E03-4442-92D0-B985FB5A546F}"/>
          </ac:spMkLst>
        </pc:spChg>
        <pc:spChg chg="mod">
          <ac:chgData name="TAN Mei Yi [Harrisdale Senior High School]" userId="f9f029c9-d743-4d60-9f2c-e74bdec1ab07" providerId="ADAL" clId="{BE748641-BAA5-4CB8-8601-C052C5788043}" dt="2023-03-03T05:36:52.483" v="676" actId="207"/>
          <ac:spMkLst>
            <pc:docMk/>
            <pc:sldMk cId="3019389779" sldId="260"/>
            <ac:spMk id="4" creationId="{31D30712-712B-4F92-85E7-51B41F00BB14}"/>
          </ac:spMkLst>
        </pc:spChg>
        <pc:spChg chg="mod">
          <ac:chgData name="TAN Mei Yi [Harrisdale Senior High School]" userId="f9f029c9-d743-4d60-9f2c-e74bdec1ab07" providerId="ADAL" clId="{BE748641-BAA5-4CB8-8601-C052C5788043}" dt="2023-03-03T06:21:58.660" v="872" actId="113"/>
          <ac:spMkLst>
            <pc:docMk/>
            <pc:sldMk cId="3019389779" sldId="260"/>
            <ac:spMk id="5" creationId="{A4EE16BA-D5F8-4249-A953-D8329C1F6C5E}"/>
          </ac:spMkLst>
        </pc:sp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6:57:14.350" v="1803" actId="208"/>
        <pc:sldMkLst>
          <pc:docMk/>
          <pc:sldMk cId="4102982934" sldId="261"/>
        </pc:sldMkLst>
        <pc:spChg chg="add mod">
          <ac:chgData name="TAN Mei Yi [Harrisdale Senior High School]" userId="f9f029c9-d743-4d60-9f2c-e74bdec1ab07" providerId="ADAL" clId="{BE748641-BAA5-4CB8-8601-C052C5788043}" dt="2023-03-03T06:22:58.497" v="878"/>
          <ac:spMkLst>
            <pc:docMk/>
            <pc:sldMk cId="4102982934" sldId="261"/>
            <ac:spMk id="2" creationId="{A592BBB8-D7DA-F8E7-37CD-C2975CFCD701}"/>
          </ac:spMkLst>
        </pc:spChg>
        <pc:spChg chg="del">
          <ac:chgData name="TAN Mei Yi [Harrisdale Senior High School]" userId="f9f029c9-d743-4d60-9f2c-e74bdec1ab07" providerId="ADAL" clId="{BE748641-BAA5-4CB8-8601-C052C5788043}" dt="2023-03-03T06:22:57.884" v="877" actId="478"/>
          <ac:spMkLst>
            <pc:docMk/>
            <pc:sldMk cId="4102982934" sldId="261"/>
            <ac:spMk id="4" creationId="{6A67D272-4638-433F-A8A5-0A6E4F813415}"/>
          </ac:spMkLst>
        </pc:spChg>
        <pc:spChg chg="mod">
          <ac:chgData name="TAN Mei Yi [Harrisdale Senior High School]" userId="f9f029c9-d743-4d60-9f2c-e74bdec1ab07" providerId="ADAL" clId="{BE748641-BAA5-4CB8-8601-C052C5788043}" dt="2023-03-03T06:53:45.308" v="1680" actId="20577"/>
          <ac:spMkLst>
            <pc:docMk/>
            <pc:sldMk cId="4102982934" sldId="261"/>
            <ac:spMk id="5" creationId="{1154E4D5-B37F-4F3B-B0F6-FD4FE3A7534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11.305" v="1700" actId="20577"/>
          <ac:spMkLst>
            <pc:docMk/>
            <pc:sldMk cId="4102982934" sldId="261"/>
            <ac:spMk id="6" creationId="{EC1F42E5-5EDA-6B39-F1C1-1756BAE665B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28.195" v="1710" actId="20577"/>
          <ac:spMkLst>
            <pc:docMk/>
            <pc:sldMk cId="4102982934" sldId="261"/>
            <ac:spMk id="8" creationId="{FDA6258B-43A7-CB54-90C1-33A016C700BB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32.109" v="1715" actId="20577"/>
          <ac:spMkLst>
            <pc:docMk/>
            <pc:sldMk cId="4102982934" sldId="261"/>
            <ac:spMk id="9" creationId="{24E9F92C-0DEC-9181-1286-453FC1757E4F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0" creationId="{3C0A84C8-9E87-A4ED-ADCF-6E13E1459A91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1" creationId="{3A0D3ED7-8616-EEA6-ADD1-41600BF25A4B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2" creationId="{271A1215-195F-CD48-FDE2-3478A6C7E2D8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3" creationId="{E206D80D-B313-D04A-6C7C-DA47105B32D3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4" creationId="{468CCFC3-4CEC-A61F-49DA-289E31A4D82C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5" creationId="{68D1D9DB-146F-1972-18CC-584056DD1CCA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6" creationId="{70091E4A-41BF-1BFF-0874-BD47D6AE42E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11.945" v="1730" actId="6549"/>
          <ac:spMkLst>
            <pc:docMk/>
            <pc:sldMk cId="4102982934" sldId="261"/>
            <ac:spMk id="19" creationId="{6D7E9BBE-C91A-CA09-A361-4DC337B3B45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19.066" v="1735" actId="20577"/>
          <ac:spMkLst>
            <pc:docMk/>
            <pc:sldMk cId="4102982934" sldId="261"/>
            <ac:spMk id="20" creationId="{F86DFC78-36DB-23D9-F086-4334A3F9EE7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29.529" v="1740" actId="1076"/>
          <ac:spMkLst>
            <pc:docMk/>
            <pc:sldMk cId="4102982934" sldId="261"/>
            <ac:spMk id="21" creationId="{060C941B-1619-AB79-369A-0BD7C3100C26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5:29.930" v="1741"/>
          <ac:spMkLst>
            <pc:docMk/>
            <pc:sldMk cId="4102982934" sldId="261"/>
            <ac:spMk id="22" creationId="{5F2DE378-23D3-BCA4-8C9E-274A57C5C6C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41.247" v="1765" actId="1076"/>
          <ac:spMkLst>
            <pc:docMk/>
            <pc:sldMk cId="4102982934" sldId="261"/>
            <ac:spMk id="23" creationId="{43DFA4B6-0405-04DE-1C8C-54542F58C2A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6:26.111" v="1780" actId="1076"/>
          <ac:spMkLst>
            <pc:docMk/>
            <pc:sldMk cId="4102982934" sldId="261"/>
            <ac:spMk id="24" creationId="{C5711A5E-C7F3-4AEF-3548-A10C5BC25D6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7:14.350" v="1803" actId="208"/>
          <ac:spMkLst>
            <pc:docMk/>
            <pc:sldMk cId="4102982934" sldId="261"/>
            <ac:spMk id="25" creationId="{191C3613-1DE3-5D30-C567-36DC5296B021}"/>
          </ac:spMkLst>
        </pc:spChg>
        <pc:picChg chg="add del mod">
          <ac:chgData name="TAN Mei Yi [Harrisdale Senior High School]" userId="f9f029c9-d743-4d60-9f2c-e74bdec1ab07" providerId="ADAL" clId="{BE748641-BAA5-4CB8-8601-C052C5788043}" dt="2023-03-03T06:56:45.681" v="1787" actId="478"/>
          <ac:picMkLst>
            <pc:docMk/>
            <pc:sldMk cId="4102982934" sldId="261"/>
            <ac:picMk id="18" creationId="{3ECBBA9F-4431-C74C-5582-62FA0BA35D46}"/>
          </ac:picMkLst>
        </pc:picChg>
      </pc:sldChg>
      <pc:sldChg chg="add del">
        <pc:chgData name="TAN Mei Yi [Harrisdale Senior High School]" userId="f9f029c9-d743-4d60-9f2c-e74bdec1ab07" providerId="ADAL" clId="{BE748641-BAA5-4CB8-8601-C052C5788043}" dt="2023-03-03T06:25:22.891" v="949" actId="47"/>
        <pc:sldMkLst>
          <pc:docMk/>
          <pc:sldMk cId="506509586" sldId="262"/>
        </pc:sldMkLst>
      </pc:sldChg>
      <pc:sldChg chg="addSp modSp add del mod modAnim">
        <pc:chgData name="TAN Mei Yi [Harrisdale Senior High School]" userId="f9f029c9-d743-4d60-9f2c-e74bdec1ab07" providerId="ADAL" clId="{BE748641-BAA5-4CB8-8601-C052C5788043}" dt="2023-03-03T05:22:48.364" v="612" actId="47"/>
        <pc:sldMkLst>
          <pc:docMk/>
          <pc:sldMk cId="2762199914" sldId="263"/>
        </pc:sldMkLst>
        <pc:spChg chg="add mod">
          <ac:chgData name="TAN Mei Yi [Harrisdale Senior High School]" userId="f9f029c9-d743-4d60-9f2c-e74bdec1ab07" providerId="ADAL" clId="{BE748641-BAA5-4CB8-8601-C052C5788043}" dt="2023-03-03T05:20:50.938" v="591" actId="1076"/>
          <ac:spMkLst>
            <pc:docMk/>
            <pc:sldMk cId="2762199914" sldId="263"/>
            <ac:spMk id="3" creationId="{7E8C084C-9460-2926-8E40-8993BA996B6C}"/>
          </ac:spMkLst>
        </pc:spChg>
        <pc:spChg chg="mod">
          <ac:chgData name="TAN Mei Yi [Harrisdale Senior High School]" userId="f9f029c9-d743-4d60-9f2c-e74bdec1ab07" providerId="ADAL" clId="{BE748641-BAA5-4CB8-8601-C052C5788043}" dt="2023-03-03T05:20:01.412" v="576" actId="20577"/>
          <ac:spMkLst>
            <pc:docMk/>
            <pc:sldMk cId="2762199914" sldId="263"/>
            <ac:spMk id="4" creationId="{034BE949-EDF7-4E0F-AF8E-55EB860A102C}"/>
          </ac:spMkLst>
        </pc:spChg>
        <pc:spChg chg="mod">
          <ac:chgData name="TAN Mei Yi [Harrisdale Senior High School]" userId="f9f029c9-d743-4d60-9f2c-e74bdec1ab07" providerId="ADAL" clId="{BE748641-BAA5-4CB8-8601-C052C5788043}" dt="2023-03-03T05:20:44.896" v="588" actId="404"/>
          <ac:spMkLst>
            <pc:docMk/>
            <pc:sldMk cId="2762199914" sldId="263"/>
            <ac:spMk id="5" creationId="{2F5E7AC3-6291-484A-8EAC-57BC20CE88A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1:11.631" v="601" actId="20577"/>
          <ac:spMkLst>
            <pc:docMk/>
            <pc:sldMk cId="2762199914" sldId="263"/>
            <ac:spMk id="6" creationId="{8C4A6E8A-5637-2ADC-1E3B-ADF305A1744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1:21.573" v="606" actId="1076"/>
          <ac:spMkLst>
            <pc:docMk/>
            <pc:sldMk cId="2762199914" sldId="263"/>
            <ac:spMk id="7" creationId="{35C4202F-F4A2-E6F1-CA70-0976E108571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2:24.070" v="611" actId="1076"/>
          <ac:spMkLst>
            <pc:docMk/>
            <pc:sldMk cId="2762199914" sldId="263"/>
            <ac:spMk id="9" creationId="{80F99C7B-3BBC-B1C0-6C4F-58E507D187F5}"/>
          </ac:spMkLst>
        </pc:spChg>
      </pc:sldChg>
      <pc:sldChg chg="add del">
        <pc:chgData name="TAN Mei Yi [Harrisdale Senior High School]" userId="f9f029c9-d743-4d60-9f2c-e74bdec1ab07" providerId="ADAL" clId="{BE748641-BAA5-4CB8-8601-C052C5788043}" dt="2023-03-03T06:27:17.624" v="998" actId="47"/>
        <pc:sldMkLst>
          <pc:docMk/>
          <pc:sldMk cId="2981033719" sldId="263"/>
        </pc:sldMkLst>
      </pc:sldChg>
      <pc:sldChg chg="add del">
        <pc:chgData name="TAN Mei Yi [Harrisdale Senior High School]" userId="f9f029c9-d743-4d60-9f2c-e74bdec1ab07" providerId="ADAL" clId="{BE748641-BAA5-4CB8-8601-C052C5788043}" dt="2023-03-03T06:28:46.189" v="1034" actId="47"/>
        <pc:sldMkLst>
          <pc:docMk/>
          <pc:sldMk cId="499626216" sldId="264"/>
        </pc:sldMkLst>
      </pc:sldChg>
      <pc:sldChg chg="del">
        <pc:chgData name="TAN Mei Yi [Harrisdale Senior High School]" userId="f9f029c9-d743-4d60-9f2c-e74bdec1ab07" providerId="ADAL" clId="{BE748641-BAA5-4CB8-8601-C052C5788043}" dt="2023-03-03T05:22:16.364" v="609" actId="47"/>
        <pc:sldMkLst>
          <pc:docMk/>
          <pc:sldMk cId="1587665728" sldId="264"/>
        </pc:sldMkLst>
      </pc:sldChg>
      <pc:sldChg chg="modSp add del mod">
        <pc:chgData name="TAN Mei Yi [Harrisdale Senior High School]" userId="f9f029c9-d743-4d60-9f2c-e74bdec1ab07" providerId="ADAL" clId="{BE748641-BAA5-4CB8-8601-C052C5788043}" dt="2023-03-03T05:22:50.410" v="613" actId="47"/>
        <pc:sldMkLst>
          <pc:docMk/>
          <pc:sldMk cId="3017441701" sldId="265"/>
        </pc:sldMkLst>
        <pc:spChg chg="mod">
          <ac:chgData name="TAN Mei Yi [Harrisdale Senior High School]" userId="f9f029c9-d743-4d60-9f2c-e74bdec1ab07" providerId="ADAL" clId="{BE748641-BAA5-4CB8-8601-C052C5788043}" dt="2023-03-03T05:06:36.578" v="277" actId="207"/>
          <ac:spMkLst>
            <pc:docMk/>
            <pc:sldMk cId="3017441701" sldId="265"/>
            <ac:spMk id="4" creationId="{034BE949-EDF7-4E0F-AF8E-55EB860A102C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22:16.364" v="609" actId="47"/>
        <pc:sldMkLst>
          <pc:docMk/>
          <pc:sldMk cId="3795257015" sldId="266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537267911" sldId="267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721086638" sldId="268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27099850" sldId="269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719334996" sldId="271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228451987" sldId="273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414848802" sldId="275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602860433" sldId="276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789679443" sldId="277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305348402" sldId="278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2421111004" sldId="282"/>
        </pc:sldMkLst>
      </pc:sldChg>
      <pc:sldChg chg="modSp mod">
        <pc:chgData name="TAN Mei Yi [Harrisdale Senior High School]" userId="f9f029c9-d743-4d60-9f2c-e74bdec1ab07" providerId="ADAL" clId="{BE748641-BAA5-4CB8-8601-C052C5788043}" dt="2023-03-03T05:36:12.171" v="671" actId="27636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BE748641-BAA5-4CB8-8601-C052C5788043}" dt="2023-03-03T05:36:12.171" v="671" actId="27636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BE748641-BAA5-4CB8-8601-C052C5788043}" dt="2023-03-03T05:01:36.019" v="257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E748641-BAA5-4CB8-8601-C052C5788043}" dt="2023-03-03T05:01:36.019" v="257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BE748641-BAA5-4CB8-8601-C052C5788043}" dt="2023-03-03T05:00:51.709" v="234" actId="20577"/>
          <ac:spMkLst>
            <pc:docMk/>
            <pc:sldMk cId="2226349418" sldId="292"/>
            <ac:spMk id="22" creationId="{046BE2BE-401B-43B6-9F59-E6AE635E14BD}"/>
          </ac:spMkLst>
        </pc:spChg>
        <pc:spChg chg="mod">
          <ac:chgData name="TAN Mei Yi [Harrisdale Senior High School]" userId="f9f029c9-d743-4d60-9f2c-e74bdec1ab07" providerId="ADAL" clId="{BE748641-BAA5-4CB8-8601-C052C5788043}" dt="2023-03-03T04:59:48.309" v="156" actId="1076"/>
          <ac:spMkLst>
            <pc:docMk/>
            <pc:sldMk cId="2226349418" sldId="292"/>
            <ac:spMk id="30" creationId="{2ADA7AF8-1FC9-4807-B4FF-6DF092ABA010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402098820" sldId="293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5:10:51.135" v="290"/>
        <pc:sldMkLst>
          <pc:docMk/>
          <pc:sldMk cId="2306695229" sldId="294"/>
        </pc:sldMkLst>
        <pc:spChg chg="mod">
          <ac:chgData name="TAN Mei Yi [Harrisdale Senior High School]" userId="f9f029c9-d743-4d60-9f2c-e74bdec1ab07" providerId="ADAL" clId="{BE748641-BAA5-4CB8-8601-C052C5788043}" dt="2023-03-03T05:10:40.310" v="288" actId="207"/>
          <ac:spMkLst>
            <pc:docMk/>
            <pc:sldMk cId="2306695229" sldId="294"/>
            <ac:spMk id="4" creationId="{7FED79FC-2CDB-4144-85D8-2AAFAAB54F62}"/>
          </ac:spMkLst>
        </pc:spChg>
        <pc:spChg chg="mod">
          <ac:chgData name="TAN Mei Yi [Harrisdale Senior High School]" userId="f9f029c9-d743-4d60-9f2c-e74bdec1ab07" providerId="ADAL" clId="{BE748641-BAA5-4CB8-8601-C052C5788043}" dt="2023-03-03T05:09:08.990" v="284" actId="207"/>
          <ac:spMkLst>
            <pc:docMk/>
            <pc:sldMk cId="2306695229" sldId="294"/>
            <ac:spMk id="5" creationId="{61B01C9B-9D22-4A64-9604-90EDFF737680}"/>
          </ac:spMkLst>
        </pc:spChg>
      </pc:sldChg>
      <pc:sldChg chg="addSp modSp add mod modAnim">
        <pc:chgData name="TAN Mei Yi [Harrisdale Senior High School]" userId="f9f029c9-d743-4d60-9f2c-e74bdec1ab07" providerId="ADAL" clId="{BE748641-BAA5-4CB8-8601-C052C5788043}" dt="2023-03-03T05:18:12.691" v="554" actId="207"/>
        <pc:sldMkLst>
          <pc:docMk/>
          <pc:sldMk cId="1941661573" sldId="295"/>
        </pc:sldMkLst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2" creationId="{4321536B-C668-1A21-E495-390986A5A864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3" creationId="{DD2FC8A3-2349-992B-F8F4-EF1E6B4793D7}"/>
          </ac:spMkLst>
        </pc:spChg>
        <pc:spChg chg="mod">
          <ac:chgData name="TAN Mei Yi [Harrisdale Senior High School]" userId="f9f029c9-d743-4d60-9f2c-e74bdec1ab07" providerId="ADAL" clId="{BE748641-BAA5-4CB8-8601-C052C5788043}" dt="2023-03-03T05:11:02.735" v="305" actId="20577"/>
          <ac:spMkLst>
            <pc:docMk/>
            <pc:sldMk cId="1941661573" sldId="295"/>
            <ac:spMk id="4" creationId="{473A9B75-77D2-43F3-BC80-5B532B6317BB}"/>
          </ac:spMkLst>
        </pc:spChg>
        <pc:spChg chg="mod">
          <ac:chgData name="TAN Mei Yi [Harrisdale Senior High School]" userId="f9f029c9-d743-4d60-9f2c-e74bdec1ab07" providerId="ADAL" clId="{BE748641-BAA5-4CB8-8601-C052C5788043}" dt="2023-03-03T05:12:46.290" v="347" actId="14100"/>
          <ac:spMkLst>
            <pc:docMk/>
            <pc:sldMk cId="1941661573" sldId="295"/>
            <ac:spMk id="5" creationId="{4A2F2FD7-C7C4-4519-81DC-FB386E3E2427}"/>
          </ac:spMkLst>
        </pc:spChg>
        <pc:spChg chg="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6" creationId="{CA6ED532-339A-4640-9086-94C725EECA0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7" creationId="{DE545977-54A1-3404-5E44-661583C6B90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8" creationId="{42F71555-C829-70D0-DC57-EA1EED61977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6:05.243" v="524" actId="208"/>
          <ac:spMkLst>
            <pc:docMk/>
            <pc:sldMk cId="1941661573" sldId="295"/>
            <ac:spMk id="9" creationId="{F2FB7520-1471-F013-9F56-CD069C9E440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7:12.163" v="541" actId="1076"/>
          <ac:spMkLst>
            <pc:docMk/>
            <pc:sldMk cId="1941661573" sldId="295"/>
            <ac:spMk id="10" creationId="{D0857F26-874C-E317-C687-37BC926D04A4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7:33.892" v="547" actId="20577"/>
          <ac:spMkLst>
            <pc:docMk/>
            <pc:sldMk cId="1941661573" sldId="295"/>
            <ac:spMk id="11" creationId="{4DFFCFCF-E58C-D232-BC03-5AC4A4A385F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2" creationId="{CEC5041B-D6CE-7038-B05F-1E7C0EBB757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3" creationId="{2A7CE27F-75A2-ED76-461D-86066867D7A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4" creationId="{1416E678-6943-FFDC-3B9D-40B919EE4513}"/>
          </ac:spMkLst>
        </pc:spChg>
      </pc:sldChg>
      <pc:sldChg chg="delSp modSp add del mod delAnim">
        <pc:chgData name="TAN Mei Yi [Harrisdale Senior High School]" userId="f9f029c9-d743-4d60-9f2c-e74bdec1ab07" providerId="ADAL" clId="{BE748641-BAA5-4CB8-8601-C052C5788043}" dt="2023-03-03T05:17:16.660" v="542" actId="47"/>
        <pc:sldMkLst>
          <pc:docMk/>
          <pc:sldMk cId="3628839859" sldId="296"/>
        </pc:sldMkLst>
        <pc:spChg chg="mod">
          <ac:chgData name="TAN Mei Yi [Harrisdale Senior High School]" userId="f9f029c9-d743-4d60-9f2c-e74bdec1ab07" providerId="ADAL" clId="{BE748641-BAA5-4CB8-8601-C052C5788043}" dt="2023-03-03T05:07:44.645" v="282" actId="207"/>
          <ac:spMkLst>
            <pc:docMk/>
            <pc:sldMk cId="3628839859" sldId="296"/>
            <ac:spMk id="4" creationId="{473A9B75-77D2-43F3-BC80-5B532B6317BB}"/>
          </ac:spMkLst>
        </pc:spChg>
        <pc:spChg chg="del">
          <ac:chgData name="TAN Mei Yi [Harrisdale Senior High School]" userId="f9f029c9-d743-4d60-9f2c-e74bdec1ab07" providerId="ADAL" clId="{BE748641-BAA5-4CB8-8601-C052C5788043}" dt="2023-03-03T05:13:14.686" v="356" actId="21"/>
          <ac:spMkLst>
            <pc:docMk/>
            <pc:sldMk cId="3628839859" sldId="296"/>
            <ac:spMk id="6" creationId="{D046FD09-4882-4E62-B1F5-C7607FF89FDB}"/>
          </ac:spMkLst>
        </pc:spChg>
        <pc:spChg chg="del">
          <ac:chgData name="TAN Mei Yi [Harrisdale Senior High School]" userId="f9f029c9-d743-4d60-9f2c-e74bdec1ab07" providerId="ADAL" clId="{BE748641-BAA5-4CB8-8601-C052C5788043}" dt="2023-03-03T05:13:14.686" v="356" actId="21"/>
          <ac:spMkLst>
            <pc:docMk/>
            <pc:sldMk cId="3628839859" sldId="296"/>
            <ac:spMk id="7" creationId="{7A0A472D-BFDB-4CFA-AE22-93BF154AD279}"/>
          </ac:spMkLst>
        </pc:spChg>
      </pc:sldChg>
      <pc:sldChg chg="modSp add del mod">
        <pc:chgData name="TAN Mei Yi [Harrisdale Senior High School]" userId="f9f029c9-d743-4d60-9f2c-e74bdec1ab07" providerId="ADAL" clId="{BE748641-BAA5-4CB8-8601-C052C5788043}" dt="2023-03-03T05:19:35.066" v="555" actId="47"/>
        <pc:sldMkLst>
          <pc:docMk/>
          <pc:sldMk cId="642305762" sldId="297"/>
        </pc:sldMkLst>
        <pc:spChg chg="mod">
          <ac:chgData name="TAN Mei Yi [Harrisdale Senior High School]" userId="f9f029c9-d743-4d60-9f2c-e74bdec1ab07" providerId="ADAL" clId="{BE748641-BAA5-4CB8-8601-C052C5788043}" dt="2023-03-03T05:07:39.041" v="281" actId="207"/>
          <ac:spMkLst>
            <pc:docMk/>
            <pc:sldMk cId="642305762" sldId="297"/>
            <ac:spMk id="4" creationId="{473A9B75-77D2-43F3-BC80-5B532B6317BB}"/>
          </ac:spMkLst>
        </pc:spChg>
      </pc:sldChg>
      <pc:sldChg chg="addSp delSp modSp add mod modAnim">
        <pc:chgData name="TAN Mei Yi [Harrisdale Senior High School]" userId="f9f029c9-d743-4d60-9f2c-e74bdec1ab07" providerId="ADAL" clId="{BE748641-BAA5-4CB8-8601-C052C5788043}" dt="2023-03-03T05:23:18.784" v="616" actId="164"/>
        <pc:sldMkLst>
          <pc:docMk/>
          <pc:sldMk cId="979343826" sldId="298"/>
        </pc:sldMkLst>
        <pc:spChg chg="add mod">
          <ac:chgData name="TAN Mei Yi [Harrisdale Senior High School]" userId="f9f029c9-d743-4d60-9f2c-e74bdec1ab07" providerId="ADAL" clId="{BE748641-BAA5-4CB8-8601-C052C5788043}" dt="2023-03-03T05:19:49.489" v="558"/>
          <ac:spMkLst>
            <pc:docMk/>
            <pc:sldMk cId="979343826" sldId="298"/>
            <ac:spMk id="2" creationId="{2D4FD632-3852-245A-9F15-1A41BE00A177}"/>
          </ac:spMkLst>
        </pc:spChg>
        <pc:spChg chg="del mod">
          <ac:chgData name="TAN Mei Yi [Harrisdale Senior High School]" userId="f9f029c9-d743-4d60-9f2c-e74bdec1ab07" providerId="ADAL" clId="{BE748641-BAA5-4CB8-8601-C052C5788043}" dt="2023-03-03T05:19:49.148" v="557" actId="478"/>
          <ac:spMkLst>
            <pc:docMk/>
            <pc:sldMk cId="979343826" sldId="298"/>
            <ac:spMk id="4" creationId="{473A9B75-77D2-43F3-BC80-5B532B6317BB}"/>
          </ac:spMkLst>
        </pc:spChg>
        <pc:grpChg chg="add mod">
          <ac:chgData name="TAN Mei Yi [Harrisdale Senior High School]" userId="f9f029c9-d743-4d60-9f2c-e74bdec1ab07" providerId="ADAL" clId="{BE748641-BAA5-4CB8-8601-C052C5788043}" dt="2023-03-03T05:23:10.796" v="615" actId="1076"/>
          <ac:grpSpMkLst>
            <pc:docMk/>
            <pc:sldMk cId="979343826" sldId="298"/>
            <ac:grpSpMk id="3" creationId="{8BBB19E8-FEEC-1D20-D81B-F6001DD6E804}"/>
          </ac:grpSpMkLst>
        </pc:grpChg>
        <pc:grpChg chg="add 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5" creationId="{D670073D-5EAD-60DA-6546-CE471F0ECC2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8" creationId="{B1C47286-6DC1-4875-BB9E-CA2B2D95501B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3" creationId="{41CDD9F4-B31D-49B4-8C61-A902CDD3B40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4" creationId="{DCE28069-B21F-452E-8021-593B83B6E8A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7" creationId="{08DA28CA-7AC6-4B3E-AA03-645BD1FA2D7D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53" creationId="{39A79553-53C3-4F15-8016-30DB486F6FCA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1" creationId="{3C816DC9-A489-431D-B638-A5442B92A5E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7" creationId="{D0C2F1F3-8B6D-4467-8F13-7107FA06758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8" creationId="{C3BE18B2-1E2A-433B-9376-969A3DC513E7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0" creationId="{E969C9D4-5B50-4FD4-9345-2309298958D9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1" creationId="{1733CD7F-71E9-4CF1-879F-3F46ABFB8D7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3" creationId="{79FC0830-45F8-4DCD-9A9B-10A577DFCEC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4" creationId="{966E6964-CA04-4D01-8369-9FFC4C18AB0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02" creationId="{F7165FDD-9F97-435C-B613-767F9644DDE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11" creationId="{ABEE3CB8-EECB-42E6-9CFE-3487DCAE603A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0" creationId="{5A8BFF12-49A4-494A-8A0B-6F429B700A8E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1" creationId="{140E5A30-F703-4815-AE81-A3BB192660E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9" creationId="{9C88841E-CBFF-4D7F-83C8-33A43EAFF1D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43" creationId="{BE3E1E83-81E6-46C7-B8F0-18C962AF0D8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44" creationId="{ADFDB8E0-FF23-4C0E-8F2F-EF4D5D13CF4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51" creationId="{DB9759C8-7244-4B29-88FA-1796D1C17F20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52" creationId="{DDC9DDD1-399A-4496-87E1-C05227843EA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63" creationId="{FF2392FC-763C-421E-A521-72D472E3325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7" creationId="{34563134-3BE5-4DC9-AD8E-7E859C620D5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8" creationId="{39D40BC5-9D52-4D8C-8E84-74FC6B7CF1AD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9" creationId="{D2FE821C-98C4-46C1-8E37-D100E4A3020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80" creationId="{FB3398B4-6B79-4615-A3C4-BB65238D7AC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2" creationId="{8D61830D-68CD-42FD-A621-574922C523EF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3" creationId="{E812928C-C8F5-43EF-B092-74CAEE1C8BD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4" creationId="{95E393F2-3E0F-43D4-B7B4-3CC7C122C4C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5" creationId="{A3280D2D-AD81-4945-A2F3-E4696F7E9DDE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6" creationId="{C7AF59D2-D1FC-41C0-AFCA-40387CF0ADD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7" creationId="{BEDAF3E8-9F98-41B0-B94D-C0D4BB594E74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9" creationId="{92C657AF-E5CB-4744-A3F7-E0EB05AC6D5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40" creationId="{8FA2B956-BF13-4FF4-8BE4-44DDF95205CB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41" creationId="{76E5A6CF-9149-4854-A49F-EB26A5B0FC3C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58" creationId="{CA10A93F-ADBD-4B80-8111-559F7BC18A4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59" creationId="{E1E05D01-8673-44A9-9463-2EF992FB6DE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60" creationId="{79F7BB5D-FA61-4475-925B-1CD99392B6D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61" creationId="{EEE4F570-6A51-488D-848C-F31A8D120903}"/>
          </ac:grpSpMkLst>
        </pc:grp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7" creationId="{D0DBB627-3BE2-4699-A7E6-05F575E2E84F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76" creationId="{C3034485-57E5-4C23-AF22-BCD584B76F0F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03" creationId="{F89503EA-CAE7-4ECA-9227-AACF03068EC0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04" creationId="{2EE15E36-0485-44FB-926C-88B68C5DDE6A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64" creationId="{AB47E7B1-2F8D-4995-A02E-63428BE57CD0}"/>
          </ac:inkMkLst>
        </pc:inkChg>
      </pc:sldChg>
      <pc:sldChg chg="addSp delSp modSp add mod delAnim modAnim">
        <pc:chgData name="TAN Mei Yi [Harrisdale Senior High School]" userId="f9f029c9-d743-4d60-9f2c-e74bdec1ab07" providerId="ADAL" clId="{BE748641-BAA5-4CB8-8601-C052C5788043}" dt="2023-03-03T06:49:30.350" v="1525" actId="478"/>
        <pc:sldMkLst>
          <pc:docMk/>
          <pc:sldMk cId="191237462" sldId="299"/>
        </pc:sldMkLst>
        <pc:spChg chg="del">
          <ac:chgData name="TAN Mei Yi [Harrisdale Senior High School]" userId="f9f029c9-d743-4d60-9f2c-e74bdec1ab07" providerId="ADAL" clId="{BE748641-BAA5-4CB8-8601-C052C5788043}" dt="2023-03-03T06:35:45.592" v="1051" actId="478"/>
          <ac:spMkLst>
            <pc:docMk/>
            <pc:sldMk cId="191237462" sldId="299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35:56.125" v="1054" actId="478"/>
          <ac:spMkLst>
            <pc:docMk/>
            <pc:sldMk cId="191237462" sldId="299"/>
            <ac:spMk id="5" creationId="{1154E4D5-B37F-4F3B-B0F6-FD4FE3A7534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5:46.164" v="1052"/>
          <ac:spMkLst>
            <pc:docMk/>
            <pc:sldMk cId="191237462" sldId="299"/>
            <ac:spMk id="8" creationId="{BFDCF061-FFF3-1C71-003E-AE504F7BC4A1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35:59.162" v="1056" actId="478"/>
          <ac:spMkLst>
            <pc:docMk/>
            <pc:sldMk cId="191237462" sldId="299"/>
            <ac:spMk id="10" creationId="{D7A8DA82-E23D-9641-0812-37B0D4158BE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30.863" v="1380" actId="20577"/>
          <ac:spMkLst>
            <pc:docMk/>
            <pc:sldMk cId="191237462" sldId="299"/>
            <ac:spMk id="11" creationId="{334B7D5A-837A-E048-E0AF-C08228EFFDF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8:20.924" v="1207" actId="1076"/>
          <ac:spMkLst>
            <pc:docMk/>
            <pc:sldMk cId="191237462" sldId="299"/>
            <ac:spMk id="12" creationId="{AC781CDD-5C8E-911A-E477-B7BE95F2A7E4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38:48.657" v="1228" actId="478"/>
          <ac:spMkLst>
            <pc:docMk/>
            <pc:sldMk cId="191237462" sldId="299"/>
            <ac:spMk id="13" creationId="{D686A7D4-EF9C-5181-F756-50625B561C7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01.059" v="1233" actId="1076"/>
          <ac:spMkLst>
            <pc:docMk/>
            <pc:sldMk cId="191237462" sldId="299"/>
            <ac:spMk id="14" creationId="{AF025B58-784C-E75B-FC73-C7EF037C689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48.901" v="1264" actId="1076"/>
          <ac:spMkLst>
            <pc:docMk/>
            <pc:sldMk cId="191237462" sldId="299"/>
            <ac:spMk id="15" creationId="{A47CA0B3-6BAC-2B9F-4FB3-AEF4811AA35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44.367" v="1263" actId="1076"/>
          <ac:spMkLst>
            <pc:docMk/>
            <pc:sldMk cId="191237462" sldId="299"/>
            <ac:spMk id="16" creationId="{900D3DE2-3CBC-C265-0AAE-2E1C48ED02D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2:51.891" v="1356" actId="6549"/>
          <ac:spMkLst>
            <pc:docMk/>
            <pc:sldMk cId="191237462" sldId="299"/>
            <ac:spMk id="17" creationId="{9709DC17-CB7B-B9BB-0552-D1DE6463F48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36.342" v="1383" actId="1076"/>
          <ac:spMkLst>
            <pc:docMk/>
            <pc:sldMk cId="191237462" sldId="299"/>
            <ac:spMk id="18" creationId="{F0F73A2C-898B-19DC-32C5-5A2A0F5A7E7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08.201" v="1366" actId="20577"/>
          <ac:spMkLst>
            <pc:docMk/>
            <pc:sldMk cId="191237462" sldId="299"/>
            <ac:spMk id="19" creationId="{B0627067-C337-5A55-851E-9A1BA7E519B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11.338" v="1368" actId="20577"/>
          <ac:spMkLst>
            <pc:docMk/>
            <pc:sldMk cId="191237462" sldId="299"/>
            <ac:spMk id="20" creationId="{FF2B96DE-B260-C238-285E-658BF08435C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16.048" v="1372" actId="20577"/>
          <ac:spMkLst>
            <pc:docMk/>
            <pc:sldMk cId="191237462" sldId="299"/>
            <ac:spMk id="21" creationId="{D8C2749D-1210-F3B8-C284-87D0DF173A7B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4:50.573" v="1435" actId="20577"/>
          <ac:spMkLst>
            <pc:docMk/>
            <pc:sldMk cId="191237462" sldId="299"/>
            <ac:spMk id="22" creationId="{75C13F53-6F9F-4EC2-6C71-49F71E73792A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6:22.501" v="1503" actId="1076"/>
          <ac:spMkLst>
            <pc:docMk/>
            <pc:sldMk cId="191237462" sldId="299"/>
            <ac:spMk id="23" creationId="{E595F394-52A3-A4AC-7142-1A5A115BBEB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6:27.728" v="1504" actId="1076"/>
          <ac:spMkLst>
            <pc:docMk/>
            <pc:sldMk cId="191237462" sldId="299"/>
            <ac:spMk id="24" creationId="{1191AAC0-3EA6-109F-1E96-899484CD495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8:44.116" v="1512" actId="20577"/>
          <ac:spMkLst>
            <pc:docMk/>
            <pc:sldMk cId="191237462" sldId="299"/>
            <ac:spMk id="25" creationId="{6F29E106-110F-DC52-8427-416E7D63566E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9:25.131" v="1524" actId="14100"/>
          <ac:spMkLst>
            <pc:docMk/>
            <pc:sldMk cId="191237462" sldId="299"/>
            <ac:spMk id="26" creationId="{98D67925-A6D7-E1E4-CB38-036958876288}"/>
          </ac:spMkLst>
        </pc:spChg>
        <pc:picChg chg="add del">
          <ac:chgData name="TAN Mei Yi [Harrisdale Senior High School]" userId="f9f029c9-d743-4d60-9f2c-e74bdec1ab07" providerId="ADAL" clId="{BE748641-BAA5-4CB8-8601-C052C5788043}" dt="2023-03-03T05:34:11.538" v="621" actId="478"/>
          <ac:picMkLst>
            <pc:docMk/>
            <pc:sldMk cId="191237462" sldId="299"/>
            <ac:picMk id="3" creationId="{18D322F7-B267-8227-C2D4-3269FD2DAEE2}"/>
          </ac:picMkLst>
        </pc:picChg>
        <pc:picChg chg="add del mod">
          <ac:chgData name="TAN Mei Yi [Harrisdale Senior High School]" userId="f9f029c9-d743-4d60-9f2c-e74bdec1ab07" providerId="ADAL" clId="{BE748641-BAA5-4CB8-8601-C052C5788043}" dt="2023-03-03T06:49:30.350" v="1525" actId="478"/>
          <ac:picMkLst>
            <pc:docMk/>
            <pc:sldMk cId="191237462" sldId="299"/>
            <ac:picMk id="7" creationId="{25C60861-5B13-2B7C-8CF7-1BD37491BEB6}"/>
          </ac:picMkLst>
        </pc:picChg>
      </pc:sldChg>
      <pc:sldChg chg="modSp add del mod">
        <pc:chgData name="TAN Mei Yi [Harrisdale Senior High School]" userId="f9f029c9-d743-4d60-9f2c-e74bdec1ab07" providerId="ADAL" clId="{BE748641-BAA5-4CB8-8601-C052C5788043}" dt="2023-03-03T05:21:41.723" v="607" actId="47"/>
        <pc:sldMkLst>
          <pc:docMk/>
          <pc:sldMk cId="845327568" sldId="299"/>
        </pc:sldMkLst>
        <pc:spChg chg="mod">
          <ac:chgData name="TAN Mei Yi [Harrisdale Senior High School]" userId="f9f029c9-d743-4d60-9f2c-e74bdec1ab07" providerId="ADAL" clId="{BE748641-BAA5-4CB8-8601-C052C5788043}" dt="2023-03-03T05:07:28.408" v="278" actId="207"/>
          <ac:spMkLst>
            <pc:docMk/>
            <pc:sldMk cId="845327568" sldId="299"/>
            <ac:spMk id="4" creationId="{034BE949-EDF7-4E0F-AF8E-55EB860A102C}"/>
          </ac:spMkLst>
        </pc:sp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7:02:17.043" v="1968" actId="478"/>
        <pc:sldMkLst>
          <pc:docMk/>
          <pc:sldMk cId="2992472590" sldId="300"/>
        </pc:sldMkLst>
        <pc:spChg chg="mod">
          <ac:chgData name="TAN Mei Yi [Harrisdale Senior High School]" userId="f9f029c9-d743-4d60-9f2c-e74bdec1ab07" providerId="ADAL" clId="{BE748641-BAA5-4CB8-8601-C052C5788043}" dt="2023-03-03T06:57:22.529" v="1804" actId="207"/>
          <ac:spMkLst>
            <pc:docMk/>
            <pc:sldMk cId="2992472590" sldId="300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57:25.268" v="1805" actId="478"/>
          <ac:spMkLst>
            <pc:docMk/>
            <pc:sldMk cId="2992472590" sldId="300"/>
            <ac:spMk id="5" creationId="{1154E4D5-B37F-4F3B-B0F6-FD4FE3A75340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7:27.225" v="1806" actId="478"/>
          <ac:spMkLst>
            <pc:docMk/>
            <pc:sldMk cId="2992472590" sldId="300"/>
            <ac:spMk id="6" creationId="{4201EB92-319D-49B8-D3C9-96EDA3ACB71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8:36.937" v="1837" actId="14100"/>
          <ac:spMkLst>
            <pc:docMk/>
            <pc:sldMk cId="2992472590" sldId="300"/>
            <ac:spMk id="7" creationId="{2C1EA5AA-33A5-659C-0EC2-C682C09262B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9:15.505" v="1871" actId="207"/>
          <ac:spMkLst>
            <pc:docMk/>
            <pc:sldMk cId="2992472590" sldId="300"/>
            <ac:spMk id="8" creationId="{82C20E72-45E9-D3BE-CDDD-1E1D93F0E9B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9:35.494" v="1882" actId="20577"/>
          <ac:spMkLst>
            <pc:docMk/>
            <pc:sldMk cId="2992472590" sldId="300"/>
            <ac:spMk id="9" creationId="{7632FEF7-71A6-E3AF-A0D8-F50BE409ED8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0:29.635" v="1924" actId="1076"/>
          <ac:spMkLst>
            <pc:docMk/>
            <pc:sldMk cId="2992472590" sldId="300"/>
            <ac:spMk id="10" creationId="{3F5F7F4B-38D4-BBB1-C088-2AB41CF1E78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1:53.994" v="1960" actId="1076"/>
          <ac:spMkLst>
            <pc:docMk/>
            <pc:sldMk cId="2992472590" sldId="300"/>
            <ac:spMk id="11" creationId="{1B417EAE-F3DE-C4DE-7B35-6BA7E50844E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1:56.544" v="1961" actId="14100"/>
          <ac:spMkLst>
            <pc:docMk/>
            <pc:sldMk cId="2992472590" sldId="300"/>
            <ac:spMk id="12" creationId="{2E49ACE6-73E3-98A5-8470-4D39B13205C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2:15.140" v="1967" actId="1076"/>
          <ac:spMkLst>
            <pc:docMk/>
            <pc:sldMk cId="2992472590" sldId="300"/>
            <ac:spMk id="13" creationId="{45CCDD36-3A42-8352-6326-0BEDBAC28115}"/>
          </ac:spMkLst>
        </pc:spChg>
        <pc:picChg chg="del mod">
          <ac:chgData name="TAN Mei Yi [Harrisdale Senior High School]" userId="f9f029c9-d743-4d60-9f2c-e74bdec1ab07" providerId="ADAL" clId="{BE748641-BAA5-4CB8-8601-C052C5788043}" dt="2023-03-03T07:02:17.043" v="1968" actId="478"/>
          <ac:picMkLst>
            <pc:docMk/>
            <pc:sldMk cId="2992472590" sldId="300"/>
            <ac:picMk id="3" creationId="{18D322F7-B267-8227-C2D4-3269FD2DAEE2}"/>
          </ac:picMkLst>
        </pc:picChg>
      </pc:sldChg>
      <pc:sldChg chg="addSp delSp modSp add mod delAnim modAnim">
        <pc:chgData name="TAN Mei Yi [Harrisdale Senior High School]" userId="f9f029c9-d743-4d60-9f2c-e74bdec1ab07" providerId="ADAL" clId="{BE748641-BAA5-4CB8-8601-C052C5788043}" dt="2023-03-03T07:03:59.411" v="2017" actId="478"/>
        <pc:sldMkLst>
          <pc:docMk/>
          <pc:sldMk cId="294611452" sldId="301"/>
        </pc:sldMkLst>
        <pc:spChg chg="del">
          <ac:chgData name="TAN Mei Yi [Harrisdale Senior High School]" userId="f9f029c9-d743-4d60-9f2c-e74bdec1ab07" providerId="ADAL" clId="{BE748641-BAA5-4CB8-8601-C052C5788043}" dt="2023-03-03T06:49:50.754" v="1526" actId="478"/>
          <ac:spMkLst>
            <pc:docMk/>
            <pc:sldMk cId="294611452" sldId="301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49:50.754" v="1526" actId="478"/>
          <ac:spMkLst>
            <pc:docMk/>
            <pc:sldMk cId="294611452" sldId="301"/>
            <ac:spMk id="5" creationId="{1154E4D5-B37F-4F3B-B0F6-FD4FE3A75340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49:53.325" v="1528" actId="478"/>
          <ac:spMkLst>
            <pc:docMk/>
            <pc:sldMk cId="294611452" sldId="301"/>
            <ac:spMk id="8" creationId="{FC1C3B55-B96D-5AC5-BC7E-19162DAB134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9:51.115" v="1527"/>
          <ac:spMkLst>
            <pc:docMk/>
            <pc:sldMk cId="294611452" sldId="301"/>
            <ac:spMk id="9" creationId="{A3D65A8A-522A-CB4C-A3AE-0C0A061055C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03.120" v="1987" actId="20577"/>
          <ac:spMkLst>
            <pc:docMk/>
            <pc:sldMk cId="294611452" sldId="301"/>
            <ac:spMk id="10" creationId="{E4F93009-1147-798A-4D30-E33ADEDDB701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2:58.530" v="1985" actId="1076"/>
          <ac:spMkLst>
            <pc:docMk/>
            <pc:sldMk cId="294611452" sldId="301"/>
            <ac:spMk id="11" creationId="{1FC39BC6-4EAF-6DA3-59C3-F74508745DB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21.306" v="1999" actId="1076"/>
          <ac:spMkLst>
            <pc:docMk/>
            <pc:sldMk cId="294611452" sldId="301"/>
            <ac:spMk id="12" creationId="{7933073D-5E24-EAD5-90ED-515CDF02A7E1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27.797" v="2006" actId="20577"/>
          <ac:spMkLst>
            <pc:docMk/>
            <pc:sldMk cId="294611452" sldId="301"/>
            <ac:spMk id="13" creationId="{4AF8C415-2315-0DB9-4A24-A58361A2E4D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45.617" v="2011" actId="20577"/>
          <ac:spMkLst>
            <pc:docMk/>
            <pc:sldMk cId="294611452" sldId="301"/>
            <ac:spMk id="14" creationId="{C4690283-1947-FAD7-7E19-B8396CE1E8A2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57.628" v="2016" actId="14100"/>
          <ac:spMkLst>
            <pc:docMk/>
            <pc:sldMk cId="294611452" sldId="301"/>
            <ac:spMk id="15" creationId="{080ABF11-3A59-8702-FCA7-C8CB34C51376}"/>
          </ac:spMkLst>
        </pc:spChg>
        <pc:picChg chg="add del mod">
          <ac:chgData name="TAN Mei Yi [Harrisdale Senior High School]" userId="f9f029c9-d743-4d60-9f2c-e74bdec1ab07" providerId="ADAL" clId="{BE748641-BAA5-4CB8-8601-C052C5788043}" dt="2023-03-03T07:03:59.411" v="2017" actId="478"/>
          <ac:picMkLst>
            <pc:docMk/>
            <pc:sldMk cId="294611452" sldId="301"/>
            <ac:picMk id="3" creationId="{1D8B873D-F891-6F97-FCEA-29CF00C4CAFA}"/>
          </ac:picMkLst>
        </pc:picChg>
        <pc:picChg chg="del">
          <ac:chgData name="TAN Mei Yi [Harrisdale Senior High School]" userId="f9f029c9-d743-4d60-9f2c-e74bdec1ab07" providerId="ADAL" clId="{BE748641-BAA5-4CB8-8601-C052C5788043}" dt="2023-03-03T05:36:29.745" v="673" actId="478"/>
          <ac:picMkLst>
            <pc:docMk/>
            <pc:sldMk cId="294611452" sldId="301"/>
            <ac:picMk id="7" creationId="{25C60861-5B13-2B7C-8CF7-1BD37491BEB6}"/>
          </ac:picMkLst>
        </pc:pic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6:55:45.431" v="1768"/>
        <pc:sldMkLst>
          <pc:docMk/>
          <pc:sldMk cId="2925934215" sldId="302"/>
        </pc:sldMkLst>
        <pc:picChg chg="add del mod">
          <ac:chgData name="TAN Mei Yi [Harrisdale Senior High School]" userId="f9f029c9-d743-4d60-9f2c-e74bdec1ab07" providerId="ADAL" clId="{BE748641-BAA5-4CB8-8601-C052C5788043}" dt="2023-03-03T06:31:33.446" v="1037" actId="478"/>
          <ac:picMkLst>
            <pc:docMk/>
            <pc:sldMk cId="2925934215" sldId="302"/>
            <ac:picMk id="3" creationId="{CA47C43B-66A1-05E9-E2FD-F144A3B5B73B}"/>
          </ac:picMkLst>
        </pc:picChg>
        <pc:picChg chg="add mod">
          <ac:chgData name="TAN Mei Yi [Harrisdale Senior High School]" userId="f9f029c9-d743-4d60-9f2c-e74bdec1ab07" providerId="ADAL" clId="{BE748641-BAA5-4CB8-8601-C052C5788043}" dt="2023-03-03T06:35:04.546" v="1048" actId="1076"/>
          <ac:picMkLst>
            <pc:docMk/>
            <pc:sldMk cId="2925934215" sldId="302"/>
            <ac:picMk id="4" creationId="{21733EE2-7353-AFD9-BB28-30C538EA3FC6}"/>
          </ac:picMkLst>
        </pc:picChg>
      </pc:sldChg>
      <pc:sldChg chg="add del ord">
        <pc:chgData name="TAN Mei Yi [Harrisdale Senior High School]" userId="f9f029c9-d743-4d60-9f2c-e74bdec1ab07" providerId="ADAL" clId="{BE748641-BAA5-4CB8-8601-C052C5788043}" dt="2023-03-03T06:52:55.069" v="1650" actId="47"/>
        <pc:sldMkLst>
          <pc:docMk/>
          <pc:sldMk cId="2732937407" sldId="303"/>
        </pc:sldMkLst>
      </pc:sldChg>
    </pc:docChg>
  </pc:docChgLst>
  <pc:docChgLst>
    <pc:chgData name="TAN Mei Yi [Harrisdale Senior High School]" userId="f9f029c9-d743-4d60-9f2c-e74bdec1ab07" providerId="ADAL" clId="{B400698A-0626-41AC-BE53-F57D5A41F51A}"/>
    <pc:docChg chg="undo custSel addSld delSld modSld">
      <pc:chgData name="TAN Mei Yi [Harrisdale Senior High School]" userId="f9f029c9-d743-4d60-9f2c-e74bdec1ab07" providerId="ADAL" clId="{B400698A-0626-41AC-BE53-F57D5A41F51A}" dt="2023-03-08T01:30:57.265" v="1103" actId="47"/>
      <pc:docMkLst>
        <pc:docMk/>
      </pc:docMkLst>
      <pc:sldChg chg="addSp modSp add mod modAnim">
        <pc:chgData name="TAN Mei Yi [Harrisdale Senior High School]" userId="f9f029c9-d743-4d60-9f2c-e74bdec1ab07" providerId="ADAL" clId="{B400698A-0626-41AC-BE53-F57D5A41F51A}" dt="2023-03-08T00:28:58.974" v="516" actId="1076"/>
        <pc:sldMkLst>
          <pc:docMk/>
          <pc:sldMk cId="2537661815" sldId="258"/>
        </pc:sldMkLst>
        <pc:spChg chg="add mod">
          <ac:chgData name="TAN Mei Yi [Harrisdale Senior High School]" userId="f9f029c9-d743-4d60-9f2c-e74bdec1ab07" providerId="ADAL" clId="{B400698A-0626-41AC-BE53-F57D5A41F51A}" dt="2023-03-08T00:23:18.673" v="366" actId="404"/>
          <ac:spMkLst>
            <pc:docMk/>
            <pc:sldMk cId="2537661815" sldId="258"/>
            <ac:spMk id="2" creationId="{7574097C-A463-A774-A5E1-BD1F2F567B82}"/>
          </ac:spMkLst>
        </pc:spChg>
        <pc:spChg chg="mod">
          <ac:chgData name="TAN Mei Yi [Harrisdale Senior High School]" userId="f9f029c9-d743-4d60-9f2c-e74bdec1ab07" providerId="ADAL" clId="{B400698A-0626-41AC-BE53-F57D5A41F51A}" dt="2023-03-08T00:19:39.388" v="140" actId="1076"/>
          <ac:spMkLst>
            <pc:docMk/>
            <pc:sldMk cId="2537661815" sldId="258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0:16:37.634" v="2" actId="207"/>
          <ac:spMkLst>
            <pc:docMk/>
            <pc:sldMk cId="2537661815" sldId="258"/>
            <ac:spMk id="6" creationId="{B6565F03-6FB8-4B77-A798-2B2E2399B98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4:14.834" v="386" actId="20577"/>
          <ac:spMkLst>
            <pc:docMk/>
            <pc:sldMk cId="2537661815" sldId="258"/>
            <ac:spMk id="7" creationId="{C0CFE431-4D39-00E1-3346-0C89618F1811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3:42.817" v="376" actId="20577"/>
          <ac:spMkLst>
            <pc:docMk/>
            <pc:sldMk cId="2537661815" sldId="258"/>
            <ac:spMk id="8" creationId="{9A254071-A53C-723A-52FF-BC53A3E9B16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8:20.056" v="506" actId="20577"/>
          <ac:spMkLst>
            <pc:docMk/>
            <pc:sldMk cId="2537661815" sldId="258"/>
            <ac:spMk id="11" creationId="{6F38DC4F-A839-2892-8F4D-8EF75AAAE7F6}"/>
          </ac:spMkLst>
        </pc:spChg>
        <pc:spChg chg="add mod ord">
          <ac:chgData name="TAN Mei Yi [Harrisdale Senior High School]" userId="f9f029c9-d743-4d60-9f2c-e74bdec1ab07" providerId="ADAL" clId="{B400698A-0626-41AC-BE53-F57D5A41F51A}" dt="2023-03-08T00:27:13.430" v="449" actId="167"/>
          <ac:spMkLst>
            <pc:docMk/>
            <pc:sldMk cId="2537661815" sldId="258"/>
            <ac:spMk id="15" creationId="{AE81815A-3DD4-6248-3921-7D817EDC9F0D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8:58.974" v="516" actId="1076"/>
          <ac:spMkLst>
            <pc:docMk/>
            <pc:sldMk cId="2537661815" sldId="258"/>
            <ac:spMk id="16" creationId="{0120B82A-D05C-5F96-B135-6C0C11613FF6}"/>
          </ac:spMkLst>
        </pc:spChg>
        <pc:picChg chg="add mod">
          <ac:chgData name="TAN Mei Yi [Harrisdale Senior High School]" userId="f9f029c9-d743-4d60-9f2c-e74bdec1ab07" providerId="ADAL" clId="{B400698A-0626-41AC-BE53-F57D5A41F51A}" dt="2023-03-08T00:23:20.227" v="367" actId="1076"/>
          <ac:picMkLst>
            <pc:docMk/>
            <pc:sldMk cId="2537661815" sldId="258"/>
            <ac:picMk id="5" creationId="{86929136-6CA3-1CF9-01E4-577B473E00C5}"/>
          </ac:picMkLst>
        </pc:picChg>
        <pc:picChg chg="add mod">
          <ac:chgData name="TAN Mei Yi [Harrisdale Senior High School]" userId="f9f029c9-d743-4d60-9f2c-e74bdec1ab07" providerId="ADAL" clId="{B400698A-0626-41AC-BE53-F57D5A41F51A}" dt="2023-03-08T00:23:55.997" v="380" actId="1076"/>
          <ac:picMkLst>
            <pc:docMk/>
            <pc:sldMk cId="2537661815" sldId="258"/>
            <ac:picMk id="10" creationId="{9E6DAC2A-3E90-C2CE-031D-1DD891EE3693}"/>
          </ac:picMkLst>
        </pc:picChg>
        <pc:picChg chg="add mod">
          <ac:chgData name="TAN Mei Yi [Harrisdale Senior High School]" userId="f9f029c9-d743-4d60-9f2c-e74bdec1ab07" providerId="ADAL" clId="{B400698A-0626-41AC-BE53-F57D5A41F51A}" dt="2023-03-08T00:26:42.096" v="409" actId="1076"/>
          <ac:picMkLst>
            <pc:docMk/>
            <pc:sldMk cId="2537661815" sldId="258"/>
            <ac:picMk id="14" creationId="{8F78FDAC-5280-CD62-14B5-AE35512866C0}"/>
          </ac:picMkLst>
        </pc:picChg>
        <pc:inkChg chg="add mod">
          <ac:chgData name="TAN Mei Yi [Harrisdale Senior High School]" userId="f9f029c9-d743-4d60-9f2c-e74bdec1ab07" providerId="ADAL" clId="{B400698A-0626-41AC-BE53-F57D5A41F51A}" dt="2023-03-08T00:27:15.370" v="450" actId="1076"/>
          <ac:inkMkLst>
            <pc:docMk/>
            <pc:sldMk cId="2537661815" sldId="258"/>
            <ac:inkMk id="12" creationId="{3A857308-F66A-27F4-BF26-FC0C26460EC9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1:26:16.249" v="1047" actId="47"/>
        <pc:sldMkLst>
          <pc:docMk/>
          <pc:sldMk cId="3578000938" sldId="262"/>
        </pc:sldMkLst>
      </pc:sldChg>
      <pc:sldChg chg="add del">
        <pc:chgData name="TAN Mei Yi [Harrisdale Senior High School]" userId="f9f029c9-d743-4d60-9f2c-e74bdec1ab07" providerId="ADAL" clId="{B400698A-0626-41AC-BE53-F57D5A41F51A}" dt="2023-03-08T01:26:18.430" v="1048" actId="47"/>
        <pc:sldMkLst>
          <pc:docMk/>
          <pc:sldMk cId="2274587573" sldId="265"/>
        </pc:sldMkLst>
      </pc:sldChg>
      <pc:sldChg chg="addSp delSp modSp add mod addAnim delAnim modAnim">
        <pc:chgData name="TAN Mei Yi [Harrisdale Senior High School]" userId="f9f029c9-d743-4d60-9f2c-e74bdec1ab07" providerId="ADAL" clId="{B400698A-0626-41AC-BE53-F57D5A41F51A}" dt="2023-03-08T01:29:43.232" v="1094" actId="1076"/>
        <pc:sldMkLst>
          <pc:docMk/>
          <pc:sldMk cId="314037390" sldId="266"/>
        </pc:sldMkLst>
        <pc:spChg chg="add mod">
          <ac:chgData name="TAN Mei Yi [Harrisdale Senior High School]" userId="f9f029c9-d743-4d60-9f2c-e74bdec1ab07" providerId="ADAL" clId="{B400698A-0626-41AC-BE53-F57D5A41F51A}" dt="2023-03-08T01:29:43.232" v="1094" actId="1076"/>
          <ac:spMkLst>
            <pc:docMk/>
            <pc:sldMk cId="314037390" sldId="266"/>
            <ac:spMk id="2" creationId="{14276F45-753A-143D-FA28-E90700A42402}"/>
          </ac:spMkLst>
        </pc:spChg>
        <pc:spChg chg="mod">
          <ac:chgData name="TAN Mei Yi [Harrisdale Senior High School]" userId="f9f029c9-d743-4d60-9f2c-e74bdec1ab07" providerId="ADAL" clId="{B400698A-0626-41AC-BE53-F57D5A41F51A}" dt="2023-03-08T01:28:35.275" v="1089" actId="20577"/>
          <ac:spMkLst>
            <pc:docMk/>
            <pc:sldMk cId="314037390" sldId="26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27:23.783" v="1070" actId="1076"/>
          <ac:spMkLst>
            <pc:docMk/>
            <pc:sldMk cId="314037390" sldId="266"/>
            <ac:spMk id="9" creationId="{AAC2B5C0-3E1C-42DC-B07D-E8D48B29433E}"/>
          </ac:spMkLst>
        </pc:spChg>
        <pc:spChg chg="del">
          <ac:chgData name="TAN Mei Yi [Harrisdale Senior High School]" userId="f9f029c9-d743-4d60-9f2c-e74bdec1ab07" providerId="ADAL" clId="{B400698A-0626-41AC-BE53-F57D5A41F51A}" dt="2023-03-08T01:27:34.567" v="1075" actId="478"/>
          <ac:spMkLst>
            <pc:docMk/>
            <pc:sldMk cId="314037390" sldId="266"/>
            <ac:spMk id="13" creationId="{00000000-0000-0000-0000-000000000000}"/>
          </ac:spMkLst>
        </pc:spChg>
        <pc:spChg chg="del">
          <ac:chgData name="TAN Mei Yi [Harrisdale Senior High School]" userId="f9f029c9-d743-4d60-9f2c-e74bdec1ab07" providerId="ADAL" clId="{B400698A-0626-41AC-BE53-F57D5A41F51A}" dt="2023-03-08T01:26:28.499" v="1049" actId="478"/>
          <ac:spMkLst>
            <pc:docMk/>
            <pc:sldMk cId="314037390" sldId="266"/>
            <ac:spMk id="14" creationId="{A4FC51D4-53D3-4FCA-A8BE-3A5E3C87901F}"/>
          </ac:spMkLst>
        </pc:spChg>
        <pc:picChg chg="mod">
          <ac:chgData name="TAN Mei Yi [Harrisdale Senior High School]" userId="f9f029c9-d743-4d60-9f2c-e74bdec1ab07" providerId="ADAL" clId="{B400698A-0626-41AC-BE53-F57D5A41F51A}" dt="2023-03-08T01:27:40.322" v="1077" actId="1076"/>
          <ac:picMkLst>
            <pc:docMk/>
            <pc:sldMk cId="314037390" sldId="266"/>
            <ac:picMk id="4" creationId="{00000000-0000-0000-0000-000000000000}"/>
          </ac:picMkLst>
        </pc:picChg>
        <pc:picChg chg="add del">
          <ac:chgData name="TAN Mei Yi [Harrisdale Senior High School]" userId="f9f029c9-d743-4d60-9f2c-e74bdec1ab07" providerId="ADAL" clId="{B400698A-0626-41AC-BE53-F57D5A41F51A}" dt="2023-03-08T01:27:34.567" v="1075" actId="478"/>
          <ac:picMkLst>
            <pc:docMk/>
            <pc:sldMk cId="314037390" sldId="266"/>
            <ac:picMk id="10" creationId="{00000000-0000-0000-0000-000000000000}"/>
          </ac:picMkLst>
        </pc:pic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5" creationId="{1688C022-0E1F-4B5B-BD61-CF583B288FFF}"/>
          </ac:inkMkLst>
        </pc:ink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8" creationId="{42DD3CBE-84E8-466C-AAA8-D2CFF6F44569}"/>
          </ac:inkMkLst>
        </pc:ink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12" creationId="{AAF9B67C-5608-4E59-8184-6D562590A653}"/>
          </ac:inkMkLst>
        </pc:inkChg>
        <pc:cxnChg chg="del mod">
          <ac:chgData name="TAN Mei Yi [Harrisdale Senior High School]" userId="f9f029c9-d743-4d60-9f2c-e74bdec1ab07" providerId="ADAL" clId="{B400698A-0626-41AC-BE53-F57D5A41F51A}" dt="2023-03-08T01:27:36.497" v="1076" actId="478"/>
          <ac:cxnSpMkLst>
            <pc:docMk/>
            <pc:sldMk cId="314037390" sldId="266"/>
            <ac:cxnSpMk id="7" creationId="{6D9D5F40-285E-4845-A4BA-BDBED4077CD0}"/>
          </ac:cxnSpMkLst>
        </pc:cxnChg>
        <pc:cxnChg chg="mod">
          <ac:chgData name="TAN Mei Yi [Harrisdale Senior High School]" userId="f9f029c9-d743-4d60-9f2c-e74bdec1ab07" providerId="ADAL" clId="{B400698A-0626-41AC-BE53-F57D5A41F51A}" dt="2023-03-08T01:27:55.599" v="1078" actId="14100"/>
          <ac:cxnSpMkLst>
            <pc:docMk/>
            <pc:sldMk cId="314037390" sldId="266"/>
            <ac:cxnSpMk id="11" creationId="{16DF3BE0-9E04-4893-991D-C27268ACB321}"/>
          </ac:cxnSpMkLst>
        </pc:cxnChg>
      </pc:sldChg>
      <pc:sldChg chg="addSp delSp modSp add mod">
        <pc:chgData name="TAN Mei Yi [Harrisdale Senior High School]" userId="f9f029c9-d743-4d60-9f2c-e74bdec1ab07" providerId="ADAL" clId="{B400698A-0626-41AC-BE53-F57D5A41F51A}" dt="2023-03-08T01:30:33.288" v="1102"/>
        <pc:sldMkLst>
          <pc:docMk/>
          <pc:sldMk cId="4283984355" sldId="267"/>
        </pc:sldMkLst>
        <pc:spChg chg="add mod">
          <ac:chgData name="TAN Mei Yi [Harrisdale Senior High School]" userId="f9f029c9-d743-4d60-9f2c-e74bdec1ab07" providerId="ADAL" clId="{B400698A-0626-41AC-BE53-F57D5A41F51A}" dt="2023-03-08T01:30:33.288" v="1102"/>
          <ac:spMkLst>
            <pc:docMk/>
            <pc:sldMk cId="4283984355" sldId="267"/>
            <ac:spMk id="2" creationId="{CEF0F2C3-4BA4-E630-C4EA-A7CD59A10FD5}"/>
          </ac:spMkLst>
        </pc:spChg>
        <pc:spChg chg="mod">
          <ac:chgData name="TAN Mei Yi [Harrisdale Senior High School]" userId="f9f029c9-d743-4d60-9f2c-e74bdec1ab07" providerId="ADAL" clId="{B400698A-0626-41AC-BE53-F57D5A41F51A}" dt="2023-03-08T01:30:22.935" v="1099" actId="113"/>
          <ac:spMkLst>
            <pc:docMk/>
            <pc:sldMk cId="4283984355" sldId="267"/>
            <ac:spMk id="6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30:20.582" v="1098" actId="113"/>
          <ac:spMkLst>
            <pc:docMk/>
            <pc:sldMk cId="4283984355" sldId="267"/>
            <ac:spMk id="7" creationId="{00000000-0000-0000-0000-000000000000}"/>
          </ac:spMkLst>
        </pc:spChg>
        <pc:spChg chg="del">
          <ac:chgData name="TAN Mei Yi [Harrisdale Senior High School]" userId="f9f029c9-d743-4d60-9f2c-e74bdec1ab07" providerId="ADAL" clId="{B400698A-0626-41AC-BE53-F57D5A41F51A}" dt="2023-03-08T01:30:28.281" v="1100" actId="478"/>
          <ac:spMkLst>
            <pc:docMk/>
            <pc:sldMk cId="4283984355" sldId="267"/>
            <ac:spMk id="8" creationId="{3A0B0A93-D009-4D14-B190-F9BEF9D6FCFB}"/>
          </ac:spMkLst>
        </pc:spChg>
      </pc:sldChg>
      <pc:sldChg chg="modSp">
        <pc:chgData name="TAN Mei Yi [Harrisdale Senior High School]" userId="f9f029c9-d743-4d60-9f2c-e74bdec1ab07" providerId="ADAL" clId="{B400698A-0626-41AC-BE53-F57D5A41F51A}" dt="2023-03-08T00:15:43.081" v="0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400698A-0626-41AC-BE53-F57D5A41F51A}" dt="2023-03-08T00:15:43.081" v="0" actId="20577"/>
          <ac:spMkLst>
            <pc:docMk/>
            <pc:sldMk cId="2226349418" sldId="292"/>
            <ac:spMk id="21" creationId="{8E7845BC-DC72-44E1-BABF-6AFB4DC3022D}"/>
          </ac:spMkLst>
        </pc:spChg>
      </pc:sldChg>
      <pc:sldChg chg="del">
        <pc:chgData name="TAN Mei Yi [Harrisdale Senior High School]" userId="f9f029c9-d743-4d60-9f2c-e74bdec1ab07" providerId="ADAL" clId="{B400698A-0626-41AC-BE53-F57D5A41F51A}" dt="2023-03-08T00:29:12.817" v="517" actId="47"/>
        <pc:sldMkLst>
          <pc:docMk/>
          <pc:sldMk cId="2306695229" sldId="294"/>
        </pc:sldMkLst>
      </pc:sldChg>
      <pc:sldChg chg="del">
        <pc:chgData name="TAN Mei Yi [Harrisdale Senior High School]" userId="f9f029c9-d743-4d60-9f2c-e74bdec1ab07" providerId="ADAL" clId="{B400698A-0626-41AC-BE53-F57D5A41F51A}" dt="2023-03-08T01:30:57.265" v="1103" actId="47"/>
        <pc:sldMkLst>
          <pc:docMk/>
          <pc:sldMk cId="979343826" sldId="298"/>
        </pc:sldMkLst>
      </pc:sldChg>
      <pc:sldChg chg="addSp delSp modSp add mod">
        <pc:chgData name="TAN Mei Yi [Harrisdale Senior High School]" userId="f9f029c9-d743-4d60-9f2c-e74bdec1ab07" providerId="ADAL" clId="{B400698A-0626-41AC-BE53-F57D5A41F51A}" dt="2023-03-08T01:30:31.440" v="1101" actId="1076"/>
        <pc:sldMkLst>
          <pc:docMk/>
          <pc:sldMk cId="3638446103" sldId="303"/>
        </pc:sldMkLst>
        <pc:spChg chg="add del mod">
          <ac:chgData name="TAN Mei Yi [Harrisdale Senior High School]" userId="f9f029c9-d743-4d60-9f2c-e74bdec1ab07" providerId="ADAL" clId="{B400698A-0626-41AC-BE53-F57D5A41F51A}" dt="2023-03-08T01:29:48.774" v="1095" actId="478"/>
          <ac:spMkLst>
            <pc:docMk/>
            <pc:sldMk cId="3638446103" sldId="303"/>
            <ac:spMk id="2" creationId="{CFA5353D-047C-AE95-B7C3-B136CD4865A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30:31.440" v="1101" actId="1076"/>
          <ac:spMkLst>
            <pc:docMk/>
            <pc:sldMk cId="3638446103" sldId="303"/>
            <ac:spMk id="4" creationId="{62871251-B8DD-8E9E-FB5F-BFE01C027306}"/>
          </ac:spMkLst>
        </pc:spChg>
        <pc:spChg chg="del">
          <ac:chgData name="TAN Mei Yi [Harrisdale Senior High School]" userId="f9f029c9-d743-4d60-9f2c-e74bdec1ab07" providerId="ADAL" clId="{B400698A-0626-41AC-BE53-F57D5A41F51A}" dt="2023-03-08T01:29:26.865" v="1092" actId="478"/>
          <ac:spMkLst>
            <pc:docMk/>
            <pc:sldMk cId="3638446103" sldId="303"/>
            <ac:spMk id="8" creationId="{3A0B0A93-D009-4D14-B190-F9BEF9D6FCFB}"/>
          </ac:spMkLst>
        </pc:spChg>
      </pc:sldChg>
      <pc:sldChg chg="addSp delSp modSp add mod delAnim modAnim">
        <pc:chgData name="TAN Mei Yi [Harrisdale Senior High School]" userId="f9f029c9-d743-4d60-9f2c-e74bdec1ab07" providerId="ADAL" clId="{B400698A-0626-41AC-BE53-F57D5A41F51A}" dt="2023-03-08T01:21:35.831" v="856" actId="1076"/>
        <pc:sldMkLst>
          <pc:docMk/>
          <pc:sldMk cId="2557982727" sldId="304"/>
        </pc:sldMkLst>
        <pc:spChg chg="mod">
          <ac:chgData name="TAN Mei Yi [Harrisdale Senior High School]" userId="f9f029c9-d743-4d60-9f2c-e74bdec1ab07" providerId="ADAL" clId="{B400698A-0626-41AC-BE53-F57D5A41F51A}" dt="2023-03-08T01:20:21.196" v="830" actId="20577"/>
          <ac:spMkLst>
            <pc:docMk/>
            <pc:sldMk cId="2557982727" sldId="30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2:44.056" v="664" actId="1076"/>
          <ac:spMkLst>
            <pc:docMk/>
            <pc:sldMk cId="2557982727" sldId="304"/>
            <ac:spMk id="5" creationId="{8E309016-DF12-571E-4F4A-4BCDDD1A038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3:10.028" v="682" actId="6549"/>
          <ac:spMkLst>
            <pc:docMk/>
            <pc:sldMk cId="2557982727" sldId="304"/>
            <ac:spMk id="6" creationId="{CB22D91F-8FAB-8EB5-C708-4AD5CEB74837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4:13.948" v="706" actId="1076"/>
          <ac:spMkLst>
            <pc:docMk/>
            <pc:sldMk cId="2557982727" sldId="304"/>
            <ac:spMk id="7" creationId="{8FB1460D-0999-8C85-3BB4-2E7240B7A0B2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0.020" v="834" actId="20577"/>
          <ac:spMkLst>
            <pc:docMk/>
            <pc:sldMk cId="2557982727" sldId="304"/>
            <ac:spMk id="8" creationId="{D516AB04-8064-829C-2C64-94B2319722D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5.029" v="838" actId="20577"/>
          <ac:spMkLst>
            <pc:docMk/>
            <pc:sldMk cId="2557982727" sldId="304"/>
            <ac:spMk id="9" creationId="{33F6A07B-F50A-0E2B-A200-A5B23864F49B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7.934" v="842" actId="20577"/>
          <ac:spMkLst>
            <pc:docMk/>
            <pc:sldMk cId="2557982727" sldId="304"/>
            <ac:spMk id="10" creationId="{0D74323E-C165-56A8-3B80-FEE75F8EDDBE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51.736" v="848" actId="20577"/>
          <ac:spMkLst>
            <pc:docMk/>
            <pc:sldMk cId="2557982727" sldId="304"/>
            <ac:spMk id="11" creationId="{0D2C1517-9CAE-A07D-5123-E99B43E8E9B3}"/>
          </ac:spMkLst>
        </pc:spChg>
        <pc:spChg chg="add del mod">
          <ac:chgData name="TAN Mei Yi [Harrisdale Senior High School]" userId="f9f029c9-d743-4d60-9f2c-e74bdec1ab07" providerId="ADAL" clId="{B400698A-0626-41AC-BE53-F57D5A41F51A}" dt="2023-03-08T01:21:25.032" v="849" actId="478"/>
          <ac:spMkLst>
            <pc:docMk/>
            <pc:sldMk cId="2557982727" sldId="304"/>
            <ac:spMk id="12" creationId="{304FF0D7-7EF9-AF4C-ACCD-0AE1367386F3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1:35.831" v="856" actId="1076"/>
          <ac:spMkLst>
            <pc:docMk/>
            <pc:sldMk cId="2557982727" sldId="304"/>
            <ac:spMk id="13" creationId="{FA41631B-BEF9-FFDD-2838-6660602713B6}"/>
          </ac:spMkLst>
        </pc:spChg>
        <pc:spChg chg="mod">
          <ac:chgData name="TAN Mei Yi [Harrisdale Senior High School]" userId="f9f029c9-d743-4d60-9f2c-e74bdec1ab07" providerId="ADAL" clId="{B400698A-0626-41AC-BE53-F57D5A41F51A}" dt="2023-03-08T00:29:30.885" v="534" actId="207"/>
          <ac:spMkLst>
            <pc:docMk/>
            <pc:sldMk cId="2557982727" sldId="304"/>
            <ac:spMk id="14" creationId="{A4FC51D4-53D3-4FCA-A8BE-3A5E3C87901F}"/>
          </ac:spMkLst>
        </pc:spChg>
        <pc:picChg chg="del">
          <ac:chgData name="TAN Mei Yi [Harrisdale Senior High School]" userId="f9f029c9-d743-4d60-9f2c-e74bdec1ab07" providerId="ADAL" clId="{B400698A-0626-41AC-BE53-F57D5A41F51A}" dt="2023-03-08T01:00:39.042" v="622" actId="478"/>
          <ac:picMkLst>
            <pc:docMk/>
            <pc:sldMk cId="2557982727" sldId="304"/>
            <ac:picMk id="4" creationId="{00000000-0000-0000-0000-000000000000}"/>
          </ac:picMkLst>
        </pc:picChg>
        <pc:inkChg chg="del">
          <ac:chgData name="TAN Mei Yi [Harrisdale Senior High School]" userId="f9f029c9-d743-4d60-9f2c-e74bdec1ab07" providerId="ADAL" clId="{B400698A-0626-41AC-BE53-F57D5A41F51A}" dt="2023-03-08T01:00:40.809" v="623" actId="478"/>
          <ac:inkMkLst>
            <pc:docMk/>
            <pc:sldMk cId="2557982727" sldId="304"/>
            <ac:inkMk id="2" creationId="{4EFFE5DB-C490-4891-B465-84E0863A5C71}"/>
          </ac:inkMkLst>
        </pc:inkChg>
      </pc:sldChg>
      <pc:sldChg chg="addSp delSp modSp add mod delAnim modAnim">
        <pc:chgData name="TAN Mei Yi [Harrisdale Senior High School]" userId="f9f029c9-d743-4d60-9f2c-e74bdec1ab07" providerId="ADAL" clId="{B400698A-0626-41AC-BE53-F57D5A41F51A}" dt="2023-03-08T01:26:07.288" v="1046" actId="404"/>
        <pc:sldMkLst>
          <pc:docMk/>
          <pc:sldMk cId="303723525" sldId="305"/>
        </pc:sldMkLst>
        <pc:spChg chg="mod">
          <ac:chgData name="TAN Mei Yi [Harrisdale Senior High School]" userId="f9f029c9-d743-4d60-9f2c-e74bdec1ab07" providerId="ADAL" clId="{B400698A-0626-41AC-BE53-F57D5A41F51A}" dt="2023-03-08T01:14:53.328" v="791" actId="21"/>
          <ac:spMkLst>
            <pc:docMk/>
            <pc:sldMk cId="303723525" sldId="305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15:49.650" v="803" actId="20577"/>
          <ac:spMkLst>
            <pc:docMk/>
            <pc:sldMk cId="303723525" sldId="305"/>
            <ac:spMk id="5" creationId="{8E309016-DF12-571E-4F4A-4BCDDD1A038F}"/>
          </ac:spMkLst>
        </pc:spChg>
        <pc:spChg chg="del">
          <ac:chgData name="TAN Mei Yi [Harrisdale Senior High School]" userId="f9f029c9-d743-4d60-9f2c-e74bdec1ab07" providerId="ADAL" clId="{B400698A-0626-41AC-BE53-F57D5A41F51A}" dt="2023-03-08T01:15:53.958" v="804" actId="478"/>
          <ac:spMkLst>
            <pc:docMk/>
            <pc:sldMk cId="303723525" sldId="305"/>
            <ac:spMk id="6" creationId="{CB22D91F-8FAB-8EB5-C708-4AD5CEB74837}"/>
          </ac:spMkLst>
        </pc:spChg>
        <pc:spChg chg="del">
          <ac:chgData name="TAN Mei Yi [Harrisdale Senior High School]" userId="f9f029c9-d743-4d60-9f2c-e74bdec1ab07" providerId="ADAL" clId="{B400698A-0626-41AC-BE53-F57D5A41F51A}" dt="2023-03-08T01:15:53.958" v="804" actId="478"/>
          <ac:spMkLst>
            <pc:docMk/>
            <pc:sldMk cId="303723525" sldId="305"/>
            <ac:spMk id="7" creationId="{8FB1460D-0999-8C85-3BB4-2E7240B7A0B2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1:55.532" v="858" actId="1076"/>
          <ac:spMkLst>
            <pc:docMk/>
            <pc:sldMk cId="303723525" sldId="305"/>
            <ac:spMk id="9" creationId="{47A2F0E3-23A5-89C3-D007-FE56E5EA91AA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2:13.527" v="865"/>
          <ac:spMkLst>
            <pc:docMk/>
            <pc:sldMk cId="303723525" sldId="305"/>
            <ac:spMk id="10" creationId="{821B2385-E95D-AAB5-47F1-B6148D02EB28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6:07.288" v="1046" actId="404"/>
          <ac:spMkLst>
            <pc:docMk/>
            <pc:sldMk cId="303723525" sldId="305"/>
            <ac:spMk id="11" creationId="{77AB2929-EA1C-EB6C-B4A1-304F6458857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2:46.850" v="878"/>
          <ac:spMkLst>
            <pc:docMk/>
            <pc:sldMk cId="303723525" sldId="305"/>
            <ac:spMk id="12" creationId="{FE76D975-8271-33FB-7F0C-FBACDA49342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3:09.715" v="883" actId="20577"/>
          <ac:spMkLst>
            <pc:docMk/>
            <pc:sldMk cId="303723525" sldId="305"/>
            <ac:spMk id="13" creationId="{334E7374-9707-EA45-4079-791C52E70225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3:28.234" v="926" actId="20577"/>
          <ac:spMkLst>
            <pc:docMk/>
            <pc:sldMk cId="303723525" sldId="305"/>
            <ac:spMk id="15" creationId="{6D66F685-C9CC-AE35-3C30-A7495A18AD27}"/>
          </ac:spMkLst>
        </pc:spChg>
        <pc:picChg chg="add mod">
          <ac:chgData name="TAN Mei Yi [Harrisdale Senior High School]" userId="f9f029c9-d743-4d60-9f2c-e74bdec1ab07" providerId="ADAL" clId="{B400698A-0626-41AC-BE53-F57D5A41F51A}" dt="2023-03-08T01:15:09.682" v="795" actId="1076"/>
          <ac:picMkLst>
            <pc:docMk/>
            <pc:sldMk cId="303723525" sldId="305"/>
            <ac:picMk id="2" creationId="{86E84630-3040-205A-52A8-4F4306C06DFA}"/>
          </ac:picMkLst>
        </pc:picChg>
        <pc:inkChg chg="add mod">
          <ac:chgData name="TAN Mei Yi [Harrisdale Senior High School]" userId="f9f029c9-d743-4d60-9f2c-e74bdec1ab07" providerId="ADAL" clId="{B400698A-0626-41AC-BE53-F57D5A41F51A}" dt="2023-03-08T01:15:09.682" v="795" actId="1076"/>
          <ac:inkMkLst>
            <pc:docMk/>
            <pc:sldMk cId="303723525" sldId="305"/>
            <ac:inkMk id="4" creationId="{123B3EFD-51DD-5CD0-88A9-2850B4E4ABDD}"/>
          </ac:inkMkLst>
        </pc:inkChg>
        <pc:inkChg chg="add mod">
          <ac:chgData name="TAN Mei Yi [Harrisdale Senior High School]" userId="f9f029c9-d743-4d60-9f2c-e74bdec1ab07" providerId="ADAL" clId="{B400698A-0626-41AC-BE53-F57D5A41F51A}" dt="2023-03-08T01:15:09.682" v="795" actId="1076"/>
          <ac:inkMkLst>
            <pc:docMk/>
            <pc:sldMk cId="303723525" sldId="305"/>
            <ac:inkMk id="8" creationId="{120C7324-F1F5-2FF2-CD89-005EC888D3D3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0:30:37.087" v="592"/>
        <pc:sldMkLst>
          <pc:docMk/>
          <pc:sldMk cId="3160062723" sldId="305"/>
        </pc:sldMkLst>
      </pc:sldChg>
      <pc:sldChg chg="add del">
        <pc:chgData name="TAN Mei Yi [Harrisdale Senior High School]" userId="f9f029c9-d743-4d60-9f2c-e74bdec1ab07" providerId="ADAL" clId="{B400698A-0626-41AC-BE53-F57D5A41F51A}" dt="2023-03-08T00:30:31.191" v="589"/>
        <pc:sldMkLst>
          <pc:docMk/>
          <pc:sldMk cId="4033466801" sldId="305"/>
        </pc:sldMkLst>
      </pc:sldChg>
      <pc:sldChg chg="delSp modSp add mod delAnim modAnim">
        <pc:chgData name="TAN Mei Yi [Harrisdale Senior High School]" userId="f9f029c9-d743-4d60-9f2c-e74bdec1ab07" providerId="ADAL" clId="{B400698A-0626-41AC-BE53-F57D5A41F51A}" dt="2023-03-08T01:25:34.344" v="1042"/>
        <pc:sldMkLst>
          <pc:docMk/>
          <pc:sldMk cId="364039144" sldId="306"/>
        </pc:sldMkLst>
        <pc:spChg chg="mod">
          <ac:chgData name="TAN Mei Yi [Harrisdale Senior High School]" userId="f9f029c9-d743-4d60-9f2c-e74bdec1ab07" providerId="ADAL" clId="{B400698A-0626-41AC-BE53-F57D5A41F51A}" dt="2023-03-08T01:24:54.696" v="1029" actId="1076"/>
          <ac:spMkLst>
            <pc:docMk/>
            <pc:sldMk cId="364039144" sldId="306"/>
            <ac:spMk id="2" creationId="{7574097C-A463-A774-A5E1-BD1F2F567B82}"/>
          </ac:spMkLst>
        </pc:spChg>
        <pc:spChg chg="mod">
          <ac:chgData name="TAN Mei Yi [Harrisdale Senior High School]" userId="f9f029c9-d743-4d60-9f2c-e74bdec1ab07" providerId="ADAL" clId="{B400698A-0626-41AC-BE53-F57D5A41F51A}" dt="2023-03-08T01:25:26.395" v="1039" actId="20577"/>
          <ac:spMkLst>
            <pc:docMk/>
            <pc:sldMk cId="364039144" sldId="30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24:16.230" v="947" actId="20577"/>
          <ac:spMkLst>
            <pc:docMk/>
            <pc:sldMk cId="364039144" sldId="306"/>
            <ac:spMk id="6" creationId="{B6565F03-6FB8-4B77-A798-2B2E2399B980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7" creationId="{C0CFE431-4D39-00E1-3346-0C89618F1811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8" creationId="{9A254071-A53C-723A-52FF-BC53A3E9B16F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11" creationId="{6F38DC4F-A839-2892-8F4D-8EF75AAAE7F6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15" creationId="{AE81815A-3DD4-6248-3921-7D817EDC9F0D}"/>
          </ac:spMkLst>
        </pc:spChg>
        <pc:spChg chg="del">
          <ac:chgData name="TAN Mei Yi [Harrisdale Senior High School]" userId="f9f029c9-d743-4d60-9f2c-e74bdec1ab07" providerId="ADAL" clId="{B400698A-0626-41AC-BE53-F57D5A41F51A}" dt="2023-03-08T01:25:00.467" v="1031" actId="478"/>
          <ac:spMkLst>
            <pc:docMk/>
            <pc:sldMk cId="364039144" sldId="306"/>
            <ac:spMk id="16" creationId="{0120B82A-D05C-5F96-B135-6C0C11613FF6}"/>
          </ac:spMkLst>
        </pc:spChg>
        <pc:picChg chg="mod">
          <ac:chgData name="TAN Mei Yi [Harrisdale Senior High School]" userId="f9f029c9-d743-4d60-9f2c-e74bdec1ab07" providerId="ADAL" clId="{B400698A-0626-41AC-BE53-F57D5A41F51A}" dt="2023-03-08T01:25:28.963" v="1040" actId="1076"/>
          <ac:picMkLst>
            <pc:docMk/>
            <pc:sldMk cId="364039144" sldId="306"/>
            <ac:picMk id="10" creationId="{9E6DAC2A-3E90-C2CE-031D-1DD891EE3693}"/>
          </ac:picMkLst>
        </pc:picChg>
        <pc:picChg chg="mod">
          <ac:chgData name="TAN Mei Yi [Harrisdale Senior High School]" userId="f9f029c9-d743-4d60-9f2c-e74bdec1ab07" providerId="ADAL" clId="{B400698A-0626-41AC-BE53-F57D5A41F51A}" dt="2023-03-08T01:25:30.663" v="1041" actId="1076"/>
          <ac:picMkLst>
            <pc:docMk/>
            <pc:sldMk cId="364039144" sldId="306"/>
            <ac:picMk id="14" creationId="{8F78FDAC-5280-CD62-14B5-AE35512866C0}"/>
          </ac:picMkLst>
        </pc:picChg>
        <pc:inkChg chg="del">
          <ac:chgData name="TAN Mei Yi [Harrisdale Senior High School]" userId="f9f029c9-d743-4d60-9f2c-e74bdec1ab07" providerId="ADAL" clId="{B400698A-0626-41AC-BE53-F57D5A41F51A}" dt="2023-03-08T01:25:00.467" v="1031" actId="478"/>
          <ac:inkMkLst>
            <pc:docMk/>
            <pc:sldMk cId="364039144" sldId="306"/>
            <ac:inkMk id="12" creationId="{3A857308-F66A-27F4-BF26-FC0C26460EC9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1:26:38.218" v="1052"/>
        <pc:sldMkLst>
          <pc:docMk/>
          <pc:sldMk cId="1684438259" sldId="307"/>
        </pc:sldMkLst>
      </pc:sldChg>
    </pc:docChg>
  </pc:docChgLst>
  <pc:docChgLst>
    <pc:chgData name="TAN Mei Yi [Harrisdale Senior High School]" userId="f9f029c9-d743-4d60-9f2c-e74bdec1ab07" providerId="ADAL" clId="{7E040D6A-81E8-420A-8891-859F128D8AB2}"/>
    <pc:docChg chg="undo custSel modSld">
      <pc:chgData name="TAN Mei Yi [Harrisdale Senior High School]" userId="f9f029c9-d743-4d60-9f2c-e74bdec1ab07" providerId="ADAL" clId="{7E040D6A-81E8-420A-8891-859F128D8AB2}" dt="2022-09-08T03:46:50.927" v="480"/>
      <pc:docMkLst>
        <pc:docMk/>
      </pc:docMkLst>
      <pc:sldChg chg="delSp modSp mod">
        <pc:chgData name="TAN Mei Yi [Harrisdale Senior High School]" userId="f9f029c9-d743-4d60-9f2c-e74bdec1ab07" providerId="ADAL" clId="{7E040D6A-81E8-420A-8891-859F128D8AB2}" dt="2022-09-08T02:41:13.876" v="1" actId="14100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7E040D6A-81E8-420A-8891-859F128D8AB2}" dt="2022-09-08T02:41:13.876" v="1" actId="14100"/>
          <ac:spMkLst>
            <pc:docMk/>
            <pc:sldMk cId="2226349418" sldId="292"/>
            <ac:spMk id="22" creationId="{046BE2BE-401B-43B6-9F59-E6AE635E14BD}"/>
          </ac:spMkLst>
        </pc:spChg>
        <pc:grpChg chg="del">
          <ac:chgData name="TAN Mei Yi [Harrisdale Senior High School]" userId="f9f029c9-d743-4d60-9f2c-e74bdec1ab07" providerId="ADAL" clId="{7E040D6A-81E8-420A-8891-859F128D8AB2}" dt="2022-09-08T02:41:10.986" v="0" actId="478"/>
          <ac:grpSpMkLst>
            <pc:docMk/>
            <pc:sldMk cId="2226349418" sldId="292"/>
            <ac:grpSpMk id="23" creationId="{A4BEE6A2-556E-47EB-BE0D-1D5CA4374488}"/>
          </ac:grpSpMkLst>
        </pc:grpChg>
        <pc:grpChg chg="del">
          <ac:chgData name="TAN Mei Yi [Harrisdale Senior High School]" userId="f9f029c9-d743-4d60-9f2c-e74bdec1ab07" providerId="ADAL" clId="{7E040D6A-81E8-420A-8891-859F128D8AB2}" dt="2022-09-08T02:41:10.986" v="0" actId="478"/>
          <ac:grpSpMkLst>
            <pc:docMk/>
            <pc:sldMk cId="2226349418" sldId="292"/>
            <ac:grpSpMk id="26" creationId="{ED8F7365-FCBE-4876-B626-49EB1AB0C0AF}"/>
          </ac:grpSpMkLst>
        </pc:grpChg>
      </pc:sldChg>
      <pc:sldChg chg="addSp modSp mod">
        <pc:chgData name="TAN Mei Yi [Harrisdale Senior High School]" userId="f9f029c9-d743-4d60-9f2c-e74bdec1ab07" providerId="ADAL" clId="{7E040D6A-81E8-420A-8891-859F128D8AB2}" dt="2022-09-08T03:42:33.084" v="405" actId="9405"/>
        <pc:sldMkLst>
          <pc:docMk/>
          <pc:sldMk cId="4235649175" sldId="443"/>
        </pc:sldMkLst>
        <pc:picChg chg="mod">
          <ac:chgData name="TAN Mei Yi [Harrisdale Senior High School]" userId="f9f029c9-d743-4d60-9f2c-e74bdec1ab07" providerId="ADAL" clId="{7E040D6A-81E8-420A-8891-859F128D8AB2}" dt="2022-09-08T03:42:22.343" v="404" actId="1076"/>
          <ac:picMkLst>
            <pc:docMk/>
            <pc:sldMk cId="4235649175" sldId="443"/>
            <ac:picMk id="6" creationId="{00000000-0000-0000-0000-000000000000}"/>
          </ac:picMkLst>
        </pc:picChg>
        <pc:inkChg chg="add">
          <ac:chgData name="TAN Mei Yi [Harrisdale Senior High School]" userId="f9f029c9-d743-4d60-9f2c-e74bdec1ab07" providerId="ADAL" clId="{7E040D6A-81E8-420A-8891-859F128D8AB2}" dt="2022-09-08T03:42:33.084" v="405" actId="9405"/>
          <ac:inkMkLst>
            <pc:docMk/>
            <pc:sldMk cId="4235649175" sldId="443"/>
            <ac:inkMk id="3" creationId="{349C628F-7BB2-6881-0C83-4F4635301123}"/>
          </ac:inkMkLst>
        </pc:inkChg>
      </pc:sldChg>
      <pc:sldChg chg="addSp modSp mod">
        <pc:chgData name="TAN Mei Yi [Harrisdale Senior High School]" userId="f9f029c9-d743-4d60-9f2c-e74bdec1ab07" providerId="ADAL" clId="{7E040D6A-81E8-420A-8891-859F128D8AB2}" dt="2022-09-08T02:41:52.698" v="3" actId="1076"/>
        <pc:sldMkLst>
          <pc:docMk/>
          <pc:sldMk cId="3848479177" sldId="454"/>
        </pc:sldMkLst>
        <pc:spChg chg="mod">
          <ac:chgData name="TAN Mei Yi [Harrisdale Senior High School]" userId="f9f029c9-d743-4d60-9f2c-e74bdec1ab07" providerId="ADAL" clId="{7E040D6A-81E8-420A-8891-859F128D8AB2}" dt="2022-09-08T02:41:52.698" v="3" actId="1076"/>
          <ac:spMkLst>
            <pc:docMk/>
            <pc:sldMk cId="3848479177" sldId="454"/>
            <ac:spMk id="2" creationId="{3DC0EFDD-6686-B448-9CFD-1955A033E36F}"/>
          </ac:spMkLst>
        </pc:spChg>
        <pc:spChg chg="mod">
          <ac:chgData name="TAN Mei Yi [Harrisdale Senior High School]" userId="f9f029c9-d743-4d60-9f2c-e74bdec1ab07" providerId="ADAL" clId="{7E040D6A-81E8-420A-8891-859F128D8AB2}" dt="2022-09-08T02:41:52.698" v="3" actId="1076"/>
          <ac:spMkLst>
            <pc:docMk/>
            <pc:sldMk cId="3848479177" sldId="454"/>
            <ac:spMk id="3" creationId="{C0F9201C-9078-9947-B0F3-E2668478835C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1:45.902" v="2"/>
          <ac:spMkLst>
            <pc:docMk/>
            <pc:sldMk cId="3848479177" sldId="454"/>
            <ac:spMk id="4" creationId="{D8BBB8E8-29F0-B484-263F-F2C5F0846F00}"/>
          </ac:spMkLst>
        </pc:sp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2:44:29.607" v="130"/>
        <pc:sldMkLst>
          <pc:docMk/>
          <pc:sldMk cId="2468799418" sldId="455"/>
        </pc:sldMkLst>
        <pc:spChg chg="mod">
          <ac:chgData name="TAN Mei Yi [Harrisdale Senior High School]" userId="f9f029c9-d743-4d60-9f2c-e74bdec1ab07" providerId="ADAL" clId="{7E040D6A-81E8-420A-8891-859F128D8AB2}" dt="2022-09-08T02:44:01.004" v="112" actId="20577"/>
          <ac:spMkLst>
            <pc:docMk/>
            <pc:sldMk cId="2468799418" sldId="455"/>
            <ac:spMk id="3" creationId="{715A2D0A-C895-1C41-B7C5-C17E7534A1CD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2:26.914" v="5"/>
          <ac:spMkLst>
            <pc:docMk/>
            <pc:sldMk cId="2468799418" sldId="455"/>
            <ac:spMk id="4" creationId="{8E64A63A-6C73-FB52-8323-3239A594F9DA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3:32.131" v="98" actId="1076"/>
          <ac:spMkLst>
            <pc:docMk/>
            <pc:sldMk cId="2468799418" sldId="455"/>
            <ac:spMk id="7" creationId="{A144B5A6-4D02-87E6-FD43-1763A365CEDC}"/>
          </ac:spMkLst>
        </pc:spChg>
        <pc:grpChg chg="mod">
          <ac:chgData name="TAN Mei Yi [Harrisdale Senior High School]" userId="f9f029c9-d743-4d60-9f2c-e74bdec1ab07" providerId="ADAL" clId="{7E040D6A-81E8-420A-8891-859F128D8AB2}" dt="2022-09-08T02:44:25.476" v="129"/>
          <ac:grpSpMkLst>
            <pc:docMk/>
            <pc:sldMk cId="2468799418" sldId="455"/>
            <ac:grpSpMk id="28" creationId="{CDC9DD30-8FF9-1CED-1436-1D6F0F57B75E}"/>
          </ac:grpSpMkLst>
        </pc:grpChg>
        <pc:grpChg chg="mod">
          <ac:chgData name="TAN Mei Yi [Harrisdale Senior High School]" userId="f9f029c9-d743-4d60-9f2c-e74bdec1ab07" providerId="ADAL" clId="{7E040D6A-81E8-420A-8891-859F128D8AB2}" dt="2022-09-08T02:44:25.476" v="129"/>
          <ac:grpSpMkLst>
            <pc:docMk/>
            <pc:sldMk cId="2468799418" sldId="455"/>
            <ac:grpSpMk id="29" creationId="{D88196F1-A7F8-BAA7-6654-58323B064429}"/>
          </ac:grpSpMkLst>
        </pc:grpChg>
        <pc:picChg chg="mod">
          <ac:chgData name="TAN Mei Yi [Harrisdale Senior High School]" userId="f9f029c9-d743-4d60-9f2c-e74bdec1ab07" providerId="ADAL" clId="{7E040D6A-81E8-420A-8891-859F128D8AB2}" dt="2022-09-08T02:43:03.567" v="25" actId="1076"/>
          <ac:picMkLst>
            <pc:docMk/>
            <pc:sldMk cId="2468799418" sldId="455"/>
            <ac:picMk id="5" creationId="{862A39D5-A30F-3840-AE6A-ED7261E168AA}"/>
          </ac:picMkLst>
        </pc:picChg>
        <pc:inkChg chg="del mod">
          <ac:chgData name="TAN Mei Yi [Harrisdale Senior High School]" userId="f9f029c9-d743-4d60-9f2c-e74bdec1ab07" providerId="ADAL" clId="{7E040D6A-81E8-420A-8891-859F128D8AB2}" dt="2022-09-08T02:42:32.794" v="7" actId="478"/>
          <ac:inkMkLst>
            <pc:docMk/>
            <pc:sldMk cId="2468799418" sldId="455"/>
            <ac:inkMk id="2" creationId="{4AB5E943-F085-EB4B-B335-D02DB2E358C7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1.770" v="100" actId="9405"/>
          <ac:inkMkLst>
            <pc:docMk/>
            <pc:sldMk cId="2468799418" sldId="455"/>
            <ac:inkMk id="8" creationId="{9AB16D93-2C58-04FA-117B-838EEA6043A6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2.391" v="101" actId="9405"/>
          <ac:inkMkLst>
            <pc:docMk/>
            <pc:sldMk cId="2468799418" sldId="455"/>
            <ac:inkMk id="9" creationId="{DEFEAADF-23F6-69FB-E822-F2BF0DBBA316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3.012" v="102" actId="9405"/>
          <ac:inkMkLst>
            <pc:docMk/>
            <pc:sldMk cId="2468799418" sldId="455"/>
            <ac:inkMk id="10" creationId="{9FCFC3A1-2E2F-B770-450F-995D9E19EF3C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4.299" v="103" actId="9405"/>
          <ac:inkMkLst>
            <pc:docMk/>
            <pc:sldMk cId="2468799418" sldId="455"/>
            <ac:inkMk id="11" creationId="{0DA4DB4C-5DAF-707D-327C-4DC2C89F4103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4.855" v="104" actId="9405"/>
          <ac:inkMkLst>
            <pc:docMk/>
            <pc:sldMk cId="2468799418" sldId="455"/>
            <ac:inkMk id="12" creationId="{CC37E11A-96FC-2C4A-44D0-CA9876329D9C}"/>
          </ac:inkMkLst>
        </pc:inkChg>
        <pc:inkChg chg="add del">
          <ac:chgData name="TAN Mei Yi [Harrisdale Senior High School]" userId="f9f029c9-d743-4d60-9f2c-e74bdec1ab07" providerId="ADAL" clId="{7E040D6A-81E8-420A-8891-859F128D8AB2}" dt="2022-09-08T02:43:57.929" v="106" actId="9405"/>
          <ac:inkMkLst>
            <pc:docMk/>
            <pc:sldMk cId="2468799418" sldId="455"/>
            <ac:inkMk id="13" creationId="{48C5161D-4711-9044-EECC-1BDBB3ACEC90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4:03.025" v="113" actId="9405"/>
          <ac:inkMkLst>
            <pc:docMk/>
            <pc:sldMk cId="2468799418" sldId="455"/>
            <ac:inkMk id="14" creationId="{70CA9315-1DF8-8123-816F-9B0865AE08BD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5" creationId="{D112F6FA-BBBB-68CC-D25D-460AAED8A483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6" creationId="{565122CA-854D-D14A-3634-EAFCF36E0C5F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7" creationId="{1BA8DC61-9DBA-0B68-212F-AA1F22410B49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8" creationId="{5C1D59BC-DEB5-86E8-3DBB-6DC66A71FB29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9" creationId="{63AED1D2-1513-DBE0-DE29-077E596E11A0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0" creationId="{84C05D98-E316-0D0A-FA01-EED5C11795CF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1" creationId="{7F291745-A49D-8980-25F9-2C8EA56A47C8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2" creationId="{75D417B4-EFFA-75BE-4C44-C7200C689EE7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3" creationId="{414DE58E-BD42-3C8A-80B7-B0BC41E876D0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4" creationId="{702B87E3-DFD6-2D10-B8EA-21635909CEA7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5" creationId="{2BE27F70-B705-B8A9-912D-62B17A20C26D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6" creationId="{55F6FC39-38D1-AF66-E822-980CDFA1DA6A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7" creationId="{E5942122-0B65-4FC2-D3CE-B28641E09241}"/>
          </ac:inkMkLst>
        </pc:ink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3:38:34.887" v="296" actId="478"/>
        <pc:sldMkLst>
          <pc:docMk/>
          <pc:sldMk cId="1898548170" sldId="460"/>
        </pc:sldMkLst>
        <pc:spChg chg="add mod">
          <ac:chgData name="TAN Mei Yi [Harrisdale Senior High School]" userId="f9f029c9-d743-4d60-9f2c-e74bdec1ab07" providerId="ADAL" clId="{7E040D6A-81E8-420A-8891-859F128D8AB2}" dt="2022-09-08T02:45:15.055" v="152" actId="20577"/>
          <ac:spMkLst>
            <pc:docMk/>
            <pc:sldMk cId="1898548170" sldId="460"/>
            <ac:spMk id="2" creationId="{53A2A7AF-4D9E-7244-E1EA-8338A4BEC37D}"/>
          </ac:spMkLst>
        </pc:spChg>
        <pc:spChg chg="mod">
          <ac:chgData name="TAN Mei Yi [Harrisdale Senior High School]" userId="f9f029c9-d743-4d60-9f2c-e74bdec1ab07" providerId="ADAL" clId="{7E040D6A-81E8-420A-8891-859F128D8AB2}" dt="2022-09-08T02:47:16.741" v="178" actId="20577"/>
          <ac:spMkLst>
            <pc:docMk/>
            <pc:sldMk cId="1898548170" sldId="460"/>
            <ac:spMk id="3" creationId="{6012AB9B-28B9-B544-9C9C-50C841AADD24}"/>
          </ac:spMkLst>
        </pc:spChg>
        <pc:spChg chg="mod">
          <ac:chgData name="TAN Mei Yi [Harrisdale Senior High School]" userId="f9f029c9-d743-4d60-9f2c-e74bdec1ab07" providerId="ADAL" clId="{7E040D6A-81E8-420A-8891-859F128D8AB2}" dt="2022-09-08T02:45:25.494" v="154" actId="113"/>
          <ac:spMkLst>
            <pc:docMk/>
            <pc:sldMk cId="1898548170" sldId="460"/>
            <ac:spMk id="4" creationId="{EFC8E4EE-E32C-9744-9522-68C84B36D18E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2:47:30.693" v="180" actId="478"/>
          <ac:spMkLst>
            <pc:docMk/>
            <pc:sldMk cId="1898548170" sldId="460"/>
            <ac:spMk id="5" creationId="{8A48A8F5-6D84-7833-4302-BCE9BE43DD2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6:51.926" v="232" actId="1076"/>
          <ac:spMkLst>
            <pc:docMk/>
            <pc:sldMk cId="1898548170" sldId="460"/>
            <ac:spMk id="6" creationId="{2AC24CA2-3991-78C5-6023-08B46BBF8297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05.693" v="244" actId="1076"/>
          <ac:spMkLst>
            <pc:docMk/>
            <pc:sldMk cId="1898548170" sldId="460"/>
            <ac:spMk id="7" creationId="{ABE4AABB-6EB5-6EE3-9117-59DB867B8756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16.946" v="254" actId="20577"/>
          <ac:spMkLst>
            <pc:docMk/>
            <pc:sldMk cId="1898548170" sldId="460"/>
            <ac:spMk id="8" creationId="{E1C1F498-A52B-92B3-F59A-6F15C51B6759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41.798" v="267" actId="20577"/>
          <ac:spMkLst>
            <pc:docMk/>
            <pc:sldMk cId="1898548170" sldId="460"/>
            <ac:spMk id="9" creationId="{17A16865-1F22-5458-2856-B3533CD48445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38:05.337" v="279" actId="478"/>
          <ac:spMkLst>
            <pc:docMk/>
            <pc:sldMk cId="1898548170" sldId="460"/>
            <ac:spMk id="10" creationId="{FA25A89F-1FD2-DB23-A50E-E06496E31A2B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8:18.946" v="290" actId="1076"/>
          <ac:spMkLst>
            <pc:docMk/>
            <pc:sldMk cId="1898548170" sldId="460"/>
            <ac:spMk id="11" creationId="{F0332DD2-6676-C309-26CD-346089055FE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8:32.141" v="295" actId="20577"/>
          <ac:spMkLst>
            <pc:docMk/>
            <pc:sldMk cId="1898548170" sldId="460"/>
            <ac:spMk id="12" creationId="{88914D08-440E-9BF9-3D4F-A2A936998F87}"/>
          </ac:spMkLst>
        </pc:spChg>
        <pc:inkChg chg="del">
          <ac:chgData name="TAN Mei Yi [Harrisdale Senior High School]" userId="f9f029c9-d743-4d60-9f2c-e74bdec1ab07" providerId="ADAL" clId="{7E040D6A-81E8-420A-8891-859F128D8AB2}" dt="2022-09-08T02:45:57.783" v="165" actId="478"/>
          <ac:inkMkLst>
            <pc:docMk/>
            <pc:sldMk cId="1898548170" sldId="460"/>
            <ac:inkMk id="1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7E040D6A-81E8-420A-8891-859F128D8AB2}" dt="2022-09-08T03:38:34.887" v="296" actId="478"/>
          <ac:inkMkLst>
            <pc:docMk/>
            <pc:sldMk cId="1898548170" sldId="460"/>
            <ac:inkMk id="36" creationId="{00000000-0000-0000-0000-000000000000}"/>
          </ac:inkMkLst>
        </pc:inkChg>
      </pc:sldChg>
      <pc:sldChg chg="addSp delSp modSp mod modAnim">
        <pc:chgData name="TAN Mei Yi [Harrisdale Senior High School]" userId="f9f029c9-d743-4d60-9f2c-e74bdec1ab07" providerId="ADAL" clId="{7E040D6A-81E8-420A-8891-859F128D8AB2}" dt="2022-09-08T03:46:50.927" v="480"/>
        <pc:sldMkLst>
          <pc:docMk/>
          <pc:sldMk cId="1008355428" sldId="464"/>
        </pc:sldMkLst>
        <pc:spChg chg="add mod">
          <ac:chgData name="TAN Mei Yi [Harrisdale Senior High School]" userId="f9f029c9-d743-4d60-9f2c-e74bdec1ab07" providerId="ADAL" clId="{7E040D6A-81E8-420A-8891-859F128D8AB2}" dt="2022-09-08T03:46:46.934" v="479" actId="1582"/>
          <ac:spMkLst>
            <pc:docMk/>
            <pc:sldMk cId="1008355428" sldId="464"/>
            <ac:spMk id="6" creationId="{543AFFF1-243D-24C9-66C8-D203386A8B88}"/>
          </ac:spMkLst>
        </pc:spChg>
        <pc:picChg chg="mod">
          <ac:chgData name="TAN Mei Yi [Harrisdale Senior High School]" userId="f9f029c9-d743-4d60-9f2c-e74bdec1ab07" providerId="ADAL" clId="{7E040D6A-81E8-420A-8891-859F128D8AB2}" dt="2022-09-08T03:46:33.610" v="477" actId="1076"/>
          <ac:picMkLst>
            <pc:docMk/>
            <pc:sldMk cId="1008355428" sldId="464"/>
            <ac:picMk id="3" creationId="{00000000-0000-0000-0000-000000000000}"/>
          </ac:picMkLst>
        </pc:picChg>
        <pc:picChg chg="del">
          <ac:chgData name="TAN Mei Yi [Harrisdale Senior High School]" userId="f9f029c9-d743-4d60-9f2c-e74bdec1ab07" providerId="ADAL" clId="{7E040D6A-81E8-420A-8891-859F128D8AB2}" dt="2022-09-08T03:42:02.828" v="402" actId="478"/>
          <ac:picMkLst>
            <pc:docMk/>
            <pc:sldMk cId="1008355428" sldId="464"/>
            <ac:picMk id="9" creationId="{00000000-0000-0000-0000-000000000000}"/>
          </ac:picMkLst>
        </pc:picChg>
        <pc:inkChg chg="add del">
          <ac:chgData name="TAN Mei Yi [Harrisdale Senior High School]" userId="f9f029c9-d743-4d60-9f2c-e74bdec1ab07" providerId="ADAL" clId="{7E040D6A-81E8-420A-8891-859F128D8AB2}" dt="2022-09-08T03:46:02.538" v="407" actId="9405"/>
          <ac:inkMkLst>
            <pc:docMk/>
            <pc:sldMk cId="1008355428" sldId="464"/>
            <ac:inkMk id="4" creationId="{E2E45981-E012-F5C3-5A50-64CBA6CFEE56}"/>
          </ac:inkMkLst>
        </pc:ink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3:41:31.721" v="401" actId="478"/>
        <pc:sldMkLst>
          <pc:docMk/>
          <pc:sldMk cId="2052746198" sldId="476"/>
        </pc:sldMkLst>
        <pc:spChg chg="mod">
          <ac:chgData name="TAN Mei Yi [Harrisdale Senior High School]" userId="f9f029c9-d743-4d60-9f2c-e74bdec1ab07" providerId="ADAL" clId="{7E040D6A-81E8-420A-8891-859F128D8AB2}" dt="2022-09-08T03:39:20.963" v="307" actId="20577"/>
          <ac:spMkLst>
            <pc:docMk/>
            <pc:sldMk cId="2052746198" sldId="476"/>
            <ac:spMk id="3" creationId="{6012AB9B-28B9-B544-9C9C-50C841AADD24}"/>
          </ac:spMkLst>
        </pc:spChg>
        <pc:spChg chg="del">
          <ac:chgData name="TAN Mei Yi [Harrisdale Senior High School]" userId="f9f029c9-d743-4d60-9f2c-e74bdec1ab07" providerId="ADAL" clId="{7E040D6A-81E8-420A-8891-859F128D8AB2}" dt="2022-09-08T03:39:02.064" v="298" actId="478"/>
          <ac:spMkLst>
            <pc:docMk/>
            <pc:sldMk cId="2052746198" sldId="476"/>
            <ac:spMk id="4" creationId="{EFC8E4EE-E32C-9744-9522-68C84B36D18E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39:05.164" v="300" actId="478"/>
          <ac:spMkLst>
            <pc:docMk/>
            <pc:sldMk cId="2052746198" sldId="476"/>
            <ac:spMk id="5" creationId="{0CA59598-39B4-923F-341C-7C8D370C56B4}"/>
          </ac:spMkLst>
        </pc:spChg>
        <pc:spChg chg="mod">
          <ac:chgData name="TAN Mei Yi [Harrisdale Senior High School]" userId="f9f029c9-d743-4d60-9f2c-e74bdec1ab07" providerId="ADAL" clId="{7E040D6A-81E8-420A-8891-859F128D8AB2}" dt="2022-09-08T03:41:18.487" v="392" actId="1076"/>
          <ac:spMkLst>
            <pc:docMk/>
            <pc:sldMk cId="2052746198" sldId="476"/>
            <ac:spMk id="6" creationId="{CE00FEAF-DDAB-1648-9F50-FF73641FDE8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02.392" v="299"/>
          <ac:spMkLst>
            <pc:docMk/>
            <pc:sldMk cId="2052746198" sldId="476"/>
            <ac:spMk id="7" creationId="{E9C17ECC-266B-85C6-ABDF-7803591E494C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02.392" v="299"/>
          <ac:spMkLst>
            <pc:docMk/>
            <pc:sldMk cId="2052746198" sldId="476"/>
            <ac:spMk id="8" creationId="{BD30C8E1-E13D-C072-2CD5-F4A827063237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55.328" v="325" actId="20577"/>
          <ac:spMkLst>
            <pc:docMk/>
            <pc:sldMk cId="2052746198" sldId="476"/>
            <ac:spMk id="9" creationId="{02727E20-BDCC-16E0-FCEB-268B287773B6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0:17.487" v="349" actId="1076"/>
          <ac:spMkLst>
            <pc:docMk/>
            <pc:sldMk cId="2052746198" sldId="476"/>
            <ac:spMk id="10" creationId="{959ED5D9-0641-6968-37A9-32FDD7C50D78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0:23.994" v="356" actId="20577"/>
          <ac:spMkLst>
            <pc:docMk/>
            <pc:sldMk cId="2052746198" sldId="476"/>
            <ac:spMk id="11" creationId="{EE32C3DC-B8E6-3E8B-B1F9-746927FC3F78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1:22.168" v="394" actId="20577"/>
          <ac:spMkLst>
            <pc:docMk/>
            <pc:sldMk cId="2052746198" sldId="476"/>
            <ac:spMk id="12" creationId="{101A3872-6342-1B08-D277-64F4B2C0E7F9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1:29.700" v="400" actId="20577"/>
          <ac:spMkLst>
            <pc:docMk/>
            <pc:sldMk cId="2052746198" sldId="476"/>
            <ac:spMk id="13" creationId="{D665BCAD-60E5-165D-F6B4-EC6B946E6F86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41:27.121" v="396" actId="478"/>
          <ac:spMkLst>
            <pc:docMk/>
            <pc:sldMk cId="2052746198" sldId="476"/>
            <ac:spMk id="14" creationId="{05F371E4-92FB-34A0-68AF-8ED4A47183CB}"/>
          </ac:spMkLst>
        </pc:spChg>
        <pc:inkChg chg="del mod">
          <ac:chgData name="TAN Mei Yi [Harrisdale Senior High School]" userId="f9f029c9-d743-4d60-9f2c-e74bdec1ab07" providerId="ADAL" clId="{7E040D6A-81E8-420A-8891-859F128D8AB2}" dt="2022-09-08T03:40:32.532" v="359" actId="478"/>
          <ac:inkMkLst>
            <pc:docMk/>
            <pc:sldMk cId="2052746198" sldId="476"/>
            <ac:inkMk id="5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7E040D6A-81E8-420A-8891-859F128D8AB2}" dt="2022-09-08T03:41:31.721" v="401" actId="478"/>
          <ac:inkMkLst>
            <pc:docMk/>
            <pc:sldMk cId="2052746198" sldId="476"/>
            <ac:inkMk id="76" creationId="{00000000-0000-0000-0000-000000000000}"/>
          </ac:inkMkLst>
        </pc:inkChg>
        <pc:inkChg chg="del">
          <ac:chgData name="TAN Mei Yi [Harrisdale Senior High School]" userId="f9f029c9-d743-4d60-9f2c-e74bdec1ab07" providerId="ADAL" clId="{7E040D6A-81E8-420A-8891-859F128D8AB2}" dt="2022-09-08T03:40:34.821" v="360" actId="478"/>
          <ac:inkMkLst>
            <pc:docMk/>
            <pc:sldMk cId="2052746198" sldId="476"/>
            <ac:inkMk id="88" creationId="{00000000-0000-0000-0000-000000000000}"/>
          </ac:inkMkLst>
        </pc:inkChg>
      </pc:sldChg>
    </pc:docChg>
  </pc:docChgLst>
  <pc:docChgLst>
    <pc:chgData name="TAN Mei Yi [Harrisdale Senior High School]" userId="f9f029c9-d743-4d60-9f2c-e74bdec1ab07" providerId="ADAL" clId="{DC81FF4C-291A-4AE2-AA0A-755D1767FF2B}"/>
    <pc:docChg chg="custSel addSld delSld modSld">
      <pc:chgData name="TAN Mei Yi [Harrisdale Senior High School]" userId="f9f029c9-d743-4d60-9f2c-e74bdec1ab07" providerId="ADAL" clId="{DC81FF4C-291A-4AE2-AA0A-755D1767FF2B}" dt="2023-02-28T05:14:53.099" v="259" actId="47"/>
      <pc:docMkLst>
        <pc:docMk/>
      </pc:docMkLst>
      <pc:sldChg chg="modSp mod">
        <pc:chgData name="TAN Mei Yi [Harrisdale Senior High School]" userId="f9f029c9-d743-4d60-9f2c-e74bdec1ab07" providerId="ADAL" clId="{DC81FF4C-291A-4AE2-AA0A-755D1767FF2B}" dt="2023-02-28T05:03:57.989" v="3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DC81FF4C-291A-4AE2-AA0A-755D1767FF2B}" dt="2023-02-28T05:03:57.989" v="3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DC81FF4C-291A-4AE2-AA0A-755D1767FF2B}" dt="2023-02-28T05:04:10.501" v="4" actId="47"/>
        <pc:sldMkLst>
          <pc:docMk/>
          <pc:sldMk cId="3848479177" sldId="454"/>
        </pc:sldMkLst>
      </pc:sldChg>
      <pc:sldChg chg="del">
        <pc:chgData name="TAN Mei Yi [Harrisdale Senior High School]" userId="f9f029c9-d743-4d60-9f2c-e74bdec1ab07" providerId="ADAL" clId="{DC81FF4C-291A-4AE2-AA0A-755D1767FF2B}" dt="2023-02-28T05:04:11.460" v="5" actId="47"/>
        <pc:sldMkLst>
          <pc:docMk/>
          <pc:sldMk cId="2468799418" sldId="455"/>
        </pc:sldMkLst>
      </pc:sldChg>
      <pc:sldChg chg="addSp delSp modSp mod modAnim">
        <pc:chgData name="TAN Mei Yi [Harrisdale Senior High School]" userId="f9f029c9-d743-4d60-9f2c-e74bdec1ab07" providerId="ADAL" clId="{DC81FF4C-291A-4AE2-AA0A-755D1767FF2B}" dt="2023-02-28T05:14:47.248" v="258" actId="1076"/>
        <pc:sldMkLst>
          <pc:docMk/>
          <pc:sldMk cId="2070731035" sldId="465"/>
        </pc:sldMkLst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2" creationId="{F71EE746-ED8A-B83A-D552-3063D9480989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4" creationId="{267A7826-7015-6F8B-38A4-EBAA98D1F9D8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6" creationId="{549B2DBC-8030-73AC-C4D1-F907CFE16CF1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7" creationId="{39DD77B8-8E4C-4542-7B8E-1177B7431AA6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8" creationId="{85E99EC1-EAFD-C14D-31DF-A0C901C35BCC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9" creationId="{27D5FDAD-AE1D-B9E2-04EE-46B709D570C5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10" creationId="{6A23564D-241E-A92F-5126-B33FC1614EDC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4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7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18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9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20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22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23" creationId="{00000000-0000-0000-0000-000000000000}"/>
          </ac:spMkLst>
        </pc:spChg>
        <pc:picChg chg="del">
          <ac:chgData name="TAN Mei Yi [Harrisdale Senior High School]" userId="f9f029c9-d743-4d60-9f2c-e74bdec1ab07" providerId="ADAL" clId="{DC81FF4C-291A-4AE2-AA0A-755D1767FF2B}" dt="2023-02-28T05:14:04.030" v="250" actId="478"/>
          <ac:picMkLst>
            <pc:docMk/>
            <pc:sldMk cId="2070731035" sldId="465"/>
            <ac:picMk id="3" creationId="{00000000-0000-0000-0000-000000000000}"/>
          </ac:picMkLst>
        </pc:picChg>
      </pc:sldChg>
      <pc:sldChg chg="addSp delSp modSp add del mod delAnim modAnim">
        <pc:chgData name="TAN Mei Yi [Harrisdale Senior High School]" userId="f9f029c9-d743-4d60-9f2c-e74bdec1ab07" providerId="ADAL" clId="{DC81FF4C-291A-4AE2-AA0A-755D1767FF2B}" dt="2023-02-28T05:14:53.099" v="259" actId="47"/>
        <pc:sldMkLst>
          <pc:docMk/>
          <pc:sldMk cId="2303262736" sldId="477"/>
        </pc:sldMkLst>
        <pc:spChg chg="add 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" creationId="{18AB7018-0A04-3CCD-F700-321E079FA34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4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7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8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05:19.113" v="26" actId="478"/>
          <ac:spMkLst>
            <pc:docMk/>
            <pc:sldMk cId="2303262736" sldId="477"/>
            <ac:spMk id="19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0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2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3" creationId="{00000000-0000-0000-0000-000000000000}"/>
          </ac:spMkLst>
        </pc:spChg>
        <pc:picChg chg="del">
          <ac:chgData name="TAN Mei Yi [Harrisdale Senior High School]" userId="f9f029c9-d743-4d60-9f2c-e74bdec1ab07" providerId="ADAL" clId="{DC81FF4C-291A-4AE2-AA0A-755D1767FF2B}" dt="2023-02-28T05:04:47.219" v="7" actId="478"/>
          <ac:picMkLst>
            <pc:docMk/>
            <pc:sldMk cId="2303262736" sldId="477"/>
            <ac:picMk id="3" creationId="{00000000-0000-0000-0000-000000000000}"/>
          </ac:picMkLst>
        </pc:picChg>
      </pc:sldChg>
    </pc:docChg>
  </pc:docChgLst>
  <pc:docChgLst>
    <pc:chgData name="MeiYi TAN" userId="f9f029c9-d743-4d60-9f2c-e74bdec1ab07" providerId="ADAL" clId="{B400698A-0626-41AC-BE53-F57D5A41F51A}"/>
    <pc:docChg chg="undo custSel addSld delSld modSld">
      <pc:chgData name="MeiYi TAN" userId="f9f029c9-d743-4d60-9f2c-e74bdec1ab07" providerId="ADAL" clId="{B400698A-0626-41AC-BE53-F57D5A41F51A}" dt="2023-03-09T07:28:47.013" v="922" actId="20577"/>
      <pc:docMkLst>
        <pc:docMk/>
      </pc:docMkLst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683791084" sldId="257"/>
        </pc:sldMkLst>
      </pc:sldChg>
      <pc:sldChg chg="add del">
        <pc:chgData name="MeiYi TAN" userId="f9f029c9-d743-4d60-9f2c-e74bdec1ab07" providerId="ADAL" clId="{B400698A-0626-41AC-BE53-F57D5A41F51A}" dt="2023-03-09T03:32:33.033" v="1" actId="47"/>
        <pc:sldMkLst>
          <pc:docMk/>
          <pc:sldMk cId="3524783768" sldId="259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3019389779" sldId="260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4102982934" sldId="261"/>
        </pc:sldMkLst>
      </pc:sldChg>
      <pc:sldChg chg="modSp modAnim">
        <pc:chgData name="MeiYi TAN" userId="f9f029c9-d743-4d60-9f2c-e74bdec1ab07" providerId="ADAL" clId="{B400698A-0626-41AC-BE53-F57D5A41F51A}" dt="2023-03-09T03:47:33.533" v="312" actId="6549"/>
        <pc:sldMkLst>
          <pc:docMk/>
          <pc:sldMk cId="314037390" sldId="266"/>
        </pc:sldMkLst>
        <pc:spChg chg="mod">
          <ac:chgData name="MeiYi TAN" userId="f9f029c9-d743-4d60-9f2c-e74bdec1ab07" providerId="ADAL" clId="{B400698A-0626-41AC-BE53-F57D5A41F51A}" dt="2023-03-09T03:47:33.533" v="312" actId="6549"/>
          <ac:spMkLst>
            <pc:docMk/>
            <pc:sldMk cId="314037390" sldId="266"/>
            <ac:spMk id="3" creationId="{00000000-0000-0000-0000-000000000000}"/>
          </ac:spMkLst>
        </pc:spChg>
      </pc:sldChg>
      <pc:sldChg chg="modSp mod">
        <pc:chgData name="MeiYi TAN" userId="f9f029c9-d743-4d60-9f2c-e74bdec1ab07" providerId="ADAL" clId="{B400698A-0626-41AC-BE53-F57D5A41F51A}" dt="2023-03-09T07:28:47.013" v="922" actId="20577"/>
        <pc:sldMkLst>
          <pc:docMk/>
          <pc:sldMk cId="3000480193" sldId="288"/>
        </pc:sldMkLst>
        <pc:spChg chg="mod">
          <ac:chgData name="MeiYi TAN" userId="f9f029c9-d743-4d60-9f2c-e74bdec1ab07" providerId="ADAL" clId="{B400698A-0626-41AC-BE53-F57D5A41F51A}" dt="2023-03-09T07:28:47.013" v="92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addSp delSp modSp mod delAnim modAnim">
        <pc:chgData name="MeiYi TAN" userId="f9f029c9-d743-4d60-9f2c-e74bdec1ab07" providerId="ADAL" clId="{B400698A-0626-41AC-BE53-F57D5A41F51A}" dt="2023-03-09T03:55:23.485" v="411" actId="20577"/>
        <pc:sldMkLst>
          <pc:docMk/>
          <pc:sldMk cId="1941661573" sldId="295"/>
        </pc:sldMkLst>
        <pc:spChg chg="mod">
          <ac:chgData name="MeiYi TAN" userId="f9f029c9-d743-4d60-9f2c-e74bdec1ab07" providerId="ADAL" clId="{B400698A-0626-41AC-BE53-F57D5A41F51A}" dt="2023-03-09T03:43:42.541" v="258" actId="1076"/>
          <ac:spMkLst>
            <pc:docMk/>
            <pc:sldMk cId="1941661573" sldId="295"/>
            <ac:spMk id="2" creationId="{4321536B-C668-1A21-E495-390986A5A864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3" creationId="{DD2FC8A3-2349-992B-F8F4-EF1E6B4793D7}"/>
          </ac:spMkLst>
        </pc:spChg>
        <pc:spChg chg="mod">
          <ac:chgData name="MeiYi TAN" userId="f9f029c9-d743-4d60-9f2c-e74bdec1ab07" providerId="ADAL" clId="{B400698A-0626-41AC-BE53-F57D5A41F51A}" dt="2023-03-09T03:45:18.413" v="271" actId="20577"/>
          <ac:spMkLst>
            <pc:docMk/>
            <pc:sldMk cId="1941661573" sldId="295"/>
            <ac:spMk id="5" creationId="{4A2F2FD7-C7C4-4519-81DC-FB386E3E2427}"/>
          </ac:spMkLst>
        </pc:spChg>
        <pc:spChg chg="mod">
          <ac:chgData name="MeiYi TAN" userId="f9f029c9-d743-4d60-9f2c-e74bdec1ab07" providerId="ADAL" clId="{B400698A-0626-41AC-BE53-F57D5A41F51A}" dt="2023-03-09T03:43:44.857" v="259" actId="1076"/>
          <ac:spMkLst>
            <pc:docMk/>
            <pc:sldMk cId="1941661573" sldId="295"/>
            <ac:spMk id="6" creationId="{CA6ED532-339A-4640-9086-94C725EECA07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7" creationId="{DE545977-54A1-3404-5E44-661583C6B90D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8" creationId="{42F71555-C829-70D0-DC57-EA1EED61977F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9" creationId="{F2FB7520-1471-F013-9F56-CD069C9E4409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0" creationId="{D0857F26-874C-E317-C687-37BC926D04A4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1" creationId="{4DFFCFCF-E58C-D232-BC03-5AC4A4A385FC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2" creationId="{CEC5041B-D6CE-7038-B05F-1E7C0EBB757C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3" creationId="{2A7CE27F-75A2-ED76-461D-86066867D7A6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4" creationId="{1416E678-6943-FFDC-3B9D-40B919EE4513}"/>
          </ac:spMkLst>
        </pc:spChg>
        <pc:spChg chg="add mod">
          <ac:chgData name="MeiYi TAN" userId="f9f029c9-d743-4d60-9f2c-e74bdec1ab07" providerId="ADAL" clId="{B400698A-0626-41AC-BE53-F57D5A41F51A}" dt="2023-03-09T03:51:16.932" v="388" actId="20577"/>
          <ac:spMkLst>
            <pc:docMk/>
            <pc:sldMk cId="1941661573" sldId="295"/>
            <ac:spMk id="25" creationId="{4A1D5A6F-8119-3EB2-564E-0934F0CC71CD}"/>
          </ac:spMkLst>
        </pc:spChg>
        <pc:spChg chg="add del mod">
          <ac:chgData name="MeiYi TAN" userId="f9f029c9-d743-4d60-9f2c-e74bdec1ab07" providerId="ADAL" clId="{B400698A-0626-41AC-BE53-F57D5A41F51A}" dt="2023-03-09T03:48:53.739" v="320" actId="478"/>
          <ac:spMkLst>
            <pc:docMk/>
            <pc:sldMk cId="1941661573" sldId="295"/>
            <ac:spMk id="26" creationId="{0DA9A90F-5D55-C1C2-9680-4E456C56D54C}"/>
          </ac:spMkLst>
        </pc:spChg>
        <pc:spChg chg="add mod">
          <ac:chgData name="MeiYi TAN" userId="f9f029c9-d743-4d60-9f2c-e74bdec1ab07" providerId="ADAL" clId="{B400698A-0626-41AC-BE53-F57D5A41F51A}" dt="2023-03-09T03:51:21.989" v="389" actId="1076"/>
          <ac:spMkLst>
            <pc:docMk/>
            <pc:sldMk cId="1941661573" sldId="295"/>
            <ac:spMk id="27" creationId="{2BB1C1A9-E345-9A4D-B313-CA9C0411BD98}"/>
          </ac:spMkLst>
        </pc:spChg>
        <pc:spChg chg="add mod">
          <ac:chgData name="MeiYi TAN" userId="f9f029c9-d743-4d60-9f2c-e74bdec1ab07" providerId="ADAL" clId="{B400698A-0626-41AC-BE53-F57D5A41F51A}" dt="2023-03-09T03:51:00.090" v="384" actId="20577"/>
          <ac:spMkLst>
            <pc:docMk/>
            <pc:sldMk cId="1941661573" sldId="295"/>
            <ac:spMk id="28" creationId="{7AA57CA2-E5C1-C7EE-C2E7-6F4E296399E5}"/>
          </ac:spMkLst>
        </pc:spChg>
        <pc:spChg chg="add mod">
          <ac:chgData name="MeiYi TAN" userId="f9f029c9-d743-4d60-9f2c-e74bdec1ab07" providerId="ADAL" clId="{B400698A-0626-41AC-BE53-F57D5A41F51A}" dt="2023-03-09T03:52:02.505" v="406" actId="20577"/>
          <ac:spMkLst>
            <pc:docMk/>
            <pc:sldMk cId="1941661573" sldId="295"/>
            <ac:spMk id="29" creationId="{5558A326-1553-DA2E-20B0-C48A2D43A2E2}"/>
          </ac:spMkLst>
        </pc:spChg>
        <pc:spChg chg="add mod">
          <ac:chgData name="MeiYi TAN" userId="f9f029c9-d743-4d60-9f2c-e74bdec1ab07" providerId="ADAL" clId="{B400698A-0626-41AC-BE53-F57D5A41F51A}" dt="2023-03-09T03:55:23.485" v="411" actId="20577"/>
          <ac:spMkLst>
            <pc:docMk/>
            <pc:sldMk cId="1941661573" sldId="295"/>
            <ac:spMk id="30" creationId="{94C8E19C-911B-0E6B-083B-FEED36F318FB}"/>
          </ac:spMkLst>
        </pc:spChg>
        <pc:picChg chg="add del">
          <ac:chgData name="MeiYi TAN" userId="f9f029c9-d743-4d60-9f2c-e74bdec1ab07" providerId="ADAL" clId="{B400698A-0626-41AC-BE53-F57D5A41F51A}" dt="2023-03-09T03:36:38.876" v="189" actId="22"/>
          <ac:picMkLst>
            <pc:docMk/>
            <pc:sldMk cId="1941661573" sldId="295"/>
            <ac:picMk id="16" creationId="{7CD7F6F5-2607-8FA5-48D1-478AA00C327F}"/>
          </ac:picMkLst>
        </pc:picChg>
        <pc:picChg chg="add mod">
          <ac:chgData name="MeiYi TAN" userId="f9f029c9-d743-4d60-9f2c-e74bdec1ab07" providerId="ADAL" clId="{B400698A-0626-41AC-BE53-F57D5A41F51A}" dt="2023-03-09T03:43:46.002" v="260" actId="1076"/>
          <ac:picMkLst>
            <pc:docMk/>
            <pc:sldMk cId="1941661573" sldId="295"/>
            <ac:picMk id="18" creationId="{66511BBE-9DE4-7DA2-2AA3-5AEB5F7F157F}"/>
          </ac:picMkLst>
        </pc:picChg>
        <pc:picChg chg="add del mod">
          <ac:chgData name="MeiYi TAN" userId="f9f029c9-d743-4d60-9f2c-e74bdec1ab07" providerId="ADAL" clId="{B400698A-0626-41AC-BE53-F57D5A41F51A}" dt="2023-03-09T03:41:31.610" v="251" actId="478"/>
          <ac:picMkLst>
            <pc:docMk/>
            <pc:sldMk cId="1941661573" sldId="295"/>
            <ac:picMk id="19" creationId="{7ECA682E-15EB-A76B-7D18-94D09E77C487}"/>
          </ac:picMkLst>
        </pc:picChg>
        <pc:picChg chg="add mod">
          <ac:chgData name="MeiYi TAN" userId="f9f029c9-d743-4d60-9f2c-e74bdec1ab07" providerId="ADAL" clId="{B400698A-0626-41AC-BE53-F57D5A41F51A}" dt="2023-03-09T03:43:39.871" v="257" actId="1076"/>
          <ac:picMkLst>
            <pc:docMk/>
            <pc:sldMk cId="1941661573" sldId="295"/>
            <ac:picMk id="20" creationId="{70997540-4202-3F70-C2B4-BDA42EAC3FA5}"/>
          </ac:picMkLst>
        </pc:picChg>
        <pc:picChg chg="add del mod">
          <ac:chgData name="MeiYi TAN" userId="f9f029c9-d743-4d60-9f2c-e74bdec1ab07" providerId="ADAL" clId="{B400698A-0626-41AC-BE53-F57D5A41F51A}" dt="2023-03-09T03:45:20.824" v="272" actId="478"/>
          <ac:picMkLst>
            <pc:docMk/>
            <pc:sldMk cId="1941661573" sldId="295"/>
            <ac:picMk id="22" creationId="{F98AA521-99E9-B62E-10DE-1373572AFB99}"/>
          </ac:picMkLst>
        </pc:picChg>
        <pc:picChg chg="add mod">
          <ac:chgData name="MeiYi TAN" userId="f9f029c9-d743-4d60-9f2c-e74bdec1ab07" providerId="ADAL" clId="{B400698A-0626-41AC-BE53-F57D5A41F51A}" dt="2023-03-09T03:55:17.803" v="407" actId="1076"/>
          <ac:picMkLst>
            <pc:docMk/>
            <pc:sldMk cId="1941661573" sldId="295"/>
            <ac:picMk id="24" creationId="{4E4C078C-D5FE-C53B-9DFE-6BE3BA6BA5B6}"/>
          </ac:picMkLst>
        </pc:picChg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191237462" sldId="299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92472590" sldId="300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4611452" sldId="301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25934215" sldId="302"/>
        </pc:sldMkLst>
      </pc:sldChg>
      <pc:sldChg chg="add del">
        <pc:chgData name="MeiYi TAN" userId="f9f029c9-d743-4d60-9f2c-e74bdec1ab07" providerId="ADAL" clId="{B400698A-0626-41AC-BE53-F57D5A41F51A}" dt="2023-03-09T03:32:33.033" v="1" actId="47"/>
        <pc:sldMkLst>
          <pc:docMk/>
          <pc:sldMk cId="747611421" sldId="307"/>
        </pc:sldMkLst>
      </pc:sldChg>
      <pc:sldChg chg="addSp delSp modSp add mod delAnim modAnim">
        <pc:chgData name="MeiYi TAN" userId="f9f029c9-d743-4d60-9f2c-e74bdec1ab07" providerId="ADAL" clId="{B400698A-0626-41AC-BE53-F57D5A41F51A}" dt="2023-03-09T07:28:09.307" v="905"/>
        <pc:sldMkLst>
          <pc:docMk/>
          <pc:sldMk cId="1339311323" sldId="307"/>
        </pc:sldMkLst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" creationId="{4321536B-C668-1A21-E495-390986A5A864}"/>
          </ac:spMkLst>
        </pc:spChg>
        <pc:spChg chg="add mod">
          <ac:chgData name="MeiYi TAN" userId="f9f029c9-d743-4d60-9f2c-e74bdec1ab07" providerId="ADAL" clId="{B400698A-0626-41AC-BE53-F57D5A41F51A}" dt="2023-03-09T07:19:32.347" v="753" actId="20577"/>
          <ac:spMkLst>
            <pc:docMk/>
            <pc:sldMk cId="1339311323" sldId="307"/>
            <ac:spMk id="3" creationId="{8C1320CD-302F-4D59-DDFA-05518E31419A}"/>
          </ac:spMkLst>
        </pc:spChg>
        <pc:spChg chg="mod">
          <ac:chgData name="MeiYi TAN" userId="f9f029c9-d743-4d60-9f2c-e74bdec1ab07" providerId="ADAL" clId="{B400698A-0626-41AC-BE53-F57D5A41F51A}" dt="2023-03-09T07:16:33.824" v="665"/>
          <ac:spMkLst>
            <pc:docMk/>
            <pc:sldMk cId="1339311323" sldId="307"/>
            <ac:spMk id="5" creationId="{4A2F2FD7-C7C4-4519-81DC-FB386E3E2427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6" creationId="{CA6ED532-339A-4640-9086-94C725EECA07}"/>
          </ac:spMkLst>
        </pc:spChg>
        <pc:spChg chg="add mod">
          <ac:chgData name="MeiYi TAN" userId="f9f029c9-d743-4d60-9f2c-e74bdec1ab07" providerId="ADAL" clId="{B400698A-0626-41AC-BE53-F57D5A41F51A}" dt="2023-03-09T07:17:01.544" v="701" actId="1076"/>
          <ac:spMkLst>
            <pc:docMk/>
            <pc:sldMk cId="1339311323" sldId="307"/>
            <ac:spMk id="7" creationId="{1AD4C0A4-3726-C967-6575-7F698A203F15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8" creationId="{E5746885-1C77-DA68-9FB9-FB233D972FA7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9" creationId="{C800767E-1EFB-7C9D-E3EC-F5ABB2AD7FB4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10" creationId="{1424E87B-5B9D-5BEA-613D-F53F998C5CCA}"/>
          </ac:spMkLst>
        </pc:spChg>
        <pc:spChg chg="add del mod">
          <ac:chgData name="MeiYi TAN" userId="f9f029c9-d743-4d60-9f2c-e74bdec1ab07" providerId="ADAL" clId="{B400698A-0626-41AC-BE53-F57D5A41F51A}" dt="2023-03-09T07:16:41.099" v="666" actId="478"/>
          <ac:spMkLst>
            <pc:docMk/>
            <pc:sldMk cId="1339311323" sldId="307"/>
            <ac:spMk id="11" creationId="{A66BAA32-A67D-5C1B-454C-3FF99A314FDC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5" creationId="{4A1D5A6F-8119-3EB2-564E-0934F0CC71CD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7" creationId="{2BB1C1A9-E345-9A4D-B313-CA9C0411BD98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8" creationId="{7AA57CA2-E5C1-C7EE-C2E7-6F4E296399E5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9" creationId="{5558A326-1553-DA2E-20B0-C48A2D43A2E2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30" creationId="{94C8E19C-911B-0E6B-083B-FEED36F318FB}"/>
          </ac:spMkLst>
        </pc:spChg>
        <pc:spChg chg="add mod">
          <ac:chgData name="MeiYi TAN" userId="f9f029c9-d743-4d60-9f2c-e74bdec1ab07" providerId="ADAL" clId="{B400698A-0626-41AC-BE53-F57D5A41F51A}" dt="2023-03-09T07:22:36.776" v="849" actId="1076"/>
          <ac:spMkLst>
            <pc:docMk/>
            <pc:sldMk cId="1339311323" sldId="307"/>
            <ac:spMk id="39" creationId="{EDA9781F-DED0-DB37-0EC0-0E745C502E3A}"/>
          </ac:spMkLst>
        </pc:spChg>
        <pc:spChg chg="add mod">
          <ac:chgData name="MeiYi TAN" userId="f9f029c9-d743-4d60-9f2c-e74bdec1ab07" providerId="ADAL" clId="{B400698A-0626-41AC-BE53-F57D5A41F51A}" dt="2023-03-09T07:22:40.763" v="850" actId="1076"/>
          <ac:spMkLst>
            <pc:docMk/>
            <pc:sldMk cId="1339311323" sldId="307"/>
            <ac:spMk id="42" creationId="{22E313E3-7245-2FBC-8F82-EBCF430ABC4E}"/>
          </ac:spMkLst>
        </pc:spChg>
        <pc:spChg chg="add mod">
          <ac:chgData name="MeiYi TAN" userId="f9f029c9-d743-4d60-9f2c-e74bdec1ab07" providerId="ADAL" clId="{B400698A-0626-41AC-BE53-F57D5A41F51A}" dt="2023-03-09T07:22:45.057" v="851" actId="1076"/>
          <ac:spMkLst>
            <pc:docMk/>
            <pc:sldMk cId="1339311323" sldId="307"/>
            <ac:spMk id="43" creationId="{058204B9-9C65-E3D5-CCF4-6612DAAD45AB}"/>
          </ac:spMkLst>
        </pc:spChg>
        <pc:spChg chg="add del mod">
          <ac:chgData name="MeiYi TAN" userId="f9f029c9-d743-4d60-9f2c-e74bdec1ab07" providerId="ADAL" clId="{B400698A-0626-41AC-BE53-F57D5A41F51A}" dt="2023-03-09T07:22:13.749" v="833" actId="478"/>
          <ac:spMkLst>
            <pc:docMk/>
            <pc:sldMk cId="1339311323" sldId="307"/>
            <ac:spMk id="44" creationId="{27FF9CC5-DAC2-23FD-89BC-12210730B717}"/>
          </ac:spMkLst>
        </pc:spChg>
        <pc:spChg chg="add mod">
          <ac:chgData name="MeiYi TAN" userId="f9f029c9-d743-4d60-9f2c-e74bdec1ab07" providerId="ADAL" clId="{B400698A-0626-41AC-BE53-F57D5A41F51A}" dt="2023-03-09T07:22:49.061" v="852" actId="1076"/>
          <ac:spMkLst>
            <pc:docMk/>
            <pc:sldMk cId="1339311323" sldId="307"/>
            <ac:spMk id="45" creationId="{08BD3EA4-E44E-C959-28C9-48213B938FFC}"/>
          </ac:spMkLst>
        </pc:spChg>
        <pc:spChg chg="add mod">
          <ac:chgData name="MeiYi TAN" userId="f9f029c9-d743-4d60-9f2c-e74bdec1ab07" providerId="ADAL" clId="{B400698A-0626-41AC-BE53-F57D5A41F51A}" dt="2023-03-09T07:23:41.375" v="895" actId="20577"/>
          <ac:spMkLst>
            <pc:docMk/>
            <pc:sldMk cId="1339311323" sldId="307"/>
            <ac:spMk id="46" creationId="{5534D830-E4E8-0794-C516-A992FFE69404}"/>
          </ac:spMkLst>
        </pc:spChg>
        <pc:spChg chg="add mod">
          <ac:chgData name="MeiYi TAN" userId="f9f029c9-d743-4d60-9f2c-e74bdec1ab07" providerId="ADAL" clId="{B400698A-0626-41AC-BE53-F57D5A41F51A}" dt="2023-03-09T07:23:57.951" v="899" actId="20577"/>
          <ac:spMkLst>
            <pc:docMk/>
            <pc:sldMk cId="1339311323" sldId="307"/>
            <ac:spMk id="47" creationId="{D25BE818-7B26-70D6-8756-8EDCF59B7A51}"/>
          </ac:spMkLst>
        </pc:spChg>
        <pc:grpChg chg="del mod">
          <ac:chgData name="MeiYi TAN" userId="f9f029c9-d743-4d60-9f2c-e74bdec1ab07" providerId="ADAL" clId="{B400698A-0626-41AC-BE53-F57D5A41F51A}" dt="2023-03-09T07:17:14.126" v="708"/>
          <ac:grpSpMkLst>
            <pc:docMk/>
            <pc:sldMk cId="1339311323" sldId="307"/>
            <ac:grpSpMk id="15" creationId="{B2044CCE-6499-57BF-E92B-70D0B55777EB}"/>
          </ac:grpSpMkLst>
        </pc:grpChg>
        <pc:grpChg chg="del mod">
          <ac:chgData name="MeiYi TAN" userId="f9f029c9-d743-4d60-9f2c-e74bdec1ab07" providerId="ADAL" clId="{B400698A-0626-41AC-BE53-F57D5A41F51A}" dt="2023-03-09T07:17:22.084" v="710"/>
          <ac:grpSpMkLst>
            <pc:docMk/>
            <pc:sldMk cId="1339311323" sldId="307"/>
            <ac:grpSpMk id="17" creationId="{CAE81AD9-CEF6-4C0E-8243-5769B2F52ADA}"/>
          </ac:grpSpMkLst>
        </pc:grpChg>
        <pc:grpChg chg="del mod">
          <ac:chgData name="MeiYi TAN" userId="f9f029c9-d743-4d60-9f2c-e74bdec1ab07" providerId="ADAL" clId="{B400698A-0626-41AC-BE53-F57D5A41F51A}" dt="2023-03-09T07:17:25.636" v="714"/>
          <ac:grpSpMkLst>
            <pc:docMk/>
            <pc:sldMk cId="1339311323" sldId="307"/>
            <ac:grpSpMk id="21" creationId="{3D271150-1C61-3595-3612-9B0D1A928E1C}"/>
          </ac:grpSpMkLst>
        </pc:grpChg>
        <pc:grpChg chg="mod">
          <ac:chgData name="MeiYi TAN" userId="f9f029c9-d743-4d60-9f2c-e74bdec1ab07" providerId="ADAL" clId="{B400698A-0626-41AC-BE53-F57D5A41F51A}" dt="2023-03-09T07:19:22.264" v="747"/>
          <ac:grpSpMkLst>
            <pc:docMk/>
            <pc:sldMk cId="1339311323" sldId="307"/>
            <ac:grpSpMk id="31" creationId="{333534AC-640A-92DB-76E6-4EE7A932A287}"/>
          </ac:grpSpMkLst>
        </pc:grpChg>
        <pc:grpChg chg="mod">
          <ac:chgData name="MeiYi TAN" userId="f9f029c9-d743-4d60-9f2c-e74bdec1ab07" providerId="ADAL" clId="{B400698A-0626-41AC-BE53-F57D5A41F51A}" dt="2023-03-09T07:18:18.690" v="722"/>
          <ac:grpSpMkLst>
            <pc:docMk/>
            <pc:sldMk cId="1339311323" sldId="307"/>
            <ac:grpSpMk id="38" creationId="{D003FC01-64CB-BC76-D329-53B6BFFC0AD4}"/>
          </ac:grpSpMkLst>
        </pc:grpChg>
        <pc:picChg chg="del">
          <ac:chgData name="MeiYi TAN" userId="f9f029c9-d743-4d60-9f2c-e74bdec1ab07" providerId="ADAL" clId="{B400698A-0626-41AC-BE53-F57D5A41F51A}" dt="2023-03-09T03:56:15.750" v="415" actId="478"/>
          <ac:picMkLst>
            <pc:docMk/>
            <pc:sldMk cId="1339311323" sldId="307"/>
            <ac:picMk id="18" creationId="{66511BBE-9DE4-7DA2-2AA3-5AEB5F7F157F}"/>
          </ac:picMkLst>
        </pc:picChg>
        <pc:picChg chg="del">
          <ac:chgData name="MeiYi TAN" userId="f9f029c9-d743-4d60-9f2c-e74bdec1ab07" providerId="ADAL" clId="{B400698A-0626-41AC-BE53-F57D5A41F51A}" dt="2023-03-09T03:56:15.750" v="415" actId="478"/>
          <ac:picMkLst>
            <pc:docMk/>
            <pc:sldMk cId="1339311323" sldId="307"/>
            <ac:picMk id="20" creationId="{70997540-4202-3F70-C2B4-BDA42EAC3FA5}"/>
          </ac:picMkLst>
        </pc:picChg>
        <pc:picChg chg="del">
          <ac:chgData name="MeiYi TAN" userId="f9f029c9-d743-4d60-9f2c-e74bdec1ab07" providerId="ADAL" clId="{B400698A-0626-41AC-BE53-F57D5A41F51A}" dt="2023-03-09T03:56:12.767" v="414" actId="478"/>
          <ac:picMkLst>
            <pc:docMk/>
            <pc:sldMk cId="1339311323" sldId="307"/>
            <ac:picMk id="24" creationId="{4E4C078C-D5FE-C53B-9DFE-6BE3BA6BA5B6}"/>
          </ac:picMkLst>
        </pc:picChg>
        <pc:picChg chg="add del mod">
          <ac:chgData name="MeiYi TAN" userId="f9f029c9-d743-4d60-9f2c-e74bdec1ab07" providerId="ADAL" clId="{B400698A-0626-41AC-BE53-F57D5A41F51A}" dt="2023-03-09T07:26:38.695" v="901" actId="478"/>
          <ac:picMkLst>
            <pc:docMk/>
            <pc:sldMk cId="1339311323" sldId="307"/>
            <ac:picMk id="48" creationId="{8BC25C37-5942-C768-9F0A-88C764A2CC98}"/>
          </ac:picMkLst>
        </pc:picChg>
        <pc:picChg chg="add mod">
          <ac:chgData name="MeiYi TAN" userId="f9f029c9-d743-4d60-9f2c-e74bdec1ab07" providerId="ADAL" clId="{B400698A-0626-41AC-BE53-F57D5A41F51A}" dt="2023-03-09T07:28:04.831" v="903" actId="1076"/>
          <ac:picMkLst>
            <pc:docMk/>
            <pc:sldMk cId="1339311323" sldId="307"/>
            <ac:picMk id="49" creationId="{4505A665-CFB7-EECB-0BAF-8A5A8920CBB0}"/>
          </ac:picMkLst>
        </pc:pic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2" creationId="{B24A8771-5213-807E-BC10-353F82CEC7F3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3" creationId="{7ED1B46B-568B-A93D-9696-DA502A7AA943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4" creationId="{CB3AA805-5B19-FC09-0B7D-68E915471FBB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6" creationId="{15AC7CA2-D0E6-58DA-4434-F2C1565278FF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9" creationId="{8CD70E2C-43BB-8EA3-C1BB-91C4E3FCAF1B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22" creationId="{79210E85-E0AB-B42E-D004-10E80CAE23E3}"/>
          </ac:inkMkLst>
        </pc:inkChg>
        <pc:inkChg chg="add del mod">
          <ac:chgData name="MeiYi TAN" userId="f9f029c9-d743-4d60-9f2c-e74bdec1ab07" providerId="ADAL" clId="{B400698A-0626-41AC-BE53-F57D5A41F51A}" dt="2023-03-09T07:19:21.668" v="746"/>
          <ac:inkMkLst>
            <pc:docMk/>
            <pc:sldMk cId="1339311323" sldId="307"/>
            <ac:inkMk id="23" creationId="{1BF1267F-47A1-2725-8400-B09C18545F8A}"/>
          </ac:inkMkLst>
        </pc:inkChg>
        <pc:inkChg chg="add del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26" creationId="{DA051099-1DEF-6E55-E5AF-41B9AE5AC8AF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2" creationId="{C20CF634-DD27-A1D0-5077-57F74C8B041B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3" creationId="{1DF4B2EC-DFDC-BEFA-E01D-BDE4C163FB55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4" creationId="{84422B51-1E8B-7D83-059F-E39C3455736C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5" creationId="{593A9FF9-CECC-2496-F133-B6EA1D3438BB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6" creationId="{3904DB1A-C7E8-A7B8-7CF2-5F291632DD2C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7" creationId="{A82B3359-CBAD-336C-1217-CFF681F91C4B}"/>
          </ac:inkMkLst>
        </pc:inkChg>
        <pc:inkChg chg="add">
          <ac:chgData name="MeiYi TAN" userId="f9f029c9-d743-4d60-9f2c-e74bdec1ab07" providerId="ADAL" clId="{B400698A-0626-41AC-BE53-F57D5A41F51A}" dt="2023-03-09T07:19:23.878" v="748" actId="9405"/>
          <ac:inkMkLst>
            <pc:docMk/>
            <pc:sldMk cId="1339311323" sldId="307"/>
            <ac:inkMk id="40" creationId="{74E43FF3-F9BA-547B-D3E6-940B39B92AE0}"/>
          </ac:inkMkLst>
        </pc:inkChg>
        <pc:inkChg chg="add">
          <ac:chgData name="MeiYi TAN" userId="f9f029c9-d743-4d60-9f2c-e74bdec1ab07" providerId="ADAL" clId="{B400698A-0626-41AC-BE53-F57D5A41F51A}" dt="2023-03-09T07:19:24.608" v="749" actId="9405"/>
          <ac:inkMkLst>
            <pc:docMk/>
            <pc:sldMk cId="1339311323" sldId="307"/>
            <ac:inkMk id="41" creationId="{8A42D096-4483-3123-74B6-C41403F90681}"/>
          </ac:inkMkLst>
        </pc:inkChg>
      </pc:sldChg>
    </pc:docChg>
  </pc:docChgLst>
  <pc:docChgLst>
    <pc:chgData name="TAN Mei Yi [Harrisdale Senior High School]" userId="f9f029c9-d743-4d60-9f2c-e74bdec1ab07" providerId="ADAL" clId="{0E81DB02-AEDE-4812-8FCD-08A30A2237BC}"/>
    <pc:docChg chg="undo custSel addSld delSld modSld sldOrd">
      <pc:chgData name="TAN Mei Yi [Harrisdale Senior High School]" userId="f9f029c9-d743-4d60-9f2c-e74bdec1ab07" providerId="ADAL" clId="{0E81DB02-AEDE-4812-8FCD-08A30A2237BC}" dt="2023-03-02T04:59:52.355" v="1392"/>
      <pc:docMkLst>
        <pc:docMk/>
      </pc:docMkLst>
      <pc:sldChg chg="modSp add mod modAnim">
        <pc:chgData name="TAN Mei Yi [Harrisdale Senior High School]" userId="f9f029c9-d743-4d60-9f2c-e74bdec1ab07" providerId="ADAL" clId="{0E81DB02-AEDE-4812-8FCD-08A30A2237BC}" dt="2023-03-02T04:55:48.700" v="1350"/>
        <pc:sldMkLst>
          <pc:docMk/>
          <pc:sldMk cId="498437388" sldId="257"/>
        </pc:sldMkLst>
        <pc:spChg chg="mod">
          <ac:chgData name="TAN Mei Yi [Harrisdale Senior High School]" userId="f9f029c9-d743-4d60-9f2c-e74bdec1ab07" providerId="ADAL" clId="{0E81DB02-AEDE-4812-8FCD-08A30A2237BC}" dt="2023-03-02T01:34:36.348" v="19" actId="20577"/>
          <ac:spMkLst>
            <pc:docMk/>
            <pc:sldMk cId="498437388" sldId="257"/>
            <ac:spMk id="3" creationId="{55C83277-6077-48C5-9D58-22A8202E330F}"/>
          </ac:spMkLst>
        </pc:spChg>
        <pc:spChg chg="mod">
          <ac:chgData name="TAN Mei Yi [Harrisdale Senior High School]" userId="f9f029c9-d743-4d60-9f2c-e74bdec1ab07" providerId="ADAL" clId="{0E81DB02-AEDE-4812-8FCD-08A30A2237BC}" dt="2023-03-02T01:34:30.453" v="12" actId="208"/>
          <ac:spMkLst>
            <pc:docMk/>
            <pc:sldMk cId="498437388" sldId="257"/>
            <ac:spMk id="4" creationId="{24A52EE3-78AF-43B2-9E67-E3BCAB66D7BE}"/>
          </ac:spMkLst>
        </pc:spChg>
      </pc:sldChg>
      <pc:sldChg chg="modSp add mod modAnim">
        <pc:chgData name="TAN Mei Yi [Harrisdale Senior High School]" userId="f9f029c9-d743-4d60-9f2c-e74bdec1ab07" providerId="ADAL" clId="{0E81DB02-AEDE-4812-8FCD-08A30A2237BC}" dt="2023-03-02T04:56:38.300" v="1353"/>
        <pc:sldMkLst>
          <pc:docMk/>
          <pc:sldMk cId="1287056237" sldId="258"/>
        </pc:sldMkLst>
        <pc:spChg chg="mod">
          <ac:chgData name="TAN Mei Yi [Harrisdale Senior High School]" userId="f9f029c9-d743-4d60-9f2c-e74bdec1ab07" providerId="ADAL" clId="{0E81DB02-AEDE-4812-8FCD-08A30A2237BC}" dt="2023-03-02T01:35:07.648" v="21" actId="207"/>
          <ac:spMkLst>
            <pc:docMk/>
            <pc:sldMk cId="1287056237" sldId="258"/>
            <ac:spMk id="2" creationId="{3C1AA9BE-4339-48A2-90EB-4465FEE46A3F}"/>
          </ac:spMkLst>
        </pc:spChg>
        <pc:spChg chg="mod">
          <ac:chgData name="TAN Mei Yi [Harrisdale Senior High School]" userId="f9f029c9-d743-4d60-9f2c-e74bdec1ab07" providerId="ADAL" clId="{0E81DB02-AEDE-4812-8FCD-08A30A2237BC}" dt="2023-03-02T01:36:48.258" v="65" actId="207"/>
          <ac:spMkLst>
            <pc:docMk/>
            <pc:sldMk cId="1287056237" sldId="258"/>
            <ac:spMk id="7" creationId="{68C6C94F-D472-4185-A7D6-D49395857848}"/>
          </ac:spMkLst>
        </pc:spChg>
        <pc:spChg chg="mod">
          <ac:chgData name="TAN Mei Yi [Harrisdale Senior High School]" userId="f9f029c9-d743-4d60-9f2c-e74bdec1ab07" providerId="ADAL" clId="{0E81DB02-AEDE-4812-8FCD-08A30A2237BC}" dt="2023-03-02T01:35:16.516" v="22" actId="207"/>
          <ac:spMkLst>
            <pc:docMk/>
            <pc:sldMk cId="1287056237" sldId="258"/>
            <ac:spMk id="9" creationId="{FFE6D3BC-7069-437E-8D7E-CE95671E4811}"/>
          </ac:spMkLst>
        </pc:spChg>
        <pc:spChg chg="mod">
          <ac:chgData name="TAN Mei Yi [Harrisdale Senior High School]" userId="f9f029c9-d743-4d60-9f2c-e74bdec1ab07" providerId="ADAL" clId="{0E81DB02-AEDE-4812-8FCD-08A30A2237BC}" dt="2023-03-02T01:35:43.615" v="23" actId="207"/>
          <ac:spMkLst>
            <pc:docMk/>
            <pc:sldMk cId="1287056237" sldId="258"/>
            <ac:spMk id="12" creationId="{E127E754-450E-476D-B61C-ABAEE446DB16}"/>
          </ac:spMkLst>
        </pc:spChg>
      </pc:sldChg>
      <pc:sldChg chg="modSp add mod modAnim">
        <pc:chgData name="TAN Mei Yi [Harrisdale Senior High School]" userId="f9f029c9-d743-4d60-9f2c-e74bdec1ab07" providerId="ADAL" clId="{0E81DB02-AEDE-4812-8FCD-08A30A2237BC}" dt="2023-03-02T04:57:17.823" v="1357"/>
        <pc:sldMkLst>
          <pc:docMk/>
          <pc:sldMk cId="2596987110" sldId="259"/>
        </pc:sldMkLst>
        <pc:spChg chg="mod">
          <ac:chgData name="TAN Mei Yi [Harrisdale Senior High School]" userId="f9f029c9-d743-4d60-9f2c-e74bdec1ab07" providerId="ADAL" clId="{0E81DB02-AEDE-4812-8FCD-08A30A2237BC}" dt="2023-03-02T01:37:29.087" v="82" actId="20577"/>
          <ac:spMkLst>
            <pc:docMk/>
            <pc:sldMk cId="2596987110" sldId="259"/>
            <ac:spMk id="5" creationId="{879057FE-C386-4351-B689-59CBE924925C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08.804" v="69" actId="207"/>
          <ac:spMkLst>
            <pc:docMk/>
            <pc:sldMk cId="2596987110" sldId="259"/>
            <ac:spMk id="6" creationId="{43B1CA9B-6400-478F-879C-F1F67E7C41DA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14.068" v="70" actId="207"/>
          <ac:spMkLst>
            <pc:docMk/>
            <pc:sldMk cId="2596987110" sldId="259"/>
            <ac:spMk id="8" creationId="{7E970A3D-5DB8-4811-8267-63BD209F9F7B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00.160" v="68" actId="208"/>
          <ac:spMkLst>
            <pc:docMk/>
            <pc:sldMk cId="2596987110" sldId="259"/>
            <ac:spMk id="10" creationId="{AECB734D-C680-493A-A974-A24A565E5F67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2762199914" sldId="263"/>
        </pc:sldMkLst>
      </pc:sldChg>
      <pc:sldChg chg="modSp add mod">
        <pc:chgData name="TAN Mei Yi [Harrisdale Senior High School]" userId="f9f029c9-d743-4d60-9f2c-e74bdec1ab07" providerId="ADAL" clId="{0E81DB02-AEDE-4812-8FCD-08A30A2237BC}" dt="2023-03-02T01:38:45.453" v="102" actId="1076"/>
        <pc:sldMkLst>
          <pc:docMk/>
          <pc:sldMk cId="1587665728" sldId="264"/>
        </pc:sldMkLst>
        <pc:spChg chg="mod">
          <ac:chgData name="TAN Mei Yi [Harrisdale Senior High School]" userId="f9f029c9-d743-4d60-9f2c-e74bdec1ab07" providerId="ADAL" clId="{0E81DB02-AEDE-4812-8FCD-08A30A2237BC}" dt="2023-03-02T01:38:45.453" v="102" actId="1076"/>
          <ac:spMkLst>
            <pc:docMk/>
            <pc:sldMk cId="1587665728" sldId="264"/>
            <ac:spMk id="4" creationId="{19CE5109-DD1B-45ED-A6F2-52B2C02857A1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3017441701" sldId="265"/>
        </pc:sldMkLst>
      </pc:sldChg>
      <pc:sldChg chg="addSp delSp modSp add mod">
        <pc:chgData name="TAN Mei Yi [Harrisdale Senior High School]" userId="f9f029c9-d743-4d60-9f2c-e74bdec1ab07" providerId="ADAL" clId="{0E81DB02-AEDE-4812-8FCD-08A30A2237BC}" dt="2023-03-02T01:39:08.406" v="105"/>
        <pc:sldMkLst>
          <pc:docMk/>
          <pc:sldMk cId="3795257015" sldId="266"/>
        </pc:sldMkLst>
        <pc:spChg chg="mod">
          <ac:chgData name="TAN Mei Yi [Harrisdale Senior High School]" userId="f9f029c9-d743-4d60-9f2c-e74bdec1ab07" providerId="ADAL" clId="{0E81DB02-AEDE-4812-8FCD-08A30A2237BC}" dt="2023-03-02T01:39:06.752" v="103" actId="207"/>
          <ac:spMkLst>
            <pc:docMk/>
            <pc:sldMk cId="3795257015" sldId="266"/>
            <ac:spMk id="3" creationId="{B93EBDCE-1E44-4074-9B7B-5B50323B4760}"/>
          </ac:spMkLst>
        </pc:spChg>
        <pc:spChg chg="del">
          <ac:chgData name="TAN Mei Yi [Harrisdale Senior High School]" userId="f9f029c9-d743-4d60-9f2c-e74bdec1ab07" providerId="ADAL" clId="{0E81DB02-AEDE-4812-8FCD-08A30A2237BC}" dt="2023-03-02T01:39:08.188" v="104" actId="478"/>
          <ac:spMkLst>
            <pc:docMk/>
            <pc:sldMk cId="3795257015" sldId="266"/>
            <ac:spMk id="4" creationId="{19CE5109-DD1B-45ED-A6F2-52B2C02857A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1:39:08.406" v="105"/>
          <ac:spMkLst>
            <pc:docMk/>
            <pc:sldMk cId="3795257015" sldId="266"/>
            <ac:spMk id="5" creationId="{505659C7-1DA0-4DAC-13A4-5BF6DAB69445}"/>
          </ac:spMkLst>
        </pc:spChg>
      </pc:sldChg>
      <pc:sldChg chg="addSp delSp modSp add mod">
        <pc:chgData name="TAN Mei Yi [Harrisdale Senior High School]" userId="f9f029c9-d743-4d60-9f2c-e74bdec1ab07" providerId="ADAL" clId="{0E81DB02-AEDE-4812-8FCD-08A30A2237BC}" dt="2023-03-02T01:39:32.200" v="108"/>
        <pc:sldMkLst>
          <pc:docMk/>
          <pc:sldMk cId="537267911" sldId="267"/>
        </pc:sldMkLst>
        <pc:spChg chg="add mod">
          <ac:chgData name="TAN Mei Yi [Harrisdale Senior High School]" userId="f9f029c9-d743-4d60-9f2c-e74bdec1ab07" providerId="ADAL" clId="{0E81DB02-AEDE-4812-8FCD-08A30A2237BC}" dt="2023-03-02T01:39:32.200" v="108"/>
          <ac:spMkLst>
            <pc:docMk/>
            <pc:sldMk cId="537267911" sldId="267"/>
            <ac:spMk id="3" creationId="{7AA5E21C-4BD1-6B98-09D7-6B84E09552B0}"/>
          </ac:spMkLst>
        </pc:spChg>
        <pc:spChg chg="del mod">
          <ac:chgData name="TAN Mei Yi [Harrisdale Senior High School]" userId="f9f029c9-d743-4d60-9f2c-e74bdec1ab07" providerId="ADAL" clId="{0E81DB02-AEDE-4812-8FCD-08A30A2237BC}" dt="2023-03-02T01:39:31.920" v="107" actId="478"/>
          <ac:spMkLst>
            <pc:docMk/>
            <pc:sldMk cId="537267911" sldId="267"/>
            <ac:spMk id="4" creationId="{19CE5109-DD1B-45ED-A6F2-52B2C02857A1}"/>
          </ac:spMkLst>
        </pc:spChg>
      </pc:sldChg>
      <pc:sldChg chg="modSp add mod ord modAnim">
        <pc:chgData name="TAN Mei Yi [Harrisdale Senior High School]" userId="f9f029c9-d743-4d60-9f2c-e74bdec1ab07" providerId="ADAL" clId="{0E81DB02-AEDE-4812-8FCD-08A30A2237BC}" dt="2023-03-02T04:58:52.187" v="1383" actId="20577"/>
        <pc:sldMkLst>
          <pc:docMk/>
          <pc:sldMk cId="3721086638" sldId="268"/>
        </pc:sldMkLst>
        <pc:spChg chg="mod">
          <ac:chgData name="TAN Mei Yi [Harrisdale Senior High School]" userId="f9f029c9-d743-4d60-9f2c-e74bdec1ab07" providerId="ADAL" clId="{0E81DB02-AEDE-4812-8FCD-08A30A2237BC}" dt="2023-03-02T01:39:42.843" v="110" actId="208"/>
          <ac:spMkLst>
            <pc:docMk/>
            <pc:sldMk cId="3721086638" sldId="268"/>
            <ac:spMk id="4" creationId="{B129504F-C7FA-4209-905E-ECADCFF7DF1E}"/>
          </ac:spMkLst>
        </pc:spChg>
        <pc:spChg chg="mod">
          <ac:chgData name="TAN Mei Yi [Harrisdale Senior High School]" userId="f9f029c9-d743-4d60-9f2c-e74bdec1ab07" providerId="ADAL" clId="{0E81DB02-AEDE-4812-8FCD-08A30A2237BC}" dt="2023-03-02T04:58:52.187" v="1383" actId="20577"/>
          <ac:spMkLst>
            <pc:docMk/>
            <pc:sldMk cId="3721086638" sldId="268"/>
            <ac:spMk id="5" creationId="{DDEB64E8-E359-4B8B-89DC-B8729C8968E9}"/>
          </ac:spMkLst>
        </pc:spChg>
      </pc:sldChg>
      <pc:sldChg chg="modSp add mod ord modAnim">
        <pc:chgData name="TAN Mei Yi [Harrisdale Senior High School]" userId="f9f029c9-d743-4d60-9f2c-e74bdec1ab07" providerId="ADAL" clId="{0E81DB02-AEDE-4812-8FCD-08A30A2237BC}" dt="2023-03-02T04:59:18.206" v="1386" actId="113"/>
        <pc:sldMkLst>
          <pc:docMk/>
          <pc:sldMk cId="27099850" sldId="269"/>
        </pc:sldMkLst>
        <pc:spChg chg="mod">
          <ac:chgData name="TAN Mei Yi [Harrisdale Senior High School]" userId="f9f029c9-d743-4d60-9f2c-e74bdec1ab07" providerId="ADAL" clId="{0E81DB02-AEDE-4812-8FCD-08A30A2237BC}" dt="2023-03-02T01:40:49.160" v="116" actId="208"/>
          <ac:spMkLst>
            <pc:docMk/>
            <pc:sldMk cId="27099850" sldId="269"/>
            <ac:spMk id="4" creationId="{B129504F-C7FA-4209-905E-ECADCFF7DF1E}"/>
          </ac:spMkLst>
        </pc:spChg>
        <pc:spChg chg="mod">
          <ac:chgData name="TAN Mei Yi [Harrisdale Senior High School]" userId="f9f029c9-d743-4d60-9f2c-e74bdec1ab07" providerId="ADAL" clId="{0E81DB02-AEDE-4812-8FCD-08A30A2237BC}" dt="2023-03-02T04:59:18.206" v="1386" actId="113"/>
          <ac:spMkLst>
            <pc:docMk/>
            <pc:sldMk cId="27099850" sldId="269"/>
            <ac:spMk id="5" creationId="{DDEB64E8-E359-4B8B-89DC-B8729C8968E9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19:46.070" v="118" actId="47"/>
        <pc:sldMkLst>
          <pc:docMk/>
          <pc:sldMk cId="158949183" sldId="270"/>
        </pc:sldMkLst>
      </pc:sldChg>
      <pc:sldChg chg="modSp add mod ord modAnim">
        <pc:chgData name="TAN Mei Yi [Harrisdale Senior High School]" userId="f9f029c9-d743-4d60-9f2c-e74bdec1ab07" providerId="ADAL" clId="{0E81DB02-AEDE-4812-8FCD-08A30A2237BC}" dt="2023-03-02T04:59:52.355" v="1392"/>
        <pc:sldMkLst>
          <pc:docMk/>
          <pc:sldMk cId="1719334996" sldId="271"/>
        </pc:sldMkLst>
        <pc:spChg chg="mod">
          <ac:chgData name="TAN Mei Yi [Harrisdale Senior High School]" userId="f9f029c9-d743-4d60-9f2c-e74bdec1ab07" providerId="ADAL" clId="{0E81DB02-AEDE-4812-8FCD-08A30A2237BC}" dt="2023-03-02T03:20:20.952" v="130" actId="208"/>
          <ac:spMkLst>
            <pc:docMk/>
            <pc:sldMk cId="1719334996" sldId="271"/>
            <ac:spMk id="4" creationId="{3E621461-76BD-404F-BD15-E3FD1A99340E}"/>
          </ac:spMkLst>
        </pc:spChg>
        <pc:spChg chg="mod">
          <ac:chgData name="TAN Mei Yi [Harrisdale Senior High School]" userId="f9f029c9-d743-4d60-9f2c-e74bdec1ab07" providerId="ADAL" clId="{0E81DB02-AEDE-4812-8FCD-08A30A2237BC}" dt="2023-03-02T03:30:19.620" v="437" actId="207"/>
          <ac:spMkLst>
            <pc:docMk/>
            <pc:sldMk cId="1719334996" sldId="271"/>
            <ac:spMk id="5" creationId="{3688B4B5-FBB8-47FA-9E9E-277F7C578E7F}"/>
          </ac:spMkLst>
        </pc:spChg>
        <pc:spChg chg="mod">
          <ac:chgData name="TAN Mei Yi [Harrisdale Senior High School]" userId="f9f029c9-d743-4d60-9f2c-e74bdec1ab07" providerId="ADAL" clId="{0E81DB02-AEDE-4812-8FCD-08A30A2237BC}" dt="2023-03-02T03:20:28.266" v="131" actId="207"/>
          <ac:spMkLst>
            <pc:docMk/>
            <pc:sldMk cId="1719334996" sldId="271"/>
            <ac:spMk id="6" creationId="{8A8B55F7-717E-4F4E-AA69-0AE358E9C5AA}"/>
          </ac:spMkLst>
        </pc:spChg>
        <pc:spChg chg="mod">
          <ac:chgData name="TAN Mei Yi [Harrisdale Senior High School]" userId="f9f029c9-d743-4d60-9f2c-e74bdec1ab07" providerId="ADAL" clId="{0E81DB02-AEDE-4812-8FCD-08A30A2237BC}" dt="2023-03-02T03:20:28.266" v="131" actId="207"/>
          <ac:spMkLst>
            <pc:docMk/>
            <pc:sldMk cId="1719334996" sldId="271"/>
            <ac:spMk id="11" creationId="{7E2F3361-BD8D-4111-B9D3-680A6FEA1E95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20:52.305" v="136" actId="47"/>
        <pc:sldMkLst>
          <pc:docMk/>
          <pc:sldMk cId="1635148946" sldId="272"/>
        </pc:sldMkLst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30:01.368" v="436" actId="478"/>
        <pc:sldMkLst>
          <pc:docMk/>
          <pc:sldMk cId="1228451987" sldId="273"/>
        </pc:sldMkLst>
        <pc:spChg chg="add mod">
          <ac:chgData name="TAN Mei Yi [Harrisdale Senior High School]" userId="f9f029c9-d743-4d60-9f2c-e74bdec1ab07" providerId="ADAL" clId="{0E81DB02-AEDE-4812-8FCD-08A30A2237BC}" dt="2023-03-02T03:19:53.027" v="120"/>
          <ac:spMkLst>
            <pc:docMk/>
            <pc:sldMk cId="1228451987" sldId="273"/>
            <ac:spMk id="2" creationId="{8218007C-6040-F226-D903-383B1555ADE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18.810" v="332" actId="20577"/>
          <ac:spMkLst>
            <pc:docMk/>
            <pc:sldMk cId="1228451987" sldId="273"/>
            <ac:spMk id="3" creationId="{1DB7A8FF-53A5-A3D9-C6F7-ACB48DE8E13B}"/>
          </ac:spMkLst>
        </pc:spChg>
        <pc:spChg chg="del">
          <ac:chgData name="TAN Mei Yi [Harrisdale Senior High School]" userId="f9f029c9-d743-4d60-9f2c-e74bdec1ab07" providerId="ADAL" clId="{0E81DB02-AEDE-4812-8FCD-08A30A2237BC}" dt="2023-03-02T03:19:52.696" v="119" actId="478"/>
          <ac:spMkLst>
            <pc:docMk/>
            <pc:sldMk cId="1228451987" sldId="273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21:29.405" v="141" actId="1076"/>
          <ac:spMkLst>
            <pc:docMk/>
            <pc:sldMk cId="1228451987" sldId="273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01.301" v="296" actId="1076"/>
          <ac:spMkLst>
            <pc:docMk/>
            <pc:sldMk cId="1228451987" sldId="273"/>
            <ac:spMk id="6" creationId="{5559B8C0-E298-89F8-C2A0-40333615595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48.055" v="371" actId="20577"/>
          <ac:spMkLst>
            <pc:docMk/>
            <pc:sldMk cId="1228451987" sldId="273"/>
            <ac:spMk id="7" creationId="{2B4E308F-397B-52B0-1BE0-F85060B84E2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8:11.570" v="379" actId="1076"/>
          <ac:spMkLst>
            <pc:docMk/>
            <pc:sldMk cId="1228451987" sldId="273"/>
            <ac:spMk id="8" creationId="{4DF5D11D-E8AB-D91A-8E04-F3F5474FC03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9:44.960" v="428" actId="1076"/>
          <ac:spMkLst>
            <pc:docMk/>
            <pc:sldMk cId="1228451987" sldId="273"/>
            <ac:spMk id="25" creationId="{6E37E11E-8087-1E96-F00B-C8DC59A0522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9:57.006" v="435" actId="1076"/>
          <ac:spMkLst>
            <pc:docMk/>
            <pc:sldMk cId="1228451987" sldId="273"/>
            <ac:spMk id="26" creationId="{B269DA29-6FCE-500D-FD30-C91DD3560F2E}"/>
          </ac:spMkLst>
        </pc:spChg>
        <pc:grpChg chg="del mod">
          <ac:chgData name="TAN Mei Yi [Harrisdale Senior High School]" userId="f9f029c9-d743-4d60-9f2c-e74bdec1ab07" providerId="ADAL" clId="{0E81DB02-AEDE-4812-8FCD-08A30A2237BC}" dt="2023-03-02T03:28:39.235" v="383"/>
          <ac:grpSpMkLst>
            <pc:docMk/>
            <pc:sldMk cId="1228451987" sldId="273"/>
            <ac:grpSpMk id="12" creationId="{6D733F66-DE70-51ED-ED03-71B83054C861}"/>
          </ac:grpSpMkLst>
        </pc:grpChg>
        <pc:grpChg chg="del mod">
          <ac:chgData name="TAN Mei Yi [Harrisdale Senior High School]" userId="f9f029c9-d743-4d60-9f2c-e74bdec1ab07" providerId="ADAL" clId="{0E81DB02-AEDE-4812-8FCD-08A30A2237BC}" dt="2023-03-02T03:28:43.658" v="388"/>
          <ac:grpSpMkLst>
            <pc:docMk/>
            <pc:sldMk cId="1228451987" sldId="273"/>
            <ac:grpSpMk id="15" creationId="{6C8A0887-91CA-42F2-608B-444A390DF783}"/>
          </ac:grpSpMkLst>
        </pc:grpChg>
        <pc:grpChg chg="mod">
          <ac:chgData name="TAN Mei Yi [Harrisdale Senior High School]" userId="f9f029c9-d743-4d60-9f2c-e74bdec1ab07" providerId="ADAL" clId="{0E81DB02-AEDE-4812-8FCD-08A30A2237BC}" dt="2023-03-02T03:28:43.658" v="388"/>
          <ac:grpSpMkLst>
            <pc:docMk/>
            <pc:sldMk cId="1228451987" sldId="273"/>
            <ac:grpSpMk id="17" creationId="{C67788EC-C0A0-7A3A-9E79-004A95FABA9B}"/>
          </ac:grpSpMkLst>
        </pc:grpChg>
        <pc:grpChg chg="mod">
          <ac:chgData name="TAN Mei Yi [Harrisdale Senior High School]" userId="f9f029c9-d743-4d60-9f2c-e74bdec1ab07" providerId="ADAL" clId="{0E81DB02-AEDE-4812-8FCD-08A30A2237BC}" dt="2023-03-02T03:28:48.798" v="395"/>
          <ac:grpSpMkLst>
            <pc:docMk/>
            <pc:sldMk cId="1228451987" sldId="273"/>
            <ac:grpSpMk id="24" creationId="{F59B4DE9-A6C0-2A7E-EDC6-C16942566122}"/>
          </ac:grpSpMkLst>
        </pc:grpChg>
        <pc:inkChg chg="add mod">
          <ac:chgData name="TAN Mei Yi [Harrisdale Senior High School]" userId="f9f029c9-d743-4d60-9f2c-e74bdec1ab07" providerId="ADAL" clId="{0E81DB02-AEDE-4812-8FCD-08A30A2237BC}" dt="2023-03-02T03:28:39.235" v="383"/>
          <ac:inkMkLst>
            <pc:docMk/>
            <pc:sldMk cId="1228451987" sldId="273"/>
            <ac:inkMk id="9" creationId="{3ECDB879-5928-F783-3DF5-5FF38F7C940B}"/>
          </ac:inkMkLst>
        </pc:inkChg>
        <pc:inkChg chg="add del mod">
          <ac:chgData name="TAN Mei Yi [Harrisdale Senior High School]" userId="f9f029c9-d743-4d60-9f2c-e74bdec1ab07" providerId="ADAL" clId="{0E81DB02-AEDE-4812-8FCD-08A30A2237BC}" dt="2023-03-02T03:28:39.235" v="383"/>
          <ac:inkMkLst>
            <pc:docMk/>
            <pc:sldMk cId="1228451987" sldId="273"/>
            <ac:inkMk id="10" creationId="{D1C9D86F-45C3-4753-0CD4-B268483EA533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1" creationId="{00000000-0000-0000-0000-000000000000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3" creationId="{1972AD3F-66BE-31A7-A242-0EA1346FD967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4" creationId="{46B2EB8A-FE7F-41A3-1C8C-A4C1BD54E4C0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6" creationId="{AE10C52D-74C1-467F-1F46-1CB2F3FCFED2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18" creationId="{B797CE45-234D-B1AD-8D80-C28DD91EEB43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19" creationId="{DDF5F1C1-97CD-D3B5-6D5E-FBAACC545E0A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0" creationId="{D994F8E5-C026-2303-E07C-B66CE86C4B58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1" creationId="{C64B4078-87AA-2B71-48DF-E0898F25863A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2" creationId="{9FE6646A-2F01-EE03-CEF2-8CA6CF6A4CB3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3" creationId="{88971901-D3BA-B4A8-F9BA-57D6AE328EC4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3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5" creationId="{00000000-0000-0000-0000-000000000000}"/>
          </ac:inkMkLst>
        </pc:inkChg>
      </pc:sldChg>
      <pc:sldChg chg="addSp delSp modSp add mod ord delAnim modAnim">
        <pc:chgData name="TAN Mei Yi [Harrisdale Senior High School]" userId="f9f029c9-d743-4d60-9f2c-e74bdec1ab07" providerId="ADAL" clId="{0E81DB02-AEDE-4812-8FCD-08A30A2237BC}" dt="2023-03-02T03:55:54.204" v="1122" actId="1076"/>
        <pc:sldMkLst>
          <pc:docMk/>
          <pc:sldMk cId="3414848802" sldId="275"/>
        </pc:sldMkLst>
        <pc:spChg chg="add mod">
          <ac:chgData name="TAN Mei Yi [Harrisdale Senior High School]" userId="f9f029c9-d743-4d60-9f2c-e74bdec1ab07" providerId="ADAL" clId="{0E81DB02-AEDE-4812-8FCD-08A30A2237BC}" dt="2023-03-02T03:20:35.673" v="133"/>
          <ac:spMkLst>
            <pc:docMk/>
            <pc:sldMk cId="3414848802" sldId="275"/>
            <ac:spMk id="2" creationId="{6AC4DBC7-08CB-92D2-30CB-1C3265C0B42A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35.354" v="132" actId="478"/>
          <ac:spMkLst>
            <pc:docMk/>
            <pc:sldMk cId="3414848802" sldId="275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51:50.053" v="913" actId="1076"/>
          <ac:spMkLst>
            <pc:docMk/>
            <pc:sldMk cId="3414848802" sldId="275"/>
            <ac:spMk id="5" creationId="{DB762517-2FF2-4816-B82A-BDF65093A448}"/>
          </ac:spMkLst>
        </pc:spChg>
        <pc:spChg chg="add del">
          <ac:chgData name="TAN Mei Yi [Harrisdale Senior High School]" userId="f9f029c9-d743-4d60-9f2c-e74bdec1ab07" providerId="ADAL" clId="{0E81DB02-AEDE-4812-8FCD-08A30A2237BC}" dt="2023-03-02T03:51:58.528" v="916" actId="22"/>
          <ac:spMkLst>
            <pc:docMk/>
            <pc:sldMk cId="3414848802" sldId="275"/>
            <ac:spMk id="6" creationId="{8ACB3EFB-E533-8A65-397A-5EB619B08DE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2:51.551" v="1038" actId="20577"/>
          <ac:spMkLst>
            <pc:docMk/>
            <pc:sldMk cId="3414848802" sldId="275"/>
            <ac:spMk id="7" creationId="{337BA4EC-B9FF-22F4-5990-222BAF63756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2:33.425" v="1014" actId="14100"/>
          <ac:spMkLst>
            <pc:docMk/>
            <pc:sldMk cId="3414848802" sldId="275"/>
            <ac:spMk id="9" creationId="{919B2D33-012E-0239-B7F5-439C5DA5C30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07.634" v="1071" actId="20577"/>
          <ac:spMkLst>
            <pc:docMk/>
            <pc:sldMk cId="3414848802" sldId="275"/>
            <ac:spMk id="10" creationId="{7FE9C64F-0790-76F0-70D9-908E0D94526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31.224" v="1076"/>
          <ac:spMkLst>
            <pc:docMk/>
            <pc:sldMk cId="3414848802" sldId="275"/>
            <ac:spMk id="11" creationId="{6AB92F4B-92E8-E09D-12AC-1BCA2F0E787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25.920" v="1075" actId="1076"/>
          <ac:spMkLst>
            <pc:docMk/>
            <pc:sldMk cId="3414848802" sldId="275"/>
            <ac:spMk id="12" creationId="{2C17DEB9-CE30-CF1B-964E-39942D70499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33.434" v="1079" actId="20577"/>
          <ac:spMkLst>
            <pc:docMk/>
            <pc:sldMk cId="3414848802" sldId="275"/>
            <ac:spMk id="13" creationId="{8F6A64BC-2106-9217-E4DD-DD271F48C89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52.389" v="1092" actId="1076"/>
          <ac:spMkLst>
            <pc:docMk/>
            <pc:sldMk cId="3414848802" sldId="275"/>
            <ac:spMk id="14" creationId="{E1CFDF27-F899-EBE1-CABE-ACEE386052B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16.872" v="1100" actId="1076"/>
          <ac:spMkLst>
            <pc:docMk/>
            <pc:sldMk cId="3414848802" sldId="275"/>
            <ac:spMk id="15" creationId="{4CEB2DC2-B550-2E3E-E1F2-4AFE5A52FBE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30.783" v="1112" actId="1076"/>
          <ac:spMkLst>
            <pc:docMk/>
            <pc:sldMk cId="3414848802" sldId="275"/>
            <ac:spMk id="16" creationId="{D14971C8-F114-DE21-185F-31026865C73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45.209" v="1118" actId="1076"/>
          <ac:spMkLst>
            <pc:docMk/>
            <pc:sldMk cId="3414848802" sldId="275"/>
            <ac:spMk id="17" creationId="{8A69270E-CE70-2A1B-58F2-08816458158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54.204" v="1122" actId="1076"/>
          <ac:spMkLst>
            <pc:docMk/>
            <pc:sldMk cId="3414848802" sldId="275"/>
            <ac:spMk id="18" creationId="{CE104448-18E8-FFF8-F6F6-4912B8267B8A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4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4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3.280" v="1072" actId="478"/>
          <ac:inkMkLst>
            <pc:docMk/>
            <pc:sldMk cId="3414848802" sldId="275"/>
            <ac:inkMk id="8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9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5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5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6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194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36:33.546" v="613" actId="1076"/>
        <pc:sldMkLst>
          <pc:docMk/>
          <pc:sldMk cId="3602860433" sldId="276"/>
        </pc:sldMkLst>
        <pc:spChg chg="add mod">
          <ac:chgData name="TAN Mei Yi [Harrisdale Senior High School]" userId="f9f029c9-d743-4d60-9f2c-e74bdec1ab07" providerId="ADAL" clId="{0E81DB02-AEDE-4812-8FCD-08A30A2237BC}" dt="2023-03-02T03:19:58.453" v="122"/>
          <ac:spMkLst>
            <pc:docMk/>
            <pc:sldMk cId="3602860433" sldId="276"/>
            <ac:spMk id="2" creationId="{4349E017-4FB8-4C88-3CCE-DBBBDEFA5AE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1:51.010" v="453" actId="20577"/>
          <ac:spMkLst>
            <pc:docMk/>
            <pc:sldMk cId="3602860433" sldId="276"/>
            <ac:spMk id="3" creationId="{28DFC133-8ABC-FA67-E8AE-6616408465B2}"/>
          </ac:spMkLst>
        </pc:spChg>
        <pc:spChg chg="del">
          <ac:chgData name="TAN Mei Yi [Harrisdale Senior High School]" userId="f9f029c9-d743-4d60-9f2c-e74bdec1ab07" providerId="ADAL" clId="{0E81DB02-AEDE-4812-8FCD-08A30A2237BC}" dt="2023-03-02T03:19:58.194" v="121" actId="478"/>
          <ac:spMkLst>
            <pc:docMk/>
            <pc:sldMk cId="3602860433" sldId="276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30:59.121" v="441" actId="14100"/>
          <ac:spMkLst>
            <pc:docMk/>
            <pc:sldMk cId="3602860433" sldId="276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1:13.064" v="443"/>
          <ac:spMkLst>
            <pc:docMk/>
            <pc:sldMk cId="3602860433" sldId="276"/>
            <ac:spMk id="6" creationId="{01F47736-93F5-0894-5E3A-0E6445083CCA}"/>
          </ac:spMkLst>
        </pc:spChg>
        <pc:spChg chg="add del mod">
          <ac:chgData name="TAN Mei Yi [Harrisdale Senior High School]" userId="f9f029c9-d743-4d60-9f2c-e74bdec1ab07" providerId="ADAL" clId="{0E81DB02-AEDE-4812-8FCD-08A30A2237BC}" dt="2023-03-02T03:31:40.939" v="445"/>
          <ac:spMkLst>
            <pc:docMk/>
            <pc:sldMk cId="3602860433" sldId="276"/>
            <ac:spMk id="7" creationId="{E193E53A-76FD-6FF8-30A0-ED3CE7F0854B}"/>
          </ac:spMkLst>
        </pc:spChg>
        <pc:spChg chg="add del mod">
          <ac:chgData name="TAN Mei Yi [Harrisdale Senior High School]" userId="f9f029c9-d743-4d60-9f2c-e74bdec1ab07" providerId="ADAL" clId="{0E81DB02-AEDE-4812-8FCD-08A30A2237BC}" dt="2023-03-02T03:31:40.939" v="445"/>
          <ac:spMkLst>
            <pc:docMk/>
            <pc:sldMk cId="3602860433" sldId="276"/>
            <ac:spMk id="8" creationId="{8A90995C-6E50-3E87-1123-CD8470FFE3A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2:32.400" v="484" actId="20577"/>
          <ac:spMkLst>
            <pc:docMk/>
            <pc:sldMk cId="3602860433" sldId="276"/>
            <ac:spMk id="9" creationId="{75B6C9BF-360E-3922-727A-56BA4A6EF2B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2:59.998" v="491" actId="1076"/>
          <ac:spMkLst>
            <pc:docMk/>
            <pc:sldMk cId="3602860433" sldId="276"/>
            <ac:spMk id="10" creationId="{5186DF1B-8DC9-04AF-64D3-1FC07341D73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3:47.704" v="527" actId="14100"/>
          <ac:spMkLst>
            <pc:docMk/>
            <pc:sldMk cId="3602860433" sldId="276"/>
            <ac:spMk id="11" creationId="{043946E0-5781-00A1-B6C6-DBBFBE67AA0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22.823" v="542" actId="1076"/>
          <ac:spMkLst>
            <pc:docMk/>
            <pc:sldMk cId="3602860433" sldId="276"/>
            <ac:spMk id="12" creationId="{367BDE1D-3468-9F88-4D55-87A08771C28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41.507" v="553" actId="20577"/>
          <ac:spMkLst>
            <pc:docMk/>
            <pc:sldMk cId="3602860433" sldId="276"/>
            <ac:spMk id="13" creationId="{7472F6A2-C9FF-F151-B59B-C53AD6FBA787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36.339" v="545" actId="1076"/>
          <ac:spMkLst>
            <pc:docMk/>
            <pc:sldMk cId="3602860433" sldId="276"/>
            <ac:spMk id="14" creationId="{D003F17A-2EB8-2C35-9919-BBC2B1E272A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52.880" v="557" actId="20577"/>
          <ac:spMkLst>
            <pc:docMk/>
            <pc:sldMk cId="3602860433" sldId="276"/>
            <ac:spMk id="15" creationId="{586C2205-DD24-E6DD-B3C1-EC9C201CF8D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55.381" v="559" actId="20577"/>
          <ac:spMkLst>
            <pc:docMk/>
            <pc:sldMk cId="3602860433" sldId="276"/>
            <ac:spMk id="16" creationId="{CD0E04F8-FE0D-B110-077A-FF037895D97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5:07.496" v="563" actId="1076"/>
          <ac:spMkLst>
            <pc:docMk/>
            <pc:sldMk cId="3602860433" sldId="276"/>
            <ac:spMk id="17" creationId="{B7F30F9C-3794-82B9-4600-B898A989579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5:30.548" v="575" actId="1076"/>
          <ac:spMkLst>
            <pc:docMk/>
            <pc:sldMk cId="3602860433" sldId="276"/>
            <ac:spMk id="18" creationId="{69D1B5DE-E802-C059-91C4-40242A57ACA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6:26.961" v="611" actId="20577"/>
          <ac:spMkLst>
            <pc:docMk/>
            <pc:sldMk cId="3602860433" sldId="276"/>
            <ac:spMk id="19" creationId="{057F7563-3992-818F-548C-E647CAD1B01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6:33.546" v="613" actId="1076"/>
          <ac:spMkLst>
            <pc:docMk/>
            <pc:sldMk cId="3602860433" sldId="276"/>
            <ac:spMk id="20" creationId="{4BFB8290-38D5-AE5E-7355-D46D9F314E1E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4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6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0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4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5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6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7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7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6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44:14.205" v="745" actId="1076"/>
        <pc:sldMkLst>
          <pc:docMk/>
          <pc:sldMk cId="3789679443" sldId="277"/>
        </pc:sldMkLst>
        <pc:spChg chg="add mod">
          <ac:chgData name="TAN Mei Yi [Harrisdale Senior High School]" userId="f9f029c9-d743-4d60-9f2c-e74bdec1ab07" providerId="ADAL" clId="{0E81DB02-AEDE-4812-8FCD-08A30A2237BC}" dt="2023-03-02T03:20:03.183" v="124"/>
          <ac:spMkLst>
            <pc:docMk/>
            <pc:sldMk cId="3789679443" sldId="277"/>
            <ac:spMk id="2" creationId="{D0106E98-D9E4-F351-4DDE-FD52CACE2EA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8:08.497" v="629" actId="20577"/>
          <ac:spMkLst>
            <pc:docMk/>
            <pc:sldMk cId="3789679443" sldId="277"/>
            <ac:spMk id="3" creationId="{32B80703-9F83-35A9-B63A-A67EC4163052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02.897" v="123" actId="478"/>
          <ac:spMkLst>
            <pc:docMk/>
            <pc:sldMk cId="3789679443" sldId="277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37:35.166" v="615" actId="14100"/>
          <ac:spMkLst>
            <pc:docMk/>
            <pc:sldMk cId="3789679443" sldId="277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7:49.866" v="617" actId="1076"/>
          <ac:spMkLst>
            <pc:docMk/>
            <pc:sldMk cId="3789679443" sldId="277"/>
            <ac:spMk id="6" creationId="{08EF2DDC-792A-83BF-D952-4EF62AAB2AB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8:47.088" v="663" actId="20577"/>
          <ac:spMkLst>
            <pc:docMk/>
            <pc:sldMk cId="3789679443" sldId="277"/>
            <ac:spMk id="7" creationId="{0203C2BA-976B-44A9-C0F6-93C98C3027A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0:22.256" v="668" actId="20577"/>
          <ac:spMkLst>
            <pc:docMk/>
            <pc:sldMk cId="3789679443" sldId="277"/>
            <ac:spMk id="8" creationId="{8AD899A4-57CF-C454-2D54-E026D6E8AFF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0:37.757" v="674" actId="20577"/>
          <ac:spMkLst>
            <pc:docMk/>
            <pc:sldMk cId="3789679443" sldId="277"/>
            <ac:spMk id="9" creationId="{DB1EC7E0-F039-C494-008C-F78F93C75E6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01.415" v="683" actId="20577"/>
          <ac:spMkLst>
            <pc:docMk/>
            <pc:sldMk cId="3789679443" sldId="277"/>
            <ac:spMk id="10" creationId="{84B7E7E0-5887-4A63-F3F2-DBD0DD5702D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51.613" v="686"/>
          <ac:spMkLst>
            <pc:docMk/>
            <pc:sldMk cId="3789679443" sldId="277"/>
            <ac:spMk id="12" creationId="{AE75F853-99D9-39CA-57D3-0CB22D002C3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42.729" v="685"/>
          <ac:spMkLst>
            <pc:docMk/>
            <pc:sldMk cId="3789679443" sldId="277"/>
            <ac:spMk id="13" creationId="{660BC2AD-0D5C-ABB0-40FA-2079949CBCA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54.859" v="687" actId="20577"/>
          <ac:spMkLst>
            <pc:docMk/>
            <pc:sldMk cId="3789679443" sldId="277"/>
            <ac:spMk id="14" creationId="{3B26C099-80C3-6313-237B-23F5C9173DC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2:36.608" v="699" actId="20577"/>
          <ac:spMkLst>
            <pc:docMk/>
            <pc:sldMk cId="3789679443" sldId="277"/>
            <ac:spMk id="15" creationId="{41B4A5FD-2ED8-124F-CE0E-D0B2BA97D89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2:55.636" v="705" actId="1076"/>
          <ac:spMkLst>
            <pc:docMk/>
            <pc:sldMk cId="3789679443" sldId="277"/>
            <ac:spMk id="16" creationId="{65F255F8-3C3D-68C8-45D4-FF027EAFB41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3:12.144" v="723" actId="1076"/>
          <ac:spMkLst>
            <pc:docMk/>
            <pc:sldMk cId="3789679443" sldId="277"/>
            <ac:spMk id="17" creationId="{076B9947-5BB8-3B8C-C8C1-7158DCCBCB2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3:51.057" v="740" actId="20577"/>
          <ac:spMkLst>
            <pc:docMk/>
            <pc:sldMk cId="3789679443" sldId="277"/>
            <ac:spMk id="18" creationId="{414C24B5-A0E8-3195-00B0-BDEE1898A39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4:08.653" v="743" actId="1076"/>
          <ac:spMkLst>
            <pc:docMk/>
            <pc:sldMk cId="3789679443" sldId="277"/>
            <ac:spMk id="19" creationId="{21536551-77A4-9591-7805-B333C26187A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4:14.205" v="745" actId="1076"/>
          <ac:spMkLst>
            <pc:docMk/>
            <pc:sldMk cId="3789679443" sldId="277"/>
            <ac:spMk id="20" creationId="{CC04B3F2-E720-337A-21F7-38C4ED1A1F48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1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3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4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5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7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0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1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2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2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59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49:45.816" v="905" actId="1076"/>
        <pc:sldMkLst>
          <pc:docMk/>
          <pc:sldMk cId="1305348402" sldId="278"/>
        </pc:sldMkLst>
        <pc:spChg chg="add mod">
          <ac:chgData name="TAN Mei Yi [Harrisdale Senior High School]" userId="f9f029c9-d743-4d60-9f2c-e74bdec1ab07" providerId="ADAL" clId="{0E81DB02-AEDE-4812-8FCD-08A30A2237BC}" dt="2023-03-02T03:20:06.208" v="126"/>
          <ac:spMkLst>
            <pc:docMk/>
            <pc:sldMk cId="1305348402" sldId="278"/>
            <ac:spMk id="2" creationId="{185368E7-D754-D558-740A-7328CBBD385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6:38.215" v="823" actId="20577"/>
          <ac:spMkLst>
            <pc:docMk/>
            <pc:sldMk cId="1305348402" sldId="278"/>
            <ac:spMk id="3" creationId="{05327ACE-4C4B-3659-657A-058779806AD0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05.868" v="125" actId="478"/>
          <ac:spMkLst>
            <pc:docMk/>
            <pc:sldMk cId="1305348402" sldId="278"/>
            <ac:spMk id="4" creationId="{19CE5109-DD1B-45ED-A6F2-52B2C02857A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5:53.721" v="802"/>
          <ac:spMkLst>
            <pc:docMk/>
            <pc:sldMk cId="1305348402" sldId="278"/>
            <ac:spMk id="6" creationId="{2CE330B8-95B0-B8CD-E37A-C82BF76312B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01.239" v="841" actId="20577"/>
          <ac:spMkLst>
            <pc:docMk/>
            <pc:sldMk cId="1305348402" sldId="278"/>
            <ac:spMk id="7" creationId="{A98D016B-45B2-00B5-F4F0-AEE82C88E19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37.106" v="878" actId="1076"/>
          <ac:spMkLst>
            <pc:docMk/>
            <pc:sldMk cId="1305348402" sldId="278"/>
            <ac:spMk id="9" creationId="{B70707FD-0E14-14F9-A5C6-56F69DAEB19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52.589" v="886" actId="1076"/>
          <ac:spMkLst>
            <pc:docMk/>
            <pc:sldMk cId="1305348402" sldId="278"/>
            <ac:spMk id="10" creationId="{DDEF9559-35A1-3EE6-C098-A29307C1960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1.937" v="890"/>
          <ac:spMkLst>
            <pc:docMk/>
            <pc:sldMk cId="1305348402" sldId="278"/>
            <ac:spMk id="11" creationId="{1F6D027B-1A79-DA46-AE43-F494D90A4B5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15.066" v="889"/>
          <ac:spMkLst>
            <pc:docMk/>
            <pc:sldMk cId="1305348402" sldId="278"/>
            <ac:spMk id="12" creationId="{AC76BB60-2A11-BD44-7028-5E2AA180375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3.800" v="891" actId="20577"/>
          <ac:spMkLst>
            <pc:docMk/>
            <pc:sldMk cId="1305348402" sldId="278"/>
            <ac:spMk id="13" creationId="{4F72234C-848A-EC48-E4AA-E32E192F176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7.079" v="892" actId="20577"/>
          <ac:spMkLst>
            <pc:docMk/>
            <pc:sldMk cId="1305348402" sldId="278"/>
            <ac:spMk id="14" creationId="{DAAE8A07-9090-ECB1-038F-C76104CFE0E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41.837" v="897" actId="20577"/>
          <ac:spMkLst>
            <pc:docMk/>
            <pc:sldMk cId="1305348402" sldId="278"/>
            <ac:spMk id="15" creationId="{522B40C2-F3E7-B13C-52D6-65BAB954220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9:31.947" v="901" actId="1076"/>
          <ac:spMkLst>
            <pc:docMk/>
            <pc:sldMk cId="1305348402" sldId="278"/>
            <ac:spMk id="16" creationId="{08C098FF-86D7-BC10-633F-D97447D5555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9:45.816" v="905" actId="1076"/>
          <ac:spMkLst>
            <pc:docMk/>
            <pc:sldMk cId="1305348402" sldId="278"/>
            <ac:spMk id="17" creationId="{8F1FCC54-2B8B-AF37-4DA1-6D5083A5404E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3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4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51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6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9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1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8:00.808" v="888" actId="478"/>
          <ac:inkMkLst>
            <pc:docMk/>
            <pc:sldMk cId="1305348402" sldId="278"/>
            <ac:inkMk id="135" creationId="{00000000-0000-0000-0000-000000000000}"/>
          </ac:inkMkLst>
        </pc:inkChg>
      </pc:sldChg>
      <pc:sldChg chg="addSp delSp modSp add del mod">
        <pc:chgData name="TAN Mei Yi [Harrisdale Senior High School]" userId="f9f029c9-d743-4d60-9f2c-e74bdec1ab07" providerId="ADAL" clId="{0E81DB02-AEDE-4812-8FCD-08A30A2237BC}" dt="2023-03-02T03:50:13.992" v="910" actId="47"/>
        <pc:sldMkLst>
          <pc:docMk/>
          <pc:sldMk cId="725976756" sldId="281"/>
        </pc:sldMkLst>
        <pc:spChg chg="add mod">
          <ac:chgData name="TAN Mei Yi [Harrisdale Senior High School]" userId="f9f029c9-d743-4d60-9f2c-e74bdec1ab07" providerId="ADAL" clId="{0E81DB02-AEDE-4812-8FCD-08A30A2237BC}" dt="2023-03-02T03:20:11.118" v="128"/>
          <ac:spMkLst>
            <pc:docMk/>
            <pc:sldMk cId="725976756" sldId="281"/>
            <ac:spMk id="2" creationId="{2899E1DB-2843-AF38-9122-6CE4AD1D30D7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10.844" v="127" actId="478"/>
          <ac:spMkLst>
            <pc:docMk/>
            <pc:sldMk cId="725976756" sldId="281"/>
            <ac:spMk id="4" creationId="{19CE5109-DD1B-45ED-A6F2-52B2C02857A1}"/>
          </ac:spMkLst>
        </pc:spChg>
      </pc:sldChg>
      <pc:sldChg chg="addSp delSp modSp add mod ord addAnim delAnim modAnim">
        <pc:chgData name="TAN Mei Yi [Harrisdale Senior High School]" userId="f9f029c9-d743-4d60-9f2c-e74bdec1ab07" providerId="ADAL" clId="{0E81DB02-AEDE-4812-8FCD-08A30A2237BC}" dt="2023-03-02T04:49:11.636" v="1318" actId="1076"/>
        <pc:sldMkLst>
          <pc:docMk/>
          <pc:sldMk cId="2421111004" sldId="282"/>
        </pc:sldMkLst>
        <pc:spChg chg="add mod">
          <ac:chgData name="TAN Mei Yi [Harrisdale Senior High School]" userId="f9f029c9-d743-4d60-9f2c-e74bdec1ab07" providerId="ADAL" clId="{0E81DB02-AEDE-4812-8FCD-08A30A2237BC}" dt="2023-03-02T03:20:39.121" v="135"/>
          <ac:spMkLst>
            <pc:docMk/>
            <pc:sldMk cId="2421111004" sldId="282"/>
            <ac:spMk id="2" creationId="{C93BC970-8505-C81E-21FD-EFFFC75D891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3:28.170" v="1142" actId="1076"/>
          <ac:spMkLst>
            <pc:docMk/>
            <pc:sldMk cId="2421111004" sldId="282"/>
            <ac:spMk id="3" creationId="{D64A0C01-1649-F084-EB44-957747894999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38.882" v="134" actId="478"/>
          <ac:spMkLst>
            <pc:docMk/>
            <pc:sldMk cId="2421111004" sldId="282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4:42:58.714" v="1125" actId="1076"/>
          <ac:spMkLst>
            <pc:docMk/>
            <pc:sldMk cId="2421111004" sldId="282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3:10.587" v="1129" actId="14100"/>
          <ac:spMkLst>
            <pc:docMk/>
            <pc:sldMk cId="2421111004" sldId="282"/>
            <ac:spMk id="7" creationId="{F451933F-3D22-BA4F-4A25-6ADCBDD3E787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5:10.100" v="1211" actId="21"/>
          <ac:spMkLst>
            <pc:docMk/>
            <pc:sldMk cId="2421111004" sldId="282"/>
            <ac:spMk id="8" creationId="{22691AD0-A5DF-E560-06B4-2D6199500F0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37.009" v="1267" actId="1076"/>
          <ac:spMkLst>
            <pc:docMk/>
            <pc:sldMk cId="2421111004" sldId="282"/>
            <ac:spMk id="9" creationId="{242B0B39-1005-9504-B06B-D73F160A86B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37.009" v="1267" actId="1076"/>
          <ac:spMkLst>
            <pc:docMk/>
            <pc:sldMk cId="2421111004" sldId="282"/>
            <ac:spMk id="10" creationId="{C8A9D905-0EA9-BF0C-0B49-DE329C47CB0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45.722" v="1243"/>
          <ac:spMkLst>
            <pc:docMk/>
            <pc:sldMk cId="2421111004" sldId="282"/>
            <ac:spMk id="11" creationId="{DA201BC0-AC80-BDE0-D8A1-3B7468D9C35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35.684" v="1242" actId="1076"/>
          <ac:spMkLst>
            <pc:docMk/>
            <pc:sldMk cId="2421111004" sldId="282"/>
            <ac:spMk id="12" creationId="{40A502E8-1608-43F3-CD6B-9F869FB6EC7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52.475" v="1249" actId="20577"/>
          <ac:spMkLst>
            <pc:docMk/>
            <pc:sldMk cId="2421111004" sldId="282"/>
            <ac:spMk id="13" creationId="{D4B9424D-CD5A-6577-F7D1-5E157744342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58.927" v="1272" actId="20577"/>
          <ac:spMkLst>
            <pc:docMk/>
            <pc:sldMk cId="2421111004" sldId="282"/>
            <ac:spMk id="14" creationId="{DECDF2D9-2DC4-5C6D-DC27-80F7976363B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26.906" v="1262" actId="1076"/>
          <ac:spMkLst>
            <pc:docMk/>
            <pc:sldMk cId="2421111004" sldId="282"/>
            <ac:spMk id="15" creationId="{CF267983-EAA0-7F30-BBA3-0DD46369A6B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8:21.090" v="1283" actId="1076"/>
          <ac:spMkLst>
            <pc:docMk/>
            <pc:sldMk cId="2421111004" sldId="282"/>
            <ac:spMk id="16" creationId="{F824F75D-7B84-A6AF-5008-CB2243A35F7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8:36.933" v="1291" actId="20577"/>
          <ac:spMkLst>
            <pc:docMk/>
            <pc:sldMk cId="2421111004" sldId="282"/>
            <ac:spMk id="18" creationId="{217FFC68-AD02-7551-141E-C5DF39C76D6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9:05.048" v="1316" actId="1076"/>
          <ac:spMkLst>
            <pc:docMk/>
            <pc:sldMk cId="2421111004" sldId="282"/>
            <ac:spMk id="19" creationId="{EEA2CE75-B35C-DFEF-1376-D1A7D3AFF15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9:11.636" v="1318" actId="1076"/>
          <ac:spMkLst>
            <pc:docMk/>
            <pc:sldMk cId="2421111004" sldId="282"/>
            <ac:spMk id="21" creationId="{99E0CDEC-90A0-5C9D-D822-F47F819E2710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6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1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2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7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6.604" v="1238" actId="478"/>
          <ac:inkMkLst>
            <pc:docMk/>
            <pc:sldMk cId="2421111004" sldId="282"/>
            <ac:inkMk id="15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12.449" v="1239" actId="478"/>
          <ac:inkMkLst>
            <pc:docMk/>
            <pc:sldMk cId="2421111004" sldId="282"/>
            <ac:inkMk id="200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12.449" v="1239" actId="478"/>
          <ac:inkMkLst>
            <pc:docMk/>
            <pc:sldMk cId="2421111004" sldId="282"/>
            <ac:inkMk id="240" creationId="{00000000-0000-0000-0000-000000000000}"/>
          </ac:inkMkLst>
        </pc:inkChg>
      </pc:sldChg>
      <pc:sldChg chg="modSp mod">
        <pc:chgData name="TAN Mei Yi [Harrisdale Senior High School]" userId="f9f029c9-d743-4d60-9f2c-e74bdec1ab07" providerId="ADAL" clId="{0E81DB02-AEDE-4812-8FCD-08A30A2237BC}" dt="2023-03-02T03:45:06.823" v="800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0E81DB02-AEDE-4812-8FCD-08A30A2237BC}" dt="2023-03-02T03:45:06.823" v="800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0E81DB02-AEDE-4812-8FCD-08A30A2237BC}" dt="2023-03-02T04:55:36.061" v="1348" actId="113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E81DB02-AEDE-4812-8FCD-08A30A2237BC}" dt="2023-03-02T04:55:36.061" v="1348" actId="113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E81DB02-AEDE-4812-8FCD-08A30A2237BC}" dt="2023-03-02T04:49:55.872" v="1323" actId="113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26:42.480" v="290"/>
        <pc:sldMkLst>
          <pc:docMk/>
          <pc:sldMk cId="1402098820" sldId="293"/>
        </pc:sldMkLst>
        <pc:spChg chg="add mod">
          <ac:chgData name="TAN Mei Yi [Harrisdale Senior High School]" userId="f9f029c9-d743-4d60-9f2c-e74bdec1ab07" providerId="ADAL" clId="{0E81DB02-AEDE-4812-8FCD-08A30A2237BC}" dt="2023-03-02T03:23:46.027" v="166" actId="207"/>
          <ac:spMkLst>
            <pc:docMk/>
            <pc:sldMk cId="1402098820" sldId="293"/>
            <ac:spMk id="3" creationId="{6B81A543-355A-F5AA-71E2-EBB477BFF09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4:01.354" v="179" actId="1076"/>
          <ac:spMkLst>
            <pc:docMk/>
            <pc:sldMk cId="1402098820" sldId="293"/>
            <ac:spMk id="4" creationId="{97A79906-DB07-8EA1-07DA-4B60ADD080B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4:19.211" v="195" actId="1076"/>
          <ac:spMkLst>
            <pc:docMk/>
            <pc:sldMk cId="1402098820" sldId="293"/>
            <ac:spMk id="6" creationId="{2D9822A7-9AA6-DCD2-1D0F-9F378CFE954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5:04.587" v="228" actId="1076"/>
          <ac:spMkLst>
            <pc:docMk/>
            <pc:sldMk cId="1402098820" sldId="293"/>
            <ac:spMk id="7" creationId="{6008BF23-E7D8-D00B-E52A-AD85797A8CC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5:21.727" v="234" actId="1076"/>
          <ac:spMkLst>
            <pc:docMk/>
            <pc:sldMk cId="1402098820" sldId="293"/>
            <ac:spMk id="8" creationId="{A45CE506-4D11-B170-3FC1-765FF05FBEA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00.053" v="271" actId="20577"/>
          <ac:spMkLst>
            <pc:docMk/>
            <pc:sldMk cId="1402098820" sldId="293"/>
            <ac:spMk id="9" creationId="{88267243-3D32-AF56-F23A-7E97B807CF0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04.386" v="276" actId="20577"/>
          <ac:spMkLst>
            <pc:docMk/>
            <pc:sldMk cId="1402098820" sldId="293"/>
            <ac:spMk id="10" creationId="{10E27B87-0BC9-ED41-CFA3-8FDB0B6F511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30.450" v="288" actId="1076"/>
          <ac:spMkLst>
            <pc:docMk/>
            <pc:sldMk cId="1402098820" sldId="293"/>
            <ac:spMk id="12" creationId="{5C0C46C3-BE1A-AA8D-9405-0393A0A88D08}"/>
          </ac:spMkLst>
        </pc:sp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1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5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38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4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5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6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4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5" creationId="{00000000-0000-0000-0000-000000000000}"/>
          </ac:inkMkLst>
        </pc:ink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2306695229" sldId="294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1941661573" sldId="295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3628839859" sldId="296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642305762" sldId="297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979343826" sldId="298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845327568" sldId="29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29112437" sldId="44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35649175" sldId="44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392366133" sldId="45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629076612" sldId="457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77406438" sldId="458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412546243" sldId="45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898548170" sldId="460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616900629" sldId="461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1022590" sldId="46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067833419" sldId="46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008355428" sldId="464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70731035" sldId="465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822272902" sldId="466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52660933" sldId="468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85520564" sldId="46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580074278" sldId="470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513768391" sldId="471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996820454" sldId="47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927223525" sldId="474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421285151" sldId="475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52746198" sldId="476"/>
        </pc:sldMkLst>
      </pc:sldChg>
      <pc:sldMasterChg chg="delSldLayout">
        <pc:chgData name="TAN Mei Yi [Harrisdale Senior High School]" userId="f9f029c9-d743-4d60-9f2c-e74bdec1ab07" providerId="ADAL" clId="{0E81DB02-AEDE-4812-8FCD-08A30A2237BC}" dt="2023-03-02T01:33:14.306" v="3" actId="47"/>
        <pc:sldMasterMkLst>
          <pc:docMk/>
          <pc:sldMasterMk cId="3957524511" sldId="2147483648"/>
        </pc:sldMasterMkLst>
        <pc:sldLayoutChg chg="del">
          <pc:chgData name="TAN Mei Yi [Harrisdale Senior High School]" userId="f9f029c9-d743-4d60-9f2c-e74bdec1ab07" providerId="ADAL" clId="{0E81DB02-AEDE-4812-8FCD-08A30A2237BC}" dt="2023-03-02T01:33:14.306" v="3" actId="47"/>
          <pc:sldLayoutMkLst>
            <pc:docMk/>
            <pc:sldMasterMk cId="3957524511" sldId="2147483648"/>
            <pc:sldLayoutMk cId="2451826033" sldId="2147483663"/>
          </pc:sldLayoutMkLst>
        </pc:sldLayoutChg>
      </pc:sldMasterChg>
    </pc:docChg>
  </pc:docChgLst>
  <pc:docChgLst>
    <pc:chgData name="MeiYi TAN" userId="f9f029c9-d743-4d60-9f2c-e74bdec1ab07" providerId="ADAL" clId="{3F661D7B-FD69-4DAB-B4D0-73E523D840BB}"/>
    <pc:docChg chg="undo custSel addSld delSld modSld">
      <pc:chgData name="MeiYi TAN" userId="f9f029c9-d743-4d60-9f2c-e74bdec1ab07" providerId="ADAL" clId="{3F661D7B-FD69-4DAB-B4D0-73E523D840BB}" dt="2023-03-10T02:36:25.775" v="1917" actId="2696"/>
      <pc:docMkLst>
        <pc:docMk/>
      </pc:docMkLst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2537661815" sldId="258"/>
        </pc:sldMkLst>
      </pc:sldChg>
      <pc:sldChg chg="modSp add mod modAnim">
        <pc:chgData name="MeiYi TAN" userId="f9f029c9-d743-4d60-9f2c-e74bdec1ab07" providerId="ADAL" clId="{3F661D7B-FD69-4DAB-B4D0-73E523D840BB}" dt="2023-03-09T23:22:41.145" v="113"/>
        <pc:sldMkLst>
          <pc:docMk/>
          <pc:sldMk cId="1796527551" sldId="260"/>
        </pc:sldMkLst>
        <pc:spChg chg="mod">
          <ac:chgData name="MeiYi TAN" userId="f9f029c9-d743-4d60-9f2c-e74bdec1ab07" providerId="ADAL" clId="{3F661D7B-FD69-4DAB-B4D0-73E523D840BB}" dt="2023-03-09T23:22:29.647" v="111" actId="27636"/>
          <ac:spMkLst>
            <pc:docMk/>
            <pc:sldMk cId="1796527551" sldId="260"/>
            <ac:spMk id="3" creationId="{00000000-0000-0000-0000-000000000000}"/>
          </ac:spMkLst>
        </pc:spChg>
        <pc:spChg chg="mod">
          <ac:chgData name="MeiYi TAN" userId="f9f029c9-d743-4d60-9f2c-e74bdec1ab07" providerId="ADAL" clId="{3F661D7B-FD69-4DAB-B4D0-73E523D840BB}" dt="2023-03-09T14:00:08.765" v="24" actId="207"/>
          <ac:spMkLst>
            <pc:docMk/>
            <pc:sldMk cId="1796527551" sldId="260"/>
            <ac:spMk id="7" creationId="{E52D7B77-D9BB-466B-ADF0-020F026B82E3}"/>
          </ac:spMkLst>
        </pc:spChg>
      </pc:sldChg>
      <pc:sldChg chg="addSp delSp modSp add mod modAnim">
        <pc:chgData name="MeiYi TAN" userId="f9f029c9-d743-4d60-9f2c-e74bdec1ab07" providerId="ADAL" clId="{3F661D7B-FD69-4DAB-B4D0-73E523D840BB}" dt="2023-03-10T00:41:58.861" v="656" actId="1076"/>
        <pc:sldMkLst>
          <pc:docMk/>
          <pc:sldMk cId="3956995671" sldId="264"/>
        </pc:sldMkLst>
        <pc:spChg chg="add mod">
          <ac:chgData name="MeiYi TAN" userId="f9f029c9-d743-4d60-9f2c-e74bdec1ab07" providerId="ADAL" clId="{3F661D7B-FD69-4DAB-B4D0-73E523D840BB}" dt="2023-03-09T14:02:02.054" v="51"/>
          <ac:spMkLst>
            <pc:docMk/>
            <pc:sldMk cId="3956995671" sldId="264"/>
            <ac:spMk id="2" creationId="{02ECB3D3-0506-7D29-6883-28A64B8AA351}"/>
          </ac:spMkLst>
        </pc:spChg>
        <pc:spChg chg="add mod">
          <ac:chgData name="MeiYi TAN" userId="f9f029c9-d743-4d60-9f2c-e74bdec1ab07" providerId="ADAL" clId="{3F661D7B-FD69-4DAB-B4D0-73E523D840BB}" dt="2023-03-09T23:23:45.820" v="198" actId="6549"/>
          <ac:spMkLst>
            <pc:docMk/>
            <pc:sldMk cId="3956995671" sldId="264"/>
            <ac:spMk id="3" creationId="{108F32FD-28DD-B51A-290D-02270334E4E8}"/>
          </ac:spMkLst>
        </pc:spChg>
        <pc:spChg chg="add mod">
          <ac:chgData name="MeiYi TAN" userId="f9f029c9-d743-4d60-9f2c-e74bdec1ab07" providerId="ADAL" clId="{3F661D7B-FD69-4DAB-B4D0-73E523D840BB}" dt="2023-03-10T00:41:58.861" v="656" actId="1076"/>
          <ac:spMkLst>
            <pc:docMk/>
            <pc:sldMk cId="3956995671" sldId="264"/>
            <ac:spMk id="4" creationId="{7B306A8C-8C8B-4AC9-1D66-7158B1131D2B}"/>
          </ac:spMkLst>
        </pc:spChg>
        <pc:spChg chg="del mod">
          <ac:chgData name="MeiYi TAN" userId="f9f029c9-d743-4d60-9f2c-e74bdec1ab07" providerId="ADAL" clId="{3F661D7B-FD69-4DAB-B4D0-73E523D840BB}" dt="2023-03-09T14:02:01.783" v="50" actId="478"/>
          <ac:spMkLst>
            <pc:docMk/>
            <pc:sldMk cId="3956995671" sldId="264"/>
            <ac:spMk id="4" creationId="{89D82520-5C4B-4FED-831C-105560102665}"/>
          </ac:spMkLst>
        </pc:spChg>
        <pc:spChg chg="del">
          <ac:chgData name="MeiYi TAN" userId="f9f029c9-d743-4d60-9f2c-e74bdec1ab07" providerId="ADAL" clId="{3F661D7B-FD69-4DAB-B4D0-73E523D840BB}" dt="2023-03-09T14:02:06.951" v="53" actId="478"/>
          <ac:spMkLst>
            <pc:docMk/>
            <pc:sldMk cId="3956995671" sldId="264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09T23:29:13.196" v="479" actId="1076"/>
          <ac:spMkLst>
            <pc:docMk/>
            <pc:sldMk cId="3956995671" sldId="264"/>
            <ac:spMk id="28" creationId="{5B404CEC-9176-B70B-889D-BC8B81A3C691}"/>
          </ac:spMkLst>
        </pc:spChg>
        <pc:spChg chg="add mod">
          <ac:chgData name="MeiYi TAN" userId="f9f029c9-d743-4d60-9f2c-e74bdec1ab07" providerId="ADAL" clId="{3F661D7B-FD69-4DAB-B4D0-73E523D840BB}" dt="2023-03-09T23:29:16.979" v="480" actId="1076"/>
          <ac:spMkLst>
            <pc:docMk/>
            <pc:sldMk cId="3956995671" sldId="264"/>
            <ac:spMk id="29" creationId="{7596B0D6-C720-06D7-5060-3B01712CF79A}"/>
          </ac:spMkLst>
        </pc:spChg>
        <pc:spChg chg="add mod">
          <ac:chgData name="MeiYi TAN" userId="f9f029c9-d743-4d60-9f2c-e74bdec1ab07" providerId="ADAL" clId="{3F661D7B-FD69-4DAB-B4D0-73E523D840BB}" dt="2023-03-10T00:08:41.625" v="529" actId="1076"/>
          <ac:spMkLst>
            <pc:docMk/>
            <pc:sldMk cId="3956995671" sldId="264"/>
            <ac:spMk id="30" creationId="{1C8A3E12-0266-2783-B567-D5007A23D260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1" creationId="{5941B804-74EB-5222-3863-E4A152AD0511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2" creationId="{40FDCA2B-DABC-28F9-4ACC-2A33F4914AED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3" creationId="{A022FB61-EFA8-E413-CFFE-52C7BBF54AFC}"/>
          </ac:spMkLst>
        </pc:spChg>
        <pc:spChg chg="add mod">
          <ac:chgData name="MeiYi TAN" userId="f9f029c9-d743-4d60-9f2c-e74bdec1ab07" providerId="ADAL" clId="{3F661D7B-FD69-4DAB-B4D0-73E523D840BB}" dt="2023-03-09T23:29:25.514" v="482" actId="1076"/>
          <ac:spMkLst>
            <pc:docMk/>
            <pc:sldMk cId="3956995671" sldId="264"/>
            <ac:spMk id="34" creationId="{491CB992-070F-A640-A7D4-149B33AAA055}"/>
          </ac:spMkLst>
        </pc:spChg>
        <pc:spChg chg="add mod">
          <ac:chgData name="MeiYi TAN" userId="f9f029c9-d743-4d60-9f2c-e74bdec1ab07" providerId="ADAL" clId="{3F661D7B-FD69-4DAB-B4D0-73E523D840BB}" dt="2023-03-09T23:29:53.067" v="525" actId="20577"/>
          <ac:spMkLst>
            <pc:docMk/>
            <pc:sldMk cId="3956995671" sldId="264"/>
            <ac:spMk id="59" creationId="{528BE0CA-9D98-45BA-4A8B-6DE8D991DB9F}"/>
          </ac:spMkLst>
        </pc:spChg>
        <pc:spChg chg="add mod">
          <ac:chgData name="MeiYi TAN" userId="f9f029c9-d743-4d60-9f2c-e74bdec1ab07" providerId="ADAL" clId="{3F661D7B-FD69-4DAB-B4D0-73E523D840BB}" dt="2023-03-10T00:11:03.701" v="551" actId="20577"/>
          <ac:spMkLst>
            <pc:docMk/>
            <pc:sldMk cId="3956995671" sldId="264"/>
            <ac:spMk id="60" creationId="{3C4E7C0C-BD31-76F6-4BAC-B4AD0B71F794}"/>
          </ac:spMkLst>
        </pc:spChg>
        <pc:spChg chg="add mod">
          <ac:chgData name="MeiYi TAN" userId="f9f029c9-d743-4d60-9f2c-e74bdec1ab07" providerId="ADAL" clId="{3F661D7B-FD69-4DAB-B4D0-73E523D840BB}" dt="2023-03-10T00:11:49.103" v="581" actId="1076"/>
          <ac:spMkLst>
            <pc:docMk/>
            <pc:sldMk cId="3956995671" sldId="264"/>
            <ac:spMk id="63" creationId="{03171990-BE13-97FC-512A-4029B581A0C6}"/>
          </ac:spMkLst>
        </pc:spChg>
        <pc:spChg chg="add mod">
          <ac:chgData name="MeiYi TAN" userId="f9f029c9-d743-4d60-9f2c-e74bdec1ab07" providerId="ADAL" clId="{3F661D7B-FD69-4DAB-B4D0-73E523D840BB}" dt="2023-03-10T00:13:32.178" v="603" actId="1076"/>
          <ac:spMkLst>
            <pc:docMk/>
            <pc:sldMk cId="3956995671" sldId="264"/>
            <ac:spMk id="64" creationId="{78911E46-6136-0C14-24EA-2FBAF2A60DE7}"/>
          </ac:spMkLst>
        </pc:spChg>
        <pc:grpChg chg="del mod">
          <ac:chgData name="MeiYi TAN" userId="f9f029c9-d743-4d60-9f2c-e74bdec1ab07" providerId="ADAL" clId="{3F661D7B-FD69-4DAB-B4D0-73E523D840BB}" dt="2023-03-09T23:24:33.273" v="241"/>
          <ac:grpSpMkLst>
            <pc:docMk/>
            <pc:sldMk cId="3956995671" sldId="264"/>
            <ac:grpSpMk id="12" creationId="{1E5B82CA-4644-1C71-FDEB-2E66F29B4D51}"/>
          </ac:grpSpMkLst>
        </pc:grpChg>
        <pc:grpChg chg="mod">
          <ac:chgData name="MeiYi TAN" userId="f9f029c9-d743-4d60-9f2c-e74bdec1ab07" providerId="ADAL" clId="{3F661D7B-FD69-4DAB-B4D0-73E523D840BB}" dt="2023-03-09T23:24:33.273" v="241"/>
          <ac:grpSpMkLst>
            <pc:docMk/>
            <pc:sldMk cId="3956995671" sldId="264"/>
            <ac:grpSpMk id="19" creationId="{BE9B9114-EDEA-DB1D-0732-2B7E606BB61B}"/>
          </ac:grpSpMkLst>
        </pc:grpChg>
        <pc:grpChg chg="mod">
          <ac:chgData name="MeiYi TAN" userId="f9f029c9-d743-4d60-9f2c-e74bdec1ab07" providerId="ADAL" clId="{3F661D7B-FD69-4DAB-B4D0-73E523D840BB}" dt="2023-03-09T23:24:50.840" v="249"/>
          <ac:grpSpMkLst>
            <pc:docMk/>
            <pc:sldMk cId="3956995671" sldId="264"/>
            <ac:grpSpMk id="26" creationId="{BCE7E760-3D6E-5CE8-AAD4-A8DE2BF662FC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40" creationId="{60772E90-9A5B-0758-F8EF-B962AEFC25B4}"/>
          </ac:grpSpMkLst>
        </pc:grpChg>
        <pc:grpChg chg="add del mod">
          <ac:chgData name="MeiYi TAN" userId="f9f029c9-d743-4d60-9f2c-e74bdec1ab07" providerId="ADAL" clId="{3F661D7B-FD69-4DAB-B4D0-73E523D840BB}" dt="2023-03-09T23:28:07.876" v="468"/>
          <ac:grpSpMkLst>
            <pc:docMk/>
            <pc:sldMk cId="3956995671" sldId="264"/>
            <ac:grpSpMk id="44" creationId="{73045043-5A3B-F7C2-57BE-478935706551}"/>
          </ac:grpSpMkLst>
        </pc:grpChg>
        <pc:grpChg chg="mod">
          <ac:chgData name="MeiYi TAN" userId="f9f029c9-d743-4d60-9f2c-e74bdec1ab07" providerId="ADAL" clId="{3F661D7B-FD69-4DAB-B4D0-73E523D840BB}" dt="2023-03-09T23:28:01.545" v="465"/>
          <ac:grpSpMkLst>
            <pc:docMk/>
            <pc:sldMk cId="3956995671" sldId="264"/>
            <ac:grpSpMk id="47" creationId="{CD87D159-6A49-3390-689B-FF78642B5E30}"/>
          </ac:grpSpMkLst>
        </pc:grpChg>
        <pc:grpChg chg="del mod">
          <ac:chgData name="MeiYi TAN" userId="f9f029c9-d743-4d60-9f2c-e74bdec1ab07" providerId="ADAL" clId="{3F661D7B-FD69-4DAB-B4D0-73E523D840BB}" dt="2023-03-09T23:28:09.310" v="471"/>
          <ac:grpSpMkLst>
            <pc:docMk/>
            <pc:sldMk cId="3956995671" sldId="264"/>
            <ac:grpSpMk id="49" creationId="{2FC3FDB5-5575-95CA-D6DE-DDF50341F3E3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2" creationId="{AC63370A-ADC3-4F18-9CEB-20C04E93212C}"/>
          </ac:grpSpMkLst>
        </pc:grpChg>
        <pc:grpChg chg="del mod">
          <ac:chgData name="MeiYi TAN" userId="f9f029c9-d743-4d60-9f2c-e74bdec1ab07" providerId="ADAL" clId="{3F661D7B-FD69-4DAB-B4D0-73E523D840BB}" dt="2023-03-09T23:28:20.492" v="476"/>
          <ac:grpSpMkLst>
            <pc:docMk/>
            <pc:sldMk cId="3956995671" sldId="264"/>
            <ac:grpSpMk id="55" creationId="{CCB75A43-DEE5-6283-E54A-78357EFB9CD5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7" creationId="{8E3ED737-D5B4-702A-6E39-7196B0BCAEB1}"/>
          </ac:grpSpMkLst>
        </pc:grpChg>
        <pc:grpChg chg="add 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8" creationId="{99F057EC-EC22-8023-5112-9835DA682B63}"/>
          </ac:grpSpMkLst>
        </pc:grpChg>
        <pc:picChg chg="del">
          <ac:chgData name="MeiYi TAN" userId="f9f029c9-d743-4d60-9f2c-e74bdec1ab07" providerId="ADAL" clId="{3F661D7B-FD69-4DAB-B4D0-73E523D840BB}" dt="2023-03-09T14:02:10.927" v="54" actId="478"/>
          <ac:picMkLst>
            <pc:docMk/>
            <pc:sldMk cId="3956995671" sldId="264"/>
            <ac:picMk id="3" creationId="{B0D0E700-142C-4F04-ABBF-2CB2917F85BC}"/>
          </ac:picMkLst>
        </pc:picChg>
        <pc:picChg chg="add del mod">
          <ac:chgData name="MeiYi TAN" userId="f9f029c9-d743-4d60-9f2c-e74bdec1ab07" providerId="ADAL" clId="{3F661D7B-FD69-4DAB-B4D0-73E523D840BB}" dt="2023-03-09T23:27:28.715" v="445" actId="478"/>
          <ac:picMkLst>
            <pc:docMk/>
            <pc:sldMk cId="3956995671" sldId="264"/>
            <ac:picMk id="7" creationId="{12F95A84-391F-B90C-A3DE-2037109EB779}"/>
          </ac:picMkLst>
        </pc:pic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5" creationId="{01730E9F-0CEF-0CAE-F8AE-0843931AA914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6" creationId="{6FB56628-C1EC-5C16-4CD6-808B1C43639C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8" creationId="{78EB6765-5AC0-29FC-10BE-5643EDBE3954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9" creationId="{DA2736F1-AAFF-19C4-4D4B-43DF686509C2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0" creationId="{D48DEE5E-357A-E40C-71A0-38E77D1D623A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1" creationId="{1AB04931-10AA-4504-8600-60D17C236C36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3" creationId="{7E71DDBC-3DA1-1B4C-A859-818F75E4E70D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4" creationId="{4E5DB005-C7D2-A0C5-9903-17BC36062B83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5" creationId="{6F04B15F-14BD-93FF-137B-36C36BC01120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6" creationId="{88D73AB4-F288-021B-E68C-A4139DAB80FA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7" creationId="{F27356C5-09CC-92C1-27E5-61103B3A47C5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8" creationId="{AEC563AF-D8E5-DCAB-DB25-8B94877671A7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0" creationId="{277BE593-5D7B-86F7-14E1-3D1413FCC791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1" creationId="{14F60A95-89C9-90DA-41EC-B1A6461FEEEA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2" creationId="{38D601D9-BA72-24FA-7633-D156D0DBC775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3" creationId="{7D5AD92E-A48F-EDEE-EB89-A9D9F8624CB9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4" creationId="{62269CAC-BCE4-829C-BD34-DEFD756136DE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5" creationId="{4CBBD276-B35B-0BE8-D957-927191ADCFA9}"/>
          </ac:inkMkLst>
        </pc:inkChg>
        <pc:inkChg chg="add">
          <ac:chgData name="MeiYi TAN" userId="f9f029c9-d743-4d60-9f2c-e74bdec1ab07" providerId="ADAL" clId="{3F661D7B-FD69-4DAB-B4D0-73E523D840BB}" dt="2023-03-09T23:24:59.929" v="251" actId="9405"/>
          <ac:inkMkLst>
            <pc:docMk/>
            <pc:sldMk cId="3956995671" sldId="264"/>
            <ac:inkMk id="27" creationId="{103FF883-3E9B-811C-BE35-34210786543C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5" creationId="{20D5C324-ACE5-9D63-DA65-5B4ACD60479B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6" creationId="{C93453EC-8491-32E9-CF91-9C1F3463F526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7" creationId="{BB0557EB-8593-4E40-0FF7-B1413291F8F8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8" creationId="{A0B3CC3B-3993-225A-1907-79D5C10E395F}"/>
          </ac:inkMkLst>
        </pc:inkChg>
        <pc:inkChg chg="add del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9" creationId="{75344DEF-DA68-A12E-1192-F6CCC25C1AA3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1" creationId="{17CB320A-2D7A-B905-0E98-9E03006BA9EB}"/>
          </ac:inkMkLst>
        </pc:inkChg>
        <pc:inkChg chg="add del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2" creationId="{0EC7FA0D-7BE0-D56C-3394-A28B9EDEA946}"/>
          </ac:inkMkLst>
        </pc:inkChg>
        <pc:inkChg chg="add del mod">
          <ac:chgData name="MeiYi TAN" userId="f9f029c9-d743-4d60-9f2c-e74bdec1ab07" providerId="ADAL" clId="{3F661D7B-FD69-4DAB-B4D0-73E523D840BB}" dt="2023-03-09T23:28:03.111" v="466"/>
          <ac:inkMkLst>
            <pc:docMk/>
            <pc:sldMk cId="3956995671" sldId="264"/>
            <ac:inkMk id="43" creationId="{159E3B6D-5EF1-111B-FA74-DC9DEE6B2DCA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5" creationId="{B4CF63FD-DA5C-05CA-9FCD-DA6F3DDFEB73}"/>
          </ac:inkMkLst>
        </pc:inkChg>
        <pc:inkChg chg="add del mod">
          <ac:chgData name="MeiYi TAN" userId="f9f029c9-d743-4d60-9f2c-e74bdec1ab07" providerId="ADAL" clId="{3F661D7B-FD69-4DAB-B4D0-73E523D840BB}" dt="2023-03-09T23:28:01.545" v="465"/>
          <ac:inkMkLst>
            <pc:docMk/>
            <pc:sldMk cId="3956995671" sldId="264"/>
            <ac:inkMk id="46" creationId="{4686B95B-0F08-1E74-ABB0-0524D3AD3B00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8" creationId="{A9700877-F32F-98FD-6117-0F1047D7CFBE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50" creationId="{C72E8342-4814-637D-1A3E-8EB4F8C9F0F7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51" creationId="{3D1554D9-827D-596E-8B96-A27EE7535CB3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3" creationId="{B29746DB-457E-1BB2-E048-3D0B6AE8D5EF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4" creationId="{ABCF30AB-921B-2E28-20E6-0A2C73D5484B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6" creationId="{B7123002-C455-BC06-3B07-80856D3F4EF4}"/>
          </ac:inkMkLst>
        </pc:inkChg>
        <pc:inkChg chg="add">
          <ac:chgData name="MeiYi TAN" userId="f9f029c9-d743-4d60-9f2c-e74bdec1ab07" providerId="ADAL" clId="{3F661D7B-FD69-4DAB-B4D0-73E523D840BB}" dt="2023-03-10T00:10:09.868" v="545" actId="9405"/>
          <ac:inkMkLst>
            <pc:docMk/>
            <pc:sldMk cId="3956995671" sldId="264"/>
            <ac:inkMk id="61" creationId="{A83FFD06-5ABB-0046-0380-AB16612A064A}"/>
          </ac:inkMkLst>
        </pc:inkChg>
        <pc:inkChg chg="add">
          <ac:chgData name="MeiYi TAN" userId="f9f029c9-d743-4d60-9f2c-e74bdec1ab07" providerId="ADAL" clId="{3F661D7B-FD69-4DAB-B4D0-73E523D840BB}" dt="2023-03-10T00:10:11.228" v="546" actId="9405"/>
          <ac:inkMkLst>
            <pc:docMk/>
            <pc:sldMk cId="3956995671" sldId="264"/>
            <ac:inkMk id="62" creationId="{7E1F0CA9-5594-027F-2DAB-EE130C32E0D7}"/>
          </ac:inkMkLst>
        </pc:ink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14037390" sldId="266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4283984355" sldId="267"/>
        </pc:sldMkLst>
      </pc:sldChg>
      <pc:sldChg chg="addSp delSp modSp add mod delAnim modAnim">
        <pc:chgData name="MeiYi TAN" userId="f9f029c9-d743-4d60-9f2c-e74bdec1ab07" providerId="ADAL" clId="{3F661D7B-FD69-4DAB-B4D0-73E523D840BB}" dt="2023-03-10T02:09:41.569" v="961" actId="478"/>
        <pc:sldMkLst>
          <pc:docMk/>
          <pc:sldMk cId="766026793" sldId="268"/>
        </pc:sldMkLst>
        <pc:spChg chg="add mod">
          <ac:chgData name="MeiYi TAN" userId="f9f029c9-d743-4d60-9f2c-e74bdec1ab07" providerId="ADAL" clId="{3F661D7B-FD69-4DAB-B4D0-73E523D840BB}" dt="2023-03-09T14:01:25.523" v="47"/>
          <ac:spMkLst>
            <pc:docMk/>
            <pc:sldMk cId="766026793" sldId="268"/>
            <ac:spMk id="2" creationId="{9732FF2D-8517-555C-831B-23C99D898755}"/>
          </ac:spMkLst>
        </pc:spChg>
        <pc:spChg chg="add mod">
          <ac:chgData name="MeiYi TAN" userId="f9f029c9-d743-4d60-9f2c-e74bdec1ab07" providerId="ADAL" clId="{3F661D7B-FD69-4DAB-B4D0-73E523D840BB}" dt="2023-03-10T02:06:48.049" v="864" actId="1076"/>
          <ac:spMkLst>
            <pc:docMk/>
            <pc:sldMk cId="766026793" sldId="268"/>
            <ac:spMk id="3" creationId="{26DA9EBE-002F-1B6D-8555-E27AB8C3E97E}"/>
          </ac:spMkLst>
        </pc:spChg>
        <pc:spChg chg="add mod">
          <ac:chgData name="MeiYi TAN" userId="f9f029c9-d743-4d60-9f2c-e74bdec1ab07" providerId="ADAL" clId="{3F661D7B-FD69-4DAB-B4D0-73E523D840BB}" dt="2023-03-10T02:06:48.049" v="864" actId="1076"/>
          <ac:spMkLst>
            <pc:docMk/>
            <pc:sldMk cId="766026793" sldId="268"/>
            <ac:spMk id="4" creationId="{0B69C1DF-CE85-40FB-A71E-86B38E1B67D4}"/>
          </ac:spMkLst>
        </pc:spChg>
        <pc:spChg chg="del mod">
          <ac:chgData name="MeiYi TAN" userId="f9f029c9-d743-4d60-9f2c-e74bdec1ab07" providerId="ADAL" clId="{3F661D7B-FD69-4DAB-B4D0-73E523D840BB}" dt="2023-03-09T14:01:25.285" v="46" actId="478"/>
          <ac:spMkLst>
            <pc:docMk/>
            <pc:sldMk cId="766026793" sldId="268"/>
            <ac:spMk id="4" creationId="{677B4E38-5262-4733-BF8B-454E23642A4B}"/>
          </ac:spMkLst>
        </pc:spChg>
        <pc:spChg chg="mod">
          <ac:chgData name="MeiYi TAN" userId="f9f029c9-d743-4d60-9f2c-e74bdec1ab07" providerId="ADAL" clId="{3F661D7B-FD69-4DAB-B4D0-73E523D840BB}" dt="2023-03-10T02:08:49.859" v="926" actId="1076"/>
          <ac:spMkLst>
            <pc:docMk/>
            <pc:sldMk cId="766026793" sldId="268"/>
            <ac:spMk id="6" creationId="{304CA44D-9CC8-4C9B-9AA7-A9D5D5A7B452}"/>
          </ac:spMkLst>
        </pc:spChg>
        <pc:spChg chg="add mod">
          <ac:chgData name="MeiYi TAN" userId="f9f029c9-d743-4d60-9f2c-e74bdec1ab07" providerId="ADAL" clId="{3F661D7B-FD69-4DAB-B4D0-73E523D840BB}" dt="2023-03-10T02:06:53.700" v="865" actId="1076"/>
          <ac:spMkLst>
            <pc:docMk/>
            <pc:sldMk cId="766026793" sldId="268"/>
            <ac:spMk id="7" creationId="{F9A8397D-48A5-6AF1-DCC1-FB1BEC1B936B}"/>
          </ac:spMkLst>
        </pc:spChg>
        <pc:spChg chg="add mod">
          <ac:chgData name="MeiYi TAN" userId="f9f029c9-d743-4d60-9f2c-e74bdec1ab07" providerId="ADAL" clId="{3F661D7B-FD69-4DAB-B4D0-73E523D840BB}" dt="2023-03-10T02:08:07.797" v="908" actId="20577"/>
          <ac:spMkLst>
            <pc:docMk/>
            <pc:sldMk cId="766026793" sldId="268"/>
            <ac:spMk id="8" creationId="{FDF223D7-CBA7-A4C3-A123-615EA4B37CC7}"/>
          </ac:spMkLst>
        </pc:spChg>
        <pc:spChg chg="add mod">
          <ac:chgData name="MeiYi TAN" userId="f9f029c9-d743-4d60-9f2c-e74bdec1ab07" providerId="ADAL" clId="{3F661D7B-FD69-4DAB-B4D0-73E523D840BB}" dt="2023-03-10T02:07:44.392" v="904" actId="1076"/>
          <ac:spMkLst>
            <pc:docMk/>
            <pc:sldMk cId="766026793" sldId="268"/>
            <ac:spMk id="9" creationId="{8C30D9EC-F50C-8952-EF07-D828D29ECC29}"/>
          </ac:spMkLst>
        </pc:spChg>
        <pc:spChg chg="add mod">
          <ac:chgData name="MeiYi TAN" userId="f9f029c9-d743-4d60-9f2c-e74bdec1ab07" providerId="ADAL" clId="{3F661D7B-FD69-4DAB-B4D0-73E523D840BB}" dt="2023-03-10T02:08:32.351" v="916" actId="20577"/>
          <ac:spMkLst>
            <pc:docMk/>
            <pc:sldMk cId="766026793" sldId="268"/>
            <ac:spMk id="10" creationId="{584CE33D-9BDD-04F2-03EE-0086CD86351C}"/>
          </ac:spMkLst>
        </pc:spChg>
        <pc:spChg chg="add mod">
          <ac:chgData name="MeiYi TAN" userId="f9f029c9-d743-4d60-9f2c-e74bdec1ab07" providerId="ADAL" clId="{3F661D7B-FD69-4DAB-B4D0-73E523D840BB}" dt="2023-03-10T02:08:53.383" v="927" actId="1076"/>
          <ac:spMkLst>
            <pc:docMk/>
            <pc:sldMk cId="766026793" sldId="268"/>
            <ac:spMk id="11" creationId="{0E68DC4D-AB9C-74B7-7A4D-CCA40D1A0829}"/>
          </ac:spMkLst>
        </pc:spChg>
        <pc:spChg chg="add mod">
          <ac:chgData name="MeiYi TAN" userId="f9f029c9-d743-4d60-9f2c-e74bdec1ab07" providerId="ADAL" clId="{3F661D7B-FD69-4DAB-B4D0-73E523D840BB}" dt="2023-03-10T02:09:10.336" v="935" actId="1076"/>
          <ac:spMkLst>
            <pc:docMk/>
            <pc:sldMk cId="766026793" sldId="268"/>
            <ac:spMk id="12" creationId="{FE5DBB35-BA65-B7E7-3BFA-A0F8233EC060}"/>
          </ac:spMkLst>
        </pc:spChg>
        <pc:spChg chg="add mod">
          <ac:chgData name="MeiYi TAN" userId="f9f029c9-d743-4d60-9f2c-e74bdec1ab07" providerId="ADAL" clId="{3F661D7B-FD69-4DAB-B4D0-73E523D840BB}" dt="2023-03-10T02:09:37.605" v="960" actId="20577"/>
          <ac:spMkLst>
            <pc:docMk/>
            <pc:sldMk cId="766026793" sldId="268"/>
            <ac:spMk id="13" creationId="{61C75C9F-315A-E337-1686-FBBDEB52A6F6}"/>
          </ac:spMkLst>
        </pc:spChg>
        <pc:picChg chg="mod">
          <ac:chgData name="MeiYi TAN" userId="f9f029c9-d743-4d60-9f2c-e74bdec1ab07" providerId="ADAL" clId="{3F661D7B-FD69-4DAB-B4D0-73E523D840BB}" dt="2023-03-10T02:06:41.253" v="863" actId="1076"/>
          <ac:picMkLst>
            <pc:docMk/>
            <pc:sldMk cId="766026793" sldId="268"/>
            <ac:picMk id="5" creationId="{876947A5-EECB-4726-A4B4-FF6278DB53D6}"/>
          </ac:picMkLst>
        </pc:picChg>
        <pc:picChg chg="del">
          <ac:chgData name="MeiYi TAN" userId="f9f029c9-d743-4d60-9f2c-e74bdec1ab07" providerId="ADAL" clId="{3F661D7B-FD69-4DAB-B4D0-73E523D840BB}" dt="2023-03-10T02:06:33.249" v="861" actId="478"/>
          <ac:picMkLst>
            <pc:docMk/>
            <pc:sldMk cId="766026793" sldId="268"/>
            <ac:picMk id="99" creationId="{E7C4AE02-8257-41B8-B7FC-B76895D67D7F}"/>
          </ac:picMkLst>
        </pc:picChg>
        <pc:picChg chg="del">
          <ac:chgData name="MeiYi TAN" userId="f9f029c9-d743-4d60-9f2c-e74bdec1ab07" providerId="ADAL" clId="{3F661D7B-FD69-4DAB-B4D0-73E523D840BB}" dt="2023-03-10T02:08:00.300" v="905" actId="478"/>
          <ac:picMkLst>
            <pc:docMk/>
            <pc:sldMk cId="766026793" sldId="268"/>
            <ac:picMk id="100" creationId="{4B7F57C3-C54F-4C32-BA2A-CD1C19BA89C2}"/>
          </ac:picMkLst>
        </pc:picChg>
        <pc:picChg chg="del">
          <ac:chgData name="MeiYi TAN" userId="f9f029c9-d743-4d60-9f2c-e74bdec1ab07" providerId="ADAL" clId="{3F661D7B-FD69-4DAB-B4D0-73E523D840BB}" dt="2023-03-10T02:09:41.569" v="961" actId="478"/>
          <ac:picMkLst>
            <pc:docMk/>
            <pc:sldMk cId="766026793" sldId="268"/>
            <ac:picMk id="179" creationId="{CC68946C-DE70-48DC-A405-CF275B9BF8C7}"/>
          </ac:picMkLst>
        </pc:picChg>
        <pc:picChg chg="del">
          <ac:chgData name="MeiYi TAN" userId="f9f029c9-d743-4d60-9f2c-e74bdec1ab07" providerId="ADAL" clId="{3F661D7B-FD69-4DAB-B4D0-73E523D840BB}" dt="2023-03-10T02:09:13.731" v="936" actId="478"/>
          <ac:picMkLst>
            <pc:docMk/>
            <pc:sldMk cId="766026793" sldId="268"/>
            <ac:picMk id="180" creationId="{BD146356-81EC-4C2A-A37E-DE6FD10D4162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11:13.522" v="1056" actId="1076"/>
        <pc:sldMkLst>
          <pc:docMk/>
          <pc:sldMk cId="1508791986" sldId="269"/>
        </pc:sldMkLst>
        <pc:spChg chg="add mod">
          <ac:chgData name="MeiYi TAN" userId="f9f029c9-d743-4d60-9f2c-e74bdec1ab07" providerId="ADAL" clId="{3F661D7B-FD69-4DAB-B4D0-73E523D840BB}" dt="2023-03-09T14:01:22.049" v="45"/>
          <ac:spMkLst>
            <pc:docMk/>
            <pc:sldMk cId="1508791986" sldId="269"/>
            <ac:spMk id="2" creationId="{82D1EB40-304F-94E3-835B-FA353035D753}"/>
          </ac:spMkLst>
        </pc:spChg>
        <pc:spChg chg="del mod">
          <ac:chgData name="MeiYi TAN" userId="f9f029c9-d743-4d60-9f2c-e74bdec1ab07" providerId="ADAL" clId="{3F661D7B-FD69-4DAB-B4D0-73E523D840BB}" dt="2023-03-09T14:01:21.840" v="44" actId="478"/>
          <ac:spMkLst>
            <pc:docMk/>
            <pc:sldMk cId="1508791986" sldId="269"/>
            <ac:spMk id="4" creationId="{89D82520-5C4B-4FED-831C-105560102665}"/>
          </ac:spMkLst>
        </pc:spChg>
        <pc:spChg chg="add mod">
          <ac:chgData name="MeiYi TAN" userId="f9f029c9-d743-4d60-9f2c-e74bdec1ab07" providerId="ADAL" clId="{3F661D7B-FD69-4DAB-B4D0-73E523D840BB}" dt="2023-03-10T02:10:51.670" v="1026" actId="1076"/>
          <ac:spMkLst>
            <pc:docMk/>
            <pc:sldMk cId="1508791986" sldId="269"/>
            <ac:spMk id="4" creationId="{D511653D-BD4F-EDE9-6ECB-760BA79BA175}"/>
          </ac:spMkLst>
        </pc:spChg>
        <pc:spChg chg="mod">
          <ac:chgData name="MeiYi TAN" userId="f9f029c9-d743-4d60-9f2c-e74bdec1ab07" providerId="ADAL" clId="{3F661D7B-FD69-4DAB-B4D0-73E523D840BB}" dt="2023-03-10T02:09:50.704" v="962" actId="113"/>
          <ac:spMkLst>
            <pc:docMk/>
            <pc:sldMk cId="1508791986" sldId="269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10T02:10:31.486" v="1014" actId="20577"/>
          <ac:spMkLst>
            <pc:docMk/>
            <pc:sldMk cId="1508791986" sldId="269"/>
            <ac:spMk id="6" creationId="{B5F69F90-F4EA-A62F-D08E-B23BEDF38EB3}"/>
          </ac:spMkLst>
        </pc:spChg>
        <pc:spChg chg="add mod">
          <ac:chgData name="MeiYi TAN" userId="f9f029c9-d743-4d60-9f2c-e74bdec1ab07" providerId="ADAL" clId="{3F661D7B-FD69-4DAB-B4D0-73E523D840BB}" dt="2023-03-10T02:10:38.556" v="1019" actId="20577"/>
          <ac:spMkLst>
            <pc:docMk/>
            <pc:sldMk cId="1508791986" sldId="269"/>
            <ac:spMk id="7" creationId="{8F58687D-A52C-0D71-A577-B17FA32A4D89}"/>
          </ac:spMkLst>
        </pc:spChg>
        <pc:spChg chg="add mod">
          <ac:chgData name="MeiYi TAN" userId="f9f029c9-d743-4d60-9f2c-e74bdec1ab07" providerId="ADAL" clId="{3F661D7B-FD69-4DAB-B4D0-73E523D840BB}" dt="2023-03-10T02:11:13.522" v="1056" actId="1076"/>
          <ac:spMkLst>
            <pc:docMk/>
            <pc:sldMk cId="1508791986" sldId="269"/>
            <ac:spMk id="8" creationId="{7FA0E026-3B9E-F680-C8D2-EFD6A07DD26E}"/>
          </ac:spMkLst>
        </pc:spChg>
        <pc:picChg chg="del">
          <ac:chgData name="MeiYi TAN" userId="f9f029c9-d743-4d60-9f2c-e74bdec1ab07" providerId="ADAL" clId="{3F661D7B-FD69-4DAB-B4D0-73E523D840BB}" dt="2023-03-10T02:10:20.748" v="1010" actId="478"/>
          <ac:picMkLst>
            <pc:docMk/>
            <pc:sldMk cId="1508791986" sldId="269"/>
            <ac:picMk id="95" creationId="{1C39F1B0-DB1B-46CB-8D16-FBBA605EDA52}"/>
          </ac:picMkLst>
        </pc:picChg>
        <pc:picChg chg="del">
          <ac:chgData name="MeiYi TAN" userId="f9f029c9-d743-4d60-9f2c-e74bdec1ab07" providerId="ADAL" clId="{3F661D7B-FD69-4DAB-B4D0-73E523D840BB}" dt="2023-03-10T02:11:08.634" v="1054" actId="478"/>
          <ac:picMkLst>
            <pc:docMk/>
            <pc:sldMk cId="1508791986" sldId="269"/>
            <ac:picMk id="96" creationId="{D58745C1-1FFD-4FBC-AD25-939615D2A484}"/>
          </ac:picMkLst>
        </pc:picChg>
        <pc:picChg chg="del">
          <ac:chgData name="MeiYi TAN" userId="f9f029c9-d743-4d60-9f2c-e74bdec1ab07" providerId="ADAL" clId="{3F661D7B-FD69-4DAB-B4D0-73E523D840BB}" dt="2023-03-10T02:11:10.168" v="1055" actId="478"/>
          <ac:picMkLst>
            <pc:docMk/>
            <pc:sldMk cId="1508791986" sldId="269"/>
            <ac:picMk id="97" creationId="{F725563B-4282-4098-8BB7-FF85B077A9CA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13:01.186" v="1154" actId="478"/>
        <pc:sldMkLst>
          <pc:docMk/>
          <pc:sldMk cId="3625978006" sldId="270"/>
        </pc:sldMkLst>
        <pc:spChg chg="add mod">
          <ac:chgData name="MeiYi TAN" userId="f9f029c9-d743-4d60-9f2c-e74bdec1ab07" providerId="ADAL" clId="{3F661D7B-FD69-4DAB-B4D0-73E523D840BB}" dt="2023-03-09T14:01:16.600" v="43"/>
          <ac:spMkLst>
            <pc:docMk/>
            <pc:sldMk cId="3625978006" sldId="270"/>
            <ac:spMk id="4" creationId="{1D209275-4E35-AE5C-BF8A-816AAC9F005C}"/>
          </ac:spMkLst>
        </pc:spChg>
        <pc:spChg chg="mod">
          <ac:chgData name="MeiYi TAN" userId="f9f029c9-d743-4d60-9f2c-e74bdec1ab07" providerId="ADAL" clId="{3F661D7B-FD69-4DAB-B4D0-73E523D840BB}" dt="2023-03-10T02:11:23.433" v="1057" actId="113"/>
          <ac:spMkLst>
            <pc:docMk/>
            <pc:sldMk cId="3625978006" sldId="270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10T02:11:41.350" v="1060" actId="20577"/>
          <ac:spMkLst>
            <pc:docMk/>
            <pc:sldMk cId="3625978006" sldId="270"/>
            <ac:spMk id="6" creationId="{156B5D9C-480D-E0D1-A1FE-53C77396CD72}"/>
          </ac:spMkLst>
        </pc:spChg>
        <pc:spChg chg="del">
          <ac:chgData name="MeiYi TAN" userId="f9f029c9-d743-4d60-9f2c-e74bdec1ab07" providerId="ADAL" clId="{3F661D7B-FD69-4DAB-B4D0-73E523D840BB}" dt="2023-03-09T14:01:16.359" v="42" actId="478"/>
          <ac:spMkLst>
            <pc:docMk/>
            <pc:sldMk cId="3625978006" sldId="270"/>
            <ac:spMk id="6" creationId="{5E23A090-53C5-4BDD-BBB1-233D6F96352A}"/>
          </ac:spMkLst>
        </pc:spChg>
        <pc:spChg chg="add mod">
          <ac:chgData name="MeiYi TAN" userId="f9f029c9-d743-4d60-9f2c-e74bdec1ab07" providerId="ADAL" clId="{3F661D7B-FD69-4DAB-B4D0-73E523D840BB}" dt="2023-03-10T02:11:57.300" v="1081" actId="1076"/>
          <ac:spMkLst>
            <pc:docMk/>
            <pc:sldMk cId="3625978006" sldId="270"/>
            <ac:spMk id="7" creationId="{23BDF3E4-E33F-CF87-3010-5783919931C3}"/>
          </ac:spMkLst>
        </pc:spChg>
        <pc:spChg chg="add mod">
          <ac:chgData name="MeiYi TAN" userId="f9f029c9-d743-4d60-9f2c-e74bdec1ab07" providerId="ADAL" clId="{3F661D7B-FD69-4DAB-B4D0-73E523D840BB}" dt="2023-03-10T02:12:24.282" v="1103" actId="1076"/>
          <ac:spMkLst>
            <pc:docMk/>
            <pc:sldMk cId="3625978006" sldId="270"/>
            <ac:spMk id="8" creationId="{48F34C44-70FA-A06D-89B9-0012A8FF5BBB}"/>
          </ac:spMkLst>
        </pc:spChg>
        <pc:spChg chg="add mod">
          <ac:chgData name="MeiYi TAN" userId="f9f029c9-d743-4d60-9f2c-e74bdec1ab07" providerId="ADAL" clId="{3F661D7B-FD69-4DAB-B4D0-73E523D840BB}" dt="2023-03-10T02:12:53.748" v="1152" actId="20577"/>
          <ac:spMkLst>
            <pc:docMk/>
            <pc:sldMk cId="3625978006" sldId="270"/>
            <ac:spMk id="9" creationId="{C0402678-FB0E-B9B1-BD89-AD2715055C40}"/>
          </ac:spMkLst>
        </pc:sp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" creationId="{23D793EE-3B1B-4F81-8F69-EEB31CB34FAE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6" creationId="{638AC844-7907-434D-8D6D-0AAD7134AA86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27" creationId="{9CEDE986-F425-479E-8A02-CB96D99894CA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8" creationId="{0F46E407-26D1-4B98-BF7D-35215859CCD2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7" creationId="{B7EA8572-4BAD-46F9-920B-27493127C2AF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8" creationId="{3E928094-CE88-4D7F-85DA-6A709788D8DC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9" creationId="{788D92D8-B9C8-46D6-BFD0-3115DD57C099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40" creationId="{C4206818-FF26-4A27-A4CA-C457F41AA506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51" creationId="{50F4CB03-0995-49BC-B340-5D4F054EEBFA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59" creationId="{16BC3E0A-683D-4853-9CA3-F8F04CC4015C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99" creationId="{87D232F4-C634-4D5D-AC0B-E59C916DE1A0}"/>
          </ac:inkMkLst>
        </pc:inkChg>
      </pc:sldChg>
      <pc:sldChg chg="addSp delSp modSp add mod modAnim">
        <pc:chgData name="MeiYi TAN" userId="f9f029c9-d743-4d60-9f2c-e74bdec1ab07" providerId="ADAL" clId="{3F661D7B-FD69-4DAB-B4D0-73E523D840BB}" dt="2023-03-10T02:22:41.037" v="1427" actId="20577"/>
        <pc:sldMkLst>
          <pc:docMk/>
          <pc:sldMk cId="548244521" sldId="271"/>
        </pc:sldMkLst>
        <pc:spChg chg="add mod">
          <ac:chgData name="MeiYi TAN" userId="f9f029c9-d743-4d60-9f2c-e74bdec1ab07" providerId="ADAL" clId="{3F661D7B-FD69-4DAB-B4D0-73E523D840BB}" dt="2023-03-09T14:01:13.491" v="41"/>
          <ac:spMkLst>
            <pc:docMk/>
            <pc:sldMk cId="548244521" sldId="271"/>
            <ac:spMk id="2" creationId="{D7E705B7-5CC6-75AE-176D-918A493C49BB}"/>
          </ac:spMkLst>
        </pc:spChg>
        <pc:spChg chg="mod">
          <ac:chgData name="MeiYi TAN" userId="f9f029c9-d743-4d60-9f2c-e74bdec1ab07" providerId="ADAL" clId="{3F661D7B-FD69-4DAB-B4D0-73E523D840BB}" dt="2023-03-10T02:18:35.292" v="1275" actId="1076"/>
          <ac:spMkLst>
            <pc:docMk/>
            <pc:sldMk cId="548244521" sldId="271"/>
            <ac:spMk id="5" creationId="{551C254A-C176-42A8-BCE9-100E1248DA78}"/>
          </ac:spMkLst>
        </pc:spChg>
        <pc:spChg chg="del">
          <ac:chgData name="MeiYi TAN" userId="f9f029c9-d743-4d60-9f2c-e74bdec1ab07" providerId="ADAL" clId="{3F661D7B-FD69-4DAB-B4D0-73E523D840BB}" dt="2023-03-09T14:01:13.264" v="40" actId="478"/>
          <ac:spMkLst>
            <pc:docMk/>
            <pc:sldMk cId="548244521" sldId="271"/>
            <ac:spMk id="6" creationId="{83B7213E-0223-4FC8-8191-3FE39AC0F233}"/>
          </ac:spMkLst>
        </pc:spChg>
        <pc:spChg chg="add mod">
          <ac:chgData name="MeiYi TAN" userId="f9f029c9-d743-4d60-9f2c-e74bdec1ab07" providerId="ADAL" clId="{3F661D7B-FD69-4DAB-B4D0-73E523D840BB}" dt="2023-03-10T02:19:22.691" v="1301" actId="20577"/>
          <ac:spMkLst>
            <pc:docMk/>
            <pc:sldMk cId="548244521" sldId="271"/>
            <ac:spMk id="20" creationId="{21F9C8B4-409B-33E5-BB77-638393B5156C}"/>
          </ac:spMkLst>
        </pc:spChg>
        <pc:spChg chg="add mod">
          <ac:chgData name="MeiYi TAN" userId="f9f029c9-d743-4d60-9f2c-e74bdec1ab07" providerId="ADAL" clId="{3F661D7B-FD69-4DAB-B4D0-73E523D840BB}" dt="2023-03-10T02:19:31.329" v="1307" actId="20577"/>
          <ac:spMkLst>
            <pc:docMk/>
            <pc:sldMk cId="548244521" sldId="271"/>
            <ac:spMk id="41" creationId="{618D5BE4-A80E-AA81-3807-5CC1976B4C28}"/>
          </ac:spMkLst>
        </pc:spChg>
        <pc:spChg chg="add mod">
          <ac:chgData name="MeiYi TAN" userId="f9f029c9-d743-4d60-9f2c-e74bdec1ab07" providerId="ADAL" clId="{3F661D7B-FD69-4DAB-B4D0-73E523D840BB}" dt="2023-03-10T02:20:51.986" v="1397" actId="1076"/>
          <ac:spMkLst>
            <pc:docMk/>
            <pc:sldMk cId="548244521" sldId="271"/>
            <ac:spMk id="42" creationId="{DE305F78-A8DA-A678-16CD-549093C76975}"/>
          </ac:spMkLst>
        </pc:spChg>
        <pc:spChg chg="add mod">
          <ac:chgData name="MeiYi TAN" userId="f9f029c9-d743-4d60-9f2c-e74bdec1ab07" providerId="ADAL" clId="{3F661D7B-FD69-4DAB-B4D0-73E523D840BB}" dt="2023-03-10T02:22:41.037" v="1427" actId="20577"/>
          <ac:spMkLst>
            <pc:docMk/>
            <pc:sldMk cId="548244521" sldId="271"/>
            <ac:spMk id="43" creationId="{700E6843-8EDE-CF60-7A5E-CD73830DC065}"/>
          </ac:spMkLst>
        </pc:spChg>
        <pc:grpChg chg="mod">
          <ac:chgData name="MeiYi TAN" userId="f9f029c9-d743-4d60-9f2c-e74bdec1ab07" providerId="ADAL" clId="{3F661D7B-FD69-4DAB-B4D0-73E523D840BB}" dt="2023-03-10T02:13:47.656" v="1166"/>
          <ac:grpSpMkLst>
            <pc:docMk/>
            <pc:sldMk cId="548244521" sldId="271"/>
            <ac:grpSpMk id="12" creationId="{42503A3E-FE33-D5A6-6E87-75BD04CC290C}"/>
          </ac:grpSpMkLst>
        </pc:grpChg>
        <pc:grpChg chg="mod">
          <ac:chgData name="MeiYi TAN" userId="f9f029c9-d743-4d60-9f2c-e74bdec1ab07" providerId="ADAL" clId="{3F661D7B-FD69-4DAB-B4D0-73E523D840BB}" dt="2023-03-10T02:13:47.656" v="1166"/>
          <ac:grpSpMkLst>
            <pc:docMk/>
            <pc:sldMk cId="548244521" sldId="271"/>
            <ac:grpSpMk id="13" creationId="{A2990A9B-44F2-750A-3EC2-5050CFE64918}"/>
          </ac:grpSpMkLst>
        </pc:grpChg>
        <pc:grpChg chg="mod">
          <ac:chgData name="MeiYi TAN" userId="f9f029c9-d743-4d60-9f2c-e74bdec1ab07" providerId="ADAL" clId="{3F661D7B-FD69-4DAB-B4D0-73E523D840BB}" dt="2023-03-10T02:13:52.462" v="1172"/>
          <ac:grpSpMkLst>
            <pc:docMk/>
            <pc:sldMk cId="548244521" sldId="271"/>
            <ac:grpSpMk id="19" creationId="{FAA616F9-E340-879F-2B79-A1A221F25450}"/>
          </ac:grpSpMkLst>
        </pc:grpChg>
        <pc:grpChg chg="mod">
          <ac:chgData name="MeiYi TAN" userId="f9f029c9-d743-4d60-9f2c-e74bdec1ab07" providerId="ADAL" clId="{3F661D7B-FD69-4DAB-B4D0-73E523D840BB}" dt="2023-03-10T02:15:08.570" v="1207"/>
          <ac:grpSpMkLst>
            <pc:docMk/>
            <pc:sldMk cId="548244521" sldId="271"/>
            <ac:grpSpMk id="27" creationId="{8B49B599-DDFA-C31E-A45F-3C58354F4D7B}"/>
          </ac:grpSpMkLst>
        </pc:grpChg>
        <pc:grpChg chg="mod">
          <ac:chgData name="MeiYi TAN" userId="f9f029c9-d743-4d60-9f2c-e74bdec1ab07" providerId="ADAL" clId="{3F661D7B-FD69-4DAB-B4D0-73E523D840BB}" dt="2023-03-10T02:15:27.123" v="1218"/>
          <ac:grpSpMkLst>
            <pc:docMk/>
            <pc:sldMk cId="548244521" sldId="271"/>
            <ac:grpSpMk id="31" creationId="{E0919D0C-66DB-2EBC-1530-6E1FF34820E4}"/>
          </ac:grpSpMkLst>
        </pc:grpChg>
        <pc:grpChg chg="mod">
          <ac:chgData name="MeiYi TAN" userId="f9f029c9-d743-4d60-9f2c-e74bdec1ab07" providerId="ADAL" clId="{3F661D7B-FD69-4DAB-B4D0-73E523D840BB}" dt="2023-03-10T02:15:58.616" v="1227"/>
          <ac:grpSpMkLst>
            <pc:docMk/>
            <pc:sldMk cId="548244521" sldId="271"/>
            <ac:grpSpMk id="37" creationId="{2EBB4CAD-213E-C208-E8A5-CE3188D37297}"/>
          </ac:grpSpMkLst>
        </pc:grp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4" creationId="{431599D1-6A6E-9176-9552-C6666D84922B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6" creationId="{FF801D14-323A-1C05-D113-E1BA2EB2A808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7" creationId="{FF4AF9DE-D344-563A-5DD4-95C5E11666F5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8" creationId="{2FE782A7-DFCD-3C2D-B840-177DAC753BB2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9" creationId="{BFFAC26A-70C5-1E6F-95F0-E218ED4008B7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10" creationId="{0751D722-E0D2-F623-3BB2-D5E02BEB4AF8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11" creationId="{50C7BDEB-89C5-0BDD-74F5-98B83F906B18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4" creationId="{3CF9CFB0-423A-FCA1-353F-03AF68F90532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5" creationId="{53B15D7E-FF4E-B875-A9DE-EE842E8B096D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6" creationId="{07E8BF36-FFF9-CDE3-4D9C-C086B36E76CB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7" creationId="{4F200E18-19BA-9049-07F7-B5EC631F8015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8" creationId="{E45EA9F9-4468-8EE0-53F1-25104E94C2D2}"/>
          </ac:inkMkLst>
        </pc:inkChg>
        <pc:inkChg chg="add del mod">
          <ac:chgData name="MeiYi TAN" userId="f9f029c9-d743-4d60-9f2c-e74bdec1ab07" providerId="ADAL" clId="{3F661D7B-FD69-4DAB-B4D0-73E523D840BB}" dt="2023-03-10T02:15:12.249" v="1212" actId="9405"/>
          <ac:inkMkLst>
            <pc:docMk/>
            <pc:sldMk cId="548244521" sldId="271"/>
            <ac:inkMk id="21" creationId="{3B3FBBCD-F991-9929-D74C-C48437E36472}"/>
          </ac:inkMkLst>
        </pc:inkChg>
        <pc:inkChg chg="add del mod">
          <ac:chgData name="MeiYi TAN" userId="f9f029c9-d743-4d60-9f2c-e74bdec1ab07" providerId="ADAL" clId="{3F661D7B-FD69-4DAB-B4D0-73E523D840BB}" dt="2023-03-10T02:15:10.620" v="1211" actId="9405"/>
          <ac:inkMkLst>
            <pc:docMk/>
            <pc:sldMk cId="548244521" sldId="271"/>
            <ac:inkMk id="22" creationId="{39CCC9F1-B6E8-7F8D-C7D1-37A4809B08D5}"/>
          </ac:inkMkLst>
        </pc:inkChg>
        <pc:inkChg chg="add del mod">
          <ac:chgData name="MeiYi TAN" userId="f9f029c9-d743-4d60-9f2c-e74bdec1ab07" providerId="ADAL" clId="{3F661D7B-FD69-4DAB-B4D0-73E523D840BB}" dt="2023-03-10T02:15:10.243" v="1210" actId="9405"/>
          <ac:inkMkLst>
            <pc:docMk/>
            <pc:sldMk cId="548244521" sldId="271"/>
            <ac:inkMk id="23" creationId="{5832AA7B-B6A6-A04D-DFB1-DAD766F37271}"/>
          </ac:inkMkLst>
        </pc:inkChg>
        <pc:inkChg chg="add del mod">
          <ac:chgData name="MeiYi TAN" userId="f9f029c9-d743-4d60-9f2c-e74bdec1ab07" providerId="ADAL" clId="{3F661D7B-FD69-4DAB-B4D0-73E523D840BB}" dt="2023-03-10T02:15:09.911" v="1209" actId="9405"/>
          <ac:inkMkLst>
            <pc:docMk/>
            <pc:sldMk cId="548244521" sldId="271"/>
            <ac:inkMk id="24" creationId="{8E8A5DF8-DA73-CA39-566B-26276C171B66}"/>
          </ac:inkMkLst>
        </pc:inkChg>
        <pc:inkChg chg="add del mod">
          <ac:chgData name="MeiYi TAN" userId="f9f029c9-d743-4d60-9f2c-e74bdec1ab07" providerId="ADAL" clId="{3F661D7B-FD69-4DAB-B4D0-73E523D840BB}" dt="2023-03-10T02:15:09.510" v="1208" actId="9405"/>
          <ac:inkMkLst>
            <pc:docMk/>
            <pc:sldMk cId="548244521" sldId="271"/>
            <ac:inkMk id="25" creationId="{01971AE9-5FB0-2A09-4021-A6ED9FF75129}"/>
          </ac:inkMkLst>
        </pc:inkChg>
        <pc:inkChg chg="add del mod">
          <ac:chgData name="MeiYi TAN" userId="f9f029c9-d743-4d60-9f2c-e74bdec1ab07" providerId="ADAL" clId="{3F661D7B-FD69-4DAB-B4D0-73E523D840BB}" dt="2023-03-10T02:15:08.570" v="1207"/>
          <ac:inkMkLst>
            <pc:docMk/>
            <pc:sldMk cId="548244521" sldId="271"/>
            <ac:inkMk id="26" creationId="{9C9F173C-0E40-431F-E091-32217E7B9AC7}"/>
          </ac:inkMkLst>
        </pc:inkChg>
        <pc:inkChg chg="add del mod">
          <ac:chgData name="MeiYi TAN" userId="f9f029c9-d743-4d60-9f2c-e74bdec1ab07" providerId="ADAL" clId="{3F661D7B-FD69-4DAB-B4D0-73E523D840BB}" dt="2023-03-10T02:15:29.367" v="1220" actId="9405"/>
          <ac:inkMkLst>
            <pc:docMk/>
            <pc:sldMk cId="548244521" sldId="271"/>
            <ac:inkMk id="28" creationId="{563BEC88-2930-0F37-64E0-3D506076AF32}"/>
          </ac:inkMkLst>
        </pc:inkChg>
        <pc:inkChg chg="add del mod">
          <ac:chgData name="MeiYi TAN" userId="f9f029c9-d743-4d60-9f2c-e74bdec1ab07" providerId="ADAL" clId="{3F661D7B-FD69-4DAB-B4D0-73E523D840BB}" dt="2023-03-10T02:15:29.028" v="1219" actId="9405"/>
          <ac:inkMkLst>
            <pc:docMk/>
            <pc:sldMk cId="548244521" sldId="271"/>
            <ac:inkMk id="29" creationId="{34B85A11-B463-EB6B-7CAE-D04CCAD6680C}"/>
          </ac:inkMkLst>
        </pc:inkChg>
        <pc:inkChg chg="add del mod">
          <ac:chgData name="MeiYi TAN" userId="f9f029c9-d743-4d60-9f2c-e74bdec1ab07" providerId="ADAL" clId="{3F661D7B-FD69-4DAB-B4D0-73E523D840BB}" dt="2023-03-10T02:15:27.123" v="1218"/>
          <ac:inkMkLst>
            <pc:docMk/>
            <pc:sldMk cId="548244521" sldId="271"/>
            <ac:inkMk id="30" creationId="{0136BD17-1991-0C42-2A78-39BA8138407B}"/>
          </ac:inkMkLst>
        </pc:inkChg>
        <pc:inkChg chg="add">
          <ac:chgData name="MeiYi TAN" userId="f9f029c9-d743-4d60-9f2c-e74bdec1ab07" providerId="ADAL" clId="{3F661D7B-FD69-4DAB-B4D0-73E523D840BB}" dt="2023-03-10T02:15:33.771" v="1221" actId="9405"/>
          <ac:inkMkLst>
            <pc:docMk/>
            <pc:sldMk cId="548244521" sldId="271"/>
            <ac:inkMk id="32" creationId="{C6716F2C-4BF5-F51E-756B-BA6B6AAED9A3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3" creationId="{F82C423D-B7F4-BE2A-D51D-0177582B934A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4" creationId="{8BD9773E-A4C7-7E66-844E-C97414819958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5" creationId="{8E4CAF63-1700-9F88-8657-416073D8E13B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6" creationId="{720A10E0-D994-8556-8E94-26C42FF91599}"/>
          </ac:inkMkLst>
        </pc:inkChg>
        <pc:inkChg chg="add">
          <ac:chgData name="MeiYi TAN" userId="f9f029c9-d743-4d60-9f2c-e74bdec1ab07" providerId="ADAL" clId="{3F661D7B-FD69-4DAB-B4D0-73E523D840BB}" dt="2023-03-10T02:16:25.034" v="1228" actId="9405"/>
          <ac:inkMkLst>
            <pc:docMk/>
            <pc:sldMk cId="548244521" sldId="271"/>
            <ac:inkMk id="38" creationId="{C2489E35-F863-6A2E-A556-8EC37E6F49DF}"/>
          </ac:inkMkLst>
        </pc:inkChg>
        <pc:inkChg chg="add">
          <ac:chgData name="MeiYi TAN" userId="f9f029c9-d743-4d60-9f2c-e74bdec1ab07" providerId="ADAL" clId="{3F661D7B-FD69-4DAB-B4D0-73E523D840BB}" dt="2023-03-10T02:16:30.048" v="1229" actId="9405"/>
          <ac:inkMkLst>
            <pc:docMk/>
            <pc:sldMk cId="548244521" sldId="271"/>
            <ac:inkMk id="39" creationId="{6352129D-F823-1527-6B18-A3FB6A2E7844}"/>
          </ac:inkMkLst>
        </pc:inkChg>
        <pc:inkChg chg="add">
          <ac:chgData name="MeiYi TAN" userId="f9f029c9-d743-4d60-9f2c-e74bdec1ab07" providerId="ADAL" clId="{3F661D7B-FD69-4DAB-B4D0-73E523D840BB}" dt="2023-03-10T02:16:33.912" v="1230" actId="9405"/>
          <ac:inkMkLst>
            <pc:docMk/>
            <pc:sldMk cId="548244521" sldId="271"/>
            <ac:inkMk id="40" creationId="{9239B190-281B-A894-69BA-10D3AF727E34}"/>
          </ac:inkMkLst>
        </pc:inkChg>
      </pc:sldChg>
      <pc:sldChg chg="addSp delSp modSp add del mod">
        <pc:chgData name="MeiYi TAN" userId="f9f029c9-d743-4d60-9f2c-e74bdec1ab07" providerId="ADAL" clId="{3F661D7B-FD69-4DAB-B4D0-73E523D840BB}" dt="2023-03-10T02:22:48.216" v="1428" actId="47"/>
        <pc:sldMkLst>
          <pc:docMk/>
          <pc:sldMk cId="462042061" sldId="272"/>
        </pc:sldMkLst>
        <pc:spChg chg="add mod">
          <ac:chgData name="MeiYi TAN" userId="f9f029c9-d743-4d60-9f2c-e74bdec1ab07" providerId="ADAL" clId="{3F661D7B-FD69-4DAB-B4D0-73E523D840BB}" dt="2023-03-09T14:01:08.603" v="39"/>
          <ac:spMkLst>
            <pc:docMk/>
            <pc:sldMk cId="462042061" sldId="272"/>
            <ac:spMk id="2" creationId="{640DD799-0EC9-3AAF-C127-611FA3ADF40A}"/>
          </ac:spMkLst>
        </pc:spChg>
        <pc:spChg chg="del">
          <ac:chgData name="MeiYi TAN" userId="f9f029c9-d743-4d60-9f2c-e74bdec1ab07" providerId="ADAL" clId="{3F661D7B-FD69-4DAB-B4D0-73E523D840BB}" dt="2023-03-09T14:01:08.398" v="38" actId="478"/>
          <ac:spMkLst>
            <pc:docMk/>
            <pc:sldMk cId="462042061" sldId="272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2:50.730" v="1429" actId="47"/>
        <pc:sldMkLst>
          <pc:docMk/>
          <pc:sldMk cId="2474284950" sldId="273"/>
        </pc:sldMkLst>
        <pc:spChg chg="add mod">
          <ac:chgData name="MeiYi TAN" userId="f9f029c9-d743-4d60-9f2c-e74bdec1ab07" providerId="ADAL" clId="{3F661D7B-FD69-4DAB-B4D0-73E523D840BB}" dt="2023-03-09T14:01:05.662" v="37"/>
          <ac:spMkLst>
            <pc:docMk/>
            <pc:sldMk cId="2474284950" sldId="273"/>
            <ac:spMk id="2" creationId="{79D097FB-310A-44F7-44E5-E0AE7C825518}"/>
          </ac:spMkLst>
        </pc:spChg>
        <pc:spChg chg="del">
          <ac:chgData name="MeiYi TAN" userId="f9f029c9-d743-4d60-9f2c-e74bdec1ab07" providerId="ADAL" clId="{3F661D7B-FD69-4DAB-B4D0-73E523D840BB}" dt="2023-03-09T14:01:05.469" v="36" actId="478"/>
          <ac:spMkLst>
            <pc:docMk/>
            <pc:sldMk cId="2474284950" sldId="273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2:59.366" v="1430" actId="47"/>
        <pc:sldMkLst>
          <pc:docMk/>
          <pc:sldMk cId="29444046" sldId="274"/>
        </pc:sldMkLst>
        <pc:spChg chg="add mod">
          <ac:chgData name="MeiYi TAN" userId="f9f029c9-d743-4d60-9f2c-e74bdec1ab07" providerId="ADAL" clId="{3F661D7B-FD69-4DAB-B4D0-73E523D840BB}" dt="2023-03-09T14:01:01.503" v="35"/>
          <ac:spMkLst>
            <pc:docMk/>
            <pc:sldMk cId="29444046" sldId="274"/>
            <ac:spMk id="2" creationId="{8E8EBB32-C17A-2ED8-25F2-07C39238FC80}"/>
          </ac:spMkLst>
        </pc:spChg>
        <pc:spChg chg="del">
          <ac:chgData name="MeiYi TAN" userId="f9f029c9-d743-4d60-9f2c-e74bdec1ab07" providerId="ADAL" clId="{3F661D7B-FD69-4DAB-B4D0-73E523D840BB}" dt="2023-03-09T14:01:01.314" v="34" actId="478"/>
          <ac:spMkLst>
            <pc:docMk/>
            <pc:sldMk cId="29444046" sldId="274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3:00.749" v="1431" actId="47"/>
        <pc:sldMkLst>
          <pc:docMk/>
          <pc:sldMk cId="1881192503" sldId="275"/>
        </pc:sldMkLst>
        <pc:spChg chg="add mod">
          <ac:chgData name="MeiYi TAN" userId="f9f029c9-d743-4d60-9f2c-e74bdec1ab07" providerId="ADAL" clId="{3F661D7B-FD69-4DAB-B4D0-73E523D840BB}" dt="2023-03-09T14:00:58.987" v="33"/>
          <ac:spMkLst>
            <pc:docMk/>
            <pc:sldMk cId="1881192503" sldId="275"/>
            <ac:spMk id="2" creationId="{6D237367-7B9D-BAA0-DB2A-79C5A8F83C8D}"/>
          </ac:spMkLst>
        </pc:spChg>
        <pc:spChg chg="del">
          <ac:chgData name="MeiYi TAN" userId="f9f029c9-d743-4d60-9f2c-e74bdec1ab07" providerId="ADAL" clId="{3F661D7B-FD69-4DAB-B4D0-73E523D840BB}" dt="2023-03-09T14:00:58.800" v="32" actId="478"/>
          <ac:spMkLst>
            <pc:docMk/>
            <pc:sldMk cId="1881192503" sldId="275"/>
            <ac:spMk id="7" creationId="{1FA58171-69C3-4C3C-B798-53F150457A45}"/>
          </ac:spMkLst>
        </pc:spChg>
      </pc:sldChg>
      <pc:sldChg chg="addSp delSp modSp add mod">
        <pc:chgData name="MeiYi TAN" userId="f9f029c9-d743-4d60-9f2c-e74bdec1ab07" providerId="ADAL" clId="{3F661D7B-FD69-4DAB-B4D0-73E523D840BB}" dt="2023-03-10T02:35:44" v="1913" actId="113"/>
        <pc:sldMkLst>
          <pc:docMk/>
          <pc:sldMk cId="2495716913" sldId="276"/>
        </pc:sldMkLst>
        <pc:spChg chg="add mod">
          <ac:chgData name="MeiYi TAN" userId="f9f029c9-d743-4d60-9f2c-e74bdec1ab07" providerId="ADAL" clId="{3F661D7B-FD69-4DAB-B4D0-73E523D840BB}" dt="2023-03-09T14:00:56.266" v="31"/>
          <ac:spMkLst>
            <pc:docMk/>
            <pc:sldMk cId="2495716913" sldId="276"/>
            <ac:spMk id="2" creationId="{69D64924-3E96-78F1-82A2-AD1133C26E54}"/>
          </ac:spMkLst>
        </pc:spChg>
        <pc:spChg chg="del">
          <ac:chgData name="MeiYi TAN" userId="f9f029c9-d743-4d60-9f2c-e74bdec1ab07" providerId="ADAL" clId="{3F661D7B-FD69-4DAB-B4D0-73E523D840BB}" dt="2023-03-09T14:00:56.037" v="30" actId="478"/>
          <ac:spMkLst>
            <pc:docMk/>
            <pc:sldMk cId="2495716913" sldId="276"/>
            <ac:spMk id="4" creationId="{89D82520-5C4B-4FED-831C-105560102665}"/>
          </ac:spMkLst>
        </pc:spChg>
        <pc:spChg chg="mod">
          <ac:chgData name="MeiYi TAN" userId="f9f029c9-d743-4d60-9f2c-e74bdec1ab07" providerId="ADAL" clId="{3F661D7B-FD69-4DAB-B4D0-73E523D840BB}" dt="2023-03-10T02:35:44" v="1913" actId="113"/>
          <ac:spMkLst>
            <pc:docMk/>
            <pc:sldMk cId="2495716913" sldId="276"/>
            <ac:spMk id="5" creationId="{551C254A-C176-42A8-BCE9-100E1248DA78}"/>
          </ac:spMkLst>
        </pc:s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95" creationId="{00000000-0000-0000-0000-000000000000}"/>
          </ac:grpSpMkLst>
        </pc:gr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119" creationId="{00000000-0000-0000-0000-000000000000}"/>
          </ac:grpSpMkLst>
        </pc:gr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139" creationId="{00000000-0000-0000-0000-000000000000}"/>
          </ac:grpSpMkLst>
        </pc:grpChg>
      </pc:sldChg>
      <pc:sldChg chg="addSp delSp modSp add mod">
        <pc:chgData name="MeiYi TAN" userId="f9f029c9-d743-4d60-9f2c-e74bdec1ab07" providerId="ADAL" clId="{3F661D7B-FD69-4DAB-B4D0-73E523D840BB}" dt="2023-03-10T02:35:49.173" v="1914" actId="113"/>
        <pc:sldMkLst>
          <pc:docMk/>
          <pc:sldMk cId="2924914058" sldId="277"/>
        </pc:sldMkLst>
        <pc:spChg chg="add mod">
          <ac:chgData name="MeiYi TAN" userId="f9f029c9-d743-4d60-9f2c-e74bdec1ab07" providerId="ADAL" clId="{3F661D7B-FD69-4DAB-B4D0-73E523D840BB}" dt="2023-03-09T14:00:51.675" v="29"/>
          <ac:spMkLst>
            <pc:docMk/>
            <pc:sldMk cId="2924914058" sldId="277"/>
            <ac:spMk id="2" creationId="{CB0EC9F1-EA8A-47CB-880C-008469DD68F5}"/>
          </ac:spMkLst>
        </pc:spChg>
        <pc:spChg chg="del">
          <ac:chgData name="MeiYi TAN" userId="f9f029c9-d743-4d60-9f2c-e74bdec1ab07" providerId="ADAL" clId="{3F661D7B-FD69-4DAB-B4D0-73E523D840BB}" dt="2023-03-09T14:00:51.512" v="28" actId="478"/>
          <ac:spMkLst>
            <pc:docMk/>
            <pc:sldMk cId="2924914058" sldId="277"/>
            <ac:spMk id="4" creationId="{89D82520-5C4B-4FED-831C-105560102665}"/>
          </ac:spMkLst>
        </pc:spChg>
        <pc:spChg chg="mod">
          <ac:chgData name="MeiYi TAN" userId="f9f029c9-d743-4d60-9f2c-e74bdec1ab07" providerId="ADAL" clId="{3F661D7B-FD69-4DAB-B4D0-73E523D840BB}" dt="2023-03-10T02:35:49.173" v="1914" actId="113"/>
          <ac:spMkLst>
            <pc:docMk/>
            <pc:sldMk cId="2924914058" sldId="277"/>
            <ac:spMk id="5" creationId="{551C254A-C176-42A8-BCE9-100E1248DA78}"/>
          </ac:spMkLst>
        </pc:spChg>
      </pc:sldChg>
      <pc:sldChg chg="modSp mod">
        <pc:chgData name="MeiYi TAN" userId="f9f029c9-d743-4d60-9f2c-e74bdec1ab07" providerId="ADAL" clId="{3F661D7B-FD69-4DAB-B4D0-73E523D840BB}" dt="2023-03-09T14:05:04.617" v="68" actId="20577"/>
        <pc:sldMkLst>
          <pc:docMk/>
          <pc:sldMk cId="3000480193" sldId="288"/>
        </pc:sldMkLst>
        <pc:spChg chg="mod">
          <ac:chgData name="MeiYi TAN" userId="f9f029c9-d743-4d60-9f2c-e74bdec1ab07" providerId="ADAL" clId="{3F661D7B-FD69-4DAB-B4D0-73E523D840BB}" dt="2023-03-09T14:05:04.617" v="68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MeiYi TAN" userId="f9f029c9-d743-4d60-9f2c-e74bdec1ab07" providerId="ADAL" clId="{3F661D7B-FD69-4DAB-B4D0-73E523D840BB}" dt="2023-03-09T13:59:16.003" v="22"/>
        <pc:sldMkLst>
          <pc:docMk/>
          <pc:sldMk cId="2226349418" sldId="292"/>
        </pc:sldMkLst>
        <pc:spChg chg="mod">
          <ac:chgData name="MeiYi TAN" userId="f9f029c9-d743-4d60-9f2c-e74bdec1ab07" providerId="ADAL" clId="{3F661D7B-FD69-4DAB-B4D0-73E523D840BB}" dt="2023-03-09T13:59:16.003" v="22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MeiYi TAN" userId="f9f029c9-d743-4d60-9f2c-e74bdec1ab07" providerId="ADAL" clId="{3F661D7B-FD69-4DAB-B4D0-73E523D840BB}" dt="2023-03-09T13:49:28.619" v="21" actId="6549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add del mod delAnim">
        <pc:chgData name="MeiYi TAN" userId="f9f029c9-d743-4d60-9f2c-e74bdec1ab07" providerId="ADAL" clId="{3F661D7B-FD69-4DAB-B4D0-73E523D840BB}" dt="2023-03-10T02:24:04.410" v="1433" actId="47"/>
        <pc:sldMkLst>
          <pc:docMk/>
          <pc:sldMk cId="2891758509" sldId="293"/>
        </pc:sldMkLst>
        <pc:spChg chg="del">
          <ac:chgData name="MeiYi TAN" userId="f9f029c9-d743-4d60-9f2c-e74bdec1ab07" providerId="ADAL" clId="{3F661D7B-FD69-4DAB-B4D0-73E523D840BB}" dt="2023-03-09T14:03:06.411" v="59" actId="478"/>
          <ac:spMkLst>
            <pc:docMk/>
            <pc:sldMk cId="2891758509" sldId="293"/>
            <ac:spMk id="5" creationId="{551C254A-C176-42A8-BCE9-100E1248DA78}"/>
          </ac:spMkLst>
        </pc:s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73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109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253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254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452" creationId="{00000000-0000-0000-0000-000000000000}"/>
          </ac:grpSpMkLst>
        </pc:grpChg>
        <pc:picChg chg="add">
          <ac:chgData name="MeiYi TAN" userId="f9f029c9-d743-4d60-9f2c-e74bdec1ab07" providerId="ADAL" clId="{3F661D7B-FD69-4DAB-B4D0-73E523D840BB}" dt="2023-03-09T14:03:14.240" v="60" actId="22"/>
          <ac:picMkLst>
            <pc:docMk/>
            <pc:sldMk cId="2891758509" sldId="293"/>
            <ac:picMk id="4" creationId="{44A8A04A-9D15-9DD6-4395-94F92D4E5763}"/>
          </ac:picMkLst>
        </pc:pic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1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14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98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255" creationId="{00000000-0000-0000-0000-000000000000}"/>
          </ac:inkMkLst>
        </pc:inkChg>
      </pc:sldChg>
      <pc:sldChg chg="modSp add mod">
        <pc:chgData name="MeiYi TAN" userId="f9f029c9-d743-4d60-9f2c-e74bdec1ab07" providerId="ADAL" clId="{3F661D7B-FD69-4DAB-B4D0-73E523D840BB}" dt="2023-03-10T02:05:10.620" v="822" actId="113"/>
        <pc:sldMkLst>
          <pc:docMk/>
          <pc:sldMk cId="134405350" sldId="294"/>
        </pc:sldMkLst>
        <pc:spChg chg="mod">
          <ac:chgData name="MeiYi TAN" userId="f9f029c9-d743-4d60-9f2c-e74bdec1ab07" providerId="ADAL" clId="{3F661D7B-FD69-4DAB-B4D0-73E523D840BB}" dt="2023-03-10T02:05:10.620" v="822" actId="113"/>
          <ac:spMkLst>
            <pc:docMk/>
            <pc:sldMk cId="134405350" sldId="294"/>
            <ac:spMk id="5" creationId="{551C254A-C176-42A8-BCE9-100E1248DA78}"/>
          </ac:spMkLst>
        </pc:sp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1941661573" sldId="295"/>
        </pc:sldMkLst>
      </pc:sldChg>
      <pc:sldChg chg="addSp delSp modSp add mod modAnim">
        <pc:chgData name="MeiYi TAN" userId="f9f029c9-d743-4d60-9f2c-e74bdec1ab07" providerId="ADAL" clId="{3F661D7B-FD69-4DAB-B4D0-73E523D840BB}" dt="2023-03-10T02:04:55.569" v="821" actId="478"/>
        <pc:sldMkLst>
          <pc:docMk/>
          <pc:sldMk cId="3918220807" sldId="295"/>
        </pc:sldMkLst>
        <pc:spChg chg="add mod">
          <ac:chgData name="MeiYi TAN" userId="f9f029c9-d743-4d60-9f2c-e74bdec1ab07" providerId="ADAL" clId="{3F661D7B-FD69-4DAB-B4D0-73E523D840BB}" dt="2023-03-10T00:42:12.735" v="662" actId="6549"/>
          <ac:spMkLst>
            <pc:docMk/>
            <pc:sldMk cId="3918220807" sldId="295"/>
            <ac:spMk id="3" creationId="{E0C8C692-BA50-AAE3-D336-6E4694FB8E2F}"/>
          </ac:spMkLst>
        </pc:spChg>
        <pc:spChg chg="add mod">
          <ac:chgData name="MeiYi TAN" userId="f9f029c9-d743-4d60-9f2c-e74bdec1ab07" providerId="ADAL" clId="{3F661D7B-FD69-4DAB-B4D0-73E523D840BB}" dt="2023-03-10T01:54:58.695" v="697" actId="1076"/>
          <ac:spMkLst>
            <pc:docMk/>
            <pc:sldMk cId="3918220807" sldId="295"/>
            <ac:spMk id="5" creationId="{F15D4906-3C25-0090-B9C5-C199DA6E705E}"/>
          </ac:spMkLst>
        </pc:spChg>
        <pc:spChg chg="add mod">
          <ac:chgData name="MeiYi TAN" userId="f9f029c9-d743-4d60-9f2c-e74bdec1ab07" providerId="ADAL" clId="{3F661D7B-FD69-4DAB-B4D0-73E523D840BB}" dt="2023-03-10T02:02:58.780" v="742" actId="20577"/>
          <ac:spMkLst>
            <pc:docMk/>
            <pc:sldMk cId="3918220807" sldId="295"/>
            <ac:spMk id="55" creationId="{083D7C80-AA59-3327-8AE4-4CF8B53B8595}"/>
          </ac:spMkLst>
        </pc:spChg>
        <pc:spChg chg="add mod">
          <ac:chgData name="MeiYi TAN" userId="f9f029c9-d743-4d60-9f2c-e74bdec1ab07" providerId="ADAL" clId="{3F661D7B-FD69-4DAB-B4D0-73E523D840BB}" dt="2023-03-10T02:03:47.012" v="778" actId="1076"/>
          <ac:spMkLst>
            <pc:docMk/>
            <pc:sldMk cId="3918220807" sldId="295"/>
            <ac:spMk id="56" creationId="{4CE797ED-B93F-96C3-F649-91744FF1CF1B}"/>
          </ac:spMkLst>
        </pc:spChg>
        <pc:spChg chg="add mod">
          <ac:chgData name="MeiYi TAN" userId="f9f029c9-d743-4d60-9f2c-e74bdec1ab07" providerId="ADAL" clId="{3F661D7B-FD69-4DAB-B4D0-73E523D840BB}" dt="2023-03-10T02:04:17.210" v="791" actId="1076"/>
          <ac:spMkLst>
            <pc:docMk/>
            <pc:sldMk cId="3918220807" sldId="295"/>
            <ac:spMk id="57" creationId="{F7B7225E-CAAB-F0A2-B6C8-5A2D6C608A70}"/>
          </ac:spMkLst>
        </pc:spChg>
        <pc:spChg chg="add mod">
          <ac:chgData name="MeiYi TAN" userId="f9f029c9-d743-4d60-9f2c-e74bdec1ab07" providerId="ADAL" clId="{3F661D7B-FD69-4DAB-B4D0-73E523D840BB}" dt="2023-03-10T02:04:35.742" v="811" actId="1076"/>
          <ac:spMkLst>
            <pc:docMk/>
            <pc:sldMk cId="3918220807" sldId="295"/>
            <ac:spMk id="58" creationId="{C745D9B3-D65A-287D-DAAD-0E62CD02FA46}"/>
          </ac:spMkLst>
        </pc:spChg>
        <pc:spChg chg="add mod">
          <ac:chgData name="MeiYi TAN" userId="f9f029c9-d743-4d60-9f2c-e74bdec1ab07" providerId="ADAL" clId="{3F661D7B-FD69-4DAB-B4D0-73E523D840BB}" dt="2023-03-10T02:04:49.227" v="820" actId="20577"/>
          <ac:spMkLst>
            <pc:docMk/>
            <pc:sldMk cId="3918220807" sldId="295"/>
            <ac:spMk id="59" creationId="{4A2453AF-37AE-196B-A9DD-92C21FCF13A9}"/>
          </ac:spMkLst>
        </pc:spChg>
        <pc:grpChg chg="del mod">
          <ac:chgData name="MeiYi TAN" userId="f9f029c9-d743-4d60-9f2c-e74bdec1ab07" providerId="ADAL" clId="{3F661D7B-FD69-4DAB-B4D0-73E523D840BB}" dt="2023-03-10T00:42:31.133" v="669"/>
          <ac:grpSpMkLst>
            <pc:docMk/>
            <pc:sldMk cId="3918220807" sldId="295"/>
            <ac:grpSpMk id="9" creationId="{BC7ACD65-1BAB-5349-EA0A-D31B24D3D208}"/>
          </ac:grpSpMkLst>
        </pc:grpChg>
        <pc:grpChg chg="del mod">
          <ac:chgData name="MeiYi TAN" userId="f9f029c9-d743-4d60-9f2c-e74bdec1ab07" providerId="ADAL" clId="{3F661D7B-FD69-4DAB-B4D0-73E523D840BB}" dt="2023-03-10T00:42:35.597" v="673"/>
          <ac:grpSpMkLst>
            <pc:docMk/>
            <pc:sldMk cId="3918220807" sldId="295"/>
            <ac:grpSpMk id="11" creationId="{26F912D6-4A94-D1EE-BD2B-B0D3E968A409}"/>
          </ac:grpSpMkLst>
        </pc:grpChg>
        <pc:grpChg chg="del mod">
          <ac:chgData name="MeiYi TAN" userId="f9f029c9-d743-4d60-9f2c-e74bdec1ab07" providerId="ADAL" clId="{3F661D7B-FD69-4DAB-B4D0-73E523D840BB}" dt="2023-03-10T00:42:42.578" v="681"/>
          <ac:grpSpMkLst>
            <pc:docMk/>
            <pc:sldMk cId="3918220807" sldId="295"/>
            <ac:grpSpMk id="15" creationId="{7800F9A9-3F6F-B520-C6DE-AA3E45A77D91}"/>
          </ac:grpSpMkLst>
        </pc:grpChg>
        <pc:grpChg chg="del mod">
          <ac:chgData name="MeiYi TAN" userId="f9f029c9-d743-4d60-9f2c-e74bdec1ab07" providerId="ADAL" clId="{3F661D7B-FD69-4DAB-B4D0-73E523D840BB}" dt="2023-03-10T00:42:54.234" v="684"/>
          <ac:grpSpMkLst>
            <pc:docMk/>
            <pc:sldMk cId="3918220807" sldId="295"/>
            <ac:grpSpMk id="23" creationId="{25826C9D-D8BB-1D5C-EB21-01FB9A2EE4D2}"/>
          </ac:grpSpMkLst>
        </pc:grpChg>
        <pc:grpChg chg="del mod">
          <ac:chgData name="MeiYi TAN" userId="f9f029c9-d743-4d60-9f2c-e74bdec1ab07" providerId="ADAL" clId="{3F661D7B-FD69-4DAB-B4D0-73E523D840BB}" dt="2023-03-10T00:42:57.138" v="686"/>
          <ac:grpSpMkLst>
            <pc:docMk/>
            <pc:sldMk cId="3918220807" sldId="295"/>
            <ac:grpSpMk id="25" creationId="{A5B1D8D3-701A-3669-AF8F-4846FE466EB1}"/>
          </ac:grpSpMkLst>
        </pc:grpChg>
        <pc:grpChg chg="del mod">
          <ac:chgData name="MeiYi TAN" userId="f9f029c9-d743-4d60-9f2c-e74bdec1ab07" providerId="ADAL" clId="{3F661D7B-FD69-4DAB-B4D0-73E523D840BB}" dt="2023-03-10T00:42:59.116" v="689"/>
          <ac:grpSpMkLst>
            <pc:docMk/>
            <pc:sldMk cId="3918220807" sldId="295"/>
            <ac:grpSpMk id="27" creationId="{64548821-D72F-40BE-3432-BB41EBB655BE}"/>
          </ac:grpSpMkLst>
        </pc:grpChg>
        <pc:grpChg chg="mod">
          <ac:chgData name="MeiYi TAN" userId="f9f029c9-d743-4d60-9f2c-e74bdec1ab07" providerId="ADAL" clId="{3F661D7B-FD69-4DAB-B4D0-73E523D840BB}" dt="2023-03-10T00:42:59.116" v="689"/>
          <ac:grpSpMkLst>
            <pc:docMk/>
            <pc:sldMk cId="3918220807" sldId="295"/>
            <ac:grpSpMk id="30" creationId="{E88224DA-5FDB-4E3C-6411-0CBC2F8637A6}"/>
          </ac:grpSpMkLst>
        </pc:grpChg>
        <pc:grpChg chg="mod">
          <ac:chgData name="MeiYi TAN" userId="f9f029c9-d743-4d60-9f2c-e74bdec1ab07" providerId="ADAL" clId="{3F661D7B-FD69-4DAB-B4D0-73E523D840BB}" dt="2023-03-10T00:43:10.559" v="695"/>
          <ac:grpSpMkLst>
            <pc:docMk/>
            <pc:sldMk cId="3918220807" sldId="295"/>
            <ac:grpSpMk id="35" creationId="{6B558149-45B2-7A5A-0883-280E7919D242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0" creationId="{FB02A295-46B8-0A96-0C3A-202079913C36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1" creationId="{012F9F19-8169-F1CE-A012-8729FFB45F28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2" creationId="{E3BDB3A1-9AD7-9FC5-594C-E507F2D1DDA9}"/>
          </ac:grpSpMkLst>
        </pc:grpChg>
        <pc:grpChg chg="add 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3" creationId="{C1DD0B71-68EB-F1A5-7CD9-1DD53F09BBF5}"/>
          </ac:grpSpMkLst>
        </pc:grpChg>
        <pc:picChg chg="add del mod">
          <ac:chgData name="MeiYi TAN" userId="f9f029c9-d743-4d60-9f2c-e74bdec1ab07" providerId="ADAL" clId="{3F661D7B-FD69-4DAB-B4D0-73E523D840BB}" dt="2023-03-10T02:04:55.569" v="821" actId="478"/>
          <ac:picMkLst>
            <pc:docMk/>
            <pc:sldMk cId="3918220807" sldId="295"/>
            <ac:picMk id="4" creationId="{19E68727-3176-F10B-EE23-06759D1A5688}"/>
          </ac:picMkLst>
        </pc:picChg>
        <pc:picChg chg="del">
          <ac:chgData name="MeiYi TAN" userId="f9f029c9-d743-4d60-9f2c-e74bdec1ab07" providerId="ADAL" clId="{3F661D7B-FD69-4DAB-B4D0-73E523D840BB}" dt="2023-03-09T14:02:42.530" v="57" actId="478"/>
          <ac:picMkLst>
            <pc:docMk/>
            <pc:sldMk cId="3918220807" sldId="295"/>
            <ac:picMk id="7" creationId="{12F95A84-391F-B90C-A3DE-2037109EB779}"/>
          </ac:picMkLst>
        </pc:pic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6" creationId="{E9921D32-34BD-0D8A-F8D0-65BA84ACC736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7" creationId="{BAEDC99D-E97B-7D2E-45E9-1CE8EE038022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8" creationId="{0BF63CC6-D892-C89B-E730-FA4AB2BD969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0" creationId="{9405B49E-0E0F-E58C-7D00-05C2DAEF11AA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2" creationId="{4BB22B85-C0B4-7165-5523-4E2BDC77A521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3" creationId="{0B1B7A13-2CE2-3C33-9111-D82CDD99247E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4" creationId="{BF4B8F69-5A3C-3E53-E136-3267DCEACF59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6" creationId="{70940E90-0289-C014-3657-FEABA488E21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7" creationId="{6E5F3F93-12EA-FAC9-19D3-FC1410EA719E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8" creationId="{824C3830-E1F4-A36A-510F-D7CECAA296BC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9" creationId="{98684324-BECB-A5F5-3F38-FFD0C52C975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0" creationId="{F0BB2291-35F1-1C8E-4162-95A0C9DBF156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1" creationId="{F9DC8EE6-76D0-95E9-21F9-48B044C35858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2" creationId="{E6E744F3-67E7-E096-0E2C-CDBE08ED96D1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4" creationId="{2432F454-FE68-6F7B-F730-BEB6DC6B5DDC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6" creationId="{A7D52CF7-1D24-4BEF-BAD0-98F73CD3DE8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8" creationId="{D00B30E2-C811-51F4-B848-2A0E542EC45A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9" creationId="{02207012-8418-92EF-09D9-FB9AEF70FD1A}"/>
          </ac:inkMkLst>
        </pc:inkChg>
        <pc:inkChg chg="add">
          <ac:chgData name="MeiYi TAN" userId="f9f029c9-d743-4d60-9f2c-e74bdec1ab07" providerId="ADAL" clId="{3F661D7B-FD69-4DAB-B4D0-73E523D840BB}" dt="2023-03-10T00:43:05.607" v="691" actId="9405"/>
          <ac:inkMkLst>
            <pc:docMk/>
            <pc:sldMk cId="3918220807" sldId="295"/>
            <ac:inkMk id="31" creationId="{00C085FB-3403-B68E-2AE5-0F3EB0451EEB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2" creationId="{58870104-195D-391A-3765-5310EAA9A41B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3" creationId="{AEBCB9B8-ADF4-BC70-AFBB-4575FE5DFEEC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4" creationId="{2F57E583-4D35-E474-A7CE-95C13CA7700F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6" creationId="{7CFF8C4F-7D2F-82B7-C8DE-CC244651E549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7" creationId="{E2A6D818-84DE-CE73-D616-236C11DF2FD3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8" creationId="{595138C8-DFCA-68DC-80F3-35966200FA02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9" creationId="{03DF4363-E77D-3C22-E913-6AB134ED6FF5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0" creationId="{1720B33A-D256-04B8-27A7-AA03714FC639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1" creationId="{3BBF7F47-002A-0618-20F2-264F8E09F1B4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2" creationId="{9A35D913-51D3-22BA-F07E-D81FBB684624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3" creationId="{684DC27F-46EC-AC80-A262-2BFB193AB48C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4" creationId="{D0F64A3F-A769-799B-1F94-B4C2ECE982F6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5" creationId="{60FF2D92-042D-D23C-D267-E6CB3DC56476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6" creationId="{86108556-3EA0-BED7-0731-53C93975FEAD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7" creationId="{75B59EC5-6EE0-6283-52F0-9F540D1E8350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8" creationId="{2339C163-B2C1-5C71-CE68-2B076E45A7FA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9" creationId="{0A25159B-CE1B-AACA-1F5B-33F24ADFB265}"/>
          </ac:inkMkLst>
        </pc:inkChg>
        <pc:inkChg chg="add">
          <ac:chgData name="MeiYi TAN" userId="f9f029c9-d743-4d60-9f2c-e74bdec1ab07" providerId="ADAL" clId="{3F661D7B-FD69-4DAB-B4D0-73E523D840BB}" dt="2023-03-10T01:56:06.746" v="715" actId="9405"/>
          <ac:inkMkLst>
            <pc:docMk/>
            <pc:sldMk cId="3918220807" sldId="295"/>
            <ac:inkMk id="54" creationId="{B6831646-B84C-3989-EC1D-F461FCCF62F8}"/>
          </ac:inkMkLst>
        </pc:inkChg>
      </pc:sldChg>
      <pc:sldChg chg="addSp delSp modSp add mod delAnim modAnim">
        <pc:chgData name="MeiYi TAN" userId="f9f029c9-d743-4d60-9f2c-e74bdec1ab07" providerId="ADAL" clId="{3F661D7B-FD69-4DAB-B4D0-73E523D840BB}" dt="2023-03-10T02:34:05.206" v="1830" actId="478"/>
        <pc:sldMkLst>
          <pc:docMk/>
          <pc:sldMk cId="1816459769" sldId="296"/>
        </pc:sldMkLst>
        <pc:spChg chg="add mod">
          <ac:chgData name="MeiYi TAN" userId="f9f029c9-d743-4d60-9f2c-e74bdec1ab07" providerId="ADAL" clId="{3F661D7B-FD69-4DAB-B4D0-73E523D840BB}" dt="2023-03-10T02:24:56.294" v="1499" actId="6549"/>
          <ac:spMkLst>
            <pc:docMk/>
            <pc:sldMk cId="1816459769" sldId="296"/>
            <ac:spMk id="3" creationId="{960AE61E-0E5C-16AF-720A-EBF7F5955735}"/>
          </ac:spMkLst>
        </pc:spChg>
        <pc:spChg chg="add mod">
          <ac:chgData name="MeiYi TAN" userId="f9f029c9-d743-4d60-9f2c-e74bdec1ab07" providerId="ADAL" clId="{3F661D7B-FD69-4DAB-B4D0-73E523D840BB}" dt="2023-03-10T02:28:01.462" v="1609"/>
          <ac:spMkLst>
            <pc:docMk/>
            <pc:sldMk cId="1816459769" sldId="296"/>
            <ac:spMk id="89" creationId="{555DA152-727C-301B-BD71-E0AB36CC1048}"/>
          </ac:spMkLst>
        </pc:spChg>
        <pc:spChg chg="add mod">
          <ac:chgData name="MeiYi TAN" userId="f9f029c9-d743-4d60-9f2c-e74bdec1ab07" providerId="ADAL" clId="{3F661D7B-FD69-4DAB-B4D0-73E523D840BB}" dt="2023-03-10T02:28:01.462" v="1609"/>
          <ac:spMkLst>
            <pc:docMk/>
            <pc:sldMk cId="1816459769" sldId="296"/>
            <ac:spMk id="90" creationId="{DF324206-EEB3-05F9-F636-79EA09EEA995}"/>
          </ac:spMkLst>
        </pc:spChg>
        <pc:spChg chg="add mod">
          <ac:chgData name="MeiYi TAN" userId="f9f029c9-d743-4d60-9f2c-e74bdec1ab07" providerId="ADAL" clId="{3F661D7B-FD69-4DAB-B4D0-73E523D840BB}" dt="2023-03-10T02:28:10.198" v="1619" actId="20577"/>
          <ac:spMkLst>
            <pc:docMk/>
            <pc:sldMk cId="1816459769" sldId="296"/>
            <ac:spMk id="91" creationId="{FA45EAEA-9527-9281-9427-233F44EAA5B9}"/>
          </ac:spMkLst>
        </pc:spChg>
        <pc:spChg chg="add mod">
          <ac:chgData name="MeiYi TAN" userId="f9f029c9-d743-4d60-9f2c-e74bdec1ab07" providerId="ADAL" clId="{3F661D7B-FD69-4DAB-B4D0-73E523D840BB}" dt="2023-03-10T02:28:24.620" v="1627" actId="1076"/>
          <ac:spMkLst>
            <pc:docMk/>
            <pc:sldMk cId="1816459769" sldId="296"/>
            <ac:spMk id="92" creationId="{A21C5523-9630-5472-9B5A-2B9002DFC354}"/>
          </ac:spMkLst>
        </pc:spChg>
        <pc:spChg chg="add mod">
          <ac:chgData name="MeiYi TAN" userId="f9f029c9-d743-4d60-9f2c-e74bdec1ab07" providerId="ADAL" clId="{3F661D7B-FD69-4DAB-B4D0-73E523D840BB}" dt="2023-03-10T02:28:53.745" v="1660" actId="20577"/>
          <ac:spMkLst>
            <pc:docMk/>
            <pc:sldMk cId="1816459769" sldId="296"/>
            <ac:spMk id="93" creationId="{961FF428-145F-8C5B-ED13-FA3D145FCD72}"/>
          </ac:spMkLst>
        </pc:spChg>
        <pc:spChg chg="add mod">
          <ac:chgData name="MeiYi TAN" userId="f9f029c9-d743-4d60-9f2c-e74bdec1ab07" providerId="ADAL" clId="{3F661D7B-FD69-4DAB-B4D0-73E523D840BB}" dt="2023-03-10T02:29:43.804" v="1692" actId="1076"/>
          <ac:spMkLst>
            <pc:docMk/>
            <pc:sldMk cId="1816459769" sldId="296"/>
            <ac:spMk id="94" creationId="{6A4E44F4-4A0C-09CB-996D-2316D797439B}"/>
          </ac:spMkLst>
        </pc:spChg>
        <pc:spChg chg="add mod">
          <ac:chgData name="MeiYi TAN" userId="f9f029c9-d743-4d60-9f2c-e74bdec1ab07" providerId="ADAL" clId="{3F661D7B-FD69-4DAB-B4D0-73E523D840BB}" dt="2023-03-10T02:32:01.587" v="1768" actId="20577"/>
          <ac:spMkLst>
            <pc:docMk/>
            <pc:sldMk cId="1816459769" sldId="296"/>
            <ac:spMk id="120" creationId="{C2828A63-93B4-3ECF-C809-72E7DCC44EA5}"/>
          </ac:spMkLst>
        </pc:spChg>
        <pc:spChg chg="add mod">
          <ac:chgData name="MeiYi TAN" userId="f9f029c9-d743-4d60-9f2c-e74bdec1ab07" providerId="ADAL" clId="{3F661D7B-FD69-4DAB-B4D0-73E523D840BB}" dt="2023-03-10T02:33:00.342" v="1795" actId="20577"/>
          <ac:spMkLst>
            <pc:docMk/>
            <pc:sldMk cId="1816459769" sldId="296"/>
            <ac:spMk id="121" creationId="{08D5AF2C-7AD3-C5B0-AE98-56F2FD8D038A}"/>
          </ac:spMkLst>
        </pc:spChg>
        <pc:spChg chg="add mod">
          <ac:chgData name="MeiYi TAN" userId="f9f029c9-d743-4d60-9f2c-e74bdec1ab07" providerId="ADAL" clId="{3F661D7B-FD69-4DAB-B4D0-73E523D840BB}" dt="2023-03-10T02:33:57.860" v="1828" actId="1076"/>
          <ac:spMkLst>
            <pc:docMk/>
            <pc:sldMk cId="1816459769" sldId="296"/>
            <ac:spMk id="122" creationId="{1D4DB38D-BE76-B773-D12A-AE61D55EA6B9}"/>
          </ac:spMkLst>
        </pc:spChg>
        <pc:spChg chg="add mod">
          <ac:chgData name="MeiYi TAN" userId="f9f029c9-d743-4d60-9f2c-e74bdec1ab07" providerId="ADAL" clId="{3F661D7B-FD69-4DAB-B4D0-73E523D840BB}" dt="2023-03-10T02:33:24.135" v="1806" actId="6549"/>
          <ac:spMkLst>
            <pc:docMk/>
            <pc:sldMk cId="1816459769" sldId="296"/>
            <ac:spMk id="123" creationId="{5FD521CE-E5BA-D0B9-BF4E-CB8DC81B38DB}"/>
          </ac:spMkLst>
        </pc:spChg>
        <pc:grpChg chg="del mod">
          <ac:chgData name="MeiYi TAN" userId="f9f029c9-d743-4d60-9f2c-e74bdec1ab07" providerId="ADAL" clId="{3F661D7B-FD69-4DAB-B4D0-73E523D840BB}" dt="2023-03-10T02:25:11.792" v="1504"/>
          <ac:grpSpMkLst>
            <pc:docMk/>
            <pc:sldMk cId="1816459769" sldId="296"/>
            <ac:grpSpMk id="7" creationId="{B4DBE0D0-4C89-E7E2-255A-5B5098C65B1B}"/>
          </ac:grpSpMkLst>
        </pc:grpChg>
        <pc:grpChg chg="del mod">
          <ac:chgData name="MeiYi TAN" userId="f9f029c9-d743-4d60-9f2c-e74bdec1ab07" providerId="ADAL" clId="{3F661D7B-FD69-4DAB-B4D0-73E523D840BB}" dt="2023-03-10T02:25:22.282" v="1519"/>
          <ac:grpSpMkLst>
            <pc:docMk/>
            <pc:sldMk cId="1816459769" sldId="296"/>
            <ac:grpSpMk id="13" creationId="{C6F90F70-B5D4-49AE-80F7-2031CE3F20D3}"/>
          </ac:grpSpMkLst>
        </pc:grpChg>
        <pc:grpChg chg="mod">
          <ac:chgData name="MeiYi TAN" userId="f9f029c9-d743-4d60-9f2c-e74bdec1ab07" providerId="ADAL" clId="{3F661D7B-FD69-4DAB-B4D0-73E523D840BB}" dt="2023-03-10T02:25:31.775" v="1531" actId="164"/>
          <ac:grpSpMkLst>
            <pc:docMk/>
            <pc:sldMk cId="1816459769" sldId="296"/>
            <ac:grpSpMk id="21" creationId="{9636C0CC-46AF-930A-5E1F-07C5A5D8BCCE}"/>
          </ac:grpSpMkLst>
        </pc:grpChg>
        <pc:grpChg chg="mod">
          <ac:chgData name="MeiYi TAN" userId="f9f029c9-d743-4d60-9f2c-e74bdec1ab07" providerId="ADAL" clId="{3F661D7B-FD69-4DAB-B4D0-73E523D840BB}" dt="2023-03-10T02:25:31.775" v="1531" actId="164"/>
          <ac:grpSpMkLst>
            <pc:docMk/>
            <pc:sldMk cId="1816459769" sldId="296"/>
            <ac:grpSpMk id="28" creationId="{E5D054F5-5BB6-0842-4D4B-E515627FE160}"/>
          </ac:grpSpMkLst>
        </pc:grpChg>
        <pc:grpChg chg="add del mod">
          <ac:chgData name="MeiYi TAN" userId="f9f029c9-d743-4d60-9f2c-e74bdec1ab07" providerId="ADAL" clId="{3F661D7B-FD69-4DAB-B4D0-73E523D840BB}" dt="2023-03-10T02:25:47.083" v="1535" actId="478"/>
          <ac:grpSpMkLst>
            <pc:docMk/>
            <pc:sldMk cId="1816459769" sldId="296"/>
            <ac:grpSpMk id="29" creationId="{96CCE646-0EAD-AFAB-D8C3-DBD182DF14FD}"/>
          </ac:grpSpMkLst>
        </pc:grpChg>
        <pc:grpChg chg="add del mod">
          <ac:chgData name="MeiYi TAN" userId="f9f029c9-d743-4d60-9f2c-e74bdec1ab07" providerId="ADAL" clId="{3F661D7B-FD69-4DAB-B4D0-73E523D840BB}" dt="2023-03-10T02:26:10.674" v="1555"/>
          <ac:grpSpMkLst>
            <pc:docMk/>
            <pc:sldMk cId="1816459769" sldId="296"/>
            <ac:grpSpMk id="38" creationId="{C0775980-41CA-7CD4-7656-62DEBCCEB58C}"/>
          </ac:grpSpMkLst>
        </pc:grpChg>
        <pc:grpChg chg="del mod">
          <ac:chgData name="MeiYi TAN" userId="f9f029c9-d743-4d60-9f2c-e74bdec1ab07" providerId="ADAL" clId="{3F661D7B-FD69-4DAB-B4D0-73E523D840BB}" dt="2023-03-10T02:26:27.184" v="1558" actId="478"/>
          <ac:grpSpMkLst>
            <pc:docMk/>
            <pc:sldMk cId="1816459769" sldId="296"/>
            <ac:grpSpMk id="44" creationId="{4DC903A1-FCE3-1700-C9A1-C889A601DB18}"/>
          </ac:grpSpMkLst>
        </pc:grpChg>
        <pc:grpChg chg="mod">
          <ac:chgData name="MeiYi TAN" userId="f9f029c9-d743-4d60-9f2c-e74bdec1ab07" providerId="ADAL" clId="{3F661D7B-FD69-4DAB-B4D0-73E523D840BB}" dt="2023-03-10T02:26:06.028" v="1553"/>
          <ac:grpSpMkLst>
            <pc:docMk/>
            <pc:sldMk cId="1816459769" sldId="296"/>
            <ac:grpSpMk id="46" creationId="{606CBCE1-CBA1-2B6B-A997-5C7FFBC4E30D}"/>
          </ac:grpSpMkLst>
        </pc:grpChg>
        <pc:grpChg chg="del mod">
          <ac:chgData name="MeiYi TAN" userId="f9f029c9-d743-4d60-9f2c-e74bdec1ab07" providerId="ADAL" clId="{3F661D7B-FD69-4DAB-B4D0-73E523D840BB}" dt="2023-03-10T02:26:23.582" v="1557" actId="478"/>
          <ac:grpSpMkLst>
            <pc:docMk/>
            <pc:sldMk cId="1816459769" sldId="296"/>
            <ac:grpSpMk id="48" creationId="{A05F2457-DD36-85D4-5C12-290FDFB9A748}"/>
          </ac:grpSpMkLst>
        </pc:grpChg>
        <pc:grpChg chg="del mod">
          <ac:chgData name="MeiYi TAN" userId="f9f029c9-d743-4d60-9f2c-e74bdec1ab07" providerId="ADAL" clId="{3F661D7B-FD69-4DAB-B4D0-73E523D840BB}" dt="2023-03-10T02:26:43.747" v="1567"/>
          <ac:grpSpMkLst>
            <pc:docMk/>
            <pc:sldMk cId="1816459769" sldId="296"/>
            <ac:grpSpMk id="54" creationId="{FF325616-156D-5073-A408-84C47DC7AF94}"/>
          </ac:grpSpMkLst>
        </pc:grpChg>
        <pc:grpChg chg="add del mod">
          <ac:chgData name="MeiYi TAN" userId="f9f029c9-d743-4d60-9f2c-e74bdec1ab07" providerId="ADAL" clId="{3F661D7B-FD69-4DAB-B4D0-73E523D840BB}" dt="2023-03-10T02:26:58.961" v="1573"/>
          <ac:grpSpMkLst>
            <pc:docMk/>
            <pc:sldMk cId="1816459769" sldId="296"/>
            <ac:grpSpMk id="57" creationId="{EC97819F-A7A0-7C08-1EF7-0E33334EA12F}"/>
          </ac:grpSpMkLst>
        </pc:grpChg>
        <pc:grpChg chg="mod">
          <ac:chgData name="MeiYi TAN" userId="f9f029c9-d743-4d60-9f2c-e74bdec1ab07" providerId="ADAL" clId="{3F661D7B-FD69-4DAB-B4D0-73E523D840BB}" dt="2023-03-10T02:26:51.774" v="1571"/>
          <ac:grpSpMkLst>
            <pc:docMk/>
            <pc:sldMk cId="1816459769" sldId="296"/>
            <ac:grpSpMk id="59" creationId="{CC26DB3D-6DA3-66DC-7284-95F87551B27D}"/>
          </ac:grpSpMkLst>
        </pc:grpChg>
        <pc:grpChg chg="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61" creationId="{46CF8FC3-A2A3-8A0D-09A1-843EBD2FB243}"/>
          </ac:grpSpMkLst>
        </pc:grpChg>
        <pc:grpChg chg="del mod">
          <ac:chgData name="MeiYi TAN" userId="f9f029c9-d743-4d60-9f2c-e74bdec1ab07" providerId="ADAL" clId="{3F661D7B-FD69-4DAB-B4D0-73E523D840BB}" dt="2023-03-10T02:27:07.001" v="1583"/>
          <ac:grpSpMkLst>
            <pc:docMk/>
            <pc:sldMk cId="1816459769" sldId="296"/>
            <ac:grpSpMk id="67" creationId="{D6DFFE27-A77C-9907-D6BA-93A2820868CA}"/>
          </ac:grpSpMkLst>
        </pc:grpChg>
        <pc:grpChg chg="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76" creationId="{B00193B6-2601-EAD4-6722-19D4EE5523F9}"/>
          </ac:grpSpMkLst>
        </pc:grpChg>
        <pc:grpChg chg="mod">
          <ac:chgData name="MeiYi TAN" userId="f9f029c9-d743-4d60-9f2c-e74bdec1ab07" providerId="ADAL" clId="{3F661D7B-FD69-4DAB-B4D0-73E523D840BB}" dt="2023-03-10T02:27:18.705" v="1602"/>
          <ac:grpSpMkLst>
            <pc:docMk/>
            <pc:sldMk cId="1816459769" sldId="296"/>
            <ac:grpSpMk id="85" creationId="{23540F0C-8F31-8B60-A1D7-FA0F633F1AF6}"/>
          </ac:grpSpMkLst>
        </pc:grpChg>
        <pc:grpChg chg="add 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86" creationId="{DAE0CB73-F236-3AE8-C40B-90A3E92B025C}"/>
          </ac:grpSpMkLst>
        </pc:grpChg>
        <pc:grpChg chg="add del mod">
          <ac:chgData name="MeiYi TAN" userId="f9f029c9-d743-4d60-9f2c-e74bdec1ab07" providerId="ADAL" clId="{3F661D7B-FD69-4DAB-B4D0-73E523D840BB}" dt="2023-03-10T02:29:13.319" v="1679"/>
          <ac:grpSpMkLst>
            <pc:docMk/>
            <pc:sldMk cId="1816459769" sldId="296"/>
            <ac:grpSpMk id="99" creationId="{9E3B129C-7A71-D9D0-EA4C-C239B1E2D434}"/>
          </ac:grpSpMkLst>
        </pc:grpChg>
        <pc:grpChg chg="mod">
          <ac:chgData name="MeiYi TAN" userId="f9f029c9-d743-4d60-9f2c-e74bdec1ab07" providerId="ADAL" clId="{3F661D7B-FD69-4DAB-B4D0-73E523D840BB}" dt="2023-03-10T02:29:12.759" v="1677"/>
          <ac:grpSpMkLst>
            <pc:docMk/>
            <pc:sldMk cId="1816459769" sldId="296"/>
            <ac:grpSpMk id="101" creationId="{4918C722-2D7C-0D15-20BF-4B8C4CA5E05A}"/>
          </ac:grpSpMkLst>
        </pc:grpChg>
        <pc:grpChg chg="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1" creationId="{103CB035-3F4E-9AC4-E903-6C4094A27434}"/>
          </ac:grpSpMkLst>
        </pc:grpChg>
        <pc:grpChg chg="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2" creationId="{80C9173D-C7B7-32CF-1DB3-2B9A883F926A}"/>
          </ac:grpSpMkLst>
        </pc:grpChg>
        <pc:grpChg chg="add 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3" creationId="{71A7A8F3-F9C2-0001-A244-F4A40A0B4D84}"/>
          </ac:grpSpMkLst>
        </pc:grpChg>
        <pc:grpChg chg="del mod">
          <ac:chgData name="MeiYi TAN" userId="f9f029c9-d743-4d60-9f2c-e74bdec1ab07" providerId="ADAL" clId="{3F661D7B-FD69-4DAB-B4D0-73E523D840BB}" dt="2023-03-10T02:30:00.265" v="1699"/>
          <ac:grpSpMkLst>
            <pc:docMk/>
            <pc:sldMk cId="1816459769" sldId="296"/>
            <ac:grpSpMk id="117" creationId="{B4B9A2CD-24CD-E3A0-380C-98081A0F6B83}"/>
          </ac:grpSpMkLst>
        </pc:grpChg>
        <pc:grpChg chg="mod">
          <ac:chgData name="MeiYi TAN" userId="f9f029c9-d743-4d60-9f2c-e74bdec1ab07" providerId="ADAL" clId="{3F661D7B-FD69-4DAB-B4D0-73E523D840BB}" dt="2023-03-10T02:30:00.265" v="1699"/>
          <ac:grpSpMkLst>
            <pc:docMk/>
            <pc:sldMk cId="1816459769" sldId="296"/>
            <ac:grpSpMk id="119" creationId="{C5D7F88C-DE50-323F-2E95-29C4989328CD}"/>
          </ac:grpSpMkLst>
        </pc:grpChg>
        <pc:picChg chg="del">
          <ac:chgData name="MeiYi TAN" userId="f9f029c9-d743-4d60-9f2c-e74bdec1ab07" providerId="ADAL" clId="{3F661D7B-FD69-4DAB-B4D0-73E523D840BB}" dt="2023-03-09T14:03:23.382" v="62" actId="478"/>
          <ac:picMkLst>
            <pc:docMk/>
            <pc:sldMk cId="1816459769" sldId="296"/>
            <ac:picMk id="4" creationId="{44A8A04A-9D15-9DD6-4395-94F92D4E5763}"/>
          </ac:picMkLst>
        </pc:picChg>
        <pc:picChg chg="add del mod">
          <ac:chgData name="MeiYi TAN" userId="f9f029c9-d743-4d60-9f2c-e74bdec1ab07" providerId="ADAL" clId="{3F661D7B-FD69-4DAB-B4D0-73E523D840BB}" dt="2023-03-10T02:34:05.206" v="1830" actId="478"/>
          <ac:picMkLst>
            <pc:docMk/>
            <pc:sldMk cId="1816459769" sldId="296"/>
            <ac:picMk id="5" creationId="{3250F618-41CE-9CF8-AB6F-CE928C2B2035}"/>
          </ac:picMkLst>
        </pc:picChg>
        <pc:inkChg chg="add del mod">
          <ac:chgData name="MeiYi TAN" userId="f9f029c9-d743-4d60-9f2c-e74bdec1ab07" providerId="ADAL" clId="{3F661D7B-FD69-4DAB-B4D0-73E523D840BB}" dt="2023-03-10T02:25:11.793" v="1505"/>
          <ac:inkMkLst>
            <pc:docMk/>
            <pc:sldMk cId="1816459769" sldId="296"/>
            <ac:inkMk id="4" creationId="{714A5CFD-E763-F373-9765-FF8DE282B78C}"/>
          </ac:inkMkLst>
        </pc:inkChg>
        <pc:inkChg chg="add del mod">
          <ac:chgData name="MeiYi TAN" userId="f9f029c9-d743-4d60-9f2c-e74bdec1ab07" providerId="ADAL" clId="{3F661D7B-FD69-4DAB-B4D0-73E523D840BB}" dt="2023-03-10T02:25:11.792" v="1504"/>
          <ac:inkMkLst>
            <pc:docMk/>
            <pc:sldMk cId="1816459769" sldId="296"/>
            <ac:inkMk id="6" creationId="{8DBC2A69-1635-3E92-FE90-78C2217FD8BE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8" creationId="{212E47C4-DEF0-5501-6691-5212896F87E7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9" creationId="{9CA8DC84-6995-CB6F-CD03-24FD3B106EED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0" creationId="{78A6E761-77C4-A09F-B548-EB422E213B8B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1" creationId="{44EB2521-DD6B-EAE3-E7C2-3B9D6874882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2" creationId="{B059355A-A20E-502C-A1C4-659CA2A1CD98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4" creationId="{ACF6D91A-CD5A-B42B-A5A0-9F6EB36A862D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5" creationId="{C3D51B1F-0416-2843-D413-EA16541ADB8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6" creationId="{481A8206-F2D0-426E-0F1F-7A4DB1C5065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7" creationId="{917B7F61-F8C5-12B5-4E02-34F773F0CE79}"/>
          </ac:inkMkLst>
        </pc:inkChg>
        <pc:inkChg chg="add del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8" creationId="{53747714-3371-E2D1-6F01-5D018ED2CF86}"/>
          </ac:inkMkLst>
        </pc:inkChg>
        <pc:inkChg chg="add del mod">
          <ac:chgData name="MeiYi TAN" userId="f9f029c9-d743-4d60-9f2c-e74bdec1ab07" providerId="ADAL" clId="{3F661D7B-FD69-4DAB-B4D0-73E523D840BB}" dt="2023-03-10T02:25:23.118" v="1521"/>
          <ac:inkMkLst>
            <pc:docMk/>
            <pc:sldMk cId="1816459769" sldId="296"/>
            <ac:inkMk id="19" creationId="{F78C4A99-15BC-D959-9DA1-CA307FAEA480}"/>
          </ac:inkMkLst>
        </pc:inkChg>
        <pc:inkChg chg="add del mod">
          <ac:chgData name="MeiYi TAN" userId="f9f029c9-d743-4d60-9f2c-e74bdec1ab07" providerId="ADAL" clId="{3F661D7B-FD69-4DAB-B4D0-73E523D840BB}" dt="2023-03-10T02:25:24.526" v="1522"/>
          <ac:inkMkLst>
            <pc:docMk/>
            <pc:sldMk cId="1816459769" sldId="296"/>
            <ac:inkMk id="20" creationId="{F1C9BDE2-C7DD-F972-FE8D-1D1A915B24EF}"/>
          </ac:inkMkLst>
        </pc:inkChg>
        <pc:inkChg chg="add del">
          <ac:chgData name="MeiYi TAN" userId="f9f029c9-d743-4d60-9f2c-e74bdec1ab07" providerId="ADAL" clId="{3F661D7B-FD69-4DAB-B4D0-73E523D840BB}" dt="2023-03-10T02:25:24.528" v="1523"/>
          <ac:inkMkLst>
            <pc:docMk/>
            <pc:sldMk cId="1816459769" sldId="296"/>
            <ac:inkMk id="22" creationId="{E3B2B007-E3A6-0858-1D7A-551DC610E256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3" creationId="{AEE8047D-EC0A-F163-A3E8-436F44781E35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4" creationId="{8965D338-FE0B-D049-23A9-07D3C546A802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5" creationId="{225079D9-052A-CA7D-9AB0-39EA6926D61C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6" creationId="{732D5E7B-BCB9-71E9-18FE-A188E1764D13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7" creationId="{2BEEA9BF-EFF7-32F8-4EC1-DCE634FF0869}"/>
          </ac:inkMkLst>
        </pc:inkChg>
        <pc:inkChg chg="add del">
          <ac:chgData name="MeiYi TAN" userId="f9f029c9-d743-4d60-9f2c-e74bdec1ab07" providerId="ADAL" clId="{3F661D7B-FD69-4DAB-B4D0-73E523D840BB}" dt="2023-03-10T02:25:45.373" v="1534" actId="478"/>
          <ac:inkMkLst>
            <pc:docMk/>
            <pc:sldMk cId="1816459769" sldId="296"/>
            <ac:inkMk id="30" creationId="{0B93F592-FCD9-CCDE-D4ED-8F2C98C3219A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1" creationId="{7D18EDF6-B4D0-4B07-8458-DA5928FFC487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2" creationId="{31995A74-C2C4-2C18-7E7E-66646AD8C221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3" creationId="{F9FE5F81-DBDA-0C1D-6807-C93D247DC221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4" creationId="{E65A286B-4414-749B-64C4-D99C91797FD5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5" creationId="{979A25C4-A18D-3929-F1C8-D175B71C54CA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6" creationId="{FA333622-1AE9-12B8-21AB-CC8E3D64EE20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7" creationId="{C744B5F4-AF2C-8846-720C-C3FD7396EF82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39" creationId="{81ACDEAC-8351-3E12-2F01-255D50C96D5A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0" creationId="{17F6FB65-05A8-49D6-5AC4-FF10725B34BB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1" creationId="{20ACDC92-506B-E781-77C0-73EA6FA17CFF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2" creationId="{F42EBF66-C626-9C84-493D-2D606694112B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3" creationId="{D41D0785-6546-43D6-F0AF-1221F22DA14D}"/>
          </ac:inkMkLst>
        </pc:inkChg>
        <pc:inkChg chg="add del mod">
          <ac:chgData name="MeiYi TAN" userId="f9f029c9-d743-4d60-9f2c-e74bdec1ab07" providerId="ADAL" clId="{3F661D7B-FD69-4DAB-B4D0-73E523D840BB}" dt="2023-03-10T02:26:06.028" v="1553"/>
          <ac:inkMkLst>
            <pc:docMk/>
            <pc:sldMk cId="1816459769" sldId="296"/>
            <ac:inkMk id="45" creationId="{A1C2E920-C094-2594-EB51-AC13E0253008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47" creationId="{5F9DECE7-AE13-9905-24C3-C7E609749DD4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49" creationId="{FB491422-064D-4177-C419-2E846D642895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0" creationId="{FE164F50-1764-1CD6-1423-1866F9BE8601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1" creationId="{3DF12DFA-826B-018C-1919-2B628184C6C0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2" creationId="{DEF73372-CF69-7538-A6DB-B6D0B5BD3B01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3" creationId="{A502A7F2-E194-04F2-3CC8-D5B809DAD2F0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5" creationId="{C2A97FFA-A5A0-C912-3C22-993CA9004D29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6" creationId="{0A621853-36C1-768F-DF06-A8BDF535DC76}"/>
          </ac:inkMkLst>
        </pc:inkChg>
        <pc:inkChg chg="add del mod">
          <ac:chgData name="MeiYi TAN" userId="f9f029c9-d743-4d60-9f2c-e74bdec1ab07" providerId="ADAL" clId="{3F661D7B-FD69-4DAB-B4D0-73E523D840BB}" dt="2023-03-10T02:26:51.774" v="1571"/>
          <ac:inkMkLst>
            <pc:docMk/>
            <pc:sldMk cId="1816459769" sldId="296"/>
            <ac:inkMk id="58" creationId="{40BDE726-682C-D752-EF46-072E2D7E42BB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60" creationId="{3AEA1429-C491-EAB7-D1B0-79F61976290D}"/>
          </ac:inkMkLst>
        </pc:inkChg>
        <pc:inkChg chg="add del mod">
          <ac:chgData name="MeiYi TAN" userId="f9f029c9-d743-4d60-9f2c-e74bdec1ab07" providerId="ADAL" clId="{3F661D7B-FD69-4DAB-B4D0-73E523D840BB}" dt="2023-03-10T02:27:07.001" v="1582"/>
          <ac:inkMkLst>
            <pc:docMk/>
            <pc:sldMk cId="1816459769" sldId="296"/>
            <ac:inkMk id="62" creationId="{87BBE326-FF5D-6478-7343-338C3D9A53D3}"/>
          </ac:inkMkLst>
        </pc:inkChg>
        <pc:inkChg chg="add del mod">
          <ac:chgData name="MeiYi TAN" userId="f9f029c9-d743-4d60-9f2c-e74bdec1ab07" providerId="ADAL" clId="{3F661D7B-FD69-4DAB-B4D0-73E523D840BB}" dt="2023-03-10T02:27:07.001" v="1583"/>
          <ac:inkMkLst>
            <pc:docMk/>
            <pc:sldMk cId="1816459769" sldId="296"/>
            <ac:inkMk id="63" creationId="{10F57866-197B-FC49-A644-A576BBBC72D2}"/>
          </ac:inkMkLst>
        </pc:inkChg>
        <pc:inkChg chg="add del mod">
          <ac:chgData name="MeiYi TAN" userId="f9f029c9-d743-4d60-9f2c-e74bdec1ab07" providerId="ADAL" clId="{3F661D7B-FD69-4DAB-B4D0-73E523D840BB}" dt="2023-03-10T02:27:07.002" v="1584"/>
          <ac:inkMkLst>
            <pc:docMk/>
            <pc:sldMk cId="1816459769" sldId="296"/>
            <ac:inkMk id="64" creationId="{7C4C943A-B800-4528-710A-14BD75BD16F7}"/>
          </ac:inkMkLst>
        </pc:inkChg>
        <pc:inkChg chg="add del mod">
          <ac:chgData name="MeiYi TAN" userId="f9f029c9-d743-4d60-9f2c-e74bdec1ab07" providerId="ADAL" clId="{3F661D7B-FD69-4DAB-B4D0-73E523D840BB}" dt="2023-03-10T02:27:07" v="1581"/>
          <ac:inkMkLst>
            <pc:docMk/>
            <pc:sldMk cId="1816459769" sldId="296"/>
            <ac:inkMk id="65" creationId="{36394431-F5E1-4B6B-2E3A-35F81415CDA6}"/>
          </ac:inkMkLst>
        </pc:inkChg>
        <pc:inkChg chg="add del mod">
          <ac:chgData name="MeiYi TAN" userId="f9f029c9-d743-4d60-9f2c-e74bdec1ab07" providerId="ADAL" clId="{3F661D7B-FD69-4DAB-B4D0-73E523D840BB}" dt="2023-03-10T02:27:07" v="1580"/>
          <ac:inkMkLst>
            <pc:docMk/>
            <pc:sldMk cId="1816459769" sldId="296"/>
            <ac:inkMk id="66" creationId="{091FED3A-F5BE-DE8F-EAC5-71D784CCFB51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68" creationId="{6A8292B6-8967-D70E-3BF8-FDA85E66DA4E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69" creationId="{F38F8BB1-7210-F1C5-1176-CB5111929A49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0" creationId="{E45C3C3E-96A1-B811-F116-1D54257D8FF6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1" creationId="{0FBC6AC1-07C2-AE97-F345-303A8A93F5FC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2" creationId="{D7611288-F596-7558-FDA7-F7D6143712CE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3" creationId="{82BDC8F0-51BA-965F-E516-C9D253FBA0AB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4" creationId="{CF6FC175-0ACB-B25D-7654-61956CB99F8C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5" creationId="{F7DCE729-16B0-80F0-DF0C-3BE6C9F91C70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7" creationId="{E030E9D9-4A7E-9249-632B-02DF17D42492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8" creationId="{BC76280D-C4AA-03A6-B46C-C03AE94DD088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9" creationId="{09F342DD-4EBD-044B-569B-CA192165F9D6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0" creationId="{430282D0-2FB3-56DC-6719-0EDAC1243160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1" creationId="{EFDA5F8D-85A0-31E8-E7B7-C82E64AA231B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2" creationId="{C3093EAE-8ADA-8B3B-491F-A1E27B8B4C99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3" creationId="{6ACD0BEF-9FA0-C1D2-3C92-445F80266CF9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4" creationId="{F046FEB9-384A-955F-75FE-A28634640093}"/>
          </ac:inkMkLst>
        </pc:inkChg>
        <pc:inkChg chg="add">
          <ac:chgData name="MeiYi TAN" userId="f9f029c9-d743-4d60-9f2c-e74bdec1ab07" providerId="ADAL" clId="{3F661D7B-FD69-4DAB-B4D0-73E523D840BB}" dt="2023-03-10T02:27:35.801" v="1606" actId="9405"/>
          <ac:inkMkLst>
            <pc:docMk/>
            <pc:sldMk cId="1816459769" sldId="296"/>
            <ac:inkMk id="87" creationId="{A397469A-5DDD-F92B-7012-F3C40ECBB754}"/>
          </ac:inkMkLst>
        </pc:inkChg>
        <pc:inkChg chg="add">
          <ac:chgData name="MeiYi TAN" userId="f9f029c9-d743-4d60-9f2c-e74bdec1ab07" providerId="ADAL" clId="{3F661D7B-FD69-4DAB-B4D0-73E523D840BB}" dt="2023-03-10T02:27:37.158" v="1607" actId="9405"/>
          <ac:inkMkLst>
            <pc:docMk/>
            <pc:sldMk cId="1816459769" sldId="296"/>
            <ac:inkMk id="88" creationId="{B95A2966-5EF8-B1A1-80DD-C4813A728E29}"/>
          </ac:inkMkLst>
        </pc:inkChg>
        <pc:inkChg chg="add">
          <ac:chgData name="MeiYi TAN" userId="f9f029c9-d743-4d60-9f2c-e74bdec1ab07" providerId="ADAL" clId="{3F661D7B-FD69-4DAB-B4D0-73E523D840BB}" dt="2023-03-10T02:29:05.672" v="1663" actId="9405"/>
          <ac:inkMkLst>
            <pc:docMk/>
            <pc:sldMk cId="1816459769" sldId="296"/>
            <ac:inkMk id="95" creationId="{4C6B9A06-0456-C3AB-8AF1-D2431B89D037}"/>
          </ac:inkMkLst>
        </pc:inkChg>
        <pc:inkChg chg="add del mod">
          <ac:chgData name="MeiYi TAN" userId="f9f029c9-d743-4d60-9f2c-e74bdec1ab07" providerId="ADAL" clId="{3F661D7B-FD69-4DAB-B4D0-73E523D840BB}" dt="2023-03-10T02:29:14.438" v="1681" actId="9405"/>
          <ac:inkMkLst>
            <pc:docMk/>
            <pc:sldMk cId="1816459769" sldId="296"/>
            <ac:inkMk id="96" creationId="{BB865838-8D7B-D95C-0867-F98A72AF7B46}"/>
          </ac:inkMkLst>
        </pc:inkChg>
        <pc:inkChg chg="add del mod">
          <ac:chgData name="MeiYi TAN" userId="f9f029c9-d743-4d60-9f2c-e74bdec1ab07" providerId="ADAL" clId="{3F661D7B-FD69-4DAB-B4D0-73E523D840BB}" dt="2023-03-10T02:29:13.769" v="1680" actId="9405"/>
          <ac:inkMkLst>
            <pc:docMk/>
            <pc:sldMk cId="1816459769" sldId="296"/>
            <ac:inkMk id="97" creationId="{91A4317D-0ECC-9E62-86D3-80BB74242384}"/>
          </ac:inkMkLst>
        </pc:inkChg>
        <pc:inkChg chg="add del mod">
          <ac:chgData name="MeiYi TAN" userId="f9f029c9-d743-4d60-9f2c-e74bdec1ab07" providerId="ADAL" clId="{3F661D7B-FD69-4DAB-B4D0-73E523D840BB}" dt="2023-03-10T02:29:13.319" v="1679"/>
          <ac:inkMkLst>
            <pc:docMk/>
            <pc:sldMk cId="1816459769" sldId="296"/>
            <ac:inkMk id="98" creationId="{E80C6FE6-A2F6-24A5-EDB8-07FE477907A8}"/>
          </ac:inkMkLst>
        </pc:inkChg>
        <pc:inkChg chg="add del mod">
          <ac:chgData name="MeiYi TAN" userId="f9f029c9-d743-4d60-9f2c-e74bdec1ab07" providerId="ADAL" clId="{3F661D7B-FD69-4DAB-B4D0-73E523D840BB}" dt="2023-03-10T02:29:12.759" v="1677"/>
          <ac:inkMkLst>
            <pc:docMk/>
            <pc:sldMk cId="1816459769" sldId="296"/>
            <ac:inkMk id="100" creationId="{CEBF8278-9F1D-0ABB-2BF2-BF16C43CB92C}"/>
          </ac:inkMkLst>
        </pc:inkChg>
        <pc:inkChg chg="add del">
          <ac:chgData name="MeiYi TAN" userId="f9f029c9-d743-4d60-9f2c-e74bdec1ab07" providerId="ADAL" clId="{3F661D7B-FD69-4DAB-B4D0-73E523D840BB}" dt="2023-03-10T02:29:12.206" v="1675" actId="9405"/>
          <ac:inkMkLst>
            <pc:docMk/>
            <pc:sldMk cId="1816459769" sldId="296"/>
            <ac:inkMk id="102" creationId="{0575444C-3498-3BBB-0FA5-63D5624793CF}"/>
          </ac:inkMkLst>
        </pc:inkChg>
        <pc:inkChg chg="add del">
          <ac:chgData name="MeiYi TAN" userId="f9f029c9-d743-4d60-9f2c-e74bdec1ab07" providerId="ADAL" clId="{3F661D7B-FD69-4DAB-B4D0-73E523D840BB}" dt="2023-03-10T02:29:11.605" v="1674" actId="9405"/>
          <ac:inkMkLst>
            <pc:docMk/>
            <pc:sldMk cId="1816459769" sldId="296"/>
            <ac:inkMk id="103" creationId="{BF3D7ACD-947F-2C7F-AF33-F70AAE0BDF49}"/>
          </ac:inkMkLst>
        </pc:inkChg>
        <pc:inkChg chg="add del">
          <ac:chgData name="MeiYi TAN" userId="f9f029c9-d743-4d60-9f2c-e74bdec1ab07" providerId="ADAL" clId="{3F661D7B-FD69-4DAB-B4D0-73E523D840BB}" dt="2023-03-10T02:29:11.237" v="1673" actId="9405"/>
          <ac:inkMkLst>
            <pc:docMk/>
            <pc:sldMk cId="1816459769" sldId="296"/>
            <ac:inkMk id="104" creationId="{380F7D8D-F63C-D00F-9F04-C4C7AAC84AE5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5" creationId="{26D608CF-298C-1E92-6919-D03923E63331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6" creationId="{A9E1A8EC-D9E6-D716-7E92-B58410BC7643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7" creationId="{7FB2C37C-677F-AD0D-7A4C-22523C7FA246}"/>
          </ac:inkMkLst>
        </pc:inkChg>
        <pc:inkChg chg="add">
          <ac:chgData name="MeiYi TAN" userId="f9f029c9-d743-4d60-9f2c-e74bdec1ab07" providerId="ADAL" clId="{3F661D7B-FD69-4DAB-B4D0-73E523D840BB}" dt="2023-03-10T02:29:20.857" v="1685" actId="9405"/>
          <ac:inkMkLst>
            <pc:docMk/>
            <pc:sldMk cId="1816459769" sldId="296"/>
            <ac:inkMk id="108" creationId="{A21ABD8D-643D-6974-34DB-7A5B33C994B2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9" creationId="{0A0634F9-6518-B277-AA44-2C9CD28786E6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10" creationId="{82555CA0-B1A7-43AC-4092-2A00A01EE93F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4" creationId="{0C596B76-4BBE-DCF5-6845-5652A3CF9D2B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5" creationId="{440269F6-1078-8AE9-EAAD-704C7E7FBA32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6" creationId="{B73FFE0D-973F-295D-EEE7-776F0A011F2B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8" creationId="{A55E0905-7FEA-3DD5-D8AF-828DAF945172}"/>
          </ac:inkMkLst>
        </pc:inkChg>
      </pc:sldChg>
      <pc:sldChg chg="addSp delSp add del mod">
        <pc:chgData name="MeiYi TAN" userId="f9f029c9-d743-4d60-9f2c-e74bdec1ab07" providerId="ADAL" clId="{3F661D7B-FD69-4DAB-B4D0-73E523D840BB}" dt="2023-03-10T02:36:25.775" v="1917" actId="2696"/>
        <pc:sldMkLst>
          <pc:docMk/>
          <pc:sldMk cId="1309471314" sldId="297"/>
        </pc:sldMkLst>
        <pc:picChg chg="add">
          <ac:chgData name="MeiYi TAN" userId="f9f029c9-d743-4d60-9f2c-e74bdec1ab07" providerId="ADAL" clId="{3F661D7B-FD69-4DAB-B4D0-73E523D840BB}" dt="2023-03-09T14:03:47.718" v="66" actId="22"/>
          <ac:picMkLst>
            <pc:docMk/>
            <pc:sldMk cId="1309471314" sldId="297"/>
            <ac:picMk id="4" creationId="{B5307053-CAA5-81AC-72AF-80DCE0A1F7A8}"/>
          </ac:picMkLst>
        </pc:picChg>
        <pc:picChg chg="del">
          <ac:chgData name="MeiYi TAN" userId="f9f029c9-d743-4d60-9f2c-e74bdec1ab07" providerId="ADAL" clId="{3F661D7B-FD69-4DAB-B4D0-73E523D840BB}" dt="2023-03-09T14:03:47.453" v="65" actId="478"/>
          <ac:picMkLst>
            <pc:docMk/>
            <pc:sldMk cId="1309471314" sldId="297"/>
            <ac:picMk id="5" creationId="{3250F618-41CE-9CF8-AB6F-CE928C2B2035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35:31.121" v="1912" actId="478"/>
        <pc:sldMkLst>
          <pc:docMk/>
          <pc:sldMk cId="1412230769" sldId="298"/>
        </pc:sldMkLst>
        <pc:spChg chg="add mod">
          <ac:chgData name="MeiYi TAN" userId="f9f029c9-d743-4d60-9f2c-e74bdec1ab07" providerId="ADAL" clId="{3F661D7B-FD69-4DAB-B4D0-73E523D840BB}" dt="2023-03-10T02:35:29.324" v="1911" actId="20577"/>
          <ac:spMkLst>
            <pc:docMk/>
            <pc:sldMk cId="1412230769" sldId="298"/>
            <ac:spMk id="4" creationId="{DD3B1BE8-3A4A-07AF-802F-278A2EA57A18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89" creationId="{555DA152-727C-301B-BD71-E0AB36CC1048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0" creationId="{DF324206-EEB3-05F9-F636-79EA09EEA995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1" creationId="{FA45EAEA-9527-9281-9427-233F44EAA5B9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2" creationId="{A21C5523-9630-5472-9B5A-2B9002DFC354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3" creationId="{961FF428-145F-8C5B-ED13-FA3D145FCD72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4" creationId="{6A4E44F4-4A0C-09CB-996D-2316D797439B}"/>
          </ac:spMkLst>
        </pc:spChg>
        <pc:spChg chg="mod">
          <ac:chgData name="MeiYi TAN" userId="f9f029c9-d743-4d60-9f2c-e74bdec1ab07" providerId="ADAL" clId="{3F661D7B-FD69-4DAB-B4D0-73E523D840BB}" dt="2023-03-10T02:34:54.330" v="1856" actId="6549"/>
          <ac:spMkLst>
            <pc:docMk/>
            <pc:sldMk cId="1412230769" sldId="298"/>
            <ac:spMk id="120" creationId="{C2828A63-93B4-3ECF-C809-72E7DCC44EA5}"/>
          </ac:spMkLst>
        </pc:spChg>
        <pc:spChg chg="del">
          <ac:chgData name="MeiYi TAN" userId="f9f029c9-d743-4d60-9f2c-e74bdec1ab07" providerId="ADAL" clId="{3F661D7B-FD69-4DAB-B4D0-73E523D840BB}" dt="2023-03-10T02:34:59.224" v="1857" actId="478"/>
          <ac:spMkLst>
            <pc:docMk/>
            <pc:sldMk cId="1412230769" sldId="298"/>
            <ac:spMk id="121" creationId="{08D5AF2C-7AD3-C5B0-AE98-56F2FD8D038A}"/>
          </ac:spMkLst>
        </pc:spChg>
        <pc:spChg chg="mod">
          <ac:chgData name="MeiYi TAN" userId="f9f029c9-d743-4d60-9f2c-e74bdec1ab07" providerId="ADAL" clId="{3F661D7B-FD69-4DAB-B4D0-73E523D840BB}" dt="2023-03-10T02:35:04.191" v="1859" actId="20577"/>
          <ac:spMkLst>
            <pc:docMk/>
            <pc:sldMk cId="1412230769" sldId="298"/>
            <ac:spMk id="122" creationId="{1D4DB38D-BE76-B773-D12A-AE61D55EA6B9}"/>
          </ac:spMkLst>
        </pc:spChg>
        <pc:spChg chg="del">
          <ac:chgData name="MeiYi TAN" userId="f9f029c9-d743-4d60-9f2c-e74bdec1ab07" providerId="ADAL" clId="{3F661D7B-FD69-4DAB-B4D0-73E523D840BB}" dt="2023-03-10T02:34:59.224" v="1857" actId="478"/>
          <ac:spMkLst>
            <pc:docMk/>
            <pc:sldMk cId="1412230769" sldId="298"/>
            <ac:spMk id="123" creationId="{5FD521CE-E5BA-D0B9-BF4E-CB8DC81B38DB}"/>
          </ac:spMkLst>
        </pc:spChg>
        <pc:picChg chg="del">
          <ac:chgData name="MeiYi TAN" userId="f9f029c9-d743-4d60-9f2c-e74bdec1ab07" providerId="ADAL" clId="{3F661D7B-FD69-4DAB-B4D0-73E523D840BB}" dt="2023-03-10T02:35:31.121" v="1912" actId="478"/>
          <ac:picMkLst>
            <pc:docMk/>
            <pc:sldMk cId="1412230769" sldId="298"/>
            <ac:picMk id="5" creationId="{3250F618-41CE-9CF8-AB6F-CE928C2B2035}"/>
          </ac:picMkLst>
        </pc:pic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638446103" sldId="303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2557982727" sldId="304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03723525" sldId="305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64039144" sldId="306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1339311323" sldId="30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9T23:24:15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5 7832 0 0,'-10'-4'12209'0'0,"9"5"-11729"0"0,-2 3-258 0 0,1-1 0 0 0,-1 0 0 0 0,0 0 0 0 0,-5 4 0 0 0,-10 10 312 0 0,12-11-444 0 0,0 0 1 0 0,0 0-1 0 0,-12 8 1 0 0,13-10-46 0 0,-1 0 1 0 0,1 1-1 0 0,0-1 1 0 0,0 1-1 0 0,-7 9 0 0 0,-11 13 48 0 0,19-23-92 0 0,0 0 0 0 0,0 1 0 0 0,0-1 0 0 0,0 1 0 0 0,-2 5 0 0 0,1-1-139 0 0,-1-1 0 0 0,0 0 0 0 0,0 0 1 0 0,-9 8-1 0 0,15-13-341 0 0,0 1 153 0 0,8-3-5683 0 0,-2-3 5647 0 0,0 1 1 0 0,0-1-1 0 0,0 0 0 0 0,0 0 1 0 0,0 0-1 0 0,-1-1 0 0 0,1 0 1 0 0,-1 0-1 0 0,0-1 0 0 0,1 1 0 0 0,-2-1 1 0 0,7-5-1 0 0,-10 7 201 0 0,2 1-22 0 0,-2-2 154 0 0,15-2 34 0 0,-13 4 266 0 0,-2 1-94 0 0,1 0 0 0 0,0 0 0 0 0,0-1 0 0 0,0 1 1 0 0,0 0-1 0 0,-1-1 0 0 0,1 1 0 0 0,0-1 0 0 0,3-1 1 0 0,4-4 46 0 0,-7 5-121 0 0,-1 0-1 0 0,1 0 1 0 0,-1 0 0 0 0,1 0 0 0 0,0 0-1 0 0,-1 1 1 0 0,1-1 0 0 0,0 0 0 0 0,0 1-1 0 0,0-1 1 0 0,0 1 0 0 0,2 0 0 0 0,-1-1 40 0 0,1 1 0 0 0,-1-1 1 0 0,1 1-1 0 0,-1-1 0 0 0,1 0 1 0 0,-1-1-1 0 0,5-1 0 0 0,-4 1-9 0 0,-1 1 1 0 0,1-1-1 0 0,-1 1 0 0 0,1 0 0 0 0,-1 0 0 0 0,1 0 0 0 0,6 0 1 0 0,3 1 270 0 0,-11 0 19 0 0,20 0 492 0 0,-13 0-999 0 0,-7 0-404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9T23:24:31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14368 0 0,'0'0'1097'0'0,"1"-1"-752"0"0,1-2-285 0 0,17-7 14 0 0,7-2 729 0 0,-6 4-125 0 0,0-1 0 0 0,-1 0 0 0 0,-1-2 0 0 0,0 0 0 0 0,26-21 0 0 0,-1 2-1160 0 0,-26 16 132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17:53.385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211 49 403,'0'0'36,"0"0"-36,0 0 0,0 0 0,0 0 258,0 0 45,0 0 9,0 0 1,8 8-169,1-4-33,4-1-7,-5 1-2,9-4-46,1 4-10,-6-4-2,1 0 0,0 4-26,0 0-6,0-4 0,0 3-1,-5 1-23,1 0-5,4-4-1,-5 0-593,-8 0-118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18:24.446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64 95 633,'0'0'56,"0"0"-44,0 0-12,0 0 0,0 0 152,0 0 28,0 0 5,0 0 2,0 0-54,0 0-10,0 0-3,0 0 0,0 0-32,0 0-6,0 0-2,0 0 0,0 0-32,0 0-6,0 0-2,0 0 0,0 0-15,-4 12-3,-5-8-1,0-1 0,9-3-21,-4 8 9,0 0-9,0-5 0,-1 5 0,5-8 0,-8 4 0,3 0 0,-3-4 0,8 0 0,0 0 0,0 0-9,-4-4 9,4 4 0,0-8 0,0 8 0,0-7 0,0-5-16,0-3 2,4 7 1,0 1 4,0-5 1,-4 5 0,5-1 0,3 1 8,-3 3 0,-5-4 0,0 8 0,0 0-10,0 0 0,0 0 0,0 0 0,0 0 10,0 0 0,12-4 10,-12 4-10,0 0 0,0 0 0,5 8 0,-5-8 0,0 0 0,0 0-8,0 0 8,4 11-13,0 1 5,-4-1 8,-4-3-13,0-1 5,4-7 8,-5 12-13,1-5 5,0 1 8,0 0-12,4-8 12,0 0-12,-5 3 12,-3-3-10,8 0 10,0 0 0,0 0-9,0 0 9,0 0 0,-5-3 0,5 3 0,0 0 0,-4-12-12,4 1 12,0 3-12,4-3 12,1-1-10,-5 5 10,4-5-10,0 5 10,1-1 0,-1-3 0,0 3-8,-8 0 8,4 8 0,8-3 0,-8 3 0,0 0 0,9-8 11,4 8-3,-5-4 0,-8 4-8,0 0 0,0 0 0,0 0 0,9 4 0,-9-4 0,0 0 0,4 11 0,-4 5 0,5-5 0,-10 4 0,1 1 0,-5-1-14,5 0-8,-4 0-2,-1 0 0,-4 1 13,5-1 3,3-7 0,1-1 0,-5 1-17,9-8-3,0 0-1,0 0-792</inkml:trace>
  <inkml:trace contextRef="#ctx0" brushRef="#br0" timeOffset="12234.44">21 347 1036,'0'0'46,"0"0"10,0 0-45,0 0-11,0 0 0,0 7 0,-4 5 215,4-5 41,-5 5 8,5-1 1,-4 1-157,0 3-32,0 0-7,-1 0-1,1 4-49,4 0-11,4 0-8,-4 0 12,0 1-30,0-1-6,0 0 0,5 0-956</inkml:trace>
  <inkml:trace contextRef="#ctx0" brushRef="#br0" timeOffset="12014.03">-253 545 864,'0'0'38,"0"0"8,0 0-37,0 0-9,0 0 0,0 0 0,0 0 196,0 0 38,13 4 7,-13-4 2,0 0-132,8 3-27,5-3-4,0 4-2,-4-4-42,-9 0-8,12 0-1,-3 0-1,4 0-15,0-4-3,-5 1-8,1 3 12,-1-8-12,5 4-12,-9 0 3,9-3-619,-8-1-124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18:28.74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-10 10398 576,'0'0'51,"0"0"-41,0 0-10,0 0 0,0-7 171,0 3 32,-4-4 6,4 1 2,0-5-115,0 1-22,0-4-5,0 3-1,4-3-28,-4 4-7,4-5-1,1 5 0,-5-8 0,0 4-1,4 3 0,-4 1 0,4-4 4,0 3 1,1-3 0,-1 4 0,-4-5-9,9 5-2,-5 0 0,0-1 0,0 4-4,1-3-1,3 0 0,-3-1 0,-1-3-5,0 4-2,0-5 0,5 1 0,-5-4-5,5 0 0,-1 0-8,-3 0 12,3 0-12,1 0 0,-1 0 8,1 0-8,-5-4 0,5 4 0,-1 0 8,1-4-8,-5 0 0,5-3 9,-1 3-9,1 0 8,-1 4-8,5-4 10,-4 0-10,-1 0 10,1 4-10,4 0 8,-9-4-8,9 4 8,-4-4-8,-1 4 8,5 0-8,0-3 8,0-1-8,0 4 0,-1 0 0,1-4 8,0 4-8,0 0 0,4-4 0,-4 4 0,0 0 0,0-4 0,-9 0 0,9 0 0,0 0 8,-1 1-8,-3-1 12,8 0-4,-4-4 0,0 8 0,0-7 0,0 3 0,4 0 2,-4 0 0,-1 0 0,1 8 0,4 0-10,-4-1 0,0-3 0,0 0 8,0 0-8,0-3 8,4 2-8,0-6 8,-4 3-8,4-4 12,-4 4-12,0 1 12,-1-1-12,6 0 12,-6 0-12,-3 4 12,4-8-12,0 8 0,4-3 0,-9-1 8,5 0-8,0 0 8,0 4-8,0-4 8,-5 0 7,5 0 1,4 1 0,0-1 0,-4 4-16,0-4-16,0 0 3,4 4 1,0 0 12,-4-4 0,0 0 0,0 4 0,0 4 0,-5-4 0,5 4 0,0-4 0,0 0 0,4 0 0,-4 3 0,0-3 10,0 4-10,-1-4 8,1 4-8,0-4 8,-4 0-8,3 4 0,1-5 0,0 5 8,0-4-8,-4 4 0,3-4 0,1 0 8,0 0-8,0 0 0,-4 4 0,3-4 0,1 0 0,-4-1 0,4 1 0,0 4 0,-5-4 0,1 4 0,-1 0 0,5-4 0,-4 3 0,3 1 0,-3 0 0,4 0 0,-5 0 0,5-5 0,-4 5 0,4 0 0,-5 0 0,5-4 0,-4 0 0,4 4 0,-1-1 0,1-3 0,-4 4 0,4 0 0,-5 0 8,5-4 0,-4 3 0,4-3 0,-1 4-8,-3 0 0,4-4 0,0 4 0,-5-1 0,1 1 0,-1 0 0,5 0 0,-4-1 0,-1 5 0,1-4-9,4-1 9,0 1 0,4 4 0,-4-4 0,-1-1 0,1 1 0,0 0 0,0 0 0,0-1 0,0 5 0,-5-4 0,5 0 0,0-1 0,0 5 0,-5-4 0,5-1 0,-4 1 0,4 4 0,-5 3 0,1-3 0,4-1 0,-5 1 0,1-1 0,-5 1 0,9 0 0,-5 3 0,5-3 0,-8-1 0,7 1 0,-7-1 0,8 1 0,-5 3 8,1-7-8,-1 4 0,1-1 0,-1-3 0,1 4 0,0-1 0,-1-3 0,1 4 8,-1-1-8,-3 1 0,3-1 0,-4 1 0,5-1 0,0 5 0,-1-5 0,-4 1 8,9 0-8,-4-1 0,-1 1 0,1-1 0,-1 1 0,1-1 0,-5 1 0,5 0 0,-1-1 0,1 5 0,0-9 0,-1 5 0,1-1 0,-1 5 0,1-5 0,-5 1 0,5 3 0,-5 1 0,5-5 0,-5 1 0,9-1 0,-9 1 0,9 0 0,-9-1 0,5 1 0,4-1 0,-1 5 0,-7-5 0,3 5 0,1-5 0,4 5 0,-5-1 0,1 0 0,-1-3 0,1 0 0,-1 3 0,5-3 0,-4 3 0,-1-3 0,1-1 0,4 1 0,-5-1 0,1 1 0,0-1 8,-1 1-8,1 0 0,-1 3 0,1-3 0,-5 3 0,5 0 0,-5-3 0,5 3 0,-5-3 0,4 3 0,-3-3 0,-1 3 8,0-3-8,5-1 0,-5 1 11,0 3-11,5 1 10,-5-1-10,1 0 0,-1-3 0,4 3 8,1-3-8,-5 3 0,5-3 0,-5 3 8,5-3-8,-5 3 0,0-3 0,5 3 8,-1 1-8,1-1 0,-5 4 0,5-7 0,-5 3 0,5 1 0,-5-1 0,4 0 8,-3 5-8,-1-5 0,5 0 0,-1-3 0,1 3 0,-1 1 10,-3-1-10,3 0 10,1-3-10,-1 3 0,-3-3 0,7 3 0,-3 1 0,0-1 0,-1 1 0,-4-1 8,1 0-8,3 1 0,-3 3-12,3-4 12,-4 1 0,-4 7 0,5-8 0,3 4 0,1-3 22,-1 3 6,-3-4 0,-1 1 1,4 3-29,1-4 0,0 1 0,-1-1 0,-4 0 8,5 1-8,0-5 0,-1 5 0,-4-1 0,5 0 0,0 1-13,3-1 4,-3 1 9,0-1 0,-1 0 0,1 1 0,-1 3 0,1-4 0,-9 8 0,8-7 0,1 3 0,-9 4 0,0 0 0,13-8 0,-5 1 0,1-5 0,0 8 0,-9 4 8,0 0-8,8-7 0,5-1 0,-4 1 0,-9 7 0,8-4 8,1-4-8,-9 8 8,13-7-8,-5 3 0,1-4 8,-9 8-8,12-4 9,-3 0-9,-9 4 12,13-7-12,0 7 9,-5-8-9,5-3 0,-4 3 9,-9 8-9,8-7 0,5-5 9,-4 8-9,-9 4 10,8-7-2,5-5-8,-4 9 12,-1-5-4,1 0-8,-1 5 11,1-1-11,0 0 9,-1 0-9,1 0 0,4-3 9,-1 7-9,1-8 0,-8 4 9,3-3-9,1 7 0,-1-4 8,5 0-8,-13 4 0,0 0 0,9-8 8,8 5-8,-4-1 0,-13 4 0,4-4 0,9 0 0,0-3 0,-1 3 0,-3 0 0,4 0 0,0 0-8,4 1 8,-17 3 0,0 0 10,0 0-10,21-4 0,-8 0 0,-13 4 0,0 0 0,4-12 9,9 9-9,0-1 8,-13 4-8,0 0 0,9-4 0,4-4 0,4 1 0,-9 3 0,1 0 0,4-3 8,-1 3-8,1-4 0,-4 4 8,-5-3-8,9-1 8,0 8-8,0-7 0,-13 7 9,8-8-9,1 4 0,4 0 0,-5-3 0,1 3 0,-9 4 0,8-8 0,5 1 0,-4-1 0,-9 8 0,4-11 0,9 7 0,0-4 8,-5 4-8,1-3 0,0 3 0,3-4 0,1-3 0,0 3 0,-4 1 0,-1-1 8,14 4-8,-10-3 8,-3-1-8,4 0 8,-5-3-8,5 3 0,4-3 0,-8 3 0,-5-3 0,9 3 0,4-3 0,-4 3 0,-13-3 0,4 3 0,9-3 0,4 3 0,-4-3 0,-4 3 0,-1-3 0,10 3 0,7 0 0,-8 1 0,-8-1 0,4-3 0,4-1 0,-4 1 0,0 0 0,-1 3 0,1-3 0,4-1 0,-4 1 0,-4-5 0,-1 5 0,5 0 0,0-5 0,4 5 0,-8-4 0,4 0 0,0-1 0,4 5 0,0-1 0,-4-3 0,-1 4 0,1-4 0,9 3 0,-5 1 0,-13-5 0,9 9 0,0-5 0,4 1 8,-8-4-8,-1 3 0,-4 1 0,5 0 0,4-1 0,0-3 0,-5 0 0,5 3 0,0-3 0,4-4 0,-4 4 8,0-4-8,0 0 10,-1 0-10,6 3 0,-6-3 0,1-4 0,4 4 0,1 0 0,-1 4 0,0-4 0,-4 4 0,0-8 0,4 4 0,-4 0 0,4 0 0,-4-4 0,4 4 0,0-4 0,0 0 0,0 4 0,0 0 8,0-4-8,-4 4 0,4-3 8,0-1-8,1 0 0,-1 0 0,0 0 8,-4 0-8,4 1 0,-4-5 0,4 0 0,-4 4 8,0-3-8,-1-1 0,6 0 0,-6 1 0,5-1 8,1 4-8,-6-3 0,6 3 0,-6-4 0,6 0 0,-1 1 10,0-1-10,0 4 10,0-3-10,0-1 0,5 4 8,-5 0-8,0 0 0,0-3 0,0-1 0,-4 1 8,4-1-8,-4 0 0,0-3 9,0 3-9,0-3 8,4-1 0,-4 5 0,-1-1 0,1-4 0,0 1-8,-4 3 0,-1-3 0,1-4 0,-1 3 9,5 4 0,-4 1 0,-1-5 0,1 5-9,0-5 0,-1 5 9,1-1-9,-1-4 0,1 5 9,-1-1-9,1-3 0,-1-1 8,1 5-8,-5-9 0,5 5 0,-5 3 0,5-3 0,-1-1 0,5 1 0,-4-1 0,4 1 0,-1 3 0,1 1 0,0-5 20,0 4-4,-4-3 0,3 3 0,1 1-25,0 3-6,0-4-1,0-3 0,4 3 26,-4 0 5,0-3 1,-1 3 0,-3-3-16,0 7 0,-1 0 0,-4-3 0,9-1 0,0 4 0,-9 0 0,9 0 0,-4-3 0,4-1 0,-5 4 0,1 4 0,-1-7 0,1 6 0,0 5 0,-1-8 0,-4 4-10,5 0-5,0 0-1,-1 4 0,1-4 16,-5 0 0,5 4 0,-5-4 0,9-4 0,-9 0 0,0 0 0,5 4 0,-5 0 0,5 0 0,-5 0 0,4 0 0,-3-4 0,-1 4 0,5 0 0,-5 4 0,0-4 0,0 0 0,1 0 0,-1 0 0,0 3 0,1 5 0,-1-8 0,0 4 0,0 0 0,-4-1 0,5-3 0,-1 8 0,0-4 0,-4-1 0,5 1 0,-1 0 0,-4-4 0,4 7 0,0-3 0,-4 0 0,5 4 0,-1-5 0,0 1 0,-4 0 0,5 7 0,-1-3 0,-4-1 0,4 1 0,0 0 0,1-1 0,-5 1 0,4-1 0,0 1 0,-4-1 0,5 1 0,-5 3 0,0-3 0,0 0 0,0-1 0,0 5 0,0-5 0,4 5 0,-4-9 0,0 9 0,0 7 0,4-12 0,-4 5 0,0-5 0,0 5 0,0-5 0,0 5 0,0-5 0,0 5 0,0 7 0,4-12 0,-4 8 0,0-11 0,0 15 0,-4-8-8,4 1 8,0-1 0,0 1 0,-4-1 0,4 8-9,0 0 9,0 0-12,0 0 12,0 0-12,-4-4 12,-5 0-12,5 1 12,4 3-12,-9 3 12,1 1-12,3 0 12,-3 0-12,-1 7 12,1-3-8,-1-1 8,-4 5-8,5-1 0,-5 5 0,0-5 0,-4 8 0,4 0-3,-4 0 0,4 4 0,-4-4 0,4 0-15,0 0-3,0-4-1,5 0 0,-1-3-42,5-1-9,-5-3-2,9 3-711,0-11-142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18:30.137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18 152 1497,'-4'-3'133,"4"-1"-106,-8 0-27,8 0 0,-5 4 72,1 0 10,4 0 2,0 0 0,0 0-10,0 0-2,0 0 0,0 0 0,0 12-47,4-1-9,-4 0-3,9 1 0,-5-1-13,0 4 11,5 1-11,0-1 10,-1-7-10,1-1 0,-1-3 0,5 0 0,0 0 0,0-4 0,0 0 0,4-4 0,0-8 0,0 1 0,0 0 0,0-5 0,0-3-11,1 0 11,-1 0-8,-4 0 8,-1 0-18,-3 4 2,0 0 0,-1-1 0,-4 1 16,-4 0-10,0 4 10,5-1-8,-5 1-1,0 3 0,0 8 0,0 0 0,0 0 9,0 0 0,0 0 0,0 0-8,0 0-4,0 0 0,-5 8 0,1 3 0,0 1 12,4 3-13,4 0 5,0 4 8,-4 0-9,0-4 9,5 4 0,-1 0 0,0 0 0,-4 0 0,5 0 0,-1 1 0,-4-5 18,0 4 10,-4 0 3,4 4 0,0-4 5,0 0 0,-5 0 1,1 0 0,0-4 4,-1 0 1,-3-3 0,-1-1 0,1 1-19,-1-1-4,1-7-1,-5 3 0,4 1-18,-4-4 0,5-4 0,-5-4 0,0 0-21,4 4-2,1-11 0,4 3-664,-5 1-133</inkml:trace>
  <inkml:trace contextRef="#ctx0" brushRef="#br0" timeOffset="187.57">485 31 1152,'9'7'102,"-5"-7"-82,5-4-20,4 1 0,-1-5 97,-3 4 15,4-3 4,0-1 0,0 0-10,-1 1-2,-3-1 0,4 4 0,0-7-70,-5 3-14,1 8-4,4 0 0,-9-7-53,4 3-11,-8 4-3</inkml:trace>
  <inkml:trace contextRef="#ctx0" brushRef="#br0" timeOffset="345.1">550 149 1623,'0'0'72,"0"0"15,0 0-70,0 0-17,12-4 0,-3 0 0,4 0 100,-5 0 16,5 1 3,-4-5 1,4 4-44,-5 0-8,1-3-1,-1 3-1,1 0-66,-1-4 0,-3 1-18,3 3-990</inkml:trace>
  <inkml:trace contextRef="#ctx0" brushRef="#br0" timeOffset="595.65">1034-247 1209,'-13'0'108,"13"0"-87,0 0-21,0 0 0,-9 0 168,5 3 30,0 9 6,-5-5 0,5 5-80,-5 7-16,-4-4-3,5 4-1,-1-4-46,1 8-10,-1 4-1,5 0-1,-1-1-37,1-3-9,4 0 0,0 4 0,0-5 0,9-3-14,-1 8 3,1-12 1,-1 4-14,5-3-4,4 3 0,1-8 0,-6-3-152,1-5-30,13-3-6,0-3-2</inkml:trace>
  <inkml:trace contextRef="#ctx0" brushRef="#br0" timeOffset="885.14">1076-76 1324,'0'0'118,"0"0"-94,0 0-24,0 0 0,0 0 124,0 0 20,0 0 4,9-8 0,0 5-19,-1-1-4,1-4-1,-1 4 0,-8 4-46,9-4-10,-1 1-1,5 3-1,-9-4-14,9 4-4,-8 0 0,7 0 0,-3 0-32,-9 0-6,0 0-2,9 4 0,-9-4 1,8 7 0,-4-3 0,-4-4 0,0 0-9,9 12 10,-5-5-10,1 5 10,-5-12-10,8 7 0,-8 5 0,4-5 8,1 5-8,-5-5 0,0-7 0,-5 12 8,-3 3-8,4-4-9,-9 5 9,0-9-13,0 5-24,0-1-5,-4 0-1,4-3 0,5 3-126,-5-3-26,0 0-5,13-8-768</inkml:trace>
  <inkml:trace contextRef="#ctx0" brushRef="#br0" timeOffset="1168.52">1406-103 403,'0'0'17,"0"0"5,0 0-22,0 0 0,0 0 0,0 0 0,0 0 372,0 0 69,0 0 15,0 0 2,0 0-299,0 0-60,-4-4-12,-5 4-3,1 4-56,-1 0-11,5 4-2,-5-1-1,1 1-14,4 7 0,-1-3 8,1 3-8,0-4 0,-1 1-10,5-1 2,5 1 0,-1-1 0,-4-3 0,0-8 0,9 7 0,-9-7-12,8 8-3,-8-8 0,17 4 0,-4-4-28,0 0-5,0-8-2,0 0-582,-1 1-116</inkml:trace>
  <inkml:trace contextRef="#ctx0" brushRef="#br0" timeOffset="1342.16">1543-57 345,'0'0'31,"0"0"-31,0 0 0,0 0 0,9 0 268,-1 0 47,5 0 9,0-4 3,4 4-137,-4 0-27,-4 0-6,4-7-1,-1 7-72,1-4-14,0 0-3,0 4-1,-13 0-38,8-8-8,1 5-2,4-1 0,-5 0-96,5 0-19,0 0-4</inkml:trace>
  <inkml:trace contextRef="#ctx0" brushRef="#br0" timeOffset="1582.93">1680-263 748,'5'-7'67,"-5"7"-54,8 0-13,-8 0 0,0 0 234,0 0 44,4 4 9,-4-4 1,5 7-128,-5 5-25,0-1-6,4 0-1,0 1-78,-4 3-16,-4 4-3,4 0-1,4-4-22,-4 1-8,-4 3 0,4-4 0,4 4 0,1-4 0,3 4-8,-4-7 8,5-1-212,-5 0-36</inkml:trace>
  <inkml:trace contextRef="#ctx0" brushRef="#br0" timeOffset="1788.16">2053-255 403,'4'8'36,"-4"-5"-36,0 1 0,0 4 0,0-4 240,5 3 40,-5 1 9,4 3 2,0-3-144,-4 3-29,4 8-6,1-11 0,-1 3-71,0-3-13,1 3-4,-1 1 0,0-5-24,0 1 0,-4-8-12,9 8-558,-9-8-112</inkml:trace>
  <inkml:trace contextRef="#ctx0" brushRef="#br0" timeOffset="2092.77">2250-289 345,'0'0'31,"4"-4"-31,1-4 0,-1 8 0,4 0 280,1 0 49,4 0 11,0 4 1,-5-4-182,1 8-37,-1-1-7,1 1-2,0 3-29,-1-3-7,1 3-1,-1 1 0,-3 3-38,3 0-8,-4 4-2,-4 0 0,0-7-20,5 7-8,-5 0 0,4 0 0,-8 4 17,-1-4-2,5 4-1,-8-1 0,4-2-14,-9-1 0,4 0 0,-4 3 0,5-6-33,-5 3-10,0-4-1,0 0-645,5 0-129</inkml:trace>
  <inkml:trace contextRef="#ctx0" brushRef="#br0" timeOffset="2532.95">2537-582 1944,'0'0'43,"0"0"9,0 0 1,0 0 1,0 0-43,0 0-11,0 0 0,9 3 0,-9-3 74,8 4 13,-8-4 2,9 0 1,-1 0-31,5 0-7,-4 0 0,-1 0-1,1 0-19,-1-4-4,-8 4-1,9 0 0,-9 0-14,9 0-2,-9 0-1,0 0 0,8 4-10,-8-4 0,0 0 0,0 0 8,0 0-8,0 0-11,0 0 3,0 0 0,0 12-32,0-5-5,0-7-2,4 12 0,1-5-13,-5-7-4,0 8 0,0-8 0,4 7 14,-4-7 2,4 8 1,1 3 0,-1-7 17,0 4 3,0 3 1,1-3 0,-1 0 14,0-1 2,-4-7 1,5 12 0,-5-12 9,4 3 0,-4-3 0,0 8 0,4 0 32,-4-1 3,0 5 0,4-1 0,-4-11 14,0 0 3,0 0 1,-8 8 0,8-8-18,-9 4-4,1 7-1,-5 0 0,0-11-30,4 4 0,1 0 0,-5 7 0,0-11-149,5 0-30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18:25.640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10 14 633,'4'-15'56,"-4"15"-44,0 7-12,-4-3 0,4 4 152,0-1 28,0 1 5,0 3 2,-5 1-114,1-1-22,4 1-5,0 3-1,0 0-19,0 0-4,0-3-1,4 7 0,1-8 3,-1 8 1,0-7 0,5 3 0,-5 0 6,5-4 1,-5 5 0,0-1 0,5-8-5,-1 1-1,1 0 0,-5-1 0,5-3-11,-1 0-3,-8-4 0,9 8 0,-9-8-12,8 0 0,5 0 8,-4-4-8,-1 0 0,1-4 0,-5 1-9,5-5 9,-1 5-50,1-5-4,0-3-1,-5 0 0,4 0-66,1 3-14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18:28.94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6822 15 1152,'0'0'102,"0"0"-82,0 0-20,0 0 0,0 0 165,0 0 29,0 0 6,0 0 0,13 4-57,0 0-12,-5 0-3,1 0 0,4-1-68,-5 1-15,5 4-2,0 3-1,4 1-29,0-1-5,-4 4-8,4 1 11,0 3-11,1 0-11,-6 0 3,6 4-731,3-1-145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18:56.451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-634 607 1152,'0'0'102,"0"0"-82,0 0-20,0 0 0,-4-8 144,4 4 25,4-3 5,-4 7 1,5-8-54,-1 1-10,-4-5-3,8 4 0,1 1-44,-5 3-10,1-4-2,3 1 0,1 3-33,4 0-7,-9 0-2,4 1 0,-8 3-130,9-4-27,4 4-5</inkml:trace>
  <inkml:trace contextRef="#ctx0" brushRef="#br0" timeOffset="-310.43">22 28 1090,'0'0'48,"0"0"11,0 0-47,0 0-12,0 0 0,0 0 0,0 0 128,0 0 24,0 0 5,0 0 1,-5-8-26,5 8-4,-8-7-2,8-1 0,-4 1-46,4 7-10,0 0-2,0 0 0,0 0-32,0 0-6,0 0-2,0 0 0,0 0-16,0 0-3,0 0-1,0 0 0,-5 7-8,5 5 12,0 3-12,0 0 12,0 0-12,0 1 0,0-1 0,0 4 0,0 4 0,5-4 0,-5-4 0,0 0 0,0 0-46,0 1-5,0 3-1,0-8-658,-5 0-132</inkml:trace>
  <inkml:trace contextRef="#ctx0" brushRef="#br0" timeOffset="846.22">47 344 1306,'0'0'58,"0"0"12,0 0-56,0 0-14,0 0 0,0 0 0,0 0 104,0 0 19,0 0 3,-4 8 1,0-1-71,0 1-13,4 0-3,0-1-1,0 1-27,0-1-4,-5 5-8,10-1 11,-5-3-11,4-1 0,-4 1 0,4 3-572,-4-3-111</inkml:trace>
  <inkml:trace contextRef="#ctx0" brushRef="#br0" timeOffset="370.76">-278 451 1407,'0'0'62,"0"0"14,0 0-61,0 0-15,0 0 0,0 0 0,0 0 109,0 0 19,0 0 4,8 0 1,-8 0-40,9 0-8,-9 0-1,0 0-1,13 0-30,-13 0-5,0 0-2,0 0 0,8 0-30,-8 0-7,0 0-1,9 7 0,-9 5-8,0-5 0,0 1 0,0 3 0,-9 1-29,5 3-8,0-4-2,-5 5 0,5-5-23,-5 1-5,5-1-1,0 0 0,-5 1 8,5-1 0,-5 1 1,9-1 0,0-7 15,0 3 2,0 1 1,0-8 0,0 0 30,0 0 11,0 0 0,0 0-9,13 4 18,-13-4 4,0 0 1,13 8 0,-13-8 3,13 0 1,0 0 0,-13 0 0,0 0-32,13 0-6,4-4-2</inkml:trace>
  <inkml:trace contextRef="#ctx0" brushRef="#br0" timeOffset="1072.41">65 824 518,'0'0'46,"0"11"-37,0-11-9,-5 8 0,5 3 196,0-3 38,-4 0 7,0-1 2,4 5-127,0-5-26,0-7-5,4 12-1,-4-5-61,0 1-13,0 3-2,0-3-8,0-8 0,0 0-12,0 0 0,0 7 0,0-7-64,0 8-12,0-8-2,0 0-1</inkml:trace>
  <inkml:trace contextRef="#ctx0" brushRef="#br0" timeOffset="1211.64">73 961 576,'0'0'51,"0"0"-41,0 0-10,0 0 0,0 0 52,0 0 8,0 0 1,0 0 1,0 0-48</inkml:trace>
  <inkml:trace contextRef="#ctx0" brushRef="#br0" timeOffset="1976.32">107 965 979,'0'0'87,"0"0"-70,0 0-17,0 0 0,0 11 145,-4 1 26,4-1 5,0 0 0,0-11-79,0 12-16,-4-1-3,4 1-1,0-1-54,0 0-11,-4 5-3,4-5 0,0 1-9,0-5 0,0-7 0,0 12 0,0-1-23,0-3 0,0-8 0,0 11 0,0-11-53,0 0-10,0 0-2</inkml:trace>
  <inkml:trace contextRef="#ctx0" brushRef="#br0" timeOffset="2369.91">137 740 230,'0'0'10,"0"0"2,0 0-12,0 0 0,0 0 0,0 0 0,0 0 409,0 0 79,0 0 16,0 0 4,9 8-304,-9-8-60,8 3-12,1 5-2,-5 0-53,5-4-10,-1-1-3,1 5 0,4-4-30,-5 7-6,1-3-2,4-1 0,-5 5-18,1-5-8,0 5 8,-5-5-8,0 1 0,5-4-11,4 4 1,-1-5 0,-3 1-110,0 0-23,3 0-4,1-8-601,-4 4-121</inkml:trace>
  <inkml:trace contextRef="#ctx0" brushRef="#br0" timeOffset="1770.16">77 409 403,'0'0'36,"0"0"-36,0 0 0,0 0 0,0 0 137,0 0 21,0 0 4,0 0 1,0 0-47,0 0-10,0 0-2,0 0 0,0 0-21,0 11-5,0 1-1,0-5 0,5 5-21,-5-5-4,0 5 0,4-1-1,-4 1-22,0-1-4,0 4-1,0 0 0,4 1-24,-4-1-11,0 4 1,0 0 0,0 0-133,5 4-26</inkml:trace>
  <inkml:trace contextRef="#ctx0" brushRef="#br0" timeOffset="2652.94">193 481 1152,'0'0'51,"0"0"10,0 0-49,0 0-12,0 0 0,0 0 0,0 0 186,0 0 34,0 0 8,0 0 0,9 4-97,-1-4-20,1 0-4,-1 0-1,1 4-27,4 0-6,-9-1-1,9-3 0,-5 4-35,5 0-7,0-4-2,4 4 0,-8 0-20,4-4-8,4 3 0,-4-3 9,0 0-9,-1 0-12,6 0 2,-6 0 1,1-3-31,4 3-7,-8-4-1,4 4 0,-13 0-152,8-4-30</inkml:trace>
  <inkml:trace contextRef="#ctx0" brushRef="#br0" timeOffset="2921.11">386 295 1580,'-4'3'70,"4"-3"14,0 0-67,0 0-17,0 0 0,0 0 0,0 0 120,0 0 21,0 0 4,0 0 1,12 8-42,1-4-8,0 0-1,4 3-1,-8-3-30,4 0-7,-1 0-1,6-1 0,-6 5-28,6-4-5,-6 0-2,1-1 0,4 1-21,-4-4 0,0 4 0,0-4 0,0 0-84,0 4-22,0-4-4,-1 0-1</inkml:trace>
  <inkml:trace contextRef="#ctx0" brushRef="#br0" timeOffset="3535.84">1859 9 1868,'-8'0'41,"8"0"9,0 0 2,0 0 0,0 0-42,0 0-10,0 0 0,0 0 0,0 0 106,0 0 19,0 0 4,0 0 1,0 0-46,0 0-8,0 0-3,0 0 0,0 0-26,0 0-6,13 8-1,-5-5 0,-8-3-21,0 0-5,13 4-1,0 4 0,-9-4-4,9-1-1,-4 5 0,-1-4 0,5 0-20,-13-4-5,0 0-1,13 0 0,4 4-131,-4-4-27,-13 0-4</inkml:trace>
  <inkml:trace contextRef="#ctx0" brushRef="#br0" timeOffset="3817.17">2099-136 345,'0'0'31,"0"0"-31,0 0 0,0 0 0,0 0 335,0 0 61,0 0 12,0 0 2,9 0-213,-9 0-42,0 0-9,0 0-2,0 0-56,13 8-12,-1 0-3,-12-8 0,0 0-29,5 11-7,8 0-1,-1 1 0,-7-5-16,-1 5-4,5-1-1,3-3 0,1 3-15,-4 1 0,-5-5 8,5 5-8,12-5 0,-8 1 0,-13 3 0,0-11-10,13 8-24,-5 0-5,1-1-1,-9-7 0,0 0-46,0 0-10,0 0-1,0 0-626,0 0-125</inkml:trace>
  <inkml:trace contextRef="#ctx0" brushRef="#br0" timeOffset="4116.79">2386-246 1720,'26'0'38,"-26"0"8,0 0 2,0 0 0,0 0-39,0 0-9,0 0 0,0 0 0,-4 0 108,4 0 20,0 0 4,0 0 1,0 0-29,0 0-7,12-4-1,-3 4 0,-9 0-34,9 4-7,-1 0-2,5 0 0,4 3-29,-4-3-5,-13-4-2,9 11 0,8-3-6,-4 0-2,-5-1 0,-4 1 0,9-1-9,0 1 0,-4 0 0,-5 3 0,0-3 0,5-1 0,-1 1 0,1 0 0,4-1-44,0 1-4,-1-1 0,1-3-1,0-4-138,0 0-27,0-4-6,0 4 0</inkml:trace>
  <inkml:trace contextRef="#ctx0" brushRef="#br0" timeOffset="4407.21">2575-600 2138,'0'0'47,"0"0"9,0 0 3,0 0 1,0 0-48,0 0-12,8 7 0,1 1 0,-5 0 87,0-1 14,5 1 3,-1 3 1,5 5-65,-4-5-12,-1 0-4,5 1 0,9-1-24,-5-3 0,-9 3 0,5-3 0,9 3-116,-1-7-29,9 4-6,0-4-1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19:01.716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36 100 691,'0'0'61,"0"0"-49,0 0-12,0 0 0,0 0 270,0 0 51,0 0 11,0 0 1,-5 8-181,5-8-36,-8 4-7,8-4-1,-9 3-66,9-3-13,0 0-2,0 8-1,0 3-16,0-3-10,0 0 12,5 3-12,3-3 0,1-1 0,-5-3 0,5 4 0,3-5 0,-7 1 0,8 0 0,-13-4 0,8 0 0,1 0 0,-1-4 0,1 0 0,-1 1 0,-3-5 13,3 0-4,1 1-1,-5-1 13,0-3 3,1 3 0,-5-3 0,8-1 0,-8-3 1,4 0 0,1 0 0,-5 3-17,-5 1-8,1-1 0,0 1 8,0 3 8,4 5 0,-9-5 1,1 4 0,-1 4-17,-4 0 0,0 8 8,-4-1-8,4 5-48,-4-1-14,0 8-2,-4 0-688,3 0-138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19:15.95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98-1824 979,'0'0'43,"0"0"9,0 0-41,0-8-11,0 8 0,0-11 0,0-4 157,0 3 30,0 1 5,0 3 2,-4-3-47,0 3-10,-1 1-1,5-1-1,-4 0-47,-5 5-10,1-5-2,4 0 0,-5 5-24,1-5-6,3 4-1,-3 0 0,-1 4-27,9 0-6,-8 0 0,-1 8-1,0 0-11,5 3 0,0-3 0,-5 7 0,5 4-9,0 4 9,-1 3-12,5 5 12,0-1-9,0 5 9,0-1 0,5 8-9,-1 0 9,0 7-8,5-3 8,-9 3-8,8 1 8,1 3 0,-5-3 0,1 3 0,3 4 0,-4-4 0,1 4 0,3 1 0,-8-1 0,0-4 0,0 4 0,5-4 0,-5-3 0,0-1 0,0 1 0,0-4 0,-5-1 8,1-7-8,0-3 8,-1-1-8,1-4 0,0-3 9,-5-4-9,1-4 0,-1 0 13,5 0-4,-13-8-1,4-3 0,0 0-8,-4-5 0,4-3 0,-8-3 0,-1-1 0,1 0 0,-1-7 0,1-1 0,-1-7-46,-3 0-14,3 4-4,-8-4-682,18-8-137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19:17.39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60 54 1569,'0'0'69,"0"0"15,0 0-67,-4 3-17,-5 1 0,1-4 0,3 4 92,-3 0 16,8 0 2,-9 3 1,5 1-48,0 0-10,-1 3-1,5 4-1,-4-3-32,4 3-7,4 0 0,-4 0-1,5 1-11,3-5 8,1 0-8,-5 1 8,5-1 1,8-3 0,-13-1 0,9 1 0,4-8 15,-4 0 2,0-8 1,0 5 0,0-5 7,-1 0 2,1-3 0,-4 0 0,4-1-1,0-3 0,-5-4 0,1 4 0,-1-4 0,-3 0 0,-1 3 0,0-3 0,0 4-35,-4 0 0,0 3 0,-4 1 0,0 3 0,-9-7 0,4 11 0,-3 4 0,-6 0-20,1 0-12,0 8-1,-4 3-1,4 5-43,4 3-9,-9 0-2,5 0-628,-4 4-125</inkml:trace>
  <inkml:trace contextRef="#ctx0" brushRef="#br0" timeOffset="1331.72">998 476 748,'0'0'67,"-4"-4"-54,-5 1-13,9 3 0,-8 0 252,-1 0 47,1 3 9,-1 1 3,5 0-165,-5 4-33,5 7-6,-5 0-2,5 0-67,-4 4-14,3 4-2,5 8-1,0-1-21,0 4 0,0 1 0,5-9 0,3 5 0,-4-1 0,5 5 0,4-13 0,-5 1 0,10 0-12,-10 0 2,9-4 0,-4-4-170,4 0-33,13 4-7,-8-15-2</inkml:trace>
  <inkml:trace contextRef="#ctx0" brushRef="#br0" timeOffset="1601.99">1187 640 1774,'0'0'39,"0"0"8,0 0 1,13 0 3,-1-4-41,-3 4-10,8 0 0,-4 0 0,-4 0 61,3 4 11,1 0 1,0 0 1,-4 3-32,-1 5-6,1-5-2,-5 5 0,0-1-6,1 1 0,-1 3-1,-4 0 0,-4 0-2,4 0 0,-5 1 0,-3 3 0,8 4-12,-17-4-2,8-4-1,1 4 0,-1 0-10,0-4 0,1 0 0,-5 1 8,13-5-8,-13 0-11,5-3 3,8-8 0,0 0-52,0 0-9,0 0-3,0 0-585,0 0-118</inkml:trace>
  <inkml:trace contextRef="#ctx0" brushRef="#br0" timeOffset="1830.46">1534 610 1094,'0'0'97,"0"0"-77,0 0-20,0-8 0,0 8 184,-5-4 32,1-4 8,4 8 0,-4-3-86,-5 3-18,5 0-3,-5 3-1,1 5-57,-1 0-12,1-1-3,3 5 0,-3-1-27,-1 1-5,1 3-2,3-4 0,1 4-10,4 1 8,0-1-8,0 0 8,0-3-8,4 3 0,5-4 0,0 1-11,-5-1 11,4-3 0,5 3 0,4 1 0,-4-12-8,0 3 0,0-3 0,0 0 0,4 0-90,-4-3-18,4 3-3</inkml:trace>
  <inkml:trace contextRef="#ctx0" brushRef="#br0" timeOffset="2036.66">1739 686 1267,'0'0'56,"0"0"12,0 0-55,9 7-13,-1-3 0,1 4 0,0-8 156,3 0 28,-3 0 5,8 4 2,0-4-76,-4 0-15,0 0-4,0 0 0,4 3-60,-4-3-13,0 0-3,-1 0 0,-3 0-20,4 0 0,0 0 0,0 0 0,-13 0-53,12 0-15,1 0-4,0-3 0</inkml:trace>
  <inkml:trace contextRef="#ctx0" brushRef="#br0" timeOffset="2290.96">1936 469 1843,'0'0'81,"0"0"18,0 0-79,0 0-20,0 0 0,0 0 0,0 0 107,0 0 17,0 0 4,0 7 1,0 1-53,5 3-12,-1 5-1,-4-5-1,-4 12-30,8-12-7,-4 12-1,0-4 0,0 8-24,4-8 8,-4 4-8,4 3 0,-4-7 0,5 4 0,-1-4 0,0 0 0,1 0-24,-5 0-9,4-3-3,4 3-720,1-12-144</inkml:trace>
  <inkml:trace contextRef="#ctx0" brushRef="#br0" timeOffset="2542.3">2412 530 1324,'-26'7'118,"26"-7"-94,9 8-24,-9-8 0,-13 7 112,13-7 17,4 12 4,-4-1 1,4 4-20,1 5-4,-1-5-1,0 4 0,9 0-52,-4 4-10,-18-4-3,9 4 0,13-4-11,-5 3-2,-12-3-1,4 1 0,4-1-14,1 0-4,-1-8 0,-4 4 0,-4 0-49,4-3-11,13-4-1,-5-1-664,-8-7-133</inkml:trace>
  <inkml:trace contextRef="#ctx0" brushRef="#br0" timeOffset="2849.92">2669 446 1036,'25'-4'46,"-16"4"10,-9 0-45,9 4-11,-1-4 0,1 0 0,4 0 224,-5 4 42,-8-4 9,9 7 1,8 1-137,-9-1-28,-3 1-6,-1 3-1,5 1-52,-5 3-10,4 0-2,-3 1-1,-5 3-18,4 0-3,9 0-1,-9 4 0,-8-1-17,4 5 10,8 0-10,-3-1 8,-5 1-8,-5 3 8,1 1-8,0-1 8,0 1-8,-5 7-16,-4-4 4,-4 0 1,8 1-41,-3-9-9,-1 5-2,0-1-669,0-11-135</inkml:trace>
  <inkml:trace contextRef="#ctx0" brushRef="#br0" timeOffset="3293.37">2999 122 403,'0'0'36,"0"0"-36,8-11 0,-8 11 0,-4-8 328,8 1 60,5-1 11,8 0 2,-4-3-219,-5 3-44,-3 1-9,7-1-1,10 0-55,-5 5-10,-17 3-3,0 0 0,17-8-29,-4 4-7,-13 4 0,0 0-1,0 0-23,0 0 0,0 0 0,0 0 0,-9 4-24,5 4-8,4-8-3,4 11 0,-8-3-5,0 3-2,4-11 0,0 11 0,4 1-14,-4-1-4,-4 1 0,4-1 0,13-7 29,-13-4 6,-5 15 1,10-11 0,8 11 2,-5-11 1,-8-4 0,0 0 0,0 8 21,0-8 0,9 11 0,-9-11 0,-9 4 19,5 4 8,4-8 1,0 0 1,0 11 9,-9 0 2,9 1 0,5-1 0,-5-11 4,-9 12 2,-4-1 0,0 0 0,13 1-26,-4-1-4,-9-3-2,0 3 0,5-3-14,3-4 0,1 3 0,-4-3 0,-1 0-53,9-4-14,0 0-2,0 0-935</inkml:trace>
  <inkml:trace contextRef="#ctx0" brushRef="#br0" timeOffset="3907.88">4125 568 748,'0'0'67,"0"0"-54,-8-4-13,-1-4 0,0 4 285,1 1 55,-1-1 10,1 4 2,-1 0-179,1 0-36,-1 0-7,0 0-2,1 7-72,-5-3-14,4 4-3,-3-1-1,3 5-29,-4 3-9,5 4 0,-5 4 0,4 0 0,1 0 0,3 0 0,5 3-9,-4-3 1,4-4 0,4 0 0,5 0 0,0-4-14,3 1-2,-3-9-1,4 1 0,0-4-9,-1-4-2,1 0 0,0-4 0,0-8 3,0 1 0,0 0 0,-5-12 0,5 4 14,-4 0 3,4-8 1,-5 4 0,-4-7-1,5 3-1,-5-3 0,5 3 0,-5-4 8,0 5 9,-4-1-13,0-3 5,5-1 8,-10 1 0,5-1 0,0 1 0,-4-1 24,4 9 0,-4-5 0,0 4 0,4 0 11,0-3 2,-5 7 1,5 7 0,-4 1-2,4 3 0,0 4 0,0 4 0,0 0-9,0 0-3,0 0 0,0 12 0,0 3-24,0 8 0,0 0 0,4 7 0,-4-3 0,5 7 0,-1 8 0,0-4 0,-4 0 0,4 0 0,1 4 0,-1 0 0,0-16 0,1 1 0,3 0 0,1-4 0,4-4-19,-5 0 4,5-12 1,-4 5 0,3-5-150,-3 1-29,4-8-7</inkml:trace>
  <inkml:trace contextRef="#ctx0" brushRef="#br0" timeOffset="4165.32">4421 343 1364,'0'0'60,"0"0"13,0 0-58,0 0-15,0 0 0,8 0 0,1 0 109,4 0 19,-5 4 4,5 0 1,0-4-18,-4 3-4,-9-3-1,12 4 0,1 0-20,-4 7-4,-1-3-1,1 3 0,-1 1-30,-3 7-7,-1-11 0,-4 7-1,0-8-31,0 1-5,-4 7-2,-1-3 0,1 3-9,-4 0 8,-1 0-8,1 4 8,-5-3-8,4 3 0,-8-4 0,8 0 0,5-3-33,-4-1-9,-1 0-2,9-11 0,0 0-128,0 0-25,-4 8-6,4-8-749</inkml:trace>
  <inkml:trace contextRef="#ctx0" brushRef="#br0" timeOffset="4376.65">4772 297 1094,'0'0'48,"0"0"11,0 0-47,0 0-12,-4-3 0,4 3 0,0 0 260,-5 3 49,-3-3 11,-1 8 1,5-4-195,-9 7-39,5 1-8,3-1-2,-8 8-46,5 0-10,-1 4-1,5-4-1,0 8-19,-5-1 8,9 5-8,-4-5 0,4 5 0,4-8 0,-4 0 0,9-1 0,-1-6 0,5-1 0,4-4 0,-4 1 0,4-5-23,5 5-8,-1-12-1,5 0-1094</inkml:trace>
  <inkml:trace contextRef="#ctx0" brushRef="#br0" timeOffset="820.08">219 2049 2329,'0'0'51,"0"0"10,0 0 3,4-4 2,0-7-53,5 3-13,-1 0 0,5 4 0,-9-3 89,9 3 15,-8 0 4,3 0 0,5 4-71,-4 4-13,-9-4-4,8 8 0,1-1-12,-1 1-8,-3 0 8,-5 7-8,0-4-8,-5 5-7,1 3-1,0 0 0,-5 4-81,1-1-17,-5-3-3,4 4-1,-4 0-48,5-4-10,-1-4-1,5 1-1,-9-1-9,9-8-1,-5 5-1,5-5 0,-5 1 123,5-4 25,4-4 5,-4 8 0,4-8 138,0 0 27,0 0 6,0 0 1,0 0-7,0 0-1,8 3 0,5 1 0,-4-4-41,-1 0-9,9 0-2,1-4 0,-1 4-3,4 0-1,1 0 0,3-3 0,-3-1-22,-1 0-5,1 4-1,-1-4 0,5 0-57,-5-3-12,5-1-3,-1 0-1062</inkml:trace>
  <inkml:trace contextRef="#ctx0" brushRef="#br0" timeOffset="458.3">-325 2346 2091,'0'0'46,"0"-4"10,0-4 1,0 5 2,0-5-47,4 0-12,0 4 0,1 1 0,3-9 82,1 5 14,-1 3 4,5-4 0,4 1-49,-4 3-10,4-4-1,-4 4-1,8 1-19,-12-1-4,12-4-1,-3 8 0,-1-4-15,0 1-10,-4 3 2,4 0 0,0-4-156,0 0-32,22-8-5,-14 5-2</inkml:trace>
  <inkml:trace contextRef="#ctx0" brushRef="#br0" timeOffset="9760.28">-518 3496 1407,'0'0'31,"0"0"6,0 0 2,0-8 1,0 0-32,-4 1-8,4-1 0,-5 4 0,1-7 108,0 7 20,-1-4 4,1 5 0,-4-1-40,3 0-9,-3 0-2,4 4 0,-1 0-25,5 0-4,-8 0-2,3 4 0,-3 0-26,4 0-4,-1 3-2,1 5 0,-5-1-18,9 4 0,-8 4 0,8 8 0,-4 0-14,4 3 0,0 4 0,0 8 0,0-4 14,0 8 13,-9 4-2,18 3-1,-9-4-10,0 9 0,4-1 0,-4 4 0,4-4 0,-4 0 10,4 0-10,1 4 10,-1-12-10,0 5 0,-4-5 0,5 1 0,-1-12 0,-4 0 0,0 0 0,0-4 0,0-3 0,0-5 0,0-3 0,-4-4 0,-1 0 0,1-4 0,0-3 8,-1-5-8,-3 5 13,4-5-2,-5 1-1,-4-8 0,5 4-10,-5-4 12,-4 0-12,4-4 12,-4-4-25,4 1-5,0-1-1,0-7 0,0 4-25,9-8-4,-13-1-2,8-2-637,9-1-127</inkml:trace>
  <inkml:trace contextRef="#ctx0" brushRef="#br0" timeOffset="16638.12">-193 3233 1875,'0'0'41,"0"0"9,0 0 2,0 0 0,0 0-41,0 0-11,0 0 0,0 0 0,0 0 100,0 0 17,0 0 4,0 0 1,0 0-44,5 4-9,3-4-1,9 0-1,-8 4-21,8-4-4,0 0-1,-4 0 0,4 0-24,5-4-5,-1 4 0,-8-4-1,4 4-11,-4-4 0,4 0 0,0 0 0,0 1-42,0-1-10,-4-4-3,0 4-725,0 1-144</inkml:trace>
  <inkml:trace contextRef="#ctx0" brushRef="#br0" timeOffset="17300.56">1178 3301 1440,'-8'0'128,"3"4"-103,-3-4-25,3 0 0,-3 0 113,-5 0 18,4 0 3,1 4 1,8-4-25,-4 11-5,-1 1-1,-3 7 0,-5 0-59,4 4-12,5 0-2,-5 7-1,1 4-10,-1 4-1,5 8-1,0-4 0,0-4-26,4 4-6,4 0-1,4 0 0,1-4 15,-1 0 0,5-8 0,0 1 0,-4-8-12,-1-4 1,5 0 0,4-8 0,0-3-86,1-8-18,-6 0-3</inkml:trace>
  <inkml:trace contextRef="#ctx0" brushRef="#br0" timeOffset="17587.36">1337 3530 979,'0'0'43,"0"0"9,0 0-41,0 0-11,0 0 0,12-4 0,-3 0 171,4 0 32,-5-3 6,10 3 2,-10 4-87,5 0-18,-4-4-3,3 4-1,1 0-16,4 0-3,-8 0-1,0 4 0,3 0-22,-3 0-4,0-1 0,-1 5-1,-4 0-21,1-1-4,-1 1-1,-4 7 0,-4-3-13,4 7-4,-5 0 0,1 0 0,0 0-12,-5 4 11,5-1-11,-9 5 10,9-4-34,-9 0-6,4-4-2,1 0 0,-1-4 15,1-4 2,-1 1 1,1-4 0,8-8-69,0 0-13,0 0-4,0 0 0,0 0-131,0 0-26,8-23-6,-4 4-1</inkml:trace>
  <inkml:trace contextRef="#ctx0" brushRef="#br0" timeOffset="17790.32">1624 3526 172,'0'0'16,"4"-4"-16,-4 4 0,8-7 0,-8 7 351,0 0 67,0-8 14,0 8 2,0 0-219,0 0-44,0 0-9,-8 4-2,-5 3-64,4-3-12,1 4-4,-1 7 0,1-3-37,-1 7-8,1 0-2,3 3 0,1-3-17,4 1-3,-4-5-1,8 0 0,0 4-12,1 0 0,-1 0 0,5-4 0,-1-3 28,1-1 4,8 1 0,0-1 0,-4-7-90,4 3-18,4-7-3,1-3-1,-5-1-140,0 0-28,4 0-5</inkml:trace>
  <inkml:trace contextRef="#ctx0" brushRef="#br0" timeOffset="17986.48">1936 3568 691,'0'0'30,"0"0"7,0 0-29,0 0-8,0 0 0,0 0 0,0 0 292,0 0 58,9 0 11,4 0 3,0-4-206,-5 4-41,1 0-8,4 0-1,-1-4-29,1 1-6,0-1-1,0 4 0,0 0-40,0 0-9,0 0-2,-1 0 0,-3 0-21,0 0 0,3 0-12,-3 4 4,-9-4-134,0 0-26,13-4-6</inkml:trace>
  <inkml:trace contextRef="#ctx0" brushRef="#br0" timeOffset="18217.99">2163 3339 806,'0'0'72,"0"0"-58,-8 0-14,3 0 0,5 0 243,-4-3 45,0-1 10,4 4 2,-4 0-128,4 0-24,-5 7-6,1-3-1,0 4-57,4-8-11,4 11-2,-4 1-1,0 3-32,0 4-6,0 0-2,4 4 0,-4 0-18,0 3-4,0 5-8,5-4 12,-1-1-12,0 1-13,0-8 2,1 4 1,3 0-132,1-1-26,-1-3-6,-3 0-870</inkml:trace>
  <inkml:trace contextRef="#ctx0" brushRef="#br0" timeOffset="18438.07">2442 3366 2250,'-13'0'49,"13"0"11,0 0 1,8 0 3,-8 0-52,0 0-12,5 8 0,-1 3 0,13 1 84,-4-1 15,0 4 2,-5 8 1,-8 0-44,0 7-9,-8-3-1,8 7-1,0 1-30,4-1-5,0 0-2,-4 0 0,-12 1-10,12-5 0,4 1-10,0-5 10,-4-3-49,4 0-4,9-4-1,-4-8 0,4 1-162,-13-12-32,0 0-6</inkml:trace>
  <inkml:trace contextRef="#ctx0" brushRef="#br0" timeOffset="18719.38">2712 3164 1918,'0'0'42,"0"0"9,0 0 1,0 0 3,0 0-44,0 0-11,12 0 0,1 0 0,-13 0 95,9 8 17,4-4 3,0 7 1,4-3-31,-4 3-5,-9 1-2,9 7 0,4 0-25,-4 0-5,-5 0 0,1 4-1,-5-1-24,5 1-5,-1 0-1,-3 8 0,-1-5-9,0 1-8,5 7 9,-5 0-9,-4 5 0,0-5-12,0 4 1,0 4 0,0-8 11,-4 4 8,-9 0-8,9 0 11,4-3-48,-9-5-10,-8-3-1,8-1-767,5-3-153</inkml:trace>
  <inkml:trace contextRef="#ctx0" brushRef="#br0" timeOffset="19139.58">3054 2795 1954,'0'0'87,"0"0"17,13-4-83,0-3-21,-13 7 0,0 0 0,4-8 123,5-3 20,-1 3 4,-8 8 1,0 0-59,5-4-11,3-3-2,-8 7-1,0 0-43,0 0-9,13 0-2,-13 0 0,0 0 9,0 0 2,0 0 0,4 11 0,5 0-44,-5 5-8,-17-5-1,13 4-1,13-3-10,-4 3-1,-18 0-1,5-3 0,8-1-24,1-3-5,-10-1-1,5 1 0,-8 3 2,8-3 0,0-8 0,0 0 0,0 0 39,8 11 8,5-3 2,0 0 0,0-1 13,-9 1 0,-4-8 0,13 7 0,0 1 17,-5-8 7,-8 0 0,0 0 1,5 8 11,-1-1 1,-8 1 1,-5 3 0,0-3-2,1-1-1,4 1 0,-13 0 0,-9 7-21,9-4-4,12-3-1,-7 3 0,-10 1-44,5-5-9,13 5-1,4-1-1079</inkml:trace>
  <inkml:trace contextRef="#ctx0" brushRef="#br0" timeOffset="16846.03">274 2924 1623,'0'0'72,"0"0"15,0 0-70,0 0-17,-8 12 0,8-12 0,0 0 106,-5 8 18,1 7 3,4 0 1,-4-4-47,4 5-9,0-1-1,0 0-1,-4 8-38,8 0-7,0 0-1,0-1-1,1-2-23,-5 2 0,8-3 0,1 4 0,-1-4-98,5 0-24,-4-3-5</inkml:trace>
  <inkml:trace contextRef="#ctx0" brushRef="#br0" timeOffset="20012.73">3932 3503 230,'-4'0'20,"4"0"-20,-4-4 0,0 1 0,4-1 380,-5 0 71,1 0 14,4 0 3,-4 1-241,-5-1-49,1 0-10,-1 0-1,5 0-79,-5 4-16,-4 0-4,0 4 0,1 0-34,-6 4-7,1 3-2,-4 4 0,4 0-25,0 4 0,4 1 0,0 6 0,0 1-20,5-1 1,8-3 0,-5 4 0,5-4 3,5-4 0,-5-4 0,4 4 0,4-7-35,1-1-6,4-7-2,4 0 0,-4-8 11,4-4 1,-9 1 1,10-5 0,-1-7 23,-4 0 5,4-8 1,-4 1 0,-1-1-20,1-3-4,0 3-1,0-3 0,-4 3 18,-1-4 4,1 5 1,-5 3 0,0-4 19,1 1 0,-1 3 0,-4 0 0,0 0 0,0-4 0,0 5 0,-4-5 0,-1 0 28,-3 1 5,-1-1 2,5 8 0,-5-4 13,5 8 4,4 0 0,-9 3 0,5 5-5,4 7-1,0 0 0,0 0 0,0 7-14,0 5-4,4-1 0,1 4 0,-1 12-16,5 3-4,-5 1-8,4-1 12,5 5-12,-4 3 0,-1 0 0,-3 4 0,3-1 0,1 1 0,-5 0 0,9 0 0,-9-8-35,9 1-9,-4 3-3,-1-8-714,-4-3-143</inkml:trace>
  <inkml:trace contextRef="#ctx0" brushRef="#br0" timeOffset="20275.18">4151 3435 576,'0'0'25,"0"0"6,8-8-31,-3 4 0,-5 4 0,8-4 0,5 4 249,-4-3 44,-1 3 9,1 0 2,4 0-176,0 0-34,-1 0-7,6 3-2,-6 1-11,1-4-2,4 8-1,-4-4 0,0-1-5,0 5-1,0-4 0,-5 7 0,-8-11-21,5 8-5,-1 3-1,0 1 0,-4 3-6,0 0-2,4 0 0,-4 1 0,-4 3-16,0 0-3,-5 4-1,1 3 0,-5-7-10,0 4 0,0 0 0,0-4 0,0 4-55,5-8-9,4 0-3,-1-3 0,1-1-194,4-11-39</inkml:trace>
  <inkml:trace contextRef="#ctx0" brushRef="#br0" timeOffset="20479.39">4468 3450 1094,'8'-12'48,"-8"9"11,0-1-47,5 0-12,-1-4 0,5 5 0,-9 3 236,0 0 44,0 0 10,0 0 2,0 0-158,0 0-31,-5 7-7,1 5 0,0 3-44,-1 0-8,1 4-1,0 0-1,0 4-16,-1 4-3,5-1-1,0 5 0,0-5-22,5-3 0,-1 0 0,4 0 0,1-8 0,0 0 0,3 1 0,1-5 0,0 1-12,4-1-6,0-7-2,0-4 0,5 0-121,-1-8-25,-4-3-5</inkml:trace>
  <inkml:trace contextRef="#ctx0" brushRef="#br0" timeOffset="20719.91">5025 3473 1591,'0'0'70,"0"0"15,0 0-68,8 0-17,1 0 0,-1-4 0,5 4 115,0 0 19,-4-4 4,3 4 1,1-4-51,0 1-9,0-1-3,0 0 0,-5 0-52,1 4-12,4-4-1,-5 4-1,5-7-128,0 7-26,-9-4-4</inkml:trace>
  <inkml:trace contextRef="#ctx0" brushRef="#br0" timeOffset="20922.44">5123 3252 2260,'0'0'50,"0"0"10,0 0 3,0 0 0,0 0-51,-8 11-12,3 1 0,1-1 0,0 1 128,-5 3 22,5 0 5,0 4 1,-1 4-72,5 0-15,-4 7-2,4 1-1,-4 3-28,4 0-6,4 1 0,0-1-1,5-4-77,4-3-15,4 3-3,4-3-837,5-4-167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9T23:24:32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10592 0 0,'0'0'818'0'0,"2"-2"-532"0"0,11-10-110 0 0,1 8 2099 0 0,-9 3-1789 0 0,0-1 559 0 0,0-1 0 0 0,1 1 0 0 0,-1 1 0 0 0,1-1 0 0 0,-1 1 0 0 0,12-1 1 0 0,3 5-341 0 0,-15-1-464 0 0,-1-1-1 0 0,1 0 1 0 0,0 0-1 0 0,0-1 1 0 0,6 1-1 0 0,15 3 292 0 0,-20-2-440 0 0,-1 1 0 0 0,1 0 1 0 0,8 5-1 0 0,-13-7-75 0 0,0-1-12 0 0,-1 1 0 0 0,0-1 0 0 0,1 0 1 0 0,-1 1-1 0 0,1-1 0 0 0,-1 1 0 0 0,0-1 0 0 0,1 0 0 0 0,-1 1 0 0 0,0-1 0 0 0,1 1 0 0 0,-1-1 0 0 0,0 1 0 0 0,0-1 0 0 0,0 1 1 0 0,1-1-1 0 0,-1 1 0 0 0,2 3 7 0 0,2 3-12 0 0,-2-5 0 0 0,0 1 0 0 0,0-1 0 0 0,-1 1 0 0 0,1 0 0 0 0,-1-1 0 0 0,1 1 0 0 0,-1 0 0 0 0,0 0 0 0 0,1 5 0 0 0,0 5-5 0 0,-1-8-11 0 0,0-1-1 0 0,-1 1 1 0 0,0 0 0 0 0,1 0 0 0 0,-2-1-1 0 0,1 1 1 0 0,0 0 0 0 0,-1 0 0 0 0,-1 5-1 0 0,-2 2-154 0 0,-1 1 1 0 0,0-1-1 0 0,-1 0 0 0 0,-12 19 0 0 0,-35 46-873 0 0,41-61 832 0 0,-6 11-140 0 0,14-20 237 0 0,-1 0 0 0 0,0 0 1 0 0,0-1-1 0 0,0 1 0 0 0,-8 6 1 0 0,-8 8-368 0 0,19-19 250 0 0,14-6-1170 0 0,-3 0 1383 0 0,0 0 0 0 0,0 0 0 0 0,0 0 0 0 0,9-8 0 0 0,-7 6 35 0 0,0-1-1 0 0,18-6 1 0 0,-17 8-153 0 0,1-1 0 0 0,-1 0 0 0 0,1-1 0 0 0,-2 0 0 0 0,1-1 0 0 0,-1 0 0 0 0,13-13 0 0 0,-14 11-6500 0 0</inkml:trace>
  <inkml:trace contextRef="#ctx0" brushRef="#br0" timeOffset="1">408 77 6912 0 0,'0'0'528'0'0,"3"0"-342"0"0,19-2 1456 0 0,13 0 4518 0 0,-21 1-4967 0 0,-12 0-889 0 0,0 1 0 0 0,1 0 0 0 0,-1 0 0 0 0,1 0 0 0 0,-1 0 0 0 0,1 0 0 0 0,3 1 0 0 0,59 18 4025 0 0,-63-19-3816 0 0,-1 1-473 0 0,-1-1 0 0 0,1 0 0 0 0,0 1 0 0 0,0-1 0 0 0,-1 1 0 0 0,1-1 0 0 0,-1 1 0 0 0,1-1 0 0 0,0 1 0 0 0,-1-1 0 0 0,1 1 0 0 0,-1 0 0 0 0,1-1 0 0 0,-1 1-1 0 0,0 0 1 0 0,1-1 0 0 0,0 3 0 0 0,6 7 192 0 0,-6-8-221 0 0,1-1-1 0 0,-1 0 1 0 0,0 1 0 0 0,0 0-1 0 0,0-1 1 0 0,0 1 0 0 0,0-1-1 0 0,0 1 1 0 0,0 0 0 0 0,0 0-1 0 0,-1 0 1 0 0,1-1 0 0 0,-1 1-1 0 0,1 0 1 0 0,-1 0 0 0 0,0 0-1 0 0,0 2 1 0 0,2 12 23 0 0,-2-14-31 0 0,1 0 0 0 0,-1 0 1 0 0,0 0-1 0 0,0 0 0 0 0,0 0 1 0 0,0 0-1 0 0,0 0 0 0 0,0 0 0 0 0,0 0 1 0 0,-1-1-1 0 0,-1 5 0 0 0,-1 3-3 0 0,-1 1 0 0 0,-1-1 0 0 0,0 0 0 0 0,0-1 0 0 0,-1 1 0 0 0,-10 11 0 0 0,3-3-27 0 0,10-13 9 0 0,0 0 0 0 0,0 0 0 0 0,-1 0 1 0 0,1 0-1 0 0,-1-1 0 0 0,-6 5 0 0 0,5-5-318 0 0,-8 4 610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19:49.92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69 0 1173,'0'0'52,"-8"11"11,4-3-51,-5 3-12,1-3 0,-1 3 0,0-3 115,1 3 20,4 4 4,4-3 1,-5 3-28,1 0-6,0 4-1,4 0 0,0 4-33,0-4-8,0 8 0,4-4-1,0 7-7,-4-3 0,0 3-1,5-3 0,-5 3-29,4 5-6,0-5 0,0 4-1,1 4-6,-1 1-1,0-1 0,5 3 0,-5 1 4,5 4 0,-9 4 0,8 3 0,-4-4-16,5 5 0,-5-5 0,1 8 0,-1-3 0,0 3 0,-4 0 0,4 0 0,-4 4-48,0-4-13,0 0-3,-4 4 0,0-8 44,0 4 9,-1-3 2,-3-1 0,3-4-37,1 1-7,-4-1-2,8-10 0,-9-1 44,5-4 11,0 4 0,-1-4 0,5-3 0,5-5 0,-5 1 0,0 3 0,4-3 0,-4-4 0,4-8 0,5 0 0,-9 1 0,4-5 0,4-3 0,1 3 0,-5-3 0,5-1 0,-1 1 0,5-4 0,4 3 16,-8-3 6,12 4 1,1-4 0,-1-1-23,1-3 0,3 0-12,1 4 4,4-4-16,-9-4-4,1 4 0,8-3-620,-4-1-125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19:54.09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3075 624 1209,'0'0'53,"0"0"12,0 0-52,0 0-13,0 0 0,0 0 0,0 0 151,0 0 27,0 0 6,0 0 0,0 0-88,9 4-19,4-4-3,4 4-1,4-4-6,5 0-2,-5 0 0,9 0 0,0 4-13,9-4-2,4 0-1,4-4 0,0 4-27,9-4-6,-1 0 0,10 1-1,-10-1 2,5 0 1,4-4 0,1 5 0,-5-5-4,4 4-1,4-3 0,-3-1 0,-5 4-13,-5-3 0,1 3 0,-9 0 0,0 4-16,-8 0-10,4 0-2,-9-4 0,-8 8-27,-1-4-5,-8 0-2,5 4-1039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19:55.456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12 633,'17'0'56,"-17"0"-44,0 0-12,0 0 0,0 0 181,0 0 35,13-4 6,-13 4 2,0 0-103,0 0-20,17-3-4,-4-1-1,-13 4-32,0 0-8,8 4 0,14-1-1,8-3-17,-13 4-3,-22 4-1,5-8 0,26 8-17,0-1-3,-5 5-1,-8-1 0,-9 4-5,1 0 0,-1 1-8,0 7 12,-4 3-12,9 1 0,4 3 0,-5 5 0,-8-1 0,0 8-12,13 0 3,0 7 0,-9 1-18,5-5-3,-5 5-1,5-1 0,3 1-5,-3-1 0,-5 1-1,5-1 0,4 1-7,0 3 0,-13 0-1,4 1 0,4-1-18,-3 0-3,-1 1-1,-4 3 0,-4-8 50,4 4 17,4 5-12,0-1 12,-8-4-27,4-7 1,9 3 0,-5 1 0,4 3-57,-8 0-11,5 4-2,-1 1-1,5-9-36,-5 12-7,-4-4-2,4-4 0,5-3 125,-1-4 25,-3-1 4,-5-3 2,4-4 88,0 0 18,0-3 3,-8-1 1,0-4 2,0-3 1,8 0 0,-8-5 0,-1 5 5,-3 0 0,8-8 1,0 0 0,-5-4-37,5-4-8,-8 5-2,4-5 0,-1 1 16,1-5 3,-13 1 1,8-4 0,1-1-80,-5 1-16,-9-4-10,1-4 12,-5 1-12,5-1-9,4-8 9,-13 5-13,-13-5-143,13 1-28,13-4-5,-5-1-2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19:40.647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7059 3122 1479,'0'0'65,"0"0"15,-4-7-64,-5-1-16,1-3 0,4 3 0,4 8 99,0 0 17,-13-4 3,4 1 1,9 3-17,-4 0-3,-9-4-1,13 4 0,0 0-42,-4 11-8,-5 4-1,5 4-1,0 8-27,-1 4-4,1 7-2,4 0 0,-4 0-14,8 7 0,-4 1 0,0 4 0,4-5 0,1 5 0,-5-1 0,4-7 0,9-11-56,8-5-7,1 1-1,-1-8-1,0 4-167,1-8-34</inkml:trace>
  <inkml:trace contextRef="#ctx0" brushRef="#br0" timeOffset="264.77">7231 3267 1479,'0'0'65,"4"-4"15,-4 4-64,4 0-16,0-7 0,5 7 0,0 0 91,-1 0 15,1 0 3,-1 0 1,1 0-31,-1 7-7,1-3 0,4 0-1,-5 0-10,1 3-1,4 1-1,-9 3 0,5-3-17,-1 0-3,1-1-1,-5 8 0,5-3-22,-5 3-5,-4 4-1,0-4 0,-4 1-1,-1 3 0,-3-4 0,4 4 0,-5 4-9,5 0 0,-5-4 0,1 0 0,-1 0-56,0 0-3,1-4-1,-1 0-656,1-7-131</inkml:trace>
  <inkml:trace contextRef="#ctx0" brushRef="#br0" timeOffset="495.54">7505 3279 1152,'0'0'102,"0"0"-82,0-4-20,0 4 0,0 0 150,0 0 26,0 0 4,0 0 2,0 0-46,-9 0-10,1 7-2,-1 5 0,5-5-58,-5 5-12,1 3-2,-1 4-1,5 0-25,0 0-5,-5 4-1,9 0 0,-4-4-20,8 4 0,-4 0 0,9-1 0,-1-3 0,1 1 0,-1-1 0,5-4-8,0 4-18,4-8-3,0 4-1,0-3 0,0-8-57,1 0-11,3-1-2</inkml:trace>
  <inkml:trace contextRef="#ctx0" brushRef="#br0" timeOffset="691.03">7702 3454 1623,'0'0'72,"0"0"15,0 0-70,0 0-17,0 0 0,0 0 0,0 0 100,13 0 17,4-4 3,-4 4 1,4-4-38,0 4-8,-4-4-2,4 4 0,4-4-41,-4 1-8,1 3-1,-1 0-1,-4-4-22,4 0 0,-4 0-10,-1 4 10,-3-4-149,0 4-23,3 0-5</inkml:trace>
  <inkml:trace contextRef="#ctx0" brushRef="#br0" timeOffset="937.32">7899 3206 1713,'-9'-4'76,"9"4"16,0 0-74,-4 4-18,4 4 0,0-8 0,0 0 110,0 7 18,0 1 4,0 7 1,0-3-42,0 7-9,0-4-2,0 4 0,0 0-42,4 0-9,-4 4-1,5 0-1,-5 0-19,0 3-8,4-7 8,-4 4-8,8 0-8,-3-4-8,-1 0 0,0 0-1,5-4-153,-5 1-30,5-1-7</inkml:trace>
  <inkml:trace contextRef="#ctx0" brushRef="#br0" timeOffset="1152.84">8220 3263 1267,'0'0'112,"0"0"-89,0 8-23,0-8 0,0 4 189,0 7 34,0-3 6,0 3 2,0 4-86,0-3-17,0-1-3,0 5-1,4 3-76,1 0-16,-5 3-4,4 1 0,0-4-28,1 8 0,-5-8-8,4 8 8,-4-4-116,4-4-16,0 3-3,5 1-895</inkml:trace>
  <inkml:trace contextRef="#ctx0" brushRef="#br0" timeOffset="1463.56">8439 3115 1152,'0'0'102,"4"-4"-82,0 0-20,-4-3 0,9-1 180,-5 4 32,5 0 7,-1 4 1,1 0-78,-1 0-15,1 0-3,-1 8-1,5-4-43,-4 3-8,-1 1-1,5 3-1,-4 5-19,-1-1-4,5 4-1,-4 0 0,4 0-21,-5 0-4,1 4-1,-5 0 0,9 3-1,-9-7-1,9 8 0,-4 0 0,-5-4-18,4 3 0,-3 1 0,-1 0 0,-4-1 0,0 1 0,0 3 0,0 1 0,0-1 8,-4 1-8,-5 3 0,5-4 0,-5 1-64,1-4-16,-1-1-3,1-3-1,3-8-156,-3 1-32,-5 6-7,13-22-1</inkml:trace>
  <inkml:trace contextRef="#ctx0" brushRef="#br0" timeOffset="1896.11">8871 2681 1890,'0'0'84,"0"0"16,0 0-80,0 0-20,4-8 0,-4 8 0,0 0 121,9-4 20,4-3 4,-5 3 1,1 0-41,-9 4-8,0 0-1,9 0-1,-1 0-50,1 0-9,-9 0-3,0 0 0,8 4-10,1 0-3,-5 0 0,-4-4 0,9 7-20,-9-7 0,0 8 0,0-1 0,0 1-20,0 0-8,0-1-1,0 1-1,0 3-3,0-3-1,4 3 0,-4-3 0,0 0-18,0 3-3,0-3-1,4-1 0,-4 1 23,5 3 4,-1-3 1,0 3 0,5-3 4,-5 0 2,0 3 0,5-3 0,-9-8 11,8 11 3,-8-11 0,9 11 0,-9 1 8,4-5 0,-4 5 0,0-1 0,-4-3 0,0-4 8,-1 3-8,-3 1 11,4 0-11,-5-1 12,-4-3-12,9 4 12,-5 3-12,5-7 0,-5 3 0,5 1-11,0-8-33,-5 8-8,5-5 0,4-3-934</inkml:trace>
  <inkml:trace contextRef="#ctx0" brushRef="#br0" timeOffset="-822.69">6333 2621 1094,'0'0'97,"0"0"-77,0 0-20,0 0 0,-4 7 160,-5 1 28,5 0 5,4 3 2,0 4-102,-4-3-20,4 7-4,0-4-1,4 4-48,0-4-11,0 0-1,1 5-8,7-5 8,-7 0-8,-1-4 0,4 1 0,1-5 18,4 5-3,-5-8-1,1-1 0,3-3 23,-3-3 5,4-1 1,-1 0 0,1-7 1,0 3 0,0-3 0,-5-5 0,5-3-12,-5 4-1,1-4-1,0 0 0,-5 0-10,-4 0-3,0 0 0,0 0 0,-9 0-6,5 4-2,-5-1 0,1 5 0,-9 0-9,0 3 0,0 0 0,0 8 0,-9 8-49,9 0-12,0 3-3,5 8 0,3-4-128,1 4-25</inkml:trace>
  <inkml:trace contextRef="#ctx0" brushRef="#br0" timeOffset="2532.1">9672 3332 2052,'0'0'91,"0"0"18,0 0-87,0 0-22,-8-4 0,8 4 0,0 0 106,-9 0 17,0 4 3,-3 0 1,-1-1-56,0 1-11,0 4-3,0 3 0,0 1-49,1 3-8,-1 0 0,8 4-11,-3-4 11,4 5 0,-1-1 10,5 3-10,5-3 0,-5 0 0,4-3 0,4-1 0,-3 0-41,3-3-8,1-5-2,4 1 0,-5-1-1,5-3 0,-4-4 0,-1 0 0,1-7 7,-5-5 1,5 1 0,-1-4 0,1-1-17,4 1-3,-5-4-1,1 0 0,-1-4 6,-3 4 2,3-4 0,1 4 0,-1-4 40,-3 4 8,-1-3 9,0-1-13,-4-4 13,0 0 0,0 5 9,0-9-9,0 1 46,-4-1 3,-5 1 1,5 3 0,0-3 26,-5 7 4,5-4 2,0 8 0,-1 0 2,1 4 0,-5 7 0,5 1 0,4 7-24,0 0-5,0 0-1,0 0 0,0 0-22,0 15-5,0 4-1,4 4 0,5-4-17,-5 7-9,5 1 10,-1 3-10,-3 9 0,3-1 0,-3-4 0,3 4 0,-4 0 0,5-4-12,-5 1 3,5-5 0,-5-3-146,0-1-29,5-3-5,-5 0-855</inkml:trace>
  <inkml:trace contextRef="#ctx0" brushRef="#br0" timeOffset="2796.24">9899 3309 1393,'0'0'61,"5"-8"14,3 1-60,1-1-15,-1 1 0,1-1 0,-5 0 95,5 5 16,-1-5 3,1 4 1,4 0-11,-5 4-3,1 0 0,-1 0 0,1 0-15,-1 0-3,1 4-1,0 0 0,3 0-26,-3 3-4,0-3-2,-1 4 0,1-1-14,-5 1-2,0 3-1,1-3 0,-1 3-13,0-3-4,-4 3 0,0 1 0,0-1-16,-4 5 0,4-5 0,-9 4 0,5 0 0,-5 4 0,5 1 0,-4-1 0,-5-4-21,4 0-8,1 0-2,3 0 0,-3 1-183,3-5-37,1 1-7</inkml:trace>
  <inkml:trace contextRef="#ctx0" brushRef="#br0" timeOffset="3046.52">10289 3256 518,'9'-8'46,"-9"8"-37,0-7-9,0 7 0,0 0 324,0 0 64,0 0 12,0 0 2,0 0-200,-9 3-40,0-3-8,1 8-2,-1 0-78,1-1-16,-5 8-3,4 1-1,-4-1-31,5 4-7,4 0 0,-1 4-1,1 0-1,4-1 0,0 1 0,0 0 0,9 0-14,-1-4 0,1 0 0,-1 0-10,9 0 10,-4 0 0,4-7 0,1-1 0,3-3 0,5-5 0,4-3-8,-5-7 8,1-1-47,0-7-4,4 0-1,0-4 0,-5 0-121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19:56.89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16 31 1670,'-8'15'148,"-1"-8"-118,9-7-30,0 0 0,0 0 70,0 0 8,13-7 2,0-1 0,0 1-13,-5 3-3,5 0 0,0 0 0,4 0-38,4 4-8,1-3-2,-1 3 0,1-4-16,-1 4 0,-4 0 0,-4 0-668,8-8-128</inkml:trace>
  <inkml:trace contextRef="#ctx0" brushRef="#br0" timeOffset="396.48">436-164 1749,'0'0'77,"0"0"17,0 0-75,0 0-19,0 0 0,0 0 0,13 8 99,-5-4 16,1 4 3,-1-1 1,-8-7-42,9 4-8,0 4-1,-5-1-1,-4-7-17,8 8-3,-8 3-1,5 1 0,-5 3-35,0 0-11,0 0 0,-5 4 0,-3 0-32,4-3-14,-1 3-2,-3 3-1,3-6-63,-3 3-12,4-8-2,-1 8-1,1-7 78,0 3 15,4-15 3,0 11 1,0-11 11,0 8 3,0 3 0,0-11 0,0 0-2,0 0 0,4 12 0,5-5 0,-9-7 66,12 0 14,-3 4 2,4 0 1,0 0-37,4-4-8,0-4-2,4 0 0,-3 0-9,7 1-1,-3-5-8,3-3-903</inkml:trace>
  <inkml:trace contextRef="#ctx0" brushRef="#br0" timeOffset="706.03">1057-1313 1785,'0'0'159,"0"0"-127,0 0-32,0 0 0,0 0 92,0 0 12,4 3 2,9 5 1,-4-4-17,4 0-3,-5-1-1,9 5 0,-4-4-47,0-4-10,0 4-1,0-4-1,-5 3-13,5-3-2,4 0-1,-4 0 0,0 0-19,0-3-4,-5 3-1,5-4 0,-4 4-179,-1-4-35</inkml:trace>
  <inkml:trace contextRef="#ctx0" brushRef="#br0" timeOffset="905.49">1181-1508 1440,'0'0'128,"0"0"-103,0 0-25,0 0 0,0 0 159,0 12 26,-4-1 6,0 1 1,-1-1-73,5 4-15,0 4-2,5 4-1,-5 0-64,4 4-13,-4 3-2,0 4-1,4 1-21,-4-1 0,0 4 0,4 8 0,1-8-32,3 4-10,1-4-2,4 0-1054</inkml:trace>
  <inkml:trace contextRef="#ctx0" brushRef="#br0" timeOffset="1420.85">1837-2536 1324,'0'0'118,"0"0"-94,0 0-24,0 0 0,0 0 116,0 0 18,0 0 4,0 0 1,0 0-39,0 0-7,0 0-1,12-3-1,-3-5-40,4 4-8,4 0-2,0 4 0,-4-3-4,8-1-1,-3 0 0,3 4 0,-8-4-16,4 4-3,-4 0-1,-5-4 0,5 4-16,-13 0 0,0 0 0,0 0 0,0 0-50,0 0-14,0 0-2,0 0-1,0 0-99,-8 0-20,-1-3-4,-4 3-618</inkml:trace>
  <inkml:trace contextRef="#ctx0" brushRef="#br0" timeOffset="-17751.93">2444-3697 2019,'0'0'89,"0"0"19,0 0-86,0 0-22,0 0 0,0 0 0,4-4 96,9 4 14,-5 0 3,1-3 1,-1-1-63,5 4-13,-4-4-2,3 0-1,1 0-25,0 4-10,4 0 8,0-3-8,-4-1-36,4 0-12,-4 0-2,4 0-1042</inkml:trace>
  <inkml:trace contextRef="#ctx0" brushRef="#br0" timeOffset="-17561.43">2852-3868 2163,'0'0'48,"0"0"9,0 0 3,0 0 0,0 11-48,0 5-12,0-1 0,0 0 0,0 0 59,4 4 9,-4 0 1,5 8 1,-5-4-48,4 3-10,-4 1-1,4 3-1,1-3-27,-1 0-6,0-1-1,-4-10-1041</inkml:trace>
  <inkml:trace contextRef="#ctx0" brushRef="#br0" timeOffset="2500.04">2466-2372 518,'0'0'23,"0"0"5,0 0-28,0 0 0,0 0 0,0 0 0,0 0 293,0 0 54,0 0 10,-8-4 3,-1 4-196,9 0-38,-4 4-8,-5 0-2,5 4-48,0-1-11,-5 1-1,9 3-1,-4 12-27,0-4-4,-1 4-2,5 4 0,0-1-14,0 5-8,0 3 8,5-4-8,-1 5 0,0-5 8,5 1-8,-5-5 0,5-3 0,-1 0 0,5 0 0,-4-8 0,-1 0 0,5-7-15,0-1 3,0-3 0,-1-4-53,1 0-11,0-4-1,4-3-613,0-8-122</inkml:trace>
  <inkml:trace contextRef="#ctx0" brushRef="#br0" timeOffset="2738.41">2650-2254 748,'0'0'67,"0"0"-54,0 0-13,0 0 0,0 0 201,0 0 38,0 0 7,0 0 2,0 0-120,0 0-23,9 4-5,0 0 0,3 3-37,-12-7-7,0 0-2,9 8 0,4 0-3,-5 3-1,-3-3 0,3 3 0,1 0-5,-5 5-1,5-1 0,-5 0 0,-4 0-28,4 1-7,-4 3-1,-4 0 0,0 0-8,-5 4 0,-4-4 9,5 0-9,3 0-16,1-4-7,-4 0-1,3 0-1,-3-3-68,3-5-14,5-7-2,0 0-883</inkml:trace>
  <inkml:trace contextRef="#ctx0" brushRef="#br0" timeOffset="2972.61">2877-2277 1094,'0'0'48,"0"0"11,0 0-47,0 0-12,0-7 0,0 7 0,0 0 209,0 0 40,0 0 8,0 0 2,0 0-139,0 0-27,-8 4-5,4-1-2,-5 5-38,0 3-8,1 1-2,-1-1 0,5 4-16,-5 4-3,5 0-1,0 4 0,0 0-7,-1 0-2,5 0 0,0-4 0,0 0-9,5 4 0,3-4 0,1-4 0,4 0 0,-5-3 0,5-5 0,4 1-11,-4-4-24,4 0-5,0-4 0,-4 0-1,4-4-127,-4-4-26,0 4-5</inkml:trace>
  <inkml:trace contextRef="#ctx0" brushRef="#br0" timeOffset="3175.09">3070-2121 1267,'0'0'112,"0"0"-89,0 0-23,0 0 0,0 0 144,0 0 24,0 0 4,0 0 2,9 0-64,-1 0-13,5 0-2,-4 0-1,4 4-25,-1-4-5,-3 0 0,4 0-1,0-4-35,0 1-6,-1-1-2,-3 0 0,4 4-20,0-4 0,-5 0 0,5 4 0,-9 0-52,5 0-8,0 0-1,-5 4-650,-4-4-129</inkml:trace>
  <inkml:trace contextRef="#ctx0" brushRef="#br0" timeOffset="3412.8">3199-2330 288,'0'0'12,"0"0"4,0 0-16,0 0 0,0 0 0,0 0 0,0 0 369,0 0 71,0 0 15,0 0 2,0 0-277,0 0-55,0 0-11,0 0-2,0 0-38,4 8-7,-4 3-2,4 4 0,-4 1-31,0-1-6,5 8-2,-1-4 0,-4 0-16,4 0-10,0 0 12,-4 4-12,5-4 0,-1 0-14,0-4 1,1 0 0,-1 0-128,0-3-26,5-1-5,-5 1 0</inkml:trace>
  <inkml:trace contextRef="#ctx0" brushRef="#br0" timeOffset="3656.16">3511-2360 1036,'0'0'92,"0"0"-73,0 0-19,0 0 0,0 0 200,0 0 36,0 7 7,5 5 1,-5-12-100,8 7-21,-3 5-4,-1-1-1,0 4-46,0-3-8,1 7-3,3 0 0,-3-4-26,3 0-6,-4 8-1,5-4 0,-5 0-17,5 0-11,-5 4 12,5-4-12,-5-4 0,0 4 0,0 0 0,1-3-12,-1-5-40,0 0-7,-4-11-1,5 4-693,-5-4-139</inkml:trace>
  <inkml:trace contextRef="#ctx0" brushRef="#br0" timeOffset="66091.88">1789 1512 1382,'0'0'123,"0"0"-99,0 0-24,-8 4 0,-1-1 136,9-3 21,0 0 5,-8 8 1,-1 3-49,5 1-10,0-1-1,4 1-1,-5 7-56,5 4-11,0 3-3,0 1 0,5 3-19,-1 5-4,0 3-1,0 11 0,5-11-20,-5 4-4,5 0 0,-1 4-1,5-8-25,-4-4-5,4-3-1</inkml:trace>
  <inkml:trace contextRef="#ctx0" brushRef="#br0" timeOffset="65872.53">1554 1794 691,'0'0'61,"0"0"-49,0 0-12,0 0 0,0 0 233,0 0 44,0 0 9,0 0 2,0 0-171,0 0-33,0 0-8,0 0 0,8-4-19,5 4-3,-4 0-1,8-4 0,-4 0-17,4 4-4,0 0-1,0 0 0,0 4-15,5 0-4,-5-4 0,0 0 0,4-4-12,-3 4 0,-1 0 8,4 4-8,-8-4 0,4 4 0,0-8 0,-4 4-10,0 4-45,0-4-9,0 0-1,0 0-907</inkml:trace>
  <inkml:trace contextRef="#ctx0" brushRef="#br0" timeOffset="67375.42">2338 769 1422,'0'0'63,"0"0"13,0 0-61,0 0-15,0 0 0,0 0 0,0 0 88,0 0 16,0 0 2,0 0 1,0 0-39,0 0-7,0 0-1,0 0-1,8 4-33,1 0-6,-1 0-2,1 0 0,0-4-6,3 3 0,-3 1-1,4-4 0,0 4 5,0-4 2,4 0 0,0-4 0,-9 4-18,5-4 0,0 4 0,-4-3 0,-1 3-52,-8 0-15,0 0-2,0 0-538,0 0-107</inkml:trace>
  <inkml:trace contextRef="#ctx0" brushRef="#br0" timeOffset="4368.79">4013-2772 1612,'0'0'144,"4"-3"-116,0-5-28,-4 8 0,4-8 121,-4 1 19,0-1 3,0 8 1,9-4-30,-9 4-6,0 0 0,0 0-1,0 0-67,0 0-12,0 0-4,0 0 0,0 0 7,0 0 1,4 8 0,-4 3 0,0-3-52,0 7-9,0-3-3,5-1 0,-1 0 0,0 1 0,5-5 0,-1 5 0,1-5-20,-5 1-4,-4-8 0,13 8-1,0 3 21,-5-3 4,5-4 0,-4-1 1,-9-3 16,13 4 3,-5 4 1,5-1 0,-4-3 11,-9-4 0,4 8 0,-4-8 0,8 11 0,1-3 0,-9-8 0,9 11 0,-5 1 10,-4-12 4,4 7 1,-4 1 0,0 3 10,-4-3 3,0 0 0,-1 3 0,-3-3-8,-5 3-2,4-3 0,1 3 0,-9-3-18,4-1 0,0 1 0,0 0-9,-4-1-46,4 1-9,-4-4-1,4 3-1</inkml:trace>
  <inkml:trace contextRef="#ctx0" brushRef="#br0" timeOffset="5764.1">4158-2699 1346,'0'0'60,"0"0"12,0 0-58,0 0-14,0 3 0,0-3 0,0 8 123,0-8 21,0 8 5,4 3 1,-4 1-37,0 3-7,5 0-2,-5 0 0,4 8-37,0 0-8,1-4-2,3 8 0,-4-8-29,1 4-7,-1-1-1,5 1 0,-5 0-20,4 0-8,-3-8 0,3 4 0,1-4-180,-1 1-36</inkml:trace>
  <inkml:trace contextRef="#ctx0" brushRef="#br0" timeOffset="5502.21">4021-2665 633,'0'0'56,"0"0"-44,0 0-12,-4-4 0,4-7 192,-4 3 36,4 8 7,0-8 1,-5 1-100,5 7-20,0-8-4,0 8 0,0 0-36,0-11-6,0 3-2,0 8 0,0 0-8,0 0-3,0 0 0,0 0 0,0 0-12,0 0-2,0 0-1,0 0 0,0 0-18,0 0-4,0 0-1,0 0 0,0 0-9,5 12-2,-5-5 0,0 1 0,4 3-8,0 1 0,-4-1 0,-4 1 8,0 3-8,-1-4 0,5 4 0,0 1 8,0-1-8,0-4-11,-4 5 3,4-5 0,4 0-6,-4 1-1,-4-1 0,4-3 0,4 3 15,1-3 0,-5-8 0,0 0 0,12 4-11,1 3 1,0-3 0,0 0 0,0 0 10,4-4 0,-4 0 0,0 0 0,-1 0 0,6 0 0,-6 0 8,1 0-8,4 0 9,-4-4-9,4 0 12,-4-3-12,4 3 10,-4 0-10,0 0 8,4-4-8,-8 5 0,4-1 0,0 0 0,-5 0 0,-8 4-27,0 0-10,9-4-3,-9 4-685,0 0-138</inkml:trace>
  <inkml:trace contextRef="#ctx0" brushRef="#br0" timeOffset="3926.9">3708-2539 864,'0'0'38,"0"0"8,0 0-37,9 3-9,0 5 0,-1-4 0,1 0 240,4 3 47,-9-3 9,9 4 1,0 3-150,-5-3-31,1 3-5,-1 1-2,1-1-29,4 0-5,-5 1-2,1 3 0,4 0-28,-1 4-5,1-3-2,-4 3 0,-5 0-14,0 3-2,5 1-1,0-4 0,-9 0-13,4 4-8,0 0 10,-4 0-10,0 4 0,0-5 0,-8 5 0,3-4 0,-8 0-56,5-4-7,-5 0-1,4-4-730,1 0-146</inkml:trace>
  <inkml:trace contextRef="#ctx0" brushRef="#br0" timeOffset="6441.77">3469-807 1720,'-13'11'76,"13"-11"16,-5 8-73,1 0-19,0 3 0,0 1 0,-5 3 108,5 0 17,4 4 4,0 4 1,-5 3-60,1 1-12,0 7-2,4 4-1,0 1-46,0 2-9,-4 5 0,4-8-707,4-4-140</inkml:trace>
  <inkml:trace contextRef="#ctx0" brushRef="#br0" timeOffset="6257.89">3224-822 1886,'0'0'84,"0"0"16,-8 4-80,8-4-20,0 0 0,0 0 0,-9 3 92,9 1 13,-4 8 3,4-5 1,-4 5-56,-1-5-11,1 9-2,4-5-1,0 0 5,0 5 2,0-1 0,0 0 0,4 0-35,-4 0-11,5 1 0,3-5 0,-3 4 0,3-3 0,5-5 0,0 1 0,4 0 15,-4-1 2,4-3 1,0-4 0,-4 0-18,4-4 0,4 0 0,-3-3 0,3-1-36,0-3-10,-3 3-2,3-7-1,0 4-142,-3-5-28</inkml:trace>
  <inkml:trace contextRef="#ctx0" brushRef="#br0" timeOffset="4763.85">2762-1363 1926,'-26'12'85,"18"-5"18,-5-3-83,8 0-20,5-4 0,-4 7 0,4-7 57,-8 8 7,3-4 2,5-4 0,0 0 18,0 0 3,0 0 1,0 0 0,0 0-36,5 7-6,-5-7-2,12 4 0,10 0-4,-1-4 0,5 4-1,0-4 0,8 0-12,-4 0-3,8-4 0,1 0 0,0 0-12,3 1-2,-3-1-1,8-4 0,0 4-9,0-3 8,5-5-8,-1 5 8,0-1 1,1-3 0,-1-1 0,-4-3 0,1 4-9,-1-5-12,-5 5 2,-3-4 1,4 0 9,-9 3-13,0-3 5,1 7 8,-5-3-26,0-1 2,-5 5 1,-3 3 0,-9-4-33,4 5-8,0 3 0,0 3-1,-8-3-34,-1 0-6,1 4-2,-9-4-929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19:58.71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141-3 691,'-8'0'61,"-1"0"-49,1 0-12,3 0 0,-3 4 180,-1 0 32,1-4 8,-1 0 0,0 4-70,1 0-14,4-1-4,-5 5 0,5-4-30,-1 3-6,-3 1-2,4 3 0,-1 1-22,-3-1-5,3 5-1,1-1 0,4 4-14,-4 0-2,4 0-1,0 4 0,0 3-9,0 1-3,0 4 0,0 3 0,4-4-17,-4 8-3,4 4-1,-4 0 0,5 4-8,3-4-8,-3 3 9,-1 5-9,4-1 0,-3 5 0,3-1 0,-3 8 0,3-4 0,1 0-10,-1 0 10,-3 0-12,3-3-10,1-1-2,-1 0-1,1 1 0,-1-1-8,5-4-2,-4 5 0,4 3 0,-5 0-1,-3 0 0,3 0 0,-4-4 0,1-3 3,-1-1 0,0-3 0,-4 4 0,0-9 2,-4 5 1,4 4 0,0-8 0,-9-4 16,9-8 3,-4-3 1,4 3 0,-8 4 10,3-3 0,5-4 0,-4-5 0,0 9 0,-1-4 0,5-1 8,-4-7-8,4 0 14,0 0-2,4-3 0,-4-1 0,0-11 7,5 7 1,-1 0 0,0 1 0,1-5-20,-1-3 0,4 0 8,1 4-8,0-5 0,8 1 0,0-8 0,4 4 0,-8 0-8,8-7-3,1-5 0,8 1-699,-4 0-140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20:04.12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43 19 1209,'0'0'108,"0"0"-87,0 0-21,0 0 0,0 0 124,0 0 21,0 0 4,4-4 1,0 0-22,1 0-4,-1-3 0,-4 7-1,4 0-36,5 0-7,-1 0-2,1 0 0,0 3-24,3 1-5,1-4-1,0 8 0,-4-4-16,4-1-3,-5 5-1,5 0 0,-4 3-11,3 4-2,-3 1-1,-1 6 0,1-3-14,0 4 11,-1 4-11,1 0 10,-1 7-10,-3 0 0,-1 8 0,0 4 8,5-1-8,-5 5 0,-4 3 0,4 1 8,1-1-8,-5-4 0,0 5 0,4 3 0,-4-4 0,0 4 0,4 4-9,0 0 9,-4-4-22,5 0 2,-5 0 1,0 4 0,0-7-11,4 3-2,-4-4-1,-4 8 0,4 0 4,0-4 1,-5 0 0,5 0 0,-4 0 12,4-3 4,-4-5 0,4 4 0,0-7 12,0 0 0,0-4 0,0 3 0,0-3 0,0 0 0,0 4 0,0-16 0,4 1 0,-4 3 0,0-4 0,0 1 0,4-1 0,-4-3 0,0 0 0,0 7 0,0-4 0,0 1 0,0-4 8,0-1-8,0 5 0,0-5 0,0-3 0,0 4 0,-8-4 0,8-4 0,0 0 8,0-4-8,-4-4 14,4 1-1,0-1 0,-5 1 0,5-9 3,0-3 0,0 8 0,-4 0 0,4-8-4,0 0 0,0 0 0,0 0 0,-9 7 22,1-3 4,8-4 1,0 0 0,-13 0-11,0 0-3,0 0 0,-4 0 0,0-4-25,0 4 0,-9-4 0,1 4 0,-1-3-46,0-1-14,-4 0-4,4 0-751,5 0-150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20:08.49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28 0 1324,'0'0'59,"-5"8"12,1 0-57,4 3-14,-4-3 0,0 3 0,-1-3 261,5 7 50,-4 0 9,4 4 3,-4-3-197,4 10-39,4 5-8,-4-1-2,0 4-56,4 4-11,5 1-2,-5 2-8,5-3-86,-1 4-24,1-4-5</inkml:trace>
  <inkml:trace contextRef="#ctx0" brushRef="#br0" timeOffset="-173.58">-418 317 1209,'17'57'53,"-12"-42"12,-5-15-52,0 0-13,0 0 0,0-8 0,4 1 272,5-1 52,-1 0 11,5 5 1,4-5-213,-4-3-43,4 7-9,5 0-2,-1-4-33,0 5-6,-4-1-2,5 0 0,-1 4-18,-4 0-10,5-4 10,-5 0-10,0 0-31,5 1-12,-5-5-2,0 0-1149</inkml:trace>
  <inkml:trace contextRef="#ctx0" brushRef="#br0" timeOffset="-733.33">-345-2151 1951,'0'0'43,"0"0"9,0 0 1,0 0 2,0 0-44,-8 4-11,-1 0 0,-4 3 0,5 5 75,-1-4 13,5 3 2,-1 0 1,-3 5-63,4-1-13,4-4-3,0 4 0,0 1-12,4-5 9,0 4-9,5 1 8,-1-5 0,1-3 0,4-1 0,-5 1 0,5-4 10,0-4 2,0-4 0,0 0 0,0 0 8,-1-3 3,1-5 0,0-3 0,-4 0-3,3 0-1,1-5 0,0-2 0,-4 3-11,-1-4-1,1 0-1,-1 0 0,-8 0-4,5 4-1,-10-4 0,5 4 0,-4 4-9,-4 4 0,-5 3 0,0 0 8,4 8-35,-8 4-7,-4 8-2,4 3 0,0 4-189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19:38.84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2491-5546 1720,'-5'-16'76,"5"9"16,0-5-73,-4 1-19,4-1 0,-4 5 0,0-1 100,4 8 16,-5-7 3,1-1 1,0 4-43,4 4-8,-9 4-1,1 0-1,4 0-25,-1 3-5,1 5-1,-4 7 0,3 3-24,1 9-4,0-1-8,0 12 11,-1 0-11,5 4 0,0 3 0,0 8-11,0-7 11,5 3 0,-5 4 0,4 8 0,-4-4 0,0 3 0,0 5 0,-4-4 0,4-4 0,0-4 0,-5 0 0,1 0 0,0-4 0,0-3-12,-1-1 12,1 1-12,-4-1 12,3-3 0,1-4 0,0-4 0,-5-4 0,1-4 0,-1 1 0,5-5 0,-9-7 0,5 0 0,-1-3 0,-4-1-8,1-7-7,-5-1-1,0-3 0,0-4 0,4-4-53,0 0-11,0-7-3,1 0-591,-1-9-118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20:11.627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51 0 1094,'0'0'48,"-9"11"11,5-3-47,-4 3-12,8-3 0,-9 7 0,0-4 159,5 8 29,0-3 7,0 3 1,4 4-82,0-4-16,0 3-3,0 1-1,0 4-13,4 0-2,0-1-1,5 8 0,-5-3-11,5 3-3,-5-3 0,4 3 0,-3 0-51,-1 4-13,5 0 0,-5 4 0,4 0 18,1 4 1,-5-1 0,1 9 0,7-5-19,-12 5 0,9-1 0,-5 0 0,-4-3-9,4 3-9,1 0-2,-1 4 0,5-7 30,-9-4 6,4 3 0,0 4 1,-4-3-27,4 3-6,1-7 0,-5 3-1,4 1 17,-4 11 0,-4-12 0,4 1 0,0-4 0,-5-1 0,5-7 0,-4 4 0,0-8 0,4 1 0,0-5 0,0 1 0,-4-9 0,4 1 0,0 0 0,0-8 0,-5 1 0,10-5 0,-5 0 0,4 1 0,-4-5 0,0 1 0,4-4 0,-4 4 0,9-5 0,-5 5 0,-4-8 0,9 4 0,-1 0 0,5-1 0,0-3 0,0 0 0,0 4 0,8-4 0,-8 0 0,8 0 0,-4-4-10,9 4 10,0 0-8,4-7 8,-5 3-126,5-7-20,22-16-4,-1 4-869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9T23:24:32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2 7832 0 0,'-2'0'7673'0'0,"-5"-1"-5872"0"0,5 1-1569 0 0,1 0 1 0 0,0-1-1 0 0,-1 1 1 0 0,1 0-1 0 0,0 0 1 0 0,-1 0-1 0 0,1 0 1 0 0,0 0 0 0 0,-1 1-1 0 0,1-1 1 0 0,0 0-1 0 0,-3 1 1 0 0,-20 10 1595 0 0,19-9-1644 0 0,-1 0-1 0 0,1 0 0 0 0,0 1 1 0 0,0-1-1 0 0,0 1 0 0 0,0 1 1 0 0,1-1-1 0 0,-1 0 0 0 0,1 1 1 0 0,-5 6-1 0 0,-49 72 646 0 0,55-77-792 0 0,1-1 1 0 0,-1 1-1 0 0,1 0 0 0 0,0-1 0 0 0,0 1 0 0 0,1 0 1 0 0,-1 1-1 0 0,1-1 0 0 0,0 0 0 0 0,1 0 0 0 0,-1 0 0 0 0,1 1 1 0 0,0-1-1 0 0,0 0 0 0 0,2 10 0 0 0,-1-10-5 0 0,0-1 0 0 0,0 0 0 0 0,1 1 0 0 0,-1-1 0 0 0,1 0 1 0 0,0 0-1 0 0,0 0 0 0 0,0 0 0 0 0,1 0 0 0 0,-1-1 0 0 0,1 1 0 0 0,0-1 0 0 0,0 1 0 0 0,0-1 0 0 0,0 0 0 0 0,1 0 0 0 0,7 5 0 0 0,-4-5-40 0 0,1 0 0 0 0,0 0 1 0 0,0 0-1 0 0,-1-1 0 0 0,2 0 0 0 0,-1-1 0 0 0,0 1 0 0 0,0-2 0 0 0,16 1 1 0 0,6-3-38 0 0,40-7 1 0 0,-62 8 43 0 0,115-27-1610 0 0,-88 17-1113 0 0,49-23 1 0 0,-31 10-5418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19:22.717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238-6073 1728,'-8'15'76,"8"-15"16,-4 4-73,4-4-19,0 0 0,0 0 0,0 0 80,0 0 13,0 0 3,12 7 0,1 1-37,-4 0-7,4-5-2,4 1 0,-4-4-25,4 0-5,0 0 0,0 0-1,0 0-19,5 0 0,-10-4-11,10 1-674,-5-1-135</inkml:trace>
  <inkml:trace contextRef="#ctx0" brushRef="#br0" timeOffset="-176.87">187-6287 1612,'0'27'144,"0"-27"-116,0 0-28,0 0 0,0 0 49,0 0 4,0 0 1,0 0 0,0 0 11,0 0 3,4-4 0,5 0 0,8 1-30,-8 3-6,3-4 0,10 4-1,-14-4 1,5 0 0,4 4 0,-4 0 0,9 0-21,-14 0-11,14 0 12,-18 0-12,9 0-24,0 4-11,-9-4-2</inkml:trace>
  <inkml:trace contextRef="#ctx0" brushRef="#br0" timeOffset="5604.54">1048-6081 921,'0'0'82,"0"0"-66,0 0-16,0 0 0,0 0 210,0 0 38,0 0 8,0 0 2,0 0-132,0 0-26,0 0-6,0 0-1,4 4-37,5-4-8,8 0-2,-8 0 0,3 0-8,1 0-2,4 0 0,5 0 0,-9 0-36,8 0 0,-4 0 0,5 0 0,-1 0-20,0 0 2,1 0 0,-1 0-702,1 0-140</inkml:trace>
  <inkml:trace contextRef="#ctx0" brushRef="#br0" timeOffset="6077.88">1913-5053 1861,'-8'23'82,"8"-23"18,0 0-80,0 0-20,0 0 0,-9-4 0,5 4 76,4 0 11,0 0 2,0 0 1,0 0-20,0 0-4,4-11-1,5 7 0,4-4-52,-1 4-13,1 1 0,4-1 0,-4 0 0,4 0 0,1 4 0,-1-4 0,0 4 0,0-3 0,-9 3 0,14-4 0,-5 4-151,4 0-33,14 0-6,-14-4-2</inkml:trace>
  <inkml:trace contextRef="#ctx0" brushRef="#br0" timeOffset="6467.79">2406-5236 1728,'0'0'76,"0"0"16,0 0-73,4-4-19,5-3 0,-1 3 0,-3 0 106,3 0 18,1 1 3,-1-1 1,-3 0-33,3 0-7,1 4 0,4 0-1,-13 0-37,0 0-7,12 4-2,-3-4 0,-9 0-33,4 8-8,1 3 0,-1-3 0,-4 3 0,0 1 0,0 3 0,-9 4 0,5 0-50,-5 7-12,5-6-2,-4 2-1,-1 1-50,0-4-9,1 0-3,-1 0 0,1-7 51,-1 3 9,1 0 3,3-3 0,-3-5 45,-1 1 10,1-4 9,8-4-13,0 0 13,0 0 8,0 0 0,0 0-8,0 0 98,0 0 13,0 0 2,0 0 1,0 0-34,17-4-8,-17-4 0,13 4-1,-5-3 0,9-1 0,-4 4 0,0-3 0,-4 3-57,-1 4-14,9-4 0,-4 0 0,0 4 0,0-3 0,0 3 0,-1 0 0,1 3-151,-4-3-33,12 0-6,-21 0-2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21:01.11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53 1728,'0'0'38,"0"0"8,0 0 2,0 0 0,4-3-39,5-5-9,-1-3 0,1 7 0,-1 0 32,5 0 4,0 0 0,0 1 1,4-1-11,-4 0-2,4 0-1,0 4 0,-4 0-15,4 0-8,-4 0 8,4 4-8,-4-4 48,4 4 4,-8 3 2,4 1 0,-5 0-21,1-1-4,4 1-1,-5-1 0,1 5 15,-1-1 2,-3 5 1,3 3 0,-4-4-46,5 4-18,-5 4 1,-4-4 0,5 11 17,-5 1 0,4 3 11,0 0-11,-4 4 12,4 0-12,-4-3 12,5 14-12,-1 4 8,0-3-8,1-1 0,-1 5 0,0-5 8,0 8-8,-4 4 0,9 0 0,-5 0 0,1 0 0,-1 0 0,0 0 0,-4 4 8,4-5-8,-4-2 0,0 3 0,0-1 0,5 1 0,-1-4 0,0-3 0,-4-5 8,4-7-8,1 4 0,-1-4 0,0-4 0,-4 0 0,0-4 0,0 0 0,5-3 31,-5-1 9,0 1 1,0 3 1,-5-3-7,5-1-2,-4-3 0,0-5 0,-5 5-2,5-8-1,0 0 0,-5-4 0,5 4-10,-5-7-3,1-1 0,-1-3 0,1 0-9,-1-1-8,-4-7 12,0 0-12,0 0 14,1-4-4,-6 1-1,1 3 0,0-4-9,-4 0-14,4-4 3,-1 5 1,1-5-29,0 0-5,0 1-2,0-1 0,0 0-130,4 1-27,0-5-5,5 5-788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21:04.70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56 0 633,'0'0'56,"-4"7"-44,-1-3-12,1 4 0,0 3 150,-1-3 28,-3-1 6,4 1 0,-5 3-55,5 1-11,-1-1-2,1 4-1,4 1-31,0-1-7,0 8-1,0 0 0,4-4-20,-4 0-4,5 3 0,-1 1-1,0 0-6,-4 0-1,9 4 0,-5-1 0,0 5-11,1 3-2,3-3-1,1 3 0,-5 0-30,5 4 0,-5 0 0,0-7-10,5 7 25,-5 4 5,5 3 0,-1 1 1,1 0-33,-5-1-8,5-3 0,3 19-1,-7-8 32,3 1 6,1-9 2,-1 5 0,-3-4-31,-1 3-5,5 1-2,-5-1 0,0 4-36,0-3-7,-4-4-2,0-1 0,0-3 35,-4 0 6,0 0 2,4 0 0,-4-8-18,-1 0-3,1-7-1,-5 0 0,5 3 43,-4-7 8,-1 0 1,5-4 1,-9 4 15,9-4 3,-1 4 1,1-4 0,0 0 5,4 0 1,0 0 0,-4 0 0,4-4-11,0 4-3,0 0 0,0 0 0,4-4-4,0 1-1,-4 3 0,9-4 0,-5-4-6,4 5-2,-3-5 0,3 4 0,1-3-8,-1-1 8,5 0-8,0 1 8,-4-5 0,8 1 0,0 4 0,4-9 0,1-3 0,-5 4 0,-4-4 0,4 0 0,4 0-8,5-4 0,-4-3 0,3-5 0,1 1-33,0-1-9,-5-7-2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21:08.01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22-4 1382,'0'0'123,"0"0"-99,0 0-24,0 0 0,0 0 120,0 0 20,-8 0 3,8 0 1,0 0-24,0 0-4,0 0 0,0 0-1,0 0-52,0 0-11,-5 4-1,1 4-1,0-1-14,4 5-2,0-5-1,0 8 0,0-3-19,0 3-4,4 0-1,-4 4 0,4 4-9,-4-4 0,0 4 0,5-4 0,-1 4 0,0 0 0,0-8 0,1 8-11,-1-4 11,0 0 0,1-11 10,-1 7-10,0 0-96,0-4-26,-4-11-5,0 0-1,0 0-100,5 8-20,-1 3-4,-4-11-468</inkml:trace>
  <inkml:trace contextRef="#ctx0" brushRef="#br0" timeOffset="265.39">-128 689 1209,'-8'19'53,"8"-15"12,0 4-52,-5-5-13,5-3 0,0 0 0,0 0 153,0 0 28,0 0 6,0 0 1,0 0-84,0 0-17,0 0-3,13-3-1,-4-5-25,-1 4-5,5 0-1,4 1 0,-4-1-17,4 0-4,-4 0-1,4 0 0,5-3-30,-1-1-21,-4 0 3,5 1 1,-1-1 17,-4 1 0,5-1 0,-5 0 0,0-7-55,0 8-7,4-1-2,-3 0-947</inkml:trace>
  <inkml:trace contextRef="#ctx0" brushRef="#br0" timeOffset="635.55">-34 925 288,'0'0'25,"0"0"-25,0 0 0,0 0 0,0 0 349,0 0 65,0 0 13,0 0 2,-4-4-269,4 4-53,0 0-11,0 0-3,0 0-28,0 0-5,0 0-2,0 0 0,0 0-29,0 12-5,0-1-2,0 8 0,0-7-22,0 3 8,-4 8-8,4-4 0,0 0-8,0 0-7,0-4-1,0 8 0,0 0-14,4-4-3,-4-4-1,4 4 0,-4 0 12,9 0 2,-5-4 1,5-3 0,-5-1-1,5-3 0,-5-1 0,-4-7 0,13-3 20,-5 3-8,1 3 8,4-3 0,0-7 0,0-1 0,-1 8 0,1-4 9,0 1 9,-4-5 2,-1-3 0,1 3 0,-9 8-7,13-15-1,4-8 0,-4 8 0,-13 15-12,12 0-10,-3-8 2,4 4 0,0-3-144,-5 3-29</inkml:trace>
  <inkml:trace contextRef="#ctx0" brushRef="#br0" timeOffset="844.18">159 1093 1152,'0'0'102,"0"0"-82,-4 0-20,4 0 0,0 0 176,0 0 32,-4-4 5,4 4 2,0 0-78,0 0-15,0 0-3,0 0-1,-9 11-64,5-3-13,-5 7-2,9-7-1,0-8-38,0 19-23,0 7 3,0-3 1,0-4 19,4 8 0,1-8 0,-1 4 0,5 0-62,-1 0-18,1-4-4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21:09.35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-7 33 691,'0'-23'61,"0"23"-49,0 0-12,0 0 0,0 0 263,0 0 49,0 0 11,0 0 1,0 0-185,0 0-38,0 0-7,0 0-2,9-4-32,-1 8-6,1-4-2,-1 0 0,1 8-20,4-8-5,0-4-1,0 4 0,4 0-18,4 4-8,1-4 8,-5-4-8,4 0 0,1 4 0,-5 0-14,0-4-719,4-3-144</inkml:trace>
  <inkml:trace contextRef="#ctx0" brushRef="#br0" timeOffset="2039.23">918-238 1728,'0'-11'38,"0"11"8,0 0 2,-8 4 0,8-4-39,-4 4-9,-5-1 0,5 1 0,-1 0 86,1 0 15,0 4 3,-5-1 1,1 5-65,-1 3-14,5-4-2,0 1-1,-1 3 6,1 0 2,4 4 0,0 0 0,0 8-31,4-4 0,1-4 0,-1 4 0,9-1 0,-5 1 0,5 4 0,0-4 0,0-12 0,0 4 0,0-3-10,4-1 10,-4-3 0,4-4 0,0-8 0,-4 4 0,4 0 0,0 0 0,0-8 0,-4 1 0,0-5-25,0 1 0,-1-8 0,-3 0 0,4-4 57,-9 0 12,5 0 3,-5-3 0,-8-1-31,-1 0-7,5 1-1,-4 3 0,-4-4 0,-5 8 0,0 0 0,-4 4 0,0 0-17,0 7-4,-5 4-1,1 0 0,-1 12-57,1-4-11,-1 3-2,1 9-566,4-5-113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21:11.90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12 460,'0'0'41,"0"0"-33,0 0-8,0 0 0,0 0 320,0 0 63,0 0 12,0 0 2,0 0-249,8 0-51,1 4-9,-1-4-3,1-4-34,4 4-7,-5-4-2,1 4 0,4 0-11,4-4-3,0 0 0,0 4 0,-4 0-8,4 0-1,0 4-1,-4-4 0,0 4-7,0 0-2,0 3 0,0 1 0,-1 0 1,1-1 0,0 5 0,0 3 0,0 0-2,-5 4-8,1 4 12,4 0-4,0 4-8,-1-1 0,-3 8 0,0 1 8,-1-1 0,1 4 0,-1 0 0,1 0 0,-1 4-8,1 0 0,0 0 0,-5 7-11,0 1 11,0-8-8,1 7 8,-1 5-8,-4-1 8,4 0 12,1-3-2,-1 3-1,0-4-9,0 12 0,1-3 0,-1-1 0,-4-4 0,4 0 0,-4 1 0,5 3 0,-1-12-18,-4-3-6,0 4 0,0-4-1,0-4 40,-4-4 8,8-3 1,-8 3 1,-1-4-34,1-3-7,4-4-2,-4-4 0,-1 4 42,-3-4 9,4-4 2,-5 0 0,5 0 7,-1-3 2,-7-1 0,3 1 0,-4-5-20,5 1-3,-5 0-1,0-1 0,0 1-20,0-4 0,-4-1 0,0 5-12,0-8-48,0 8-9,-5-8-3,5 0-751,-9 3-150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19:56.26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5787-773 2098,'0'0'46,"0"0"10,0 0 1,0 0 3,0 0-48,0 0-12,0 0 0,0 0 0,0 0 56,0 0 10,13 8 2,-1-1 0,1-3-32,-4 0-7,-1-4-1,5 4 0,4 0-17,0-4-11,-4 3 12,4 1-12,1-4 0,-1 0-16,0 0 2,0 4 0,4-4-152,1-4-30</inkml:trace>
  <inkml:trace contextRef="#ctx0" brushRef="#br0" timeOffset="179.09">6224-975 1756,'4'8'78,"-4"-8"16,0 0-75,0 0-19,0 0 0,0 11 0,4 1 99,-4 3 16,4-4 3,5 8 1,0 4-52,-1 0-11,-4 4-1,1 3-1,-1 1-40,5 3-14,-5-4 9,4 5-9,-3 7-76,3 0-21,1 3-4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19:45.85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-74-3374 748,'0'0'67,"0"0"-54,0 0-13,0 0 0,0 0 272,0 0 51,0 0 10,0 0 3,0 0-199,0 0-39,0 0-8,0 0-2,0 0-28,0 0-5,8-4-2,1-3 0,4-1-19,-9 4-4,9 1-1,0-1 0,4-4-16,0 4-3,4 0-1,-8 1 0,4-1-17,-4 0-4,4 4-1,-4 0 0,-4 0-162,4 0-32</inkml:trace>
  <inkml:trace contextRef="#ctx0" brushRef="#br0" timeOffset="162.45">3-3187 230,'0'0'20,"0"0"-20,0 0 0,0 0 0,0 0 372,0 0 71,4 11 13,-4-11 4,9 4-315,4 0-62,-1-4-13,10 4-2,-5-1-32,4-3-5,-8 4-2,9-4 0,-1 0-42,9 4-9,-9-4-2</inkml:trace>
  <inkml:trace contextRef="#ctx0" brushRef="#br0" timeOffset="3300.8">1206-3290 1670,'0'0'148,"-4"4"-118,-4-4-30,-1 4 0,9-4 60,0 0 5,-8 3 2,8-3 0,0 0 29,0 0 5,0 0 2,0 0 0,0 0-64,0 0-13,0 0-2,17-3-1,-13 3 15,9 0 3,4-4 1,-4 4 0,4 4-22,4-4-4,-4 0 0,5 0-1,-1 3-15,-4-3 0,5 4 0,-1-4 0,5 4-112,-5-4-24,1-4-6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19:49.53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1986-3994 1749,'0'0'77,"0"0"17,0 0-75,0 0-19,0 0 0,0 0 0,0 0 71,0 0 10,0 0 3,13 3 0,0 1-11,0-4-1,-1 0-1,1 0 0,0 0-17,0-4-3,0-3-1,4 3 0,4 0-42,-12 0-8,4-3 0,0-1 0,0 0 0,-1 8-12,-12 0 12,0 0-12,0 0-138,0 0-27,0 0-6,0 0-725</inkml:trace>
  <inkml:trace contextRef="#ctx0" brushRef="#br0" timeOffset="2471.71">2967-3781 921,'0'0'82,"0"0"-66,0 0-16,0 0 0,0 0 128,4 7 21,1 1 5,-1 0 1,0-1-39,5 1-8,-1-1-2,-8 1 0,9 0-23,-1 3-5,1-3-1,0 3 0,-5-3-14,4-1-3,-3 5-1,3-1 0,-3 4-22,3 1-4,-8-5-1,0 4 0,4 4-14,-8-3-3,4 3-1,0 0 0,-13 0-14,9-4 9,0 4-9,-1-4 8,1 0-8,0-3 0,0-5-12,4-7 12,0 0-43,0 0-1,0 0 0,0 0 0,0 0-59,0 0-12,0 0-2,0-7-810</inkml:trace>
  <inkml:trace contextRef="#ctx0" brushRef="#br0" timeOffset="2680.13">3228-3751 1335,'0'0'59,"0"0"13,0 0-58,0 0-14,0 0 0,0 0 0,0 0 140,0 0 24,0-7 6,0 7 1,0 0-63,0 0-13,-4 3-3,0 5 0,-5 0-45,1 3-10,3 4-1,-3 4-1,3-3-12,1 3-3,0 3 0,4-3 0,0 4-8,0 0-1,0-4-1,4 0 0,0 0-10,1-3 0,3-1 0,1 0 8,-1-4-8,1-3-17,0 3 4,-1-3 1,1 0-56,-1-5-12,5 1-1,0 0-939</inkml:trace>
  <inkml:trace contextRef="#ctx0" brushRef="#br0" timeOffset="2908.35">3421-3560 1335,'0'0'59,"0"0"13,0 0-58,0 0-14,0 0 0,0 0 0,0 0 109,0 0 19,0 0 4,13-4 1,0 4-19,-5-4-4,5 4-1,0-4 0,4 4-23,-4-4-5,0 1-1,4 3 0,-4 0-35,0-4-7,4 0-2,-4 0 0,4 0-16,-4 1-4,-1 3-1,1-4 0,0 4-15,-4 0 0,4-8 0,-13 8-10,8 0-42,-8 0-9,9-4-2,-9 4-689,13-4-137</inkml:trace>
  <inkml:trace contextRef="#ctx0" brushRef="#br0" timeOffset="3218.97">3614-3774 1641,'0'0'72,"0"0"16,0 0-70,0 0-18,0 0 0,0 0 0,0 0 116,0 0 19,0 0 4,0 0 1,0 0-44,0 0-9,0 0-2,0 12 0,0-1-40,4 4-8,-4 1-1,4 3-1,-4-4-16,5 4-3,-5 4-1,4 0 0,-4 0-15,4-4-13,-4 3 2,4 1 1,-4-4 10,5 0-13,-1 0 5,5 0 8,-5-3-168,4-5-25,-3 0-6</inkml:trace>
  <inkml:trace contextRef="#ctx0" brushRef="#br0" timeOffset="3402.48">4059-3770 1843,'0'0'81,"0"0"18,0 0-79,0 0-20,0 0 0,0 0 0,0 0 102,0 0 17,0 12 3,0-1 1,0 0-39,0 1-7,5 3-1,-5 0-1,4 4-25,0 0-5,-4 0-1,4 0 0,1-3-28,-5 7-7,4-4-1,0-4 0,1 4-8,3-4-11,-4 0 3,1-3 0,-1-1-175,5-3-34,-9-8-7</inkml:trace>
  <inkml:trace contextRef="#ctx0" brushRef="#br0" timeOffset="3680.97">4243-3949 1036,'0'0'92,"0"0"-73,0 0-19,0 0 0,0 0 168,0 0 29,0 0 7,0 0 0,0 0-79,18 4-16,-10-4-3,5 8-1,0-1-33,-5 1-8,5 3 0,-4 5-1,-1-1-17,1 0-3,0 8-1,3-4 0,-3 0-11,0 4-3,-5 0 0,4 3 0,1 5-13,0-5-3,-9 5-1,4 3 0,-4-3-1,4-1 0,-8 0 0,0 5 0,-1-1-21,-3-4-4,-5 5-1,4-5 0,1 1-24,-1-5-6,1-3-1,3-8-709,-3-3-143</inkml:trace>
  <inkml:trace contextRef="#ctx0" brushRef="#br0" timeOffset="3949.47">4642-4246 921,'0'0'40,"-4"0"10,-5 4-40,9-4-10,0 0 0,0 0 0,-9 0 303,9 0 58,0 0 12,0 0 3,-8 4-244,4 3-49,4 1-10,4 4-1,0-5-46,0 1-9,-8 3-1,8 1-1,14-1-15,-6-3 0,-7 3 0,3 0 0,9-3 0,0 4 0,-4-5 0,-4 1 0,-9-8 0,8 7 0,14-3 0,-9-4 0,-13 0-25,0 0-2,13 0 0,4 0 0,-9 0-173,-8 0-36</inkml:trace>
  <inkml:trace contextRef="#ctx0" brushRef="#br0" timeOffset="4129.26">4779-4227 1911,'17'0'42,"-17"0"9,-9 4 1,9-4 2,13 12-43,-8-5-11,-10 5 0,1-1 0,0 0 72,4 5 12,4 3 2,-8 0 1,-5 4-39,5-1-7,12 1-1,-3 4-1,-14 0-39,5-1 0,12 1 0,-3 0 0,-5-1-125,-5 1-27</inkml:trace>
  <inkml:trace contextRef="#ctx0" brushRef="#br0" timeOffset="2183.94">2761-3831 1094,'0'0'97,"0"0"-77,0 0-20,0 0 0,0 0 129,0 0 23,0 0 4,0 0 0,0 0-24,0 0-4,-8 12-2,-1 3 0,-4 0-56,5 0-11,-1 1-3,5 6 0,-5 1-25,5 0-6,0 4-1,4-1 0,0 1-24,0 4-11,4-5 1,0 5 0,5-5 18,-5 1 3,5 0 1,-1-1 0,-3-3-12,3-4 0,1-4-12,4 1 12,4-1-42,-9-8-1,10-3 0,-1-4 0,-5 0-149,6-4-31</inkml:trace>
  <inkml:trace contextRef="#ctx0" brushRef="#br0" timeOffset="4912.13">3901-2490 2394,'0'0'52,"0"0"12,0 0 1,0 0 3,0 0-55,-5 7-13,1 5 0,-4-5 0,-1 1 72,5-1 11,-5 5 2,5-1 1,-9 4-60,5 1-12,-1-1-2,5 4-1,-5 0-11,1-4 0,-1 0 0,5 1 0,-1-1-10,1-4 10,0 1-13,4-12 5,4 7-6,-4-7-1,0 12 0,0-12 0,0 0 1,4 7 0,5-3 0,-9-4 0,0 0 14,9 4-9,-1 0 9,5-4-8,0 0 8,4 0 0,-4 0 0,4 0-8,0-4 8,0 0 0,0 4 0,0-4 0,9 1 0,-4-1-10,3 0 10,-3 0-10,-1 0-50,1-3-9,-1 3-3,-4-4-645,4 5-130</inkml:trace>
  <inkml:trace contextRef="#ctx0" brushRef="#br0" timeOffset="5097.87">4188-2460 576,'0'0'25,"-9"4"6,9-4-31,-4 4 0,-5 3 0,5 5 0,-5-9 350,1 5 64,8 3 13,-4 1 2,-1 7-286,1 0-58,4 0-11,0 8-2,0-1-50,0 5-10,4-1-1,-4 1-1,9-1-26,-5 4-4,0-3-2,5-1-1030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20:09.83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20 239 1764,'0'0'78,"0"0"16,0 0-75,9 4-19,-5 4 0,4-4 0,1 0 34,4-1 3,0-3 1,4 4 0,4-4-10,-8 0-1,8-7-1,5 3-605,0 0-121</inkml:trace>
  <inkml:trace contextRef="#ctx0" brushRef="#br0" timeOffset="-148.15">7 15 1382,'-4'26'123,"0"-22"-99,4-4-24,0 0 0,0 0 82,4-4 11,0-3 3,5-1 0,4 4-42,-1 1-8,-7 3-2,3-4 0,9 4-26,-4-4-6,4 0 0,-12 4-1,-5 0-11,8 0 0,5-4 0,-4 1 0,-9 3-40,0 0-4,8 0-1</inkml:trace>
  <inkml:trace contextRef="#ctx0" brushRef="#br0" timeOffset="1029.99">924 129 1670,'-13'31'74,"9"-24"15,4-7-71,0 0-18,0 0 0,0 0 0,0 0 99,0 0 16,0 0 3,8 4 1,1-4-47,-1 4-10,5 0-2,-4-4 0,12 3-27,-8-3-5,4 0-2,9-3 0,-5 3-13,5-4-2,-5 4-1,9-8 0,-4 4-19,-4-3-4,3-1-1,1-3-702,-5 3-140</inkml:trace>
  <inkml:trace contextRef="#ctx0" brushRef="#br0" timeOffset="1419.82">1618-811 633,'0'0'56,"0"0"-44,0 0-12,0 0 0,0 0 228,0 0 44,0 0 9,0 0 2,0 0-142,13 7-28,-13-7-5,8 4-2,14-4-34,-14 0-8,5 0 0,0-4-1,4 0-23,-4 1-4,4-1 0,0 0-1,-4-4-15,0 1-4,8-1 0,-12 1 0,4-1-6,-1-3-2,-3 3 0,4 4 0,-5-4-8,1 1-17,-9 7 4,0 0 1,0 0-198,0 0-39,-9-15-8,9 15-2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9T23:24:47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1123 7024 0 0,'-1'0'131'0'0,"1"1"1"0"0,-1-1 0 0 0,0 0-1 0 0,0 1 1 0 0,1-1 0 0 0,-1 1-1 0 0,0-1 1 0 0,1 1-1 0 0,-1-1 1 0 0,0 1 0 0 0,1 0-1 0 0,-1-1 1 0 0,1 1 0 0 0,-1 0-1 0 0,1-1 1 0 0,-1 1-1 0 0,1 0 1 0 0,-1 0 0 0 0,1-1-1 0 0,0 1 1 0 0,0 0 0 0 0,-1 0-1 0 0,1 0 1 0 0,0 0-1 0 0,0-1 1 0 0,0 1 0 0 0,0 0-1 0 0,0 0 1 0 0,0 0 0 0 0,0 0-1 0 0,0-1 1 0 0,0 1-1 0 0,0 0 1 0 0,1 1 0 0 0,-1 6 697 0 0,0-8-815 0 0,0 0-1 0 0,0 0 1 0 0,0 1 0 0 0,0-1 0 0 0,0 0 0 0 0,0 0 0 0 0,0 0 0 0 0,0 1 0 0 0,0-1 0 0 0,0 0 0 0 0,0 0 0 0 0,0 0-1 0 0,0 1 1 0 0,0-1 0 0 0,0 0 0 0 0,0 0 0 0 0,0 0 0 0 0,0 0 0 0 0,1 1 0 0 0,-1-1 0 0 0,0 0 0 0 0,0 0 0 0 0,0 0 0 0 0,0 0-1 0 0,0 1 1 0 0,1-1 0 0 0,-1 0 0 0 0,0 0 0 0 0,0 0 0 0 0,0 0 0 0 0,0 0 0 0 0,1 0 0 0 0,-1 0 0 0 0,0 1 9 0 0,0-1 1 0 0,1 0-1 0 0,-1 0 1 0 0,0 0-1 0 0,0 0 1 0 0,0 0 0 0 0,1 0-1 0 0,-1 1 1 0 0,0-1-1 0 0,0 0 1 0 0,0 0-1 0 0,0 0 1 0 0,1 1 0 0 0,-1-1-1 0 0,0 0 1 0 0,0 0-1 0 0,0 0 1 0 0,0 1-1 0 0,0-1 1 0 0,0 0 0 0 0,0 0-1 0 0,0 1 1 0 0,0-1-1 0 0,0 0 1 0 0,0 0-1 0 0,0 1 1 0 0,0-1-1 0 0,0 0 1 0 0,0 0 0 0 0,0 1-1 0 0,0-1 1 0 0,0 0-1 0 0,0 1 15 0 0,0 1-1 0 0,0-1 0 0 0,0 0 0 0 0,0 0 1 0 0,1 0-1 0 0,-1 0 0 0 0,0 0 0 0 0,0 0 1 0 0,1 0-1 0 0,-1 0 0 0 0,1 0 0 0 0,-1 0 1 0 0,1 0-1 0 0,-1 0 0 0 0,1 0 0 0 0,0-1 1 0 0,-1 1-1 0 0,1 0 0 0 0,1 1 1 0 0,-1-1 362 0 0,0 2-208 0 0,14 41 424 0 0,-15-42-487 0 0,8 31 134 0 0,8 27-29 0 0,-6-26-84 0 0,-6-17-15 0 0,0 0 0 0 0,13 28 0 0 0,2 9 131 0 0,-16-35-188 0 0,-2-15-57 0 0,-1 0 0 0 0,1 0 0 0 0,0 1 0 0 0,1-1 0 0 0,-1 0 0 0 0,2 4-1 0 0,4 6 35 0 0,-2 1 0 0 0,0 0 0 0 0,-1 0 0 0 0,3 17 0 0 0,3 9 28 0 0,61 197 373 0 0,-55-179-315 0 0,0 0 6 0 0,-12-51-110 0 0,0 1 1 0 0,-1-1 0 0 0,2 12-1 0 0,-3-12-15 0 0,0 0 0 0 0,1 0-1 0 0,0 0 1 0 0,5 9-1 0 0,2 0 32 0 0,-7-13-52 0 0,-1 0 1 0 0,0 0 0 0 0,1 0-1 0 0,-2 0 1 0 0,1 0 0 0 0,1 6-1 0 0,26 110 11 0 0,-1-5 123 0 0,-27-111-126 0 0,0-1-1 0 0,0 1 1 0 0,0 0 0 0 0,1-1-1 0 0,3 7 1 0 0,5 12 4 0 0,2 16 55 0 0,24 56-1 0 0,-26-74-19 0 0,25 51 11 0 0,-26-54-44 0 0,9 24 0 0 0,-3-3 29 0 0,-4-14-40 0 0,2 3 42 0 0,0-1 1 0 0,18 26 0 0 0,-10-19-29 0 0,-13-19 24 0 0,0 0-1 0 0,15 16 1 0 0,16 24 175 0 0,-33-47-189 0 0,0 2 0 0 0,0-1 0 0 0,5 11 0 0 0,8 11 12 0 0,-14-24-24 0 0,0 1-1 0 0,-1 0 0 0 0,6 12 0 0 0,-1-4-12 0 0,19 33-22 0 0,5 6-338 0 0,5 5 573 0 0,-20-26-184 0 0,-14-24-119 0 0,1-1 0 0 0,0 0-1 0 0,6 9 1 0 0,-6-11 171 0 0,-1 1-1 0 0,1-1 1 0 0,-1 1 0 0 0,-1 0-1 0 0,4 8 1 0 0,9 17-271 0 0,18 23 389 0 0,-23-40-11 0 0,9 10-99 0 0,15 17-20 0 0,-25-29-29 0 0,3 2-33 0 0,-11-11-9 0 0,-1 0-2 0 0,11 10 1 0 0,-9-11 0 0 0,-1-1 0 0 0,10 22 0 0 0,10 4 0 0 0,-5-3 0 0 0,0-3 1 0 0,-8-17-5 0 0,-7-4 9 0 0,-1-1 0 0 0,0 1 0 0 0,0-1 1 0 0,0 1-1 0 0,0-1 0 0 0,0 1 0 0 0,0 0 0 0 0,0-1 0 0 0,0 1 1 0 0,1 2-1 0 0,22 19 69 0 0,-11-12-74 0 0,-10-7 7 0 0,0 0 0 0 0,0-1 0 0 0,0 1 0 0 0,0 0 0 0 0,0 0 0 0 0,-1 1 0 0 0,5 6 0 0 0,15 22 12 0 0,-1-7 34 0 0,-10-11-26 0 0,-9-11-22 0 0,0 0 1 0 0,0 0-1 0 0,0 0 0 0 0,1 0 1 0 0,-1 0-1 0 0,1-1 0 0 0,0 1 1 0 0,6 3-1 0 0,1 1 48 0 0,-4 3 11 0 0,-4-4-10 0 0,-1-5-43 0 0,1 0-6 0 0,-1-1 1 0 0,0 1-1 0 0,1 0 0 0 0,-1-1 0 0 0,1 1 1 0 0,-1 0-1 0 0,0 0 0 0 0,0 0 1 0 0,0 0-1 0 0,1 0 0 0 0,0 2 0 0 0,0 0 17 0 0,-1 0-5 0 0,13 7 19 0 0,-14-10-34 0 0,1 1 0 0 0,0-1 0 0 0,-1 0 0 0 0,1 1 0 0 0,-1-1 0 0 0,1 1 0 0 0,-1-1 0 0 0,1 1 0 0 0,-1-1 0 0 0,1 1 0 0 0,-1-1 0 0 0,1 1 0 0 0,-1 0 0 0 0,1-1 0 0 0,-1 1 0 0 0,0-1 0 0 0,0 1 0 0 0,1 0 0 0 0,-1-1 0 0 0,0 1 0 0 0,0 0 0 0 0,0-1 0 0 0,1 1 0 0 0,-1 0 0 0 0,0 0 0 0 0,0 0 1 0 0,3 19-5 0 0,-2-18 3 0 0,-1-1-1 0 0,1 0 0 0 0,-1 1 1 0 0,1-1-1 0 0,0 0 0 0 0,-1 0 1 0 0,1 1-1 0 0,0-1 0 0 0,0 0 1 0 0,0 0-1 0 0,0 0 0 0 0,1 1 1 0 0,9 11 48 0 0,-10-12-41 0 0,1 1 0 0 0,0-1 1 0 0,0 0-1 0 0,0 0 0 0 0,0 1 1 0 0,0-1-1 0 0,0 0 0 0 0,4 1 1 0 0,-1 0 1 0 0,-2 1 33 0 0,1 8-10 0 0,-1-7-16 0 0,9 6 18 0 0,-5-7 19 0 0,-3-1-56 0 0,3 9 3 0 0,-6-8-1 0 0,9 10 11 0 0,-3-4 32 0 0,-6-7-42 0 0,0-1 0 0 0,0 1 0 0 0,0-1 0 0 0,1 0 0 0 0,-1 1 1 0 0,0-1-1 0 0,0 0 0 0 0,1 0 0 0 0,-1 0 0 0 0,1 0 0 0 0,-1 0 0 0 0,1 0 0 0 0,-1-1 0 0 0,1 1 1 0 0,-1 0-1 0 0,1-1 0 0 0,0 1 0 0 0,3 0 0 0 0,3 3 42 0 0,7 10 31 0 0,-14-12-62 0 0,1-1-1 0 0,-1 1 1 0 0,1 0-1 0 0,-1 0 0 0 0,1 0 1 0 0,-1 0-1 0 0,1 2 1 0 0,8 13 35 0 0,-7-14-4 0 0,6 6-32 0 0,-8-5-12 0 0,0 0 1 0 0,24 27 0 0 0,-22-27 0 0 0,1 0 0 0 0,-1-1 0 0 0,1 1 0 0 0,0-1 0 0 0,0 1 0 0 0,0-1 0 0 0,7 4 0 0 0,-5 0 0 0 0,-4-5 0 0 0,4 3 0 0 0,1-2 0 0 0,-4-2 0 0 0,-3 0 0 0 0,11 14 0 0 0,5 0 0 0 0,-12-13 1 0 0,-1 0-2 0 0,10 14 12 0 0,0 4 42 0 0,-2-11-42 0 0,1-1 37 0 0,-10-7-41 0 0,10 10-9 0 0,4 4 2 0 0,-10-8 11 0 0,-6-7-9 0 0,0 1 0 0 0,0-1 0 0 0,0 0 0 0 0,0 1 1 0 0,1-1-1 0 0,-1 0 0 0 0,0 1 0 0 0,0-1 0 0 0,0 0 0 0 0,1 1 0 0 0,-1-1 0 0 0,0 0 0 0 0,0 1 1 0 0,1-1-1 0 0,-1 0 0 0 0,0 0 0 0 0,1 0 0 0 0,-1 1 0 0 0,0-1 0 0 0,1 0 0 0 0,-1 0 1 0 0,0 0-1 0 0,1 0 0 0 0,-1 1 0 0 0,1-1 0 0 0,0 0-2 0 0,0 0 1 0 0,0 1-1 0 0,0-1 1 0 0,0 0-1 0 0,0 1 1 0 0,-1-1-1 0 0,1 1 0 0 0,0 0 1 0 0,0-1-1 0 0,0 1 1 0 0,-1-1-1 0 0,1 1 1 0 0,0 0-1 0 0,-1 0 0 0 0,1-1 1 0 0,-1 1-1 0 0,1 0 1 0 0,-1 0-1 0 0,1 0 1 0 0,0 1-1 0 0,4 5 42 0 0,0-1-34 0 0,9 8 49 0 0,-5-5-62 0 0,3 4 46 0 0,15 22-3 0 0,-20-27-27 0 0,-4-5 32 0 0,34 39 21 0 0,-30-33-43 0 0,2-3 22 0 0,-3 1-22 0 0,-4-3 22 0 0,3 7-33 0 0,5 10 44 0 0,-1-8-45 0 0,-5-12-4 0 0,15 20 55 0 0,-2-3 4 0 0,-12-9-53 0 0,11 11 117 0 0,-13-16-85 0 0,-1-1-42 0 0,0 0 1 0 0,0-1-1 0 0,1 1 1 0 0,-1-1-1 0 0,1 1 1 0 0,4 2-1 0 0,0 0-1 0 0,6 4 0 0 0,-4-2 0 0 0,13 10 0 0 0,-17-9 2 0 0,-3-3 7 0 0,3-1 34 0 0,7 0-33 0 0,0 1-10 0 0,-2 0 22 0 0,-8-4 480 0 0,0 0-659 0 0,23 14-31 0 0,-11-13 212 0 0,-13-2-16 0 0,0 0 1 0 0,1 0-1 0 0,-1 0 0 0 0,0 0 1 0 0,0 0-1 0 0,0 0 0 0 0,1 1 1 0 0,-1-1-1 0 0,0 0 1 0 0,0 1-1 0 0,0-1 0 0 0,2 1 1 0 0,0 1 15 0 0,-3-2-21 0 0,0 0 0 0 0,0 0-1 0 0,0 0 1 0 0,1 0 0 0 0,-1 0-1 0 0,0 0 1 0 0,0 0-1 0 0,0 0 1 0 0,0 0 0 0 0,0 0-1 0 0,0 0 1 0 0,0 0 0 0 0,0 0-1 0 0,1 1 1 0 0,-1-1 0 0 0,0 0-1 0 0,0 0 1 0 0,0 0 0 0 0,0 0-1 0 0,0 0 1 0 0,0 0 0 0 0,0 0-1 0 0,0 0 1 0 0,0 0-1 0 0,0 0 1 0 0,0 1 0 0 0,0-1-1 0 0,1 0 1 0 0,-1 0 0 0 0,0 0-1 0 0,0 0 1 0 0,0 0 0 0 0,0 0-1 0 0,0 0 1 0 0,0 1 0 0 0,0-1-1 0 0,0 0 1 0 0,0 0 0 0 0,0 0-1 0 0,0 0 1 0 0,0 0 0 0 0,0 0-1 0 0,0 0 1 0 0,-1 1-1 0 0,1-1 1 0 0,0 0 0 0 0,0 0-1 0 0,0 0 1 0 0,0 0 0 0 0,0 0-1 0 0,0 0 1 0 0,0 0 0 0 0,0 0-1 0 0,0 0 1 0 0,0 1 0 0 0,0-1-1 0 0,-1 0 1 0 0,1 0-10 0 0,0 0 0 0 0,0 0 1 0 0,0 0-1 0 0,0 0 0 0 0,0 0 1 0 0,0 1-1 0 0,0-1 0 0 0,0 0 1 0 0,-1 0-1 0 0,1 0 0 0 0,0 0 0 0 0,0 0 1 0 0,0 1-1 0 0,0-1 0 0 0,0 0 1 0 0,0 0-1 0 0,0 0 0 0 0,0 0 1 0 0,0 1-1 0 0,0-1 0 0 0,0 0 0 0 0,0 0 1 0 0,0 0-1 0 0,0 0 0 0 0,0 0 1 0 0,0 1-1 0 0,0-1 0 0 0,0 0 0 0 0,0 0 1 0 0,0 0-1 0 0,1 0 0 0 0,-1 0 1 0 0,0 1-1 0 0,0-1 0 0 0,0 0 1 0 0,0 0-1 0 0,0 0 0 0 0,0 0 0 0 0,0 0 1 0 0,0 0-1 0 0,1 1 0 0 0,-1-1 1 0 0,0 0-1 0 0,14 7-12 0 0,-1-4 19 0 0,5 2 0 0 0,-7 1 0 0 0,2-4 0 0 0,13 6 0 0 0,-20-6 0 0 0,15 6 0 0 0,-18-5 0 0 0,2 0 0 0 0,0-2 0 0 0,-3-1 0 0 0,-1 0 0 0 0,1 0 0 0 0,0 0 0 0 0,-1 0 0 0 0,1 1 0 0 0,-1-1 0 0 0,1 0 0 0 0,-1 1 0 0 0,1-1 0 0 0,-1 1 0 0 0,3 1 0 0 0,6 2 0 0 0,0-2 0 0 0,13-4 0 0 0,-12 2 0 0 0,2 0 0 0 0,5 1 0 0 0,-15 1 0 0 0,-1 1 0 0 0,12 0 0 0 0,7 3 0 0 0,-9-3 0 0 0,-10-2 0 0 0,-1-1 0 0 0,0 1 0 0 0,1-1 0 0 0,-1 1 0 0 0,1-1 0 0 0,-1 0 0 0 0,0 0 0 0 0,1 0 0 0 0,2 0 0 0 0,18-1 0 0 0,-17 1 0 0 0,4 1 0 0 0,3 2 0 0 0,0-3 0 0 0,-1-4 0 0 0,0 2 0 0 0,-7 4 0 0 0,-4-1 0 0 0,0-1 0 0 0,1 1 0 0 0,-1-1 0 0 0,1 0 0 0 0,-1 1 0 0 0,1-1 0 0 0,0 0 0 0 0,-1 1 0 0 0,1-1 0 0 0,-1 0 0 0 0,1 0 0 0 0,0 0 0 0 0,-1 1 0 0 0,1-1 0 0 0,-1 0 0 0 0,1 0 0 0 0,0 0 0 0 0,-1 0 0 0 0,1 0 0 0 0,0 0 0 0 0,-1 0 0 0 0,1 0 0 0 0,0-1 0 0 0,13 1 0 0 0,-3 1 0 0 0,-4 1 0 0 0,2 0 0 0 0,-6-5 0 0 0,22 1 0 0 0,-14 3 0 0 0,6 5 0 0 0,-13-3 0 0 0,-3-2 0 0 0,-1 0 0 0 0,1 0 0 0 0,0 0 0 0 0,0 0 0 0 0,0-1 0 0 0,0 1 0 0 0,0 0 0 0 0,0-1 0 0 0,0 1 0 0 0,0-1 0 0 0,0 1 0 0 0,0-1 0 0 0,0 1 0 0 0,1-1 0 0 0,1 0 0 0 0,9 5 0 0 0,-7-4 0 0 0,11-2 0 0 0,22 1 0 0 0,-19-2 0 0 0,-17 1 0 0 0,0 0 0 0 0,0 1 0 0 0,0-1 0 0 0,0 0 0 0 0,-1 1 0 0 0,1-1 0 0 0,0 1 0 0 0,0-1 0 0 0,0 1 0 0 0,3 0 0 0 0,12-2 0 0 0,-16 2 0 0 0,21-6 0 0 0,15-4 0 0 0,25-13 0 0 0,-32 14 0 0 0,-28 9 0 0 0,0 0 0 0 0,0-1 0 0 0,0 1 0 0 0,0-1 0 0 0,0 0 0 0 0,0 0 0 0 0,-1 0 0 0 0,1 0 0 0 0,0 0 0 0 0,0 0 0 0 0,-1 0 0 0 0,1-1 0 0 0,-1 1 0 0 0,3-2 0 0 0,-2 1 0 0 0,0 0 0 0 0,1 0 0 0 0,0 1 0 0 0,-1-1 0 0 0,1 1 0 0 0,4-2 0 0 0,-1 0 0 0 0,9-6 0 0 0,-10 5 0 0 0,-1 1 0 0 0,1-1 0 0 0,1 1 0 0 0,-1 0 0 0 0,0 0 0 0 0,1 0 0 0 0,-1 1 0 0 0,1 0 0 0 0,0 0 0 0 0,0 0 0 0 0,12-1 0 0 0,-13 2 0 0 0,-1 0 0 0 0,1 0 0 0 0,0 0 0 0 0,-1 0 0 0 0,1-1 0 0 0,-1 0 0 0 0,1 0 0 0 0,-1 0 0 0 0,0 0 0 0 0,0-1 0 0 0,0 0 0 0 0,5-4 0 0 0,23-13 0 0 0,37-19 0 0 0,-63 36 0 0 0,0-1 0 0 0,0 1 0 0 0,0-1 0 0 0,7-7 0 0 0,-9 7 0 0 0,0 1 0 0 0,0 0 0 0 0,0 0 0 0 0,1 0 0 0 0,0 0 0 0 0,5-2 0 0 0,1 1 0 0 0,-1-1 0 0 0,0 0 0 0 0,0-1 0 0 0,10-7 0 0 0,9-6 0 0 0,-26 16 0 0 0,0 1 0 0 0,1 0 0 0 0,-1 0 0 0 0,0 0 0 0 0,1 1 0 0 0,0-1 0 0 0,4 0 0 0 0,-4 1 0 0 0,0-1 0 0 0,0 0 0 0 0,0 1 0 0 0,0-1 0 0 0,0 0 0 0 0,4-4 0 0 0,36-18 0 0 0,-40 21 0 0 0,11-4 0 0 0,-12 6 0 0 0,-2 1 0 0 0,0-1 0 0 0,0 1 0 0 0,0-1 0 0 0,0 1 0 0 0,0-1 0 0 0,0 0 0 0 0,-1 1 0 0 0,1-1 0 0 0,0 0 0 0 0,0 1 0 0 0,-1-1 0 0 0,1 0 0 0 0,-1 0 0 0 0,1 0 0 0 0,0 0 0 0 0,0-1 0 0 0,-1 1 0 0 0,1 0 0 0 0,-1 0 0 0 0,1 0 0 0 0,-1 0 0 0 0,1 0 0 0 0,0 0 0 0 0,-1 0 0 0 0,1 1 0 0 0,0-1 0 0 0,0 0 0 0 0,0 0 0 0 0,0 1 0 0 0,0-1 0 0 0,0 0 0 0 0,1 0 0 0 0,3-1 0 0 0,0 0 0 0 0,-1-1 0 0 0,0 1 0 0 0,1-1 0 0 0,5-5 0 0 0,-3 2 0 0 0,2 0 0 0 0,-1 1 0 0 0,12-7 0 0 0,16-9 0 0 0,-34 19 0 0 0,1 0 0 0 0,0 0 0 0 0,-1 1 0 0 0,1-1 0 0 0,0 1 0 0 0,5-2 0 0 0,30-11 0 0 0,-36 13 0 0 0,-1 1 0 0 0,0 0 0 0 0,0-1 0 0 0,1 1 0 0 0,-1 0 0 0 0,0-1 0 0 0,0 1 0 0 0,0-1 0 0 0,0 0 0 0 0,0 1 0 0 0,0-1 0 0 0,0 0 0 0 0,0 0 0 0 0,0 0 0 0 0,1-1 0 0 0,2-1 0 0 0,5 0 0 0 0,-6 2 0 0 0,0 0 0 0 0,0 0 0 0 0,0 0 0 0 0,0 0 0 0 0,0-1 0 0 0,-1 1 0 0 0,1-1 0 0 0,3-2 0 0 0,4-2 0 0 0,1 0 0 0 0,0 0 0 0 0,0 1 0 0 0,17-4 0 0 0,-16 2 0 0 0,-9 5 0 0 0,0 0 0 0 0,0 0 0 0 0,0 1 0 0 0,0-1 0 0 0,0 1 0 0 0,6-2 0 0 0,-4 1 0 0 0,0-1 0 0 0,-1 1 0 0 0,1-1 0 0 0,-1 0 0 0 0,0 0 0 0 0,6-5 0 0 0,-5 4 0 0 0,0 0 0 0 0,0 0 0 0 0,9-4 0 0 0,40-27 0 0 0,-21 10 0 0 0,-19 13 106 0 0,-12 10-71 0 0,1-1-1 0 0,-1 1 0 0 0,1 0 1 0 0,-1 0-1 0 0,7-3 0 0 0,-3 1-48 0 0,-1 0-1 0 0,1-1 1 0 0,-1 1-1 0 0,0-1 1 0 0,0 0-1 0 0,0-1 1 0 0,-1 1-1 0 0,5-9 1 0 0,4-3-16 0 0,15-17 30 0 0,-7 4 0 0 0,-19 25 0 0 0,0 1 0 0 0,1 0 0 0 0,-1 0 0 0 0,1 0 0 0 0,0 0 0 0 0,0 0 0 0 0,1 1 0 0 0,-1-1 0 0 0,1 1 0 0 0,7-5 0 0 0,-8 6 0 0 0,0 1 0 0 0,-1-1 0 0 0,1 0 0 0 0,-1 0 0 0 0,0 0 0 0 0,0 0 0 0 0,0-1 0 0 0,0 1 0 0 0,0-1 0 0 0,0 1 0 0 0,0-1 0 0 0,-1 1 0 0 0,0-1 0 0 0,3-5 0 0 0,-2 3 0 0 0,0 0 0 0 0,1 0 0 0 0,0 0 0 0 0,0 0 0 0 0,1 1 0 0 0,-1-1 0 0 0,1 1 0 0 0,0 0 0 0 0,0 0 0 0 0,7-5 0 0 0,-7 6 0 0 0,-1 0 0 0 0,1-1 0 0 0,-1 1 0 0 0,0-1 0 0 0,4-6 0 0 0,-4 5 0 0 0,1 0 0 0 0,-1 1 0 0 0,8-8 0 0 0,-7 8 0 0 0,-1 1 0 0 0,0-1 0 0 0,0 0 0 0 0,0 0 0 0 0,3-8 0 0 0,10-14 0 0 0,-11 20 0 0 0,-1-1 0 0 0,8-14 0 0 0,-1 1 0 0 0,38-44 0 0 0,-27 38-47 0 0,-18 22 29 0 0,0 0 1 0 0,0-1-1 0 0,7-9 1 0 0,28-40 70 0 0,-1 5-63 0 0,-31 37-44 0 0,-5 6 65 0 0,2 1-1 0 0,-1 0 1 0 0,0 0 0 0 0,1 0 0 0 0,6-6-1 0 0,-9 10-10 0 0,1-1 0 0 0,-1 1 0 0 0,0-1 0 0 0,1 1 0 0 0,-1-1 0 0 0,0 1 0 0 0,0-1 0 0 0,0 0 0 0 0,0 0 0 0 0,0 1 0 0 0,-1-1 0 0 0,1 0 0 0 0,0 0 0 0 0,-1 0 0 0 0,0 0 0 0 0,1 0 0 0 0,-1 0 0 0 0,0 0 0 0 0,0 0 0 0 0,0 0 0 0 0,0 0 0 0 0,-1-3 0 0 0,2 2 1 0 0,-1-1-1 0 0,1 1 1 0 0,-1 0-1 0 0,1 0 0 0 0,2-7 1 0 0,4-15-57 0 0,5-19 12 0 0,-1 8 97 0 0,-9 29-25 0 0,0 0-1 0 0,7-14 0 0 0,-6 15-14 0 0,-1 0-1 0 0,1 0 1 0 0,2-13-1 0 0,-2 8-12 0 0,-1 0 0 0 0,2 0 0 0 0,-1 1 0 0 0,7-11 0 0 0,-9 16 5 0 0,1 1 0 0 0,-1-1-1 0 0,0 1 1 0 0,0-1 0 0 0,0 0-1 0 0,-1 1 1 0 0,1-1 0 0 0,-1-5-1 0 0,3-21 18 0 0,0 15-22 0 0,1 0 0 0 0,0 0 0 0 0,12-26 0 0 0,0-9 0 0 0,-6 14 0 0 0,-8 27 0 0 0,1 0 0 0 0,4-12 0 0 0,10-32 0 0 0,-16 50 0 0 0,0 0 0 0 0,0 0 0 0 0,0 0 0 0 0,1-8 0 0 0,2-13 0 0 0,7-18 0 0 0,-8 29 0 0 0,0 1 0 0 0,8-20 0 0 0,0-10 0 0 0,-10 39 0 0 0,0 1 0 0 0,0-1 0 0 0,0 0 0 0 0,0 0 0 0 0,-1 0 0 0 0,0 0 0 0 0,0 1 0 0 0,0-7 0 0 0,1-18 0 0 0,4-1 0 0 0,-4 19 0 0 0,1 0 0 0 0,6-19 0 0 0,-5 18 0 0 0,1-1 0 0 0,-1 0 0 0 0,1-16 0 0 0,-1 8 0 0 0,-1 5 0 0 0,1 1 0 0 0,1-1 0 0 0,8-19 0 0 0,-9 26 0 0 0,-1 1 0 0 0,0 0 0 0 0,1-10 0 0 0,3-13 0 0 0,-3 20 0 0 0,-1-1 0 0 0,0 0 0 0 0,0-11 0 0 0,-2 12 0 0 0,1 0 0 0 0,1 1 0 0 0,3-14 0 0 0,2 3 9 0 0,-4 13-2 0 0,0 0 1 0 0,-1-1 0 0 0,0 0 0 0 0,0 0 0 0 0,-1 1 0 0 0,1-13 0 0 0,8-52 3 0 0,-9 61 3 0 0,0 1 1 0 0,0-1 0 0 0,5-14-1 0 0,-3 14-15 0 0,-1 1 0 0 0,0-1-1 0 0,0-16 1 0 0,2-46 65 0 0,-3 59-31 0 0,4-25-1 0 0,-2 25 5 0 0,0-26 0 0 0,-2 33-18 0 0,-1 0 1 0 0,1 0-1 0 0,2-8 0 0 0,-1 8-9 0 0,-1-1 0 0 0,0 1 0 0 0,1-9 0 0 0,-1-1 1 0 0,0 1-1 0 0,8-28 1 0 0,-6 27 0 0 0,0 1 0 0 0,2-29-1 0 0,-4 30 1 0 0,0 0-1 0 0,5-19 1 0 0,-3 19 0 0 0,-1 0 0 0 0,1-20-1 0 0,3-16-10 0 0,-2-72 188 0 0,-4-98 196 0 0,-4 90-308 0 0,-2 65-1 0 0,6 46-55 0 0,1 9-9 0 0,-1-1 0 0 0,-2-14 0 0 0,2 22-2 0 0,-1-1 1 0 0,1 1-1 0 0,0 0 0 0 0,0-1 0 0 0,1-4 0 0 0,0 5 8 0 0,-1-1-1 0 0,0 1 1 0 0,1 0 0 0 0,-2-1-1 0 0,0-6 1 0 0,-2-3 26 0 0,1 0 1 0 0,0 0 0 0 0,1 0-1 0 0,1-1 1 0 0,2-27-1 0 0,-1 15-43 0 0,0-4 0 0 0,9-42 54 0 0,-8 60-18 0 0,-1 0 0 0 0,0 0 0 0 0,-3-23 1 0 0,1 3 122 0 0,1 17-110 0 0,1 4-5 0 0,-1-1-1 0 0,-1 1 1 0 0,-4-23 0 0 0,4 28-33 0 0,0-1 0 0 0,0 1 1 0 0,1 0-1 0 0,0-1 0 0 0,2-10 1 0 0,-1 10 1 0 0,-1 1 1 0 0,0-1-1 0 0,0 0 1 0 0,-2-13 0 0 0,1 16-13 0 0,0-1 0 0 0,0 0 1 0 0,1 0-1 0 0,0 0 0 0 0,0 0 1 0 0,0 0-1 0 0,3-11 0 0 0,-2 13-1 0 0,0 0 0 0 0,-1 1 0 0 0,0-1 0 0 0,0 0 0 0 0,0-6 0 0 0,-1-30 0 0 0,1 28-17 0 0,0 10-68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20:59.83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3074 266 1843,'0'0'164,"0"0"-132,0 0-32,0 0 0,0 0 58,0 0 5,0 0 1,0 0 0,0 0 10,0 0 2,13-4 1,0 1 0,0-1-21,-1 0-5,1 4-1,4-4 0,1 4-19,-1-4-4,4 0-1,-4 4 0,9 0-18,0 0-8,-1 0 8,5 4-8,-8-4 0,3 0 0,5 0 0,0-4 0,-4 4-36,4 0-7,4-3-1,1-1 0,-5-4-247</inkml:trace>
  <inkml:trace contextRef="#ctx0" brushRef="#br0" timeOffset="-43945.25">3781-709 1324,'0'0'118,"0"0"-94,0 0-24,0 0 0,0 0 132,0 0 23,0 0 4,0 0 1,0 0-33,-9 12-7,5-5 0,-5 12-1,9-7-59,-8 7-11,8 8-2,0-1-1,-4 1-30,4 3-7,4 1-1,4 3 0,-8 0-8,9 1 0,0-5 0,3 4 0,1-3-16,0-5 2,0 1 0,8 4 0,1-9-142,-1-3-29,-4-7-6</inkml:trace>
  <inkml:trace contextRef="#ctx0" brushRef="#br0" timeOffset="-43714.57">4012-461 1634,'0'0'72,"0"0"16,0 0-71,0 0-17,0 0 0,0 0 0,0 0 104,0 0 16,0 0 4,0 0 1,13 8-33,-4-1-6,-9-7-2,12 0 0,1 0-35,0 4-7,-4-4-2,4 0 0,4 0-28,-4 0-12,-1 0 11,1 0-11,4 4-33,-4-8-13,0 0-2,0 4-1036</inkml:trace>
  <inkml:trace contextRef="#ctx0" brushRef="#br0" timeOffset="-43309.86">4355-640 1612,'0'0'144,"0"0"-116,0 0-28,0 0 0,0 0 121,0 0 19,8 0 3,1 0 1,4 0-40,0 0-7,-5 4-1,5-4-1,-4 0-31,3 0-5,1 0-2,-4 4 0,-9-4-21,8 3-4,5 5 0,0 0-1,-9-1-19,5 5-4,0-1-8,-1 0 12,-4 5-12,1-5 0,-1 1 0,0 3 0,-4-4-20,0 4-8,-4 4 0,0-3-1,-1 3-39,1 0-8,-4-4-2,-1 0 0,0 4-4,5-7-1,0-1 0,-5 1 0,1-1 23,3 0 5,5-11 1,0 0 0,-4 8 28,4-8 6,0 0 0,0 0 1,0 0 38,0 0 7,0 0 2,0 0 0,4 11 24,-4-11 4,0 0 2,9 8 0,0-4-6,3 0-2,-3-4 0,-9 0 0,0 0-11,13 0-3,4 0 0,0 3 0,-8-3-25,4 0-11,-5 4 8,-8-4-8,0 0-116,13 0-28,-4 0-5,8-4-2</inkml:trace>
  <inkml:trace contextRef="#ctx0" brushRef="#br0" timeOffset="-43031.77">4749-499 1861,'30'4'82,"-22"-1"18,1-3-80,-5 0-20,5 0 0,4 0 0,4 0 76,-4 0 12,-13 0 3,8 0 0,9 0-22,-4 0-4,-8 0-1,3 0 0,5 4 0,4-4 0,0-4 0,-4 8 0,-9-4-51,5 4-13,8-4 0,-8 0 0,-9 0 0,8 0-12,5 0 3,0 0 0,0 0-139,-9 0-28,-4 0-6,0 0-1</inkml:trace>
  <inkml:trace contextRef="#ctx0" brushRef="#br0" timeOffset="-42805.27">4963-716 2120,'-8'0'47,"8"0"9,0 0 3,12 7 0,-3-3-47,-9-4-12,-4 8 0,-1 3 0,14 1 68,-9 3 12,-4 0 3,4 0 0,8 1-15,-4-1-4,-8 4 0,4 0 0,0 4-64,4-4-25,-4 0 1,0 7 0,-4-6-13,8-1-3,5 0 0,-5-4-695,-4 0-139</inkml:trace>
  <inkml:trace contextRef="#ctx0" brushRef="#br0" timeOffset="-41724.32">5460-480 460,'17'7'41,"-17"-7"-33,0 0-8,-8-3 0,8 3 335,0 0 65,-5-4 12,1 0 4,-5 0-231,9 4-45,0 0-10,0 0-2,0 0-51,0 0-10,0 0-3,0 12 0,0-1-37,0 1-8,13-1-2,-8 4 0,-14 0-9,13 1-8,5 3 9,4-4-9,-9 4 0,0 0 0,5-4 0,-1 0 0,9 1-25,-8-5-5,-9 1-1,9-5 0,3 1-130,-3-4-27,-9-4-4</inkml:trace>
  <inkml:trace contextRef="#ctx0" brushRef="#br0" timeOffset="-41420.44">5670-747 1688,'0'0'37,"0"0"8,0 0 2,0 0 0,0 0-38,0 0-9,0 0 0,0 0 0,0 0 95,0 0 17,0 0 3,8 0 1,5 0-39,0 4-7,-13-4-2,4 8 0,9 3-14,0 1-3,-4 3-1,4 4 0,-5 0-21,1 0-4,-1-4-1,-4 4 0,1 4-10,3-4-2,1 4-1,-1 0 0,1 0-2,-5-1 0,5 1 0,-1 4 0,1 0-9,-5-5 0,-8 5 0,4 4 8,13-9-8,-9 5 0,-8 4 0,4-5 0,0-3-11,-4 0-4,-1 0-1,-3 0 0,-1-4-43,1-4-9,3-4-1,1 1-1,-13-5-193,8-3-38</inkml:trace>
  <inkml:trace contextRef="#ctx0" brushRef="#br0" timeOffset="-40712.06">6102-926 1220,'-4'0'27,"-4"0"5,3 0 2,5 0 0,0 0-34,0 0 0,0 0 0,0 0 0,0 0 111,0 0 15,0 0 3,0 0 1,0 0-30,0 0-5,0 0-2,0 0 0,0 0-37,0 0-7,0 0-1,0 0-1,9 12-19,-1-5-3,-3 1-1,-1 0 0,-4-8-24,9 7 0,-1 5 8,1-5-8,-5 1 0,5 0 0,-1-5-12,5 1 12,-4 0-10,-1-4 10,-8 0 0,13 0-9,0-4-28,-5-3-6,5 3-1,-4-4-596,-1 1-119</inkml:trace>
  <inkml:trace contextRef="#ctx0" brushRef="#br0" timeOffset="-40518.58">6252-994 1602,'0'0'71,"0"0"14,0 0-68,0 0-17,0 7 0,0 5 0,-4-1 104,0 1 18,4-1 3,0 1 1,0 3-69,4 0-13,0 0-4,5 4 0,-5 0-11,1 0-2,3 4-1,-4 0 0,9-4-26,-4 0 0,-5 0 0,5 4 0,-1-4-149,1 0-23,-5 19-4,9-11 0</inkml:trace>
  <inkml:trace contextRef="#ctx0" brushRef="#br0" timeOffset="-45309.27">2316 38 864,'0'0'76,"0"0"-60,-9 0-16,1-4 0,3 4 144,-3 0 25,8 0 6,-4 0 1,-1 0-25,5 0-5,-4 0-1,-9 7 0,9 1-36,-5 0-7,5-1-2,-4 5 0,3-1-37,1 4-8,4 4-2,-4 4 0,4-4-25,0 4-4,4 4-2,-4-1 0,4-3-22,1 4 0,3 0 0,1-1-12,4 5 12,-1-5-8,1-3 8,4 0-8,0-8 8,5 1 0,-14-1 0,10-8-8,-1-3 8,-4-4-10,4-7 10,-4-1-10,4-3 21,-4-8 4,-1-4 1,6-4 0,-14 0-16,4 1 0,5-1 0,-8-3 0,-5-1 12,0 1 10,0 3 2,0-3 0,-5-1-11,1 4-1,-5 5-1,-3-1 0,-1 8-3,0-1-8,-4 5 12,0 3-4,4 4-37,-9 1-8,5 3-2,0 3 0,0 1-97,0 8-19,4 3-4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20:20.516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4470 460 1022,'0'23'45,"0"-19"10,0-4-44,0 0-11,0 0 0,0 0 0,9-8 88,-9 8 16,0 0 4,13-7 0,8-5-24,-4 9-4,-4-1 0,4 0-1,5 4-15,8-4-4,0 0 0,0 0 0,-5 4-3,10-3-1,12-1 0,4-4 0,-12 4-15,4 1-3,8 3-1,5-4 0,-5 0-17,5-4-4,-9 1-1,13-5 0,-4 5-7,-5-5-8,-8 5 11,4-5-11,0 5 8,-4-1-8,-9-3 0,0 3 0,-8-3 0,0 3 0,-5-3 0,-4 3 0,-8 4-24,0 0-12,-1 1-3,1 3-628,-9 0-125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24:22.07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401 2345 979,'0'0'87,"0"0"-70,0 0-17,0 0 0,0 0 197,0 0 36,0 0 7,-4 8 2,4-8-97,0 11-19,4 0-4,0-3-1,1 4-45,3-5-10,1 1-2,4-1 0,0-3-30,-1 4-6,1-4-2,4-1 0,1-3-26,-1 0 0,0 4 0,-4-8-1161</inkml:trace>
  <inkml:trace contextRef="#ctx0" brushRef="#br0" timeOffset="-154.78">251 2261 1918,'0'0'85,"-4"4"18,-9 0-83,5-4-20,8 0 0,0 0 0,0 0 65,0 0 9,0 0 2,0 0 0,0 0-7,0 0-1,0 0 0,12 4 0,1-4-20,-4 3-4,8-6 0,0 3-1,-4 3-24,4-3-5,0 0-1,5 0 0,-14 0-13,14 4 0,-14-4 0,5 4 0,0-4-34,0 4-10,-5 0-1,9 0-1,-12-4-203,-5 0-41</inkml:trace>
  <inkml:trace contextRef="#ctx0" brushRef="#br0" timeOffset="7084.49">1485 2520 1958,'0'0'43,"0"0"9,0 0 1,13 4 3,4-4-45,-9 0-11,5 0 0,9-4 0,-9 4 78,4-4 14,4 1 2,1 3 1,-1-8-35,-4 8-6,5-8-2,-1 5 0,0-5-32,-8 4-6,4-4-2,0 5 0,9-5-96,-17 0-20,8 8-4</inkml:trace>
  <inkml:trace contextRef="#ctx0" brushRef="#br0" timeOffset="6939.88">1703 1858 1440,'0'0'128,"-12"-4"-103,7 4-25,5 0 0,0 0 150,0 0 25,0 0 5,0 0 0,-4 7-54,4 5-11,-4-1-3,4 8 0,4 0-64,-4 0-14,4 0-2,5 4-1,-1 0-21,-3 0-10,3 0 10,1-4-10,-1-4 0,-8 0-8,9 1-1,-5-5 0,0 0-134,1 1-26,-1-5-6,0 5-1</inkml:trace>
  <inkml:trace contextRef="#ctx0" brushRef="#br0" timeOffset="7386.68">1798 2634 1094,'0'0'97,"-5"8"-77,1 0-20,-5-5 0,5 5 258,-4 0 48,3 3 10,1 1 1,0-5-192,-5 8-38,5 1-8,0-1-2,-1 0-54,5 0-11,0 4-3,-8 0 0,4 0-9,4 0-9,0 0 9,0 0-13,0 1-13,4-1-2,4-4-1,-8 4 0,9-8-17,-5 4-3,5-3-1,-1-1 0,1-3-11,-5 3-3,5-3 0,-1-4 0,5-4 41,-13 0 8,0 0 2,9 4 0,-1-4 28,1 0 5,-1 0 2,-8 0 0,0 0 15,9-8 3,4 4 1,-5-3 0,1-1-25,-9 4-4,9-7-2,3 3 0,-7 4-10,-1-7-12,-4 11 2,9-8 1,-5-3-147,-4 11-30,-17-15-6,17 15 0</inkml:trace>
  <inkml:trace contextRef="#ctx0" brushRef="#br0" timeOffset="7575.18">1913 2726 1209,'0'0'53,"-4"7"12,4-7-52,-4 8-13,-5 0 0,1-1 0,3 5 240,1-1 46,4 1 9,0-1 1,-9 4-154,9 0-31,0 4-7,9 4 0,-9 0-32,4 8-7,1-5-1,-1 5 0,9-1-49,0 8-15,-1 0 0,1 8 8,4-4-8,-4 0 0,4 0 0,5-4 0,-5-8-146,0-3-24,0-1-5</inkml:trace>
  <inkml:trace contextRef="#ctx0" brushRef="#br0" timeOffset="7934.13">2329 2444 1958,'0'0'87,"0"0"17,0 0-83,0 0-21,0 0 0,17 4 0,-13 0 80,9-1 12,0-3 3,0 4 0,4 0-35,-4 0-6,4-4-2,0 0 0,0 0-14,5 0-3,-10 0-1,10-4 0,-5 0-22,4 0-12,-12 1 12,8-1-12,-4-4 8,4 4-8,0 1 0,-8-1 0,-1-4-20,1 4-12,-1-3-1,1 3-728,-9 4-146</inkml:trace>
  <inkml:trace contextRef="#ctx0" brushRef="#br0" timeOffset="9266.41">2581 2136 288,'0'0'25,"0"0"-25,0 11 0,-4-3 0,4-8 267,0 11 48,-4-3 9,8 3 3,-4 1-239,4 3-47,1 0-9,-1 0-3,0 4 12,1 0 3,-1 4 0,4-4 0,-3 4-12,3-4-1,-3 8-1,3-1 0,-4-3-17,5 8-3,0-1-1,3 1 0,-7-5-38,8 5-8,-5-8-2,5-1-491,-9 1-98</inkml:trace>
  <inkml:trace contextRef="#ctx0" brushRef="#br0" timeOffset="9669.84">3040 2455 1936,'0'0'86,"0"0"18,0 0-84,0 0-20,13 0 0,-5 0 0,5 0 95,-4 0 14,8-3 3,0-1 1,4 4-22,1-8-5,-1 4-1,1-3 0,3-1-29,5 4-7,-4-3-1,0-1 0,-1 4-28,-3-3-5,-1-1-2,5 4 0,-9 0-59,0 1-12,5 3-2,-10-4-754,-12 4-150</inkml:trace>
  <inkml:trace contextRef="#ctx0" brushRef="#br0" timeOffset="9459.94">3173 1713 2188,'0'0'48,"0"0"11,0 0 1,0 0 1,0 0-49,0 11-12,4-3 0,-4 3 0,-4 5 82,4 3 14,0 4 2,0 3 1,4 1-56,-4 3-11,4 1-3,5-1 0,-5 5-14,0-9-3,1 8-1,-1-3 0,0-4-100,0-5-20,-4 5-4,0-8-968</inkml:trace>
  <inkml:trace contextRef="#ctx0" brushRef="#br0" timeOffset="10049.99">3323 2829 1209,'0'0'53,"0"0"12,0 0-52,0 0-13,0 0 0,0 0 0,0 0 220,12 3 42,-3 1 8,4 0 2,-13-4-118,13 0-23,-1 4-5,1 0-1,-13-4-46,0 0-10,9 3-1,4 5-1,-9 3-67,5 1 0,-5-1-13,0 5 1,5-5-1,-5 8-1,-4-4 0,0 4 0,0-4-43,-4 1-9,-5 3-2,1-4 0,-1-4 5,5 1 1,-1-1 0,1-3 0,-9-4 16,5-1 3,-1 1 1,1 0 0,-5-4 30,0 0 12,4 0-11,5-4 11,4 4 27,-8-4 11,3-3 2,1 3 1,4 4-6,0-8-2,0 8 0,4-7 0,5-1 21,-1 1 4,9-1 1,-4 0 0,4-3 8,1 3 1,3 5 1,0-5 0,5 0-69,0 4 0,0-3 0,4 3-15,-9 0 15,5 0 0,-5 1 0,0-1 0,-3 4-48,3-8-6,-4 4-2,0-7-754,0 0-151</inkml:trace>
  <inkml:trace contextRef="#ctx0" brushRef="#br0" timeOffset="10384.09">3914 2730 1094,'0'0'97,"0"0"-77,0 0-20,0 0 0,8 0 258,5-4 48,0 0 10,4 0 1,0-3-205,0 3-40,5-8-9,-1 1-2,-4-1-111,0-3-22,9 0-5</inkml:trace>
  <inkml:trace contextRef="#ctx0" brushRef="#br0" timeOffset="10232.84">3854 2375 403,'0'0'36,"0"0"-36,0 0 0,0 0 0,0 0 400,0 0 72,0 0 16,0 0 2,0 0-330,8 4-65,1 0-14,4-4-2,-1 0-39,-3 4-7,4-4-1,0 4-1,0-4-22,-1 4-9,-12-4 8,13 3-8,0 1-140,-13-4-32</inkml:trace>
  <inkml:trace contextRef="#ctx0" brushRef="#br0" timeOffset="11054.59">3687 2722 1562,'0'0'69,"0"0"15,0 0-68,0-4-16,0 4 0,0 0 0,-13 0 98,13 0 16,0 0 3,0 0 1,-9 4-18,9-4-4,0 8-1,0 3 0,0 0-43,4 5-8,1-5-1,8 4-1,-13 1-24,12 3-5,-3 3-1,4 5 0,-5 4-12,1-1 0,4 4 0,-5 4 0,5 0-102,0-3-17,0 10-3,-9-14-874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20:20.91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5156 544 1958,'-4'15'87,"-1"-7"17,1-4-83,4-4-21,0 0 0,0 0 0,0 0 80,0 0 12,-13 0 3,9 4 0,4-1-46,0 5-9,-4-4-1,-1 3-1,-3 9-26,3-5-4,5 8-8,-4-4 11,-4 1-11,3 3 0,5-4 0,-4 4 0,0 0 0,4-4-14,-5 0 3,10-3 1,-1-5-2,-4 1 0,0 3 0,4-3 0,1-4 0,-5-4 0,0 7 0,0-7 0,0 0 28,0 0 6,0 0 1,0 0 0,0 0-39,0 0-7,8 4-1,-8-4-1,0 0 25,0 0 8,13 0 0,0 0 0,0-4 7,-5 4 1,1-3 1,8-1 0,4-4-1,-3 1-1,-10-1 0,5 4 0,8-3-24,-4 3-5,-4 0-1,-8-4 0,3 5 27,5-1 6,4 0 1,-8-4 0,-9 8-71,0 0-13,13-11-3</inkml:trace>
  <inkml:trace contextRef="#ctx0" brushRef="#br0" timeOffset="226.61">5340 586 1958,'-4'11'43,"-1"-7"9,5-4 1,-4 8 3,0-4-45,0-1-11,4 9 0,0-5 0,-5 1 53,10 0 9,3 3 2,-8 1 0,-8 7-3,8-4 0,8 4 0,1 7 0,-5-3-46,-4 4-15,9 0 8,-1-1-8,5 1-10,-9 0-6,-12 7 0,12-4-1,13-7-128,-8 4-26,4-4-5</inkml:trace>
  <inkml:trace contextRef="#ctx0" brushRef="#br0" timeOffset="-176964.25">4702 2010 1497,'-39'8'133,"35"-8"-106,4 0-27,0 0 0,0 0 108,0 0 16,0 0 3,0 0 1,0 0 51,0 11 10,-4-3 3,8 3 0,9 0-131,-5 5-25,-3-1-6,-1 0-1,-4 0 1,4 1 0,9-1 0,-13 0 0,-4 0-20,8 1-10,5-1 10,-1 0-10,-12 4-45,8-4-15,0 0-4,1 5 0,-5-1-204,-5-8-42</inkml:trace>
  <inkml:trace contextRef="#ctx0" brushRef="#br0" timeOffset="-176751.68">4509 2623 1612,'0'0'72,"0"0"14,0 0-69,0 0-17,0 0 0,0 0 0,0 0 132,17 4 22,0-4 5,0 0 1,-8 0-33,12-4-7,5-4 0,4 5-1,-8-1-51,3-8-9,1 5-3,0-1 0,4 4-35,-5-3-7,-3-5-2,3 5 0,5-1-56,-4 4-12,-17-3-3,4 7-753,-1-4-152</inkml:trace>
  <inkml:trace contextRef="#ctx0" brushRef="#br0" timeOffset="-176410.44">4655 2863 1670,'47'7'74,"-43"-7"15,-4 0-71,0 0-18,0 0 0,13 0 0,4 0 163,-4-3 29,-5 3 5,10 0 2,7 0-76,-8 0-15,-4-4-4,-4 4 0,12 0-52,-8 4-12,0-4-1,-4 3-1,-5 5-23,4 3-5,1 1-1,-5 3 0,-12 0-9,8 4-17,0 0 4,0 0 1,-9 1-42,1-5-8,3 4-2,1-4 0,4 0 6,-9-3 1,-3-1 0,3-3 0,9-8 29,-9 7 7,-3 1 1,-1-4 0,13-4 28,0 0 7,-13 0 1,4 0 0,-8 0 30,17 0 6,0 0 2,0 0 0,0 0-39,0 0-15,22 0 11,3-4-11,-8 4 71,1-4 8,7 4 1,5 0 1,5 0-41,-10 4-9,1-4-2,0 4 0,4-4-21,-5 0-8,-3 0 0,-5 4 9,9-4-101,-9 3-21,0-3-4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51:53.53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11 196 1152,'0'0'102,"0"0"-82,0 0-20,-8 3 0,-1-3 169,9 0 30,0 0 5,0 0 2,0 0-66,0 0-14,0 0-2,0 0-1,9-7-43,-1-5-9,1 5-2,4-5 0,-1 1-20,6 3-4,-6 1-1,1-5 0,4 1-21,1-1-5,7-3-1,-12 4 0,13-1-17,-5 1 0,5-1 8,-5 5-8,-4-5 0,-4 5 0,4-5-13,5 9 5,-18 3-132,5 0-27,8 0-5</inkml:trace>
  <inkml:trace contextRef="#ctx0" brushRef="#br0" timeOffset="260.67">268 157 1497,'0'0'133,"0"0"-106,0 0-27,0 0 0,-8 4 153,3 4 26,1-1 5,-5 5 0,5-4-73,0 3-15,4-3-4,0 7 0,-4 0-60,4 0-12,0 0-2,0 4-1,0-3-9,4 3-8,-4 4 12,4-4-12,-4-4 23,4-4-3,5 5 0,-5-5 0,1 4-67,3 0-13,5-7-4,-13-8 0,0 0-153,4 4-31,22 0-7,-26-4-1</inkml:trace>
  <inkml:trace contextRef="#ctx0" brushRef="#br0" timeOffset="422.72">499 336 1382,'0'0'123,"0"0"-99,0 0-24,0 0 0,0 0 159,0 0 26,0 0 6,0 0 1,0 0-77,0 0-15,0 0-4,0 0 0,0 0-96,0 0-11,0 0-6,0 0-1039</inkml:trace>
  <inkml:trace contextRef="#ctx0" brushRef="#br0" timeOffset="659.3">731 112 1036,'0'0'46,"0"0"10,0 0-45,0 0-11,0 0 0,0 0 0,0 0 284,0 0 56,0 0 10,0 0 2,4 11-224,0 4-46,-4 1-9,9 3-1,-9-4-48,0 4-8,0 4-3,4 0 0,-4-4-13,0 3 0,9-2 8,-9 2-8,0 1 0,4-4-12,0-4 3,1-3 0,-5 3-43,0-7-9,0-8-2,0 0 0,0 0-47,0 0-10,0 0-1,0 0-1,0 0-120,8-12-24</inkml:trace>
  <inkml:trace contextRef="#ctx0" brushRef="#br0" timeOffset="913.81">739 237 518,'0'-22'46,"-4"10"-37,0-3-9,4 0 0,0-4 156,0 3 28,0-3 7,0 0 1,0 0-54,4 4-10,0 4-3,5-1 0,-9-7-33,4 4-6,5 0-2,-5 3 0,5 1-14,-1 7-3,5-4-1,-4 5 0,8-1-13,-13 4-2,5-4-1,3 8 0,6 0-3,-10-4-1,1 3 0,4 5 0,-1 0-26,-3 3-4,4 1-2,-5 3 0,1-8 1,-5 5 0,5-1 0,-1 1 0,-8-1 2,0 0 1,0 5 0,0-5 0,0 1-29,-8-1-5,4 0-2,-1-3 0,1 0 18,-5-5 0,1 5 0,-5-4 0,4 0 0,-3-4 0,3 3 0,-4-3 0,5-3 0,-5 3 0,0-8 0,9 4 0,-9 4-208,4-4-37</inkml:trace>
  <inkml:trace contextRef="#ctx0" brushRef="#br0" timeOffset="1122.66">1168 157 2224,'0'0'49,"0"0"11,0 0 1,8 0 1,1 0-50,4-3-12,-9-1 0,5 0 0,8 0 75,-13 4 12,5 0 2,-1-4 1,1 1-67,-1 3-14,5-4-9,0 0 12,-5 4-30,1-8-6,0 5 0,3-1-723,-3 4-144</inkml:trace>
  <inkml:trace contextRef="#ctx0" brushRef="#br0" timeOffset="1271.74">1236 279 1440,'0'0'64,"0"0"12,0 0-60,0 0-16,0 0 0,13 0 0,0 0 184,-5-4 33,10 4 7,-6 0 2,-3 0-129,4 0-25,0-3-6,0 3-1,-1-4-121,6 4-24,-6-4-4</inkml:trace>
  <inkml:trace contextRef="#ctx0" brushRef="#br0" timeOffset="1773.81">2089-63 1440,'0'0'64,"0"0"12,0-8-60,-9-3-16,9-1 0,-4 5 0,-1-1 168,5 8 32,0-4 5,0 4 2,-8-4-110,4 4-21,-5 4-5,1 0-1,-1 7-43,0 5-9,1-1-2,-1 8 0,1 3-16,-1 5 10,5 3-10,-5 0 8,5 1-8,4 3 0,-4-4 0,8 4 0,0-8 0,5 1 0,-9-4 0,13 3 0,4-3 0,-9-5-11,5 1 11,0-4-8,0-3-37,4-5-7,0 0-2,0-3-998</inkml:trace>
  <inkml:trace contextRef="#ctx0" brushRef="#br0" timeOffset="2404.15">2414 81 1497,'-13'-4'66,"9"1"14,0-1-64,-1 0-16,5-4 0,0 8 0,0 0 178,0-7 32,5-5 6,-5 12 2,0 0-104,0 0-21,0 0-4,13-3-1,-5-5-31,-8 8-6,13 4-2,0 0 0,0-4-26,0 0-6,-1 0-1,6 3 0,-14 9-8,4-8-8,-8-4 9,9 7-9,0 5 0,-9-1 0,4 1-8,0-5 8,-4-7-16,0 12 3,0-1 1,0-3 0,0-8-31,-4 7-5,4-7-2,0 12 0,-4-5-26,4 1-6,-9 3-1,5-3 0,-1 0-5,1-1 0,4 1-1,-4-1 0,0 1 25,4 0 6,0-8 1,0 7 0,0 1 39,0-8 8,0 11 2,0-11 0,0 0 8,0 0 0,8 8 0,5-1 0,-4 1 22,-9-8 3,12 0 1,-3 8 0,4-5 14,-5 1 4,-8-4 0,9 4 0,0 4 20,-9-8 4,4 7 0,4 1 1,-8-8-26,5 8-6,-5-8-1,4 7 0,-4 5 0,0-5 0,-4 5 0,-1-1 0,5-3-22,-8 3-5,-1-3-1,5-1 0,4-7-8,-9 8 0,9-8 0,-12 8 0,12-8-36,-13 3-10,4-3-2,9 0 0,0 0-156,0 0-32,-26-7-7,26 7-1</inkml:trace>
  <inkml:trace contextRef="#ctx0" brushRef="#br0" timeOffset="2600.91">2817 435 1324,'0'0'118,"0"0"-94,0 0-24,0 16 0,-13-1 170,9 0 30,-1 0 5,5 4 2,-4 4-99,0-4-19,0 8-4,4-4-1,0-4-35,0 0-7,-9 0-2,9 0 0,4 0-40,-4-4 0,5-3-11,-1-5 3,0 1-176,5-1-36,8-10-6,0-5-2</inkml:trace>
  <inkml:trace contextRef="#ctx0" brushRef="#br0" timeOffset="2914.02">3181 215 2127,'0'0'94,"0"0"20,0 0-91,0 0-23,0 0 0,0 0 0,0 0 103,-13 3 16,9 5 3,-1 3 1,1 1-69,0-1-14,4 4-2,0-3-1,4 3-26,0 0-11,-4 1 8,5-1-8,3-4 0,1 4 0,-1-3 0,1-1 0,4 1 0,-9-5 0,5 1 0,4-4 0,4-4 0,-13 0 0,5-4 0,8 0 0,-9 0 0,1-7-16,-1-1 4,1 1 1,0 0 19,-1-5 3,-4 1 1,1 4 0,-5-4-12,-5-5 0,5 5 0,-4 0 0,0 7 8,-5-3 0,1 0 0,-5 3 0,-4 0-8,0 1-11,4 3 3,-9 4 0,5 0-45,-4 4-9,-1-4-2,5 0 0,4 7-193,1-3-39</inkml:trace>
  <inkml:trace contextRef="#ctx0" brushRef="#br0" timeOffset="3157.47">3515-25 921,'0'0'82,"4"-8"-66,5 0-16,-5 5 0,0-5 256,5 0 47,0 5 9,3-5 3,-3 4-141,4 0-28,0 1-6,0 3 0,-5 0-62,1 3-12,-1 1-2,5 4-1,0 7-23,4 0-5,-8 0-1,3 8 0,6 0-16,-10 4-3,1-1-1,-1 1 0,-3 4-5,-1-5-1,-4 9 0,-4-1 0,-1-4-8,1 1-9,-5-1 9,1 4-13,4-3-115,-14-1-24,6 5-4,-1-1-1002</inkml:trace>
  <inkml:trace contextRef="#ctx0" brushRef="#br0" timeOffset="3885.21">93 1109 691,'0'0'30,"0"0"7,0 0-29,0 0-8,0 0 0,0 0 0,0 0 246,0 0 48,12 0 10,-7 0 1,-5 0-197,13 4-40,-1 0-8,1 0-2,-8 0-22,-1-1-4,-4-3 0,8 12-1,5-5-14,-13 5-2,5-5-1,-5 5 0,4-1-6,-4 4-8,-4-3 11,4-1-11,-5 5 8,-3 3-8,-1 0 0,-4 0 0,5-4-17,3 0-11,-7 0-1,3 1-1,0-5-14,-3 0-4,3-3 0,0 0 0,1-5-23,8-3-5,0 0 0,0 0-444,0 0-89</inkml:trace>
  <inkml:trace contextRef="#ctx0" brushRef="#br0" timeOffset="4094.68">260 1075 403,'0'0'36,"0"0"-36,4-8 0,-4 8 0,4-3 240,-4 3 40,0 0 9,0 0 2,0 0-122,0 0-24,0 0-5,0 0 0,0 0-70,0 0-14,-8 7-2,3 5-1,1-5-21,4 8-4,-9 5 0,5-1-1,0 3-27,4 1 0,4 0 0,-4 0 0,4-4 0,5-4-17,-5 4 2,5-7 1,-1 3 14,5-4 0,-4 5-10,8-5 10,-4-7-53,0-4-7,-5 0 0,5 0-549,-4 0-110</inkml:trace>
  <inkml:trace contextRef="#ctx0" brushRef="#br0" timeOffset="4259.76">491 1235 1432,'0'0'64,"0"0"12,0 0-60,0 0-16,0 0 0,13 4 0,-13-4 101,0 0 18,0 0 3,8 4 1,9-8-65,-12 4-13,3 0-2,1 0-1,-1 0-88,5-4-18,-13 4-3</inkml:trace>
  <inkml:trace contextRef="#ctx0" brushRef="#br0" timeOffset="4462.04">731 1109 979,'0'0'87,"0"0"-70,0 0-17,0 0 0,0 0 159,0 12 28,0-1 5,4 8 2,0-4-103,-4 4-21,0 0-4,0 4-1,0-4-49,0 4-16,0 0 10,0 0-10,9 0-19,-9 0-9,0-4-1,0 0-797</inkml:trace>
  <inkml:trace contextRef="#ctx0" brushRef="#br0" timeOffset="4604.49">761 1029 1094,'0'0'48,"0"0"11,0 0-47,0 0-12,0 0 0,0 0 0,0 0 43,0 0 6,0 0 2</inkml:trace>
  <inkml:trace contextRef="#ctx0" brushRef="#br0" timeOffset="4923.32">906 1269 691,'0'0'30,"0"15"7,0-3-29,5-1-8,-5-3 0,0 3 0,0 1 211,0 3 41,0-4 8,0 1 1,0-12-141,0 7-29,0-7-6,0 0-1,0 0-28,0 0-5,0 0-2,0 0 0,0 0-13,0 0-2,4-11-1,0 0 0,1-5-14,7 1-3,-7 0-1,3 0 0,1-4-7,-1 0-8,5 0 11,-13 3-11,9 1 20,-5 0-4,0 3 0,9 1 0,-9 0 15,5 3 2,8 0 1,-13 8 0,-4 0-19,0 0-4,0 0-1,9 0 0,4 8-10,-5 0 0,1 7 0,-9-4 8,4 4-8,5 1 8,-1-5-8,1 8 8,-9-7-22,13 7-5,-13-8-1,13 4 0,-5-3-124,1 3-24,-1-4-6</inkml:trace>
  <inkml:trace contextRef="#ctx0" brushRef="#br0" timeOffset="5362.92">1283 1067 2253,'0'0'49,"0"0"11,0 0 1,0 0 3,0 0-51,0 0-13,0 0 0,0 0 0,17 0 75,-17 0 12,13 4 2,-4-4 1,4 0-35,-5 0-7,5 0-2,4 4 0,-8-4-32,4 0-6,-5 0-8,5 0 11,0 0-11,4 0 0,-13 0-12,5 0 12,0 0-212,-1 0-34</inkml:trace>
  <inkml:trace contextRef="#ctx0" brushRef="#br0" timeOffset="5588.94">1395 888 1861,'0'0'82,"0"0"18,0 0-80,0 0-20,0 0 0,0 0 0,-5 8 103,1 4 17,4 3 3,0-4 1,-4 4-63,4 4-12,0 0-2,0 8-1,0 0-17,0-1-3,4 5-1,0 3 0,1 0-10,3 1-3,1-1 0,-1 0 0,1-3 0,8-8 0,-8-1 0,4-3 0,-1 0-60,6 0-13,3-7-3,9-4-682,-9-5-137</inkml:trace>
  <inkml:trace contextRef="#ctx0" brushRef="#br0" timeOffset="5786.14">1883 1056 1324,'0'0'118,"0"0"-94,0 0-24,4-4 0,-4 4 140,9-4 24,8 1 5,-8 3 1,-1 0-82,5 0-17,-9 0-3,5 0-1,-9 0-67,8 3-11,-8-3-3,9 4-939</inkml:trace>
  <inkml:trace contextRef="#ctx0" brushRef="#br0" timeOffset="5924.61">1973 1231 691,'0'0'61,"0"0"-49,0 0-12,0 0 0,13 0 274,-5-4 52,5-3 10,0 3 3,-4 4-203,4-4-41,4 4-8,-9 0-2,5 0-196,0 0-39</inkml:trace>
  <inkml:trace contextRef="#ctx0" brushRef="#br0" timeOffset="6268.75">2371 980 2343,'-8'-4'52,"3"0"10,-3 0 2,8 4 2,-13 0-53,5-3-13,3 3 0,-3 3 0,3 1 48,1 4 6,4-1 2,0 9 0,0-1-42,-8 8-14,3 0 9,5 3-9,0 5 0,5 3 0,-5-4 0,8 9 0,-8-1 0,4 0-14,1-4 5,-1 0 1,0-3-28,5-5-4,8 1-2,-9-8-681,14-4-136</inkml:trace>
  <inkml:trace contextRef="#ctx0" brushRef="#br0" timeOffset="6683.45">2611 1083 1944,'0'0'43,"0"0"9,4-4 1,5 0 1,0 4-43,-1-4-11,1 0 0,4 4 0,-5-3 112,-4 3 20,5-4 4,0 0 0,-1 4-52,1 4-12,-9-4-1,8 4-1,1-4-34,-9 0-8,4 0 0,-4 0-1,4 7-27,5 1 0,-9-1 0,0 5 0,-9 3-37,5 0-13,0 1-2,0-1-1,-5 0-32,9 0-7,0-3 0,0 3-1,0-7-27,4 3-4,1-3-2,-1-1 0,-4 1 34,8-4 6,1 3 2,-9 1 0,9-4 59,-1-4 12,-8 0 2,9 0 1,-5 3 44,5 1 9,-5 0 1,4 0 1,-8-4 13,0 0 2,9 4 1,-5-4 0,5 3 13,-5 5 2,-4-8 1,4 8 0,1-1-31,-5 5-6,-5-1-2,-3 1 0,8-1-14,-9 4-4,1 0 0,-1 1 0,1-1-6,3 0-2,-8-3 0,5-1 0,4-3-31,-5 3-6,9-3-2,-9-1 0,9-7-192,0 0-38,0 0-8,0 0-2</inkml:trace>
  <inkml:trace contextRef="#ctx0" brushRef="#br0" timeOffset="6856.71">3070 1262 1839,'0'0'81,"0"0"18,0 0-79,0 0-20,-5 15 0,5-4 0,0 8 96,0-3 15,-8 3 3,-1 3 1,5 5-75,4 0-16,-9 3-2,9-3-1,0-1-21,0 1 0,-8-4 0,8 0 0,8-4-48,-8 0-8,5-4-2</inkml:trace>
  <inkml:trace contextRef="#ctx0" brushRef="#br0" timeOffset="7149.36">3382 1128 1951,'-13'12'86,"13"-12"18,0 0-83,-4 7-21,-4 5 0,8-1 0,-9 4 64,0 4 8,9-3 1,0 3 1,-4 4-44,4-1-9,4 1-1,-4 0-1,5-4-4,8-4-1,-13 1 0,12-5 0,-3 0 2,4-3 0,-5 4 0,1-5 0,4-7-4,-5 0 0,-8 0 0,9-4 0,4-3 7,0-5 1,-5 1 0,1-8 0,-5 0 9,5 0 3,-1 4 0,-8-5 0,0 1-8,0 0-2,0 4 0,-8-4 0,-1 4-14,0 3-8,-3 5 8,-6-5-8,1 5-144,0-5-32,4 5-8,-4-1 0</inkml:trace>
  <inkml:trace contextRef="#ctx0" brushRef="#br0" timeOffset="7367.34">3751 946 2329,'0'0'51,"8"3"10,5-3 3,0 4 2,4 0-53,-4 0-13,0 3 0,0 1 0,4 3 89,-9 5 15,5 3 4,-4 4 0,-5-1-71,5 9-13,-5-1-4,0 12 0,-8-4-6,4 4-2,0-4 0,0 4 0,-4-4-22,4 0-5,0-3-1,-5 3 0,1-8-177,-5-3-36</inkml:trace>
  <inkml:trace contextRef="#ctx0" brushRef="#br0" timeOffset="9204.37">191 2126 1497,'0'0'133,"0"0"-106,-4-4-27,0-4 0,4 8 89,-5-3 13,5 3 2,0 0 1,-13 0-3,13 0-1,-4 3 0,0 9 0,0-4-69,-1 7-13,5 4-3,0-4-1,0 0-15,5 4 0,-1 4 0,0-4 0,0 0-25,9 0-2,-8-4 0,3 1 0,1-5 42,3-3 8,-3-4 1,4-1 1,4 1-25,-13-4 0,9-7 0,0 3 0,-9-8-15,5 1-8,8-1-1,-4-3-1,-9-4 25,0 0 0,9 4 0,-4-4 0,-9 0-17,0 4-2,4-4 0,5 3 0,-9 5 8,0 0 2,4 3 0,0 0 0,-4 4 9,0 4-13,0 0 5,-4 4 8,4-4-18,-4 8 4,4 3 1,4 5 0,0-1 13,-4 0-11,9 4 11,-9 0-10,4 0 10,5 0 0,-9 4 0,8 0 0,-3 0 0,-5 3 16,4-3-4,0 0-1,5 0 11,-9 0 2,0 0 1,0-1 0,0 1 4,0-4 1,0-3 0,0-1 0,-9-4-1,1 1 0,3-1 0,-3-3 0,-1 3-1,5-3 0,4-8 0,0 7 0,-13-7-11,0 0-2,9 0-1,-13-7 0,8-1-14,-4 0 0,-4 1 0,4-5-10,0 5-57,5-8-11,-1-1-2,5-3-1,-9 0-22,9 0-4,0 0-1</inkml:trace>
  <inkml:trace contextRef="#ctx0" brushRef="#br0" timeOffset="9358.78">469 2248 691,'0'0'61,"13"0"-49,4 0-12,-4 0 0,-4-4 144,4 4 27,4 0 5,-4 0 0,0 0-45,-1-4-10,1 0-1,0 4-1,-4 0-59,4 0-12,-1 0-3,-3-3 0,8-1-37,-13 4-8,5-4 0,4 0-852</inkml:trace>
  <inkml:trace contextRef="#ctx0" brushRef="#br0" timeOffset="9563.2">834 2145 1036,'0'0'46,"0"0"10,0 0-45,0 8-11,4-1 0,-4 5 0,4-1 222,-4-3 42,4 3 9,-4 4 2,5-3-187,-5 7-36,4-4-8,5 0-2,-9 0-34,4 1-8,0-5 0,0 4 0,-4-7-113,5 3-25,-1-3-5</inkml:trace>
  <inkml:trace contextRef="#ctx0" brushRef="#br0" timeOffset="9710.39">876 1958 403,'0'0'17,"0"0"5,0 0-22,0 0 0,0 0 0,0 0 0,0 0 247,0 0 45,0 0 8,0 0 3,0 0-279,0 0-56,9 8-12</inkml:trace>
  <inkml:trace contextRef="#ctx0" brushRef="#br0" timeOffset="9997.04">1013 2114 460,'9'20'20,"-5"-9"5,-4 0-25,0 5 0,5-5 0,3 0 0,-8 5 266,0-9 48,4 5 10,-4 3 1,0-4-169,0 1-35,0-1-6,-4 1-2,4-5-36,0 1-7,0-8-2,0 0 0,0 0-33,0 0-7,0 0-2,0 0 0,0 0-8,0 0-2,0 0 0,0 0 0,0-12-8,0 1-8,0 0 12,0-5-12,4 5 8,-4-4-8,9 3 0,-9-3 0,9 0 12,-5 0-12,4 7 12,1-3-12,0-1 15,-5 5-4,4 3-1,5 0 0,-4 4-10,-1 0 12,5 4-12,-4 3 12,-1 1-12,-3 0 0,3 3 0,1 4 0,-5-3 8,5 3-8,-5 0 8,5 0-8,-1 1 0,1-1 0,4-4 0,-5 1 0,1-1-131,-5 0-18,4-3-4</inkml:trace>
  <inkml:trace contextRef="#ctx0" brushRef="#br0" timeOffset="10175.08">1365 2164 1152,'0'0'102,"0"0"-82,0 0-20,0 0 0,8-4 175,1 0 30,-1 1 7,5-1 0,-8 0-84,3 0-18,5 0-3,4 1-1,-13 3-45,9-4-9,0 4-1,-4 0-1,-1 0-50,1 0 0,8 0 0,-13 0-9,9 0-142</inkml:trace>
  <inkml:trace contextRef="#ctx0" brushRef="#br0" timeOffset="10400.16">1502 1947 806,'0'0'72,"0"0"-58,0 0-14,-4 11 0,-5-3 254,5 3 48,-1 1 10,5 3 1,-4-7-144,4 11-29,0-4-5,0 0-2,0 4-55,4-4-11,1 4-3,-1 1 0,5 2-29,3-3-7,-3 4 0,4-4-1,8 0-27,-4 0 0,5-7 0,-9 3 0,8-4 0,5 1-11,-5-5 1,5-3-797,4 0-159</inkml:trace>
  <inkml:trace contextRef="#ctx0" brushRef="#br0" timeOffset="10739.35">2063 2206 2091,'0'0'92,"0"0"20,0 0-89,8-8-23,1 4 0,-9 4 0,9-3 73,-1 3 11,1-8 1,-1 8 1,-8 0-50,9 0-9,4-4-3,-5 0 0,-8 4-122,17 0-25,-12 0-5</inkml:trace>
  <inkml:trace contextRef="#ctx0" brushRef="#br0" timeOffset="10838.09">2114 2324 1440,'0'0'128,"0"0"-103,0 0-25,0 0 0,9 0 104,-1 4 16,1-8 4,4 0 0,-5 4-42,5 0-8,0-4-2,4 0 0,-4 1-161,4-1-33</inkml:trace>
  <inkml:trace contextRef="#ctx0" brushRef="#br0" timeOffset="11102.39">2543 1920 2350,'0'0'104,"0"0"22,0-7-101,0 7-25,0 0 0,-5-4 0,5 4 97,0 0 15,0 0 2,-8 4 1,4 3-53,4 9-10,-9 3-3,0 7 0,5 5-31,-4 7-6,8 0-2,-9 0 0,5 4-10,4 0 0,-5 0 0,5-1 0,0 5 0,9-8 0,0 4 0,-1-8 0,5-7-92,4 3-20,0-3-4,0-8-1090</inkml:trace>
  <inkml:trace contextRef="#ctx0" brushRef="#br0" timeOffset="12533.31">2804 1966 2415,'0'0'53,"0"0"11,0 0 3,0 0 1,0 0-55,0 0-13,0 0 0,0 0 0,0 0 65,0 0 11,0 0 1,0 0 1,0 0-46,0 0-10,0 0-2,0 0 0,0 0-20,0 0 9,0 0-9,0 0 0,0 0 8,0 0-8,0 8 0,0-8 0,0 0 0,-4 3 0,4 5 0,0-8 0,0 0 0,0 0 0,0 0 0,0 0 0,0 0 0,0 0 0,0 0 0,0 0 0,0 0 0,0 0 0,0 0 0,0 0 0,0 0 0,0 0 0,0 0 0,0 0 0,0 0 8,0 0-8,0 0 0,0 0 0,0 0 0,0 0 0,0 0 0,0 0 0,0 0 0,0 0 0,0 0 0,0 0 0,0 0 0,0 0 0,0 0 0,0 0 0,0 0 0,0 0 0,0 0 0,0 0 0,0 0 0,0 0 0,0 0 0,0 0 0,0 0 0,0 0 10,0 0-10,0 0 8,0 0 0,0 0-8,0 0 12,0 0-4,0 0-8,0 0 10,0 0-10,0 0 10,0 0-10,0 0 10,0 0-10,0 0 10,0 0-10,0 0 10,0 0-10,0 0 10,8-4-10,-8 4 8,0 0-8,0 0 8,0 0 10,0 0 2,0 0 0,0 0 0,0 0-20,0 0 8,0 0-8,0 0 0,0 0 12,0 0-12,0 0 12,0 0-12,0 0 8,0 0-8,0 0 0,0 0 0,0 0 0,0 12 0,-8-1 0,8-3 0,-5 3 0,5-11 0,0 0 0,0 12 0,0-5 0,-4 5 0,4-5 0,0-7 0,-4 8 0,0-1 0,4-7 0,0 0 0,0 0 0,0 0 0,-5 12 0,5-12 0,0 0 0,0 0 0,-4 7 0,4-7 0,0 0 8,0 0-8,0 0 9,0 0-9,0 0 8,0 0-8,0 0 0,0 0 9,0 0-9,0 0 8,0 0-8,0 0 8,0 0-8,0 0 8,0 0-8,0 0 8,0 0 0,0 0 0,0 0 0,0 0 0,0 0-8,0 0 0,0 0 9,0 0-9,0 0 0,0 0-15,0 0 3,0 0 0,0 0 12,0 0 16,0 0-3,0 0-1,0 0-12,0 0 0,0 0 0,0 0 0,-4 0 0,-1 0 0,5 0 0,0 0 0,0 0 0,0 0 0,0 0 0,0 0 0,0 0 0,0 0 0,0 0 0,0 0 0,0 0 0,0 0 0,0 0 0,0 0 0,0 0 0,0 0 0,0 0 0,0 0 0,0 0 0,0 0 0,0 0 0,0 0 0,0 0 0,0 0-8,0 0 8,0 0 0,0 0 0,0 0-8,0 0 8,0 0 0,0 0 0,5 4 0,-5-4 0,0 0 0,0 0 0,0 0 0,8 8 0,-8-8 0,0 0-8,0 0 8,0 0 0,0 0 0,0 0 0,0 7 0,0-7 0,9 12 0,-9-12 0,0 8 0,0 3 0,0-11 0,0 0 0,4 8 0,-4-8 0,0 0 0,4 11-10,-4-11 10,0 0-8,0 0 8,0 0 0,0 0 0,0 0 0,0 0 8,0 0-8,0 0 0,0 0 0,0 0 8,0 0-8,0 0 0,0 0 0,0 0 0,0 0 0,0 0 0,0 0 0,0 0 0,0 0 0,0 0 0,5 8-8,-5-8 8,8 7 0,-8-7 0,0 0 0,0 0 0,0 0 0,0 0 0,9 4 0,-1 0 0,-8-4 0,9 4 0,0 3 0,3-3 0,-3 0 0,0 0 0,-1-1 0,1 1 0,3-4 0,1 4 0,-4 0 0,4 0 0,-5-4 0,9 4-10,-17-1 10,0-3-10,9 0 10,0 4-12,-9-4 12,12 4-12,-7-4 12,3 4 0,1-4 0,-9 0 0,0 0 0,0 0 0,0 0 0,13-4 0,-5-4 0,1 1 0,-9 7 0,4-8 0,5-3 0,-1-1 0,-3 1 0,3-1 0,-4 1 0,5-4 0,-9 0 0,4 3 0,-4 4 0,0-3 0,0 3 0,0 1 0,-4-5 0,4 5 0,-4-1 0,4 1 0,-9-1 0,5 0 0,-5 1 0,1 3 0,-5 0 10,4 0-2,-4-3-8,5 3 12,-1-4-12,1 1 0,-5 3 0,0 0 0,4 0 0,1 0 0,4 1 0,-1 3 0,1 0 0,0 0 0,-5 3 0,-4 1 0,0-4 0,1-4 0,-1 8 0,4 4 0,-4-4 0,1 7 0,-1-3 0,4 3 0,5-3-16,-5 3 3,-4-3 1,5-1 0,4 5-9,4-5-2,-9 1 0,9-8 0,0 11-26,0 1-6,0-5-1,0-7 0,0 0-161,0 0-33</inkml:trace>
  <inkml:trace contextRef="#ctx0" brushRef="#br0" timeOffset="12802.14">3399 2290 2350,'0'0'52,"0"0"10,0 15 2,-4-4 3,0 5-54,0-1-13,-1 4 0,1 0 0,0-4 38,-1 4 5,1 4 1,0-4 0,0-4-44,4 0 0,0-3 0,4-1-744,-4-11-144</inkml:trace>
  <inkml:trace contextRef="#ctx0" brushRef="#br0" timeOffset="13216.95">3806 1958 2307,'0'0'102,"0"0"22,0 0-100,-4-3-24,-5-5 0,9 0 0,-8 1 132,-1 3 20,1-4 5,-1 4 1,1-3-92,-1 7-18,-4-4-4,5 4-1,-5 0-26,-4 4-5,4 7 0,0 1-1,4-5-11,5 9 0,0-1 0,4 0-11,-9-4-1,5 1 0,8-5 0,-4 5 0,0 3-14,0-7-3,0-8-1,9 7 0,-9-7 2,8 4 0,1 4 0,0-8 0,3-4 16,1-4 3,-4 8 1,4-3 0,-5-1 8,1-4 0,-1 1 8,5-1-8,0-4 0,-4 1 0,3 3 0,-3-3 0,0 0 0,-1 3 0,1-3 0,-5 7 0,-4 4 14,0 0-2,0 0 0,0 0 0,0 0-12,9 7 0,-5 1 0,0 7 0,0-3 0,1 7 0,-5 0 0,0 4 0,8-1 0,-8-3 0,0 4 0,0 4 0,0-8 0,0 8 0,0-5 0,0 5 0,0-4-19,0 0-3,0-4-1,0-4 0,0 4-52,0-7-10,5 3-3,-1-8-1044</inkml:trace>
  <inkml:trace contextRef="#ctx0" brushRef="#br0" timeOffset="13438.8">4123 1795 1947,'0'0'43,"0"0"9,0 0 1,0 0 2,13 3-44,-4 5-11,-5 3 0,5 1 0,-1-4 120,1 7 23,-1 0 4,1 8 1,-1 3-60,1-3-11,-5 4-2,5 0-1,-5-5-14,0 9-4,5 3 0,-5 0 0,0 5-32,-8-1-6,4 0-2,-4 4 0,4-1-16,-9-2 0,5-1-13,-5 4 5,5-8-132,0 0-27,-5 0-5,-3-7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52:23.633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8 0 1180,'0'0'52,"0"12"12,0-12-52,5 11-12,-10 1 0,5 3 0,0 0 97,0 0 17,0 4 3,0 0 1,0 4-52,0 0-10,-4 4-3,4 3 0,0 8-22,-4-3-5,4 3-1,0 0 0,-4-4 6,-1 8 1,5 0 0,0 0 0,0 0-4,0-1-1,0 1 0,0 4 0,0 0-10,5 7-1,-5 0-1,4 8 0,-4 0-7,0 0 0,4 4-8,-4 3 12,0-3-12,4 4 0,-4-1 0,5 8 0,-5 0 0,4 1 0,-4-1 8,4 4-8,-4-4 0,9-4 0,-9 8 0,4 4 0,-4 0 0,4-1 0,1 1 0,-5 0 0,4-4 0,-4 0 0,4 7 0,-4 9 0,0-5 0,0 0 0,0 8 0,0-19 0,0 4 0,0 0 0,-4 3 0,4 5 9,-4-1-9,4 1 8,-5-1-8,1 35 8,4-12-8,-4 0 0,0 0 9,4 1-9,-5-16 11,5-1-3,0 1 0,-4 8 0,4-8 9,0 4 2,0-4 0,4 11 0,-4-15 1,5 8 0,-1 0 0,-4 11 0,4-15-4,0 0 0,1-3 0,-1 10 0,-4-7-3,4 0-1,5 0 0,-5 0 0,5-8-4,-5 1-8,5 3 11,-1 8-11,-4-12 8,5 1-8,-1-5 0,-3 8 0,-1-3 0,5-5 0,-5 1 0,4 7 0,-8-11-15,5 0-9,-1-4-3,0 7 0,-4 1 47,0-1 8,0-3 3,5 0 0,-5-8-18,0 0-3,0-4-1,4 8 0,-4 0-1,0-3 0,0-1 0,0 0 0,0-11-8,0 3 10,0-3-10,0 0 10,0-5-10,0 1 8,0 0-8,0 0 8,0-4-8,0-3 0,0-9 0,4-3 8,0-4-8,-4-3 10,5-9-10,3-3 10,-3 0-30,-1-4-7,-4 0-1,4-4 0,0-3-40,1-5-8,-5 1-1,8-4-1,-8-4-134,0 0-26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52:25.651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-2 248 1209,'0'12'108,"4"-4"-87,-4-8-21,13 0 0,0-4 68,0 4 10,-5 4 2,9-1 0,9-3-32,0 4-7,-13-4-1,8 0 0,0 0-12,5 4-4,0 0 0,0-4 0,-5 4 31,5-1 5,12 1 2,5 0 0,-9 0-22,5-4-5,-1 0-1,10 0 0,-1 4-10,4-1-1,5-3-1,4 0 0,0 0-3,0-3-1,-5-1 0,10 4 0,3-4-3,1 0-1,-5 4 0,4-7 0,5-1 4,4 4 1,13 0 0,0-3 0,-4 3-1,0 0 0,-1 0 0,10-3 0,-6 3-8,1 0-2,0-4 0,5 5 0,-10-1-8,5 0 8,9 4-8,4-8 8,-5 5-8,1-1-9,-1 0 9,13 4-13,-8-4 13,0 0 0,4 1 9,5-1-9,-14 0 0,1 4 0,-1-4 0,13 4-10,-3-4 26,-1 4 6,0 0 1,8 0 0,-12 0-11,4-3-1,9 3-1,8 0 0,-17 0-10,5 0 0,3 0 9,9 0-9,-8-4 14,-4 4-2,-1-4 0,13 4 0,-13-4 18,1 4 3,-1-4 1,9 4 0,-13 0-34,9 0 0,-5 0 0,9 0 0,-13 0 0,5-3 12,-5 3-3,8 0 0,-3 3-1,3-3-8,-3-3 12,-5 3-4,0 0-8,4 0 0,5 0 9,0 0-9,-5 0 8,0 0-8,5 0 10,-5 0-10,1 0 12,-1-4-3,-4 4-1,0-4 0,-4 4-8,0-4 0,0 0 0,4 0 0,0 1 0,-4-1 0,-1 0 0,1 0 0,0-3 11,4 3-3,0-4-8,0 4 12,-8 1-12,4-5 11,-1-3-11,6 7 10,-1-4 10,-5 4 3,-7 1 0,3-5 0,9 4-23,-4 0-18,0 0 3,-5 1 1,-3-1 14,-1 0 0,-4 4 0,8-4 0,1 0 0,-5 4 10,5 0-10,-5-3 8,-8 3-8,3 0 0,6-4 0,-1 0 0,-4 4 8,-4 0-8,-1 0 0,-3 0 8,-5 0-8,4 0 10,5 0-10,-5 0 10,9 0-2,-9 4-8,1-4 12,-5 4-4,0-1-8,0 1 10,5 0-10,-5-4 10,0 4-10,-4 0 0,-1-1 9,1 1-9,-4 0 0,-1-4 9,-8 4-9,5 0 0,12 0 0,-9-4 0,-4 3 0,-8 1 0,4-4 9,0 0-9,4 0 0,-12 0 9,-1 0-1,0 0 0,5 0 0,4 0 0,-4 0-8,-1 0 12,-3 0-12,4-4 12,-1 4-12,-3-3 0,-1 3 0,-4 0-11,-4 0 19,0-4 4,0 4 1,-5 0 0,1 4-13,4-4 0,-5 0 0,5 0 0,-9 0 0,5 3 0,-5 1 0,5-4 0,-5 0 0,0 0 0,0 4 0,-4-4 0,0 4 0,0 0 0,-4-4 0,-4 0 0,3 0 0,-3 3 8,-1 1-8,-4-4 0,5 4 0,-5 4 0,0-5 0,0 1 0,-4 0 0,0 0 0,4 0 0,-4 3-10,0-7-2,-1 4 0,-3 0 0,4 0 0,0-1-3,-5 1-1,-3-4 0,7 4 0,-12-4-8,5 0-3,-5 0 0,0 0 0,0 0-10,8 0-3,1-4 0,-9 4 0,8 0-27,-8 0-5,5-11-2,3 3 0,-4 1-143,5-1-29,-5-11-6,-4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52:26.009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0 0 1785,'0'0'159,"0"0"-127,0 0-32,4 7 0,-4-7 40,4 12 1,5-5 1,-1 1 0,1-1 8,-1-3 2,1 0 0,4 4 0,4-5-10,4 1-2,-3 0 0,3 4 0,-4-4-2,0-4-1,5 3 0,-1-3 0,5 4-7,-1-4-2,5 0 0,0 0 0,0 0-6,0 0-2,-4 0 0,0 0 0,4 0-9,-9 0-3,1 0 0,-5 4 0,0 0-8,0 0 0,-4 3 0,-5 1 0,5-4 28,-4 3 3,-5 1 1,0-1 0,-4 1-20,0 3-3,-4 1-1,-4 3 0,-1 0-8,-4 4 8,-8 0-8,-1 8 8,-8 0-8,-4-1 0,-9 1 0,5 3 0,-1-3-20,-8 4-7,-4-1-1,-5-3-773,0 3-155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55:54.170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4 0 1522,'0'0'33,"0"0"7,0 0 2,0 0 2,0 0-36,0 0-8,0 0 0,0 0 0,0 0 120,0 0 21,0 0 5,0 0 1,0 12-56,0-5-11,0 1-3,0 0 0,0-1-36,0 5-7,-4-1-2,4 4 0,4-7-20,-4 7-12,0 0 12,4 1-12,-4-5 0,4 4 0,1 1 0,-1-1 0,-4 0-53,4 0-11,1-3-3,-5-1-959</inkml:trace>
  <inkml:trace contextRef="#ctx0" brushRef="#br0" timeOffset="681.11">269 671 345,'-8'-8'31,"8"8"-31,0 0 0,0 0 0,0 0 252,0 0 44,0 0 8,0 0 3,-4 8-140,-5-1-28,0-3-6,9-4-1,0 11-56,-4 1-12,-4-1-3,3-3 0,1 3-31,4 5-6,0-1-2,0 0 0,-4-4-22,8 8 0,-4 0 0,4 4 0,1 0 0,3 0-13,1 4 1,8 3 1,-4 1-30,4-5-7,-4-3 0,4 0-570,4-4-114</inkml:trace>
  <inkml:trace contextRef="#ctx0" brushRef="#br0" timeOffset="1190.2">479 815 1036,'0'0'46,"0"0"10,0 0-45,0 0-11,0 0 0,5-4 0,-5 4 196,8-7 38,-4 3 7,5 0 2,0 0-132,-5 1-27,4 3-4,5 0-2,-4-4-24,4 4-5,-5 0-1,5 0 0,-4 4-26,4-1-6,-1-3 0,-3 4-1,4 0-15,-5 0 0,5-4 0,-4 4 0,-1 3 54,1 1 8,-9-8 2,9 7 0,-1 1-103,-4 0-20,1-1-4,-5-7-1,0 12 52,0-1 12,0 1 0,-5 3 0,5-4-12,-4 1 1,0-5 0,0 5 0,4-12-34,0 7-7,0-7-2,0 0 0,0 0 24,0 0 5,-5 8 1,5-8 0,0 11 16,0-11 8,0 0-8,0 8 8,0-8 0,0 0 0,0 0 0,5 8 0,-5-8 13,8 7 2,-4 1 0,5-1 0,-9-7-3,8 4 0,1 4 0,0-4 0,-5-1 20,4 5 4,1 0 1,0-1 0,-1 1-21,-4 0-5,1 3-1,-1 0 0,0 5 0,1-5 0,-5 0 0,0 1 0,0 3-10,0-3 12,0-1-12,-5 4 12,1-7-12,0-1 0,-5 5 0,5-5 0,-5 1 0,1 0-9,-1-5 0,5 5 0,-5 0-47,1-1-8,8-7-3,0 0 0,-9 4-47,9-4-10</inkml:trace>
  <inkml:trace contextRef="#ctx0" brushRef="#br0" timeOffset="1404.56">968 983 518,'0'0'46,"0"0"-37,0 0-9,0 0 0,0 0 302,4 7 58,0 5 12,-4 3 3,5-4-229,-1 5-46,-4 3-8,0 0-3,8 0-81,-3 4-8,-5-4-17,4 4 4,0-1-3,0 1-1,-4 0 0,5-4 0,-1-4-31,-4 1-5,4-1-2,1 0-529,3-7-107</inkml:trace>
  <inkml:trace contextRef="#ctx0" brushRef="#br0" timeOffset="1721.11">1233 964 1713,'0'0'37,"0"0"8,0 0 2,0 0 2,0 0-39,0 7-10,0 5 0,0-5 0,0 1 59,5 3 9,-1 1 3,0-1 0,5 4-53,-5 1-10,9-5-8,-5 8 9,5-7-9,0 3 0,0 0 0,0 0 0,0-3 0,4-5 0,-9 1 0,5 0 0,0-5 0,-4-3 0,-1 0 0,1-3 0,-1-5 0,-3-3 12,-1 3 0,0-7 0,0-1 27,-4 1 5,5-4 2,-10-4 0,5 0 6,-4 4 2,0-3 0,0 3 0,-9 0-19,4 0-4,1 3-1,-5 5 0,0-1-11,0 5-3,0-5 0,0 9 0,-4-1-16,4 0-16,0 4 4,1 4 0,-1-4-158,4 4-31,5 3-7</inkml:trace>
  <inkml:trace contextRef="#ctx0" brushRef="#br0" timeOffset="1972.59">1550 686 1652,'0'0'73,"0"0"15,0 0-70,0 0-18,9 4 0,-1 3 0,5-3 92,0 4 16,-4 3 2,3 0 1,1 1-59,-4-1-11,-1 5-2,1-1-1,-5 4 17,5 0 3,8 4 1,-8 3 0,-1 9-43,1-1-16,-1 8 11,1 0-11,-1 0 0,1-4 0,-9 0 0,4-4-711,1 0-148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56:01.403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-3 354 990,'0'0'44,"0"0"8,0 0-41,0 0-11,0 0 0,0 0 0,0 0 88,0 0 15,0 0 3,0 0 1,0 0-7,0 0 0,0 0-1,0 0 0,0 0-23,0 11-4,0 1 0,5-1-1,-1-3-32,-4 3-7,4 4 0,0-3-1,1 3-22,-1 4-9,5 0 8,-1 4-8,-4-4 9,1 4-9,-1 0 10,0 3-10,5-3 8,-5 4-8,5-1 0,-1 1 0,-3-4 9,3 4-9,1 3 8,-5 4-8,5-3 0,-1 3 0,1 0 0,4 1 0,-5-1 0,1 0 0,-1 0 0,1 4 0,-1-7 0,1 3 0,4-3 0,-5-1 0,1 1 0,4-1 0,-5 0 0,5-3 0,-4 4 0,-1-1 0,5 4 0,-4 1 8,4-5-8,-5 0 0,1 1 0,-1-8 0,5 3 0,0 1 0,-4 0 0,-1-1 0,5 5 0,-4-5 0,-1 1 0,9 7 0,-4-7 0,0 4 0,-5-5 0,1 1 0,4-4 0,-9 0 0,5 3 0,4-3 0,-5 0 0,5 0 0,-4 0 0,-1 3 8,5 1-8,-4 0 8,-1-1-8,1 8 8,-1-3-8,1-1 8,4 1-8,-5 3 8,1 0-8,4-3 0,-5-5 0,5 5 8,-4-4-8,3 7 0,1-8 0,0 1 0,-4-4 0,4-4 0,-5 8 0,9-4 0,-8-1 0,4-3 0,-5 0 0,5 8 0,0-4 0,0 4 0,-5-1 0,5 5 8,0-5-8,0 5 0,0-1-10,0 5 10,-5-5 0,9 0 16,-4 1-1,0-1-1,0-3-14,0 0 11,4-1-11,-4 5 10,4-5-23,-4 5-5,4-8-1,4 3 0,-4 1 42,-4 0 8,4 3 1,1 1 1,-6-1-20,1 1-4,0 3-1,0 0 0,4-3-8,0 3 12,0 0-12,-4-3 12,4-1-12,-4-3 8,9-1-8,-5 1 8,0 0-8,0-5 8,-4 5-8,4-4 8,-4 0-8,4 0 0,-4-1 0,0 1 8,4-4-8,-4 4 0,-1 4 0,1-4 8,-4 0-8,4-1 8,0 1-8,-1 4 8,-3 0-8,0-5 12,3 5-12,1 0 12,-4-4-12,-1 3 12,1-7-12,4 4 12,-5-4-12,1 4 8,4-4-8,-5-4 8,5 4-8,-4 0 0,4-3 0,0 3 8,-5-4-8,5 0 0,-4 0 0,-1 0 8,5-3-8,-5 3 8,5-3-8,-4 3 8,-9 0-8,4-4 0,5 5 0,4-1 0,-9 0 0,4 4 0,1-4 0,4 4 0,-5-3 0,5 3 0,-8-4 0,3 4 8,5 0-8,-4-4 0,-1 4 0,5 0 0,-4-3 0,-1 3 8,1-4-8,4 4 8,-5-8-8,1 5 0,-1-1 0,5 0 0,-4-4 0,-1 5 0,1-9 0,-1 8 8,1-3-8,-1-1 0,1-3 0,0 3 0,-1 1 0,1-5 0,-5 5 0,5-5 0,-1 5 0,1-1 0,-5 1 0,5-5 8,-5 5-8,4-5 0,-3 5 9,3-1-9,-3-3 0,3-1 8,1 5-8,-5-1 0,5-3 0,-5 3 0,-4-11 0,8 12 0,1-5 0,-5 5 0,1-1 0,3-3 0,1 3 0,-5 1 0,5-5 0,-5 5 0,4-1 0,-3 1 0,-1-5 0,5 5 0,-5-1 0,4 0 0,-3 1 0,-1-1 0,4-3 0,-3 3 0,-1 1 0,0-1 0,1 1 0,3-1 8,-4 0-8,1-3 0,3 3 0,-3-3 0,-1 3 0,4 1 0,-8-4 0,9 3 0,-5-3 0,5 3 0,-1-3 0,-3 3 0,-1 0 0,5-3 0,-1 0 0,-4-1 0,1 1 0,-5-8 0,-5 8 0,10-1 0,-5-7 0,8 12 0,-3-5 0,3-3 8,-8-4-8,13 8 0,0 3 0,-5-7 8,-8-4-8,9 7 0,4 1 0,-5 0 0,1-1 0,0-3 0,-1 4 0,1-1 8,-9-7-8,8 8 0,1 0 0,4-1 0,-9 1 0,9 3 0,-5-7 0,-3 0 0,3 3 0,1 1 0,-5-4 0,9 3 0,-5-3 0,1 4 0,0 0 0,-1-5 0,-8-3 0,13 8 0,-4-4 0,-1 0 0,1 3 0,-1 1 0,-3-4 0,3 3 8,1-3-8,-5 4 0,-4-8 0,9 3 0,-1 5 0,1 0 0,-5 3 0,5-7 0,-1 0 0,-4 7 0,5-7 0,-5 4 0,5-5 0,-1 9 0,1-8 0,-5 3 0,5 1 0,-5-1 0,-4-7 0,9 8 0,-1 0 0,1-1 0,-5 1 0,5-4 0,-5 3 0,4 1 0,1 0 0,-5-1 8,5 1-8,-5-1 0,5 1 0,-1 0 0,-3 3 0,3-3 0,-4-1 0,5 1 0,-5-1 0,5 1 0,-1 0 0,-3-1 0,3 1 0,1-4 0,-9-4 0,13 7 8,-9-3-8,9 4 0,-13-8 0,8 4 0,5-1 0,-4 1 8,4 4-8,-13-8 0,0 0 0,8 7 8,1 1-8,-1 0 0,-8-8 0,9 7 8,4 1-8,0 0 0,-5-1 0,1-3 8,4 4-8,-5-5 0,1 5 0,4-4 0,-5 0 0,1-1 0,4 1 0,-5 4 0,1-4 0,-1-1 0,5-3 0,-4 4 0,4 0 0,-5 0 0,1-4 0,-1 4 0,5-1 0,-4-3 0,-1 4 0,5-4 0,-9 4 0,9-4 0,-4 4 0,-1-4 0,1 0 0,-1 0 12,1 4-4,0-4 0,-9 0 4,0 0 0,8 0 1,5 0 0,-4 0-13,3 0 11,-3-4-11,0 8 10,3 0-10,-3-4 0,0 3 0,3-3 8,-3 4-8,-9-4 0,9 4 0,3 0 8,-7-4-8,8 4 0,-13-4 0,8 0 0,1 0-17,3 0-6,-3 0-1,0 0 0,3-4 24,-3 4 0,0-4 0,3 4 0,-3-4 26,4 0 10,-5 4 1,5-3 1,0-1-22,-4 4-5,-9 0-1,13-4 0,-1-4-10,-3 4 10,0 1-10,3-1 10,1-4 1,-4 4 0,4 1 0,0-5 0,-5 4-11,5-3 0,4-1-12,-4 0 12,0-3 0,0 0 0,-1-1 0,6-3 0,-6 0 0,1-4 10,4-4-10,-4 0 10,4-4-10,-4 4 0,0-3 0,0-5 8,4 8-8,-4-3 0,-4 3 9,3-4-9,1 1 0,0 3 9,0 0-9,0-4 0,-5 1 10,5-1-10,0 4 8,0-3-8,0 3 8,4-8-8,-4 5 8,4-9-8,0 1 8,4-4-8,-3-4 0,3-4 8,-4 8-8,0-4 0,-4 4 0,4 0 8,5 4-8,-5 0 0,4-1 0,-4 1 8,5 4-8,-1 3 0,-4-3 0,5-1 0,-1-3 8,-4 0-8,5-4 0,-1-8 8,-4 4-8,0 0 0,0-4 0,5 5 8,-5 2-8,0 1 0,0 4 0,0-4 0,5 0 0,-9 0 0,0 4 0,4-1 0,-4 1 0,-1-4 8,1 0-8,0-4 0,0 0 8,0 4-8,0-8 8,-1 8-8,1 0 0,-4 0 8,4 8-8,4-5 0,-4 1 0,0 4 0,4-1 0,-9-3 0,1 4 0,-1-5 0,-3 5 0,3-8 0,1 3 0,4-3 0,-9 0 0,9-4 0,-5 1 0,5 2 0,-4 1 8,-1 12-8,-3 3 0,-1-4 0,5-3 0,-1 3 0,1-7 0,-1 3 0,1 1 0,4-16 0,-1 4 0,1 0 0,0 1 0,0-1 0,-4 4 0,3-4 0,-3 4 0,0 0 0,3 0 0,-3 3 0,0 1 0,-1 0 0,-4 3 0,5-3 0,-5 4 0,5-1 0,-5-3 0,0 3 0,1-3 0,-1 0 0,0 0 0,5-1 0,-5 1 0,0-4 0,5 7 0,-5-3 0,1 0-8,3 0 8,1-1-11,-5 5 3,5 0 0,-5-5 0,4 5 8,-3 3-12,-1-3 12,0 3-12,-4 4 12,4 0 0,1 0-9,-1 1 9,0-1 0,1-4 0,-1 0-9,0 5 9,0-1 0,1-4 0,-1 4 0,5-3 0,-1-1 0,-4 0 0,5-3 0,-5 3 0,5-3 0,-1 3 0,-3-3 0,3 3 0,-3 0 0,3 1 0,1-1 0,4 0 0,-9 1 0,4-1 0,-3-3 0,3 3 0,-3 0 0,-1 1 0,4-5 0,-3 5 0,3-1 0,-3-4 0,3 1 0,1 0 0,-9 3 0,8-4 0,-3 1 0,-1-1 0,4 5 0,1-5 0,-5 1 0,5 3 0,-1 4 0,-3 1 0,-5-1 0,4 0 0,0 4 0,0 0 0,-4-4 0,5 4 0,-1 0 0,0 4 0,1-4 0,-1 0 0,-4 0 0,0 0 0,4-4 0,0 4 0,1 0-21,-1 0-1,0-4 0,5 0 0,-5 4 6,5 0 2,-5 0 0,0-4 0,5 0 6,-5 4 8,0 0-13,1 4 5,-1-4 8,5 3 0,-5 5 0,-4-4 0,0 0 0,0 3 0,0-3 0,0 4 0,0-1 0,0 1-8,4-1 8,-4 5 0,0-5 0,4 1-8,-4 3 8,0 1 0,5-1 0,-5 0-8,-5 1 8,5-1 0,0 4 0,0 0 0,0 4 0,-4-7 0,4 3 0,0 4 0,0 0 0,0 0-8,0 0 8,0-4 0,0-3 0,0 7-8,0 0 8,0 0 0,0 0 0,0 0-8,-4 0 8,0 0 0,4 0 0,0 0 0,0 0 0,-9 7 0,0 1 0,1-1 0,-1 1 0,1 4-8,-5-1 8,0 4 0,0-3-8,0-1 8,0 4-8,-4-3 8,-4 3 0,4 0-8,4 4 8,0-4 0,0 4-31,0 0-1,1-3 0,3-1 0,0 0-13,1-7-3,4 3-1,-1 1 0,1-5-40,4-7-8,0 0-2,0 0-879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9T23:24:48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13 6448 0 0,'0'0'585'0'0,"-6"7"1716"0"0,2 13 737 0 0,4-15-2892 0 0,0 4 159 0 0,0 0-1 0 0,1 0 1 0 0,3 15 0 0 0,7 34-162 0 0,-3-36-101 0 0,-4-18-12 0 0,0-1-1 0 0,-2 2 3 0 0,0-2-8 0 0,11 8 93 0 0,-2-4-23 0 0,14 1 148 0 0,-23-8-84 0 0,1 0 2 0 0,0 1-125 0 0,0-1 0 0 0,0 0 0 0 0,0 0 0 0 0,0 0 0 0 0,0-1 0 0 0,0 1 0 0 0,0-1 0 0 0,0 1 0 0 0,0-1 0 0 0,0 0 1 0 0,0 0-1 0 0,-1-1 0 0 0,1 1 0 0 0,0 0 0 0 0,-1-1 0 0 0,1 0 0 0 0,-1 1 0 0 0,0-1 0 0 0,1 0 0 0 0,-1 0 0 0 0,0 0 1 0 0,0-1-1 0 0,0 1 0 0 0,2-5 0 0 0,2-1-9 0 0,-1-1 0 0 0,0 0 1 0 0,-1-1-1 0 0,0 1 0 0 0,5-18 0 0 0,4-18 68 0 0,-7 22-94 0 0,-4 19-2 0 0,0 0 1 0 0,-1 0-1 0 0,0 0 1 0 0,0 0-1 0 0,0 0 1 0 0,0 0-1 0 0,-1-1 1 0 0,0-6-1 0 0,0 11 1 0 0,0 0-1 0 0,0 0 1 0 0,0 0-1 0 0,0 0 1 0 0,0 0-1 0 0,0 0 1 0 0,0 0 0 0 0,0 0-1 0 0,0 0 1 0 0,0 0-1 0 0,1 0 1 0 0,-1 0-1 0 0,0 0 1 0 0,0 0-1 0 0,0 0 1 0 0,0 0 0 0 0,0 1-1 0 0,0-1 1 0 0,0 0-1 0 0,0 0 1 0 0,0 0-1 0 0,0 0 1 0 0,0 0-1 0 0,0 0 1 0 0,0 0 0 0 0,0 0-1 0 0,0 0 1 0 0,0 0-1 0 0,0-1 1 0 0,0 1-1 0 0,0 0 1 0 0,0 0-1 0 0,0 0 1 0 0,0 0-1 0 0,1 0 1 0 0,-1 0 0 0 0,0 0-1 0 0,0 0 1 0 0,0 0-1 0 0,0 0 1 0 0,0 0-1 0 0,0 0 1 0 0,0 0-1 0 0,0 0 1 0 0,0 0 0 0 0,1 1-9 0 0,1 1 0 0 0,0-1 1 0 0,-1 1-1 0 0,1-1 0 0 0,-1 1 1 0 0,0-1-1 0 0,0 1 0 0 0,0 0 1 0 0,0 0-1 0 0,0 0 1 0 0,0 0-1 0 0,0 0 0 0 0,0-1 1 0 0,-1 1-1 0 0,2 4 0 0 0,-1 1 5 0 0,5 15 13 0 0,-1 1 1 0 0,-2-1-1 0 0,2 26 1 0 0,-3 69 762 0 0,-2-82-401 0 0,0-21-136 0 0,-1 0-1 0 0,0 0 1 0 0,0-1-1 0 0,-2 1 1 0 0,1 0-1 0 0,-2-1 1 0 0,0 0-1 0 0,0 0 1 0 0,-9 17-1 0 0,10-27-151 0 0,1 1-1 0 0,0-1 1 0 0,-1 1-1 0 0,0-1 1 0 0,0 0-1 0 0,0 0 1 0 0,0 0-1 0 0,0-1 1 0 0,-6 5-1 0 0,7-6-36 0 0,0 0 0 0 0,-1 1 0 0 0,1-1-1 0 0,0 0 1 0 0,-1 0 0 0 0,1 0 0 0 0,-1-1-1 0 0,1 1 1 0 0,-1-1 0 0 0,1 1 0 0 0,-1-1-1 0 0,1 0 1 0 0,-1 0 0 0 0,1 0 0 0 0,-1 0-1 0 0,-4-1 1 0 0,1-1-9 0 0,1 0 0 0 0,-1 0 0 0 0,1-1 0 0 0,0 0 0 0 0,-1 0 0 0 0,1 0 0 0 0,1 0 0 0 0,-1-1 0 0 0,0 0 0 0 0,1 0-1 0 0,0 0 1 0 0,0 0 0 0 0,0-1 0 0 0,0 0 0 0 0,1 0 0 0 0,0 0 0 0 0,0 0 0 0 0,-4-9 0 0 0,5 7-342 0 0,-1 1 0 0 0,1-1 0 0 0,1 1 0 0 0,-1-1 0 0 0,1 0 0 0 0,0 0 0 0 0,1 1 0 0 0,0-1 0 0 0,1-13 0 0 0,4-4-6387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56:01.614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-1 0 979,'0'0'43,"0"0"9,0 0-41,0 0-11,0 0 0,5 12 0,-5-5 176,4 5 34,-4-1 6,4 4 2,-4-3-122,9 3-24,-5-4-4,5 5-2,-1 3-34,1 0-8,4 0 0,-5 0-1,1 4-23,4-4 8,-1 3-8,1-3-616,0 4-127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52:22.946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128 38 921,'0'0'82,"0"0"-66,0 0-16,0 0 0,9 4 115,-9-4 19,8 4 4,1-4 1,-5 0-31,5 0-7,-1 0-1,5 4 0,-9-4-49,9 4-11,-4-4-1,3 0-1,-3 0-30,0 0-8,-9 0 0,8 3 0,1-3-28,-1 0-6,1 0-2,-9 0-780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52:22.748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124 0 633,'0'0'56,"0"0"-44,0 0-12,0 0 0,0 0 212,0 0 41,-5 8 8,1-1 2,0 5-130,-5-4-25,5-5-6,-5 9-1,5 3-49,-4-4-11,-1 1-1,-4 3-1,5 0-16,-1 4-3,0-7-1,5 3 0,-4-4-19,-1 1 0,5-1 0,-1 4-9,5-7-59,0-8-11,0 0-2</inkml:trace>
  <inkml:trace contextRef="#ctx0" brushRef="#br0" timeOffset="-209603.27">-729 552 1522,'0'0'68,"0"0"13,0 0-65,0 0-16,0 0 0,0 0 0,0 0 126,9 4 22,-1 0 4,1 4 0,0-1-47,-1 5-9,1-1-3,4 0 0,-5 5-43,5-1-9,4 0-1,-4-3-1,0 3-23,4 4-5,-4-4-1,0 0 0,4-7-22,0 3-4,-4 5 0</inkml:trace>
  <inkml:trace contextRef="#ctx0" brushRef="#br0" timeOffset="-209806.75">-832 587 806,'0'0'72,"0"0"-58,0 0-14,5 3 0,-10 5 116,5 0 21,0-1 4,0 1 1,0-1-22,0 1-5,-4 4-1,4-1 0,0-3-58,-4 3-12,0-3-3,4 3 0,4-3-13,-4-8-4,-4 11 0,4 0 0,0-11-16,0 8-8,0 4 8,0-5-8,-9 5 8,5-5-8,-1 5 0,5-5 8,-4 5-38,-4-1-8,3-3-2,1 3-803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56:18.399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107 0 576,'0'0'25,"0"7"6,0-7-31,0 0 0,-9 4 0,0 4 0,5-4 186,-4 3 31,3 1 7,-3-4 0,8-4-122,-5 7-25,-3 8-5,-1 1 0,5-9-21,0 1-4,-5 7-1,5 0 0,-5 1-6,5-1-2,0-4 0,4 8 0,-5 0-9,5-3-1,0-1-1,0 0 0,0 4-16,0 0-3,5 0-8,-1 0 12,0-4-12,5 4 0,-5-3 0,0 3 0,5-4-33,0 0-3,-1 0-1,1 1 0,-5-5-47,5-3-10,-1-1-2</inkml:trace>
  <inkml:trace contextRef="#ctx0" brushRef="#br0" timeOffset="345.69">231 198 576,'0'0'51,"0"0"-41,0 0-10,0 0 0,0 0 188,0 7 35,0 5 7,0-12 2,-5 7-104,1 1-20,4 0-4,-4 7 0,4-8-46,0 5-9,4-1-1,-4 1-1,4-1-27,1 1-4,-1-5-2,5 5 0,-5-1-14,4 0 0,-3 1 0,3-5 0,5-3 0,0 0 0,0 4 8,0-5-8,-5-3-8,5 0-5,-4 0-1,-1 0 0,1-3 14,-1-1 0,-8 4 0,9-12 0,-5-3 18,1 4 6,-1-4 2,0-4 0,0-1-9,-4 1-1,0-3-1,-4-1 0,0 8 13,0-1 2,-5-3 1,0 0 0,-3-4-31,3 8 0,0 0-13,-3 3 4,-1 1 35,0 0 7,0 3 2,0 4 0,0 4-48,0 4-10,5 7-1,-1 1-1,1-5-58,3 1-11,1 4-2,4 3-796</inkml:trace>
  <inkml:trace contextRef="#ctx0" brushRef="#br0" timeOffset="562.25">526 331 806,'0'0'72,"0"0"-58,0 0-14,0 0 0,0 0 196,0 0 37,5 11 7,-5 1 2,4-1-110,-4 1-23,0-1-4,0 0-1,-4 5-64,4-5-12,4 4-4,-4 4 0,4 0-16,-4-3-8,0 3 8,4 0-8,1 0 0,-1-4-16,-4 0 3,4 0 0,1-3-62,-1 3-12,-4 0-2</inkml:trace>
  <inkml:trace contextRef="#ctx0" brushRef="#br0" timeOffset="970.02">818 148 633,'0'0'56,"0"0"-44,0 0-12,-5-4 0,-3-3 300,3 3 59,-3-4 11,4 5 2,4 3-214,-9 0-43,0 3-9,1-3-2,-1 0-67,1 4-13,-1 0-4,1 0 0,8-4-20,-9 7 0,5 1-10,0 3 10,-5 1-54,9-1-4,0 4-1,0-3 0,0-1 43,4 1 16,1-1-11,-1-3 11,-4-8-36,8 7-2,-8-7 0,9 0 0,4 0 9,-5 0 1,-8 0 1,9-7 0,-1-1 12,1 1 3,0-5 0,-5 1 0,4-1 12,-3 1 8,-1-4 0,0-1-8,1 1 24,-1 4-3,0-4 0,0 7 0,-4-4 1,0 5 0,0 7 0,0 0 0,5-8-2,-5 8 0,0 0 0,0 0 0,0 0 2,-5 12 0,5-1 0,0 1 0,-4 7-22,4 0 0,4 0 0,-4 3 0,0-2 0,0 2 0,0-3 0,5 0 0,-5 0-11,0 1 0,4-5 0,0-4 0,1 4-36,3-3-7,-8-5-2,0-7 0,0 0-142,0 0-29</inkml:trace>
  <inkml:trace contextRef="#ctx0" brushRef="#br0" timeOffset="1194.11">916-137 691,'0'0'61,"0"0"-49,0 0-12,0 0 0,0 0 202,0 0 38,0 0 7,0 0 1,4 11-116,5 0-23,0-3-5,-1 4 0,5 3 8,-4 0 3,3 4 0,1 0 0,0 0-31,0 4-5,0-4-2,-5 4 0,5 3-45,-4 1-8,-9 4-3,4-5 0,-4 5-33,4 3-8,-4-4 0,-4 8-1,0-7 21,-5 3 0,-4 8 0,5-4 0,-9 4-180,4-11-31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56:29.11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9077 806,'0'0'36,"0"0"7,0 0-35,0 0-8,0 0 0,0 0 0,0 0 112,0 0 20,0 0 4,0 0 0,5-8-92,-5-3-18,4 3-4,-4-3-1,0 11-13,4-8-8,0-3 10,-4 3-10,5 1 0,-1-1 0,0 1 0,1-1 0,-1 0 8,0-3-8,5 3 0,-5 1 9,5-5-9,-1 1 0,1-1 0,-1-3 0,5 4 14,0-5 1,0 1 0,0 4 0,-1-4 11,10-1 2,-5-6 1,0-1 0,-4 4 5,4-4 1,0-4 0,5 0 0,-1 5 0,5-5 0,-5 0 0,5 1 0,0 3-9,-1 0-2,-3-4 0,3 1 0,1-1 0,4 0 0,-4 1 0,0-5 0,8 1-7,-4-1-1,0-7-1,0 4 0,8 0-1,-3-1 0,-1-3 0,0 0 0,5-4 0,-1 1 0,5 2 0,-4-2 0,3-1-2,-3 0 0,-5 0 0,5 4 0,-1-8-2,1 4-1,-1-3 0,5-1 0,-4 4 6,4 0 1,-1-4 0,1 5 0,0-1-16,4 0 0,-4 0 0,0 4 0,0-4 8,0 4-8,-5-4 0,5 0 0,-4 4 8,3-8-8,-3 4 0,8-3 0,0-1 0,0 0 0,-8 1 0,4 3 0,8-4 0,-4 4 0,-4 0 0,4 1 0,-4-5 8,0 4-8,0-8 0,-1 5 0,6-9 11,-6 5-11,6-4 12,-6 3-12,6-7 13,-1 8-4,4-1-1,0 1 0,1-1-8,-1-3 12,-4 3-12,5-3 12,-5-4-12,4 4 0,1-1 0,-5 1 8,8 3-8,1 1 0,0-1 0,0 1 0,-5 3 0,0-3 0,1-5 0,-1 5 0,1-1 0,-5 1 0,4-4 0,0 3 0,5-3 0,-4 3 0,-5 1 0,8-1 0,-3 5 0,3-5 0,1-3 0,-9 3 0,5 1 0,-5-1 0,0 1 0,0-4 0,4-1 0,1-3 0,-1 4 0,5 3 8,0 1-8,4-1 0,-5 1 0,-3-1 0,3-3 0,-8 0 0,5-1 0,-1 1 0,1 0 0,3 0 0,1-1 0,4 1 8,0 3-8,0-3 0,-4 4 0,-1-5 0,1-3 0,0 4 0,-1-4 0,1 0 8,0-4-8,4 4 0,0 0 0,0-4 0,4 3 0,-4 1 0,0 0 0,-5 4 8,-3-4-8,-1 4 0,1-5 0,3 5 0,1-4 0,0 4 0,-1 3 0,1 1 8,0-1 10,-5 5 2,1-5 0,-5 4 0,0-3-29,0 3-6,4 0-1,1-7 0,-1 4 16,-4-1 0,9 1 0,-5 3 0,5-4 0,0 5 0,-13-1 0,4 0 0,0 1 0,-9 3 0,5 0 8,-9 0-8,1-4 0,-1 4 10,5 1-10,-5 3 8,-4-8 5,0 8 1,13 0 0,-5 0 0,-8 3-14,0 1 0,4 0 0,1 0 0,3 3 0,-4-3 9,-4 3-9,0-3 8,0 4-8,0 3 0,-4 0 0,-4-3 8,3-1-8,1 1 8,-5 7-8,5 0 8,-9-3-8,5 3 0,-1 0 0,0 0 0,-3 4 8,-1-4-8,8 4 8,-3 0-8,-1 0 0,1 4 0,-5-4 0,4 4 0,9-1 0,-8 5 0,-5-4 0,8 3 0,-3 1 0,-5-1 0,0-3 0,0 8 0,0-5 0,-4 1 0,4 3 0,-4 4 0,-4-3-8,4-1 8,-5 4 0,1-3 0,-1 3 0,1 0-11,-1 0 11,1 0-8,0 1 8,-9 3-12,0 0 12,4-4-12,4 0 4,-8 4 0,0 0 0,0 0 0,0 0-2,0 0 0,0 0 0,0 0 0,0 0 0,0 0 0,0 0 0,0 0 0,0 0 10,0 0-12,0 0 12,-8 4-12,-5 0 12,0 3 0,5-3 0,-1 0 0,-4 0 0,0 3 0,-4-3 8,0 4-8,4-4 0,0 3 8,-12 1-8,3-4 0,9 3 0,-4-3 0,0 4 0,-9-1-8,1 1 8,-1-1-12,5 1 12,-1 3-12,-4-3 2,1 0 0,8-1 0,0 1 0,-5 0 2,5 3 0,-4-3 0,3-5 0,6 5-6,-1 0-1,-9-1 0,9-3 0,1 4-12,-1-5-2,-4 1-1,-1 0 0,6 4-8,3-1-2,-4 1 0,5-4 0,-5 0-30,4-1-6,9-3-2</inkml:trace>
  <inkml:trace contextRef="#ctx0" brushRef="#br0" timeOffset="2333.55">-94 8929 921,'0'0'40,"0"0"10,0 0-40,0 0-10,0 0 0,0 0 0,-4-12 207,4 12 39,0 0 8,0 0 2,0 0-112,0 0-23,0 0-4,0 0-1,0 0-29,0 0-7,0 0 0,0 0-1,0 0-27,0 0-4,4 12-2,-4-12 0,0 0-22,0 11-4,0 4 0,0-3-1,-4-1-19,4 1 0,0 3 8,0 0-8,0-4 0,0 1-19,0 3 4,0-4 1,0 1-8,4-1-2,-8 1 0,4-1 0,4 1 8,-4-1 2,0-11 0,0 0 0,9 8 14,-5-1-12,-4-7 12,0 0-12,8 8 12,1-4 0,-9-4 0,9 3 0,3-3 18,-3 0 0,0 0 0,3-3 0,1 3 7,0-4 2,0-4 0,0 4 0,4 4-9,0-3-2,0-1 0,0 0 0,5 0-16,-1 0 8,5 1-8,-9-1 0,0 0 21,0 0-2,5 0-1,-5 1-863,0-5-173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56:30.397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153-5 1011,'0'0'44,"0"0"11,0 0-44,0 0-11,0 0 0,0 0 0,0 7 128,0-7 24,0 0 5,0 0 1,0 0-18,0 0-4,0 0-1,0 0 0,0 0-29,0 0-6,0 0 0,0 0-1,4 8-38,-4-8-7,0 0-2,0 0 0,5 11-26,-5 1-6,0-1 0,-9 5-1,5-1-19,-5 0 0,1 8 0,-5 0 0,-4 3 0,-1 5-17,6-1 3,-1 8 1,-9 0-55,5 0-12,0 1-1,9-1-1007</inkml:trace>
  <inkml:trace contextRef="#ctx0" brushRef="#br0" timeOffset="11058.42">796-394 633,'0'0'56,"0"0"-44,0 0-12,4 12 0,-4-12 95,4 11 17,0 1 3,1-1 1,3 1-51,-3-5-9,3 1-3,1 3 0,-1 4-25,1-3-4,-1-1-2,1 1 0,-1-5-6,5-3 0,-13-4-1,13 4 0,4-4 10,-4-4 3,-4 0 0,-1-3 0,1-1 6,4-3 2,-9 3 0,5-3 0,-5-5-8,0 1 0,5 0-1,-5 0 0,-4-1-4,4 5-1,-4-4 0,0 3 0,-4 1 0,4 3 0,0-3 0,-4 3 0,4-3-3,-5 3-1,1 1 0,4 7 0,0 0-10,0 0-8,0 0 12,0 0-12,0 0 0,0 11 0,0 4 0,4 4-12,1 0 12,-1 0-9,0 4 9,1 0-8,3 8 8,-4-5-8,1 1 8,3 0-8,1-5 0,-1 5 0,1 0 0,0 3 0,-1-3 8,1-4 0,-1 0 0,-3-4 0,-1 3 0,0 1 0,-4-4 0,0 0 0,0-3 14,-4-1 5,4-4 1,-4 4 0,-1-3 9,-3-5 3,3 1 0,-3 0 0,-5-5-11,4 1-1,-3 0-1,-1-4 0,0 4-7,0-4 0,-4-4-1,4 0 0,0 0-23,-4-3-5,4-5-1,5 5 0,-5-5-63,4 1-13,-4-4-2</inkml:trace>
  <inkml:trace contextRef="#ctx0" brushRef="#br0" timeOffset="11318.48">1190-382 1587,'0'0'70,"0"0"15,0 0-68,0 0-17,0 0 0,8-4 0,5 4 97,-4-4 16,3 4 3,-3 0 1,0-4-44,-1-3-9,1-1-1,-1 4-1,5-3-39,-4 3-8,-1 0-2,1 0 0,-1 1-34,1-5-7,-5 4-2,-4 4-627,5-4-126</inkml:trace>
  <inkml:trace contextRef="#ctx0" brushRef="#br0" timeOffset="11414.21">1258-245 288,'0'0'25,"0"0"-25,0 0 0,0 0 0,0 0 280,13 0 50,-4 0 10,-1 0 3,5-8-188,-4 1-38,3-1-7,1 0-2,-4 1-68,4-1-13,-5-3-3,5-1-604,-4 5-121</inkml:trace>
  <inkml:trace contextRef="#ctx0" brushRef="#br0" timeOffset="11670.81">1549-565 460,'0'0'41,"0"0"-33,0 0-8,0 0 0,0 0 208,0 0 39,0 0 8,0 0 1,13 0-101,0 4-21,-4 0-4,4 0-1,-5-4-32,5 0-6,-4 3-2,-1 1 0,5 0-28,-4 4-5,-1-5-2,-4 1 0,5 8-18,-5-9-3,-4-3-1,4 12 0,1-1-24,-5 1-8,0 3 0,-5 0 0,5 0 0,-4 4 0,-4-3 0,-1 6 0,1-2-20,-1 2-12,0 1-1,5 0-1,-9-8-34,9 4-6,-5-7-2,5 3-579,0-11-116</inkml:trace>
  <inkml:trace contextRef="#ctx0" brushRef="#br0" timeOffset="11932.3">1854-538 1152,'0'0'102,"0"0"-82,0 0-20,0 0 0,0 0 197,0 0 35,0 0 8,0 0 0,0 0-116,0 0-24,0 0-5,0 0-1,-13 4-48,0-1-10,4 1-1,5 8-1,-5-5-34,1 5-22,-1-1 3,5 0 1,0 1 8,8-1 2,-4-3 0,9 3 0,-1 1 8,1-1 0,-1 1 0,1-5-8,-1 1 8,1-1-12,4-3 12,0 0-12,4-4 12,-4 0-8,0 0 8,4-4-8,-5 0-4,1 1 0,0-1 0,-4-4 0,4 1-60,-5-1-13,5-3-3,-4-1-846</inkml:trace>
  <inkml:trace contextRef="#ctx0" brushRef="#br0" timeOffset="12151.84">2230-592 1764,'0'0'39,"0"0"8,0 0 1,0 0 1,0 0-39,0 0-10,0 0 0,0 0 0,9 0 88,4 0 16,-5-3 4,1 3 0,-9 0-43,9 0-8,-1 0-1,1 0-1,-9 0-23,8 0-5,5 0-1,0 0 0,-4 0-11,3 0-3,-3 0 0,0 0 0,8-4-12,-9 0 0,5 0 0,0 0 0,-4 1-174,3-1-31,1 0-7</inkml:trace>
  <inkml:trace contextRef="#ctx0" brushRef="#br0" timeOffset="12421.84">2710-824 1825,'0'0'40,"0"0"8,0 0 1,0 0 3,0 0-41,0 0-11,0 0 0,0 15 0,0 4 98,0 1 18,5-1 3,-5 0 1,0-4-68,4 8-12,-4-4-4,4 0 0,0 4-6,-4-4-2,5 3 0,-5-3 0,0 1-16,4-1-3,0 0-1,0 0 0,1-4-8,-1 0-11,0 0 3,1 1 0,3-5-189,-4 0-38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56:37.84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0 288,'0'0'25,"0"0"-25,0 0 0,0 0 0,0 0 225,0 0 40,0 0 8,0 0 2,0 0-120,0 0-24,0 0-5,0 0-1,0 0-17,0 0-4,0 0-1,0 0 0,0 0-30,0 0-5,0 0-2,9 7 0,-1 1-34,1 3-8,-5 5 0,0-1-1,1 4-23,-1 0 9,4 4-9,1 3 0,-5 5 0,5-1-22,-1 1 3,-3-1 1,3 1-26,1-1-4,-1 1-2,5-5 0,-4-3-136,-1-8-27</inkml:trace>
  <inkml:trace contextRef="#ctx0" brushRef="#br0" timeOffset="1252.18">321 605 691,'0'0'30,"0"0"7,0 0-29,0 0-8,0 0 0,0 0 0,0 0 195,0 0 37,0 0 8,-8 4 2,8-4-118,-5 4-24,-3 3-5,4-3-1,4-4-34,-9 8-8,5 3 0,-1-3-1,1 3-17,0 1-3,4-5-1,-4 5 0,4 3-18,0-4-4,0 5-8,4-5 12,0 8-12,0 0 0,5 0 0,-5-4 0,5 1-15,-5-1 4,5-4 1,-1 1 0,5-1-28,-4-3-6,-5 3 0,9-3-1,-5-4-38,1 3-7,0-7-2,-1 4-448,1-4-89</inkml:trace>
  <inkml:trace contextRef="#ctx0" brushRef="#br0" timeOffset="1464.08">501 670 460,'0'0'41,"0"0"-33,0 0-8,0 0 0,0 0 238,0 0 46,0 0 8,0 0 3,0 0-159,0 0-32,4 7-7,-4-7-1,0 0-45,5 12-10,-5-5-1,8 5-1,-8-1-22,5 1-4,-1-5-1,0 5 0,0-1-30,-4 1-6,0-12-2,5 7 0,3 5-128,-3-5-26</inkml:trace>
  <inkml:trace contextRef="#ctx0" brushRef="#br0" timeOffset="1703.01">715 780 1458,'0'0'64,"0"0"14,0 0-62,0 0-16,0 0 0,0 0 0,0 0 92,5 12 16,-5-5 4,0-7 0,0 0-40,0 12-8,-5-5-2,5 5 0,0-12-29,0 11-5,-4 1-2,0-1 0,0 0-26,-1-3 0,5 0 0,-4-1 0,4-7-40,0 0-12,0 0-4,0 0-556,13 8-111</inkml:trace>
  <inkml:trace contextRef="#ctx0" brushRef="#br0" timeOffset="2019.11">917 670 1868,'0'0'41,"0"0"9,0 0 2,0 0 0,-5 4-42,5-4-10,-8 7 0,4 5 0,-1-5 80,1 1 13,4 3 3,-4 1 1,4-1-51,0 1-10,0-5-3,0 5 0,4-1-21,5 4-12,-5-3 12,4-5-12,1 5 0,0-5 0,3 5 0,-3-8 0,0-1 0,3 1-9,-3 4 9,0-8 0,-1 0 0,1-4 0,-1 0 0,1 0 0,-1-3 0,-3-5 11,-1 1-1,0-4 0,0 3-2,1-3 0,-5-4 0,0 0 0,0 4 0,-5 0 0,1-5 0,0 5 0,-5 0-8,5 0 0,-5 3 0,-3 1 8,3 0-38,-4 3-8,0 4-2,1 0-658,-1 0-132</inkml:trace>
  <inkml:trace contextRef="#ctx0" brushRef="#br0" timeOffset="2353.09">1152 487 1209,'0'0'108,"0"0"-87,0 0-21,13 4 0,0-4 120,-4 7 20,3-3 4,1 4 1,-4 0-36,4 3-7,0-3-2,-5 3 0,5 0-16,-4 5-3,3-1-1,-3 0 0,-1 0-18,-3 1-4,3 3-1,-3 0 0,-5-4-20,4 0-4,-4 0-1,0 4 0,4-3-32,-4 3-16,0-8 2,0 4 0,4 4-12,-4-7-2,0 3-1,-4-4 0,0 8-144,-5-3-29</inkml:trace>
  <inkml:trace contextRef="#ctx0" brushRef="#br0" timeOffset="-3695.21">-1024 1054 1112,'0'0'49,"0"0"11,0 0-48,0 0-12,0 0 0,0 0 0,-4 4 93,4-4 17,-9 8 3,9-8 1,0 0 6,0 0 0,0 0 1,0 0 0,-4 7-48,4-7-9,0 0-3,-4 8 0,4-8 3,4 8 0,0-1 0,5 1 0,-5-1-21,5 1-4,-1 0-1,5 3 0,-4 1-16,4-5-3,0 1-1,-1-1 0,1 1-10,4 0-8,1-1 12,-1 1-12,0 3 0,0-3 0,0 0 0,4-1 0,-3-3-12,-1 4-8,0-5-3,4 5 0,-8-4-144,0 0-29</inkml:trace>
  <inkml:trace contextRef="#ctx0" brushRef="#br0" timeOffset="-2985.88">-351 1294 1328,'0'0'59,"0"0"12,0 0-57,0 0-14,-4-4 0,4 4 0,0 0 117,0 0 21,0 0 4,-9 0 1,0-3-35,1 3-8,8 0 0,0 0-1,-4 0-36,-1 3-7,5-3-2,-4 12 0,0-1-29,-5 1-5,9-1-2,-4 1 0,0 3-18,4 4 0,4 0 0,-4 0 0,4 4 0,5 0-12,-5-4 1,5 3 1,-1 1 0,1 0 0,4-4 0,-1 0 0,-3 0-20,4-3-4,0-5-1,4 0 0,-4 1-44,-1-5-9,6-3-1,-6 0-826</inkml:trace>
  <inkml:trace contextRef="#ctx0" brushRef="#br0" timeOffset="-1644.91">-163 1439 288,'0'0'12,"0"0"4,0 0-16,0 0 0,0 0 0,0 0 0,0 0 271,0 0 51,0 0 10,0 0 3,0 0-189,0 0-38,-8 4-7,8-4-1,0 0-32,-5 7-7,5-7-1,0 0 0,5 12-28,-5-5-7,0-7-1,4 12 0,-4-12-12,4 15-2,1-4-1,-1 1 0,0-1-9,5 1 0,-1-1 0,1-3 0,-1 3 0,1-3 0,4 3 0,0-3 0,-5-4 0,1-1 0,4 1 0,-5 0 0,-8-4 0,9 4-11,-9-4 11,13-4-8,-9 0 8,4-3 0,-3-1 0,-5-3-8,0-1 8,-5-3 0,5 0 8,-4 0-8,0-1 8,0 1-8,-5 0 10,0 0-10,1 3 0,-1-3 0,-3 4 0,-1-1 0,0 4 36,0 1 0,0-1 1,0 1 0,0 3-37,5 0-8,-5 0-2,4 4 0,1 0-57,8 0-11,0 0-2,-9 4-549,9-4-110</inkml:trace>
  <inkml:trace contextRef="#ctx0" brushRef="#br0" timeOffset="-1433.73">103 1645 1659,'0'0'36,"0"0"8,0 0 2,0 0 1,0 0-38,0 0-9,4 11 0,-4-3 0,0 3 75,0 0 13,0 1 2,4 3 1,-4 0-57,5 4-11,-1 0-3,5 0 0,-5 4-32,0-4-6,-4 4-2,9-4 0,-5-4-70,0 1-14</inkml:trace>
  <inkml:trace contextRef="#ctx0" brushRef="#br0" timeOffset="-1161.46">300 1542 1036,'0'0'92,"0"0"-73,0 0-19,0 0 0,0 0 177,0 0 32,0 0 7,8 0 0,1 4-107,0-4-21,-9 0-5,8-4-1,5 4-42,-4 0-9,-1 0-2,1 0 0,4 0-17,-5 0-3,1 0-1,-5 0 0,5-4-30,-1 0-6,1 4-2,4 0-618,-9 0-123</inkml:trace>
  <inkml:trace contextRef="#ctx0" brushRef="#br0" timeOffset="-969.75">613 1367 1544,'0'0'68,"0"0"15,0 0-67,0 0-16,0 0 0,0 0 0,0 0 96,0 0 15,0 11 3,0-3 1,0-8-41,4 11-8,4 0-2,-8 1 0,5-1-16,-1-3-4,0 3-1,1 5 0,-1-5-33,0 0-10,-4 5 0,4-5 0,5 4-18,-5 1-10,-4-1-3,9 0 0,-5 0-57,0-3-12,5 3-3</inkml:trace>
  <inkml:trace contextRef="#ctx0" brushRef="#br0" timeOffset="-667.3">852 1317 1335,'0'0'59,"0"0"13,0 0-58,9 4-14,0 4 0,-1-5 0,1 5 95,-1-4 16,1 3 3,4 1 1,-5 3-46,1 1-9,4 3-1,0 0-1,-5 4-8,1 0-2,4 0 0,-5 4 0,1-4-5,-1 0-2,1 4 0,-1 0 0,-3 0-12,3 4-2,-4 3-1,5-3 0,-9 3-26,4-3 0,-4-1 0,0 1 0,0-4-41,0 0-7,-4 0-2,-5-4 0,5 0-115,-4-4-23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57:10.27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0 518,'0'0'46,"0"0"-37,0 0-9,0 0 0,0 0 125,0 0 23,0 0 5,0 0 1,0 0-23,0 0-5,5 4-1,3 0 0,-8-4-52,9 3-10,4 1-3,-5 0 0,1 4-17,-1-5-4,5 1-1,-4 0 0,-1 0-11,5 0-3,-4 3 0,-1-3 0,5 4-4,0-1-2,0 1 0,-5 3 0,5-3-30,-4 0-5,8 3-2,-13 0 0,5 1 47,-9-5 8,8 5 3,1-1 0,-9 4-28,-9-7-11,9 3 8,0 1-8,0 3 11,-4 0-3,0-3-8,-5-1 12,-4 1-12,5-1-8,-1 4 8,5-7-13,-13-1-24,4 1-5,4-4-1,5 0 0,-9-1-1,5-3 0,-1 0 0,9 0 0,0 0-61,0-3-13,-8-5-2</inkml:trace>
  <inkml:trace contextRef="#ctx0" brushRef="#br0" timeOffset="263.52">309 8 345,'0'0'31,"0"0"-31,0 0 0,0 0 0,0 0 222,0 0 38,0 0 8,0 0 2,0 0-114,0 0-24,0 0-4,-9 11 0,9-11-45,0 8-9,0 3-2,-4 0 0,0-3-30,4 3-6,-9-3-2,5 4 0,4-5-22,-9 1-12,9-1 12,-4 5-12,0-1 0,4 1 0,4-1 0,0 0 0,5 1 0,-9-1 0,4 4 0,5 1 0,-9-5-8,8 0 8,1 1 0,4-1-9,-5-3 9,5 0-8,0-1 8,4 1-8,4-8-28,-8 4-4,4-4-2,1-4-566,-1 4-114</inkml:trace>
  <inkml:trace contextRef="#ctx0" brushRef="#br0" timeOffset="473.35">673 152 1497,'0'0'66,"0"0"14,0 0-64,0 0-16,0 0 0,0 0 0,0 0 136,0 0 23,0 0 5,13 4 0,-13-4-65,4 0-14,5 0-2,8 0-1,-13 0-53,5 0-10,-9 0-3,17 0 0,-4-4-25,-5 4-6,1 0-1,4 0 0,-5-4-133,5 4-27,-4 0-6</inkml:trace>
  <inkml:trace contextRef="#ctx0" brushRef="#br0" timeOffset="731.41">1088-30 1918,'0'0'85,"-4"7"18,4-7-83,0 0-20,0 0 0,0 0 0,0 0 121,0 0 20,0 0 4,-4 8 1,4-1-65,0 5-13,4-1-2,0 1-1,-4-1-33,5 4-6,-1 0-2,0 5 0,5-1-16,-9 0-8,0 3 8,0 1-8,4 4 0,5-1 0,-9-3-12,8 4 12,1-4-52,-5-4-2,5 0-1,-9 0 0,8-8-191,-3 1-38</inkml:trace>
  <inkml:trace contextRef="#ctx0" brushRef="#br0" timeOffset="990.35">1384 126 691,'0'0'61,"0"0"-49,0 0-12,0 0 0,0 0 310,0 0 59,0 0 12,0 0 3,0 0-220,0 0-44,0 0-9,9-4-2,-1 4-53,5 0-12,0-4-1,4 4-1,-13-4-22,5 4-4,8-4 0,-13 4-1,9 0-15,0 0 0,0-3-12,-5 3 12,5-4-58,-13 4-5,0 0-1,0 0-682,13 0-137</inkml:trace>
  <inkml:trace contextRef="#ctx0" brushRef="#br0" timeOffset="1314.18">1401 224 806,'0'0'36,"0"0"7,0 0-35,0 0-8,0 0 0,0 0 0,0 0 304,0 8 58,9 0 12,-1-5 2,1-3-232,-1 4-46,1-4-10,4 4-1,4-4-45,-4 0-9,0 0-1,4 0-1,-9-4-31,5 0-12,0 8 1,4-4 0,5 0-224,-10 0-45</inkml:trace>
  <inkml:trace contextRef="#ctx0" brushRef="#br0" timeOffset="1484.98">2112 46 1958,'0'0'87,"0"0"17,-8-4-83,3 0-21,1 0 0,-5 4 0,9-4 107,-8 1 17,-1-1 3,9 4 1,0 0-52,-4 0-9,-5 4-3,9-4 0,0 0-51,-8 7-13,4 5 0,-1-1 0,1 4 0,0 1 0,4 6 0,0 1 0,0-4 0,4 8 0,0-1 0,5 1 0,-1 0 0,1-1 0,4-3 0,4 0 0,-4 0 0,8-4-18,-12-4 4,12-4 1,-8 1-143,4-5-29,-4-3-6,0 0-773</inkml:trace>
  <inkml:trace contextRef="#ctx0" brushRef="#br0" timeOffset="1767.04">2403 23 2008,'0'0'44,"0"0"10,0 0 2,0 0 0,0 0-45,9 0-11,-9 0 0,13 4 0,0-4 92,4 0 17,-9 0 3,5 3 1,-4-3-35,-1 4-7,1 0-2,0 4 0,3-8-7,-7 7-2,3-3 0,1 4 0,-5-1-60,0 1-10,1 0-3,-1-1-1,-4 5 14,0-1 0,0 0 0,0 1 0,-4 3 16,4-4-4,-9 8-1,9-7 0,-4-1-63,-5 4-12,5-3-2,-5-1-1,9-3-25,0-8-4,-8 4-2,8-4 0,0 0-158,0 0-32</inkml:trace>
  <inkml:trace contextRef="#ctx0" brushRef="#br0" timeOffset="2004.56">2673-15 1702,'0'0'76,"0"0"15,0 0-73,0 0-18,0 0 0,0 0 0,0 0 112,0 0 18,0 0 4,0 0 1,0 0-28,-4 11-6,4 1-1,-9-1 0,1 0-64,8 5-14,-4-5-2,-1 4-1,1-3-19,8 3 0,-4-4 8,0 5-8,0-1 0,0-4 0,5 1 0,3-1-9,-4 4 9,5-3 16,0-5-4,3 1-1,1-1-11,0-3 0,0 0 0,0 0 0,4-8-64,-4 4-16,0 0-2,4 0-653,-4-8-130</inkml:trace>
  <inkml:trace contextRef="#ctx0" brushRef="#br0" timeOffset="2247.57">3080 91 2026,'0'0'44,"0"0"10,0 0 2,0 0 1,0 0-45,9 0-12,-9 0 0,17 0 0,-13 0 74,5 0 13,8 0 2,-9 0 1,-3 0-48,8 0-10,-5 0-1,5 0-1,-4 0-30,8 0-12,-9 0 1,5 0 0,-4-3-145,-1 3-28,1-4-7</inkml:trace>
  <inkml:trace contextRef="#ctx0" brushRef="#br0" timeOffset="2779.77">3427-57 576,'0'0'51,"0"0"-41,0 0-10,0 0 0,0 0 309,4-4 60,5 0 12,4 1 3,-5 3-204,1 0-41,8 0-8,-4 0-2,-4 0-53,-1 3-10,5-3-2,-4 4-1,3-4-51,-3 4-12,4-4 0,-5 0 0,10 4 54,-6 0 8,-3-4 2,-1 3 0,10 1-52,-18 0-12,0-4 0,0 0 0,0 0-48,4 11-13,0-3-3,-8 3 0,0 1 1,4-1 0,-9 1 0,5-1 0,-1-3-28,1-1-5,0 5-2,4-12 0,0 0 17,0 7 3,-4 1 1,4-8 0,0 0 47,0 0 10,0 0 1,0 0 1,0 0-5,4 11-1,-4-11 0,4 12 0,-4-12 39,0 0 7,9 7 2,4 1 0,-9 0 32,4-5 6,1 5 2,4-4 0,-5 0 0,1-1 0,4 1 0,-5 0 0,1 0 18,0 0 4,-9-4 1,8 7 0,1-3-37,-9-4-7,0 0-2,0 11 0,0-11-33,0 12-8,0-1 0,-9 1 0,5-1 0,-5 0 0,1 1 0,3-1 0,-7 1 0,3-1 0,-4-3 0,5-4 0,-1 3-19,0-3-5,1 0-2,4-4 0,-5 0-10,-4 0-1,0-4-1,5 0 0,-1 0-123,5-3-25,-5-1-5,1 4-692</inkml:trace>
  <inkml:trace contextRef="#ctx0" brushRef="#br0" timeOffset="3054.41">3958-42 1897,'0'0'41,"0"0"9,0 0 2,9 8 2,4-1-43,-5 1-11,-3 0 0,3-1 0,1 1 98,-1-1 18,5 5 3,-4-1 1,-1-3-53,1 3-11,4 1-1,0 3-1,-5 0-15,1 0-3,-1 1-1,5-1 0,-4-4-35,-1 4 0,1 1 0,-5-1 0,5 0 0,-5 4 0,-4 0 0,0 0 0,-4 0 0,-5 4 0,5-4 0,-9 4 0,4 3-52,-3-3-16,-1 0-4,4-4-669,-4 0-134</inkml:trace>
  <inkml:trace contextRef="#ctx0" brushRef="#br0" timeOffset="3448.49">4224-415 2206,'0'0'48,"0"0"11,0 0 1,0 0 3,0 0-51,0 0-12,-4-7 0,4 7 0,8-4 75,1 0 12,-9 4 2,13-4 1,-1 4-30,-3 0-7,-9 0-1,13 0 0,0 4-26,0 0-6,-5 0 0,5 3-1,-13-7-19,4 4 0,5 4 0,-5-1 0,0 5 0,-4-5-14,0 5 2,0-1 1,0-3-49,-4 3-9,0 1-3,4-5 0,0-7-3,0 12-1,0-12 0,0 0 0,0 0 26,0 0 5,0 0 1,8 7 0,1-3 10,-9-4 2,0 0 1,13 4 0,0 0 31,4-4 0,-9-4 0,9 0 0,-4-4 0,0 5 12,0-5-4,0 4-8,0-3-16,-5-1-9,5 4-3</inkml:trace>
  <inkml:trace contextRef="#ctx0" brushRef="#br0" timeOffset="5347.09">167 1141 345,'0'19'31,"0"-19"-31,0 0 0,0 0 0,0 0 245,0 0 43,9-7 9,-9 7 2,9-4-171,-9 4-33,8 0-7,5 0-2,0 0-29,-5 0-5,1 0-2,4 4 0,0-4-11,-5 0-3,-8 0 0,9 7 0,-5-3-12,5 4-4,-9 3 0,4 1 0,0-1-8,5 4-3,4 0 0,-13 4 0,0-3-9,4-1 0,-4 0 0,4 0 8,-4 1-8,0-1 10,0 0-10,-4 0 10,0 4-10,-9-7-9,13-1 9,-9 4-13,5-7-9,0 3-2,-5-3 0,5-1 0,-5-3-32,1-4-8,8 0 0,-9 0-508,5-7-100</inkml:trace>
  <inkml:trace contextRef="#ctx0" brushRef="#br0" timeOffset="5607.25">467 1145 1036,'0'0'92,"0"0"-73,0 0-19,0 0 0,0 0 128,0 0 23,0 0 4,-8 8 1,3-1-23,-3-3-4,-1 4-1,1-4 0,3-1-62,-7 5-13,7 0-2,-3-1-1,3 1-23,-3 3-5,4 4-1,-5-3 0,5-1-21,4 4 0,0 4 0,4-3 0,5-1-28,-9 0-4,4 0-1,9 4 0,-5-7 44,9 3 9,-4-4 1,4 1 1,-4-1-36,0-3-7,4-1-2,-4-3 0,4 0-22,-4 0-5,4 0-1,0-4 0,1 0-49,-6-4-9</inkml:trace>
  <inkml:trace contextRef="#ctx0" brushRef="#br0" timeOffset="5987.16">797 1267 633,'0'0'56,"0"0"-44,0 0-12,0 0 0,0 0 175,0 0 33,0 0 6,0 0 2,0 0-76,13 0-14,-4 0-3,3-4-1,-12 4-41,5 0-8,3 0-1,9 0-1,-12 0-24,8 0-5,-1 0-1,-7 4 0,-5-4-27,13 4-6,-1-1 0,1 5-8,0-4-32,4 0-12,-4-4-4</inkml:trace>
  <inkml:trace contextRef="#ctx0" brushRef="#br0" timeOffset="7041.78">2202 1271 1695,'17'3'75,"-4"1"16,-13-4-73,4 0-18,5 0 0,0 4 0,3-4 113,-3 4 19,4 0 4,-5-1 1,9 5-109,-4-4-28,-4 4 0,4-1 0,0 1 33,4 3 2,-9-3 0,5-1 0,0 1-23,-4 3-12,-1 1 12,1-1-12,-5-3 25,5 3-1,-9 4-1,0 1 0,0-1-23,-9 0 0,0 0 0,1 1 0,4 3-47,-14-4-13,1 0-4,0 0 0,0 0 0,4-3 0,-8-1 0,8 1 0,-4-9-110,8 1-22,-8 4-5,17-8-1</inkml:trace>
  <inkml:trace contextRef="#ctx0" brushRef="#br0" timeOffset="7283.41">2596 1305 806,'0'0'72,"0"0"-58,0 0-14,0 0 0,0 0 246,0 0 46,0 0 10,0 8 2,-8-1-144,3 1-28,1-1-5,-5 1-2,5 0-76,-4 3-15,-1 0-3,5 1-1,-5-1-22,1 1-8,3 3 0,5 0 0,-8 0 0,8 0 0,0 1 0,8-1 0,-8 0-9,9 0-2,-5-3 0,9-1 0,0 1 11,0-1 0,0-3 0,4-1 0,-4 1-53,4-1-9,-4-3-2,8-4-614,-8 4-123</inkml:trace>
  <inkml:trace contextRef="#ctx0" brushRef="#br0" timeOffset="7608.51">2785 898 1958,'0'0'87,"0"0"17,0 0-83,0 0-21,0 0 0,0 0 0,0 0 107,0 0 17,0 0 3,0 0 1,0 0-52,0 0-9,8 0-3,1 4 0,-9-4-13,13 3-3,-13 1-1,8 0 0,-4 0-38,5 7-9,-9-3 0,4 7 0,1 0-53,-1 1-13,-4 3-2,4 0-1,-4-4-30,4 0-5,1 4-2,3-4 0,1-3 34,-1-5 6,-8 5 2,0-1 0,5 1 51,-1-1 13,-4-11 0,13 0 0,0 4-29,-5-4-3,9-4-1,-4 0 0,4 0 17,1 1 4,-1-1 1,4 4-527,-8-12-106</inkml:trace>
  <inkml:trace contextRef="#ctx0" brushRef="#br0" timeOffset="7976.18">3294 1434 1382,'0'0'61,"0"0"13,0 0-59,0 0-15,0 0 0,0 0 0,9 0 190,0 0 35,-1 0 7,1 4 2,-1-4-144,9 4-29,-8-8-5,-1 4-2,5 4-43,-4-4-11,4-4 0,8 4 0,-8 0-71,4 0-16,0 0-3,0-4-894</inkml:trace>
  <inkml:trace contextRef="#ctx0" brushRef="#br0" timeOffset="6238.42">1320 1046 748,'0'0'67,"0"0"-54,0 0-13,0 0 0,0 0 306,0 0 58,0 0 12,0 0 3,0 0-228,-5 12-46,5-1-9,-4 4-1,4 8-63,0-8-13,0 1-3,4 3 0,1 3-16,-5 1 0,0 0 8,8 7-8,-8-3-11,5 7-5,3-3-2,-4 3 0,5 0-170,-5-3-33</inkml:trace>
  <inkml:trace contextRef="#ctx0" brushRef="#br0" timeOffset="6536.19">1692 1278 1267,'0'0'112,"0"0"-89,0 0-23,0 0 0,0 0 142,0 0 24,5-4 5,3 4 1,9 0-73,-12-3-15,3 3-2,5-4-1,-4 0-58,-1 4-12,1 0-3,-1 0 0,5 0-24,0 0-6,-9 4-1,5-4-617,-9 0-123</inkml:trace>
  <inkml:trace contextRef="#ctx0" brushRef="#br0" timeOffset="6695.74">1774 1392 403,'0'0'17,"0"0"5,0 0-22,0 0 0,0 0 0,4 8 0,-4-8 334,9 8 62,-9-8 13,8 3 3,5 5-277,-4-4-55,3 0-12,1 3-1,4-7-59,-4 4-8,0-4-10,0 0-928</inkml:trace>
  <inkml:trace contextRef="#ctx0" brushRef="#br0" timeOffset="9025.12">4044 1202 691,'0'8'61,"0"-8"-49,0 0-12,0 0 0,0 0 284,-4 4 55,-5-4 10,9 0 3,0 0-169,0 0-34,-8 3-6,3 1-2,-3 0-76,3 7-15,-3-3-3,4 3-1,-5-3-30,5 7-5,-1 0-2,5 5 0,-4-5-9,4 0 0,-4 4 0,4 4 0,4-4 0,-4 4 0,0 3-10,4-3 10,5 0-14,0 0 3,-1-4 1,1-4 0,-1 0-8,1-7-2,-1-1 0,5 1 0,0-4 7,0-4 1,-4 0 0,3 0 0,-3-8-8,0 1 0,-1 3-1,1-4 0,-1-3 21,1-1 0,-5 1 0,0 3 0,-4-3 0,5 3 0,-5-3 0,-5 3 0,5 8 24,-4-7 8,-5-1 3,1 4 0,-1 4-26,-3 0-9,3 0 0,-4 0 9,0 4-37,0 4-8,1 3-2,-1-3 0,4-1-72,1 5-14,3-1-4,1-3-819</inkml:trace>
  <inkml:trace contextRef="#ctx0" brushRef="#br0" timeOffset="9369.5">4237 1423 1728,'21'7'38,"-21"-7"8,0 0 2,0 0 0,4-3-39,9-1-9,-4 4 0,4 0 0,0-4 114,-1 4 21,-3 0 4,8 0 1,-8 0-56,4 4-10,-1-4-2,1 7-1,0-3-27,0 4-4,0-4-2,0 3 0,-5 1-20,-4 3-4,5-3-1,0 3 0,-9 1-13,4-1 11,-4 1-11,-4-1 10,4 4-10,0-3-16,-9 3 4,0-4 1,1 1-12,-1 3-2,-4 0-1,5-4 0,-1 1-48,1-4-10,-1-1-1,1 1-1,-1-1-149,1-3-29,-10-4-7,18 0-1</inkml:trace>
  <inkml:trace contextRef="#ctx0" brushRef="#br0" timeOffset="9540.16">4579 1415 921,'0'0'82,"0"0"-66,0 0-16,0 0 0,0 0 220,0 0 40,0 0 8,0 0 1,0 0-101,0 0-20,0 0-4,0 0 0,0 0-80,-4 12-15,0-1-3,-5 4-1,5-3-33,0-1-12,-1 4 9,5 1-9,0-1 0,-8 0 0,16 0 0,-8 0 0,0-3 0,5 3 0,3-4-11,1 1 11,-1-1-9,1 1 9,0-1-10,3-3 10,-3-1-32,4-3 0,4 4 0,0-4 0,-4-1-118,4-3-24,4-3-5</inkml:trace>
  <inkml:trace contextRef="#ctx0" brushRef="#br0" timeOffset="9808.85">5025 1453 1569,'0'0'69,"0"0"15,0 0-67,0 0-17,0 0 0,0 0 0,0 0 137,13 4 24,0-4 5,-1 0 1,1 0-59,-4 4-11,4-4-2,0-4-1,-1 4-41,1 0-8,-4 0-1,4 0-1,0 0-31,4 0-12,-9 0 8,5 0-8,-4 4-34,3-8-12,-3 0-2,0 0-716,-9 4-144</inkml:trace>
  <inkml:trace contextRef="#ctx0" brushRef="#br0" timeOffset="10036.28">5149 1255 1267,'0'0'112,"0"0"-89,0 0-23,0 0 0,0 0 213,0 0 39,0 0 7,0 8 1,0 3-140,0 1-29,0-1-6,4 5-1,-4-1-56,0 0-12,5 0-3,-1 4 0,0 4-13,1 0 0,3-4 0,1 4 0,-1-4-43,-3 0-5,3-4 0,5 0-678,0-7-135</inkml:trace>
  <inkml:trace contextRef="#ctx0" brushRef="#br0" timeOffset="10434.96">5702 1099 1612,'-5'0'144,"5"0"-116,0 0-28,0 0 0,-8-7 186,4-1 31,-1 4 7,5 4 0,-4-3-128,-5-1-27,-3 4-5,7 4 0,5-4-37,0 0-7,-21 0-2,12 3 0,5 5-29,-5 0-5,1-1-2,-5 5 0,0-9 18,5 5 0,8 4 0,-5-5 0,-8 1-31,9-1 1,8 5 0,-4-5 0,0 5-16,5-5-3,-5 1-1,13 3 0,4-7 2,-9 0 0,-8-4 0,9 4 0,8 0 10,-4-4 2,-13 0 1,0 0 0,13-8 23,0 4 4,-5 0 8,-4-3-13,-4 7 26,9-8 6,0 1 1,-1 3 0,-8 4 13,0 0 3,9-4 1,-1 4 0,-8 0-16,9 4-3,-1 3-1,5 5 0,0 3-9,0 0-8,-13 4 12,4 0-12,9 0 8,0 0-8,-13 0 0,4 4 0,0-4 0,1 4 0,3 0 0,1 0 0,-13-1-8,8 1-9,9-4-2,-9 0 0,-4 0-44,4 0-9,5-3-1,-5-1-858</inkml:trace>
  <inkml:trace contextRef="#ctx0" brushRef="#br0" timeOffset="12010.64">540 2564 691,'-13'0'61,"5"0"-49,3 4-12,-3 0 0,-1 0 202,-4-1 38,5 1 7,-1 4 1,-4-1-143,1 1-29,7 0-5,-8 3-2,5-3-53,4 3-16,-5 0 0,9 5 8,0-1-8,0 0 0,0 0 0,0 1 0,4 3-9,5 0 9,-1-4-10,5 4 10,-4-4-8,12 0 8,-12 0 0,12-3-9,-8-1-19,9-3-4,-5-1-1,4-3-483,1 0-96</inkml:trace>
  <inkml:trace contextRef="#ctx0" brushRef="#br0" timeOffset="12348.84">592 2222 1497,'0'0'66,"0"0"14,0 0-64,0 0-16,0 0 0,0 0 0,0 0 144,0 0 26,12 0 5,-3 0 1,-9 0-81,9-4-16,-1 4-3,5 0-1,-13 0-39,0 0-8,4 4-2,-4-4 0,9 4-14,-1 3-4,1 1 0,-5 3 0,5-3-8,-9 7 0,0-4-12,0 5 12,4-1-51,0 0-2,1 0-1,-1 1 0,-4-9-34,4 5-8,5-1 0,-9-11-1,0 0 69,4 8 13,5-1 3,-1 5 1,1-9-1,4 1 0,-5-4 0,1 4 0,4-4 20,-5 0 3,14-4 1,-10 0 0,1 1-21,4 3-4</inkml:trace>
  <inkml:trace contextRef="#ctx0" brushRef="#br0" timeOffset="11758.77">206 2598 1209,'0'0'53,"0"0"12,0 0-52,0 0-13,0 0 0,0 0 0,0 0 148,0 0 26,0 0 6,4 4 0,-4-4-122,9 4-25,-1 0-5,1-4 0,-9 0 23,13 4 5,-5-1 0,1 1 1,-9-4-29,13 4-5,0 4-2,-5-5 0,5 5-8,0-4-1,-4 3-1,-1 5 0,1-5-11,-5 5 12,5-1-12,-9 1 12,0 3-12,0-4 8,0 5-8,0-5 8,-13 0-8,13 1-14,-13-1 3,4 1 1,1-1-16,-5-3-3,13 3-1,-9-3 0,1-1-30,-1-3-7,9-4-1,-4 4-828</inkml:trace>
  <inkml:trace contextRef="#ctx0" brushRef="#br0" timeOffset="13107.69">1093 2766 1152,'0'0'51,"0"0"10,0 0-49,8 7-12,-8-7 0,13 12 0,0-8 131,0-1 23,0-3 5,4 4 1,0 0-76,0 0-16,-4-4-2,4 0-1,4 0-53,-8 0-12,4 0 0,5 4 0,-1-8-25,-8 4-6,4 0-1,5 0 0</inkml:trace>
  <inkml:trace contextRef="#ctx0" brushRef="#br0" timeOffset="29186.95">1560 2541 172,'0'0'16,"0"0"-16,0 0 0,0 0 0,17 8 297,-4-8 57,-5 0 11,14 0 3,-10-4-196,6 4-38,-6-4-8,10 4-2,-5-4-66,4 1-14,-8-1-2,4 0-1,-4 0-13,0 0-4,4 1 0,-4-1 0,-9 4 8,5-4 2,-1 4 0,-8 0 0,0 0-2,9 0 0,-9 0 0,4 4 0,-4-4-4,0 0-2,0 11 0,0 1 0,0-1 10,0 4 3,-4-3 0,4 3 0,0-4-51,0 5-9,0-1-3,-9 0 0,5 4 14,0-4 10,4 4-13,0 0 5,-4 0-21,4 0-4,0 0-1,0 4 0,0-4-42,0 0-8,0-4-1,0 4-1,4-3-134,-4-5-28,-9 12-4,9-23-2</inkml:trace>
  <inkml:trace contextRef="#ctx0" brushRef="#br0" timeOffset="29396.7">1620 2792 864,'0'0'76,"0"0"-60,0 0-16,0 0 0,0 0 246,0 0 46,0 0 10,8 0 2,1 0-192,4 0-39,-1 0-7,-3 0-2,4 0 0,4 0 0,4-3 0,-8 3 0,9-4-2,-5 4-1,4-4 0,1-4 0,-1 5-47,-4-1-14,0 0 0,0-4 8,5 5-132,-9-1-25,8 0-6,-8 0-1</inkml:trace>
  <inkml:trace contextRef="#ctx0" brushRef="#br0" timeOffset="29682.29">2031 2697 1036,'0'0'92,"0"0"-73,0 0-19,0 0 0,0 0 252,0 0 46,0 0 10,0 0 1,8 4-163,1 0-33,-1-4-6,5 4-2,-4-4-45,4 0-10,-5 7-2,5-7 0,4 4-22,-8 0-5,4 0-1,-5 0 0,1-1 8,4 5 0,-9-4 1,5 3 0,-1 5-41,-4-5-9,1 5-2,-1-1 0,0 1 37,-4 3 7,0 0 2,0 0 0,-4 0-77,0 4-15,-1-3-3,1-1-1,4-4-37,-8 5-7,3-9-2,5-7 0,-4 8-117,4-8-24,-17 11-5,17-11-1</inkml:trace>
  <inkml:trace contextRef="#ctx0" brushRef="#br0" timeOffset="29899.89">2331 2644 2188,'-18'8'97,"18"-8"20,-4 7-93,0 1-24,-9-4 0,4 7 0,1 0 56,-1 1 6,1-1 2,4 1 0,4-1 0,-5 4 0,1 1 0,0 3 0,4-4 0,-5 4 0,5-4 0,5 0 0,-1 4-79,5-4-15,-1 1-3,5-1-1,8 0 24,-4 0 10,5 1-8,-1-9 8,5 1 0,0-4-8,-1-1 8,1-6 0,0-1-76,-5-4-9,5-3-3</inkml:trace>
  <inkml:trace contextRef="#ctx0" brushRef="#br0" timeOffset="15931.87">2703 2758 1616,'0'0'72,"0"0"14,0 0-69,0 0-17,0 0 0,0 0 0,0 0 80,0 0 12,0 0 2,5 8 1,3-1-25,-8-7-5,9 0-1,-1 4 0,5 0 0,4-4 0,-4 0 0,0 0 0,4 0-64,-4 0-11,0-4-3,4 4-1,-4-4 15,0 4-9,-1 0 9,6-3-8,-6-1-145,-3 0-29</inkml:trace>
  <inkml:trace contextRef="#ctx0" brushRef="#br0" timeOffset="16153.88">2827 2655 1677,'0'0'74,"0"0"16,0 0-72,0 0-18,0 0 0,0 0 0,0 0 66,0 0 10,0 16 1,0-5 1,0 0-62,0 1-16,9 3 0,-5 0 0,5 4 0,-1 0 0,1-3 0,-5 3 0,1 0 0,-1-4 0,4 0 0,-8 0 0,9-3-49,-5-1-13,5-3-2,-9-8-1</inkml:trace>
  <inkml:trace contextRef="#ctx0" brushRef="#br0" timeOffset="16381.28">3153 2576 633,'4'15'56,"-4"-15"-44,0 0-12,-4 11 0,4 1 234,-4-1 45,4-3 9,0 3 1,4 4-172,0-3-34,-4 7-7,5-4-2,-5-4-46,4 8-10,0 0-2,5 0 0,-9 0-16,4-3-14,0 3 2,5-4 1,-5 0-143,5-4-29,4 1-5,-13-12-2</inkml:trace>
  <inkml:trace contextRef="#ctx0" brushRef="#br0" timeOffset="16724.59">3363 2595 633,'0'0'56,"0"0"-44,0 7-12,0-7 0,-9 8 245,9-1 47,0 1 10,0 3 2,0-11-164,0 16-33,0-5-7,0 8 0,0 0-71,5-4-13,-1 4-4,4 4 0,1 0-12,4-4 0,-5-4 0,1 4-10,8-4-26,-4 4-6,0-7-1,0-1 0,4-3 67,0 0 14,-8-5 2,-9-3 1,0 0-33,0 0-8,12-3 0,1-1 0,-8-8-39,3 5-9,1-5-3,-1-3 0,1 4 113,-9-5 22,0 1 5,0 0 1,0 0-41,0-4-8,0 0-1,-9 4-1,5-1 2,0 1 1,-5-4 0,1 4 0,-5-4-9,0 0-1,0 0-1,-4 0 0,0 0-31,4 7 0,-4 1 0,0 3 0,4 1-45,-4 7-15,8 0-4,-4 3 0,5 1-113,3 4-23,-3 3-5</inkml:trace>
  <inkml:trace contextRef="#ctx0" brushRef="#br0" timeOffset="17111.44">3851 2716 1756,'0'0'78,"0"0"16,0 0-75,0 0-19,0 0 0,0 0 0,0 0 90,0 0 14,0 0 4,13 0 0,-9-4-36,1 1-8,3 3 0,1-4-1,-1 0-39,1 4-8,-1-4-2,1 0 0,0 1-14,-1 3-13,-8 0 2,9-4 1,-1 4-144,-8 0-29,0 0-5,0 0-2</inkml:trace>
  <inkml:trace contextRef="#ctx0" brushRef="#br0" timeOffset="17257.43">3907 2815 1209,'0'0'108,"0"0"-87,0 0-21,0 0 0,0 0 88,0 0 14,0 0 2,8 0 1,5 0-53,-4 0-10,4-4-2,0 4-1,-5-3-27,1 3-4,4-4-8,-5 0 11,5 0-116,-4 0-23</inkml:trace>
  <inkml:trace contextRef="#ctx0" brushRef="#br0" timeOffset="17604.29">4310 2480 1728,'0'0'76,"0"0"16,0 0-73,-5 4-19,1 4 0,4-8 0,-4 4 116,-1 3 19,1 1 4,0 3 1,4 1-88,0-1-16,0 1-4,4-1-1,5 4-31,-5-3 0,5 3 0,3 0 0,-3-4 0,4 5 0,0-5 0,0 4 0,4-7-8,0 3 8,-9 1 0,5-1 0,0-3-28,-4-1 0,3 5 1,6-8 0,-14-1-1,4-3 0,1-3 0,4-1 0,-5 4 28,-3-8 0,3-3 0,-3-1 0,7 1 25,-12-4 4,5-1 1,-1 1 0,0-4 23,-4 4 5,-4-4 1,4-4 0,-4 4-6,-1-4-1,-3 4 0,4 0 0,-5-4-39,-4 4-13,0 0 8,0 4-8,1 0 0,-10 4 0,-4 3 0,5 0 0,0 5 0,-1 3 0,-3 0 0,-1 7 0,9 5-132,-5-5-29,9 8-7</inkml:trace>
  <inkml:trace contextRef="#ctx0" brushRef="#br0" timeOffset="33698.31">1136 3972 1702,'0'0'76,"0"0"15,0 0-73,0 0-18,0 0 0,0 0 0,0 0 60,0 0 9,0 0 2,0 0 0,0 0 21,8 7 4,1-3 0,-1 0 1,5-4-53,0 4-10,-5-4-2,5 4-1,4-4-31,-8 3 0,12 1 0,-12 0 0,8 0 0,0 0 0,-4-4 0,9 0-712,-5 0-147</inkml:trace>
  <inkml:trace contextRef="#ctx0" brushRef="#br0" timeOffset="34245">1705 3610 1324,'-13'8'59,"5"-4"12,-1 0-57,5-1-14,-5 5 0,1-4 0,4 3 144,-9 1 25,4 3 6,5-3 1,0 3-91,-5 1-17,5-1-4,-1 1-1,1-1-40,4 0-8,0 1-2,4 3 0,-4 0-13,5-3 0,8 3 0,-5 0 0,1-3 0,4-1 0,-1 0-8,1 5 8,4-5-10,-4 0 2,4 1 0,5-5 0,-9 5 8,4-5 0,4 1 0,-8 4 0,0-9 0,4 5 0,-8 0 0,3-1 0,-3 5 0,0-9 0,-1 5 0,1 0 0,-5-5 28,-4-3 7,4 8 1,-4-8 1,0 8-8,-4-1-1,4-7-1,-9 12 0,1-5-27,-1 1-9,-4-4 0,5-1 0,-5 1-37,-4 0-7,4-8-2,-8 4 0,8-4-7,4-3-2,-8-1 0,4 1-844</inkml:trace>
  <inkml:trace contextRef="#ctx0" brushRef="#br0" timeOffset="33930.15">1662 3637 1267,'0'0'112,"0"0"-89,-8 8-23,8-8 0,0 0 158,0 0 27,0 0 6,8 11 1,1-7-103,-5 3-20,-4-7-4,17 0-1,-8 0-20,0 0-4,3 0 0,-7 0-1,7-3-11,-3-1-3,8 0 0,-8 0 0,-1-3-71,5-1-14,0 4-4,-9 0 0,1-3-102,-1 3-21,-4 4-4,8-8-1</inkml:trace>
  <inkml:trace contextRef="#ctx0" brushRef="#br0" timeOffset="34515.95">1996 3530 576,'0'0'25,"0"0"6,0 0-31,9 12 0,-9-12 0,9 7 0,-5 1 303,4 0 54,1-1 11,-5 1 3,5-1-211,-1 1-41,1 4-9,0-1-2,-5 0-40,4 5-8,-3-1-1,3 4-1,5 4-21,-4-4-4,-1 7-1,-3-3 0,3 4-13,-4-1-3,1 1-1,3-4 0,-8 3-15,5 1 0,-5-4 8,0 4-8,0 3 0,0-3-13,-5-5 2,5 5 1,-8-4-66,-1-4-14,5 0-2,0-4-1,-1 0-56,-3-7-11,3 3-3,-3-3 0</inkml:trace>
  <inkml:trace contextRef="#ctx0" brushRef="#br0" timeOffset="34771.78">2395 3675 1839,'0'0'40,"0"0"9,-4 11 2,4-3 1,-5 0-42,5 3-10,-4-3 0,0 7 0,-5-4 80,5 1 13,0 3 3,-1 0 1,1 0-26,0 1-6,-5-1-1,1 4 0,3 0 0,1 4 0,0-4 0,-1 3 0,5 1-49,0 0-15,5 8 0,3-5 8,-3 5-8,12-1-10,-13 1 10,9-1-13,0 0-17,0-3-3,-1 3-1,6-3 0,-6 0-95,6-8-19,-6 0-4,6-8-811</inkml:trace>
  <inkml:trace contextRef="#ctx0" brushRef="#br0" timeOffset="35053.25">2626 3960 1209,'0'0'108,"0"0"-87,0 0-21,0 0 0,0 0 150,0 0 26,0 0 4,0 0 2,0 0-74,0 0-14,9 12-3,-1-8-1,1 3-21,-1-3-4,1 4-1,-5-1 0,5 5 0,-1-5-1,-3 1 0,3 3 0,1 1-50,-1-1-13,-3 0 0,-1 1 0,0-1 0,5 1 0,-9 3 0,0-4 0,0 5 0,0-1 0,0 0 0,0 0 0,-9 4-16,5-4-8,0 4-1,4-3-1,-5 3-61,-3-4-12,4 0-2,-1-3-1,1-5-21,0 1-4,-5-4-1</inkml:trace>
  <inkml:trace contextRef="#ctx0" brushRef="#br0" timeOffset="35296">2875 4052 1728,'0'0'76,"0"0"16,0 0-73,0 0-19,0 0 0,0 0 0,0 0 131,-9 3 22,0 1 5,5 4 1,-4-4-78,-1 3-15,0 1-3,5-1-1,0 1-22,0 0-4,4-1 0,-9 5-1,9-1-35,0 1 0,0-5 0,9 1 0,-9 3 0,4-3 0,4 3 0,1 1 0,0-5 0,3 5 0,-3-5 0,4 1 0,-5-1-21,5 1-11,4-4-3,1 0 0,-1 3-56,0-3-11,-4-4-2,4 4-913</inkml:trace>
  <inkml:trace contextRef="#ctx0" brushRef="#br0" timeOffset="35523.35">3260 4154 1634,'0'0'72,"0"0"16,0 0-71,0 0-17,0 0 0,9 0 0,4 0 114,-5 0 19,-8 0 4,9 0 1,-1 0-74,5 0-16,-9 4-2,9-4-1,4 0-45,-8-4-12,4 4 0,-5-3-660,1-1-131</inkml:trace>
  <inkml:trace contextRef="#ctx0" brushRef="#br0" timeOffset="35841">3676 3915 1792,'0'0'40,"0"0"8,0 0 1,0 0 1,0 0-40,0 0-10,0 0 0,0 0 0,0 0 115,0 0 21,0 0 4,8 3 0,5 5-57,-4-4-12,3-4-3,-12 0 0,5 7-31,8-3-6,-1 0-2,-3 4 0,4-4-29,-5 3 0,5 1 0,-4-4 0,-5 3 0,5 1 0,-5 3 0,0 1 0,1-5-45,-1 5-15,-4 7-4,4 0 0,-4 0-116,-4-4-23,4 0-5,0 0-658</inkml:trace>
  <inkml:trace contextRef="#ctx0" brushRef="#br0" timeOffset="35967.45">3783 4238 1249,'0'0'55,"0"0"12,0 0-54,8 4-13,-8-4 0,9 7 0,-5-3 97,5 0 17,-9-4 3,13 0 1,-5 4-29,1-4-5,4 0-2,-1-4 0,-3 4-34,4-4-6,-5 4-2,9 0 0,-8-4-66,4 1-14,0-1-2</inkml:trace>
  <inkml:trace contextRef="#ctx0" brushRef="#br0" timeOffset="36300.35">4014 3621 1958,'0'0'87,"0"0"17,0 0-83,0 0-21,0 0 0,0 0 0,0 0 101,0 0 16,4 4 3,5 4 1,-1-1-49,1 5-9,0-5-3,3 9 0,1-5-21,4 8-5,-4 4-1,4 0 0,0 0-14,1 3-3,-1 1-1,-4 0 0,-5-1-15,5 5 0,4-5 8,-4 5-8,4-5 0,-4 1 0,-4 4 8,3-5-8,-3 5 0,4-1 0,-9-3 0,9 3 0,-13-3-28,0 0 0,0 3 1,0 0 0,0-3-37,0 0-8,-9-4-2,-3-1 0,-1-3-146,4 1-30,-4-5-6</inkml:trace>
  <inkml:trace contextRef="#ctx0" brushRef="#br0" timeOffset="31410.89">185 3603 1094,'-18'-4'97,"14"0"-77,0 8-20,0-4 0,-5 0 121,9 4 21,-9 0 4,5 3 1,-4-3-25,3 4-5,-3-5-1,4 5 0,-1 0-47,-3 3-9,-1 0-3,5 1 0,0-1-16,-1 4-3,5 1-1,-8 3 0,8 3-17,0 1-3,0 0-1,0 4 0,8-4-16,-8 3 0,0 1-8,9 3 8,-1 1 0,5-1 0,-4 1 0,4-5 0,-1 1-25,1 3-3,4-7 0,1 4 0,3-4-60,-8-1-12,8-6-2,-8 3-827</inkml:trace>
  <inkml:trace contextRef="#ctx0" brushRef="#br0" timeOffset="31718.49">429 3915 1504,'0'0'67,"0"0"13,0 0-64,0 0-16,0 0 0,8 3 0,1 5 92,-9-8 14,8 4 3,5 0 1,-4-1-38,-1-3-8,5 8-2,-8 0 0,3-4-35,1-1-7,4 1-2,-5 4 0,-4-1 3,1-3 1,-5-4 0,4 12 0,5-5-35,-1 5-7,-8-1-2,0 4 0,0-3 46,-8-1 8,-1 4 3,5-7 0,-5 3-35,9 1-9,-8-1-1,3-3 0,-12-1-38,9 1-7,3 3-1,-3-7-1,8-4-55,-9 8-10,5-4-2</inkml:trace>
  <inkml:trace contextRef="#ctx0" brushRef="#br0" timeOffset="31962.94">707 3934 979,'0'0'87,"0"0"-70,0 0-17,-4 7 0,-5 1 171,1-4 30,8 3 7,-9-3 0,5 4-72,4-1-16,-13 1-2,9 0-1,-5-1-59,5 1-12,-5-4-2,5 7-1,0 4-19,0-3-3,4-1-1,-5 0 0,5 1-12,0 3-8,5 0 8,-5 1-8,4-1 0,4 0 0,1 4 0,-5-4-8,9 0 8,0 1-12,0-5 12,4 4-12,0-3-42,0-5-9,5-3-1,-1 4-920</inkml:trace>
  <inkml:trace contextRef="#ctx0" brushRef="#br0" timeOffset="36588.83">4674 3934 1267,'0'0'56,"0"0"12,0 0-55,0 0-13,0 0 0,0 0 0,0 0 214,0 0 40,0 0 8,0 0 2,0 0-158,8 0-31,1 0-7,-1 0 0,-8 0-44,13-4-8,0 4-1,4 0-1,0-4-14,-4 4-13,0 0 2,0 0 1,0 0-122,0 0-24,-5 0-4,5 0-777</inkml:trace>
  <inkml:trace contextRef="#ctx0" brushRef="#br0" timeOffset="36761.01">4734 4158 1497,'0'0'133,"0"0"-106,0 0-27,0 0 0,0 8 156,0-8 27,0 0 5,0 0 0,8 0-86,5-4-18,0 4-3,0 0-1,0-4-39,4 0-8,0 1-1,4-1-1,-4 4-9,1 0-2,3-4 0,-4 0 0,0 4-104,0-4-20,5-3-5</inkml:trace>
  <inkml:trace contextRef="#ctx0" brushRef="#br0" timeOffset="37091.12">5325 3895 1152,'0'0'51,"0"0"10,0 0-49,0 0-12,-5 16 0,1-5 0,4 1 219,0-1 41,-4 0 8,0 5 1,8-1-185,-4 0-36,4 0-8,0 4-2,1 4-22,3 0-4,5-8 0,0 4-1,0 0-11,0 0 0,4-7 0,0 3 8,0-7 19,5-1 3,-5 1 1,4-1 0,0-3-31,1-4 0,-22 0 0,13 0 0,4-7 0,-4 3 0,-5-4 0,-3-3 0,-1-1 55,4-3 8,-8-4 1,0 0 1,-12 0-26,7 0-6,10-4-1,-10 4 0,-8 0 0,5 0 0,4-4 0,-5 4 0,0 0-32,-3-4 0,-6 4 0,6 4 0,3-4 28,-8 4-2,-9 3 0,5 1 0,-1 3-44,5 1-9,0 7-1,-4 3-1,-1 1-155,5 4-32,4-4-5</inkml:trace>
  <inkml:trace contextRef="#ctx0" brushRef="#br0" timeOffset="37968.25">467 5099 1036,'0'0'92,"0"0"-73,0 0-19,0 0 0,0 0 106,0 0 18,0 0 3,9 7 1,4-7 11,-5 4 2,1 0 1,-1-4 0,5 4-50,0 3-11,-9-7-1,9 8-1,0-4-22,-9 3-4,9 1-1,0-4 0,-9 3-21,5 1-5,0 0-1,-5 3 0,4-3-11,1-1-2,-9 5-1,4-1 0,1-3-11,-5 3 12,4 1-12,-4-1 12,-4 0-12,4 1 0,-5-1 0,5 1 0,-4-1-24,4 0 0,-9-3 0,5 0 0,-4-4-17,3 3-4,1 1-1,4-8 0,0 0-49,0 0-9,0 0-3,-9 0-841</inkml:trace>
  <inkml:trace contextRef="#ctx0" brushRef="#br0" timeOffset="38209.28">801 5015 230,'0'0'20,"0"0"-20,0 0 0,0 0 0,0 0 270,0 0 50,0 0 9,0 0 3,-8 4-156,4-4-32,-9 3-5,4 5-2,1-4-50,8 4-11,-13 3-1,4 0-1,1 1-27,3-1-6,1 1-1,0 3 0,4-4-12,0 5-2,0-1-1,0 0 0,0-4-25,8 5-16,-3-1 3,12 0 0,-13 0 13,9-3-9,4-1 9,0-3-8,5 3-32,-10-3-5,10-4-2,-1-1 0,-4-3-17,1 0-3,-1 0-1,0-3-836</inkml:trace>
  <inkml:trace contextRef="#ctx0" brushRef="#br0" timeOffset="38405.53">1041 5141 1267,'0'0'56,"0"0"12,0 0-55,9 3-13,-1-3 0,1 4 0,4-4 105,0 0 19,4-4 3,-4 1 1,-9-1-45,9 0-9,0 0-2,-9 0 0,9 0-72,0-3-24,-13 3 0,0 4-835</inkml:trace>
  <inkml:trace contextRef="#ctx0" brushRef="#br0" timeOffset="38577.17">1144 5190 1659,'0'0'36,"0"0"8,0 0 2,9 8 1,-9-8-38,8 3-9,1 1 0,4 0 0,-5-4 72,5 0 13,0 4 3,0-4 0,0-4-65,-1 4-13,1 0-2,4 0-8,-4-4-61,0 0-19</inkml:trace>
  <inkml:trace contextRef="#ctx0" brushRef="#br0" timeOffset="38810.81">1508 4874 2170,'0'0'48,"0"0"9,0 0 3,0 0 1,9-4-49,-5-3-12,-4 7 0,13 0 0,4-8 109,9 4 19,-13 0 4,-1 1 1,6 3-112,-1-4-21,0-4 0,0 8-12,-4-4 12,0 4 8,4 0 0,-4-4-8,-5 4-96,1 0-25,-1 0-6,-8 0-922</inkml:trace>
  <inkml:trace contextRef="#ctx0" brushRef="#br0" timeOffset="39095.8">1632 4840 633,'0'0'56,"-4"11"-44,0-3-12,0-1 0,-5 1 289,5 3 56,-1-3 11,1 3 3,4 1-196,0-1-39,4 1-8,1 3-2,-1-4-73,5 5-14,-1-1-3,5 0-1,0 4 23,-5-4 5,10 4 1,-1 0 0,0 0-31,4-3-5,-8 3-2,4-4 0,5 0-5,-1-3-1,-12-1 0,3 4 0,6-7-8,-6 3 0,1 1 9,-8-5-9,3 5 12,-4 3-3,-4-15 0,0 0 0,0 0 3,-4 8 0,-4-1 0,-1 1 0,-4-1 14,-4-3 3,0 0 1,-5 0 0,5-4-81,0 4-16,-13-4-3,0-4-1,9 4-107,-1-8-22,1 4-4,4 1 0</inkml:trace>
  <inkml:trace contextRef="#ctx0" brushRef="#br0" timeOffset="39369.07">2283 5323 2188,'0'0'48,"0"0"11,0 0 1,0 0 1,0 0-49,0 0-12,0 0 0,-4 12 0,8-1 54,-8 1 8,0 3 2,4-4 0,0 1 0,0 3 0,-9 0 0,5 4 0,8 0-179,-4 0-35,0 0-7,9 0-2</inkml:trace>
  <inkml:trace contextRef="#ctx0" brushRef="#br0" timeOffset="39831.61">3209 4984 1036,'0'0'46,"0"0"10,0 0-45,0 0-11,0 0 0,0 0 0,0 12 204,4-5 38,0-3 8,1 4 2,3-1-132,1 1-25,-1 4-6,5-5-1,0 1-23,0 3-5,4 1 0,-4-1-1,4 0-21,-4 1-4,0-1-1,-1 1 0,6-1-13,-10 1-4,1-1 0,-1 0 0,5-3-16,-13 3 0,4 5 0,1-5 0,-10 0 0,1 1 0,4-1 0,-17 1 0,8-1-33,-3 1-7,-1-1-2,0 0 0,4 1-26,-12-1-6,4-3-1,4 0 0,-4-5-45,4 1-10,-4-4-2,4 0-724</inkml:trace>
  <inkml:trace contextRef="#ctx0" brushRef="#br0" timeOffset="40085.72">3599 5026 2192,'0'0'48,"0"0"11,0 0 1,0 0 1,0 0-49,0 0-12,-9 4 0,0 4 0,9-8 53,-8 7 8,-5 1 2,0 0 0,0-1-51,0 5-12,-4-1 0,4 0 0,5 1 29,-1-1 3,1 5 1,3-5 0,-3 0-33,8 1 0,0-1 0,0 1 0,4-1-9,5 0 9,-1 1-8,1 3 8,8-7-25,-4 3 0,4-3 0,-4 3 0,0-3 25,4-4 0,4-1 0,5 1 0,0-4-50,4 4-5,-9-4-1,5-4-963</inkml:trace>
  <inkml:trace contextRef="#ctx0" brushRef="#br0" timeOffset="40349.65">3975 5087 1324,'0'0'118,"0"0"-94,0 0-24,0 0 0,0 0 196,0 0 36,0 0 6,13 8 2,-13-8-141,9 4-28,-1-1-6,1 1-1,0-4 0,3 0-1,1 0 0,0 0 0,0 4-50,0-4-13,-5 0 0,5 4 0,-4-4-46,4 0-14,-5 0-4,5 0-682,-4 0-137</inkml:trace>
  <inkml:trace contextRef="#ctx0" brushRef="#br0" timeOffset="40506.31">4023 5236 1926,'0'0'42,"0"0"9,0 0 1,0 0 3,0 0-44,8 7-11,-4-3 0,9 0 0,-4 0 60,-1 0 11,5 3 1,0-7 1,0 0-62,0 0-11,4 0 0,0-4-973</inkml:trace>
  <inkml:trace contextRef="#ctx0" brushRef="#br0" timeOffset="40949.26">4477 4901 2278,'0'0'50,"0"0"10,0 0 3,0 0 1,8 0-51,5 0-13,-4 0 0,3 0 0,-3 0 84,4 0 15,0 0 2,0 0 1,-1 0-45,1 3-9,0 1-1,0 0-1,4 0-22,-4 3-5,0 1-1,0 4 0,-5-1-10,1 0-8,-5 5 9,5-1-9,3 4 0,-7 0-15,-5 0 2,4 4 0,-8-4-48,4 0-10,-9-4-1,5 4-1,-5-4-39,1 1-8,-5-5-2,4 0 0,-3 5 15,-1-9 3,0 1 1,4-1 0,-4 5 83,1-8 20,-1 0 0,4-1 0,9-3 44,0 0 14,-8 4 2,8-4 1,0 0 32,0 0 7,0 0 0,0 0 1,0 0-11,8 0-2,5 0-1,0 8 0,0-8-23,4 4-4,0-4 0,4 3-1,-4 1-31,5 0-7,4-4-1,-1 4 0,5-4-32,-8 0-8,3 0 0,-3-4-1,-1 0-123,5 0-24,0-3-4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58:05.425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52 26 576,'0'0'51,"-4"0"-41,-5 0-10,5-4 0,-5 0 126,9 4 23,-8-3 5,3-1 1,1 0-25,0 4-5,-5-4-1,9 4 0,0 0-5,0 0-2,0 0 0,0 0 0,0 0-44,0 0-9,9-4-1,-9 4-1,8 0-30,5 4-5,9 0-2,-14 0 0,5 3-13,0 1-4,0 0 0,4 3 0,-9 0-8,9 1 8,-12-1-8,8 5 8,-5-5-8,1 4 8,-1 0-8,-8-3 8,5 3 0,-5-3 0,-5-1 0,5 0 0,0 1-8,-8-5 12,-1 5-12,5-5 12,-5 1-12,-4 0 8,5-1-8,-1-3 8,-12 0-8,8 0 0,4-4 0,-3 4 0,3-4-30,1 3-2,8-3 0,0 0 0,0 0-35,0 0-7,-9-3-2,9 3-564,0 0-112</inkml:trace>
  <inkml:trace contextRef="#ctx0" brushRef="#br0" timeOffset="262.33">309-4 1486,'0'0'66,"0"0"14,0 0-64,0 0-16,-4 3 0,4-3 0,-9 8 108,0 0 20,5-5 3,4 5 1,-8-4-40,-1 3-7,5 1-1,4 0-1,-5-1-29,1 1-6,4 0 0,0 3-1,0-3-23,0 3-5,4-3-1,-4 3 0,5-3-18,-1-1 0,5 1 0,-1-1 0,-4 1 0,5 0 0,4-4 0,-5 3 0,5-3 0,0 4 0,0-8 0,0 3-9,0 1-6,4-4-1,0-4 0,0 1 0,0-1-112,-4 0-22,4-4-5,5 1-765</inkml:trace>
  <inkml:trace contextRef="#ctx0" brushRef="#br0" timeOffset="464.79">549-26 748,'0'0'67,"0"0"-54,0 0-13,0 0 0,0 0 225,0 0 43,13 4 8,-1-1 1,-12-3-125,13 0-24,-4 0-6,4 0-1,-1-3-74,-3-1-15,0 0-4,3-4 0,-3 4-28,4 1 0,-5-1 0,5-4 0,-8 4-56,-1-3-12,4-1-1</inkml:trace>
  <inkml:trace contextRef="#ctx0" brushRef="#br0" timeOffset="644.42">630 73 1738,'0'0'77,"0"0"16,0 0-74,0 0-19,0 0 0,0 0 0,9 7 104,-1-3 16,5 4 4,-13-4 1,13-4-49,-5-4-9,1 4-3,4 0 0,4 0-26,-4 0-6,4 0 0,0 0-1,-8-4-134,8 0-26,-4 4-6</inkml:trace>
  <inkml:trace contextRef="#ctx0" brushRef="#br0" timeOffset="915.35">1076-228 1267,'0'0'56,"0"0"12,0 0-55,0 0-13,0 0 0,0 0 0,0 0 266,0 0 50,0 0 11,0 0 1,0 0-200,0 0-41,12 0-8,-3-4-2,0 4-45,3 0-8,-3 0-3,4 0 0,4-4-21,-9 4 0,5-4 0,0 1 0,0-1-30,-4 0-10,-9 4-3,8-4 0,5-3-68,-4 3-13,8 0-4,-17 4-580,0 0-116</inkml:trace>
  <inkml:trace contextRef="#ctx0" brushRef="#br0" timeOffset="1191.26">1131-285 806,'0'0'36,"0"0"7,0 0-35,-4 4-8,4-4 0,-9 7 0,9-7 301,0 0 59,0 0 11,0 0 2,0 0-227,-4 12-46,4-1-8,0 0-3,0-11-49,4 12-11,5-1-1,-5-3-1,9 3-19,0 1-8,-5 3 8,5-4-8,0 5 12,-4-5-2,4 4-1,-5 1 0,1-1-9,-1 0 0,5 0 0,9 4 0,-14-3 9,1-1 0,4 4 0,-9-4 0,0 4-9,0-8 0,-8 5 0,4-5 0,0 1 0,-4-1 0,0 0 0,-9-3 0,4-4 0,1 3 0,-1-7 0,5 4 0,-13-4-49,8-4-12,5 4-3,-5-3 0,1-5-184,3 4-38,-12-15-7,17 19-2</inkml:trace>
  <inkml:trace contextRef="#ctx0" brushRef="#br0" timeOffset="1379.56">1684 115 1382,'13'15'61,"-9"-3"13,0-1-59,0 5-15,5-5 0,0-3 0,3 3 229,-12 0 43,9 1 9,-5 3 2,5 0-171,-1 4-35,-3 0-6,-1 0-2,0 4-45,1 4-8,-1-4-3,0 0 0,-4-1-30,4-3-7,-4-3 0,0-1-760,5-4-152</inkml:trace>
  <inkml:trace contextRef="#ctx0" brushRef="#br0" timeOffset="5103.83">4027-136 1411,'0'0'62,"0"0"14,0 0-61,-4 8-15,-1-1 0,1 1 0,4-8 93,0 11 16,-9 1 3,1-1 1,8 0-57,0-11-11,-4 8-2,-1 3-1,1-3-25,4-8-5,4 12 0,-4-12-1,0 11-11,0-3 10,5 3-10,-5-3 10,4 3-10,4-3 0,1-1 0,-9 1 0,9-1 0,-5 1 0,-4-8 0,8 8 0,1-4 0,0 3 0,-5 1 0,4-1 0,1-3-8,4 4 8,-13-4-10,8 3 10,5-3 0,-4 0-9,-1 0 9,1-1 0,-1 1 0,1 0 0,0 0 0,-1-4 0,1 4 0,-1-1 0,-8-3 0,0 0 0,9 4 0,-9-4 0,0 0 0,8 4 8,-8-4 10,0 0 2,5 8 1,-5-8 0,0 11 7,0-7 2,-5 4 0,5-1 0,-4 5-2,0-5 0,-5 1 0,5 3 0,-5-3-9,-3-1-3,3-3 0,-4 4 0,5 0-16,-5-5 10,0-3-10,4 0 8,1 4-17,-5 0-4,4-4-1,1 0 0,8 0-42,0 0-9,-9-4-2,9 4-578,-4-7-116</inkml:trace>
  <inkml:trace contextRef="#ctx0" brushRef="#br0" timeOffset="4698.51">4023-148 1497,'0'0'66,"0"0"14,0 0-64,-9 8-16,0 0 0,1-4 0,8-4 124,0 0 22,-4 7 4,4-7 1,0 0-49,0 0-10,0 0-1,0 0-1,0 0-53,0 0-10,0 0-3,4 4 0,-4-4-4,17 8-2,-13-5 0,5 1 0,4-4 15,-5 0 3,-8 0 1,13 0 0,0 0-56,0 0-11,-13 0-2,8-4-1,-8 4 9,9-3 1,-5-5 1,-4 8 0,0 0-52,9-4-10,-5-7-3,-4 11-587,0 0-118</inkml:trace>
  <inkml:trace contextRef="#ctx0" brushRef="#br0" timeOffset="5300.03">4331 47 518,'0'0'46,"0"0"-37,0 0-9,0 0 0,4 7 320,-4-7 63,0 0 12,9 4 2,4 0-238,-9 0-48,-4-4-10,13 0-1,0 4-50,-1-4-10,-12 0-1,9 0-1,4-4-38,0 4 0,4-4-9,-4 0 9,-5 4-20,5 0 4,4-8 1,-4 5-693,-4-1-138</inkml:trace>
  <inkml:trace contextRef="#ctx0" brushRef="#br0" timeOffset="5514.32">4704-140 403,'8'8'17,"-8"-8"5,0 0-22,0 0 0,0 0 0,0 0 0,0 7 401,0-7 76,0 0 15,4 12 4,1-5-346,-1 5-69,-4-1-13,4 1-4,1-1-36,-1 4-7,0 1-1,5 3-1,-5 0-19,0 0 0,5 0-11,-1 4 11,1-4-72,0 0-8,-5 0-2,9-4-932</inkml:trace>
  <inkml:trace contextRef="#ctx0" brushRef="#br0" timeOffset="5764.48">4948-60 691,'13'4'30,"-13"-4"7,0 0-29,0 0-8,0 0 0,0 0 0,4-4 298,0 0 58,5 0 12,-1 1 3,5-1-227,-4 4-44,-1-8-10,5 4-2,0 1-53,-4-1-11,-1 0-3,1 0 0,-1 0 2,1 1 0,-1-1 0,-8 4 0,0 0-38,0 0-7,9-4-2,-9 4 0,0 0-184,0 0-38</inkml:trace>
  <inkml:trace contextRef="#ctx0" brushRef="#br0" timeOffset="5927.71">5055 96 345,'4'8'31,"-4"-8"-31,0 0 0,0 0 0,9 11 344,-9-11 64,0 0 12,0 0 2,8 0-260,1 4-52,-1-4-10,-8 0-3,0 0-71,13-4-14,4 0-4,-4 1-669,-8-5-135</inkml:trace>
  <inkml:trace contextRef="#ctx0" brushRef="#br0" timeOffset="1992.84">2767-113 1440,'0'0'128,"-8"4"-103,4 3-25,-5-3 0,9 4 153,-8-1 26,3 1 5,5-1 0,0 5-77,0-1-16,5 5-3,3-1-1,-8 4-47,9 0-8,3 0-3,10 0 0,-9 0-21,4 0-8,0-4 0,0 0 0,0-3 32,5-1 1,-9-3 0,8 0 0,-8-5-77,4 1-16,-4-4-4,0 0 0,-5-4 52,5-3 12,-9 3 0,5-8 0,-5 1 0,-4-4 0,0 0 0,0-1 0,0 1-12,-4-4 3,0 4 1,-1-4 0,1 4 8,0-4 0,0 7 0,4-3-8,-5 7 8,1-3 0,0 7 0,4 4 0,0 0 0,0 0 16,0 0-4,0 0-1,0 0-11,8 8 0,1-1 0,-1 9 0,1-5-49,4 4-12,-5-3-3,5 3 0,0 4 52,0-4 12,4 4 0,0 0 0,-8 0-12,4 0 1,-1 0 0,6 0 0,-6 0 11,1 0 0,0 0 0,0 0 0,-4 1 12,-5-5-3,0 4 0,0-4 0,-4 0-9,0 0-14,-4 1 3,0-5 1,-5 1 10,1-1 14,-9 0-3,-1-3-1,-3 0 25,0-5 5,3 1 0,-3 0 1,4 0-14,-5-8-3,5 0-1,-4-3 0,0 3-62,3-4-12,6-3-2,-6-1-1,6 1-55,7-1-11,1 1-3</inkml:trace>
  <inkml:trace contextRef="#ctx0" brushRef="#br0" timeOffset="2222.29">3346-45 2152,'0'0'48,"0"0"9,0 0 3,0 0 0,13 0-48,-5-4-12,1 4 0,4-3 0,-1-1 70,-3 0 12,4 0 2,0 4 1,-5 0-45,9 0-8,-4-4-3,0 4 0,-4 0-29,4 0 0,4 0 0,-4 0 0,-5-3-41,1-1-8,3 0-2,-3 0-676,-5 4-135</inkml:trace>
  <inkml:trace contextRef="#ctx0" brushRef="#br0" timeOffset="2431.07">3461 96 1605,'0'0'71,"0"0"15,0 0-69,13 8-17,-13-1 0,9 1 0,-1 0 112,1-5 18,4 5 4,-5-4 1,5 3-55,0-3-12,4-4-1,0 4-1,0-4-35,-4 0-7,0 0-2,4 4 0,0-8-22,1-4-8,-6 5 0,6-5-701,-6 0-140</inkml:trace>
  <inkml:trace contextRef="#ctx0" brushRef="#br0" timeOffset="6612.91">5556-178 1926,'0'0'85,"0"0"18,0 0-83,0 0-20,0 0 0,0 0 0,0 0 123,0 0 20,0 0 4,0 0 1,0 0-53,0 0-11,0 0-1,0 0-1,-9 4-41,5 3-8,4 5-1,0-1-1,-4 1-20,4-1-11,0 4 12,4-3-12,0 7 0,1-8 0,-5 4-12,0 1 3,8-1-14,-3 0-2,-5-3-1,4 3 0,4 0 14,-3-4 4,-1 1 0,5-1 0,-9-3 8,8 0-12,1-1 12,-1 1-12,-8-8 12,5 7 0,12-3 0,-4 4 0,-5-4-8,5-4 8,-4 0-8,8 0 8,0-4-16,-4 4 3,-13 0 0,12-8 0,10 4 13,-5 1 0,-13-1 12,1-4-12,3 1-55,5 3-17,-4-8-4,-9 5-1035</inkml:trace>
  <inkml:trace contextRef="#ctx0" brushRef="#br0" timeOffset="6740.57">5732-132 1728,'0'0'76,"0"0"16,8 7-73,-8-7-19,0 0 0,4 12 0,5-5 155,-5 5 27,-4-1 6,5 4 0,3-3-96,1 7-20,-5-4-4,-4 8-1,-4-4-43,4 4-9,13 4-2,-9-5 0,-8 1-13,4 0-18,17-4 4,-4 4 1,-13-4-151,4-4-29,0 0-7</inkml:trace>
  <inkml:trace contextRef="#ctx0" brushRef="#br0" timeOffset="6922.04">6151 332 2106,'13'23'46,"-8"-15"10,-5 3 1,-5-3 3,5-8-48,0 0-12,5 7 0,-5 1 0,-5 0 76,5 3 12,0-3 4,5 7 0,-5-4-55,0 4-10,0 1-3,0 3 0,4 0-24,0 0 0,-8 0 0,4 4 0,4 0-178,-8-4-34</inkml:trace>
  <inkml:trace contextRef="#ctx0" brushRef="#br0" timeOffset="7513">6952-83 990,'0'0'44,"0"0"8,0 0-41,0 0-11,0 0 0,0 0 0,0 0 141,0 0 27,0 0 4,0 8 2,-4-1-42,0 1-9,4 3-2,-4 1 0,4-1-30,0 1-7,-5-1 0,5 4-1,5 1-38,-5 3-7,4 0-2,0 0 0,5 4-27,-1-1-9,-3 1 0,7 0 0,1 0 0,-4-4-9,4 0-1,4 0 0,-4-4-46,4 4-10,-4-3-2,4-5-953</inkml:trace>
  <inkml:trace contextRef="#ctx0" brushRef="#br0" timeOffset="7753.36">7171-197 806,'0'0'36,"0"0"7,0 0-35,0 0-8,0 0 0,0 0 0,8-8 245,-3 5 47,3-5 10,1 0 2,-5 5-196,9-5-40,0 0-7,0 4-1,-5-3-22,5-1-4,0 4-1,0-3 0,0 3-21,-5 0-12,1 0 12,-1-3-12,1 3 0,-1 0 0,-8 4 0,5-4 0,-5 4-72,0 0-8,0 0-1,0 0-832</inkml:trace>
  <inkml:trace contextRef="#ctx0" brushRef="#br0" timeOffset="8023.59">7205-239 460,'0'0'41,"0"0"-33,0 0-8,0 12 0,-4-1 232,4 0 45,0 1 9,4 3 2,-4-4-154,0 1-30,9 3-7,-5-3-1,5 3-27,12 15-5,-4-11-2,-4-7 0,-4-1-26,3 4-6,-3-3-1,4 3 0,0 0-19,-1-3-10,1 3 10,-4 0-10,4-3 39,-5-1 1,5 4 1,-9-3 0,1-1-17,3 0-3,-3 1-1,-5-1 0,0-11 4,0 12 0,0-5 0,0-7 0,-9 12-10,5-1-2,-5-3 0,1-1 0,-1 1-12,0-4 0,-3 0-12,-1-1 12,0 1-52,4-4-3,-4 0-1,1 0 0,3-4-144,5 1-28,4 3-7,-9-4-1</inkml:trace>
  <inkml:trace contextRef="#ctx0" brushRef="#br0" timeOffset="8204.37">7642 127 2185,'0'0'48,"0"0"9,4 15 3,-4-15 2,5 11-50,-5-3-12,4 3 0,0 1 0,0 3 55,5-4 8,-5 5 1,1 3 1,3 0-25,-4 0-6,1 0-1,-5 4 0,4-1-33,0 1 0,1-4-12,-1 4 3,-4-4-178,8-7-35,5 10-7,-13-22-2</inkml:trace>
  <inkml:trace contextRef="#ctx0" brushRef="#br0" timeOffset="8635.92">7920-189 518,'0'0'46,"0"0"-37,0 0-9,0 0 0,0 0 401,0 0 79,0 0 15,0 0 3,0 0-324,0 7-65,0-7-13,5 8-2,-1 3-75,0 1-19,1-1 0,-1 4 0,0-3 0,0 3 0,-4 0 0,5 4 0,3-4 0,-3 1 0,3-1 0,1-4 0,-1 1 0,1-1 0,-5-3 0,9 3 0,0-7 0,-5 4 0,1-1 0,4-3 0,-5 0 0,5 0-19,-4-4 4,4 4 1,-5-4 14,1 0-9,4 0 9,-1-4-8,1 4 8,-4-4 0,-1 0 0,5 4 0,-8-4-11,3 0 0,-4 1 0,5-5 0,-5 4-73,-4 4-14,5-7-3,-5 7-928</inkml:trace>
  <inkml:trace contextRef="#ctx0" brushRef="#br0" timeOffset="8747.62">8169-178 1728,'0'0'76,"0"0"16,0 0-73,0 0-19,-4 19 0,4-19 0,0 11 144,0 1 24,4-1 6,-4 5 1,4-1-96,0 4-19,1 0-4,-1 8-1,0-5-35,1 5-6,3 0-2,1 3 0,-1-3-12,-3-4 0,3-1-12,1-2 12,-1-5-93,-3 0-12,7 0-3,-7-3-929</inkml:trace>
  <inkml:trace contextRef="#ctx0" brushRef="#br0" timeOffset="8982.92">8404-471 1951,'0'0'86,"0"0"18,0 0-83,9 7-21,4-3 0,0 8 0,0-5 84,-5 1 12,5 3 2,0 5 1,0-5-3,4 4-1,-4 0 0,4 4 0,-4 4-25,4 0-5,-4 0-1,4 4 0,-4 3 0,0 1 0,-1 3 0,1 4 0,-4 0-51,-1 0-13,5 4 0,-9-4 0,1 0 0,-1 0 0,-4 4 0,4-4 0,-4-4-48,0 5-13,-4-1-3,4 0-819,-9-4-164</inkml:trace>
  <inkml:trace contextRef="#ctx0" brushRef="#br0" timeOffset="9847.48">-34 1155 1094,'0'0'97,"0"0"-77,0 0-20,9 11 0,-9-3 170,8-1 30,1 1 7,-5-4 1,5 3-101,-1 1-20,1 0-4,4-1-1,0 1-23,-5-1-5,5 1-1,0 0 0,-5 3-15,9-3-3,-12 3-1,3 1 0,1-5-11,-1 5-3,-3-1 0,3 0 0,-8-3-10,5 7-2,-5 0-8,0 1 12,0-5-12,-5 1 9,5 3-9,-13-4 8,5 4-8,-1-3 8,1-1-8,3 1 8,-16-1-16,12 1-4,1-5-1,-5-3 0,5 4-50,-1-1-9,9-7-3,0 0-629,0 0-127</inkml:trace>
  <inkml:trace contextRef="#ctx0" brushRef="#br0" timeOffset="10093.67">335 1189 921,'0'0'40,"0"0"10,0 0-40,-5 4-10,1 0 0,-5-1 0,5 5 232,-4 0 45,-1-1 9,9 1 2,-13 3-139,0 4-27,0 1-6,9-1 0,-9-4-76,5 1-14,3 3-3,1-4-1,4 5-22,-8-1 0,8-4 0,0 1 0,8 3 0,-8 0 0,4 0 0,5-3-8,8-1 8,-8 1-8,4-5 8,-1 5-8,1-5 0,4-3 0,1 4 0,3-4 0,-8-1-40,8-3-8,-4 0-2,5 0 0,-9-3-158,8-1-31,18-8-6,-18 5-2</inkml:trace>
  <inkml:trace contextRef="#ctx0" brushRef="#br0" timeOffset="10283.35">549 1269 691,'0'0'61,"0"0"-49,0 0-12,0 0 0,0 0 208,8 4 40,-3 3 7,7 1 1,-7-4-128,3-4-27,-3 0-5,3 0 0,1 0-8,3 0-2,-3 0 0,0 0 0,3-4-62,1 4-12,0 0-2,0-4-1,0 0-118,4 0-24,-13 1-5</inkml:trace>
  <inkml:trace contextRef="#ctx0" brushRef="#br0" timeOffset="10449.02">669 1414 172,'0'0'8,"0"0"1,0 0-9,0 0 0,0 0 0,8 3 0,5 1 336,-4 0 66,3 0 13,1 0 2,0-4-289,0 3-59,4-6-11,9 3-2,-13 0-76,4-4-14</inkml:trace>
  <inkml:trace contextRef="#ctx0" brushRef="#br0" timeOffset="10876.24">964 1071 460,'0'0'41,"0"0"-33,0 0-8,0 0 0,0 0 352,0 0 68,0 0 13,0 0 3,9-4-251,-1 0-50,1 4-11,4-4-1,0 1-47,-5-1-10,5 4-2,4 0 0,-8 4-24,12-4-6,-12 0-1,4 3 0,-1 1-18,1 0-4,-4 0-1,8 4 0,-9 3-10,1-3 0,0 7 9,-5 0-9,9 0-44,-13 0-14,0 4-2,0 1-1,0 2-54,0-3-10,-9-3-3,1-1 0,8 0-7,-5 0-1,-3-3-1,-1 3 0,5-7 42,-13 3 9,8-3 2,5-1 0,-13-3 84,8 4 0,1-5 19,8-3-3,-5 8 57,5-8 12,0 0 3,0 0 0,0 0 24,0 0 4,0 0 2,0 0 0,5 8-31,-1-1-7,9-3 0,-5 4-1,5-8-25,0 4-5,4-1-1,0 1 0,5 4-37,-9-8-11,4 4 0,-4-1 0,8 1-47,0 0-13,1 0-4,4 0-1049</inkml:trace>
  <inkml:trace contextRef="#ctx0" brushRef="#br0" timeOffset="11080.5">1739 1387 518,'0'0'23,"0"0"5,0 0-28,0 8 0,0-1 0,0 1 0,0-1 435,0 5 81,5-5 17,-1 5 3,0-1-384,1 4-78,7-3-15,-7 3-3,-1 4-15,0-4-2,5 4-1,-1 0 0,5 1-38,-8 2 0,3 5-9,1 0 9,-1-4-68,1 3-7,-5 1-1</inkml:trace>
  <inkml:trace contextRef="#ctx0" brushRef="#br0" timeOffset="11820.04">2767 1379 2188,'0'0'48,"0"0"11,0 0 1,0 0 1,0 0-49,0 0-12,0 0 0,0 0 0,-4 12 0,4-5 0,4 5 0,1-5 0,3 5 0,1-1 0,-1 4 0,5-3 0,0 3 0,0-3 0,4-1 0,0 0 0,5 5 0,-9-9 0,4 1 0,0-4 0,0 3 0,0-7 0,0-4 0,-4 1 0,0-5 0,0 4 0,0-7 0,-5-4 0,5 3 0,-4-3-8,-5 0 8,0-1-13,5 1 13,-5 0 0,-4 0 0,0 0-9,0 3 9,-4 1 12,4-1-2,-5 5-1,5 7-9,0 0 0,0-8 0,0 8 0,0 0 0,0 0 0,0 0 0,0 0 0,9 8-18,8 3-6,-8 0 0,4 5-1,4-5 40,0 1 8,4 3 1,-4 0 1,1-4-71,-1 5-14,0-1-4,-4 0 0,0 4 52,4-4 12,-5 4 0,6 0 0,-14 1 48,4-1 13,1 0 3,-5 0 0,1-4-52,-5 0-12,-5 4 0,1-4 0,0-3 0,-5-1 0,1 1 0,-10-1 0,1-3 40,5-1 6,-6 5 1,-3-5 0,0-7-24,-1-3-5,-4 3-1,1 0 0,-1-4-65,5 0-12,3-8-4,-3 1 0,4 0-102,0-1-21,-5-22-4,10 7-589</inkml:trace>
  <inkml:trace contextRef="#ctx0" brushRef="#br0" timeOffset="12010.11">3427 1398 1728,'0'0'76,"0"0"16,13 0-73,0 0-19,-5 0 0,5 0 0,-4-3 106,4 3 18,-5 0 3,1 0 1,4-4-52,-5 4-9,5-4-3,-9 4 0,-4 0 0,9-4 0,-1 0 0,-8 4 0,0 0-104,0 0-22,0 0-4,0 0-678,0 0-136</inkml:trace>
  <inkml:trace contextRef="#ctx0" brushRef="#br0" timeOffset="12142.78">3517 1497 1598,'0'0'71,"0"0"14,4 8-68,-4-8-17,9 11 0,0-3 0,-1 0 73,-4-1 11,5 5 3,4-5 0,0-3-53,-5 0-10,5-4-3,-4 4 0,3-4-49,1 0-9,4 0-3</inkml:trace>
  <inkml:trace contextRef="#ctx0" brushRef="#br0" timeOffset="12587.56">4040 1105 2098,'0'0'46,"0"0"10,0 0 1,0 0 3,0 0-48,0 0-12,8 8 0,1-4 0,4-4 73,4 3 13,-9 1 2,5 0 1,0-4-20,-4 8-4,-1-5-1,5 5 0,-4 0-51,3 3-13,-3-3 0,4 7 0,-9 0 0,5 0 0,-5 1 0,0-1 0,-4 4-13,0-4-6,5 4-1,-10-4 0,5 1-76,-4-1-15,-5-4-3,5 4-1,-4 1 0,-1-9 0,-4 5 0,5-5 0,-5 5 55,0-8 10,0 3 2,0 1 1,0-4 19,5-1 4,-1 1 1,1 0 0,3 0 70,5-4 13,0 0 4,0 0 0,0 0 29,0 0 7,0 0 0,0 0 1,0 0-37,9 4-8,4-1-2,0-3 0,4 0-5,0 4-1,0-4 0,0 0 0,0 0-32,0 0-6,1 4-2,-1-4 0,0 0-8,0 4-17,-4-8 4,4 4 1,-4-4-148,4 0-28,13-3-7,-30 7-1</inkml:trace>
  <inkml:trace contextRef="#ctx0" brushRef="#br0" timeOffset="12790.59">4579 1231 288,'0'0'12,"0"0"4,0 0-16,0 0 0,9 4 0,0-1 0,-1-3 452,5 0 87,-5 0 17,5 0 4,-4 0-383,4 0-77,0 0-15,-1 4-3,-3-4-55,4 4-11,4 0-3,-4-4 0,-5 0-32,5 4-6,0-1-2,0-3 0,-4 0-204,-1 0-41</inkml:trace>
  <inkml:trace contextRef="#ctx0" brushRef="#br0" timeOffset="13166.53">5042 1044 1094,'17'12'97,"-17"-12"-77,0 0-20,0 0 0,0 0 239,-4 11 44,4-11 9,-4 12 1,-1-1-160,5 0-32,0 1-6,5 3-2,-10-4-49,5 5-11,9 3-1,-1 4-1,-8-1-16,9 1-3,0 4-1,3 3 0,6-3-11,-10 0 0,1-1 9,-1 1-9,14-4-125,-10-4-30,-7 0-5,8-4-856</inkml:trace>
  <inkml:trace contextRef="#ctx0" brushRef="#br0" timeOffset="13288.2">5256 1250 1958,'17'4'43,"-12"-4"9,-5 0 1,0 0 3,0 0-45,0 0-11,12-4 0,-3-4 0,-9 8 104,4-4 20,9 1 3,-4-1 1,-1 4-72,1 0-15,-1 0-2,5 4-1,4-4-10,-4 3-1,-13-3-1,9 0 0,8 4-72,-4 0-14,-13-4-4,0 0-682,8 4-137</inkml:trace>
  <inkml:trace contextRef="#ctx0" brushRef="#br0" timeOffset="13444.6">5419 1455 1713,'-17'0'37,"17"0"8,0 0 2,0 0 2,0 0-39,0 0-10,8 4 0,5-4 0,0 0 75,0 0 13,-5-4 2,5 1 1,4-1-91,-4 0-17,0-4-4,0 1-864</inkml:trace>
  <inkml:trace contextRef="#ctx0" brushRef="#br0" timeOffset="13951.83">5920 1147 2649,'0'0'58,"0"0"12,-13 0 2,13 0 4,13 0-61,-13 0-15,-4 4 0,4-4 0,4 7 54,-4 1 8,0 3 2,0 1 0,-4 3-52,8 0-12,0 4 0,1 8 0,-10 0 0,5 3 0,18 1 0,-10-1 0,1 1 0,-1-1 0,5-3 0,0-4 0,4-1-138,-4 1-30,-9-4-7</inkml:trace>
  <inkml:trace contextRef="#ctx0" brushRef="#br0" timeOffset="14755.67">7381 957 2026,'0'0'44,"0"0"10,-5 3 2,5-3 1,0 0-45,-4 4-12,-4 0 0,8-4 0,-5 0 123,-3 4 22,3 4 5,-3-1 1,-1 1-52,5-1-11,0 1-1,-1 0-1,-3 7-69,-1-4-17,5-3 0,4 7 0,0-3 0,0 7 0,0 0 0,4 3 0,1 1 0,3 4 0,1 3 0,-1 5 0,5-1 0,4 0 0,-4 0 0,9-3 0,-5-1-17,0-3-7,4-4-2,-4 0 0,1-8-168,3-4-34</inkml:trace>
  <inkml:trace contextRef="#ctx0" brushRef="#br0" timeOffset="15222.96">7642 1082 1267,'0'0'112,"0"0"-89,0 0-23,0 0 0,0 0 198,0 0 35,9 8 7,-1-8 2,-8 0-108,13 4-22,0-4-4,0 4 0,0-4-47,-1 3-9,-3 1-1,4 0-1,0 4-1,0-1 0,-1-3 0,1 4 0,-4-1-59,-5 5-12,0-5-2,1 5-1,-5-1-11,0 1-3,0 3 0,0-4 0,-5 4-14,-3 1-3,8-1-1,-4 4 0,-5-4-70,5 0-13,-5-3-4,1 3 0,-1-7 52,5 3 11,-5-3 1,1-1 1,3 1 31,1 0 7,0-1 1,4-7 0,0 0 70,0 8 14,0-8 4,0 0 0,0 7 25,0-7 6,4 8 1,5-4 0,-9-4-19,12 4-3,6-1-1,-6 1 0,1-4 1,0 0 0,0 0 0,0-4 0,4 4-36,0 0-7,-4-3-2,4 3 0,-4 0-22,4-4-5,-4 0-1,0-4-693,4 5-138</inkml:trace>
  <inkml:trace contextRef="#ctx0" brushRef="#br0" timeOffset="15417.5">8207 1269 1850,'0'0'82,"5"7"17,-5-7-79,0 0-20,0 12 0,0-12 0,4 8 124,0 3 22,-4-3 4,5 3 1,-1 0-64,0 5-13,-4-5-2,4 4-1,-4 1-43,5-1-8,-1 4-1,0-4-1,-4 4-18,5-4-16,-1 1 4,0-1 0,0 0-156,-4 0-32,5-3-5</inkml:trace>
  <inkml:trace contextRef="#ctx0" brushRef="#br0" timeOffset="15687.53">8533 1158 2131,'0'0'47,"0"0"9,0 0 3,0 0 1,0 12-48,0-5-12,0 5 0,0-1 0,0 1 66,4 3 11,1-4 3,-1 8 0,0-3-13,0-1-3,-4 0 0,5 4 0,3-4-51,1 4-13,-5 4 0,5-4 0,-1 0 0,1 0 0,-1-3 0,1-1 0,0 0-165,-1-3-36,1-1-7</inkml:trace>
  <inkml:trace contextRef="#ctx0" brushRef="#br0" timeOffset="15964.42">8747 930 1688,'0'0'75,"0"0"15,0 0-72,0 0-18,13 8 0,0-5 0,-5 1 96,1 0 16,4 4 4,-5-1 0,5 5-18,0-5-3,-4 5-1,4 3 0,-1 0-28,-3 4-6,4 0 0,0 4-1,-1 0-49,1 0-10,-4 3 0,-1 1 0,5 4 28,-4 3 8,-1-4 1,5 5 1,-8-5-30,-1 4-8,4 1 0,-3-1 0,-1-8 0,0 1-15,-4 4 3,0 3 0,0-4-47,0 1-9,-4 3-1,0-3-1082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58:47.832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2946-1272 633,'0'0'56,"0"0"-44,0 0-12,0 0 0,0 0 180,0 0 33,0 0 7,0 0 2,0 0-90,0 0-19,4 12-3,-4-12-1,5 7-26,-1 1-6,-4-8-1,0 11 0,4-3-24,-4 0-6,0-8-1,-4 7 0,4-7-25,0 4-6,-9 4-1,5-1 0,-5 1-13,1-1-10,-1-3 2,1 4 0,-5-4-27,4 0-5,-3-1 0,3 1-1,-4-4 13,5 0 2,-1 0 1,5 0 0,-5-7 11,5 3 2,-5-4 1,5 0 0,4-3 11,-4 3-8,4-3 8,0 3-8,0-3 8,0 11 0,0-11 0,0 11 0,4-8 12,-4 8-3,4-11 0,5 3 0,-1 0 3,-8 8 1,9-4 0,4 1 0,-13 3-3,13-8-1,0 4 0,-5 4 0,5 0-1,-5 4-8,5-4 12,-4 8-4,4-5-8,-5 1 12,1 4-12,-1 0 12,-3-1-12,-5 5 10,0-5-10,0 5 10,-5-5-2,1 5 0,0-5 0,0 1 0,-5-1 5,0 1 1,1-4 0,-5 4 0,4-8-27,1 3-6,-5-3-1,5 0 0,-1 0 8,-4 0 0,5-3 1,-1-1 0,0-4 11,5 0 0,-4-3 0,3 3-8,1-3 8,0 0 0,-1-1 0,1-3 0,4 7 0,0-3 0,0-1 0,0 5 0,0-8 10,4 7-2,-4 0-8,0 8 12,0 0 0,9-7 0,4-1 0,-9 4 0,-4 4 3,13-3 0,0 3 0,-5 0 0,5 0-3,-4 3-1,-1-3 0,1 4 0,4 4-11,-9-4 12,-4-4-12,9 7 12,3-3-12,-7 4 0,-1 3 0,-4-11 8,0 8-8,-4 3 0,-1 1 0,1-1 0,-4 0-12,3-3-4,-3 3 0,-1-3-1,1 0-2,-1-5 0,1 1 0,-1-4 0,9 0 7,-9 0 2,1-4 0,-1 1 0,9 3 10,-4-12-10,-5 5 10,5-5-10,0-3 10,-5 7 0,9-7 0,-4 4 0,4-5 0,-4 5 0,8 0 0,-4-1-8,4 1 8,-4-1 0,9 1 0,-5 3 0,-4 8 0,9-7 0,-1 3 0,5 0 0,-4 4 0,-1 0 0,5 0 0,-4 0 0,3 4 0,1 3 0,-4-3 0,-1 4 0,5 0 0,-4-1 0,-1 5 0,1-1 0,-5 0-51,5 1-8,-5-5-1,0 9-830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9T23:24:48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57 6912 0 0,'0'0'622'0'0,"1"1"-512"0"0,1 0 42 0 0,-1 0-1 0 0,1 0 1 0 0,0 0 0 0 0,-1 0 0 0 0,1-1-1 0 0,0 1 1 0 0,-1-1 0 0 0,1 1 0 0 0,0-1 0 0 0,0 0-1 0 0,-1 0 1 0 0,1 1 0 0 0,0-1 0 0 0,0 0-1 0 0,0-1 1 0 0,-1 1 0 0 0,1 0 0 0 0,0 0 0 0 0,0-1-1 0 0,-1 1 1 0 0,1-1 0 0 0,0 0 0 0 0,2-1-1 0 0,1 0 949 0 0,12-5 346 0 0,-1-2-1 0 0,23-14 0 0 0,-39 23-1444 0 0,26-13 147 0 0,-25 12-114 0 0,-1 0 0 0 0,1 1-1 0 0,0-1 1 0 0,0 1 0 0 0,0 0-1 0 0,0-1 1 0 0,0 1 0 0 0,0 0-1 0 0,0 0 1 0 0,0-1 0 0 0,0 1-1 0 0,0 0 1 0 0,0 0 0 0 0,0 0-1 0 0,1 0 1 0 0,10-1-6060 0 0</inkml:trace>
  <inkml:trace contextRef="#ctx0" brushRef="#br0" timeOffset="1">66 122 3224 0 0,'0'0'9016'0'0,"3"1"-7811"0"0,9 1-176 0 0,0 0 1 0 0,17 1-1 0 0,-18-3-588 0 0,-6 1-369 0 0,0-1 1 0 0,-1 0-1 0 0,1 0 0 0 0,0 0 1 0 0,0-1-1 0 0,-1 0 0 0 0,1 0 0 0 0,0 0 1 0 0,-1 0-1 0 0,1-1 0 0 0,-1 1 1 0 0,1-1-1 0 0,5-4 0 0 0,-7 4-890 0 0,0 0-1 0 0,1 0 1 0 0,-1 0-1 0 0,1 0 1 0 0,6-1 0 0 0,1-1-4802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58:48.673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60 0 1720,'0'0'76,"0"0"16,0 0-73,0 0-19,0 0 0,0 0 0,0 0 139,0 0 24,0 0 5,0 0 0,-4 12-56,0-5-12,-1 5-3,-3-1 0,3 0-35,1 1-7,0 3-2,-5 4 0,5 0-32,-5 3-6,9 5-2,0-1 0,-4 5-13,4 3 0,0 4 0,4-1 0,5-6-12,-5 3-4,1-8-2,7 1 0,6-1-110,-6-3-21,1-4-5,4-4-958</inkml:trace>
  <inkml:trace contextRef="#ctx0" brushRef="#br0" timeOffset="1136.68">369 65 1670,'0'0'74,"0"0"15,0 0-71,0 0-18,0 0 0,0 0 0,0 0 96,0 0 15,-9 7 3,0 1 1,9-8-47,0 11-10,-12 4-2,3 0 0,-4 1-33,5-1-7,12 0-2,-8 0 0,-9 4-6,8-8-8,10 4 11,3 4-11,-3-4 0,3 1 0,5-1 0,4 0 0,0-4 0,0 4 0,-12-7 0,7 3 0,10-3 8,-5-1-8,-8 1 0,3-4 0,1 0 0,0-1 0,0 5 0,-9-4 0,-4-4 8,0 0-8,9 4 0,-9-4 0,0 0 12,0 0-12,0 0 12,0 7-12,0-7 12,-9 8-12,1-1 12,-1 1-12,9-8 8,-8 7-8,-5 1 0,0-4 0,13-4-16,0 0-9,-9 4-3,-4 3 0,1-7-159,3 4-32</inkml:trace>
  <inkml:trace contextRef="#ctx0" brushRef="#br0" timeOffset="828.79">369 118 1036,'0'0'46,"0"0"10,-5 0-45,5 0-11,0 0 0,0 0 0,-8 0 189,8 0 36,0 0 7,0 0 2,0 0-110,8-4-23,1-4-4,4 4-1,-1 1-36,1-5-7,-4 1-1,-1 3-1,10-4-27,-6 4-4,1-3-2,-4 3 0,-1 0-18,5 0 0,0-3 8,-4 3-8,-5 0-33,-4 4-11,13-7-1,-9 3-1011</inkml:trace>
  <inkml:trace contextRef="#ctx0" brushRef="#br0" timeOffset="1349.84">737 436 1670,'0'0'148,"0"0"-118,0 0-30,0 0 0,8 0 167,-8 0 27,0 0 6,0 0 0,0 0-90,5 7-18,-5 5-4,0-1-1,-9 4-71,5 0-16,8 0 0,-4 4 0,-13 0 0,9 4 0,4 0-11,-4-4 11,4 3-69,-5-3-8,10 0-2,-5-4-1036</inkml:trace>
  <inkml:trace contextRef="#ctx0" brushRef="#br0" timeOffset="1617.79">990 235 2268,'0'0'50,"8"-4"10,-8 4 3,0 0 0,0 0-51,0 0-12,0 0 0,0 0 0,0 0 61,0 0 10,0 0 1,13 8 1,-4 3-46,-5 0-10,-8 5-1,-1-5-1,10 4-15,-1 0 0,-8 0 0,8 1 0,13-1 0,-4-4 0,-9 0 0,5 1 0,8-1 0,-4-3 0,4-1-8,-9 1 8,5-4 0,0 3 0,4-3-8,-8 0 8,-9-4 0,13 4 0,0-4 0,-1 3 0,-3-3 0,-1 0-15,1 0 3,4-3 1,0-1-49,-5-4-11,-8 8-1,9-4-980</inkml:trace>
  <inkml:trace contextRef="#ctx0" brushRef="#br0" timeOffset="1836.3">1221 137 460,'0'0'41,"0"0"-33,0 0-8,0 0 0,-4 7 304,4-7 60,0 0 11,-5 8 2,1 3-176,4-3-35,0-1-7,4 5-2,1-1-62,-5 0-13,0 4-2,0 4-1,8 0-45,-8 4-9,-4-4-1,0 7-1,4 1-23,-5-1 0,5-3 0,0 0 0,0 0-26,0-5-3,5 1-1,-1-3 0,-8-1-203,8-4-41</inkml:trace>
  <inkml:trace contextRef="#ctx0" brushRef="#br0" timeOffset="2076.8">1461 57 691,'25'0'61,"-16"0"-49,-9 0-12,0 0 0,17 4 253,-4 0 48,-4-1 10,-5 9 1,4-5-134,1 5-27,-5-5-6,1 5-1,-5 3-31,8 4-6,1-8-2,-1 8 0,-3-4-32,-1 4-6,4 4-2,-3-1 0,3 1-45,-12 4-8,-5-1-3,9 4 0,0 1 0,-4-1 0,-17-3 0,8 7 0,9-8-9,-9 4-16,-4-3 4,-9 3 1,4-3-121,5-5-25,5 5-5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58:43.166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42 102 230,'0'0'10,"0"0"2,0 0-12,0 0 0,0 0 0,0 0 0,0 0 80,0 0 14,0 0 2,0 0 1,0 0-53,0 0-12,-9 0-1,5 0-1,4 0 2,0 0 1,-8-4 0,3 1 0,5 3 1,-4-4 0,4 4 0,0 0 0,0 0 11,0 0 3,-4-4 0,-1 0 0,1-4 10,0 5 2,4 3 1,0 0 0,0 0 9,0 0 2,0 0 0,0 0 0,0 0-1,0 0 0,0 0 0,0 0 0,0 0-16,0 0-3,0 0-1,0 0 0,0 0-9,0 0-2,0 0 0,0 0 0,0 0-1,0 0-1,8 3 0,5 1 0,0 4 0,-4-4 0,4 0 0,-1-1 0,1 1-13,0 0-2,0-4-1,0 0 0,0 4-14,-1-4-8,1 0 8,0 4-8,-4-4 0,-1 3 8,1 5-8,4-4 0,-5-4 0,-8 0 8,5 11-8,-1-3 0,-4-8 0,4 7 0,-4 1 0,0 3 0,0-3 0,-4 0 0,4-8-10,-4 11 10,-5-3-13,5-4 4,4-4 1,-9 3 0,1 1 8,-1 0-12,0-4 12,1-4-12,-1 0 12,1 1 0,-1-1 0,1-4-8,-1-3-4,1-1-1,-1 1 0,5 3 0,-5-7 13,5 4 0,0-5 0,-1 5 0,1 3 0,4-3 12,-4 3-3,4-3 0,4 3-9,-4 1-12,0 7 2,4-8 1,5 0 24,-5 1 5,-4 7 0,9-8 1,-1 1-21,5 3 8,-4 0-8,3 0 0,-3 0 0,0 4 0,-1 4 0,5 0 0,-9-4 0,5 8 8,-5-5-8,5 9 0,-5-1 0,0 1 8,1-5-8,-1 5 0,-4 7 0,0-4 8,0 0-8,-4-3 0,4 3 0,0-4 0,-5 1 0,1-1 0,4-11-8,-9 12 0,5-5 0,-4 1 0,-1-8 8,0 4-12,1-1 12,-1 1-12,5-4 12,-5 0 0,1-7 0,-1 3-8,5 0 8,-4-4-8,-1 1 8,5-5-8,-1 5 8,1-1 0,0 0 0,4-3 0,0 3 0,0 1 0,0-1 0,4-3 0,0 3 0,1 1 0,-5 7 0,8-4 0,1-4 0,-1 4 8,5 0-8,-4 4 0,4 0 0,-5-3 8,5 3-8,0 0 0,0 3 0,-5 1 0,5 0 0,0-4 0,-4 0 8,-9 0-8,0 0 8,0 0-8,0 0 8,4 12-8,-4 3 8,0-4-8,0-3 11,0 3-3,-4 1 0,-1-1 0,-3-3-8,-1-5 8,-4 5-8,5 0 8,-1-4-8,-4-1 0,0-3 0,5 4 0,-1-4-40,9 0-9,-4-4-3,-5 1-1024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58:45.378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20 0 633,'0'0'56,"0"0"-44,0 0-12,0 0 0,0 0 117,0 0 22,0 0 4,0 0 1,0 0-39,-4 8-7,-4 3-2,8-3 0,0-8-34,-5 11-7,1-3-2,4 3 0,0 1-13,0-1-4,0 4 0,0 0 0,4 4-13,1-3-3,-1 3-1,0 0 0,5 0-19,-5 4 10,9-4-10,-5 4 8,5-4-8,-4-8 0,4 0 0,0 1-11,-1-5-53,1 1-10,-4 0-2</inkml:trace>
  <inkml:trace contextRef="#ctx0" brushRef="#br0" timeOffset="357.51">170 53 806,'0'0'72,"0"0"-58,0 0-14,0 0 0,0 0 140,0 0 24,9-4 6,0-3 1,-1 3-42,-4 0-8,-4 4-1,13 0-1,-4-4-26,-1 1-5,1 3 0,-9 0-1,8 3-33,-8-3-6,13 4-2,-4 4 0,-9-8-29,4 11-5,0-3-2,5 3 0,-9 1-10,0-1 8,4 4-8,-4-3 8,0-1-48,0 1-11,-4 3-1,4 0-1,0 0-11,0-3-3,-4 7 0,4-4 0,0 0-16,0 1-3,0-5-1,0-3 0,0 3 29,4-3 6,-4-8 0,0 11 1,0-11 32,0 0 7,0 0 0,0 0 1,0 0 28,4 4 6,5 0 1,-9-4 0,8-8 0,5 8 1,-4-4 0,-1 0 0,1 1-40,4-5-8,-9-3-1,9 3-432,-9 4-85</inkml:trace>
  <inkml:trace contextRef="#ctx0" brushRef="#br0" timeOffset="583.43">522 179 979,'0'0'87,"0"0"-70,0 0-17,0 0 0,0 0 170,0 0 30,0 0 7,0 0 1,0 0-76,0 11-14,0-11-3,0 12-1,0-1-72,0 1-14,-5 3-4,1 0 0,0 4-24,4-4-11,-5-7 1,1 3 0,0 5-6,4-5-2,0-3 0,0 3 0,0-11-184,0 0-37</inkml:trace>
  <inkml:trace contextRef="#ctx0" brushRef="#br0" timeOffset="837.64">650-61 460,'0'0'20,"0"0"5,0 0-25,0 0 0,0 8 0,0-8 0,0 0 295,0 7 53,0 1 12,0 0 1,4-1-214,-4 1-43,0 3-9,0-3-2,0 3-50,9-3-11,-9 7-1,4-4-1,1 1-30,-1-1 0,0 1 0,0-1 0,5-3-28,-5-1-12,1 5-3,3-8-585,1-1-116</inkml:trace>
  <inkml:trace contextRef="#ctx0" brushRef="#br0" timeOffset="1077.87">800-240 1479,'0'0'65,"0"0"15,0 0-64,0 0-16,9 8 0,-1-1 0,-4 1 113,5 0 20,-5 3 4,5 0 1,-1 1-42,-3-1-8,-1 1-1,5 3-1,-5 0-34,4 0-6,-3 1-2,3-1 0,-3 0-27,-1 4-5,0-4-2,-4 4 0,-4 0-10,4-3 0,-4-1 0,-1 4 0,-3 0-163,3-4-34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59:30.515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292 1801 928,'0'0'20,"0"0"5,0 0 1,0 0 0,0 0-26,0 0 0,-5 8 0,5-8 0,0 0 31,0 0 1,0 0 0,0 0 0,0 0-13,0 8-3,0-8 0,0 0 0,-4 7 8,4-7 0,0 0 1,-4 12 0,-1-5 4,1 5 1,0-5 0,-5 5 0,5-1-16,0 1-3,0-1-1,-1 0 0,-3 1-10,3 3 0,1-3-10,0-1 10,0-3 0,-1 3 0,1-3 0,4-8 0,0 0 0,0 0 12,0 0-1,0 0 0,0 0 12,0 0 2,0 0 1,0 0 0,4-8 11,9-3 3,-4-5 0,4-3 0,-1 0-30,1-7-10,4-1 0,0 0 9,1-3-1,-1-1 0,0-3 0,0 0 0,4-4 2,1 0 0,-1 3 0,-4 1 0,5 7-10,-1-3 0,1 7 0,-5 4 8,-4 4-8,-1 3 0,1 1 0,-4 7 0,-5 0 0,-4 4-9,9 8 9,-5 7-13,0 4 4,-8 4 1,4 4 0,-9 7 0,1 0 8,-1 4 0,-4 4 10,-4 4-10,4-4 12,-4 0-3,0 3-1,0-3 0,4-4 8,-4 1 0,0-5 1,0 0 0,0-3 7,4-5 2,0-3 0,0-4 0,5-4 2,-1-3 0,-4-1 0,9-3 0,4-8-4,0 0-1,-9-4 0,5-4 0,0-3-7,4-4-2,0-8 0,4 0 0,0-7-14,5-5 0,-1-7 8,1-3-8,8-1 0,0-4 0,5-7 0,-5 4 0,9-4 0,-5 0 11,5 4-11,4 3 10,0 4-10,0 4 0,4 1 0,-8 10 0,-1 1 0,-3 3 0,-5 8 0,0 8 0,4-1-10,-3 8-1,-6 1 0,-3 6 0,4 5-9,-9 7-1,-4 0-1,0 8 0,-4 4 14,0 7 8,-5 0-10,0 8 10,-8 4 0,9 0 0,-1 3 0,-4 1 0,-4 3 11,-4 4 8,-1-4 1,5 1 1,-4-1-21,-1-7 0,5 3 0,-4-3 0,4-8 12,8 0 7,-4-8 1,0-3 1,5-8-1,4-4-1,-1-3 0,1-5 0,4-7-7,0 0 0,0 0-1,9-11 0,-5-12-11,9-3 0,8-9 0,0-3 8,9-7-8,5-5 0,-5-11 0,8 4 8,1-8-8,4-3 0,4-5 0,-4 1 0,-1 3 0,1 5 0,0 3 9,-4 0-9,-1 4 0,1 4 0,-1-1 0,-3 9 0,-10 10 0,1 9 14,0-1-2,-5 4 0,-4 8-35,-8 7-7,-1 4-2,-8 4 0,5 8 8,-5 11 2,-9 0 0,-4 12 0,0 3 10,-4 4 1,-8 8 1,-1 3 0,0 4 10,-4 1 0,0 7 0,0 3 0,-4 1 0,0 4 0,-5-1 8,1-3-8,-5 3 22,8-7 0,-3 0 0,4-4 0,8-7-3,5-1-1,-5-3 0,9-8 0,0-4 3,4-7 1,0-4 0,4-8 0,5-3-22,4-12 0,0 0 0,0 0 0,4-12 0,5-11 0,4-3 0,0-9 0,4-7-15,4-7-1,5-4 0,8-8 0,0-4 16,1-7 0,3-8 0,5 0 0,-4 0 8,3 0-8,5 0 9,-4-4-9,4 4 9,-4 4-9,0 4 8,4 3-8,-8 4 11,4 5-3,-5 6-8,-4 9 12,-4 6-12,-4 5 0,0 8-9,-5 3 9,-4 7 0,-4 5 0,0 3 0,-4 5 0,-9 3-13,0 0 3,-5 15 1,1 4 0,-4 4 9,-5 7-12,-4 8 12,-5 8-12,1 3 12,-9 5 0,0 3 0,-5 4-8,-7 4 8,-1 3 0,4 1 0,-4 3-8,1 0 8,-1 4 0,4-7 0,5-4 0,-5-1 0,5-6 11,4-9-3,0 1 0,0-12 3,4-4 0,1-4 0,8-7 0,-1-4 0,6-7 0,-6-5 0,10 1 0,8-8 1,0 0 0,-9-8 0,9-11 0,5 0-12,-1-7 12,4-9-12,5-7 12,4-7-12,5-8 0,-1 0 0,9-8 0,-4-7 0,4 3 8,4-3-8,1-4 8,-1-1-8,0 1 8,5-4-8,-1 8 8,5 0-8,0-1 0,0 9 0,-1-1 0,6 4 0,-6 4 0,-3-4 0,-5 8 8,5 3-8,-9 4 0,0 4 0,0 4 8,-5 0-8,-3 8 0,-1 3 0,-4 8 8,-4 8-8,0 3 0,0 1 0,-4 7 0,-9 0-12,4 11 1,-4 12 1,-4 3 0,-1 5-2,-8 7 0,-4 4 0,-8 7 0,-1 5 4,-4-1 0,-4 4 0,-5 8 0,-4-4 8,0 7 0,-4 1 0,0 3 0,-9 4 0,9-3 0,-4-1 0,8-7 0,-4-1 0,4 1 0,0-8 0,5-3 0,-1-5 0,1-7 0,3-8 0,5-3 0,5-5 8,-1-10-8,5-5 8,8-3-8,4-5 14,9-3-2,-4-11 0,4-8 0,8 0-4,5-15-8,4-4 11,5-12-11,8 1 0,4-5 0,0-7 0,5-3 0,4-9 0,4 1 0,9-4 0,4-4 0,4 4 10,-4 0-10,8-1 8,-8 5-8,5 3 0,-5 5 8,-9 3-8,-4 8 0,-4 3 0,-5 8 0,-3 8 0,-10 7 0,-3 8-16,-5 8-1,-4 3-1,-9 4 0,-4 4-6,-9 12 0,1 11-1,-13 3 0,-1 9-1,-8 6 0,-4 5 0,-5 7 0,-4 1 7,-8 3 2,-5 4 0,1 7 0,-10 5 17,5-1 0,-4 4 0,4-4 0,0 1 0,9-8 19,4-5-3,0-6 0,0-5 13,12-7 3,1-11 0,8-1 0,5-7-1,4-8 0,4-7 0,4-1 0,9-7 5,0 0 2,5-11 0,-1-4 0,9-4-38,4-8 0,0-3 0,9-9 0,-1-2-8,5-9-4,9-3 0,-5-8 0,9 0 12,4-4 0,5 1 0,-1-1 0,-4 4 14,0 4-2,5-4 0,-1 8 0,-8 3-12,0 4 0,-9 1 0,0 3 0,-4 8 0,-4 3 0,0 4 0,-9 8 0,-4 8-13,-5 3-6,1 1-1,-9 7 0,0 0 4,-5 15 0,-3 8 0,-1 3 0,-12 5 6,-1 7 2,-3 4 0,-10 7 0,-12 1-9,-4 7-2,0 4 0,-1 4 0,-8-1 9,0 5 2,0-1 0,0 1 0,5-1 8,-5-7 0,-5-3 0,1-1 0,8-4 0,1 0 8,-5-7-8,8-4 11,1-4 9,4-4 3,8-3 0,1-5 0,4-7 1,4 0 0,0-3 0,8-5 0,1 0-5,4-3-1,-1-4 0,10 0 0,-5-8-8,9 0-2,-5-4 0,9-3 0,9-4-8,-5-4-11,9-4 3,0-4 0,4-3 0,4-1 0,1-3 0,3 0 0,1 3 8,4-3 0,4 7 0,-4-3-8,0 7 8,-4-4 0,-5 8 0,-3 0-8,3 8 8,-8 0 14,0 3-3,-5 4-1,5 0-21,-13 4-4,0 0-1,9 8 0,-5 0 16,-4 3-9,-4 0 9,-5 5-8,5 3 8,0 0 0,-9 0 0,0 0 0,0 4 0,-4-1 0,0 5 0,0 0 0,-5 3 0,1-3 0,-1-1 0,5 1 0,-4 4 0,-1-9 0,5 1 0,0 4 0,-4 0 0,4-5 0,-1 1 0,1-4 0,0-3 0,0-1 8,0 0-8,0-4 0,0 1 19,-1-1-1,6-3 0,-1 0 0,-4-1-18,4-3 0,-4 0 0,4 3 0,-4-7 0,4 4 0,0 0 0,0-4 0,5 4 0,-5-4 0,-4 4 0,8-4 0,9 0 0,-13 0 0,0 0 0,0 0 0,5 0 0,-1 3-16,1-3 4,8 0 0,-13 0 12,4 0 13,9 0-2,0 0-1,-13 0-10,13 0 0,0 0 0,0 0 8,0 0-8,0 0 12,0 0-12,0 0 12,0 0-12,0 0 0,0 0 0,0 0 8,-8 8-8,8-8 0,0 0-12,-4 8 12,4-8 0,-5 11 0,5-3 0,5 3 12,-5-11-12,0 8-11,4-1 3,4 1 0,5 0 8,-4-1 11,-5 1-3,5-1 0,4 1 4,-1-4 0,6 3 0,-6 1 0,6-4-12,-1 3 8,-4 5-8,8-4 8,-4-5-8,0 5 0,0 3 0,5-3 0,-5 0 0,4 3 0,-4-3 8,1-1-8,-1 1 0,0-1 0,0 1 0,0 0 0,0-5 0,5 1 0,-5 0 0,4-4 0,-4 0 0,1 0 8,-1 0-8,4 0 0,-4-4 0,5 0 0,-5 1 8,4-1-8,-4 0 8,0-4 0,5 1 0,-5-1 0,-8 1-8,3-1 8,6-3-8,-1 3 8,0-3 9,0-1 2,0-3 0,4 3 0,-3 1-19,-1-4 8,0 0-8,4-1 0,-4-3 0,1 4 0,-1-4 0,4 0 0,-4-4 0,0 0 0,-4-3 0,4-1 0,5 0 0,-1-3-17,-4-1 1,5-3 1,-1 4 15,5-5 0,-5 1 0,5 4 0,-5-5 0,9 1 0,-4 0 0,0 0 0,0-1 0,-1 1 16,1 0-3,0-4-1,-1 0-12,5 0 0,-8 0 0,3-4 0,-3 0 8,-1 4-8,1 0 0,-5 3 0,0 5-12,0 3-8,-4 1-1,0 3-1,-9 8 22,5 3 0,-1 1 0,-4 3 0,-4 0 0,0 8 0,0 0-9,0 0 9,-8 0-8,-1 8 8,-4 0-12,-4 3 12,0 8-17,-4 4 3,-5 4 1,-4 3 0,4 1 3,-4 3 1,0 8 0,-4 0 0,-4 3 1,3 1 0,-3 0 0,-1 3 0,-4 1 8,5 3 0,-1 0 0,1 4-8,-1 0 8,1 1 0,-1-5 0,1 0 0,-1-3 0,5-1 8,-1-7-8,5-4 11,5-7-11,8-1 0,0-3 0,4-8 0,0-4 0,0 0 0,9-7 0,-1-1 0,5-7 0,0 0 0,0 0 0,0 0 8,-4-11-8,4 0 0,13-5 0,4-3 8,9-3 0,-5-5 0,1-7 0,8-1 0,0-7-8,0 1 0,0 2 0,0-2 0,4-1 0,-4 0 8,0 8-8,0 3 12,-5 4-12,1 8 0,-4-3 0,-1 6 8,-4 5-8,-4 3 0,0 4 0,0 4-11,-9 4-3,0 8-1,-4 3 0,0 4 0,-8 4-5,-1 7-2,-8 5 0,0-1 0,0 8 11,0 3 3,-5-7 0,1 4 0,-5 0 8,5 4 0,-5-8 0,0 4 0,1 0 0,-1-4 11,0-4-3,0 0 0,5 1 12,-5-1 1,9-4 1,-4-3 0,4-4-9,0-4-1,4 0-1,4-8 0,5 1-1,-5-1 0,5-7 0,4-4 0,0 0-2,0 0-8,0 0 12,0 0-4,9-8-8,-1 1 8,1-1-8,-1-3 8,5-4 11,0-5 1,4-2 1,0-1 0,0-8-5,5 1 0,-1-4-1,1-1 0,-5 1-4,4-4-1,1 0 0,-1-4 0,-4 0-2,5-4-8,-1 1 12,0-5-4,1-3-8,-1 0 0,1 3 0,-1 1 8,5-1-8,-1 4 0,1 1 0,-4-1 0,3 4 0,-3-3 0,3-1 0,-3 4 0,-1 4 0,1-4 0,-1 0 0,0 4 0,1-4 8,-5 8-8,0 0 8,0-1-8,0 5 0,1-1 0,-1 1 0,0 3-11,-4 4 11,4-3 0,-4 3 0,4 0-8,-4 4 8,-1-4 0,1 0 0,0 4 0,0-3 0,0 3 0,4-1 0,-4 1-8,0-3 8,4 3-10,-4 0 10,4-1-10,0 5 10,-4 0 0,4 4 0,0-1-8,0-3 8,-4 4 0,0-5 0,0 9 0,-5-5 0,5 1 0,0 3 0,-4 1 0,-1-1 0,5 0 0,-4 1 0,-1-1 0,-4 1 0,1-1 0,-5 0 0,0 8 0,0 0 0,0 0 0,0 0 0,0 0 0,0 0 0,0 0 0,0 0 0,0 0 0,0 0 0,-9 16 0,5-1 0,-9 4 0,-4 4 0,-5 3 0,-3 1 0,-1 3 0,-4 1 0,0 3 0,0 0 0,0 4 0,-4-3 0,-5 3 0,1-4 0,-1-3 0,-4 3 0,5-4 0,-5 1 0,4-1 0,1 1 0,4-5 0,-1-3 0,5-4 0,5 0 0,3-7 0,1-5 0,4 5 0,4-9 0,9 1 12,-5-8-2,0-3-1,5-1-1,0-3-8,4-8 12,8 0-4,-3 0-8,3-8 0,5 4 0,0-7 0,8-1 0,-3 1 0,3-8 0,5 3 0,-1-3 0,5-3 0,0 2 0,5-2 0,-1 3 0,-4-1 0,4-2 0,0 2-11,-4 5 11,5-4 0,-5 8 8,0-1-8,-5 5 0,1 3 0,0 0 0,-1 0 0,1 4 0,-5 4 0,1 0 0,-5 3-8,0 1-16,-4 3-2,4 0-1,-8 1-1205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59:50.745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666-189 806,'0'0'72,"0"0"-58,0 0-14,0 0 0,0 0 206,0 0 38,0-7 8,-4-1 2,4-3-110,0 11-23,0 0-4,0 0-1,4-8-52,1 0-10,3 5-2,1-5-1,-1 8-23,5-4-5,0-3-1,-4 7 0,4-4 2,-5 0 0,5-4 0,-5 5 0,5-1-24,-4 0-18,4-4 3,0 4 1,-5-3-5,5 3-1,-4 0 0,-9 4 0,0 0-196,0 0-40</inkml:trace>
  <inkml:trace contextRef="#ctx0" brushRef="#br0" timeOffset="361.26">615-128 403,'0'0'17,"4"-4"5,5 4-22,-9 0 0,8-7 0,-3-1 0,3 4 270,-3 1 50,-5 3 9,4-8 3,-4 8-196,0 0-40,0 0-7,0 0-1,0 0-39,0 0-7,0 0-2,-9 4 0,1 3-31,-1 1-9,1 0 0,-1 3 0,0 0 0,1 1 0,4-1 0,-1 1 8,1-5-8,0 5 0,4-5 0,0 5-8,0-12 8,8 7 0,-3 5-9,7-5 9,-3 1 0,4 0 0,-5-1-9,5 1 9,0-4 0,4-1 0,-4 1 11,4 0-11,-8 4 0,4-4 0,-5 3 0,-8-7 0,0 0 0,5 12 0,-1-1 0,4 0 0,-3 1 8,-1-5-8,-4 1 0,0 0 0,-4 3 12,-1-3 0,5-1-1,-8 1 0,-5 0 7,0-5 2,5 5 0,-5 0 0,0-1-20,0 1 10,4-4-10,-3 3 8,3-7-35,-4 8-7,5-4-2,3-4-589,-3 3-119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1:00:05.721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-411-2754 864,'0'0'38,"0"0"8,0 0-37,0 0-9,0 0 0,0 0 0,0 0 165,0 0 31,0 0 7,0 0 1,0 0-105,0 0-21,0 0-4,-9 0-1,9 0-44,-9 3-9,1 9-1,-1-5-1,1 5-1,-1-1 0,1 1 0,3 3 0,1-4-5,0 5-2,4-1 0,0 0 0,0 4-10,0-4 0,4 1 0,0-1 0,1-4 0,3 4 0,1 1-12,-1-5 12,5-3 0,-4-1 0,4 1 0,-5 3 0,1-3 0,4 0 0,-9-1 0,4 1 0,-8-8 0,5 7 0,3 1 0,-8-8 0,0 0 0,0 0 0,0 0 0,0 8 8,5 3-8,-5-3 0,0-8 0,0 0 8,-9 4-8,9-4 0,-9 0 0,1 3 8,-1 1-26,1 0-6,-1 0 0,1-4-1,-1 0-66,0 0-13</inkml:trace>
  <inkml:trace contextRef="#ctx0" brushRef="#br0" timeOffset="-341.89">-454-2716 172,'0'0'8,"0"0"1,-5-8-9,1 0 0,4 5 0,0 3 0,-4-8 328,4 0 64,0 1 13,4-1 3,-4 8-235,4-7-46,1-5-10,-5 12-1,8-4-52,1-3-11,-9 7-1,8-8-1,1 0-18,4 5-3,0-5-1,0 4 0,-1 0-21,1 1-8,4-1 0,-4 0 0,0-4-10,0 5-8,0-1-2,-5 4-664,-8 0-134</inkml:trace>
  <inkml:trace contextRef="#ctx0" brushRef="#br0" timeOffset="616">-420-1071 1638,'0'0'72,"0"0"16,0 0-71,0 0-17,0 0 0,9-4 0,-5-4 100,-4 8 17,8-11 3,1 3 1,0 0-32,3 1-6,-12 7-2,9-4 0,-9 4-31,0 0-6,0 0-2,0 0 0,0 0-30,0 0-12,0 0 8,0 0-8,0 0 0,0 0 0,0 0 0,9 8 0,-9 7-48,-5 0-1,1 4-1,-5 4 0,-3-4-54,-1 4-12,0-4-1,0 4-1,4-4 18,-3 0 3,3 0 1,5 0 0,-5-4 25,5 0 6,0-3 1,4 3 0,0-4 25,0-11 6,0 0 1,0 0 0,4 8 76,-4-8 15,0 0 3,13 4 1,-5-4 14,5-4 3,0 4 1,4-4 0,-4 0-25,0-3-4,0-5-2,0 5 0,-1-1-42,1 4-8,0 1 0,-4-1-852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59:46.434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229 150 172,'0'0'16,"0"0"-16,9-4 0,-5 1 0,-4 3 236,5-8 44,-1 0 8,-4 1 3,4-1-123,-4 0-25,4-3-5,-4 3-1,5-3-21,-5 3-4,4-3 0,-4 3-1,4-3-25,-4 3-5,-4-3-1,4 11 0,0 0-29,0 0-7,0 0 0,-4-8-1,-1 1-15,5 7-2,0 0-1,-8 0 0,-5 0-5,4 7 0,1 1-1,4 3 0,-5 1-19,1-1-16,-1 8 4,0 4 0,5 4 12,-4 3 0,-1 1 0,5 3-9,-1 0 9,5 4 0,-4 0 0,0 4 0,4-8 0,0 5 0,-4 2 0,4-3-8,0 1 8,4 2 0,-4 1 0,4 0 0,0 0 0,-4-4 0,5 0 0,-1 4 0,0-8 0,-4 4 0,5-3 0,-5 3-8,-5 0-3,1-8 0,0 1 0,-1-5 0,1-3 11,0 4 0,-5-4 0,1-4 0,-5-4 0,4-4 0,-4 1 0,5-4 0,-5-1 0,4 1 0,5-4 0,4-4 0,0 0-24,-13 0-4,5-4 0,-5-4 0,4 1-34,5-5-7,-5 4-2,5-7-629,0 4-127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1:06:32.879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0 229 2372,'0'0'52,"0"0"12,0 0 1,0 0 1,8-4-53,1-4-13,4 1 0,-1-1 0,1-3 86,4 3 14,-4 1 4,9-5 0,-1 1-57,5-1-11,4 1-3,0-1 0,8 1-16,1 3-3,4-3-1,0 3 0,4-3-3,4 3-1,1 1 0,-1-1 0,0 0-9,-4 1-11,5 3 3,-1-4 0,1 5 8,3-1 8,-8 0-8,5 4 11,-1-4-51,-4 4-11,0 4-1,-4-4-1,-8-4-11,3 4-1,-8 0-1,0-4 0,-8 1-126,-1 3-26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59:54.984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-3263 677 1634,'0'0'72,"0"0"16,0 0-71,0 0-17,0 0 0,-4-3 0,-5-1 138,9 4 24,-4-4 5,-4 0 1,-1 0-81,0 4-16,5 0-3,-4 0-1,-5 0-44,4 4-9,-4 4-2,5 3 0,-1-7-12,1 7-10,-1 1 2,1 7 0,3-4 0,1 4 0,0-4 0,4 1 0,0 3 0,0 0 0,4-8 0,0 1 0,1 3-20,3 0-3,1-4-1,-5-3 0,-4-8-4,13 4-2,0-4 0,0 0 0,-1-4 19,-3 0 4,4 0 1,-5-3 0,5-5 3,-4-3 1,-1 4 0,5-8 0,0 3 10,-4 1 0,-9 0 0,8-4 0,1 0 0,-5 0 0,-4-4 0,0 4 0,4-4 8,-4 4 4,0-7 1,0 3 0,-4-4 19,0 0 4,-1 1 1,5-1 0,0-3 15,0-1 4,-4 4 0,4 1 0,0-1-24,-4 8-4,4 8 0,0-1-1,0 5 9,4 3 3,-4 4 0,0 0 0,0 0-25,0 7-5,0 1-1,4 7 0,-4 8-8,0 0 0,0 4 0,-4 3 8,4 1-8,-4-1 12,4 4-12,0-3 12,0-1-12,4 5 0,-4-9 0,0 5 0,0-5-54,0-3-3,4 0-1,1 0 0,-1-8-202,0 0-40,5 8-8,-9-23-1</inkml:trace>
  <inkml:trace contextRef="#ctx0" brushRef="#br0" timeOffset="272.77">-3070 578 1209,'0'0'53,"0"0"12,0 0-52,9-3-13,-1-5 0,1 4 0,-5 0 119,5 1 21,-1-1 4,1 4 0,-5-4-35,5 4-7,-1 0-2,1 0 0,-1 0-27,1 0-5,-9 0-2,8 0 0,1 0-13,0 4-2,-5 0-1,4-1 0,1-3-18,-5 4-4,-4-4-1,9 4 0,-1 4-16,-8-8-3,5 7-8,3 1 12,-8-8-12,0 7 9,5 1-9,-1 4 8,-4-12-8,-4 7 10,4 5-10,-5 3 10,-3-4-10,3 4 0,-3-3 0,-1 7 8,-4-8-8,1 5-16,-1-5 4,4 4 1,1-3-45,-1-1-10,5 0-2,4-11-671,0 0-134</inkml:trace>
  <inkml:trace contextRef="#ctx0" brushRef="#br0" timeOffset="503.56">-2697 514 1440,'0'0'128,"0"0"-103,0-8-25,0 8 0,0 0 169,0 0 29,-9-4 6,5 0 0,4 4-71,-9 0-14,1 4-3,-1 4-1,-4 0-69,9 3-14,-5 4-2,1 4-1,-1-4-20,1 8-9,-1-4 8,5 4-8,0-4 0,4 4 0,4-4 0,0 4 0,5-8-10,-1 4-1,5-4 0,4-3 0,5-8-38,8 3-8,-5-7-2,5 4 0,0-4-130</inkml:trace>
  <inkml:trace contextRef="#ctx0" brushRef="#br0" timeOffset="3979.22">-2222 613 1900,'0'0'84,"0"0"18,0 0-82,9-4-20,-5 0 0,5 4 0,-9 0 96,8-4 16,-4 0 2,5 1 1,4-1-44,4 0-9,-4 0-2,8 0 0,-4-3-27,9-1-5,4 1-2,-4-5 0,0 5-26,3-1 8,6-3-8,-1 3 0,5 0-115,-5 1-28,4-5-5</inkml:trace>
  <inkml:trace contextRef="#ctx0" brushRef="#br0" timeOffset="-1362.58">-4809 609 1364,'0'0'60,"0"0"13,4-4-58,1-4-15,-1 5 0,0-5 0,0 4 92,1-3 15,3 3 3,1 0 1,-5-4-43,9 5-9,0-1-2,-5 0 0,5 0-23,-4 0-5,4 1-1,0 3 0,-1 0-1,1 0-1,0 3 0,-4 1 0,3 0-6,1 0 0,-8 3-1,3 1 0,-4 3-5,1 1-1,-5-1 0,0 5 0,-5-5-5,1 4-8,0 4 11,-5 0-11,-4 0 0,5 0 0,-5 0 0,4 0 0,-3-3-10,-1 3-2,0-8-1,9 4 0,-5-3-32,5-1-7,0 1 0,4-12-1,0 0-147,0 0-30,0 0-6,0 0 0</inkml:trace>
  <inkml:trace contextRef="#ctx0" brushRef="#br0" timeOffset="-1120.43">-4449 525 979,'0'0'43,"0"0"9,0-4-41,-4 1-11,4-1 0,0 4 0,0 0 212,0-4 41,-9 4 8,5 0 2,-1 0-148,-3 0-30,4 4-5,-1 3-2,-3 1-46,3 0-10,-7-1-2,7 5 0,1-1-20,0 0 8,-1 5-8,1-1 0,-4 4 0,3 0 0,5 4 0,0-4 0,0-4 0,0 0 0,0 4 0,0-3 0,5-1-28,3-4-1,1 1 0,4-1 0,-1-3-18,1-5-3,4-3-1,-4 0-561,4-3-113</inkml:trace>
  <inkml:trace contextRef="#ctx0" brushRef="#br0" timeOffset="-912.43">-4222 628 1886,'0'0'41,"0"0"9,0 0 2,0 0 1,0 0-42,0 0-11,0 0 0,13-4 0,-5 4 72,1-4 12,-1 1 2,1-1 1,4 4-61,-13 0-12,0 0-2,8 0-1,5-4-47,-4 4-10,-1-4-2,1 4-586,-1-4-118</inkml:trace>
  <inkml:trace contextRef="#ctx0" brushRef="#br0" timeOffset="-650.62">-3832 380 1494,'0'0'66,"0"0"14,0 0-64,0 0-16,4 12 0,-4-5 0,0-7 104,4 12 19,-4-1 3,0 5 1,-4 3-53,0 0-10,4 0-3,-9 4 0,9-1-24,-4 5-5,-5-4 0,5 4-1,4-1-23,-4 1-8,4-4 0,0 0 9,0-1-9,0 1-14,0 0 3,4-4-662,4-4-133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1:00:03.414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-898-103 1432,'0'0'64,"0"-8"12,0 1-60,4-5-16,-4-3 0,0 4 0,0 3 90,0-3 15,0 3 3,0-3 1,0 3-21,-4-4-4,4 1 0,0 0-1,-5 3-21,5 8-4,0 0-1,0 0 0,0-4-12,0 4-2,-8-7-1,8 7 0,0 0-42,0 0 0,0 0-11,0 0 3,0 7 8,-4 5 0,4-1 0,-5 8-8,5 4 8,0 4-8,0-1 8,5 5-8,-1-1 8,-4 1-8,8 7 8,-3 4-8,-1 3 8,5 5-12,-5 3 12,0 4-12,0 0 4,1 4 0,3-4 0,-8-3 0,0-1-4,0-4 0,0-3 0,0 0 0,-4-8-19,0 0-4,-1-4-1,1-3 0,0-5 24,0-7 12,-1 0-12,5-7 12,-4-1 0,4-11 0,0 0 0,-9 0 0,1 4 0,-5-4 0,5-4 0,-5-3 0,-4-5-24,-1 1-12,1-8-1,0 4-587,0-5-118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9T23:24:49.2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0 5984 0 0,'0'0'1792'0'0,"2"0"-504"0"0,16 4 3617 0 0,31 18-604 0 0,-49-22-4260 0 0,6 4 508 0 0,0 0-1 0 0,0 0 1 0 0,0 1-1 0 0,-1-1 0 0 0,0 2 1 0 0,6 6-1 0 0,-11-12-526 0 0,0 1 0 0 0,1-1-1 0 0,-1 1 1 0 0,0-1 0 0 0,1 1 0 0 0,-1 0-1 0 0,0-1 1 0 0,0 1 0 0 0,0 0 0 0 0,1-1 0 0 0,-1 1-1 0 0,0 0 1 0 0,0-1 0 0 0,0 1 0 0 0,0 0 0 0 0,0-1-1 0 0,0 1 1 0 0,0-1 0 0 0,0 1 0 0 0,-1 0-1 0 0,1 0 1 0 0,0 0-7 0 0,-1 0 0 0 0,1 0 0 0 0,0 0 0 0 0,0 0 0 0 0,0-1 0 0 0,0 1 0 0 0,0 0 0 0 0,0 0 0 0 0,0 0 0 0 0,0 0 0 0 0,0 0 0 0 0,0 0 0 0 0,1-1 0 0 0,-1 3 0 0 0,2 0 0 0 0,-1 1 0 0 0,0-1 0 0 0,-1 1 0 0 0,1 0 0 0 0,-1-1-1 0 0,1 1 1 0 0,-1 0 0 0 0,0-1 0 0 0,-1 1 0 0 0,1 0 0 0 0,-1-1 0 0 0,1 1 0 0 0,-1 0 0 0 0,-2 5 0 0 0,0-3-7 0 0,1 1 0 0 0,-1-1 0 0 0,-1 0 0 0 0,1 0 1 0 0,-1 0-1 0 0,0 0 0 0 0,-6 7 0 0 0,-10 14-78 0 0,18-22 38 0 0,-1-1-1 0 0,0 1 1 0 0,0-1 0 0 0,-1 0 0 0 0,1 0 0 0 0,-1 0 0 0 0,0-1-1 0 0,-5 5 1 0 0,-1-2-232 0 0,1 0-1 0 0,-10 9 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59:51.900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1161-3645 1094,'0'0'97,"0"0"-77,9-8-20,-5 1 0,4 3 170,-3-4 30,-1 1 7,5 3 1,-1-4-82,1 4-16,-1 0-3,1 1-1,-1-5-38,-3 4-7,-5 4-1,0 0-1,0 0-23,0 0-5,0 0-1,0 0 0,8 4-20,-4 4-10,1-1 10,-5 5-10,-5-1 0,5 4-12,-8 1 1,4 3 0,-1-4-36,-3 4-7,-1 0-2,1 0 0,-1-4-8,1 0-1,-1 1-1,0-1 0,1 0 22,4-3 4,-1 3 0,5 0 1,0-4 24,-4-3 5,4 3 1,0-11 0,0 0 9,0 0 0,0 0 8,0 0-8,9 4 32,-1-4 3,1 0 0,-1 4 0,5 4-9,-4-8-2,3-4 0,-3 0 0,4-4-24,0 1-19,0 3 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1:06:48.691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613-580 1180,'-9'7'52,"9"1"12,-4 0-52,-5-1-12,5 1 0,-5 3 0,9 1 77,-4-1 13,4 4 2,0 1 1,-4 3-17,4 0-3,4 0-1,-4 4 0,0-1-7,0 5-1,4 4-1,1-1 0,-1 0-29,0 1-6,1 3 0,-1 8-1,0-4-27,0 0 8,5 0-8,-5 4 0,5 0 0,-5-4 8,-4 4-8,4 4 0,5-1 0,-5 1 0,5-4 0,-5 4 0,5-1 0,-1-3 0,5-4 0,0 4 0,-5-4 0,1-3 0,0 3 0,-1-4 0,5-4 0,-4 1 0,3 3 0,-3-3 0,0-5-17,-5 1 4,4-1 1,-3-3 0,3-4 3,1 4 1,-1-4 0,5 0 0,-4-7-7,4 3-1,4-4 0,-4-3 0,4 0 6,0-5 1,0 1 0,4-4 0,1 0 9,-1-7-13,1 3 5,3-8-562,1-3-112</inkml:trace>
  <inkml:trace contextRef="#ctx0" brushRef="#br0" timeOffset="-295.47">578-561 1191,'0'0'52,"0"0"12,0-4-51,-4-4-13,4 8 0,-4-7 0,4 3 89,0 4 15,0 0 4,0 0 0,0-8 0,0 1 0,0 7 0,0 0 0,0-8-37,0 8-7,0 0-2,4-4 0,5 1-29,-1-1-5,1 0-2,4 0 0,-5 4-16,9-4-10,-4 4 12,4-3-12,-4-1 0,0 4 0,0-4 0,0 0 0,-9 0-20,9 4-12,0-4-1,-5 4-1,-8 0-72,0 0-14,0 0-4,0 0-448,0 0-91</inkml:trace>
  <inkml:trace contextRef="#ctx0" brushRef="#br0" timeOffset="-1189.18">767 1748 1497,'0'0'66,"0"0"14,0 0-64,0 0-16,0 0 0,13 4 0,-13-4 140,8-4 25,5 0 5,0 0 1,4 1-62,-4-5-12,4 4-2,0 4-1,5-7-46,-1 7-8,1-8-3,-1 8 0,0 0-25,1 0-4,-5 0-8,4 0 11,1 0-107,-1 8-22,1-5-4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1:00:08.287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6772-4984 864,'-4'-3'76,"0"3"-60,4 0-16,0 0 0,0-8 106,0 8 18,-5-4 4,5 4 1,5-8-68,-5 8-13,0 0-4,0 0 0,0 0-15,0 0-3,0 0-1,0 0 0,0 0 6,0 0 1,-5-3 0,5 3 0,0 0-4,-8 7 0,4 5 0,-5-1 0,0 1-9,1-1-3,-1 4 0,5 4 0,-5 4-8,5 4-8,0 7 9,0-4-9,4-3 0,-5 4 0,5-1 0,0 4 0,0 1 0,5-5 0,3 1 0,-4-5-10,5 5-17,0-12-3,-1 0-1,1 0 0,-5-4-43,5-4-9</inkml:trace>
  <inkml:trace contextRef="#ctx0" brushRef="#br0" timeOffset="391.95">6965-4873 979,'0'0'87,"0"0"-70,9-8-17,-5 4 0,-4 4 100,4-7 16,9-1 3,-4 4 1,-1 0-21,1 1-4,-1-5-1,1 4 0,4 4-49,-5 0-9,1 0-3,4 0 0,0 4-15,-5 0-3,1 0-1,3 3 0,-7-3-14,3 4 11,1-1-11,-5 1 10,0 7-10,1 0 8,-1-3-8,-4 7 8,0-4-8,-4 4 0,-1-4 0,1 4 0,-4 4-11,-1-4-4,-4 4-1,5 0 0,-5-4-12,4 0-2,-4 0-1,5-4 0,-1-3-41,1-1-8,-1-3-1</inkml:trace>
  <inkml:trace contextRef="#ctx0" brushRef="#br0" timeOffset="541.2">7321-4908 691,'0'0'61,"0"0"-49,0 0-12,0 0 0,0 0 152,0 0 28,0 0 6,0 0 1,0 0-55,0 0-10,0 0-2,0 0-1,-5 8-69,1 4-14,-9-1-2,5 0-1,-1 5-3,0-1-1,1 4 0,-1 0 0,5 4-21,-5 0-8,9-4 0,0 0 0,-4 0 0,8 0-10,5 0 0,-5-8 0,9 4-2,-4-3 0,4-1 0,4-3 0,-4-4-41,-1 0-9,1-4-2,0 0 0</inkml:trace>
  <inkml:trace contextRef="#ctx0" brushRef="#br0" timeOffset="722.24">7526-4721 864,'0'0'76,"0"0"-60,0 0-16,13 0 0,-13 0 165,13-4 31,0-3 5,4-1 2,-4 4-106,0-3-21,-1 7-4,1-8 0,0 4-58,-4 0-14,-1-3 0,1 3-545,-1 0-112</inkml:trace>
  <inkml:trace contextRef="#ctx0" brushRef="#br0" timeOffset="1195.85">7822-4957 460,'0'0'41,"4"0"-33,-4 0-8,13-8 0,-5 1 276,5 3 54,-4-4 10,4 5 3,0-5-194,-5 8-38,5-4-8,-5 0-2,1 0-41,0 1-8,-1-1-1,-8 4-1,9 0-28,-9 0-6,0 0 0,0 0-1,0 0-15,0 0 0,0 0 0,0 0 0,0 11-14,0 1-6,-5-1 0,1 1-1,0-1-19,0-3-4,-1 3-1,1 0 0,0 1 0,-1-5 0,5 5 0,-4-1 0,-4 1 14,8-5 3,-5 1 1,5-8 0,0 11-18,0-3-4,0-8-1,0 8 0,0-8 26,0 0 4,-4 11 2,0-3 0,4-8 18,0 11 0,0 1 0,0-1 0,0-11 0,0 0 0,4 11 0,0-3 0,-4 3 0,0 1 0,0-5 0,0 5 0,0-12 0,0 11 0,0 1 0,0-5 0,0 5 12,0-12-1,-4 7 0,0 5 0,4-12 9,0 7 1,-9 5 1,5-5 0,-5 5-6,5-1 0,-4 1-1,-1-1 0,0-3 1,-3 3 0,-1-3 0,4 3 0,-4-3-50,5-1-10,-1 1-1,1-4-1,3 0-44,5-4-9</inkml:trace>
  <inkml:trace contextRef="#ctx0" brushRef="#br0" timeOffset="1469.14">8134-5041 1335,'0'0'59,"0"0"13,9-7-58,-9 7-14,0 0 0,9-8 0,-1 0 84,-8 8 15,0 0 2,0 0 1,0 0-22,13 0-5,-13 0-1,13 4 0,0 4-20,-5-1-4,1 5-1,-5-5 0,9 9-21,-5-1-5,-3 4-1,-1 0 0,5 0-13,-5 4-9,-4 0 12,8 3-12,-3 1 8,-1 3-8,-4 1 0,0 3 0,0-3 0,-4 3-9,-5 0-1,1 0 0,-5-3-20,0-1-4,0-3-1,0-4 0,-4 7-33,0-11-8,0 0 0</inkml:trace>
  <inkml:trace contextRef="#ctx0" brushRef="#br0" timeOffset="1766.95">8280-5345 1504,'9'-12'67,"-9"12"13,0 0-64,8-4-16,1-3 0,-1-1 0,1 4 94,-1 1 15,-3-5 3,3 4 1,-3 0-41,-1 4-9,4-7-2,-8 7 0,0 0-41,0 0-9,0 0-2,0 0 0,0 0-9,0 11 0,5 1 0,-5 3 0,0 0-16,4 4-4,0 0-2,-4-7 0,5 3-1,-5-4 0,8 4 0,-4-3 0,5-5 7,0 1 2,-1-4 0,1 0 0,4-4 6,-1-4 8,1 4-13,0-4 5,0 0-40,0-3-7,0-1-1</inkml:trace>
  <inkml:trace contextRef="#ctx0" brushRef="#br0" timeOffset="2267.96">8991-4896 691,'0'0'61,"0"0"-49,0 0-12,0 0 0,-4-8 264,0 4 51,-1 1 9,5 3 3,-8 0-175,-1-4-36,-4 0-6,5 4-2,-5 8-80,0-1-16,0 1-3,-4 3-1,0 5-8,4 3 0,-4 3 0,4-3 0,4 4 0,1 0 0,-1 8 0,9-5 0,0-3-17,5 0 4,3 0 1,-4-4 0,9-4-14,-4 0-2,4-3-1,0-5 0,-5 1 7,9-4 2,-4-8 0,4 0 0,-4-3 9,0-9 3,0 1 0,-5 0 0,5-4-16,0 0-4,-4-4 0,-1-4 0,5 8 10,-9-4 2,1 1 0,-1-5 0,0 0 16,-4 4 0,0-3-8,0-1 8,0 0 0,0 1 14,0-1-2,-4-3-1,4-5 22,-4 5 5,4-4 1,-5-4 0,1 0-4,0 3-1,-1 1 0,1 4 0,4 7-1,-4 0 0,4 8 0,-4-1 0,4 5-14,0 3-3,0 8-1,0 0 0,0 0-1,0 12 0,0 3 0,0 8 0,0 7-14,0 1 0,0 7 8,0 0-8,4 0 0,-4 0 0,0 0 8,4 0-8,0-4 0,1 5 0,-5-1 0,4-4 0,0-4-57,1-3-8,-1 0-2,0-4-602,-4-1-121</inkml:trace>
  <inkml:trace contextRef="#ctx0" brushRef="#br0" timeOffset="2534.3">9162-5090 1346,'0'0'60,"0"0"12,0 0-58,13-4-14,-8 0 0,7 0 0,-3 1 112,4-1 19,0 0 4,0 0 1,-1 4-43,1 0-8,0 0-1,0 0-1,-5 0-15,1 4-4,0 0 0,-1 0 0,1 3-35,-5-3-7,5 0-2,-5 3 0,0 1-4,-4 0-2,0-8 0,-4 11 0,-5 0-5,5 5-1,-5-5 0,5 4 0,-4 1-8,-1-5 0,0 0 0,1 5 0,-1-5-30,1 0-8,3 1-2,-3-1 0,4 1-70,-1-5-14,5-7-4</inkml:trace>
  <inkml:trace contextRef="#ctx0" brushRef="#br0" timeOffset="2769.9">9509-5151 1382,'0'0'123,"0"0"-99,0 0-24,-4-8 0,4 8 136,-8-4 21,-1 1 5,5-1 1,-5 4-74,1 4-14,-1-4-3,0 7-1,1 1-54,-1 3-17,1 1 10,-1-1-10,5 8 8,-5 0-8,5 0 8,4 4-8,0-4 0,0 4 0,4 0-14,5 0 5,-1-4 9,1 0 8,4 0-8,0-8 11,4 4-24,0-3-5,4-5-1,1-3 0,3-8-105,1 4-22</inkml:trace>
  <inkml:trace contextRef="#ctx0" brushRef="#br0" timeOffset="3728.13">-265-2025 979,'0'0'43,"0"0"9,0 0-41,0 0-11,0 0 0,0 0 0,0 0 212,0 0 41,12-8 8,-3 1 2,0-1-135,-1 0-26,1 1-6,4-1 0,-5 4-41,1-3-8,4-1-2,4 4 0,-9-3-26,5 3-6,0-4-1,-5 4 0,5 1-22,-4-1-5,-1 0-1,1 4 0,0 0-193,-9 0-39</inkml:trace>
  <inkml:trace contextRef="#ctx0" brushRef="#br0" timeOffset="3821.57">-163-1911 1544,'0'0'68,"0"0"15,0 0-67,0 0-16,9-4 0,0 0 0,-1 1 88,5-1 15,0 0 2,0-4 1,4 1-41,-4 3-8,4-4-1,-4 1-1,-1 3-79,1 0-15</inkml:trace>
  <inkml:trace contextRef="#ctx0" brushRef="#br0" timeOffset="6221.19">544-2497 633,'0'0'56,"0"0"-44,0 0-12,0 0 0,0 0 160,0 0 31,0 0 5,0 0 2,0 0-69,0 0-13,0 0-4,0 0 0,0 0-23,0 0-5,9-4 0,-1 0-1,5 0-38,-4 0-7,-9 4-2,8-3 0,1-1-12,4 4-4,-5-4 0,5 4 0,-4-4-20,-1 4 0,-8 0 0,9-4 0,-1 4-20,-8 0-8,0 0-1,0 0-1,0 0-33,9 4-6,-9-4-2,0 0 0,0 0-24,0 0-5,0 0 0,0 0-399,0 0-79</inkml:trace>
  <inkml:trace contextRef="#ctx0" brushRef="#br0" timeOffset="7446.8">990-2337 403,'0'0'17,"0"0"5,0 0-22,0 0 0,0 0 0,0 0 0,0 0 314,0 0 58,0 0 12,0 0 3,4-8-248,4 4-50,-8 0-9,0 4-3,0 0-26,0 0-6,0 0-1,0 0 0,0 0-12,0 0-2,18 4-1,-18-4 0,0 0-15,12 12-3,1-1-1,-4 0 0,-1 1-10,-3-1 0,-1-3 0,-4 7 8,4-3-8,-4-1 0,-4 4 0,4 0 0,-4-3-19,4-1-5,-9 1-2,5-1 0,0-3-35,-1-1-7,-3-3-2,8-4 0,0 0-47,0 0-10</inkml:trace>
  <inkml:trace contextRef="#ctx0" brushRef="#br0" timeOffset="7491.68">1234-2395 1432,'0'0'32,"0"0"6,0 0 2,0 0 0,-5-7-32,1 3-8,0-4 0,0 8 0,-1-3 73,-3 3 14,4 3 2,-5-3 1,0 4-54,1 0-12,4 4-1,-5-1-1,5 5-12,-5-1-2,1 1-8,3-5 12,1 5-12,4 3 0,0-4-9,0 4 9,0-3 0,4-1 0,1 5 0,-1-5 0,4 4-12,1-3 12,4-5-13,-5 1 5,1-1-23,0 1-4,3-8-1,1 4-736</inkml:trace>
  <inkml:trace contextRef="#ctx0" brushRef="#br0" timeOffset="7809.85">1367-2631 1267,'0'0'112,"0"0"-89,8-3-23,-4-1 0,5 0 124,0-4 21,-9 8 4,8-3 1,-4-1-58,9 0-12,-4-4-3,-1 8 0,-8 0-53,0 0-10,0 0-2,0 0-1,0 0-11,0 0-16,9 8 4,-9 0 1,0 7-39,0-8-8,-4 5-2,4-1 0,0 1 6,4-1 1,-4 0 0,0 1 0,4-1 17,1-3 4,-5-8 1,8 8 0,-8-8-11,4 7-2,-4-7-1,0 0 0,0 0 32,0 0 13,22 4-11,-22-4 11,0 0-17,13 0 2,-1 0 1,-12 0-588</inkml:trace>
  <inkml:trace contextRef="#ctx0" brushRef="#br0" timeOffset="6539.29">587-2486 990,'0'0'44,"0"0"8,0 0-41,0 0-11,0 0 0,0 0 0,0 0 96,0 0 16,0 0 4,0 0 1,0 11-32,-9 1-6,5-4-2,4 3 0,0-11-17,-4 11-4,0 5-1,4-1 0,0 0-27,-5 4-6,1 0-1,0 8 0,-1-4-13,-3 3-8,-1 1 8,5 3-8,4-3 0,-4 4 9,-1 3-9,1 0 0,0 0 0,0 1 0,4 3 0,-5 0 0,5-4 0,0-4-9,0 5-1,5-1 0,-5 0-12,4-3-2,-4-1-1,4-3 0,-4-1-2,4-3 0,-4 0 0,5-4 0,-5 0 19,4-4 8,0-3-8,-4-1 8,0-11 0,0 0 0,9 8 0,-9-8 0,4 8 15,-4-8 1,4 7 1,-4-7 0,9 8 5,-5-8 1,9 4 0,-4-4 0,-1 3-11,5-3-1,0 8-1,0-8 0,0 0-10,4 0 0,0 4 0,0 0 0,4-1-27</inkml:trace>
  <inkml:trace contextRef="#ctx0" brushRef="#br0" timeOffset="8499.32">1302-1740 1652,'0'0'73,"0"0"15,0 0-70,9 0-18,-1 0 0,1-3 0,0-1 120,-1 4 21,1-4 4,-1 4 1,1-4-67,-1 4-14,1 0-2,0 4-1,-9-4-32,0 0-6,0 0-2,0 0 0,0 11-65,4 1-13,-8 3-2,4 0-1,-9 0-33,5 1-6,-5 3-2,1 0 0,3 0 28,-3-4 4,3 0 2,1 0 0,-4-3 12,8-1 2,-5 1 1,5-1 0,-4 1 27,4-5 4,-4 1 2,4-8 0,0 0 33,4 7 6,-4-7 2,4 4 0,-4-4 47,13 4 10,-4-4 1,-1 4 1,5-4-4,-4-4-1,4 4 0,-1-4 0,6 0-16,-1-3-3,4-1-1,-8 4 0,0-3-45,-5 3-12,5-7 0,0 3 0,4-3-183,0-1-41</inkml:trace>
  <inkml:trace contextRef="#ctx0" brushRef="#br0" timeOffset="8138.6">1028-1839 1792,'0'0'80,"0"0"16,0 0-77,0 0-19,0 0 0,13-3 0,-4-1 111,3 0 18,-3 0 4,4 0 1,4 0-49,-4 1-9,4-5-3,0 4 0,5 0-37,-5 1-8,0-1-2,0 4 0,0-4-26,0 4 0,0-4 0,0 4 0,5-4-20,-1 4-10,5-3-2,-5 3 0,1-4-170,-1 4-34</inkml:trace>
  <inkml:trace contextRef="#ctx0" brushRef="#br0" timeOffset="10947.98">3603-1629 1918,'0'0'85,"0"0"18,0 0-83,4 0-20,-4-4 0,4 0 0,5 0 107,-5 4 17,0 0 3,0 0 1,5-3-44,-5 3-8,1 0-1,-1 0-1,4 3-27,-3-3-6,-1 4-1,0 0 0,-4-4-28,5 8-12,-1-5 8,-4 5-8,4 0 0,-4 3 0,0 0 0,-4 5 0,4-1-55,-4 0-3,-5 0-1,0 4 0,1 0-35,4 0-7,-5 1-2,5-1 0,-1 0-3,1 0-1,0 0 0,4-8 0,4 4 28,-4-7 6,4 3 1,1-3 0,-5-8 57,13 8 15,-5-5 0,1-3 0,4 0 32,-5 0 10,5-7 2,0 3 0,0 0-4,0-3-1,-1-1 0,1 0-572,4 1-115</inkml:trace>
  <inkml:trace contextRef="#ctx0" brushRef="#br0" timeOffset="10465.66">3603-2950 1843,'0'0'40,"-5"3"9,1 5 2,0 0 1,-5-1-42,5 1-10,-5-1 0,5 9 0,-5-1 73,5 0 13,0 0 2,0 1 1,-1 3-51,1-4-10,4 4-3,0-8 0,4 5-25,1 3 8,-1-4-8,4-4 0,-3-3 12,3 3-2,5 1-1,0-1 0,0-3 3,0-1 0,-5-3 0,5 4 0,0-1-4,0-3 0,-5 0 0,1 0 0,-9-4-8,0 0 0,0 0 0,8 7 8,-3 1-8,-5-8 8,-5 8-8,5-1 8,-8-3-8,4 7 8,-5-7-8,0 4 8,-3-4-8,3 0 0,0 3-12,1 1 12,-1-4-49,1-1-3,-5 1 0,9 0-953</inkml:trace>
  <inkml:trace contextRef="#ctx0" brushRef="#br0" timeOffset="9118.9">2326-2200 921,'0'0'82,"0"0"-66,0 0-16,0 0 0,0 0 189,0 0 35,0 0 6,0 0 2,0 0-92,0 0-19,9-8-3,-9 8-1,8 0-44,-8 0-9,13-4-1,0 4-1,-5-4-26,-8 4-4,13 4-2,-4 0 0,4 0-15,0 0-3,-5-1-1,5 1 0,-4 4-11,-1-4 0,1-1 0,-1 1 0,1 0 0,-1 4 0,-3-1 0,3 5 8,-3-5-8,-1 1 0,0 0 0,-4 7 0,0-4-15,0-3 2,-4 3 0,0 5 0,-5-5-22,0 4-4,-3-3-1,3 7 0,-4-4-9,-4 0-3,4 0 0,0-3 0,5-1-8,-5 1-3,0-5 0,4 1-542,9-8-109</inkml:trace>
  <inkml:trace contextRef="#ctx0" brushRef="#br0" timeOffset="9835.18">3080-2665 1861,'0'0'40,"0"0"9,0 0 2,0 0 2,0 0-42,0 0-11,0 0 0,0 0 0,4 8 96,1-1 18,-5-7 3,8 8 1,5-4-37,-9 3-7,5-3-2,-9-4 0,8 4-25,5 0-6,-4-4-1,-1 4 0,1-4-21,-1 3-5,1-3-1,0 8 0,-5-4-13,4 0 0,-8-4 0,9 11-10,-5-3 10,1-1 0,3 5 0,-4-1-8,5 1 8,-5-1 0,5 4 0,-5 0 0,0 1-20,1 3-3,-5 0 0,4 4 0,0-4 3,1 3 1,-1-2 0,-4 2 0,8 5-6,-8 0-2,5-1 0,-1 5 0,0-5-9,1 1-1,-5 4-1,0 3 0,-5-4-30,1 1-7,0 3-1,4-4 0,-5 1 25,5-1 5,0-3 1,-4-4 0,0 4 45,4-5 0,-4-3 12,-1 4-2,1-4 29,0 0 5,-5 0 2,1 0 0,-1 0 11,5-3 3,-5-1 0,1 0 0,-1 0-8,0-3-2,1-1 0,-5 1 0,4-1-25,1 0-5,-5-3 0,4 0-1,1-4-19,-1-1-11,1 1 2,-5-4 0,4-4-123,1 4-25,-1-7-5,1-1-797</inkml:trace>
  <inkml:trace contextRef="#ctx0" brushRef="#br0" timeOffset="10168.44">3590-2977 1267,'0'0'56,"0"0"12,0 0-55,0 0-13,0 0 0,8 4 0,-8-4 146,13 0 26,-4-4 6,3 0 1,-3 4-90,0-4-17,3 0-4,-3 4-1,0-3-38,-1-1-7,1 0-2,-9 4 0,0 0-20,13 0-10,-5 0 1,-8 0-645,0 0-129</inkml:trace>
  <inkml:trace contextRef="#ctx0" brushRef="#br0" timeOffset="9347.28">2660-2208 1544,'0'0'68,"0"0"15,0 0-67,0 0-16,-8 0 0,-1-4 0,0 4 94,5 4 15,-9-4 3,5 4 1,-1 3-40,-4 1-8,9 0-1,-5 3-1,5-3-34,0 3-6,0 8-2,4-7 0,0 3-21,4 4 0,0-4 0,5 0 0,-1 1 0,5-1 0,4 0 0,0-4-8,1-3-16,3 0-2,0-1-1,5-3 0,-9-4-130,5 0-27</inkml:trace>
  <inkml:trace contextRef="#ctx0" brushRef="#br0" timeOffset="9061.04">1881-1991 1267,'0'0'112,"0"0"-89,0 0-23,0 0 0,0 0 196,0 0 36,0 0 6,8-4 2,-8 4-124,9-7-25,-1 7-5,5-4-1,0 0-57,0-4-11,0 5-2,0-1-1,4 0-14,-4 4 0,4 0 0,0 0-737,-4 0-146</inkml:trace>
  <inkml:trace contextRef="#ctx0" brushRef="#br0" timeOffset="-46727.99">6734-2905 1324,'0'-4'118,"-5"4"-94,1 0-24,0 0 0,-5 0 108,1 4 16,-1-8 4,-4 12 1,5 0-69,-5-1-13,0 5-3,0-1-1,0 4-33,5 4-10,-1 0 0,1 4 0,-1 0 0,5 0 0,4 4-10,4-5 10,-4 5-16,9 0 4,-1-4 0,5-1 1,4-3-6,0 1-2,0-9 0,5 4 0,-5-3-28,0-5-5,0-3-2</inkml:trace>
  <inkml:trace contextRef="#ctx0" brushRef="#br0" timeOffset="-46949.32">6404-2772 345,'0'0'31,"0"0"-31,0 0 0,0 0 0,0 0 241,0 0 43,8-7 8,-8 7 1,9-8-133,4 4-26,-13 4-6,8-3 0,5 6-41,0-3-8,-4-3-2,-1 6 0,5 1-37,0 4-8,0-4-2,-5 3 0,1 5-22,4-1-8,-5-3 0,1-1 0,0 5 11,-5-1-11,0 1 12,0 3-12,1 0 0,-5 0 0,-5-3 0,1 3-12,-4 0-11,-1 0-1,0 4-1,1-7 0,-1 3-19,1 0-4,-5-3-1,0-1 0,4-3-51,1-1-11</inkml:trace>
  <inkml:trace contextRef="#ctx0" brushRef="#br0" timeOffset="-47215.22">6250-2775 1544,'0'0'68,"0"0"15,0 0-67,0 0-16,0 0 0,0 0 0,-5-8 110,5 8 18,0 0 4,0 0 1,0 0-73,0 0-16,0 0-2,0 0-1,0 0-16,0 0-3,-4 11-1,0 1 0,0 3-9,-1 4-1,5 0-1,-4 4 0,0 0-10,4 0 0,0 3 0,0-3 0,4 0 0,-4 0 0,9 0 0,-5-4 0,4 0-33,1-4-3,0 0 0,-5 1 0,4-5-40,1 0-8,0-3-1,3-4-783</inkml:trace>
  <inkml:trace contextRef="#ctx0" brushRef="#br0" timeOffset="-46524.06">6944-2684 518,'0'0'46,"0"0"-37,0 0-9,8-4 0,1-3 309,4-1 60,-5 0 12,1 5 3,4-5-248,-5 4-48,1-3-11,-1 3-1,1 4-76,-1-4-17,1 4-3,4-4-611,-5 0-122</inkml:trace>
  <inkml:trace contextRef="#ctx0" brushRef="#br0" timeOffset="-45961.12">7218-2966 1555,'0'0'138,"4"-3"-110,5-9-28,-5 4 0,4 1 159,1 3 26,-5-4 6,9 1 1,-4 3-81,-1 0-16,5-3-3,-4 3-1,4 4-60,-5-4-12,1 4-3,-1 0 0,1 0-16,-9 0 0,0 0 8,0 0-8,8 8 0,-8-8 0,0 0 0,0 11 0,5 0-30,-5 8-10,0-3-1,0-1-1,0 0-69,0 0-13,-5 1-4,1-5 0,0 4-13,0-3-3,-1-5-1,5-7 0,0 0 49,0 12 9,0-12 3,0 11 0,0-11 60,0 0 13,0 0 3,5 12 0,-1-5 48,-4-7 11,0 0 1,8 8 1,5-1 15,-4 1 4,-9-8 0,8 4 0,5 0-20,-4-1-3,-1 5-1,-8-8 0,0 0-39,9 8-9,-5-1 0,0 1 0,-4-8 15,5 8 3,-5-8 1,4 7 0,0 5-7,-4-1 0,-8-3-1,3-1 0,5 1-3,-8-1-8,-1 1 12,1 0-4,-5-1-8,9 5 0,-5-8 0,1 3-11,-1 1-43,0-4-9,1-1-1</inkml:trace>
  <inkml:trace contextRef="#ctx0" brushRef="#br0" timeOffset="-45812.51">7552-3019 1782,'0'0'79,"4"-4"16,0-7-76,5 7-19,-5-4 0,-4 8 0,0 0 116,13-7 19,-4 7 4,-9 0 1,0 0-74,8 0-14,-8 0-4,13 4 0,0-1-20,-4 5-5,-1 3-1,-4 1 0,5 3-10,-1 0-3,1 1 0,0 3 0,-5 0-9,4 3 8,-3 1-8,-1-4 8,0 8-8,1 3 0,-10-3 0,5 4 0,0-5-34,-4 8-9,-5 1-1,1-1-1,-5-4-166,0 1-33,-4-4-6</inkml:trace>
  <inkml:trace contextRef="#ctx0" brushRef="#br0" timeOffset="-45330.9">7706-3468 979,'0'0'87,"0"0"-70,0 0-17,0 0 0,9-12 212,-1 5 40,-4-1 7,-4 8 1,5-8-83,3 1-17,1 3-3,-9 4-1,0 0-87,0 0-17,8-8-4,1 5-1,-9 3-22,0 0-4,0 0-1,0 0 0,9 3-12,-1 5-8,-4-8 8,-4 0-8,5 8 0,-5-8 8,0 0-8,4 11 0,0-3 0,1 3-16,-5-3 2,-5 3 1,5-11-35,0 8-6,-4 3-2,4 1 0,0-5-40,-4 5-8,4-12-1,0 7-1,0-7 14,0 12 2,0-1 1,0-11 0,0 0 40,0 0 8,8 8 1,1-1 1,-9-7 39,8 4 0,1 0 0,0 0 0,-1 0 22,1-1 12,-9-3 2,8 4 1,1-4-15,-9 0-3,8 4-1,-8-4 0,0 0 10,9 8 3,-9-8 0,0 11 0,0-11 0,0 8 0,0-8 0,-4 11 0,-1-3-13,-3 3-2,4-3-1,-1-4 0,-3 3-30,3-3-5,-3 0-2,-1 3-595,9-7-119</inkml:trace>
  <inkml:trace contextRef="#ctx0" brushRef="#br0" timeOffset="-48210.63">5710-2916 460,'0'0'20,"0"0"5,0 0-25,-4 4 0,4-4 0,-9 7 0,5-3 268,4-4 48,-4 8 9,-1-1 3,-3 5-179,3-5-35,1 5-7,0-1-2,0 4-49,-5 1-9,5-1-3,-1 8 0,1 0-23,4-1-5,-8 1 0,3 8-1,1-5-7,4 5-8,-4-1 11,-1 5-11,1 3 0,4 0-20,0 0 2,-4 4 1,4 0-18,0 3-3,-4 5-1,4-1 0,-5 1-15,5 3-3,0 0-1,0-3 0,0-1 2,0 1 0,0-5 0,0 5 0,0-4-12,-4-4-3,4-1 0,0 1 0,0-7 10,0-5 1,4 1 1,-4-9 0,5-3 43,-1 0 8,0-3 8,0-5-12,-4-11 66,0 0 13,9 8 2,-9-8 1,13 4 7,0-1 2,0-3 0,-1 0 0,1-3-50,0-1-9,0-4-3,4 0 0,0-3-47,0 0-10</inkml:trace>
  <inkml:trace contextRef="#ctx0" brushRef="#br0" timeOffset="-42465.17">8858-1530 1440,'0'0'64,"0"0"12,0 0-60,0 0-16,0 0 0,0 0 0,0 0 245,13 0 47,0-4 8,0 4 3,-5 0-182,1 0-36,0 0-7,-9 0-2,0 0-28,8 4-7,1 0-1,-1-1 0,-8-3-32,0 0-8,9 12 0,-5-1 0,-4 1-28,0 3-5,-4 0-1,0 0 0,-1 4-22,1 0-5,-9 0-1,5 4 0,-1-4-15,5-3-3,-5-1-1,5 0 0,-5 0 9,5-3 3,4-1 0,-4 0 0,4-3 48,0-8 9,0 0 3,0 0 0,0 0 51,8 4 10,-8-4 3,13 0 0,0 0-7,0 0 0,0-4-1,0 0 0,4 0-33,0-7-6,-4 3-8,4-3-708,-4 3-148</inkml:trace>
  <inkml:trace contextRef="#ctx0" brushRef="#br0" timeOffset="-48535">5590-2798 1386,'0'0'61,"0"0"13,0 0-59,0 0-15,0 0 0,0 0 0,9-8 136,-1 1 25,1-1 5,-1 0 1,1 1-48,-1 3-10,5-4-1,-4 5-1,4-9-43,-5 1-9,5 3-2,0-3 0,0 7-33,0 0-6,0-4-2,-5 5 0,9-5-12,-4 0-16,-4 1 3,3 3 1,-3 4-38,0 0-7,-5 0-2,-4 0 0,0 0-180,0 0-36,0 0-7,0 0-2</inkml:trace>
  <inkml:trace contextRef="#ctx0" brushRef="#br0" timeOffset="-43747.91">8323-2969 1688,'0'0'75,"0"0"15,0 0-72,0 0-18,4-4 0,0-4 0,1 0 96,3 1 16,-3-1 4,3 4 0,1-3-31,-1-1-5,5 4-2,-4 1 0,4-1-27,-5-4-6,5 4-1,4-3 0,-4 3-19,0 0-4,4 4-1,-4-4 0,0 4-20,-5 4 0,5 0 0,0 0-8,0-4 8,-5 4 0,1 3 8,-5 1-8,5-1 0,-5 5-10,0 7 1,1-4 0,-1 4-3,-4 4-1,0 0 0,0 7 0,0 1-3,-4 3 0,4 0 0,-5 4 0,1 4-3,0 4-1,-1-4 0,5 3 0,-4 1-9,4 0-3,0 0 0,-4-1 0,4 5 2,0-1 0,4-3 0,-4 3 0,0 1 8,0-1 2,0-3 0,0 0 0,0-4 20,0 0-11,-4-4 11,4 0-8,-4 0 8,4 0 0,0 0 0,-5 0 0,1-4 0,0 1 8,-5-1-8,5 0 0,-5-7 8,5-1-8,0-7 10,-5 0-10,5 1 27,-5-5-1,5-4 0,-5-3 0,5 3 6,0-7 0,-5 0 1,1-4 0,-1-4-18,1 0-4,-5-3-1,4-5 0,-8-3-156,4-8-31</inkml:trace>
  <inkml:trace contextRef="#ctx0" brushRef="#br0" timeOffset="-49136.75">4558-2147 1670,'0'0'148,"0"0"-118,-9-4-30,9 4 0,0 0 119,0 0 17,-4-7 4,4 7 1,0 0-31,0 0-6,0 0-2,0 0 0,0 0-44,8-4-9,5 0-1,0 0-1,0 4-35,4 0-12,5 4 9,-1-4-9,0 0 10,5 0-10,-9 4 12,9 3-12,0-7-28,-1 4-12,5-4-2,-4 4-747,4 0-150</inkml:trace>
  <inkml:trace contextRef="#ctx0" brushRef="#br0" timeOffset="-42875.67">8965-3301 1843,'0'0'40,"0"0"9,0 0 2,0 0 1,0 8-42,0-8-10,-4 7 0,4-7 0,0 0 116,0 8 22,-4 0 4,0-1 1,4 1-64,0 0-13,-5 3-2,5 0-1,0 1-40,-4-1-8,4 4-2,0 1 0,-4-5-13,4 4 0,0-3 8,0 3-8,4-7 0,-4 3 0,4 0 0,1 1 0,-1-4-8,-4-8 8,8 7-12,1 1 12,-5-1-12,5 1 4,-9-8 8,8 4-13,1 3 13,-1-3 0,1 0 0,0 0 0,-9-4 0,8 4-9,1-1 9,-9-3-8,4 0 8,-4 0 0,9 8 8,-9-8-8,0 0 0,4 4 0,-4-4 0,4 7-8,0 5 8,-4-12 0,0 0 0,-8 8 0,8 3 0,-9 0-16,1 1 2,3-1 1,-3-3-38,-5 3-7,4 1-2,-3-1 0,-1-3-129,0 3-27</inkml:trace>
  <inkml:trace contextRef="#ctx0" brushRef="#br0" timeOffset="-43309.11">9012-3228 345,'-4'-8'15,"4"8"4,0 0-19,0 0 0,0-4 0,9 0 0,-5 1 335,-4 3 63,9-8 13,-1 4 2,5-3-266,0 3-54,-5 0-10,5 0-3,0 0-55,0 0-11,0-7-2,-5 7-1,1 0-11,0 4 0,3-3-10,-12 3-629,0 0-125</inkml:trace>
  <inkml:trace contextRef="#ctx0" brushRef="#br0" timeOffset="-44447.77">6944-1930 806,'0'0'72,"12"-4"-58,1 4-14,0-7 0,-4 3 281,4-4 54,4-3 10,0 3 3,-4 0-171,0 1-33,-1-5-8,6 1 0,-6 7-74,-3-3-14,-1 3-4,1 0 0,0 0-28,-9 4-5,0 0-2,0 0 0,0 0-9,0 0-9,0 0 9,0 8-13,0 3-44,-5 1-9,5 3-2,0-4 0,-4 1-30,0 3-6,4-4-2,0 1 0,0-1 27,0-3 6,0-8 1,4 11 0,0-3 11,1-1 2,-5-7 1,8 8 0,-4 0 32,5-1 6,-5 1 2,5 0 0,-1-1 18,1 1-12,0-1 12,-1 1-10,1 0 10,4 3-10,-5-3 10,-4 3-10,5 0 10,0 1 11,-5-4-3,0 3 0,-4-3 52,0-1 11,-4 5 1,-5-5 1,1 5 21,-1 3 4,-8-4 1,4 1 0,-4-1-33,0 4-6,-5-3-2,1-1 0,0 4-35,4-3-7,-5-5-2,1-3 0,-1 4-49,5-4-9,0-4-3,0-8-642,4 4-129</inkml:trace>
  <inkml:trace contextRef="#ctx0" brushRef="#br0" timeOffset="-41722.61">0 29 1659,'0'0'73,"0"0"16,0 0-71,0 0-18,0 0 0,0 0 0,0 0 78,9 0 12,4-4 2,-1 0 1,1 1-33,0 3-8,0-4 0,0 0-1,0 0-36,0 0-7,-1 4-8,1-3 11,0 3-135,-13 0-28</inkml:trace>
  <inkml:trace contextRef="#ctx0" brushRef="#br0" timeOffset="-41560.43">69 212 1918,'0'0'42,"0"0"9,0 0 1,13 0 3,-5-4-44,5 0-11,4 0 0,-8 1 0,4-5 0,-5 4-12,5-3 2,4-1 1</inkml:trace>
  <inkml:trace contextRef="#ctx0" brushRef="#br0" timeOffset="-39309.39">823 402 345,'0'0'31,"0"0"-31,0 0 0,0 0 0,0 0 343,0 0 62,0 0 13,0 0 2,0 0-225,8 0-46,5 0-9,-4 0-1,3-4-57,6 4-11,-1 0-3,8-3 0,-3 3-19,3 0-4,-3-4-1,8 4 0,-9 4-27,9-4-5,-4-4-2,4 4 0,-4 4-10,4-4 0,0 0 0,0 0 8,-5 0-8,5 0-9,0-4 9,0 4-13,0-4-45,-4 4-9,-5-4-1,1 4-714,-5-4-142</inkml:trace>
  <inkml:trace contextRef="#ctx0" brushRef="#br0" timeOffset="-39992.23">797-253 1324,'0'0'118,"0"0"-94,0 0-24,0 0 0,0-7 112,0-1 17,4 0 4,0 1 1,1-1-10,-1 1-1,5-5-1,3 5 0,1-1-50,-4 4-11,-1-4-1,5 5-1,0-5-24,0 8-5,-13 0-1,13 0 0,-5 0-21,1 8-8,0-5 0,-1 9 0,-4-1-12,-4 5-9,0-1-2,0 4 0,-4 7-68,4 5-13,-8-1-4,3 1 0,-3 3-64,-1-7-12,5-1-4,0-3 0,-1-4 30,1-3 6,4-1 0,0-4 1,0 1 93,4-1 18,-4-3 4,0-8 1,0 0 135,5 7 26,3-3 6,-4 4 0,-4-8-14,13 4-3,0-1-1,-4 1 0,3-4-31,1 0-7,0 0 0,0-4-1,4 1-29,-4-1-6,4-4 0,0 4-1,0-3-39,1 3-8,-6-4-2,6 1-892</inkml:trace>
  <inkml:trace contextRef="#ctx0" brushRef="#br0" timeOffset="-39624.38">1272-306 230,'0'0'10,"0"0"2,0 0-12,0 0 0,0 0 0,0 0 0,0 0 353,0 0 68,0 0 14,0 0 2,0 0-280,9 4-56,4-4-11,0 4-2,-1-1-29,1 1-6,0-4-1,4 8 0,-4-1-17,0 1-4,-4-4-1,3 7 0,1-7-18,-4 7-3,4 1-1,0-1 0,-9 1 4,0 3 0,0-4 0,1 8 0,-1-3-26,0-1-5,-4 0-1,0 0 0,0-3 20,0-1 0,-8 4 0,-1-3 0,5-1-8,-5 1 8,1-1-12,-5-3 12,0-1-18,0 1 3,-4-4 1,0 0 0,4 3-43,-4-3-9,0 0-2,0-4-585,4 0-118</inkml:trace>
  <inkml:trace contextRef="#ctx0" brushRef="#br0" timeOffset="-39888.51">1264-397 1094,'0'0'48,"0"0"11,0 0-47,0 0-12,0 0 0,0 0 0,0 0 216,0 0 42,0 0 8,8 0 2,-8 0-142,13-4-28,-4 4-6,4-4 0,-1-4-52,1 8-9,0-3-3,0-1 0,-4 0-28,3 0-13,-3 0 1,0 4 0,-9 0-138,0 0-27,8-4-6,-8 4-1</inkml:trace>
  <inkml:trace contextRef="#ctx0" brushRef="#br0" timeOffset="-38931.81">1229 634 1440,'0'0'128,"0"0"-103,5-3-25,8 3 0,-9-4 146,9 0 24,-5 0 5,5 0 1,4 1-44,-4 3-9,-4-8-2,4 4 0,-5 4-69,5 0-15,0 0-2,-13 0-1,8 8-26,1-4-8,0 3 0,-5 5 0,0-1-17,-4 4-11,-4 0-1,0 1-1,-5 3-38,5 4-8,-5-4-2,5 3 0,-5-2-32,5-5-6,-5 0-2,5 0 0,0-3 40,-5-1 8,5-3 2,4-8 0,0 0 48,0 0 9,0 0 3,0 0 0,-9 0 61,9 0 13,0 0 2,0 0 1,0 0 22,0 0 4,0 0 1,0 0 0,0 0-14,0 0-2,9-8-1,0 4 0,3-3-27,6 3-6,-6 4-1,6 0 0,-6-4-32,6 8-13,3-4 11,-4 0-11,0 0-15,-4 0-9,4 0-1,0 0-1,0 0-170,5 0-33</inkml:trace>
  <inkml:trace contextRef="#ctx0" brushRef="#br0" timeOffset="-37181.42">3157 109 633,'0'0'56,"0"0"-44,0 0-12,0 0 0,9 4 216,-1-4 42,1 4 8,4-4 2,-5 0-121,5 0-24,-4 0-5,3 0-1,1-4-41,0 4-8,0 0-1,0 0-1,0 0-66,0 0 0,-1 0-13,1 0-650,-4 0-129</inkml:trace>
  <inkml:trace contextRef="#ctx0" brushRef="#br0" timeOffset="-37531.15">2673-104 403,'0'0'17,"-4"0"5,-1 0-22,1 0 0,0 4 0,4-4 0,0 0 307,-9 0 57,5 3 11,4-3 2,0 0-234,-4 4-47,-1 8-10,5-5-2,0 1-44,5 3-8,-1 1-3,0 3 0,5-4-5,-5 8-2,5-3 0,-1 3 0,5-4-22,-4 4 0,-1-4 0,9 4 8,5 0-8,-9 0 12,-9-4-4,0 1 0,5-1-8,-1 0 0,1 0 0,-5 1 0,5-5 0,-1 0 0,-8 5 0,5-5 0,-1-3 14,-4-1 2,-4 5 0,-1-5 0,5-7 20,-8 8 5,-1 0 1,1-5 0,8-3-34,-5 8-8,-12-8 0,4 0 0,-4-4-20,4 0-7,-4 1-1,0-1 0,-4-4-185,8 4-38</inkml:trace>
  <inkml:trace contextRef="#ctx0" brushRef="#br0" timeOffset="-37831.43">2660-59 1825,'0'0'80,"0"0"18,-4-3-78,4 3-20,0 0 0,0 0 0,0-8 106,0 8 18,0 0 3,4-8 1,0 1-50,5-5-10,4 5-1,-5-1-1,5 1-38,4 3-7,-4-4-1,4 4-1,-4 0-19,-4 1 0,-9 3 0,13-4 0,0 0-31,-1 0-9,1 0-3</inkml:trace>
  <inkml:trace contextRef="#ctx0" brushRef="#br0" timeOffset="-38117.71">1919 307 1382,'0'0'123,"0"0"-99,0 0-24,0 0 0,9 0 90,-1 0 13,1 4 2,-1 0 1,1-4 4,0 3 1,-1-6 0,5 3 0,0 3-59,0-3-11,4 0-2,0 0-1,4 0-21,-8 0-4,4 0-1,-4 0 0,0 0-12,0 0-13,0 0 2,0 0 1,4-3-181,-4 3-36</inkml:trace>
  <inkml:trace contextRef="#ctx0" brushRef="#br0" timeOffset="-34179.7">5025-87 1209,'0'0'108,"0"0"-87,0 0-21,0 0 0,0 0 162,0 0 28,0 0 6,0 0 0,8-4-76,1 0-16,4 0-4,-1 1 0,-3-1-64,4 0-12,-5 4-4,5-4 0,-4 4-20,-1 0 0,5 0 0,-4 0 0,-1 0-53,5 0-9,0 0-2,0 0-913</inkml:trace>
  <inkml:trace contextRef="#ctx0" brushRef="#br0" timeOffset="-33448.2">5487-316 1893,'0'0'41,"0"0"9,0 0 2,0 0 2,13-3-43,-4-5-11,-9 8 0,8-4 0,1 0 100,-1 0 19,1 4 3,-1-3 1,1 3-48,0 3-10,-1-3-1,5 0-1,-9 4-17,5 0-3,-1 4-1,1-1 0,0 5-33,-5-1-9,4 1 0,-3-1 0,-1 4-24,-4 4-8,0 4-3,-4 0 0,-1 4-49,-3 3-9,-1-3-3,-4 3 0,5-3-65,-5 3-14,4-7-2,-3 0-1,3-4-47,-4 0-10,-4 8-1,0-8-1,8-12 176,1-3 35,8-4 7,0 0 2,0 0-76,0 0-15,0 0-4,0 0 0,0 0 329,0 0 66,0 0 13,0 0 2,0 0-144,8-7-29,-3-1-5,3 4-2,1-3-22,-1 3-5,5-4-1,0 4 0,0 1-16,4-1-3,-4 4-1,4-4 0,0 0-34,-4 4-6,4-4-2,0 0 0,-4 4-28,4 0 0,-4 0 0,0 0 0,0 0-61,-5 0-12,5 0-3,-4 0-940</inkml:trace>
  <inkml:trace contextRef="#ctx0" brushRef="#br0" timeOffset="-32825.58">5911-693 1566,'0'0'69,"0"0"15,0 0-68,0 0-16,0 0 0,13 4 0,-4 0 106,-1-4 18,5 4 3,0 0 1,-4 3-42,3 1-8,1-1-2,0 5 0,0-1-19,0 5-4,0-1-1,-1 4 0,-3 0-23,0 0-5,3 4 0,1 3-1,0 1-8,0 3-2,-4 1 0,-5 3 0,9 4-13,-9 0 9,5 4-9,-5 0 8,0 4-8,-4-4 0,-4 7 0,0-3 8,-1 3-24,-3-3-6,3 0-1,-7 3 0,3-3-140,0 0-28,5-8-5</inkml:trace>
  <inkml:trace contextRef="#ctx0" brushRef="#br0" timeOffset="-28176.87">6434-1020 460,'0'0'41,"0"0"-33,0 0-8,0 0 0,0 0 280,-4-8 55,4 8 10,0-7 3,-5-1-200,5 8-40,0 0-8,9-8-2,-9 8-28,8-3-6,-8 3 0,9-4-1,4 0-20,0 4-4,-5 0-1,1 0 0,4 4-11,0 0-3,-1 3 0,6-3 0,-6 4-14,1-4-10,0 7 12,0 0-12,0 1 8,-5-1-8,5 8 0,0-4 0,0 5 0,0 2 0,0 5 0,-1 3 0,1 1-11,-8 3-2,-1 4-1,4 0 0,1 0-21,0 4-4,-5 0-1,4 0 0,1 8 12,-5-5 3,5 5 0,-5-5 0,5 5 12,-5-4 2,0-1 1,1 1 0,-1 0 10,0-4 0,-4-1 0,4 1 0,-4-4 0,5 1 0,-1-5 0,0 0 0,-4 0 0,0-3 8,0 3-8,0-4 0,0 5 18,0-12-1,-4-1 0,4-3 0,0 1 28,0-9 6,-9 0 1,5-3 0,0 0-7,0-1-1,-1-3 0,-3 4 0,-5-8-9,4 0-3,1 0 0,-5 0 0,-4-4-32,0 0 0,-9 4-15,0-4 5,0-3-141,-4 3-28,5 0-5</inkml:trace>
  <inkml:trace contextRef="#ctx0" brushRef="#br0" timeOffset="-35717.99">4219-142 1944,'0'0'43,"0"0"9,0 0 1,13 3 1,-4-3-43,4 0-11,-1 0 0,1 0 0,0 0 102,0-3 18,4-5 4,0 4 1,-4 0-62,4 1-13,0-5-2,-4 4-1,4 0-31,-4-3-7,0 3-1,4-4 0,-4 8-34,0-3-7,0-5-2,0 8-712,-1 0-142</inkml:trace>
  <inkml:trace contextRef="#ctx0" brushRef="#br0" timeOffset="-35286.17">4318 103 1886,'0'0'41,"8"0"9,-8 0 2,9 0 1,4 0-42,-5 0-11,5 0 0,-4 0 0,-1 4 77,5-4 14,-4 0 2,-1 4 1,5 0-58,-4-1-12,-9-3-3,4 4 0,5 0-12,-5 4-9,0-1 12,-4 1-12,4-1 0,-4 5 0,-4-1 0,4 1 0,-4 3-27,0 0-12,-1 0-2,-3 1-1,-1 3-21,5-8-4,-5 1-1,1-1 0,-1 0 31,5 1 5,-5-1 2,5-3 0,4-8 20,0 7 10,-4-3-10,4-4 10,0 0 13,0 0 9,0 0 2,0 0 0,0 0 26,0 0 6,0 0 0,0 0 1,4 12-8,0-9-1,1 5-1,3-4 0,1-4-2,-5 4 0,5 0 0,-1-4 0,5 0-6,-4 0-2,-1 0 0,5 0 0,0 3-21,0-3-5,-5 0-1,5 0 0,0-3-10,0 3 0,0-4 0,0 0 0,-5 4-34,5-4-2,0 4-1,4-4-707,-4 0-140</inkml:trace>
  <inkml:trace contextRef="#ctx0" brushRef="#br0" timeOffset="-36728.03">3748-481 1875,'0'0'41,"0"0"9,0 0 2,0 0 0,0 0-41,0 0-11,0 0 0,0 0 0,0 0 86,0 0 15,-4 7 3,0 5 1,-5-1-67,5 1-14,-1-1-2,-3 4-1,8 4-10,-4 0-3,-1 8 0,1 4 0,0-1-8,4 4 0,0 4 0,4 4-11,-4-4 11,4 4-8,1 4 8,3 3-8,1-3-8,-5 4 0,5-1-1,-1 4 0,1 1-46,4-1-9,-1-4-1,1 5-555,4-5-110</inkml:trace>
  <inkml:trace contextRef="#ctx0" brushRef="#br0" timeOffset="-36151.54">4284-544 806,'0'0'72,"0"0"-58,0 0-14,0 0 0,4-12 204,-4 12 39,0 0 7,0 0 2,0 0-116,0 0-24,0 0-4,0 0 0,0 0-52,0 0-11,0 0-1,0 0-1,0 0-27,-4 12-6,-1-5-1,1 9 0,4-5-9,0 1-9,0 3 9,0-4-13,4 4 2,1-3 1,3-1 0,-4 1 0,9-5-2,-4-3-1,4 4 0,4-8 0,-4 0-4,4-8-1,-4 4 0,4-3 0,-4-5-22,4 5-4,-4-9 0,4 1-851</inkml:trace>
  <inkml:trace contextRef="#ctx0" brushRef="#br0" timeOffset="-35969.5">4459-672 864,'0'0'76,"0"0"-60,-4 4-16,0-4 0,-1 0 154,5 0 28,0 0 6,-4 8 0,0-4-61,0 3-13,-1 5-2,5-5-1,0 5-44,0-5-9,0 5-2,0 3 0,5 0-31,-1 0-6,-4-3-2,4 3 0,0 4-17,1-4 0,3 1 0,-4 3 0,1-8-52,-1 4-8,5-3-2,-9-1-854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1:06:51.825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1893 1287 403,'0'0'36,"0"0"-36,0 0 0,-8 4 0,-1 0 212,9-4 36,-4 4 8,4-4 0,-9 4-127,1 3-25,4-3-6,-1 4-1,1-1-22,0 5-5,-1-1-1,5 0 0,0 5-22,-4-1-5,4 0-1,0 8 0,0 0-17,-4 0-3,4 7-1,0 1 0,0-1-7,0 4-1,0 4-1,0 0 0,0 1-11,0-5 8,0 4-8,4-4 8,-4 0-8,4 1 0,-4-1 0,5 0 0,-1-3 0,0-1 0,-4 1 0,5 3 0,-1 0 0,-4 0 0,4 4 0,-4 1 0,4-1 0,-4 0 0,0 0 0,5 0 8,-1 0-8,-4-4 0,0-3 0,4-5 0,1 5-9,-1-8 9,0-1-12,0 1 12,1-4 0,-1 0 0,0 0 0,1-3 0,-1 3 0,0-8 0,0-3 12,1-1-3,3 1-9,1 3 0,-5-3-10,9-4 10,-4-4 45,3 4 15,1 3 4,0-3 0,-4-4-64,8 0-15,0 0-1,4 0-1,-8 0 4,4 0 1,5 4 0,3 0 0,-3-4-156,4 0-32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1:06:58.025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2412 2140 979,'0'0'87,"0"0"-70,0 0-17,0 0 0,0 0 192,0 0 34,0 0 7,0 0 2,0 0-107,0 0-20,0 0-5,13 0-1,-9-4-32,4 1-6,-8 3-2,13 0 0,0 0-29,0-4-5,0 4-2,0 4 0,-5-4-16,5 3-10,0-3 12,0 0-12,4 4 0,0-4 0,0 0 0,5-4-12,-1 4-49,0 0-10,5 0-1,0 0-628,-5-7-124</inkml:trace>
  <inkml:trace contextRef="#ctx0" brushRef="#br0" timeOffset="634.98">2686 2292 1875,'0'0'83,"0"0"17,0-7-80,0-1-20,4 1 0,-4 7 0,0-8 105,4 4 17,-4-3 3,9-1 1,-5 4-39,9-3-8,-9 3-2,-4 4 0,9 0-33,-9 0-6,0 0-2,13-4 0,0 4-23,-5 4-5,1-4 0,4 4-8,0-4 8,-5 3-8,1 5 0,-1 0 0,1-5 0,-1 5 0,-3 3-8,-1 1 8,0-1-45,0 1-3,-4 3-1,0 0 0,-4-3-45,4 3-9,-4 0-1,4-4-1,-4 1 8,4-12 1,0 0 1,0 0 0,4 7 26,-4-7 5,0 0 0,0 0 1,0 0 33,0 0 6,0 0 2,0 0 0,0 0 22,0 0 12,0 0-2,0 0 0,0 0 14,8 4 2,1 4 1,0-4 0,-1 0-3,1-1 0,-1 1 0,1 0 0,-1 0-5,5 0-2,-8 3 0,7-3 0,-3 4-5,0-1-2,-1 5 0,-4-5 0,1 1 10,3-1 3,-8-7 0,0 8 0,5 4 14,-1-1 3,-4-11 1,-4 8 0,-1-1 3,1 1 1,-5-1 0,1 1 0,-1-4-8,-4 0-1,-4-1-1,0 1 0,0 0 2,0-4 1,-5 0 0,5 0 0,0-4-38,0 0 0,0-3 0,4-1-12,-4 1-58,0-5-12,0 1-2,4-4-940</inkml:trace>
  <inkml:trace contextRef="#ctx0" brushRef="#br0" timeOffset="-6538.54">1739 1382 1152,'0'0'51,"0"0"10,-8-3-49,8 3-12,-5 0 0,5 0 0,0 0 145,0 0 27,0 0 4,0 0 2,0 0-78,0 0-15,0 0-3,5 0-1,8 3-29,-5-3-5,5 4-2,4-4 0,-4-4-17,4 4-4,0 0-1,0 0 0,0-3-12,1 3-3,-1 0 0,0-4 0,0 0-8,0 0 0,-4 0 0,4 1 0,-4-1-21,-4 0-7,3-4 0,-3 5-1,-9 3-170,4-8-33,0 0-8</inkml:trace>
  <inkml:trace contextRef="#ctx0" brushRef="#br0" timeOffset="-332.72">2617 1493 1458,'0'0'64,"0"0"14,0 0-62,0 0-16,0-8 0,0 1 0,-4-5 92,4 5 16,0-5 4,0 5 0,0-5-2,-4 5 0,-1-9 0,1 5 0,0-1-66,0 5-12,-1-1-4,1 1 0,-5 3-14,9 4-3,-4-4-1,4 4 0,-8 0-10,-5 0-17,4 4 4,1 0 1,3-1-32,-3 9-7,4-1-1,-1 1 0,1 3 3,4-4 0,0 5 0,0-1 0,4 0 31,1 0 6,-1 1 2,0-5 0,5 4 10,-1-3 0,1-1 0,4 4-8,-5-3 23,9-5 5,-8 5 0,8-5 1,-4 1-21,4 0 0,0-5 0,-4 5 0,4-4 19,-4 3-1,0 1 0,0-4 0,-13-4-6,8 7 0,1 1-1,-1 0 0,-8-8-11,0 7 10,0 5-10,-4-1 10,-4 1-38,-5-1-7,0 4-1,0 0-1,-4 1-18,0 3-3,0-4-1,-1 0 0,6-3 47,-1-1 12,0-3 0,4-5 0,1 1 8,8-4 6,-9 0 2,1-4 0,3-3 17,5-1 4,-4-3 1,4-1 0,4 1-6,-4-4 0,5-1-1,-1 1 0,0-4-3,0 0 0,5 0 0,0 4 0,3 3-10,1-7-2,-4 4-1,4 4 0,0-4-45,-1 7-9,6 0-1,-6 1-604,-3 3-120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1:07:06.816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6083 1028 1850,'-9'-3'40,"5"-1"9,-1 4 2,5-8 1,-4 4-41,4 4-11,0 0 0,0 0 0,0-7 92,0 7 16,0 0 3,0 0 1,13-8-32,-4 4-5,-9 4-2,8-4 0,5 4-13,-4 0-4,3 0 0,1 4 0,0 0-44,0 0-12,0 0 0,0 3 0,0-3 8,-1 4 0,1 3 0,0 1 0,0-5-8,0 5 0,-5 3 0,5 0 0,0 0 0,-4 4-11,3 0 3,1 4 0,-4 0-16,-1 4-4,5-1 0,-4 1 0,-1 4 0,5-5 0,-4 5 0,-5-1 0,0 1 2,5 3 0,-5 0 0,5 0 0,-5 4 5,0 1 1,5-1 0,-5 3 0,1-2 20,-1-1-11,0 0 11,5 4-8,-5-4 8,0-4 0,5 0 0,-5 4-8,0-7 8,1 3 0,-5-7 0,4 7 0,-4 0 0,0 0 14,-4-3-3,-1 3-1,-3-7 13,-1-1 2,5 1 1,-5-8 0,1 0 21,-1 0 4,1-4 1,-1-3 0,-4-1 7,0 1 1,-4-5 1,4 1 0,-4 0-37,0-5-8,-4 1-2,-1-4 0,5 4-58,-8-4-12,-1 0-3,4-4-769,-8 0-155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1:07:03.921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4969 1497 921,'0'0'40,"0"0"10,0 0-40,0 0-10,0 0 0,8 4 0,1-4 184,0 0 34,-1 3 7,1-3 2,4 0-99,-5 0-19,1-3-4,-1 3-1,1 0-36,-1 0-8,-8 0-2,9 0 0,0 0-37,3 0-7,-3 0-2,0 0 0,-9 0-12,8 3-10,-8-3 2,9 4 0,-1-4-146,1 4-29,-9-4-5</inkml:trace>
  <inkml:trace contextRef="#ctx0" brushRef="#br0" timeOffset="1223.14">5419 1245 691,'0'0'30,"0"0"7,0 0-29,0 0-8,0 0 0,0 0 0,0 0 244,0 0 48,0 0 10,0 0 2,0 0-165,0 0-33,0 0-6,0 0-2,0 0-47,0 12-10,0-1-1,4 4-1,0-3-15,1 7-4,-1-4 0,0 4 0,0 0-12,-4 0-8,0 8 8,0-4-8,5-4-8,3 4-7,-3 0-1,-1-1 0,0 1-51,-4-4-10,4 0-3,-4 0-865</inkml:trace>
  <inkml:trace contextRef="#ctx0" brushRef="#br0" timeOffset="1472.62">5599 1162 1573,'0'0'69,"0"0"15,0 0-67,0 0-17,12 0 0,-12 0 0,13 0 90,-4 0 14,4 3 4,-5 5 0,5 0-22,-4 3-4,-1 1-1,1 3 0,4 0-43,-5 0-9,1 4-1,-1 0-1,1 0-17,4 0-10,-9 0 12,9 4-12,-5-4 0,1 4 0,0 0-12,-5 0 3,-4 0-27,0 0-4,0-1-2,0 1 0,-4 4-42,-1-4-9,1 0-2</inkml:trace>
  <inkml:trace contextRef="#ctx0" brushRef="#br0" timeOffset="-3277.23">3620 1992 403,'0'0'36,"0"0"-36,0 0 0,0 0 0,0 0 353,0 0 64,0 0 13,8-8 2,1 4-252,-9 4-52,4-7-9,9-1-3,-5 4-52,5-3-10,-4-1-2,4 4-1,0 0-26,-1 4-5,1-3 0,-4-1-1,8 4-19,-4 0 10,0 0-10,0 0 8,-1 0-8,1 0 0,0 0 0,4 0 0,-4 4 0,0-1 0,0-3 0,0 4 0,4-4-32,-4 0-1,4-4-1,0 4 0,-4-3-155,4-1-31,13-4-7,-30 8-1</inkml:trace>
  <inkml:trace contextRef="#ctx0" brushRef="#br0" timeOffset="-242.02">4750 1219 961,'0'0'42,"0"0"10,0 0-42,0 0-10,0 0 0,0 0 0,0-8 120,0 8 23,-4-7 4,4 7 1,0 0-23,-4-4-4,4 4-1,0 0 0,0-8-23,0 8-5,-4-4 0,4 4-1,0 0-45,-5 0-9,5 0-1,0 0-1,0 0-27,-8 8-8,3 3 0,1 1 0,0 3 0,-5 4 0,5 0 0,4 4-12,-4 0 12,0 3-12,4 5 12,0-1-12,0 1-5,4-1-1,-4 1 0,8-1 0,-3 1-11,3-5-3,-4 1 0,9 0 0,0-8-4,0 3-2,4-6 0,0-5 0,0 1-49,-4-5-9,4-3-3,1 0-442,-6-4-89</inkml:trace>
  <inkml:trace contextRef="#ctx0" brushRef="#br0" timeOffset="1832.67">4750 2094 1962,'0'0'43,"9"-3"9,4-1 1,0 0 3,4-4-45,0 5-11,4-5 0,5 0 0,0-3 88,4 3 16,0-3 4,0 3 0,4-3-50,0 3-10,-4-3-1,5 3-1,7 1-26,1-1-6,0 0-1,0 1 0,-5-1-13,1-3 0,0 3 8,3 4-8,-7 1-16,3-1-5,-8-4-2,0 4 0,0 0-169,-8 4-35</inkml:trace>
  <inkml:trace contextRef="#ctx0" brushRef="#br0" timeOffset="2119.54">5222 2167 1324,'0'0'118,"13"-4"-94,-5 0-24,9-3 0,-4-1 155,4 0 26,0-3 6,0 0 1,5 3-64,-5 0-12,-4 1-2,0-1-1,0 4-65,-13 4-12,4-4-4,-4 4 0,0 0-16,0 0-3,13 0-1,-13 0 0,0 0-30,-5 12-6,5 3-2,5-3 0,-5 3-45,0 0-9,0 0-1,0 0-1,0-3-45,-5-1-9,5-3-1,0-8-398,0 8-79</inkml:trace>
  <inkml:trace contextRef="#ctx0" brushRef="#br0" timeOffset="2281.92">5496 2304 1090,'0'0'48,"8"4"11,5 0-47,0-1-12,-13-3 0,4 4 0,-4-4 80,0 0 13,0 0 3,0 0 1,0 0-5,0 0-2,0 8 0,0 3 0,-8-3-34,-1 3-6,-8 1-2,4-1 0,-4-3 22,-4 3 4,4 0 1,-1 1 0,-7-1-131,3 1-27,-3-5-5,3 1-512,1-4-102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1:07:07.616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309 3755 1324,'0'0'59,"0"0"12,0 0-57,0 0-14,0 0 0,8 7 0,1-3 84,4-4 13,-13 0 3,8 0 1,1 0-46,4-4-10,-1 8-1,-3-8-1,4 0-22,0 1-4,-5 3-1,1 0 0,-1 0-16,1-4 8,-5 0-8,-4 4 0,0 0-110,0 0-29</inkml:trace>
  <inkml:trace contextRef="#ctx0" brushRef="#br0" timeOffset="148.56">334 4063 1497,'0'0'66,"0"0"14,0 0-64,0 0-16,0 0 0,13 0 0,-4 0 106,4 0 18,-1-4 3,-3 4 1,4-4-57,4 1-11,-4 3-3,0-4 0,4 0-91,-4 4-18,4-4-4</inkml:trace>
  <inkml:trace contextRef="#ctx0" brushRef="#br0" timeOffset="4661.39">1101 3210 1209,'0'0'108,"0"0"-87,0 0-21,0 0 0,0 0 120,0 0 19,9-4 4,-1 4 1,1-4-39,-1 4-7,1-3-2,-1 3 0,1 0-36,4 0-8,0 0-2,0 3 0,-5-3-18,5 4-4,-5 0-1,1 0 0,0 0-7,-1 3 0,-4 1-1,5 0 0,-9-8-31,4 7-5,1 1-2,-5 3 0,0 1-33,0-1-8,-5 0 0,-3 1-1,3 3-39,-3-3-7,-1 3-1,1 0-1,-1-7 31,1 3 6,3 4 2,-3-3 0,4-5 46,4-7 8,-5 8 3,1 0 0,4-8 27,0 7 6,-4 1 0,8-1 1,-4-7 31,0 0 5,0 0 2,4 12 0,1-8 13,-5-4 4,0 0 0,8 0 0,1 0-4,3 0 0,-3 0 0,0 0 0,3-4-21,1 0-5,0 0-1,-4 4 0,-1-4-29,5 4-7,-4 0-1,4-3 0,-5 3-64,5 0-14,-4 0-2,-1-4-945</inkml:trace>
  <inkml:trace contextRef="#ctx0" brushRef="#br0" timeOffset="4878.59">1576 3218 1825,'0'0'80,"0"0"18,0 0-78,0 0-20,0 0 0,-8 0 0,4 3 127,-5 1 21,5 4 5,4-4 1,-5 3-66,1 1-12,4 3-4,0 1 0,0 3-55,0 0-17,0 0 8,0 5-8,0-5 22,4 0 0,1 4 0,3 0 0,-3-4-32,-1 4-6,4-3-2,-3-1 0,-1 0-140,5-4-28,-5 1-6</inkml:trace>
  <inkml:trace contextRef="#ctx0" brushRef="#br0" timeOffset="5143.43">1200 3823 230,'12'19'10,"-7"-15"2,-5-4-12,4 4 0,-4-4 0,13 0 0,0-4 416,-1 0 81,1 4 16,4 0 3,1 0-320,-1-4-64,0-3-12,4 3-4,5 0-52,-5 0-12,5 0-1,-4-3-1,-1-1-50,-4 4 0,4 1-16,1 3 4,-5 0 0,4-4 1,-3 0 0,-6 4 0,1-4-234,4 4-47</inkml:trace>
  <inkml:trace contextRef="#ctx0" brushRef="#br0" timeOffset="5510.58">1482 4021 1440,'-8'15'64,"8"-15"12,0 0-60,0 0-16,8-4 0,1 1 0,-1-1 169,1-4 31,4 1 7,-5 3 1,1-4-72,4 8-13,-5 0-3,1 0-1,4-4-71,-5 8-13,1 0-3,-1 0-1,5-4-22,-4 7-9,-5 1 8,0 0-8,-4-8 0,0 11-20,0 4 3,-4-3 1,0-1-46,0 1-9,4 3-1,-9 4-1,0-4-19,1 4-4,4-4-1,-5 4 0,-4 0 39,9-7 8,0 3 2,-5-7 0,5-1 38,-1 1 10,1 0 0,4-8 0,0 0 39,0 0 9,0 0 3,0 0 0,0 0 21,0 0 5,0 0 1,0 0 0,0 0 0,13-4 0,0 0 0,0 0 0,0 4-29,-1-4-5,6 1-2,-6 3 0,6-4-18,-1 4-3,-4 0-1,4 0 0,0 0-20,0 4-20,0-4 4,-4 0-825,0 0-166</inkml:trace>
  <inkml:trace contextRef="#ctx0" brushRef="#br0" timeOffset="7820.77">2138 3808 1728,'0'0'76,"0"0"16,0 0-73,0 0-19,0 0 0,0-8 0,4 1 89,0 3 15,-4 4 2,0 0 1,4-8-20,1 4-4,3 1-1,5-1 0,-4 0-33,4 0-6,-5 4-2,5 0 0,0 0-26,0 0-6,-5 0-1,9 0 0,-4 0-31,4 0-6,-8 0-2,4 4-716,-5-4-143</inkml:trace>
  <inkml:trace contextRef="#ctx0" brushRef="#br0" timeOffset="8125.46">2433 3507 2113,'0'0'46,"0"0"10,0 0 1,4-4 3,1-3-48,-5 7-12,4-4 0,5-4 0,-5 4 92,4 1 16,-3-5 4,3 4 0,1 0-40,-1 4-7,1 0-1,0 0-1,-9 0-27,4 0-4,9 0-2,-5 4 0,1-4-16,-9 0-3,0 0-1,8 8 0,1-1-10,-1 1 0,-3 0 0,-1 3 0,-4 0-34,0 5-6,0-1 0,-4 0-1,-1 0-39,5 1-7,-4 3-1,4 0-1,0-4-12,-4 0-3,4 0 0,4-3 0,-4-1 40,0-3 7,0-8 1,4 11 1,1-3 29,-1 0 6,-4-8 0,9 7 1,-5 5 27,0-5 4,-4-7 2,9 4 0,-1 0 14,5 3 2,-4-3 1,-1 0 0,5 0 14,0 0 3,-4-1 1,-1 1 0,5 0-22,0 4-5,-9-8-1,5 7 0,-5 1 35,0 0 6,5-1 2,-9-7 0,0 0-38,0 8-7,0 7-2,0-4 0,0-3 2,-4 3 0,-1-3 0,1 3 0,-5-3-6,1 0-1,-5 3 0,0-3 0,0 3-12,0-3 11,5-4-11,-9-1 10,4 5-20,0-4-4,-4 3-1,4-3 0,0-4-55,0 4-11,5-4-3,-5-4-623,4 4-125</inkml:trace>
  <inkml:trace contextRef="#ctx0" brushRef="#br0" timeOffset="9494.94">3140 3724 1497,'0'0'133,"0"0"-106,0 0-27,0 0 0,0 0 148,0 0 24,0 0 4,0 0 2,0 0-57,0 0-11,8 4-2,5-4-1,-4 4-50,4 0-9,0-4-3,-1 0 0,1 3-19,0 1-4,0-4-1,4 4 0,0 0-21,0-4 9,1 0-9,-1 4 0,0-4 0,0 0 0,0 0 0,0 0 0,-4-4-120,4 0-22,-4 0-4,4 0-934</inkml:trace>
  <inkml:trace contextRef="#ctx0" brushRef="#br0" timeOffset="12470.42">3885 3484 1267,'0'0'112,"0"0"-89,0 0-23,0 0 0,0 0 131,0-7 21,0-1 5,5-3 1,-1-1-56,0 5-11,0-5-3,5 4 0,-5-3-29,9 3-7,-4-3 0,3 0-1,1 3-22,4 0-4,-4 5-1,0-5 0,0 4-6,4 0-2,-4 4 0,0 0 0,0 0-4,-5 0-2,1 4 0,-9-4 0,0 0-10,0 0 0,-4 8 0,4 7-11,4-4-12,-4 5-2,-4-1-1,-1 0 0,1 4-37,-5 0-7,1 0-2,-5 0 0,4-4-15,1 5-3,4-9-1,-5 4 0,5-7 37,4 3 7,0-3 2,0-8 0,0 0 30,0 7 7,0-7 8,0 0-13,0 0 28,0 0 5,8 4 2,1 4 0,-1-4-14,1-4-8,4 3 8,-5 1-8,-8-4 52,9 8 7,4-4 1,0 3 0,0 1-21,-1-4-4,-3 3-1,0 1 0,3 0-10,-3-1-1,-5 1-1,0 3 0,5-3 0,-5-1 0,1 1 0,-5 4 0,0-5 1,-5 5 0,-3-1 0,3 0 0,-7 1-9,3-5-2,1 5 0,-1-5 0,0 5 0,-3-1 0,-1-3 0,-4-4 0,-1 3 8,6-7 2,-6 4 0,6 0 0,-1-4-22,4-4 0,-4 0 0,5 1-8,-1-1-38,1-4-7,3 1-2,1-1-983</inkml:trace>
  <inkml:trace contextRef="#ctx0" brushRef="#br0" timeOffset="14036.46">578 5049 1209,'0'0'53,"0"0"12,0 0-52,0 0-13,-8 0 0,8 0 0,-9 0 164,9 0 31,-4 0 5,4 0 2,0 0-76,0 0-15,0 0-3,0 0-1,0 0-41,0 0-8,0 0-2,0 0 0,0 0-16,0 0-4,0 0-1,0 0 0,0 0-18,9 4-3,3 4-1,1-5 0,4 1-13,-4-4 0,4 4 0,1 0 0,-1 0-15,0-4-5,-4 3-2,-1 1 0,-12-4-78,18 4-15,-10 0-3,5 3-586,-13-7-116</inkml:trace>
  <inkml:trace contextRef="#ctx0" brushRef="#br0" timeOffset="14202.32">621 5239 1774,'0'0'79,"0"0"16,0 0-76,0 0-19,0 0 0,0 0 0,0 8 83,0-8 13,9 0 2,-1 4 1,5-4-21,-4 0-4,4 0-1,4-4 0,-4 4-42,4-4-9,0 4-2,-4-4 0,0 4-33,4 0-7,0 0-2,0 0 0,-4 4-158,4-4-31</inkml:trace>
  <inkml:trace contextRef="#ctx0" brushRef="#br0" timeOffset="21969.04">3178 5015 1440,'13'0'64,"-13"0"12,0 0-60,9-4-16,4 0 0,-5 0 0,5 1 194,0-5 36,0 0 7,4 5 2,0-5-125,0 0-25,0-3-5,1 7 0,7-4-53,-8 5-11,0-1-1,1 0-1,-6 0-18,1 4 0,4 0 0,-4 0-9,0 4-180,0 0-36,-4 0-7</inkml:trace>
  <inkml:trace contextRef="#ctx0" brushRef="#br0" timeOffset="21221.12">3148 4497 1843,'0'0'40,"0"0"9,0 0 2,0 0 1,0 0-42,0 0-10,-4-4 0,4 4 0,0 0 79,0 0 13,0 0 4,0 0 0,0 0-28,0 0-6,0 0-1,4 8 0,1 3-42,-1 1-9,0 3-2,5-4 0,-5 5-8,5-1-14,-5 0 3,0 0 1,1 0-54,-1 1-10,0-1-2,5-4-915</inkml:trace>
  <inkml:trace contextRef="#ctx0" brushRef="#br0" timeOffset="21583.12">3277 4448 1652,'0'0'73,"0"0"15,4-4-70,1 0-18,3 0 0,-4-4 0,5 5 97,0-1 16,-1-4 3,1 4 1,-1 4-17,1 0-3,-1 0-1,5 4 0,-9-4-52,5 4-10,0 0-2,3 3-1,-3-3-21,-5 8-10,1-5 10,3 9-10,-4-5-30,-4 4-12,0 0-2,-4 1-1,0 3-75,0-4-16,-1 4-2,1-4-1,0 0-28,4-3-5,0-1-2,0-11 0,0 0 19,0 0 4,0 0 1,0 0 0,0 0 134,0 0 28,0 0 4,0 0 2,0 0 102,0 0 20,0 0 4,8 4 0,5 0-27,0 0-5,-13-4-2,9 0 0,3 0-25,1-4-5,0 4 0,0 0-1,4-4-16,-4 4-3,0-4-1,0 4 0,0 0-37,-1-4-7,-3 4-2,0 0 0,-1 0-33,1 0-6,-9 0-2,8 0-620,-8 0-125</inkml:trace>
  <inkml:trace contextRef="#ctx0" brushRef="#br0" timeOffset="18537.79">1512 4779 1209,'0'0'108,"0"0"-87,0 0-21,0 0 0,4-8 95,5 4 14,4 1 3,0-1 1,0-8-16,-1 5-3,-3-1-1,4 4 0,0 4-27,0 0-6,4-7 0,-4 7-1,-1 7-19,-3-3-3,0-4-1,3 0 0,-7 4-22,8-4-5,-13 0-1,4 7 0,0 1-8,0 0 0,1 3 0,-5 1 0,0 3-37,0 0-10,0 0-1,-5 8-1,-3 0-54,8 0-10,-4 0-3,-1-4 0,-3 0 44,3 0 8,1-4 1,0-4 1,4 5-7,-4-9-2,4 1 0,0-1 0,0-7 44,0 0 9,0 0 2,0 0 0,0 0 56,0 0 11,0 0 2,0 0 1,4 4 14,4 0 2,1-4 1,4 4 0,-5-4-20,1-4-4,4 0-1,0-3 0,-1 3-23,1 0-5,0-4-1,0-3 0,0 3-46,-5-3-10,5 0-1,-4-1-750</inkml:trace>
  <inkml:trace contextRef="#ctx0" brushRef="#br0" timeOffset="18729.79">1949 4695 1486,'0'0'66,"0"0"14,0 0-64,0 0-16,0 0 0,0 0 0,0 0 100,0 0 18,0 0 3,-4 4 1,-5 0-42,5 3-8,0-3-1,4-4-1,4 11-39,0 1-8,1-1-2,3 5 0,-4-1-31,5 0-6,-5 0-2,1 0 0,3 4-37,-4-3-7,1-1-2,-1 0-546,0 0-110</inkml:trace>
  <inkml:trace contextRef="#ctx0" brushRef="#br0" timeOffset="18984.62">1701 5201 1036,'0'0'46,"0"0"10,0 0-45,8 4-11,5-4 0,-4 0 0,4 0 204,-5 0 38,5-4 8,0 1 2,0-1-123,4 0-24,0 0-5,-4-3 0,4-1-48,-4 4-10,4-3-2,-4 3 0,4 0-25,-4 0-6,4 4-1,-4-4 0,0-3-35,4 3-7,-4 0-2,-1 4-675,-3-4-135</inkml:trace>
  <inkml:trace contextRef="#ctx0" brushRef="#br0" timeOffset="20787.14">2519 4950 1497,'0'0'66,"0"0"14,0 0-64,0 0-16,0 0 0,0 0 0,0 0 99,0 0 16,8-4 3,1 0 1,-9 4-37,9-3-7,-1 3-2,1-4 0,-9 4-7,12 0-2,1 0 0,4 0 0,-4 0-36,4 0-7,-4 0-1,4 4-1,-4-4-31,4 0-5,1 3-2,-6-3 0,1 0-36,-4 0-7,-9 0-2,8 0-947</inkml:trace>
  <inkml:trace contextRef="#ctx0" brushRef="#br0" timeOffset="22474.77">3997 4805 1688,'0'0'75,"0"0"15,8 4-72,1-4-18,-5 0 0,5 0 0,-1-4 119,5 4 20,0 0 4,-5 0 1,-8 0-17,9 0-3,0 0-1,8 4 0,0-4-99,-4 4-24,4 0 0,-4 3 0,-1 1 0,1-4 0,0 3 0,0-3 0,0 0 0,-5 4 0,5-4-12,-8-1 12,3 1-212,-8-4-36</inkml:trace>
  <inkml:trace contextRef="#ctx0" brushRef="#br0" timeOffset="24689.16">4909 4737 1969,'13'-8'43,"-13"8"9,0 0 1,4 0 3,9 0-44,-4 0-12,-1 0 0,1 0 0,3-4 93,1 1 17,0 3 3,9-4 1,-5 0-40,0 0-8,4 0-2,-4 1 0,1-1-32,-1 0-6,4 0-2,-4 0 0,0 1-24,5 3-16,-5-4 3,0 0 0,4 0-79,-3-3-16,-6 3-4,1 0-953</inkml:trace>
  <inkml:trace contextRef="#ctx0" brushRef="#br0" timeOffset="24406.14">5106 4223 1774,'0'0'79,"0"0"16,0 0-76,0 0-19,-4-4 0,-1-4 0,1 1 110,0 3 18,0-4 4,-5 1 1,5-1-41,-5 1-9,1-1-2,3 0 0,-3 1-50,-1 3-11,1 0-1,-5 0-1,4 4-18,1 0 0,-5 0-13,4 4 5,1 0-20,-1 0-4,1 7-1,-1-3 0,0 3-9,1 8-2,4-7 0,-1-1 0,5 0-5,0 1-2,0-1 0,5 1 0,-1-1 4,0 1 1,5-1 0,-1-3 0,1 3 46,4-7 0,-5 0 0,5-4 0,0 0 11,-5-4-11,5 0 10,-4-4-10,-1 1 16,5-1-2,-4-3-1,4-1 0,-5 1 11,-3-4 3,3 3 0,-4-3 0,1 4 10,-1-1 3,0 1 0,1-1 0,3 5-24,-8-1-4,0 8 0,0 0-1,0 0 1,0 0 0,0 0 0,0 0 0,0 0-12,9 12 8,-1 3-8,1 0 8,-5 0-20,5 4-5,-1 4-1,-3 0 0,-1 0-28,0 0-6,0-4 0,1 0-1,-1 0-46,0 4-9,-4-4-1,5-4-725</inkml:trace>
  <inkml:trace contextRef="#ctx0" brushRef="#br0" timeOffset="19359.66">1953 5388 1728,'0'0'76,"0"0"16,0 0-73,0 0-19,0 0 0,9 0 0,0-8 116,-1 5 19,1 3 4,-1-4 1,-8 4-62,9-4-12,-1 4-2,-8 0-1,0 0-44,0 0-9,9 8-2,-1-1 0,-3 1-27,3 3-5,-8 1-2,5 3 0,-10 0-46,5 4-10,-4 0-2,0-4 0,-1 4-22,5-3-5,-4-1-1,0-4 0,0 1 48,-5-5 8,5 1 3,4-8 0,0 0 23,0 0 5,0 0 1,0 0 0,0 0 89,0 0 19,0 0 3,0 0 1,0 0-4,0 0-1,0 0 0,0 0 0,0 0 1,8 0 0,-8 0 0,13 0 0,4-8 4,-4 5 0,0 3 1,0-4 0,-5 0-71,5 0-18,9 0 0,-5 0 0,-9 1 0,-3-1 0,3 0 0,5 0 0,-4 0-201,-1-3-44,9-12-9,5 11-2</inkml:trace>
  <inkml:trace contextRef="#ctx0" brushRef="#br0" timeOffset="22193.17">3457 5198 979,'17'11'87,"-13"-11"-70,-4 0-17,0 0 0,13-4 238,-4 0 44,-1 1 9,5-5 1,0 8-126,0-8-26,-5 1-4,5 3-2,0 4-66,-4-4-12,-1 0-4,1 1 0,-9 3-37,8 3-15,-8-3 11,9 4-11,-9-4-14,4 8-9,5 3-1,-9 4-1,0-3-78,-5 3-15,1 0-3,0 1-1,0 3-37,-1-4-7,1-4-2,-4 4 0,3-3 24,-3-1 5,3-3 1,-3 0 0,-1-5 95,1 5 19,8-8 4,0 0 1,0 0 119,0 0 23,0 0 5,0 0 0,0 0 14,0 0 2,0 0 1,0 0 0,0 0-33,8-4-8,-8 4 0,9-4-1,4 1-18,0 3-3,-5-4-1,5 0 0,0 4-39,0 0-8,4-4-2,0 4 0,-4 4-32,0-4 0,-1 0 0,6 0 0,-6 0-33,-3 0-1,0 0 0,3 0 0,1-4-50,0 0-11,-4 4-1</inkml:trace>
  <inkml:trace contextRef="#ctx0" brushRef="#br0" timeOffset="22639.39">4108 5057 460,'0'0'41,"0"0"-33,0 0-8,9 7 0,-1 1 360,1-4 71,-5 0 13,9 3 4,-5-7-253,1 4-51,-1 0-9,10 0-3,-6-4-46,1 3-10,0 1-1,0 4-1,0-8-56,0 7-18,0 1 10,-1-4-10,1 0-196,0-4-44</inkml:trace>
  <inkml:trace contextRef="#ctx0" brushRef="#br0" timeOffset="54521.68">5757 4741 2106,'0'0'46,"0"0"10,0 0 1,0 0 3,0 0-48,0 0-12,0 0 0,0 0 0,0 0 40,9 3 7,-9-3 1,8 4 0,-8-4-32,9 12-7,-5-5-1,5 5 0,-5-5-8,4 9 0,-3-1 0,-1 8 0,0-4-14,1 4 2,-5-1 0,0 1 0,4 4-10,-4-8-2,4 4 0,0-8 0,-4 0 24,5 0 0,-5-7 0,0-8 0,4 12 0,-4-12 0,0 0 0,0 0 0,9 0 0,-1-4 0,-4-4 0,5 0 0,-5-7 0,5 0 0,-5 0 0,5-4 0,-5-4 0,5 0 0,-1-4 0,-4 1 8,5-1-8,-5 4 0,5 0 0,-5 4 0,0 0 0,1 0 0,3 8 0,-3 3 0,-1 1 0,-4 7 0,0 0 0,0 0 0,0 0 0,0 0 0,0 0 0,4 11 0,5 0 0,-5 5 0,0-5 0,1 8 0,-5 0 0,4 0 0,0 0 0,0 0 0,-4 0 0,5 0 0,-1 0 0,0 0 0,-4-3-29,5-1-2,-1 0 0,0 0 0,0-3-75,-4-1-15,0-11-3,0 0-1</inkml:trace>
  <inkml:trace contextRef="#ctx0" brushRef="#br0" timeOffset="55317.07">6091 4813 1454,'0'0'64,"0"0"14,0 0-62,0 0-16,0 0 0,0 0 0,0 0 34,0 0 4,0 0 1,0 0 0,0 0-15,9-8-4,-5 1 0,5-5 0,-1 5 11,1-5 1,4 5 1,4-5 0,-4 1-14,-1-1-3,6 9-1,-1-9 0,0 5 5,4-5 2,-4 5 0,1-1 0,-1 0-6,4 5-2,-4-5 0,-4 4 0,4 0-14,-4 4 0,0 0 8,-5 4-8,1 0 0,0 4 0,-1-1 0,-4 1 0,-4 3 0,5 4 8,-1 4-8,-4 0 0,0 1 0,0 2-13,-4 1 1,-1 0 0,5 8-15,-4-9-2,0 1-1,0 4 0,-1 0-21,1-5-4,0 1-1,-1-4 0,1-4-47,4 1-9,-4 3-3,4-19 0</inkml:trace>
  <inkml:trace contextRef="#ctx0" brushRef="#br0" timeOffset="54717.25">6117 4783 1836,'0'0'40,"0"0"9,0 0 2,0 7 0,0-7-41,0 12-10,0-1 0,0 0 0,4 1 38,5-1 6,-5 5 0,5-1 1,-1 0-45,1 0-16,-5 0 0,5 1 0,-5 3-50,4 0-10,-3 4-1,-5-8-707</inkml:trace>
  <inkml:trace contextRef="#ctx0" brushRef="#br0" timeOffset="55742.83">6524 4744 1940,'4'16'86,"-4"-5"18,0 1-84,4 3-20,-4 0 0,5 4 0,3 0 27,-3 4 1,3 0 0,1 0 0,-1-1-28,1 1 0,-1-4 0,1 4-603,-1 0-121</inkml:trace>
  <inkml:trace contextRef="#ctx0" brushRef="#br0" timeOffset="55745.82">6545 4486 867,'-13'11'38,"13"-11"9,0 0-38</inkml:trace>
  <inkml:trace contextRef="#ctx0" brushRef="#br0" timeOffset="55833.58">6768 4802 1890,'0'0'84,"0"0"16,9 3-80,-1-3-20,9 0 0,-4 0 0,4 0 79,-4 0 11,0-3 2,0-1 1,4 0-40,-4-4-8,-5 1-1,1 3-1,-1-4-54,-3 1-10,-1-5-3,0 5 0,-4-5-175,0 1-35</inkml:trace>
  <inkml:trace contextRef="#ctx0" brushRef="#br0" timeOffset="56052.43">6815 4406 1728,'4'7'153,"-4"1"-122,0-8-31,5 15 0,-1-3 72,0 3 8,-4 0 1,5 4 1,-1 4-39,4 0-8,-3 0-2,3 3 0,-8 8-15,4-3-3,1 3-1,-1 0 0,0 5-48,1-1-10,3-4-1,-4 0-1,1 4-41,-1-7-8,0-5-1,1 1-1</inkml:trace>
  <inkml:trace contextRef="#ctx0" brushRef="#br0" timeOffset="56364.64">7252 4607 2206,'0'0'98,"0"0"20,-4 4-94,-5-4-24,9 0 0,-8 4 0,-1 0 25,-4-4 1,5 0 0,-1 4 0,0-1-51,-3 5-11,3 0-1,0-1-1,5 1-6,0 0 0,0-1-1,-1 5 0,5-1 27,0 4 6,5-3 0,-5 3 1,4-4 11,4 5 0,1-1-9,-5-4 9,5 4 0,-1 1 0,5-5 0,0 0 0,0 1 0,-4-1 0,3-3 0,1 0 0,0-5 0,0 5 0,-13-8 0,9 4 0,-9-4 8,0 0-8,0 0 8,0 0-8,0 0 8,0 0-8,-5 11 0,-3-3 8,-5-4-8,-4-1-14,4-3 3,-9 0 1,5 0-66,0 0-14,0-3-2</inkml:trace>
  <inkml:trace contextRef="#ctx0" brushRef="#br0" timeOffset="56710.07">7586 3994 2300,'9'19'51,"-9"-19"10,0 0 3,0 0 0,8 8-52,-3 0-12,-1-1 0,0 1 0,-4-8 35,4 11 4,-4-3 1,0 0 0,0 3-40,0 0-8,-8-3-2,-1 7 0,1 0-38,-1 5-8,-8-5-2,4 4 0,5 0 8,-5 0 2,4-4 0,-4 4 0,9-4 14,0 1 3,-1-5 1,5 4 0,0-3 47,0-1 10,9 1 1,0-5 1,-1 1 13,1-1 2,4 1 1,4-4 0,4 0-4,1-1-1,-1-3 0,0-3 0,1-1-19,-1-4-4,5 1-1,-5-1 0,1-7-16,-1 3 0,1-3-11,-1 4 11,5-1-185,-9-3-31</inkml:trace>
  <inkml:trace contextRef="#ctx0" brushRef="#br0" timeOffset="25074.35">5115 5034 2217,'0'0'48,"0"0"11,0 0 1,12 0 4,1-4-52,0 4-12,0-4 0,0 0 0,-5 1 99,5-1 17,0 0 3,0 4 1,0-4-48,0 4-8,-1 0-3,-3 0 0,-9 0-46,13 4-15,-5-4 8,-3 8-8,-1-1 0,-4 5 0,0-1-13,0 1 5,0-1-40,-4 0-7,-5 5-1,5-1-1,0-4-6,-5 1-1,-4 3 0,5-4 0,3 1-20,-3-1-4,-1 1 0,1-1-1,-1 0 55,1-3 11,-1 0 3,5-5 0,-5 5 0,9-8 1,0 0 0,0 0 0,0 0 95,0 0 18,0 0 4,9 8 1,-1-4-19,5-1-4,-4 1-1,8 4 0,4-12-3,5 4-1,0 0 0,-1 4 0,1-4-48,0 0-10,-9 0-1,4 0-1,1 4-11,-1-1 0,-4-3 0,-4 0 0,0 0-152,0 4-32,0-8-6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6:31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1 5528 0 0,'0'0'3545'0'0,"1"2"-1897"0"0,0-1-1515 0 0,-1 0 1 0 0,1 0-1 0 0,-1 0 0 0 0,0 0 0 0 0,1 0 1 0 0,-1 0-1 0 0,0 1 0 0 0,0-1 1 0 0,0 0-1 0 0,0 0 0 0 0,0 0 1 0 0,0 0-1 0 0,0 0 0 0 0,0 0 0 0 0,-1 0 1 0 0,1 0-1 0 0,-1 2 0 0 0,-1 14 2249 0 0,-10 7 1091 0 0,4 0-1531 0 0,7-22-1412 0 0,0-1-463 0 0,1 0 0 0 0,-1 0 0 0 0,1 1-1 0 0,-1-1 1 0 0,1 0 0 0 0,-1 0 0 0 0,0 0-1 0 0,1 0 1 0 0,-1 0 0 0 0,-2 1 0 0 0,-1 3 41 0 0,-5 7 221 0 0,-2 0 0 0 0,1-1 0 0 0,-22 17 0 0 0,16-14-254 0 0,-4 5 20 0 0,1 0 1 0 0,0 1 0 0 0,-26 37-1 0 0,39-48-103 0 0,-2-1-1 0 0,1 1 1 0 0,-10 7-1 0 0,11-11-78 0 0,0 1 0 0 0,0-1 0 0 0,0 2 0 0 0,1-1 1 0 0,0 1-1 0 0,1-1 0 0 0,-6 12 0 0 0,-3 4-737 0 0,12-20 179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6:31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6448 0 0,'0'0'7185'0'0,"3"0"-6269"0"0,11 0 494 0 0,24 3 0 0 0,-32-3-1249 0 0,-1 2 0 0 0,-1-1 0 0 0,1 0 0 0 0,0 1 0 0 0,0 0 0 0 0,0 0 0 0 0,-1 0 0 0 0,8 6 0 0 0,11 7 521 0 0,30 15-1 0 0,-20-12-287 0 0,-8-9-279 0 0,-22-9-102 0 0,1 1 0 0 0,-1 0 0 0 0,0 0 0 0 0,0 0 0 0 0,0 0 0 0 0,-1 0 0 0 0,1 1 0 0 0,4 2 0 0 0,-1 2 23 0 0,-3-4-32 0 0,0 1-1 0 0,-1-1 1 0 0,1 0-1 0 0,0 0 1 0 0,1 0-1 0 0,-1 0 1 0 0,6 2-1 0 0,-7-3 0 0 0,-1-1-1 0 0,1 1 1 0 0,-1 0-1 0 0,1 0 1 0 0,-1 0-1 0 0,1 0 1 0 0,-1 0-1 0 0,0 0 1 0 0,1 0-1 0 0,-1 1 1 0 0,0-1-1 0 0,0 0 1 0 0,1 2-1 0 0,-1 0-91 0 0,2-2-58 0 0,-1 0-226 0 0,4 3 469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9T23:24:49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19 8288 0 0,'0'0'638'0'0,"1"0"-414"0"0,-1 0-195 0 0,0 0-1 0 0,1 0 0 0 0,-1 0 1 0 0,0-1-1 0 0,0 1 0 0 0,1 0 1 0 0,-1 0-1 0 0,0 0 0 0 0,1 0 0 0 0,-1 0 1 0 0,0-1-1 0 0,0 1 0 0 0,1 0 1 0 0,-1 0-1 0 0,0 0 0 0 0,0-1 1 0 0,0 1-1 0 0,1 0 0 0 0,-1-1 0 0 0,0 1 1 0 0,0 0-1 0 0,0 0 0 0 0,0-1 1 0 0,0 1-1 0 0,0 0 0 0 0,-2-13 11231 0 0,-20 13-10278 0 0,19 0-553 0 0,-4 9-33 0 0,-6 1-257 0 0,12-9-127 0 0,0 0-1 0 0,0 0 0 0 0,1 1 1 0 0,-1-1-1 0 0,1 0 0 0 0,-1 0 0 0 0,1 0 1 0 0,-1 1-1 0 0,1-1 0 0 0,-1 2 1 0 0,-1 36 75 0 0,-1-25-86 0 0,7 0-12 0 0,0-6-12 0 0,0 1 0 0 0,9 13 0 0 0,-4-13-24 0 0,-4-6 14 0 0,1-1-1 0 0,-1-1 0 0 0,1 1 0 0 0,-1-1 0 0 0,1 1 1 0 0,-1-2-1 0 0,1 1 0 0 0,0-1 0 0 0,-1 1 1 0 0,1-2-1 0 0,0 1 0 0 0,8-2 0 0 0,-11 1-43 0 0,1 0 0 0 0,0-1 1 0 0,0 0-1 0 0,-1 1 0 0 0,1-1 0 0 0,-1-1 0 0 0,0 1 0 0 0,1 0 0 0 0,4-5 0 0 0,26-28-1167 0 0,-21 20-200 0 0,4-4-342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6:32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 5528 0 0,'0'0'12634'0'0,"1"2"-12406"0"0,2 5-98 0 0,0 1 1 0 0,-1-1-1 0 0,2 13 0 0 0,-3-14-132 0 0,1 4 103 0 0,-2 1 0 0 0,1-1 1 0 0,-1 1-1 0 0,-1-1 0 0 0,0 0 1 0 0,0 1-1 0 0,-4 11 0 0 0,5-19-66 0 0,-1 0-1 0 0,1 0 1 0 0,0 1-1 0 0,0-1 1 0 0,0 0-1 0 0,1 0 1 0 0,-1 0-1 0 0,2 5 1 0 0,-1-5-24 0 0,0 0 0 0 0,0 1-1 0 0,-1-1 1 0 0,0 1 0 0 0,1-1 0 0 0,-1 0 0 0 0,-1 5 0 0 0,-2 13 90 0 0,0 35 0 0 0,2-36 15 0 0,-6 32-1 0 0,3-32-2 0 0,0 33-1 0 0,-2 82 176 0 0,-3 183 112 0 0,-3-44-112 0 0,4-18-208 0 0,2-60-16 0 0,4-107-57 0 0,1-18 40 0 0,-4 15-39 0 0,-2 89 58 0 0,-1-4-12 0 0,2-70-44 0 0,0-29 1 0 0,-12 209 96 0 0,12-215-96 0 0,0 21-12 0 0,-1 72 1 0 0,4-62 42 0 0,-3 22 34 0 0,-2 0-14 0 0,0-13 4 0 0,7-90-61 0 0,-17 215 64 0 0,13-109-24 0 0,2-53-26 0 0,-11 114-19 0 0,8-74 37 0 0,-8 108 1 0 0,2-30 32 0 0,2-17 9 0 0,-4 33 81 0 0,6-4-36 0 0,-5 147 24 0 0,11-129-4 0 0,3-125-98 0 0,7 116 87 0 0,-9-125-109 0 0,8 149 29 0 0,2-86-53 0 0,-4-46 0 0 0,3 57 54 0 0,-1 308-44 0 0,-8-296 1 0 0,-4 124 96 0 0,-3-106-100 0 0,0-2 50 0 0,8 137-47 0 0,-8-155-10 0 0,3 215 64 0 0,-2-175 0 0 0,9 40-21 0 0,3-89-22 0 0,-2-44-182 0 0,-2 58-174 0 0,-3-115 323 0 0,6 76 0 0 0,3 40 12 0 0,1-57 0 0 0,0 5 0 0 0,-6-66 76 0 0,0 29 155 0 0,-6-18-96 0 0,-4 112 183 0 0,0 56-254 0 0,1-66 6 0 0,1 1 4 0 0,-2-15-74 0 0,1 48 54 0 0,-1 18 42 0 0,3-150 112 0 0,-4 104 389 0 0,2-27-560 0 0,1-68-37 0 0,3-25-1 0 0,-2 87-18 0 0,5-130 8 0 0,6 184-654 0 0,-6-188 664 0 0,0 0 0 0 0,0 0 0 0 0,0 0 0 0 0,-3 8 0 0 0,2-8 5 0 0,0 1 1 0 0,0-1-1 0 0,1 0 0 0 0,0 0 0 0 0,1 10 0 0 0,1-5 33 0 0,-1-8-9 0 0,0 0-1 0 0,0-1 1 0 0,-1 1 0 0 0,1 0-1 0 0,-1 0 1 0 0,0 0-1 0 0,0-1 1 0 0,-1 5 0 0 0,-5 28 302 0 0,6-35-340 0 0,0 0 1 0 0,0-1-1 0 0,0 1 0 0 0,0-1 1 0 0,0 1-1 0 0,0-1 0 0 0,-1 1 0 0 0,1 0 1 0 0,0-1-1 0 0,0 1 0 0 0,0-1 0 0 0,0 1 1 0 0,-1-1-1 0 0,1 1 0 0 0,0-1 0 0 0,0 1 1 0 0,-1-1-1 0 0,1 1 0 0 0,-1-1 0 0 0,1 1 1 0 0,-1-1-1 0 0,1 1-8 0 0,0-1 0 0 0,-1 0-1 0 0,1 1 1 0 0,0-1 0 0 0,-1 0 0 0 0,1 1 0 0 0,0-1 0 0 0,0 1-1 0 0,0-1 1 0 0,-1 0 0 0 0,1 1 0 0 0,0-1 0 0 0,0 1-1 0 0,0-1 1 0 0,0 0 0 0 0,0 1 0 0 0,0-1 0 0 0,0 1 0 0 0,0-1-1 0 0,0 1 1 0 0,-7-3-1759 0 0,-8-9 90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6:34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4608 0 0,'1'9'407'0'0,"0"-6"-430"0"0,-1-1 0 0 0,1 1 1 0 0,-1 0-1 0 0,1-1 1 0 0,0 1-1 0 0,0-1 1 0 0,0 1-1 0 0,2 2 1 0 0,-1-3 557 0 0,-1 0 0 0 0,1 0 0 0 0,0 0 1 0 0,-1-1-1 0 0,1 1 0 0 0,0-1 1 0 0,0 1-1 0 0,4 2 0 0 0,0-2 621 0 0,0 1 0 0 0,0-1-1 0 0,0 0 1 0 0,7 1 0 0 0,15 4 1297 0 0,-24-6-2195 0 0,1 0-1 0 0,-1 0 1 0 0,1-1 0 0 0,-1 1-1 0 0,8-2 1 0 0,-6 1-26 0 0,-1 0 0 0 0,1 0-1 0 0,0 1 1 0 0,8 1 0 0 0,31 8 1075 0 0,55 5 1 0 0,-52-8-827 0 0,8 8-209 0 0,174 26 377 0 0,-115-15-467 0 0,6 8-97 0 0,144 20 94 0 0,-51-21-103 0 0,-105-19-78 0 0,-9 4 24 0 0,-51-7-1 0 0,53 2 0 0 0,107-6 29 0 0,-8 0 28 0 0,-34-11 85 0 0,-142 2-144 0 0,16 2-13 0 0,46 4 0 0 0,-20 0-8 0 0,334 6 226 0 0,-304-10-198 0 0,201-6 143 0 0,-65 2-321 0 0,-29 2 423 0 0,-181 0-136 0 0,247-16 1192 0 0,-22 5-1848 0 0,-123 9 520 0 0,289-15 131 0 0,-283 21-60 0 0,-30 0 4 0 0,219-6 134 0 0,39-2 176 0 0,-276 5-278 0 0,106-7 76 0 0,113-12-191 0 0,-92 9 38 0 0,-112 4 30 0 0,79-6 10 0 0,181-11 151 0 0,193-12 158 0 0,-507 33-372 0 0,67-2-5 0 0,38-4 51 0 0,-106 4-53 0 0,228-15 96 0 0,869 20 306 0 0,-926-5-340 0 0,-4-1-9 0 0,84 0 23 0 0,-75 8-75 0 0,-72 2 0 0 0,-37 2 0 0 0,3-1 0 0 0,-68-5-12 0 0,279-4 248 0 0,-249 3-236 0 0,30-2 0 0 0,-69-1 0 0 0,38-3 0 0 0,5-2 0 0 0,27 0 0 0 0,24 4 0 0 0,-33 7 41 0 0,-30 1-18 0 0,125 3 30 0 0,-70-5 6 0 0,-58-3-43 0 0,145-10-16 0 0,-3 0 0 0 0,-68 6 0 0 0,-117 5 0 0 0,1 1 0 0 0,31 4 0 0 0,-5 0 0 0 0,74 0 0 0 0,49 3 0 0 0,-69-5 0 0 0,-60-2 0 0 0,153-8 0 0 0,-167 8 0 0 0,200-5 0 0 0,-199 4 2 0 0,-1 0 1 0 0,1 2-1 0 0,0 1 1 0 0,49 10-1 0 0,-57-8 32 0 0,25 3-1 0 0,3 0 27 0 0,51 5-47 0 0,42-4-2 0 0,-40 3 42 0 0,-95-11-53 0 0,1 0 0 0 0,-1 0 0 0 0,1-1 0 0 0,8-1 0 0 0,-9 1 0 0 0,0 0 0 0 0,1 0 0 0 0,-1 1 0 0 0,12 0 0 0 0,11 5 0 0 0,-15-2 0 0 0,0-1 0 0 0,18 0 0 0 0,89 6 0 0 0,-88-8 73 0 0,37-7 1 0 0,-51 6-36 0 0,1 0 0 0 0,-1 1 0 0 0,32 4 1 0 0,22 1 45 0 0,-49-5-68 0 0,0 1 0 0 0,0 1 0 0 0,30 6 0 0 0,17 3-16 0 0,-8-2 0 0 0,16 3 23 0 0,11 1 27 0 0,-73-9-26 0 0,0 0 0 0 0,0-2-1 0 0,20 1 1 0 0,72 5-24 0 0,-99-8 0 0 0,-2 0-16 0 0,1 0 0 0 0,-1 0 0 0 0,1 1 0 0 0,12 3 0 0 0,-10-1 16 0 0,-1-1 0 0 0,1-1 0 0 0,-1 0 0 0 0,1-1 0 0 0,14-1 0 0 0,23 1-80 0 0,-46 0 55 0 0,-1-1-1 0 0,1 1 1 0 0,-1 0 0 0 0,1 0-1 0 0,-1-1 1 0 0,1 1 0 0 0,-1-1-1 0 0,0 0 1 0 0,1 0 0 0 0,-1 0-1 0 0,0 0 1 0 0,1 0 0 0 0,-1-1-1 0 0,0 1 1 0 0,0-1 0 0 0,0 1-1 0 0,2-3 1 0 0,3-1-119 0 0,-5 4-47 0 0,-1-2-669 0 0,0 1 613 0 0,0 0-1 0 0,0-1 1 0 0,0 1-1 0 0,0-1 1 0 0,-1 1-1 0 0,1-1 1 0 0,-1 1-1 0 0,0-1 1 0 0,0 0-1 0 0,0 1 0 0 0,0-1 1 0 0,0 1-1 0 0,0-1 1 0 0,-1 0-1 0 0,1 1 1 0 0,-1-1-1 0 0,1 1 1 0 0,-1-1-1 0 0,0 1 1 0 0,-2-4-1 0 0,-5-12-2047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6:34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 14368 0 0,'0'0'1442'0'0,"0"3"-1322"0"0,2 10 22 0 0,16 10 1399 0 0,-11-13-483 0 0,1 0 0 0 0,-1 0 0 0 0,18 15 0 0 0,-7-6-85 0 0,26 27 2144 0 0,-35-36-2766 0 0,-6-8-263 0 0,-1 0 0 0 0,1 1 0 0 0,-1 0 1 0 0,0-1-1 0 0,0 1 0 0 0,2 3 0 0 0,5 14 527 0 0,11 35 0 0 0,-13-34-225 0 0,-7-17-357 0 0,1-1 0 0 0,-1 1-1 0 0,0 0 1 0 0,0-1 0 0 0,0 1 0 0 0,0 0 0 0 0,0-1-1 0 0,-1 1 1 0 0,0-1 0 0 0,0 1 0 0 0,-1 4-1 0 0,-2 8 64 0 0,2-11-71 0 0,1 0 0 0 0,-1 0-1 0 0,0 0 1 0 0,-1-1-1 0 0,1 1 1 0 0,-1 0-1 0 0,0-1 1 0 0,0 0-1 0 0,0 1 1 0 0,-5 3-1 0 0,-7 7 110 0 0,-20 16-1 0 0,33-29-123 0 0,-12 7-88 0 0,0 0 0 0 0,-1 0 0 0 0,1-1-1 0 0,-2-1 1 0 0,1-1 0 0 0,-30 9 0 0 0,27-9-91 0 0,5-2-282 0 0,0-1-1 0 0,-1-1 1 0 0,1 0-1 0 0,0-1 1 0 0,-1 0-1 0 0,1-1 1 0 0,-15-1-1 0 0,-10-4-892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6:41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5064 0 0,'0'0'20331'0'0,"3"0"-20176"0"0,-2 0-153 0 0,9-1 0 0 0,-1 1 0 0 0,0 0 0 0 0,0 1 0 0 0,0 0 0 0 0,1 1-1 0 0,-1 0 1 0 0,15 5 0 0 0,4 1 309 0 0,-24-6-186 0 0,0 1-1 0 0,-1-1 1 0 0,1 0 0 0 0,-1 1-1 0 0,1 0 1 0 0,-1 0 0 0 0,3 4-1 0 0,2 1-26 0 0,1 1-70 0 0,1 19 54 0 0,-10-28-77 0 0,1 1 0 0 0,-1 0 0 0 0,0 0 0 0 0,0 0 0 0 0,0 0 0 0 0,0 0 0 0 0,0 0 0 0 0,0-1 0 0 0,0 1 0 0 0,0 0 0 0 0,0 0 0 0 0,-1 0 1 0 0,1 0-1 0 0,0 0 0 0 0,-1-1 0 0 0,0 2 0 0 0,-2 9 17 0 0,1-1 7 0 0,2-7-19 0 0,0 1-1 0 0,-1-1 1 0 0,0 0-1 0 0,0 1 1 0 0,0-1 0 0 0,-2 5-1 0 0,-9 20 60 0 0,9-20-47 0 0,-1 1-1 0 0,1-1 0 0 0,-1-1 1 0 0,-5 8-1 0 0,-50 72 104 0 0,57-84-121 0 0,0-2 3 0 0,-21 10-20 0 0,22-11 79 0 0,-5 4-1896 0 0,12-14-1887 0 0,-5 8 3262 0 0,1-1 0 0 0,0 1 1 0 0,-1 0-1 0 0,1 0 0 0 0,0 0 1 0 0,0 0-1 0 0,1 0 0 0 0,-1 0 1 0 0,0 0-1 0 0,0 0 0 0 0,6-2 1 0 0,12-9-1633 0 0,18-23-2453 0 0,-22 24 3368 0 0,20-21 0 0 0,-24 21 642 0 0,1 1 0 0 0,24-17 0 0 0,-24 19 532 0 0,19-17 1 0 0,-20 15 102 0 0,24-33 18519 0 0,-50 52-17455 0 0,5-2-780 0 0,0 0 0 0 0,-15 5 0 0 0,24-11-374 0 0,-1 1 0 0 0,1-1 0 0 0,-1 0 0 0 0,1 1 0 0 0,-1-1 0 0 0,1 1 1 0 0,-1-1-1 0 0,1 0 0 0 0,-1 1 0 0 0,1-1 0 0 0,0 1 0 0 0,-1 0 0 0 0,1-1 0 0 0,0 1 0 0 0,-1-1 1 0 0,1 1-1 0 0,0-1 0 0 0,0 1 0 0 0,0 0 0 0 0,0-1 0 0 0,-1 2 0 0 0,1 0 35 0 0,-17 26 205 0 0,14-23-238 0 0,-1 0-1 0 0,1 0 1 0 0,0 0 0 0 0,0 0 0 0 0,1 1-1 0 0,0-1 1 0 0,0 1 0 0 0,0-1 0 0 0,0 1-1 0 0,0 6 1 0 0,-1 6 62 0 0,2-3-45 0 0,2-9-26 0 0,0-1-1 0 0,1 1 1 0 0,-1-1-1 0 0,1 0 0 0 0,1 0 1 0 0,-1 1-1 0 0,1-1 1 0 0,-1-1-1 0 0,7 8 0 0 0,-6-7-6 0 0,-1-2-1 0 0,0-1 0 0 0,1 1 0 0 0,-1-1 0 0 0,1 0 0 0 0,0 0 0 0 0,-1 0 0 0 0,1 0 0 0 0,0 0 0 0 0,0-1 0 0 0,0 1 0 0 0,1-1 0 0 0,3 2 0 0 0,42 9 0 0 0,-46-12 0 0 0,4 1-38 0 0,0-1 1 0 0,0 0-1 0 0,0 0 1 0 0,0 0-1 0 0,0-1 0 0 0,0 0 1 0 0,0 0-1 0 0,0-1 0 0 0,0 0 1 0 0,-1-1-1 0 0,1 1 0 0 0,-1-1 1 0 0,1 0-1 0 0,-1-1 0 0 0,10-6 1 0 0,-4 1-183 0 0,-1 0 0 0 0,0 0 0 0 0,0-1 0 0 0,-1-1 0 0 0,0 0 0 0 0,13-19 0 0 0,-2-2-1766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6:42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46 11520 0 0,'0'0'528'0'0,"-6"-1"170"0"0,-9-10-724 0 0,14 10 106 0 0,0 0 0 0 0,0 0-1 0 0,0 0 1 0 0,0 0 0 0 0,0 0-1 0 0,0 0 1 0 0,0 1 0 0 0,0-1 0 0 0,0 0-1 0 0,0 1 1 0 0,-1-1 0 0 0,1 1-1 0 0,0-1 1 0 0,0 1 0 0 0,-3-1 0 0 0,3 1 96 0 0,0-1 1 0 0,1 1 0 0 0,-1-1 0 0 0,1 1 0 0 0,-1-1 0 0 0,0 0-1 0 0,1 1 1 0 0,0-1 0 0 0,-1 0 0 0 0,1 1 0 0 0,-1-1 0 0 0,1 0-1 0 0,0 1 1 0 0,-1-1 0 0 0,1-1 0 0 0,-1 1-26 0 0,0 0 1 0 0,1 1-1 0 0,-1-1 0 0 0,0 0 1 0 0,0 0-1 0 0,1 1 1 0 0,-1-1-1 0 0,0 1 0 0 0,0-1 1 0 0,0 1-1 0 0,0-1 1 0 0,0 1-1 0 0,0-1 0 0 0,0 1 1 0 0,0 0-1 0 0,0-1 0 0 0,0 1 1 0 0,0 0-1 0 0,0 0 1 0 0,0 0-1 0 0,-1 0 0 0 0,0 0 717 0 0,-10 1 414 0 0,11 0-1247 0 0,1-1 1 0 0,-1 1 0 0 0,0-1-1 0 0,1 1 1 0 0,-1-1-1 0 0,0 1 1 0 0,1-1 0 0 0,-1 1-1 0 0,1-1 1 0 0,-1 1-1 0 0,1 0 1 0 0,0-1 0 0 0,-1 1-1 0 0,1 0 1 0 0,0 0 0 0 0,-1-1-1 0 0,1 1 1 0 0,0 0-1 0 0,0 0 1 0 0,0-1 0 0 0,-1 1-1 0 0,1 0 1 0 0,0 0 0 0 0,0 0-1 0 0,1 1 1 0 0,-2 4 6 0 0,-4 13 110 0 0,3-12-111 0 0,1 0 0 0 0,-1 1 0 0 0,1-1 0 0 0,0 9 0 0 0,1-10-19 0 0,-1 2-14 0 0,1 0 0 0 0,0 0 0 0 0,1-1-1 0 0,0 1 1 0 0,0 0 0 0 0,0 0 0 0 0,1 0-1 0 0,1-1 1 0 0,3 11 0 0 0,7 7 36 0 0,-7-14-45 0 0,1 1-1 0 0,0-1 1 0 0,9 13 0 0 0,13 8-73 0 0,-15-24 74 0 0,-11-7 0 0 0,1 0 0 0 0,-1 0 0 0 0,1 0 0 0 0,-1 0 0 0 0,1-1 0 0 0,4 0 0 0 0,13 0 0 0 0,-16-2 0 0 0,-2-1 0 0 0,0 1 0 0 0,0 0 1 0 0,0 0-1 0 0,0-1 0 0 0,0 1 0 0 0,0-1 0 0 0,-1 0 0 0 0,1 1 0 0 0,-1-1 1 0 0,0-1-1 0 0,1 1 0 0 0,2-6 0 0 0,2-2 9 0 0,-6 9-4 0 0,0 0 1 0 0,0 0-1 0 0,0 0 0 0 0,0-1 1 0 0,0 1-1 0 0,-1 0 1 0 0,1 0-1 0 0,-1 0 0 0 0,1-1 1 0 0,-1 1-1 0 0,0 0 0 0 0,0-1 1 0 0,0 1-1 0 0,0-5 1 0 0,-1 3 0 0 0,1 0 0 0 0,0 0 0 0 0,1 1 0 0 0,-1-1 0 0 0,2-5 0 0 0,1-8-16 0 0,-1-1 0 0 0,-1 1 0 0 0,-1-22-1 0 0,0 30-6 0 0,0 7-85 0 0,1-1 22 0 0,0 0 73 0 0,3-10 66 0 0,-2 14-5 0 0,2 1-65 0 0,2-1-2 0 0,0 1 0 0 0,0 0-1 0 0,0 1 1 0 0,-1-1-1 0 0,1 1 1 0 0,-1 0 0 0 0,0 1-1 0 0,0-1 1 0 0,0 1 0 0 0,6 5-1 0 0,-4 1 6 0 0,-1-1-1 0 0,1 1 1 0 0,-1 1-1 0 0,-1-1 1 0 0,0 1-1 0 0,5 15 0 0 0,10 21 9 0 0,-14-35 11 0 0,0-1 0 0 0,-2 1-1 0 0,1 0 1 0 0,-1 0 0 0 0,4 24-1 0 0,-5-7-4 0 0,0-7 206 0 0,0 24 0 0 0,-3-39 29 0 0,0 0 1 0 0,-1 0-1 0 0,0 0 1 0 0,0 0-1 0 0,-4 13 1 0 0,3-15-186 0 0,-1 1 1 0 0,1-1-1 0 0,-1 0 1 0 0,-1 0-1 0 0,1 0 0 0 0,-1 0 1 0 0,0-1-1 0 0,0 0 1 0 0,0 1-1 0 0,0-1 1 0 0,-1-1-1 0 0,1 1 0 0 0,-1-1 1 0 0,0 1-1 0 0,-1-1 1 0 0,1-1-1 0 0,0 1 0 0 0,-1-1 1 0 0,1 0-1 0 0,-1 0 1 0 0,-6 1-1 0 0,-12 3 205 0 0,14-3-194 0 0,1 0 0 0 0,-1-1 0 0 0,0 0 1 0 0,0-1-1 0 0,-11 0 0 0 0,0 0 24 0 0,10-1-76 0 0,1 0 0 0 0,-1 0 0 0 0,0-1 0 0 0,0 0 0 0 0,-13-4 0 0 0,14 3-71 0 0,0 0 0 0 0,-21-1-1 0 0,23 2-416 0 0,0 0 1 0 0,0 0-1 0 0,0 0 0 0 0,-13-5 0 0 0,19 5-1431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6:57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13073 920 0 0,'0'-2'67'0'0,"0"0"-448"0"0,0-7 986 0 0,0 7 319 0 0,0-1-1 0 0,0 1 1 0 0,-1-1-1 0 0,1 1 1 0 0,-1-1-1 0 0,0 1 0 0 0,1 0 1 0 0,-3-4-1 0 0,1 2-39 0 0,0-1-1 0 0,0 0 0 0 0,1 0 0 0 0,-2-6 1 0 0,-1-3 101 0 0,4 11-722 0 0,-1-1 0 0 0,1 1 1 0 0,-1 0-1 0 0,1 0 0 0 0,0-1 1 0 0,1-5-1 0 0,-1 5-84 0 0,1 1 0 0 0,-1 0 0 0 0,0 0 1 0 0,0-1-1 0 0,-1 1 0 0 0,0-6 0 0 0,-3-8 435 0 0,2 1 0 0 0,0-1 0 0 0,1 0 0 0 0,0 0 0 0 0,3-21 0 0 0,-1-5 16 0 0,-1 31-499 0 0,0 0 6 0 0,0 0 0 0 0,0 0 0 0 0,1 1 0 0 0,1-1-1 0 0,3-12 1 0 0,-1 9 22 0 0,-2 0-1 0 0,1 1 1 0 0,-1-20-1 0 0,2-4 152 0 0,2-14 9 0 0,-1 0-137 0 0,3 1 0 0 0,17-63 1 0 0,-18 90-121 0 0,2-26 0 0 0,-6 30-1 0 0,1 1 1 0 0,1-1-1 0 0,9-23 0 0 0,-3 17-49 0 0,-6 15 3 0 0,1-1 0 0 0,-2 0 1 0 0,6-24-1 0 0,-5 10-5 0 0,1-7-9 0 0,12-42 0 0 0,-15 68-3 0 0,-1 0 28 0 0,0 0 1 0 0,0 1 0 0 0,0-1-1 0 0,-1 0 1 0 0,0 0 0 0 0,0-9-1 0 0,0 3 48 0 0,1 0-1 0 0,0 1 1 0 0,1-1-1 0 0,0 1 1 0 0,1 0-1 0 0,8-17 1 0 0,-5 12-36 0 0,-1 0 0 0 0,4-21 1 0 0,-5 17 4 0 0,8-23 1 0 0,4-14 18 0 0,-11 35-5 0 0,16-43-1 0 0,-20 60-45 0 0,0 0 0 0 0,0-1 1 0 0,-1 1-1 0 0,0 0 0 0 0,1-12 0 0 0,3-17 30 0 0,-4 31-28 0 0,3-15 24 0 0,0 1-1 0 0,-1-1 1 0 0,0-19 0 0 0,-2 8 57 0 0,10-55 0 0 0,-3 32-38 0 0,-5 14-5 0 0,-3 25-40 0 0,6-28-1 0 0,0 16 38 0 0,11-58 24 0 0,4-25 71 0 0,-15 79-82 0 0,10-32 0 0 0,-5 23-23 0 0,0 3 10 0 0,-6 22-28 0 0,-1-1-1 0 0,4-24 0 0 0,-3 13 7 0 0,1-1 0 0 0,1 1 0 0 0,14-30 0 0 0,7-30 17 0 0,-12 34-2 0 0,-9 33 4 0 0,6-31 0 0 0,-12 47-40 0 0,0 0 0 0 0,0 0-1 0 0,0 1 1 0 0,0-1 0 0 0,0 0 0 0 0,3-3 0 0 0,4-11 34 0 0,-5 0-23 0 0,4-10 33 0 0,-4 17-36 0 0,0 1-1 0 0,0-1 0 0 0,-1-1 0 0 0,1-17 0 0 0,3-12 13 0 0,-4 13 24 0 0,-2 23-47 0 0,1 0 0 0 0,-1 0-1 0 0,0 0 1 0 0,1 0 0 0 0,0 0 0 0 0,0 1 0 0 0,2-7 0 0 0,2-3 17 0 0,-1-1 0 0 0,5-23-1 0 0,-6 22-15 0 0,0 1 0 0 0,8-19 0 0 0,-8 24 18 0 0,0-1-1 0 0,3-18 1 0 0,-4 19-11 0 0,-1 1 1 0 0,2-1-1 0 0,-1 1 0 0 0,7-14 0 0 0,-6 14 1 0 0,-1 0-1 0 0,1-1 1 0 0,-1 1-1 0 0,0 0 1 0 0,0-11-1 0 0,5-22 13 0 0,7-29 41 0 0,-6 0-11 0 0,8-7 11 0 0,-3 26-64 0 0,1 12 53 0 0,-13 28-43 0 0,-1 7-10 0 0,0 1 0 0 0,1-1 0 0 0,0 1 1 0 0,-1-1-1 0 0,1 1 0 0 0,2-4 0 0 0,7-29-3 0 0,-9 27 22 0 0,1 0 0 0 0,6-14-1 0 0,16-52-9 0 0,-11 31 53 0 0,7-4-24 0 0,-12 30-19 0 0,6-19 0 0 0,28-75 149 0 0,-34 92-139 0 0,21-32-18 0 0,-20 31 5 0 0,1 0 0 0 0,1 1 0 0 0,19-26 0 0 0,-14 15-16 0 0,-14 24 0 0 0,1 1 0 0 0,1 0 0 0 0,-1-1 0 0 0,1 1 0 0 0,0 0 0 0 0,9-8 0 0 0,-6 6 14 0 0,0 0 0 0 0,0-1-1 0 0,-1 0 1 0 0,0 0 0 0 0,5-11-1 0 0,9-14 44 0 0,-6 15-34 0 0,14-23 7 0 0,-8 11-30 0 0,-10 17 0 0 0,10-7 0 0 0,-3 4 0 0 0,3-6 0 0 0,-15 19 0 0 0,-3-1 0 0 0,1 1 0 0 0,14-11 0 0 0,-11 10 2 0 0,-1 0 0 0 0,1 0-1 0 0,-1 0 1 0 0,0-1 0 0 0,4-5 0 0 0,-5 6 40 0 0,5 0-40 0 0,-1-1 0 0 0,-1 0 0 0 0,1 0 0 0 0,-1-1-1 0 0,10-11 1 0 0,-14 15 4 0 0,-1 1-1 0 0,1-1 1 0 0,0 1-1 0 0,0 0 0 0 0,4-3 1 0 0,-5 4 0 0 0,1-1 1 0 0,-1 1-1 0 0,0-1 1 0 0,1 0-1 0 0,-1 0 1 0 0,0 1-1 0 0,0-2 1 0 0,-1 1-1 0 0,1 0 1 0 0,0 0-1 0 0,-1 0 1 0 0,3-5-1 0 0,-1 1-3 0 0,1-1 0 0 0,0 1 0 0 0,0 0 0 0 0,7-8-1 0 0,7-9 48 0 0,-16 21-48 0 0,0 0-1 0 0,0-1 1 0 0,0 1-1 0 0,1 0 0 0 0,-1 0 1 0 0,1 0-1 0 0,5-3 0 0 0,10-7-1 0 0,-10 3 18 0 0,0 0 0 0 0,11-16 0 0 0,-13 17-11 0 0,1-1 0 0 0,15-15 0 0 0,-4 3 46 0 0,-16 18-46 0 0,1-1 1 0 0,-1 1 0 0 0,1-1-1 0 0,0 1 1 0 0,0 0 0 0 0,7-4-1 0 0,-4 2 6 0 0,0 0-1 0 0,0 0 0 0 0,7-8 0 0 0,13-11 14 0 0,11-8 46 0 0,-30 26-58 0 0,0 1 0 0 0,0-2 0 0 0,-1 1 0 0 0,1-1 0 0 0,-1 0 0 0 0,6-11 0 0 0,14-14 24 0 0,-21 26-38 0 0,-1 1 0 0 0,0 1 0 0 0,0-1 0 0 0,1 1 0 0 0,0 0 0 0 0,-1 0 0 0 0,9-4 0 0 0,-2 1 28 0 0,12-11 8 0 0,-11 8 0 0 0,7-7-8 0 0,21-27 36 0 0,-38 42-56 0 0,1-1 0 0 0,-1 1 0 0 0,1 0 0 0 0,-1 0 1 0 0,5-3-1 0 0,5-4 15 0 0,-4 4-8 0 0,4-3 30 0 0,26-31-33 0 0,-14 19 18 0 0,-20 17-23 0 0,1-1 0 0 0,-1 1-1 0 0,0-1 1 0 0,4-5 0 0 0,6-10-7 0 0,-5 12 0 0 0,12-11 53 0 0,-3 6 3 0 0,-15 10-41 0 0,-1 0-8 0 0,-1 2-6 0 0,-1-1 0 0 0,1 1 0 0 0,0-1-1 0 0,-1 1 1 0 0,1-1 0 0 0,0 1-1 0 0,-1 0 1 0 0,1-1 0 0 0,0 1-1 0 0,0 0 1 0 0,-1-1 0 0 0,1 1-1 0 0,0 0 1 0 0,0 0 0 0 0,-1 0 0 0 0,1 0-1 0 0,0 0 1 0 0,0-1 0 0 0,0 1-1 0 0,-1 1 1 0 0,2-1 0 0 0,2-3 41 0 0,1-3-40 0 0,-1 1 0 0 0,2 0 0 0 0,-1 0 0 0 0,1 0 0 0 0,6-4-1 0 0,28-23-1 0 0,-12 14 0 0 0,-17 12 11 0 0,-7 2 31 0 0,5-5-31 0 0,-3 7-11 0 0,0 0 0 0 0,13-13 0 0 0,3-5 0 0 0,-7 8 11 0 0,19-19 47 0 0,-31 27-58 0 0,1 1 1 0 0,-1 0 0 0 0,1-1 0 0 0,0 1 0 0 0,0 1 0 0 0,6-4 0 0 0,31-22 63 0 0,-24 18-44 0 0,-8 5-12 0 0,0-1 0 0 0,0 0 1 0 0,14-13-1 0 0,-12 9-8 0 0,-2 2 0 0 0,0-3 0 0 0,11-8 23 0 0,-16 16-16 0 0,-1 0-1 0 0,1 0 1 0 0,0 0 0 0 0,0 0 0 0 0,6-2 0 0 0,10-10 23 0 0,26-23 1 0 0,-36 29-28 0 0,-1 0-3 0 0,0-2 0 0 0,12-8 0 0 0,-8 12 0 0 0,9-1 24 0 0,-18 6 3 0 0,11-13-14 0 0,-5 8-13 0 0,7-4 0 0 0,2 2 0 0 0,-17 7 4 0 0,1 1 1 0 0,0-1-1 0 0,-1 0 0 0 0,1 0 1 0 0,-1-1-1 0 0,1 1 0 0 0,-1 0 1 0 0,0-1-1 0 0,3-4 0 0 0,9-10 17 0 0,0 2-21 0 0,-10 10 0 0 0,-1 0 0 0 0,1 0 0 0 0,0 1 0 0 0,1 0 0 0 0,4-4 0 0 0,-2-1 0 0 0,5-12 0 0 0,-12 20 1 0 0,1 1 0 0 0,0-1-1 0 0,-1 1 1 0 0,1-1 0 0 0,-1 0 0 0 0,1 1-1 0 0,0-1 1 0 0,0 1 0 0 0,-1-1 0 0 0,1 1-1 0 0,0 0 1 0 0,0-1 0 0 0,1 1 0 0 0,2 0 12 0 0,1 0 2 0 0,15-12 10 0 0,-8 4-25 0 0,-2 2 0 0 0,3-2 0 0 0,8-7 0 0 0,-18 13 0 0 0,18-5 0 0 0,-2 0 0 0 0,-4 2 0 0 0,6 0 25 0 0,-16 2-10 0 0,-1-1-2 0 0,15-2-2 0 0,-14 6-13 0 0,0 0 2 0 0,15-9 13 0 0,-6 3 29 0 0,2 0-31 0 0,7 2-11 0 0,-20 5 0 0 0,34-11 0 0 0,-33 7-2 0 0,0 0 2 0 0,15 2 13 0 0,-15-1 29 0 0,5-7-47 0 0,-8 9-1 0 0,-1-1 1 0 0,1 1-1 0 0,-1 0 0 0 0,1-1 0 0 0,-1 1 1 0 0,1 0-1 0 0,0 0 0 0 0,-1-1 1 0 0,1 1-1 0 0,-1 0 0 0 0,1 0 0 0 0,0 0 1 0 0,-1 0-1 0 0,1 0 0 0 0,0 0 1 0 0,-1 0-1 0 0,1 0 0 0 0,0 0 0 0 0,-1 0 1 0 0,1 0-1 0 0,-1 0 0 0 0,1 0 1 0 0,1 1-1 0 0,-2-1-1 0 0,2 0-36 0 0,1-1 90 0 0,0 0-19 0 0,20-8 231 0 0,-15 5-246 0 0,-7 4 28 0 0,47-10 150 0 0,3 2-191 0 0,-32 5 0 0 0,-16 3 0 0 0,0-1 0 0 0,0 1 0 0 0,1-1 0 0 0,-1 1 0 0 0,0-1 0 0 0,0 0 0 0 0,0 0 0 0 0,6-3 0 0 0,2 0 0 0 0,10 3 0 0 0,0 0 0 0 0,-5-4 0 0 0,2-2 0 0 0,18-7 0 0 0,-34 13 0 0 0,1 0 0 0 0,0 0 0 0 0,0 0 0 0 0,0 0 0 0 0,-1 1 0 0 0,7-1 0 0 0,11-4 0 0 0,80-27 0 0 0,-78 26 0 0 0,-2 3 0 0 0,-2-5 0 0 0,2 0 0 0 0,22-6 0 0 0,-19 10 0 0 0,3 2 0 0 0,-3-3 0 0 0,8-6 0 0 0,3 2 0 0 0,-25 7 0 0 0,-1 1 0 0 0,25-10 0 0 0,-7 1 0 0 0,-3 1 0 0 0,-2-2 0 0 0,1 4 0 0 0,13 0 0 0 0,-31 6 0 0 0,34-16 0 0 0,2 4 0 0 0,-13 5 0 0 0,-15 3 0 0 0,0 1 0 0 0,18-5 0 0 0,-11 3 0 0 0,-2-5 0 0 0,-15 8 0 0 0,0 1 0 0 0,1 0 0 0 0,-1 0 0 0 0,1 0 0 0 0,-1 1 0 0 0,1-1 0 0 0,-1 1 0 0 0,1-1 0 0 0,0 1 0 0 0,0 0 0 0 0,5-2 0 0 0,10-4 0 0 0,-11 3 0 0 0,-1 0 0 0 0,22-5 0 0 0,-25 8 0 0 0,0 0 0 0 0,-1 0 0 0 0,1-1 0 0 0,-1 1 0 0 0,1 0 0 0 0,-1-1 0 0 0,1 0 0 0 0,-1 1 0 0 0,4-5 0 0 0,-4 4 0 0 0,0-1 0 0 0,1 1 0 0 0,-1 0 0 0 0,1 0 0 0 0,0 0 0 0 0,0 0 0 0 0,0 1 0 0 0,0-1 0 0 0,0 1 0 0 0,0 0 0 0 0,0 0 0 0 0,0 0 0 0 0,0 0 0 0 0,6-1 0 0 0,6-1 0 0 0,7-8 0 0 0,-15 8 0 0 0,-1 0 0 0 0,1 1 0 0 0,9-2 0 0 0,-9 2 0 0 0,16-5 0 0 0,7-17 0 0 0,-23 21 0 0 0,24-14 0 0 0,8-1 78 0 0,-28 14-28 0 0,-1-1 0 0 0,0 0-1 0 0,16-10 1 0 0,-22 12-40 0 0,5-4-61 0 0,1 1 1 0 0,12-8 0 0 0,19-9-14 0 0,-14 11 64 0 0,-22 11 0 0 0,0-1 0 0 0,60-46 0 0 0,-60 45 0 0 0,-3 2 1 0 0,0 1 0 0 0,0-1 0 0 0,0 0 1 0 0,0 1-1 0 0,0-1 0 0 0,-1 0 0 0 0,1 0 1 0 0,0 0-1 0 0,-1-1 0 0 0,1 1 0 0 0,1-2 1 0 0,33-22 135 0 0,-24 14-98 0 0,-10 9-54 0 0,0 0 0 0 0,0 1 0 0 0,0-1 0 0 0,1 1 0 0 0,-1-1 0 0 0,0 1 0 0 0,1 0 0 0 0,3-2 0 0 0,9-4-30 0 0,5-4 34 0 0,10-4 11 0 0,-27 13 0 0 0,0 0 0 0 0,1 1 0 0 0,-1 0 0 0 0,0-1 0 0 0,0 1 0 0 0,4 0 0 0 0,-2-1 0 0 0,1 0 0 0 0,-1-1 0 0 0,0 0 0 0 0,0 1 0 0 0,0-1 0 0 0,8-8 0 0 0,15-8 0 0 0,-15 12 0 0 0,-12 5 0 0 0,3-2 0 0 0,23-8 0 0 0,-19 9 0 0 0,-2 0 0 0 0,1 0 0 0 0,0 0 0 0 0,-1-1 0 0 0,1 0 0 0 0,8-8 0 0 0,-9 8 0 0 0,1-1 0 0 0,-1 1 0 0 0,1 0 0 0 0,9-3 0 0 0,-1-1 15 0 0,-9 5-4 0 0,1 0 1 0 0,-1 1 0 0 0,0-1 0 0 0,1 1-1 0 0,-1 0 1 0 0,1 1 0 0 0,-1 0 0 0 0,1 0-1 0 0,12 0 1 0 0,-19 1-14 0 0,1 0 1 0 0,-1 0-1 0 0,0 0 0 0 0,0 0 1 0 0,0 0-1 0 0,0 0 0 0 0,0 0 0 0 0,1 0 1 0 0,-1 0-1 0 0,0 0 0 0 0,0 0 1 0 0,0 0-1 0 0,0 0 0 0 0,0 0 1 0 0,1 0-1 0 0,-1 0 0 0 0,0 0 0 0 0,0 0 1 0 0,0 0-1 0 0,0 0 0 0 0,0 0 1 0 0,1 0-1 0 0,-1 0 0 0 0,0-1 1 0 0,0 1-1 0 0,0 0 0 0 0,0 0 0 0 0,0 0 1 0 0,0 0-1 0 0,0 0 0 0 0,1 0 1 0 0,-1 0-1 0 0,0-1 0 0 0,0 1 1 0 0,0 0-1 0 0,0 0 0 0 0,0 0 0 0 0,0 0 1 0 0,0-1-1 0 0,1 0-1 0 0,0-1-1 0 0,0 0 1 0 0,0 1 0 0 0,0-1-1 0 0,0 1 1 0 0,0-1-1 0 0,1 1 1 0 0,-1-1 0 0 0,0 1-1 0 0,1 0 1 0 0,-1 0 0 0 0,1 0-1 0 0,-1 0 1 0 0,1 0-1 0 0,0 0 1 0 0,-1 0 0 0 0,1 0-1 0 0,3-1 1 0 0,16-8 3 0 0,-20 10 0 0 0,0-1 0 0 0,0 0 0 0 0,0 1 0 0 0,-1-1 0 0 0,1 0 0 0 0,0 0 0 0 0,0 1 0 0 0,-1-1 0 0 0,1 0 0 0 0,-1 0 0 0 0,1 0 0 0 0,-1 0 0 0 0,1 0 0 0 0,-1 0 0 0 0,0 0 0 0 0,1 0 0 0 0,-1 0 0 0 0,0-2 0 0 0,1 2 0 0 0,-1 0 0 0 0,0-1 0 0 0,1 1 0 0 0,-1-1 0 0 0,1 1 0 0 0,-1 0 0 0 0,1 0 0 0 0,-1-1 0 0 0,1 1 0 0 0,0 0 0 0 0,0 0 0 0 0,0 0 0 0 0,0 0 0 0 0,-1 0 0 0 0,1 0 0 0 0,2-1 0 0 0,17-10 0 0 0,-19 12 0 0 0,-1 0 0 0 0,0 0 0 0 0,1 0 0 0 0,-1-1 0 0 0,0 1 0 0 0,1 0 0 0 0,-1 0 0 0 0,0 0 0 0 0,1 0 0 0 0,-1-1 0 0 0,0 1 0 0 0,1 0 0 0 0,-1 0 0 0 0,0-1 0 0 0,1 1 0 0 0,-1 0 0 0 0,0 0 0 0 0,0-1 0 0 0,1 1 0 0 0,-1 0 0 0 0,0-1 0 0 0,0 1 0 0 0,0 0 0 0 0,0-1 0 0 0,1 0 0 0 0,-2 1 0 0 0,1 0 0 0 0,0 0 0 0 0,0-1 0 0 0,0 1 0 0 0,0 0 0 0 0,-1-1 0 0 0,1 1 0 0 0,0 0 0 0 0,0 0 0 0 0,0-1 0 0 0,0 1 0 0 0,0 0 0 0 0,0-1 0 0 0,0 1 0 0 0,0 0 0 0 0,0-1 0 0 0,0 1 0 0 0,0 0 0 0 0,0-1 0 0 0,0 1 0 0 0,0 0 0 0 0,0-1 0 0 0,0 1 0 0 0,0 0 0 0 0,0 0 0 0 0,0-1 0 0 0,1 1 0 0 0,-1 0 0 0 0,0-1 0 0 0,0 1 0 0 0,0 0 0 0 0,1 0 0 0 0,-1-1 0 0 0,0 1 0 0 0,0 0 0 0 0,0 0 0 0 0,1 0 0 0 0,-1-1 0 0 0,0 1 0 0 0,0 0 0 0 0,1 0 0 0 0,-1 0 0 0 0,0 0 0 0 0,1 0 0 0 0,-1-1 0 0 0,0 1 0 0 0,1 0 0 0 0,-1 0 0 0 0,1 0 0 0 0,3-2 0 0 0,5-9 0 0 0,-8 9 0 0 0,0 1 0 0 0,0-1 0 0 0,1 0 0 0 0,-1 1 0 0 0,0-1 0 0 0,1 1 0 0 0,-1-1 0 0 0,1 1 0 0 0,0 0 0 0 0,-1 0 0 0 0,1 0 0 0 0,0 0 0 0 0,0 0 0 0 0,0 0 0 0 0,0 0 0 0 0,0 0 0 0 0,0 1 0 0 0,0-1 0 0 0,0 1 0 0 0,3-1 0 0 0,4-1 0 0 0,26-10 0 0 0,-11-2 0 0 0,-18 11 0 0 0,0-1 0 0 0,0 1 0 0 0,0 0 0 0 0,12-3 0 0 0,-13 4 0 0 0,-1 1 0 0 0,1-1 0 0 0,-1 0 0 0 0,1 0 0 0 0,-1 0 0 0 0,0-1 0 0 0,0 0 0 0 0,7-5 0 0 0,0-8 45 0 0,2 0 38 0 0,34-17-115 0 0,-44 31 28 0 0,-1 0 0 0 0,0-1-1 0 0,0 1 1 0 0,0 0 0 0 0,0-1 0 0 0,2-3 0 0 0,-3 3 18 0 0,1 0 1 0 0,0 1 0 0 0,-1 0-1 0 0,1-1 1 0 0,0 1 0 0 0,0 0-1 0 0,5-4 1 0 0,6-2 40 0 0,-8 5-73 0 0,0 1 0 0 0,-1-1 0 0 0,1 0 1 0 0,-1-1-1 0 0,0 1 0 0 0,0-1 0 0 0,3-4 0 0 0,-4 6 13 0 0,-1 0-1 0 0,0 0 1 0 0,1 0 0 0 0,-1 0-1 0 0,1 1 1 0 0,-1-1 0 0 0,1 1-1 0 0,0 0 1 0 0,-1 0 0 0 0,1 0-1 0 0,5-1 1 0 0,11-6 5 0 0,-12 3 0 0 0,0 0 0 0 0,0 0 0 0 0,-1-1 0 0 0,0 0 0 0 0,0 0 0 0 0,8-11 0 0 0,-10 12 0 0 0,1-1-1 0 0,-1 1 0 0 0,1 0 1 0 0,7-5-1 0 0,-11 9 3 0 0,0 0-1 0 0,1 0 0 0 0,-1 0 1 0 0,0-1-1 0 0,0 1 0 0 0,0 0 1 0 0,0-1-1 0 0,0 1 0 0 0,1-2 1 0 0,2-4 45 0 0,1 0 1 0 0,10-12 0 0 0,-10 14-10 0 0,-4 3-34 0 0,0 1-1 0 0,0-1 1 0 0,-1 1 0 0 0,1-1-1 0 0,0 1 1 0 0,-1-1 0 0 0,1 1 0 0 0,-1-1-1 0 0,1 0 1 0 0,-1 1 0 0 0,0-1-1 0 0,1-2 1 0 0,-1 3-6 0 0,0 1-1 0 0,0 0 1 0 0,0 0 0 0 0,0 0 0 0 0,0 0-1 0 0,0-1 1 0 0,0 1 0 0 0,0 0 0 0 0,0 0-1 0 0,0 0 1 0 0,0 0 0 0 0,0-1 0 0 0,0 1-1 0 0,0 0 1 0 0,0 0 0 0 0,1 0 0 0 0,-1 0-1 0 0,0-1 1 0 0,0 1 0 0 0,0 0 0 0 0,0 0-1 0 0,0 0 1 0 0,0 0 0 0 0,1 0-1 0 0,-1 0 1 0 0,0 0 0 0 0,0 0 0 0 0,0-1-1 0 0,0 1 1 0 0,1 0 0 0 0,-1 0 0 0 0,0 0-1 0 0,2-1-5 0 0,5-3 3 0 0,-1 0 0 0 0,1 0 0 0 0,-1-1-1 0 0,0 0 1 0 0,0 0 0 0 0,-1-1 0 0 0,8-8 0 0 0,-11 10 17 0 0,0 1 0 0 0,0-1 0 0 0,0 1 0 0 0,0 0 0 0 0,1 0 0 0 0,-1 0 0 0 0,1 0 0 0 0,0 0 0 0 0,0 0 0 0 0,5-3 0 0 0,-8 5-12 0 0,5-4 1 0 0,0 0-1 0 0,-1 0 1 0 0,0 0 0 0 0,5-8 0 0 0,-5 6-6 0 0,1 0 1 0 0,0 1-1 0 0,9-10 0 0 0,-10 12-10 0 0,0 0-1 0 0,0 0 1 0 0,0-1 0 0 0,-1 1-1 0 0,0-1 1 0 0,0 1-1 0 0,0-1 1 0 0,-1 0-1 0 0,0 0 1 0 0,0-1-1 0 0,2-6 1 0 0,-3 10 29 0 0,0-1-1 0 0,0 1 1 0 0,0 0-1 0 0,0 0 1 0 0,1 0-1 0 0,-1 0 1 0 0,0 0-1 0 0,4-3 0 0 0,-4 4-6 0 0,0 0 0 0 0,0 0-1 0 0,0-1 1 0 0,0 1-1 0 0,0 0 1 0 0,0-1-1 0 0,-1 1 1 0 0,1 0 0 0 0,0-1-1 0 0,-1 1 1 0 0,1-1-1 0 0,-1 0 1 0 0,1 1-1 0 0,0-3 1 0 0,-2-7 6 0 0,1 10-13 0 0,-1 0 0 0 0,1 0 0 0 0,0 0 0 0 0,0 0 0 0 0,0 0 0 0 0,0-1 0 0 0,0 1 0 0 0,0 0 0 0 0,1 0-1 0 0,-1 0 1 0 0,0 0 0 0 0,1 0 0 0 0,-1 0 0 0 0,0 0 0 0 0,1 0 0 0 0,-1 0 0 0 0,2-2 0 0 0,11-12-15 0 0,1-3-54 0 0,15-25-35 0 0,-20 29 123 0 0,0 0-1 0 0,8-15 1 0 0,-13 22-2 0 0,0-1-1 0 0,0 1 1 0 0,1 0-1 0 0,0 0 1 0 0,0 1-1 0 0,10-10 1 0 0,-11 12-40 0 0,-1 0-1 0 0,0-1 1 0 0,0 1-1 0 0,3-8 1 0 0,-4 8 8 0 0,0 1 0 0 0,0-1 1 0 0,1 1-1 0 0,-1-1 0 0 0,1 1 1 0 0,3-4-1 0 0,8-3 12 0 0,-9 6 24 0 0,0 0 0 0 0,0 1 0 0 0,7-10 0 0 0,-11 12-15 0 0,0 0 0 0 0,0 0 0 0 0,0 0 1 0 0,-1 0-1 0 0,1 0 0 0 0,0-1 0 0 0,-1 1 1 0 0,1 0-1 0 0,-1 0 0 0 0,1-1 0 0 0,-1 1 0 0 0,0 0 1 0 0,0-1-1 0 0,1 1 0 0 0,-1 0 0 0 0,0-1 1 0 0,0 1-1 0 0,0-1 0 0 0,0 1 0 0 0,-1 0 1 0 0,1-1-1 0 0,-1-1 0 0 0,1 2-9 0 0,-1 0-1 0 0,1 0 1 0 0,0-1-1 0 0,-1 1 1 0 0,1 0-1 0 0,0 0 1 0 0,0-1 0 0 0,0 1-1 0 0,0 0 1 0 0,0-1-1 0 0,0 1 1 0 0,0 0-1 0 0,0 0 1 0 0,1-1 0 0 0,-1 1-1 0 0,0 0 1 0 0,1 0-1 0 0,-1 0 1 0 0,1-1-1 0 0,-1 1 1 0 0,1 0 0 0 0,0 0-1 0 0,-1 0 1 0 0,1 0-1 0 0,0 0 1 0 0,0 0-1 0 0,0 0 1 0 0,-1 0 0 0 0,1 0-1 0 0,2 0 1 0 0,6-9-31 0 0,-8 9 32 0 0,-1 1 0 0 0,1-1 0 0 0,-1 0 0 0 0,1 1 0 0 0,-1-1 0 0 0,1 0 1 0 0,-1 0-1 0 0,0 1 0 0 0,0-1 0 0 0,1 0 0 0 0,-1 0 0 0 0,0 1 0 0 0,0-1 0 0 0,0 0 0 0 0,1 0 0 0 0,-1 0 0 0 0,0 1 0 0 0,0-1 0 0 0,0 0 1 0 0,-1 0-1 0 0,1 0 0 0 0,0 1 0 0 0,0-1 0 0 0,0 0 0 0 0,-1 0 0 0 0,1 1 0 0 0,0-1 0 0 0,-1 0 0 0 0,1 0 0 0 0,0 1 0 0 0,-1-1 1 0 0,0-1-1 0 0,0 1 5 0 0,0 0 1 0 0,1 1-1 0 0,-1-1 1 0 0,1 0 0 0 0,-1 0-1 0 0,1 0 1 0 0,0 0 0 0 0,-1 0-1 0 0,1 0 1 0 0,0-1-1 0 0,0 1 1 0 0,-1 0 0 0 0,1 0-1 0 0,0 0 1 0 0,0 0 0 0 0,0 0-1 0 0,0 0 1 0 0,1 0 0 0 0,-1 0-1 0 0,0 0 1 0 0,0 0-1 0 0,1-2 1 0 0,0 1 7 0 0,1 0 1 0 0,-1 0-1 0 0,1 0 1 0 0,-1 0-1 0 0,1 0 0 0 0,4-4 1 0 0,-4 4-9 0 0,0 1 1 0 0,0-1-1 0 0,-1 0 0 0 0,1 0 1 0 0,-1 0-1 0 0,1 0 1 0 0,-1 0-1 0 0,1 0 0 0 0,-1-1 1 0 0,2-4-1 0 0,-2 2-18 0 0,1 1-1 0 0,0-1 1 0 0,0 0-1 0 0,0 0 1 0 0,1 1-1 0 0,-1 0 1 0 0,1-1-1 0 0,0 1 1 0 0,1 0-1 0 0,-1 0 1 0 0,1 1 0 0 0,6-7-1 0 0,32-30 15 0 0,-18 17 17 0 0,-17 17 3 0 0,-5 4-10 0 0,0 1 0 0 0,-1-1 0 0 0,1 1 0 0 0,0-1 0 0 0,-1 0 0 0 0,1 0 0 0 0,-1 1 1 0 0,1-1-1 0 0,-1 0 0 0 0,0 0 0 0 0,0 0 0 0 0,2-4 0 0 0,1-11-38 0 0,2 1-1 0 0,12-26 1 0 0,-18 42 26 0 0,0-1 1 0 0,1 0-1 0 0,-1 0 1 0 0,0 0-1 0 0,1 0 0 0 0,-1 0 1 0 0,0 0-1 0 0,0 0 0 0 0,0 1 1 0 0,0-1-1 0 0,0 0 1 0 0,0 0-1 0 0,0 0 0 0 0,0 0 1 0 0,0 0-1 0 0,0 0 1 0 0,-1 0-1 0 0,1 0 0 0 0,0 0 1 0 0,-1 1-1 0 0,1-1 0 0 0,0 0 1 0 0,-1 0-1 0 0,0-1 1 0 0,0 1 2 0 0,1 1 0 0 0,-1-1 0 0 0,1 1 0 0 0,0-1 0 0 0,-1 0 0 0 0,1 1 0 0 0,0-1 0 0 0,-1 0 0 0 0,1 0 0 0 0,0 1 0 0 0,0-1 0 0 0,0 0 0 0 0,0 1 0 0 0,0-1 0 0 0,0 0 0 0 0,0 0 0 0 0,0 1 0 0 0,0-1 1 0 0,0 0-1 0 0,0 1 0 0 0,0-1 0 0 0,0 0 0 0 0,0 0 0 0 0,1 1 0 0 0,-1-1 0 0 0,0 0 0 0 0,1 1 0 0 0,-1-1 0 0 0,1 0 0 0 0,7-8 0 0 0,-6 8 0 0 0,-1 0 0 0 0,0 0 0 0 0,1 0 0 0 0,-1 0 0 0 0,0 0 0 0 0,0-1 0 0 0,0 1 0 0 0,0 0 0 0 0,0-1 0 0 0,0 1 0 0 0,-1-1 0 0 0,2-1 0 0 0,-2-8 4 0 0,0 10 2 0 0,0-1 0 0 0,-1 1 0 0 0,1-1 1 0 0,1 1-1 0 0,-1-1 0 0 0,0 1 0 0 0,0-1 0 0 0,0 1 0 0 0,1 0 1 0 0,-1-1-1 0 0,1 1 0 0 0,0-3 0 0 0,7-10 10 0 0,0 1 0 0 0,18-23 0 0 0,-24 34-28 0 0,0-1 1 0 0,-1 0-1 0 0,1 0 1 0 0,-1-1-1 0 0,0 1 0 0 0,0 0 1 0 0,0 0-1 0 0,0-1 1 0 0,1-5-1 0 0,-2 6 23 0 0,0 0-1 0 0,1 0 0 0 0,0 0 1 0 0,-1 0-1 0 0,1 1 1 0 0,0-1-1 0 0,0 0 1 0 0,1 0-1 0 0,-1 1 1 0 0,1-1-1 0 0,-1 1 1 0 0,4-4-1 0 0,17-13 24 0 0,-19 16-31 0 0,1 0 0 0 0,-1 0-1 0 0,0 0 1 0 0,1 0 0 0 0,-1 0-1 0 0,-1-1 1 0 0,1 1 0 0 0,0-1 0 0 0,-1 0-1 0 0,4-7 1 0 0,15-53-155 0 0,-20 62 146 0 0,-1 0 0 0 0,1-1 0 0 0,0 1 0 0 0,-1 0 0 0 0,0-1 0 0 0,0 1 0 0 0,1-1-1 0 0,-2-2 1 0 0,1 3 17 0 0,0-1 0 0 0,0 1-1 0 0,1-1 1 0 0,-1 0 0 0 0,0 1-1 0 0,2-5 1 0 0,6-10 57 0 0,1-4-39 0 0,-9 15-53 0 0,0 0-1 0 0,1 3 15 0 0,-1 1-1 0 0,1-1 1 0 0,0 0-1 0 0,1 1 1 0 0,-1-1-1 0 0,0 1 1 0 0,1-1-1 0 0,2-2 1 0 0,-2 1 2 0 0,1 1 1 0 0,-1-1-1 0 0,0 0 1 0 0,3-8-1 0 0,6-26 8 0 0,-6 19 0 0 0,8-20 0 0 0,13-16 0 0 0,-24 50 0 0 0,0 0 0 0 0,0 0 0 0 0,-1 0 0 0 0,1 0 0 0 0,-1 0 0 0 0,-1 0 0 0 0,1-1 0 0 0,-1 1 0 0 0,0 0 0 0 0,0-1 0 0 0,-2-9 0 0 0,1 7 0 0 0,1 1 0 0 0,0 0 0 0 0,0-1 0 0 0,0 1 0 0 0,3-10 0 0 0,1-1 0 0 0,-3 9 0 0 0,1 1 0 0 0,0 0 0 0 0,1-1 0 0 0,0 1 0 0 0,0 0 0 0 0,6-9 0 0 0,-6 14 0 0 0,-1-1 0 0 0,1 1 0 0 0,-1-1 0 0 0,0 1 0 0 0,-1-1 0 0 0,1 0 0 0 0,0 0 0 0 0,-1 0 0 0 0,0 0 0 0 0,0 0 0 0 0,1-6 0 0 0,-2 7 0 0 0,0 0 0 0 0,1 0 0 0 0,-1 1 0 0 0,1-1 0 0 0,0 0 0 0 0,0 0 0 0 0,0 1 0 0 0,0-1 0 0 0,3-3 0 0 0,-2 3 0 0 0,-1 1 0 0 0,0-1 0 0 0,1 0 0 0 0,-1 0 0 0 0,0 1 0 0 0,-1-1 0 0 0,1 0 0 0 0,0 0 0 0 0,0-4 0 0 0,-1 1 0 0 0,0 1 0 0 0,0 0 0 0 0,1-1 0 0 0,0 1 0 0 0,0 0 0 0 0,2-8 0 0 0,-2 10 0 0 0,0 0 0 0 0,-1 1 0 0 0,0-1 0 0 0,1 0 0 0 0,-1 0 0 0 0,0 1 0 0 0,-1-5 0 0 0,1 4 0 0 0,-1 0 0 0 0,1 0 0 0 0,0 0 0 0 0,0 0 0 0 0,1 1 0 0 0,0-6 0 0 0,25-86 0 0 0,-22 68 0 0 0,-4 22 0 0 0,1 1 0 0 0,-1 0 0 0 0,1-1 0 0 0,-1 1 0 0 0,1 0 0 0 0,0 0 0 0 0,0-1 0 0 0,0 1 0 0 0,1 0 0 0 0,1-3 0 0 0,-1 2 0 0 0,0-1 0 0 0,0 0 0 0 0,-1 0 0 0 0,0 0 0 0 0,0 0 0 0 0,0 0 0 0 0,-1 0 0 0 0,1-7 0 0 0,0-8 0 0 0,0-5 0 0 0,-1 20 0 0 0,0 0 0 0 0,0 0 0 0 0,0 0 0 0 0,2-5 0 0 0,0 0 0 0 0,-1 4 0 0 0,1-1 0 0 0,0 1 0 0 0,5-12 0 0 0,-5 13 0 0 0,0 0 0 0 0,0 0 0 0 0,-1 0 0 0 0,2-7 0 0 0,-2 6 0 0 0,0 0 0 0 0,1 0 0 0 0,0 0 0 0 0,3-7 0 0 0,-2 5 0 0 0,-1 1 0 0 0,1-1 0 0 0,-2 0 0 0 0,1 0 0 0 0,-1 0 0 0 0,-1 1 0 0 0,1-1 0 0 0,-2-10 0 0 0,4-30 0 0 0,-1 35 0 0 0,3-23 0 0 0,-5 25 0 0 0,1 0 0 0 0,1 0 0 0 0,3-12 0 0 0,-3 13 0 0 0,0-1 0 0 0,0 1 0 0 0,-1-14 0 0 0,5-84 0 0 0,-5 93 0 0 0,0 0 0 0 0,5-19 0 0 0,-3 20 0 0 0,-1-1 0 0 0,1-19 0 0 0,-2 12 0 0 0,1 0 0 0 0,2 1 0 0 0,11-42 0 0 0,4-23 0 0 0,-9-14 0 0 0,-5 69 0 0 0,-2 21 0 0 0,-2-1 0 0 0,2-19 0 0 0,1-7 0 0 0,-3 29 0 0 0,0-1 0 0 0,0 1 0 0 0,-1-17 0 0 0,-2 15 0 0 0,1 1 0 0 0,0-1 0 0 0,1 0 0 0 0,0 1 0 0 0,0-1 0 0 0,1 0 0 0 0,3-11 0 0 0,0-6 0 0 0,2-39 0 0 0,-1 10 0 0 0,0 14 0 0 0,-1 12 0 0 0,1-35 0 0 0,2-26 0 0 0,-1 2 0 0 0,-6-451 0 0 0,8 468 0 0 0,-1-16 0 0 0,0 5 0 0 0,-7 66 0 0 0,6-30 0 0 0,-3 29 0 0 0,1-28 0 0 0,-4-61 0 0 0,0 105 0 0 0,0-1 0 0 0,0 1 0 0 0,1-1 0 0 0,-1 1 0 0 0,1 0 0 0 0,-1-1 0 0 0,2-1 0 0 0,2-14 0 0 0,-4-63-101 0 0,0 80 11 0 0,-1-1-92 0 0,-5-5 535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7:08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217 264 17047 0 0,'0'-2'388'0'0,"0"-2"-252"0"0,-1 0-1 0 0,0 1 0 0 0,0-1 0 0 0,0 0 0 0 0,-1 1 0 0 0,1-1 0 0 0,-1 1 0 0 0,-4-6 0 0 0,-8-20 117 0 0,10 18-174 0 0,0 0-1 0 0,-1 0 0 0 0,0 1 1 0 0,-1 0-1 0 0,0 0 0 0 0,-15-17 1 0 0,7 5 611 0 0,-8-7 414 0 0,13 18-556 0 0,1-1 1 0 0,-10-15-1 0 0,18 27-532 0 0,0 0 1 0 0,0 0-1 0 0,0 0 0 0 0,0-1 0 0 0,0 1 0 0 0,0 0 0 0 0,0 0 0 0 0,-1-1 0 0 0,1 1 0 0 0,0 0 0 0 0,0 0 1 0 0,0 0-1 0 0,-1 0 0 0 0,1-1 0 0 0,0 1 0 0 0,0 0 0 0 0,0 0 0 0 0,-1 0 0 0 0,1 0 0 0 0,0 0 1 0 0,0 0-1 0 0,-1 0 0 0 0,1-1 0 0 0,0 1 0 0 0,0 0 0 0 0,-1 0 0 0 0,1 0 0 0 0,0 0 0 0 0,0 0 1 0 0,-1 0-1 0 0,1 0 0 0 0,0 0 0 0 0,0 0 0 0 0,-1 0 0 0 0,1 1 0 0 0,0-1 0 0 0,-1 0 0 0 0,-7 9 111 0 0,-4 21-229 0 0,11-27 146 0 0,-6 23-43 0 0,1 1 0 0 0,1 0 0 0 0,1 0 0 0 0,-1 41 0 0 0,2-13 0 0 0,-4 41 0 0 0,9 138 0 0 0,11-127 0 0 0,-12-80 0 0 0,1-4 0 0 0,5 35 0 0 0,-6-54 0 0 0,11 57-8 0 0,29 84 0 0 0,-33-123-116 0 0,8 37 0 0 0,-10-25-7453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7:08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13128 0 0,'0'0'1186'0'0,"2"1"-972"0"0,18 15 998 0 0,-19-15-1066 0 0,0 0 1 0 0,0 0-1 0 0,1 0 1 0 0,-1 0-1 0 0,0 0 1 0 0,0-1-1 0 0,1 1 1 0 0,-1 0-1 0 0,0-1 0 0 0,1 1 1 0 0,-1-1-1 0 0,1 1 1 0 0,-1-1-1 0 0,2 0 1 0 0,22 9 1639 0 0,-21-8-1539 0 0,0 1-1 0 0,1-1 1 0 0,-1 1-1 0 0,0-1 1 0 0,0 0-1 0 0,1-1 1 0 0,5 1-1 0 0,2-1 222 0 0,1 1-62 0 0,0-2-1 0 0,-1 1 0 0 0,1-2 1 0 0,19-3-1 0 0,7-3 264 0 0,-29 6-564 0 0,0 0 0 0 0,0 0-1 0 0,-1-1 1 0 0,12-4 0 0 0,4-3 64 0 0,-19 8-176 0 0,0 0 0 0 0,0-1 0 0 0,0 0 0 0 0,-1 0 0 0 0,1 0 0 0 0,4-4 0 0 0,49-43-1803 0 0,-31 29-60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7:0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2304 0 0,'0'0'16691'0'0,"-1"4"-14545"0"0,-12 31 509 0 0,8-25-2294 0 0,1 1 1 0 0,1 0-1 0 0,-4 18 1 0 0,-10 109 894 0 0,13-106-886 0 0,2 0 0 0 0,3 58 0 0 0,19 66-523 0 0,-14-115-27 0 0,-5-27 67 0 0,1 0-1 0 0,0 0 0 0 0,8 24 1 0 0,43 81-977 0 0,-43-98 1030 0 0,-8-16 62 0 0,0-1 0 0 0,1 0 0 0 0,-1 1-1 0 0,1-1 1 0 0,5 5 0 0 0,-6-7-131 0 0,1-1-758 0 0,0 0 411 0 0,1 0 1 0 0,-1 0-1 0 0,1-1 1 0 0,-1 1-1 0 0,1-1 1 0 0,0 0 0 0 0,3 0-1 0 0,3-5-7234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7:09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13824 0 0,'0'0'1622'0'0,"2"-1"-811"0"0,20-14 1106 0 0,-18 12-1630 0 0,0 0 1 0 0,1 0 0 0 0,-1 1 0 0 0,1-1 0 0 0,-1 1 0 0 0,1 0 0 0 0,0 0 0 0 0,0 0 0 0 0,5-1 0 0 0,44-8 1806 0 0,-35 6-1393 0 0,-16 4-594 0 0,-1 0 1 0 0,1 0-1 0 0,0 0 1 0 0,0 0-1 0 0,-1 1 0 0 0,1-1 1 0 0,0 1-1 0 0,0 0 1 0 0,0 0-1 0 0,0 0 1 0 0,-1 0-1 0 0,1 0 1 0 0,0 1-1 0 0,0-1 1 0 0,0 1-1 0 0,-1 0 0 0 0,4 1 1 0 0,4 4 193 0 0,-7-4-185 0 0,1-1 0 0 0,-1 1 1 0 0,0 0-1 0 0,1-1 1 0 0,-1 0-1 0 0,1 0 0 0 0,4 1 1 0 0,-5 2-4 0 0,0 0-100 0 0,1-1 0 0 0,-1 1 0 0 0,1-1 0 0 0,0 1 0 0 0,0-1 0 0 0,5 2 0 0 0,-9-5-12 0 0,0 0 0 0 0,0 0 0 0 0,1 1 0 0 0,-1-1 0 0 0,0 0 1 0 0,0 0-1 0 0,0 0 0 0 0,0 0 0 0 0,1 0 0 0 0,-1 0 0 0 0,0 0 0 0 0,0 0 0 0 0,0 0 1 0 0,0 1-1 0 0,0-1 0 0 0,1 0 0 0 0,-1 0 0 0 0,0 0 0 0 0,0 0 0 0 0,0 0 0 0 0,0 1 1 0 0,0-1-1 0 0,0 0 0 0 0,0 0 0 0 0,0 0 0 0 0,0 0 0 0 0,0 1 0 0 0,0-1 0 0 0,0 0 1 0 0,1 0-1 0 0,-1 0 0 0 0,0 0 0 0 0,0 1 0 0 0,0-1 0 0 0,-1 0 0 0 0,1 0 0 0 0,0 1 1 0 0,-6 30 17 0 0,0-3 32 0 0,5-24-36 0 0,0 1-1 0 0,0-1 0 0 0,0 0 1 0 0,0 0-1 0 0,-1 0 1 0 0,0-1-1 0 0,1 1 1 0 0,-5 5-1 0 0,-1 3 20 0 0,-1 7 18 0 0,7-16-45 0 0,-1 0 1 0 0,1 0 0 0 0,-1 0-1 0 0,1 0 1 0 0,-1 0 0 0 0,0 0-1 0 0,0 0 1 0 0,0-1-1 0 0,-4 4 1 0 0,-15 14 5 0 0,17-15-19 0 0,2 1-66 0 0,-3 0-486 0 0,-1 1-1 0 0,1-1 1 0 0,-1 0 0 0 0,-9 7 0 0 0,3-2-1319 0 0</inkml:trace>
  <inkml:trace contextRef="#ctx0" brushRef="#br0" timeOffset="1">395 1 16727 0 0,'0'0'1275'0'0,"-1"3"-868"0"0,0 1-393 0 0,0-1 1 0 0,-1 1-1 0 0,0-1 0 0 0,0 0 1 0 0,0 0-1 0 0,0 0 1 0 0,0 0-1 0 0,0 0 1 0 0,-1 0-1 0 0,-4 4 0 0 0,-11 14 1339 0 0,9-9-680 0 0,7-9-443 0 0,0 1 0 0 0,0 0 0 0 0,1 0 0 0 0,0 0 0 0 0,0 0 0 0 0,0 0 0 0 0,1 0 0 0 0,-1 1 0 0 0,1-1 0 0 0,0 0 0 0 0,0 0 0 0 0,0 0 0 0 0,2 7 0 0 0,-1-9-195 0 0,0 1 1 0 0,0-1-1 0 0,0 0 1 0 0,0 1-1 0 0,1-1 0 0 0,-1 0 1 0 0,3 2-1 0 0,4 8 26 0 0,-5-6-67 0 0,1 1 1 0 0,-1-1-1 0 0,1 0 0 0 0,0 0 1 0 0,1-1-1 0 0,0 1 1 0 0,0-1-1 0 0,0 0 1 0 0,0-1-1 0 0,1 1 1 0 0,-1-1-1 0 0,12 7 1 0 0,-10-8 5 0 0,1 1 0 0 0,-1-1 1 0 0,0-1-1 0 0,1 0 1 0 0,-1 0-1 0 0,1 0 0 0 0,8 0 1 0 0,-12-1 4 0 0,-1-1 0 0 0,1 0 1 0 0,0-1-1 0 0,0 1 0 0 0,0-1 1 0 0,-1 1-1 0 0,1-1 0 0 0,0 0 0 0 0,-1-1 1 0 0,1 1-1 0 0,-1-1 0 0 0,1 1 1 0 0,-1-1-1 0 0,0 0 0 0 0,6-4 1 0 0,-3 0-487 0 0,1 1-1 0 0,-1-1 1 0 0,0-1 0 0 0,11-13 0 0 0,-9 8-1703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9T23:24:49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26 9672 0 0,'16'-14'874'0'0,"-9"9"-368"0"0,-5 5-401 0 0,3-1 2172 0 0,9-4 5856 0 0,-14 12-7967 0 0,-1 1 0 0 0,0 0 1 0 0,0 0-1 0 0,-1 0 0 0 0,0-1 0 0 0,0 1 0 0 0,-1-1 0 0 0,-6 15 0 0 0,6-17-157 0 0,1 1 0 0 0,-1 0 0 0 0,1 0-1 0 0,1 0 1 0 0,-2 9 0 0 0,-7 20 3 0 0,4-24-12 0 0,1 1 0 0 0,0 23 0 0 0,3-20 0 0 0,5 0-12 0 0,4 4-36 0 0,-5-16 46 0 0,0-1 0 0 0,1 1 0 0 0,-1 0 0 0 0,1-1 0 0 0,0 1 0 0 0,-1-1 0 0 0,1 0-1 0 0,0 0 1 0 0,0 0 0 0 0,1 0 0 0 0,-1-1 0 0 0,0 1 0 0 0,1-1 0 0 0,-1 0 0 0 0,0 0 0 0 0,1 0 0 0 0,0 0-1 0 0,-1 0 1 0 0,1-1 0 0 0,5 0 0 0 0,6 0-6 0 0,0-1 0 0 0,1 0 1 0 0,22-6-1 0 0,-29 6 7 0 0,14-5 10 0 0,0-2 0 0 0,0 0-1 0 0,-1-1 1 0 0,39-22-1 0 0,-10 5-55 0 0,-23 17-109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7:09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15200 0 0,'0'0'1527'0'0,"3"1"-1261"0"0,9 4 365 0 0,0 0 0 0 0,0 1 1 0 0,0 1-1 0 0,-1 0 0 0 0,0 0 1 0 0,0 1-1 0 0,-1 0 0 0 0,0 1 1 0 0,0 0-1 0 0,-1 1 0 0 0,12 15 1 0 0,-15-14-317 0 0,0 0 1 0 0,0 0 0 0 0,-1 1 0 0 0,5 19 0 0 0,9 51 426 0 0,-14-55-666 0 0,0 1 50 0 0,-2 1 0 0 0,-1-1 0 0 0,-1 1 0 0 0,-5 47 0 0 0,-5-13-116 0 0,-31 116-1 0 0,36-170-1730 0 0,4-7 831 0 0,-1-1-1 0 0,0 0 1 0 0,1 1-1 0 0,-1-1 1 0 0,1 1-1 0 0,0-1 1 0 0,-1 1-1 0 0,1 2 0 0 0</inkml:trace>
  <inkml:trace contextRef="#ctx0" brushRef="#br0" timeOffset="1">360 205 8752 0 0,'2'-1'673'0'0,"2"-1"-639"0"0,-1 0 0 0 0,1 1 0 0 0,-1 0 0 0 0,1 0 0 0 0,6-1 0 0 0,-5 1 311 0 0,0-1-1 0 0,0 1 1 0 0,1-1 0 0 0,8-4 0 0 0,67-42 9364 0 0,-78 46-8866 0 0</inkml:trace>
  <inkml:trace contextRef="#ctx0" brushRef="#br0" timeOffset="2">453 496 5528 0 0,'0'0'2481'0'0,"3"-1"-342"0"0,50-16 4842 0 0,-48 15-6738 0 0,0 0 0 0 0,-1 0 0 0 0,1 0 0 0 0,-1-1 0 0 0,0 0 0 0 0,1 0 0 0 0,-1 0 0 0 0,0 0 0 0 0,-1 0 0 0 0,5-5 0 0 0,-3 3-18 0 0,0-1-12 0 0,0 1 0 0 0,-1-1 0 0 0,0 0 0 0 0,-1 0 0 0 0,1 0 0 0 0,-1 0 0 0 0,3-8 0 0 0,11-20 79 0 0,-8 15-1439 0 0,-5 1-3749 0 0,-3 5-1964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7:09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3224 0 0,'0'0'143'0'0,"4"1"-3"0"0,11 1 2359 0 0,0 0 0 0 0,1-1 1 0 0,-1 0-1 0 0,21-3 0 0 0,18 1 2367 0 0,-44 2-4627 0 0,0-1 1 0 0,0 2 0 0 0,12 2-1 0 0,74 22 2429 0 0,-90-24-2588 0 0,0 1 0 0 0,-1-1-1 0 0,1 1 1 0 0,-1 0-1 0 0,0 1 1 0 0,0-1 0 0 0,0 1-1 0 0,0 0 1 0 0,-1 0 0 0 0,1 0-1 0 0,-1 1 1 0 0,0 0-1 0 0,-1 0 1 0 0,1 0 0 0 0,-1 0-1 0 0,0 0 1 0 0,0 1 0 0 0,0-1-1 0 0,-1 1 1 0 0,0 0 0 0 0,2 7-1 0 0,-2-5-57 0 0,0-4-13 0 0,-1 1-1 0 0,1-1 0 0 0,-1 1 0 0 0,0-1 0 0 0,0 1 0 0 0,-1 0 0 0 0,1 0 0 0 0,-1-1 0 0 0,0 1 1 0 0,0 0-1 0 0,-1 0 0 0 0,1-1 0 0 0,-1 1 0 0 0,-2 6 0 0 0,-12 43-5 0 0,11-37 3 0 0,-1 1 0 0 0,0-1 0 0 0,-1 0 0 0 0,-1 0 0 0 0,-1 0 0 0 0,-14 21 1 0 0,-54 64 819 0 0,68-90-1134 0 0,0-1 0 0 0,0 0 0 0 0,-2-1 0 0 0,1 1 0 0 0,-1-2 0 0 0,0 0 0 0 0,-1 0 0 0 0,0-1 0 0 0,-19 11 0 0 0,28-18-1364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7:10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20671 0 0,'0'0'3020'0'0,"0"3"-2188"0"0,-1-2-671 0 0,0 1 1 0 0,-1 0-1 0 0,1-1 0 0 0,0 1 0 0 0,0 0 0 0 0,-1-1 1 0 0,1 0-1 0 0,-3 3 0 0 0,-10 9 436 0 0,2 4-452 0 0,0 1 1 0 0,1 0-1 0 0,1 1 0 0 0,0 0 0 0 0,-9 28 0 0 0,6-7 226 0 0,-14 73-1 0 0,25-105-389 0 0,1 1-1 0 0,0-1 1 0 0,0 1-1 0 0,1-1 1 0 0,0 0-1 0 0,1 1 1 0 0,0-1 0 0 0,0 1-1 0 0,1-1 1 0 0,0 0-1 0 0,3 10 1 0 0,1 2-87 0 0,-5-15 91 0 0,0-1 0 0 0,0 0 0 0 0,1 0 0 0 0,-1 1 0 0 0,1-1 0 0 0,0 0 0 0 0,0 0 0 0 0,0-1 0 0 0,1 1 0 0 0,4 6 0 0 0,27 27 15 0 0,-32-35 0 0 0,0 0 0 0 0,0 0 0 0 0,0 0 0 0 0,0 0 0 0 0,0 0 0 0 0,4 2 0 0 0,-3-2 0 0 0,0-1 0 0 0,0 1 0 0 0,0-1 0 0 0,0 0 0 0 0,0-1 0 0 0,6 2 0 0 0,-5-2 0 0 0,0 1 1 0 0,0-1-1 0 0,1 0 0 0 0,-1-1 0 0 0,0 1 1 0 0,0-1-1 0 0,0 1 0 0 0,1-1 0 0 0,-1-1 0 0 0,0 1 1 0 0,6-3-1 0 0,1-2-5 0 0,0-1 0 0 0,15-11-1 0 0,-4 2-54 0 0,-12 9-180 0 0,0 0 1 0 0,-1-1 0 0 0,0 0-1 0 0,0 0 1 0 0,7-10 0 0 0,17-29-6982 0 0,-11 9-936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7:10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7368 0 0,'0'0'666'0'0,"2"-1"-546"0"0,8-4 715 0 0,-1 1 0 0 0,14-5 0 0 0,-14 6 750 0 0,-1 0 0 0 0,0-1 0 0 0,1 0 1 0 0,-1 0-1 0 0,12-9 0 0 0,-17 10-1326 0 0,0 1-1 0 0,0 0 1 0 0,-1 0-1 0 0,1 0 1 0 0,0 0-1 0 0,1 1 1 0 0,-1-1 0 0 0,0 1-1 0 0,0 0 1 0 0,1 0-1 0 0,-1 0 1 0 0,6-1-1 0 0,-4 1 114 0 0,1-1-1 0 0,-1 0 1 0 0,1 0 0 0 0,9-6-1 0 0,0 1 457 0 0,-12 6 801 0 0,-2 4-1476 0 0,0 5-170 0 0,0 0-1 0 0,-1 0 1 0 0,0 1-1 0 0,0-1 1 0 0,-1 0-1 0 0,-2 13 1 0 0,3-18-5 0 0,-2 11-215 0 0,0 22-1 0 0,2-32 170 0 0,1 0-1 0 0,-1 0 1 0 0,1 0 0 0 0,-1 0-1 0 0,1 0 1 0 0,0-1 0 0 0,1 1-1 0 0,-1 0 1 0 0,3 5 0 0 0,-2-7-94 0 0,-2 1 2 0 0,0 2 65 0 0,1-1 0 0 0,1 0 0 0 0,-1 1-1 0 0,1-1 1 0 0,-1 0 0 0 0,1 0 0 0 0,1 0 0 0 0,-1 0-1 0 0,4 5 1 0 0,-4-4 7 0 0,0 0 13 0 0,15 11-130 0 0,4-4 109 0 0,-11-5 96 0 0,2-2 11 0 0,-10-5-1 0 0,-1 1 0 0 0,0 0 0 0 0,1-1 0 0 0,-1 1-1 0 0,0 0 1 0 0,0 0 0 0 0,1 0 0 0 0,-1 0 0 0 0,0 0 0 0 0,0 0 0 0 0,1 2 0 0 0,5 3 83 0 0,-6-1 96 0 0,1 8 20 0 0,-1-9-128 0 0,0 0-1 0 0,-1 0 1 0 0,0-1-1 0 0,1 1 1 0 0,-1 5-1 0 0,-1-4-31 0 0,0 1-1 0 0,0 0 0 0 0,-1 0 1 0 0,1-1-1 0 0,-1 1 0 0 0,0-1 1 0 0,-1 0-1 0 0,1 1 0 0 0,-1-1 1 0 0,-4 6-1 0 0,-8 14 138 0 0,11-18-112 0 0,-1 0 1 0 0,1 0-1 0 0,-1 0 1 0 0,0 0-1 0 0,-1-1 0 0 0,-10 10 1 0 0,5-7-23 0 0,0 0 0 0 0,0-1 1 0 0,-1-1-1 0 0,0 0 0 0 0,-24 10 0 0 0,35-17-53 0 0,-41 15-2315 0 0,-1-3-3808 0 0,29-8-2122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7:14.6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11232 10856 0 0,'0'0'241'0'0,"-1"13"603"0"0,-6-2-748 0 0,1 0 27 0 0,5-10-61 0 0,1-1 0 0 0,-1 1 0 0 0,1 0 0 0 0,0 0 0 0 0,0 0 0 0 0,-1-1 0 0 0,1 1 0 0 0,0 0 1 0 0,0 0-1 0 0,0 0 0 0 0,0 0 0 0 0,0 0 0 0 0,0-1 0 0 0,0 1 0 0 0,0 0 0 0 0,0 0 0 0 0,1 1 1 0 0,-1 2 175 0 0,0-2 150 0 0,0 0 0 0 0,1 0 0 0 0,-1 0 0 0 0,0 0 0 0 0,1 0 0 0 0,-1 0 0 0 0,1 0-1 0 0,-1 0 1 0 0,1 0 0 0 0,2 3 0 0 0,-2-3 124 0 0,3-1 0 0 0,4 2-188 0 0,-6-1-216 0 0,0-1-1 0 0,1 0 1 0 0,-1 0 0 0 0,0 0 0 0 0,1 0-1 0 0,-1-1 1 0 0,1 1 0 0 0,-1-1 0 0 0,1 1 0 0 0,-1-1-1 0 0,1 0 1 0 0,0 0 0 0 0,-1 0 0 0 0,1 0 0 0 0,2-1-1 0 0,19-5 411 0 0,-17 5-498 0 0,0-1 0 0 0,0 0-1 0 0,-1 0 1 0 0,12-5-1 0 0,84-60 1709 0 0,-62 39-1504 0 0,-17 14-221 0 0,-1-2 0 0 0,-1 0-1 0 0,0-2 1 0 0,-2 0 0 0 0,26-30-1 0 0,12-32 415 0 0,71-135 0 0 0,31-65 133 0 0,-125 223-448 0 0,1 2-1 0 0,60-71 0 0 0,-73 103-70 0 0,26-22-1 0 0,17-20 35 0 0,-18 13-24 0 0,58-49 0 0 0,-76 74 39 0 0,42-53 0 0 0,-6 9-16 0 0,28-29-64 0 0,-28 34 0 0 0,-18 20 0 0 0,-27 27 0 0 0,22-26 0 0 0,-13 9 0 0 0,62-58 0 0 0,-61 63 39 0 0,-23 24 13 0 0,0 0 0 0 0,15-13 0 0 0,-3 5 191 0 0,21-22 0 0 0,-22 19-336 0 0,27-20 0 0 0,75-57 384 0 0,-104 83-115 0 0,98-80 795 0 0,-61 49-1314 0 0,4-6 461 0 0,-50 42-66 0 0,0 0 0 0 0,-1 0 1 0 0,0-1-1 0 0,-1 0 0 0 0,9-16 0 0 0,-3-1-27 0 0,-8 17-25 0 0,0 0 1 0 0,1 0-1 0 0,0 0 0 0 0,1 1 1 0 0,5-8-1 0 0,39-32 0 0 0,72-101 0 0 0,-20 16 0 0 0,-72 94 0 0 0,-19 25 0 0 0,-1 0 0 0 0,2 0 0 0 0,15-13 0 0 0,38-33 0 0 0,52-42 0 0 0,-90 80 30 0 0,31-34 1 0 0,10-8 25 0 0,-3-1 15 0 0,8-6-4 0 0,-1 0 33 0 0,-61 61-74 0 0,0 0 1 0 0,-1 0 0 0 0,15-20-1 0 0,23-16 60 0 0,-32 28-68 0 0,1 1-1 0 0,21-17 1 0 0,-3 3 35 0 0,6-10-19 0 0,26-23 7 0 0,-33 34-42 0 0,39-47 0 0 0,-10 9 15 0 0,24-28 110 0 0,-69 78-124 0 0,-10 11 0 0 0,-1 0 0 0 0,0 0 0 0 0,6-8 0 0 0,-2-1 21 0 0,18-18-1 0 0,-1 3 3 0 0,19-28 30 0 0,-35 46-49 0 0,-1 0 0 0 0,25-20 0 0 0,7-7-5 0 0,-2 1 29 0 0,-26 25-10 0 0,18-20 0 0 0,-13 12-3 0 0,-11 13 2 0 0,0-1 1 0 0,7-10-1 0 0,-8 10 9 0 0,1-1-1 0 0,13-11 1 0 0,1-1-15 0 0,-16 14 2 0 0,-1 0 1 0 0,0 0 0 0 0,5-9-1 0 0,7-13-14 0 0,24-33 54 0 0,-38 58-51 0 0,1 0 1 0 0,-1 0-1 0 0,-1-1 0 0 0,4-7 0 0 0,6-11 9 0 0,29-51 586 0 0,-40 73-736 0 0,0 1 119 0 0,-1-1-1 0 0,1 1 0 0 0,-1 0 1 0 0,1 0-1 0 0,0-1 0 0 0,-1 1 1 0 0,1 0-1 0 0,0 0 1 0 0,0 0-1 0 0,0 0 0 0 0,-1 0 1 0 0,1 0-1 0 0,0 0 0 0 0,2 0 1 0 0,5-8 12 0 0,-3-1 8 0 0,-5 8 0 0 0,1 0 0 0 0,0 0 0 0 0,0 0 0 0 0,1 0 0 0 0,-1 0 0 0 0,0 1 0 0 0,0-1 0 0 0,3-2 0 0 0,71-72 0 0 0,-65 66 0 0 0,-1 0 0 0 0,-4 5 0 0 0,0 0 0 0 0,-1 1 0 0 0,0-1 0 0 0,5-8 0 0 0,-7 9 0 0 0,0 1 0 0 0,1 0 0 0 0,-1 0 0 0 0,1 0 0 0 0,0 1 0 0 0,0-1 0 0 0,4-2 0 0 0,-4 3 0 0 0,0-1 0 0 0,0 1 0 0 0,-1 0 0 0 0,1-1 0 0 0,-1 1 0 0 0,0-1 0 0 0,1 0 0 0 0,1-4 0 0 0,1-2 8 0 0,1 1 1 0 0,-1-1-1 0 0,8-7 0 0 0,-7 9 76 0 0,0-1 0 0 0,10-17 0 0 0,-7 9-109 0 0,-6 14 2 0 0,0 0 2 0 0,17-23 5 0 0,-7 10 16 0 0,-12 10 0 0 0,1 1 0 0 0,6-5 0 0 0,53-55 0 0 0,-43 39 0 0 0,3 5 0 0 0,20-22 0 0 0,-26 30 4 0 0,-14 12 1 0 0,1-1-1 0 0,-1 0 1 0 0,0 0-1 0 0,0 0 1 0 0,1 0-1 0 0,-1 0 1 0 0,0 0-1 0 0,0 0 0 0 0,0 0 1 0 0,2-3-1 0 0,14-16 10 0 0,-14 18-15 0 0,-1 0 1 0 0,1-1-1 0 0,-1 0 1 0 0,0 1 0 0 0,3-5-1 0 0,-1 1 13 0 0,0 1 0 0 0,-1 0 0 0 0,2 0 0 0 0,4-5 0 0 0,-5 6-1 0 0,0 0 1 0 0,0-1-1 0 0,0 0 0 0 0,-1 1 1 0 0,4-7-1 0 0,-4 6-1 0 0,0 0 0 0 0,0 1 0 0 0,0 0 1 0 0,1 0-1 0 0,-1 0 0 0 0,6-5 0 0 0,-5 6 0 0 0,0-1 1 0 0,0 0-1 0 0,0 0 1 0 0,-1-1-1 0 0,1 1 1 0 0,3-7-1 0 0,-4 3 2 0 0,2 1 0 0 0,-1 0 0 0 0,1 0 0 0 0,0 0 0 0 0,9-8 0 0 0,13-24 30 0 0,-5 8-12 0 0,-14 19-4 0 0,13-23 1 0 0,-15 22 8 0 0,17-22 1 0 0,-15 23-22 0 0,0 0 0 0 0,7-17 0 0 0,-10 20-7 0 0,0 0 0 0 0,0 0-1 0 0,1 0 1 0 0,12-15 0 0 0,61-62 69 0 0,-64 64-26 0 0,-13 18-47 0 0,1 0 0 0 0,-1 1 0 0 0,1-1 0 0 0,-1 1 0 0 0,1-1 0 0 0,5-3 0 0 0,24-19 22 0 0,-17 15-16 0 0,0-1 1 0 0,16-16-1 0 0,-11 11-9 0 0,-18 15 0 0 0,1 0 0 0 0,-1 0 0 0 0,1 0 0 0 0,-1 0 0 0 0,0 0 0 0 0,0-1 0 0 0,0 1 0 0 0,0 0 0 0 0,0-1 0 0 0,-1 0 0 0 0,1 1 0 0 0,-1-1 0 0 0,2-4 0 0 0,-2 4 1 0 0,0 1 1 0 0,0-1-1 0 0,0 1 0 0 0,0-1 0 0 0,0 1 1 0 0,1-1-1 0 0,-1 1 0 0 0,1 0 0 0 0,-1 0 1 0 0,1 0-1 0 0,4-4 0 0 0,0 1 9 0 0,0 1-1 0 0,12-7 1 0 0,-12 8-6 0 0,-1-1 0 0 0,0 1 0 0 0,1-1 0 0 0,7-8 0 0 0,-3 2-4 0 0,1 1 0 0 0,20-15 0 0 0,5-4 0 0 0,48-41 75 0 0,-58 48-16 0 0,35-38-1 0 0,-46 45-31 0 0,-4 2-4 0 0,-1-1 0 0 0,14-20 1 0 0,-15 19-1 0 0,22-25 1 0 0,47-55 40 0 0,-70 85-64 0 0,0-1 0 0 0,9-16 0 0 0,10-12 0 0 0,36-44 0 0 0,-39 52 19 0 0,-17 20-4 0 0,1 0 0 0 0,16-16 0 0 0,-9 12-15 0 0,-2 0 0 0 0,24-33 0 0 0,-20 25 0 0 0,-14 18 0 0 0,1 0 0 0 0,0 0 0 0 0,0 0 0 0 0,1 1 0 0 0,-1 0 0 0 0,1 0 0 0 0,7-4 0 0 0,-7 4 0 0 0,1 0 0 0 0,-1 0 0 0 0,0-1 0 0 0,0 0 0 0 0,-1 1 0 0 0,1-2 0 0 0,4-5 0 0 0,-1 1 9 0 0,0-1 0 0 0,0 1 0 0 0,1 1 0 0 0,1 0 0 0 0,11-9-1 0 0,-20 16-6 0 0,3-1-2 0 0,-1 0 1 0 0,1-1 0 0 0,-1 1 0 0 0,1-1 0 0 0,-1 0 0 0 0,0 0 0 0 0,0 0-1 0 0,-1-1 1 0 0,1 1 0 0 0,2-5 0 0 0,-2 3-1 0 0,0 1 0 0 0,0 1 0 0 0,1-1 0 0 0,-1 0 0 0 0,1 1 0 0 0,0 0 0 0 0,0 0 0 0 0,0 0 0 0 0,0 0 0 0 0,1 1 0 0 0,-1-1 0 0 0,6-1 0 0 0,18-12 0 0 0,-14 6 0 0 0,20-19 0 0 0,7-6 0 0 0,-28 26 1 0 0,33-23 52 0 0,-1-2 0 0 0,65-63 0 0 0,-96 83-51 0 0,25-18-1 0 0,-2 2-19 0 0,-33 26 2 0 0,-1 0 0 0 0,1-1 0 0 0,5-8-1 0 0,4-5 9 0 0,19-13 8 0 0,-24 25 0 0 0,-1-1 0 0 0,0 0 0 0 0,0 0 0 0 0,10-14 0 0 0,5-9 0 0 0,48-51 0 0 0,-6 8 0 0 0,-19 15 22 0 0,23-29 20 0 0,-46 57-42 0 0,-18 23 0 0 0,0 1 0 0 0,0 0 0 0 0,9-9 0 0 0,1 2 0 0 0,-10 9 0 0 0,1 0 0 0 0,-1 0 0 0 0,0-1 0 0 0,0 1 0 0 0,-1-1 0 0 0,1 0 0 0 0,-1 0 0 0 0,3-6 0 0 0,-4 7 0 0 0,1 0 0 0 0,-1-1 0 0 0,1 1 0 0 0,1 0 0 0 0,-1 1 0 0 0,0-1 0 0 0,1 1 0 0 0,0-1 0 0 0,8-4 0 0 0,-8 4 0 0 0,1-1 0 0 0,-1 1 0 0 0,0 0 0 0 0,0-1 0 0 0,0 0 0 0 0,5-9 0 0 0,7-10 0 0 0,-4 11 0 0 0,0 1 0 0 0,24-20 0 0 0,-24 22 0 0 0,-7 5 3 0 0,-1 1 0 0 0,1-2 0 0 0,0 1 0 0 0,-1 0 0 0 0,4-8 0 0 0,-4 7 2 0 0,-1 1 0 0 0,1 0 0 0 0,0 1 0 0 0,0-1 0 0 0,0 0 0 0 0,8-5 0 0 0,16-9 9 0 0,11-8-17 0 0,2-17 3 0 0,-13 14 0 0 0,-14 15 0 0 0,15-23 0 0 0,-20 26 0 0 0,0 0 0 0 0,1 1 0 0 0,18-16 0 0 0,-16 15-1 0 0,19-21 0 0 0,5-5 14 0 0,55-56 40 0 0,-62 63-53 0 0,-2 0 0 0 0,39-60 0 0 0,-15 19 0 0 0,-1 3 0 0 0,-28 36 0 0 0,44-50 0 0 0,11-4 0 0 0,-34 37 0 0 0,53-49 0 0 0,-16 15 0 0 0,-10 9 0 0 0,-23 34 0 0 0,-30 27 0 0 0,0-1 0 0 0,-1-1 0 0 0,22-27 0 0 0,32-38 0 0 0,-58 67-1 0 0,15-21 0 0 0,-19 23 15 0 0,0 1 0 0 0,1 0 0 0 0,16-16-1 0 0,9-5 25 0 0,48-64 0 0 0,-42 47-39 0 0,18-22 12 0 0,-6 5 35 0 0,-31 38-39 0 0,5 3-7 0 0,-21 21 0 0 0,0-1 0 0 0,-1 0 0 0 0,1 1 0 0 0,6-11 0 0 0,-1 0 0 0 0,1 1 0 0 0,19-21 0 0 0,20-27 0 0 0,-50 61 0 0 0,8-7 0 0 0,-1 0 0 0 0,0 0 0 0 0,6-11 0 0 0,-8 11 0 0 0,0 1 0 0 0,1 0 0 0 0,0 0 0 0 0,8-6 0 0 0,14-17 0 0 0,22-26 0 0 0,-6 4 0 0 0,-32 37 0 0 0,27-25 0 0 0,-27 29 0 0 0,0-1 0 0 0,19-26 0 0 0,20-30 11 0 0,-42 56-4 0 0,1 1 1 0 0,0 0 0 0 0,0 1 0 0 0,15-12 0 0 0,-10 9-1 0 0,20-23 0 0 0,-31 33-7 0 0,-1 0 0 0 0,0 0 0 0 0,1 0 0 0 0,5-3 0 0 0,-6 4 0 0 0,0 0 0 0 0,0 0 0 0 0,0-1 0 0 0,5-5 0 0 0,28-41 0 0 0,-7 12 0 0 0,-24 28 0 0 0,-1 2 0 0 0,21-20 0 0 0,-2 8 0 0 0,-9 7 0 0 0,-10 7 0 0 0,7-10 0 0 0,-2 7 0 0 0,-1 3 0 0 0,0-1 0 0 0,13-11 0 0 0,-18 14 0 0 0,27-23 0 0 0,-21 19 0 0 0,7-2 0 0 0,-14 4 0 0 0,1 1 0 0 0,40-35 0 0 0,-38 37 0 0 0,-4 1 0 0 0,0 1 0 0 0,0-1 0 0 0,1 1 0 0 0,-1-1 0 0 0,0 1 0 0 0,0-1 0 0 0,0 0 0 0 0,0 1 0 0 0,0-1 0 0 0,0 0 0 0 0,0 0 0 0 0,0 0 0 0 0,1-1 0 0 0,11-10 0 0 0,-7 1-11 0 0,-5 9-51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7:15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173 106 2304 0 0,'0'0'101'0'0,"0"-3"502"0"0,0-15 9231 0 0,0 13-8825 0 0,-1 0 0 0 0,0 1 1 0 0,0-1-1 0 0,-1 1 0 0 0,1-1 0 0 0,-1 1 0 0 0,-3-7 0 0 0,-2-5 698 0 0,6 16-1650 0 0,1-1 0 0 0,0 0-1 0 0,-1 0 1 0 0,1 0 0 0 0,-1 1 0 0 0,1-1-1 0 0,-1 0 1 0 0,1 0 0 0 0,-1 1 0 0 0,0-1-1 0 0,1 1 1 0 0,-1-1 0 0 0,0 1 0 0 0,0-1 0 0 0,1 1-1 0 0,-1-1 1 0 0,-1 0 0 0 0,0 0 114 0 0,0 0-118 0 0,0-1-1 0 0,0 1 0 0 0,1 0 0 0 0,-1 0 1 0 0,0 0-1 0 0,0 0 0 0 0,0 0 1 0 0,0 0-1 0 0,0 1 0 0 0,-1-1 0 0 0,1 1 1 0 0,0-1-1 0 0,0 1 0 0 0,0 0 1 0 0,0 0-1 0 0,-1 0 0 0 0,1 0 0 0 0,0 0 1 0 0,0 0-1 0 0,0 1 0 0 0,0-1 1 0 0,-1 1-1 0 0,1-1 0 0 0,0 1 0 0 0,0 0 1 0 0,0 0-1 0 0,-2 1 0 0 0,-3 3 85 0 0,0-1 0 0 0,1 1 0 0 0,-1 0 0 0 0,1 1 0 0 0,-10 11 0 0 0,12-13-133 0 0,1 1 0 0 0,0 0 0 0 0,0 0 0 0 0,0 0 0 0 0,1 0 0 0 0,0 0 0 0 0,0 1 0 0 0,0-1 0 0 0,1 1 0 0 0,-1-1 0 0 0,1 1 0 0 0,0 10 0 0 0,0-4-62 0 0,1 1 0 0 0,1-1 0 0 0,0 0 0 0 0,0 0 0 0 0,4 14 0 0 0,1-9-200 0 0,12 29 1 0 0,-13-33 185 0 0,-2-8 32 0 0,0 0 1 0 0,0 0-1 0 0,0-1 0 0 0,1 1 1 0 0,-1-1-1 0 0,1 0 0 0 0,0 0 1 0 0,0 0-1 0 0,1-1 0 0 0,-1 0 1 0 0,1 1-1 0 0,-1-1 0 0 0,1-1 1 0 0,0 1-1 0 0,8 2 0 0 0,-10-4 21 0 0,1 0 0 0 0,0-1 0 0 0,-1 1 0 0 0,1-1 0 0 0,0 0 0 0 0,-1 0-1 0 0,1 0 1 0 0,0-1 0 0 0,-1 1 0 0 0,1-1 0 0 0,0 0 0 0 0,-1 0 0 0 0,1 0 0 0 0,-1 0 0 0 0,1-1-1 0 0,-1 1 1 0 0,0-1 0 0 0,1 0 0 0 0,-1 0 0 0 0,4-4 0 0 0,-3 4 13 0 0,-1-1-1 0 0,0 0 1 0 0,1 0-1 0 0,-1-1 1 0 0,0 1-1 0 0,0-1 1 0 0,-1 1 0 0 0,1-1-1 0 0,-1 0 1 0 0,4-7-1 0 0,10-25 7 0 0,-11 25 0 0 0,0 0 0 0 0,4-15 0 0 0,8-35 0 0 0,-13 48-4 0 0,11-17 60 0 0,-15 30-58 0 0,0 0 0 0 0,0 0 0 0 0,1-1 0 0 0,-1 1 0 0 0,0 0 0 0 0,1 0 0 0 0,-1 0 0 0 0,0 0 0 0 0,0 0 0 0 0,1 0 0 0 0,-1 0 0 0 0,0 0 0 0 0,1 0 0 0 0,-1 0 0 0 0,0 0 0 0 0,1 0 0 0 0,-1 0-1 0 0,0 0 1 0 0,0 0 0 0 0,1 0 0 0 0,-1 0 0 0 0,0 0 0 0 0,1 0 0 0 0,-1 0 0 0 0,0 1 0 0 0,0-1 0 0 0,1 0 0 0 0,-1 0 0 0 0,0 0 0 0 0,1 1 0 0 0,0-1-8 0 0,5 3-1 0 0,0-1 0 0 0,-1 1-1 0 0,1 0 1 0 0,-1 1 0 0 0,1-1 0 0 0,-1 1-1 0 0,0 0 1 0 0,0 0 0 0 0,-1 1 0 0 0,1-1 0 0 0,-1 1-1 0 0,0 0 1 0 0,-1 0 0 0 0,1 1 0 0 0,-1-1-1 0 0,4 8 1 0 0,20 51-74 0 0,-14-37 71 0 0,-1 2 0 0 0,-2-1 1 0 0,8 33-1 0 0,-17-56 14 0 0,3 11 23 0 0,-1 0-1 0 0,-1 1 1 0 0,0-1 0 0 0,-1 1-1 0 0,0 0 1 0 0,-3 21 0 0 0,-2-2 82 0 0,-5 30 178 0 0,7-62-243 0 0,1 0 1 0 0,-1 0-1 0 0,0 0 1 0 0,0-1-1 0 0,0 1 0 0 0,0 0 1 0 0,-1-1-1 0 0,1 0 0 0 0,-1 1 1 0 0,0-1-1 0 0,0 0 1 0 0,0 0-1 0 0,0-1 0 0 0,-1 1 1 0 0,1-1-1 0 0,-1 0 1 0 0,0 0-1 0 0,1 0 0 0 0,-1 0 1 0 0,0 0-1 0 0,0-1 1 0 0,0 0-1 0 0,0 0 0 0 0,-1 0 1 0 0,1 0-1 0 0,-7 0 1 0 0,5-2-24 0 0,-1 0 1 0 0,0 0-1 0 0,0 0 0 0 0,1-1 1 0 0,-1 0-1 0 0,1-1 1 0 0,0 1-1 0 0,-7-5 1 0 0,6 2-112 0 0,2 0 0 0 0,-1 0 1 0 0,0 0-1 0 0,1-1 0 0 0,0 1 0 0 0,1-2 1 0 0,-1 1-1 0 0,1 0 0 0 0,-6-12 1 0 0,8 14-62 0 0,0-1 1 0 0,0 1 0 0 0,1-1 0 0 0,-1 1-1 0 0,1-1 1 0 0,0 0 0 0 0,0 0 0 0 0,-1-6-1 0 0,3-1-821 0 0,-1 0 0 0 0,3-14-1 0 0,-1-5-1531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7:15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0 8752 0 0,'0'0'10979'0'0,"0"4"-9776"0"0,0 1-867 0 0,-1 0 1 0 0,0 0-1 0 0,-1 1 1 0 0,-1 5-1 0 0,-5 17 163 0 0,4 3 11 0 0,-1 39 1 0 0,5-57-461 0 0,0-1 1 0 0,2 1-1 0 0,-1 0 1 0 0,1-1 0 0 0,8 24-1 0 0,3 13 47 0 0,-11-35-67 0 0,2-1 0 0 0,-1 0-1 0 0,11 22 1 0 0,-9-25-18 0 0,1 0 0 0 0,0-1-1 0 0,9 12 1 0 0,-11-17-9 0 0,-1-1 1 0 0,1 1-1 0 0,-1-1 0 0 0,1 0 1 0 0,0 0-1 0 0,0 0 0 0 0,1 0 1 0 0,-1-1-1 0 0,8 4 0 0 0,2-3-141 0 0,-11-6-259 0 0,-1 1 1 0 0,0 0 0 0 0,1 0 0 0 0,-1-1 0 0 0,0 0 0 0 0,0 1 0 0 0,0-1 0 0 0,-1 0-1 0 0,3-3 1 0 0,1-5-7175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7:16.3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78 5528 0 0,'0'0'422'0'0,"2"-2"33"0"0,18-4 6366 0 0,-17 5-6531 0 0,0 1 1 0 0,0-1-1 0 0,1 1 0 0 0,-1 0 0 0 0,0 1 0 0 0,0-1 1 0 0,1 0-1 0 0,-1 1 0 0 0,0 0 0 0 0,0 0 0 0 0,0 0 0 0 0,0 0 1 0 0,3 1-1 0 0,-5-1-225 0 0,-1-1 1 0 0,0 0-1 0 0,0 0 1 0 0,1 1-1 0 0,-1-1 0 0 0,0 0 1 0 0,1 0-1 0 0,-1 0 1 0 0,0 0-1 0 0,0 0 1 0 0,1 1-1 0 0,-1-1 0 0 0,0 0 1 0 0,1 0-1 0 0,-1 0 1 0 0,0 0-1 0 0,1 0 1 0 0,-1 0-1 0 0,0 0 0 0 0,1 0 1 0 0,-1 0-1 0 0,0 0 1 0 0,1 0-1 0 0,-1 0 1 0 0,0 0-1 0 0,1-1 0 0 0,9 2 1358 0 0,29 15 988 0 0,-38-15-2367 0 0,-1-1 0 0 0,1 0 0 0 0,-1 1 1 0 0,1-1-1 0 0,-1 1 0 0 0,1-1 0 0 0,-1 0 1 0 0,1 1-1 0 0,-1-1 0 0 0,0 1 0 0 0,1-1 1 0 0,-1 1-1 0 0,0 0 0 0 0,1-1 1 0 0,-1 1-1 0 0,0-1 0 0 0,0 1 0 0 0,0-1 1 0 0,1 1-1 0 0,-1 0 0 0 0,0 0 0 0 0,1 2 116 0 0,0-1-59 0 0,0 0 0 0 0,1 0 0 0 0,0 0 0 0 0,-1 1 0 0 0,1-1 0 0 0,0-1 0 0 0,0 1 0 0 0,0 0 1 0 0,3 2-1 0 0,-4-4-72 0 0,-1 0 0 0 0,0 1 0 0 0,1-1 0 0 0,-1 1 0 0 0,0-1 1 0 0,1 1-1 0 0,-1-1 0 0 0,0 1 0 0 0,0-1 0 0 0,1 1 1 0 0,-1-1-1 0 0,0 1 0 0 0,0-1 0 0 0,0 1 0 0 0,0 0 0 0 0,0-1 1 0 0,0 1-1 0 0,0-1 0 0 0,0 1 0 0 0,0-1 0 0 0,0 1 1 0 0,0-1-1 0 0,0 1 0 0 0,-1 0 0 0 0,1 1 87 0 0,4 47 872 0 0,-3-45-948 0 0,-1 0 0 0 0,0 0 0 0 0,0 0 0 0 0,-1 0 0 0 0,1-1 0 0 0,-1 1 0 0 0,0 0 1 0 0,0 0-1 0 0,-3 5 0 0 0,-2 15 65 0 0,5-20-94 0 0,-1 1 0 0 0,1 0 0 0 0,-1 0 0 0 0,-3 6 0 0 0,-5 14 41 0 0,8-21-53 0 0,0 0 0 0 0,0 0 0 0 0,-1 0 0 0 0,1 0 0 0 0,-1 0 0 0 0,1-1 0 0 0,-7 6 0 0 0,-1 3-132 0 0,9-10-198 0 0</inkml:trace>
  <inkml:trace contextRef="#ctx0" brushRef="#br0" timeOffset="1">344 1 14312 0 0,'0'0'1297'0'0,"-2"0"-856"0"0,-11 0 2147 0 0,5 13 376 0 0,5-9-2664 0 0,-1 0-1 0 0,0 0 1 0 0,-1-1-1 0 0,-7 5 1 0 0,7-4-88 0 0,0-1 1 0 0,1 1-1 0 0,-9 7 1 0 0,5-1 176 0 0,-1 0-1 0 0,2 1 1 0 0,-11 18-1 0 0,15-24-303 0 0,1 1-1 0 0,-1 0 0 0 0,1 0 1 0 0,0 0-1 0 0,1 1 0 0 0,-1-1 1 0 0,1 0-1 0 0,0 13 0 0 0,1-8-26 0 0,0 0 0 0 0,1 0-1 0 0,1 0 1 0 0,-1 0 0 0 0,8 20-1 0 0,-8-26-48 0 0,1 0 0 0 0,0 0 0 0 0,1-1 0 0 0,-1 1 0 0 0,1-1 0 0 0,0 0 0 0 0,0 1 0 0 0,0-1 0 0 0,1-1 0 0 0,0 1-1 0 0,-1 0 1 0 0,1-1 0 0 0,0 0 0 0 0,8 5 0 0 0,-6-5-8 0 0,1 2 0 0 0,0-1 1 0 0,0-1-1 0 0,1 1 1 0 0,-1-1-1 0 0,1-1 0 0 0,13 4 1 0 0,-8-4 27 0 0,-9-1-27 0 0,-1-1 0 0 0,1 1 1 0 0,0-1-1 0 0,0 0 1 0 0,0 0-1 0 0,0 0 1 0 0,-1 0-1 0 0,1 0 1 0 0,6-3-1 0 0,-3 1-24 0 0,1 0 0 0 0,-1-1 1 0 0,0-1-1 0 0,0 1 0 0 0,0-1 0 0 0,0 0 0 0 0,-1-1 0 0 0,0 0 0 0 0,0 0 0 0 0,0 0 0 0 0,6-8 1 0 0,6-4-439 0 0,-2 0-11 0 0,2-17-3671 0 0,-13 23 775 0 0,2-14-4426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7:16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13216 0 0,'0'0'6458'0'0,"5"0"-5517"0"0,4 0-469 0 0,-1 1 0 0 0,1 0 0 0 0,0 1-1 0 0,-1 0 1 0 0,16 6 0 0 0,-24-8-472 0 0,5 2 123 0 0,0 0 0 0 0,-1 0 0 0 0,1 1 0 0 0,0-1 0 0 0,-1 1 0 0 0,1 0 0 0 0,-1 0 0 0 0,0 1 0 0 0,0-1 0 0 0,7 8 0 0 0,0 3 66 0 0,-1 1-1 0 0,0 1 1 0 0,-1 0-1 0 0,-1 0 1 0 0,0 0-1 0 0,-1 1 1 0 0,-1 0-1 0 0,0 0 1 0 0,4 29 0 0 0,-7-27-169 0 0,-1-6 0 0 0,0-1 1 0 0,-1 1-1 0 0,0-1 1 0 0,-2 15-1 0 0,-1-6 17 0 0,-2 27 6 0 0,3-31-43 0 0,-1-1 0 0 0,-6 29 0 0 0,-1 4 0 0 0,7-36 0 0 0,2-6 0 0 0,-1 0 0 0 0,0 0 0 0 0,-5 13 0 0 0,-6 32-456 0 0,11-49-41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7:17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1 127 2760 0 0,'2'-2'729'0'0,"3"-2"1129"0"0,0 0-1 0 0,1 0 1 0 0,0 0-1 0 0,0 1 1 0 0,9-4-1 0 0,18-10 4007 0 0,-30 15-5732 0 0,-1 1 60 0 0,-1 1 0 0 0,1-1 0 0 0,-1 0 0 0 0,0 0 0 0 0,1 0 0 0 0,-1 0 0 0 0,0 0 0 0 0,0 0 1 0 0,0 0-1 0 0,0-1 0 0 0,0 1 0 0 0,0 0 0 0 0,0-1 0 0 0,1-1 0 0 0,-1 0-93 0 0,0 1-1 0 0,0 0 1 0 0,0-1 0 0 0,0 1-1 0 0,0 0 1 0 0,1 0-1 0 0,-1-1 1 0 0,1 1-1 0 0,0 0 1 0 0,0 0-1 0 0,2-1 1 0 0,-2 1 412 0 0,1 1-249 0 0,9-12 153 0 0,0 1-860 0 0,-4 6-2753 0 0</inkml:trace>
  <inkml:trace contextRef="#ctx0" brushRef="#br0" timeOffset="1">72 273 5528 0 0,'0'0'422'0'0,"2"0"36"0"0,5 0 1104 0 0,0-1 1 0 0,-1 0 0 0 0,1 0-1 0 0,0-1 1 0 0,9-3 0 0 0,2-5-402 0 0,-9 2-340 0 0,1 1-514 0 0,-1-1 0 0 0,-1-1 0 0 0,1 1 0 0 0,-1-1 0 0 0,-1-1 0 0 0,14-20 0 0 0,-16 17-527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9T23:24:59.92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127 2125 2304 0 0,'-16'-9'8312'0'0,"7"15"-1845"0"0,6-4-6318 0 0,1-1-1 0 0,0 1 0 0 0,0 0 0 0 0,0 0 0 0 0,-1 0 1 0 0,-2 4-1 0 0,4-4 146 0 0,-1-1-247 0 0,0 0-1 0 0,0 0 0 0 0,-1 0 0 0 0,1 0 0 0 0,0 0 0 0 0,0 1 0 0 0,1-1 0 0 0,-1 1 0 0 0,0-1 0 0 0,0 1 0 0 0,1 0 0 0 0,-1 0 1 0 0,1 0-1 0 0,-3 3 0 0 0,-2 2 37 0 0,-23 24 62 0 0,21-21-145 0 0,7-8 0 0 0,0 1 0 0 0,0 0 0 0 0,-1 0 0 0 0,1 0 0 0 0,1 0 0 0 0,-1 1 0 0 0,0-1 0 0 0,1 4 0 0 0,0-2 0 0 0,0-1 0 0 0,1 1 0 0 0,0 0 0 0 0,0 0 0 0 0,0 0 0 0 0,1-1 0 0 0,3 8 0 0 0,-3-8 0 0 0,-1-4 0 0 0,0 1 0 0 0,0 0 0 0 0,-1 0 0 0 0,1 0 0 0 0,0-1 0 0 0,-1 1 0 0 0,1 0 0 0 0,-1 0 0 0 0,1 0 0 0 0,-1 0 0 0 0,0 0 0 0 0,1 0 0 0 0,-1 0 0 0 0,0 0 0 0 0,0 1 0 0 0,0 0 0 0 0,0 8 0 0 0,-2-1 0 0 0,2-9 0 0 0,1 1 0 0 0,-1-1 0 0 0,0 1 0 0 0,0-1 0 0 0,1 1 0 0 0,-1-1 0 0 0,1 1 0 0 0,-1-1 0 0 0,0 1 0 0 0,1-1 0 0 0,-1 0 0 0 0,1 1 0 0 0,-1-1 0 0 0,1 1 0 0 0,-1-1 0 0 0,2 1 0 0 0,0 0 0 0 0,2 0 0 0 0,12-6 0 0 0,-13 3 0 0 0,1 0 0 0 0,-1-1 0 0 0,0 1 0 0 0,0-1 0 0 0,-1 1 0 0 0,1-1 0 0 0,4-6 0 0 0,9-9 0 0 0,-12 14 1 0 0,0 0 0 0 0,-1 0 1 0 0,0 0-1 0 0,5-7 0 0 0,9-12 47 0 0,4 1-23 0 0,-1-2 0 0 0,30-45-1 0 0,-17 9 112 0 0,-20 36-40 0 0,-8 15 17 0 0,0 0 1 0 0,11-16-1 0 0,6-4 859 0 0,-21 27 279 0 0,-1 5-1152 0 0,-6 43 130 0 0,2-4-216 0 0,1-20-13 0 0,-13 61 64 0 0,14-61-64 0 0,-5 93 0 0 0,7-51 0 0 0,2-52 4 0 0,-1-8-7 0 0,0-1 0 0 0,0 1 1 0 0,-1 0-1 0 0,1-1 1 0 0,-1 1-1 0 0,0 4 1 0 0,2-7-68 0 0,6-3 2 0 0,-2-4 46 0 0,0 0 0 0 0,0 0 0 0 0,6-10 0 0 0,-4 7-7 0 0,-3 1 26 0 0,0 0-1 0 0,0 0 1 0 0,0-1 0 0 0,6-16-1 0 0,4-10-43 0 0,39-85 36 0 0,-12 20 11 0 0,-18 38 0 0 0,34-64 11 0 0,-43 89 46 0 0,-12 28-26 0 0,1-1 1 0 0,8-15 0 0 0,-7 19 21 0 0,-4 5 13 0 0,0 3 4 0 0,1 5-46 0 0,1 0-1 0 0,-2 0 1 0 0,1 0-1 0 0,-1 1 1 0 0,0-1-1 0 0,0 13 0 0 0,-4 48 50 0 0,1-45-78 0 0,-9 74 5 0 0,-1 44 0 0 0,12-126 0 0 0,0-14-1 0 0,1 0 0 0 0,-1 0 1 0 0,0 0-1 0 0,0 0 0 0 0,0-1 0 0 0,1 1 0 0 0,-1 0 0 0 0,0 0 0 0 0,1 0 0 0 0,-1-1 0 0 0,1 1 0 0 0,0 1 0 0 0,0-1-2 0 0,0-1 0 0 0,-1 0 0 0 0,1 1 0 0 0,0-1 0 0 0,0 0 0 0 0,0 1 0 0 0,-1-1 0 0 0,1 0-1 0 0,0 0 1 0 0,0 0 0 0 0,0 0 0 0 0,0 0 0 0 0,0 0 0 0 0,-1 0 0 0 0,1 0 0 0 0,0 0 0 0 0,0 0 0 0 0,0 0-1 0 0,0-1 1 0 0,-1 1 0 0 0,1 0 0 0 0,0-1 0 0 0,0 1 0 0 0,-1 0 0 0 0,1-1 0 0 0,0 1 0 0 0,0-1 0 0 0,0 0 0 0 0,2-1-1 0 0,-1 0 0 0 0,0 0 0 0 0,0 1 0 0 0,0-1 1 0 0,0 0-1 0 0,-1-1 0 0 0,1 1 0 0 0,1-3 0 0 0,12-24 4 0 0,11-22 0 0 0,26-72 0 0 0,-22 25 0 0 0,29-77 0 0 0,51-131 139 0 0,-98 266-17 0 0,24-47 1 0 0,3-12 269 0 0,-30 74-98 0 0,-11 36-290 0 0,0 0 0 0 0,-1 19 1 0 0,2-16-6 0 0,-6 29-1 0 0,-31 152-48 0 0,11-43 2 0 0,14-90 4 0 0,-29 118 148 0 0,14-53-83 0 0,28-125-33 0 0,-1 1-13 0 0,0 1 0 0 0,0-1 1 0 0,0 1-1 0 0,0-1 1 0 0,1 1-1 0 0,0-1 1 0 0,0 1-1 0 0,0 4 1 0 0,0-7 21 0 0,0 0 1 0 0,1 0-1 0 0,-1-1 1 0 0,0 1 0 0 0,0 0-1 0 0,0 0 1 0 0,1-1 0 0 0,-1 1-1 0 0,1 0 1 0 0,-1-1-1 0 0,0 1 1 0 0,1 0 0 0 0,0 0-1 0 0,0-1-1 0 0,0 0-1 0 0,0-1 0 0 0,0 0 0 0 0,0 1 1 0 0,0-1-1 0 0,0 1 0 0 0,0-1 1 0 0,0 0-1 0 0,-1 0 0 0 0,1 0 1 0 0,0 1-1 0 0,0-2 0 0 0,4-3-4 0 0,0 0-7 0 0,-1 0 0 0 0,1 0 0 0 0,-1-1 0 0 0,0 1 0 0 0,-1-1 0 0 0,1 0 0 0 0,-1 0 0 0 0,3-8 0 0 0,15-54-142 0 0,-14 42 129 0 0,12-37 22 0 0,28-114 87 0 0,7-60 127 0 0,-15 85 134 0 0,0-6-62 0 0,-18 86-458 0 0,40-91-1 0 0,-19 80 491 0 0,-41 82-363 0 0,-1 4-161 0 0,0 1 212 0 0,1-1-1 0 0,0 0 0 0 0,0 1 0 0 0,1 4 0 0 0,4 11 103 0 0,-5 6-53 0 0,0-1 1 0 0,-2 1-1 0 0,-1-1 1 0 0,-6 34 0 0 0,1-8-55 0 0,-10 72-242 0 0,-4 43 291 0 0,4-34 179 0 0,15-117-220 0 0,-6 26 0 0 0,4-27-8 0 0,1 1 0 0 0,-1 17 1 0 0,3-10-34 0 0,-4 36-237 0 0,4-28-212 0 0,11-39 446 0 0,-2-1 45 0 0,-1 1 1 0 0,0-2 0 0 0,-1 1-1 0 0,0-1 1 0 0,5-14 0 0 0,16-64-204 0 0,-14 46 282 0 0,47-206-6 0 0,-50 206-127 0 0,40-177 12 0 0,-16 64 639 0 0,-11 76-269 0 0,-4 17-126 0 0,6-17 50 0 0,4-12-6 0 0,-28 87-228 0 0,-1 4-16 0 0,1 0 1 0 0,-1 0-1 0 0,1 0 0 0 0,-1 0 0 0 0,1 1 0 0 0,0-1 0 0 0,-1 0 0 0 0,1 0 0 0 0,0 1 1 0 0,0-1-1 0 0,2-1 0 0 0,-3 17 48 0 0,-31 185-125 0 0,20-129 73 0 0,-12 54-55 0 0,-17 88 42 0 0,25-126 13 0 0,13-70-14 0 0,0 1-1 0 0,1 28 1 0 0,1-17-12 0 0,12-37-106 0 0,-3 0 129 0 0,-1-1-1 0 0,1 1 1 0 0,-1-2-1 0 0,-1 1 1 0 0,10-19-1 0 0,23-58-55 0 0,-18 33 2 0 0,-11 25 50 0 0,14-51 1 0 0,-6 13 5 0 0,24-88 0 0 0,-10 37 136 0 0,-7 30 32 0 0,-3 6 23 0 0,17-74 332 0 0,-20 84-393 0 0,-3 13-30 0 0,-13 45-92 0 0,10-25 0 0 0,-10 35-24 0 0,-3 3-61 0 0,2 13-154 0 0,-2-10 194 0 0,1 3-142 0 0,0 0-130 0 0,0 0 0 0 0,-1 0 0 0 0,1 0 0 0 0,-1 1 0 0 0,0-1 1 0 0,0 7-1 0 0,-1 7-7956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7:17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3680 0 0,'0'0'5085'0'0,"3"-1"-2470"0"0,52-12 4268 0 0,-53 13-6725 0 0,0-1-1 0 0,0 1 0 0 0,0 0 0 0 0,0 0 0 0 0,0 0 0 0 0,0 0 0 0 0,0 0 0 0 0,0 0 0 0 0,3 1 0 0 0,20 0 2931 0 0,-25-1-2988 0 0,1 0 0 0 0,0 1 0 0 0,0-1 0 0 0,0 0-1 0 0,0 0 1 0 0,0 1 0 0 0,0-1 0 0 0,0 1 0 0 0,-1-1 0 0 0,1 1 0 0 0,0-1 0 0 0,1 1 0 0 0,1 2 150 0 0,11 3 567 0 0,-10-5-703 0 0,-1 0 0 0 0,1 1-1 0 0,0 0 1 0 0,0 0 0 0 0,-1 0-1 0 0,1 0 1 0 0,-1 1-1 0 0,0-1 1 0 0,0 1 0 0 0,0 0-1 0 0,0 0 1 0 0,0 0 0 0 0,4 6-1 0 0,-4-4-77 0 0,-1-1 1 0 0,1 1-1 0 0,-1 0 0 0 0,0 0 1 0 0,0 0-1 0 0,0 0 0 0 0,-1 0 0 0 0,0 0 1 0 0,0 0-1 0 0,0 1 0 0 0,-1-1 1 0 0,1 0-1 0 0,-2 8 0 0 0,0-1 59 0 0,0 0 0 0 0,-1 0 0 0 0,0 0 0 0 0,-1 0 0 0 0,0 0 0 0 0,-1-1 0 0 0,-7 14 0 0 0,1-3-410 0 0,-1-1-1 0 0,-26 37 1 0 0,11-28-456 0 0,23-28 356 0 0,2 0-219 0 0,-6 6-2870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7:17.7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45 15344 0 0,'4'-8'615'0'0,"4"-10"68"0"0,-6-1 7109 0 0,-5 19-7019 0 0,0 1-718 0 0,0-1 0 0 0,0 1 0 0 0,0 0 0 0 0,-1 0 0 0 0,1 0 0 0 0,0 0-1 0 0,0 0 1 0 0,0 1 0 0 0,1-1 0 0 0,-1 1 0 0 0,0 0 0 0 0,0 0 0 0 0,1 0 0 0 0,-1 0 0 0 0,1 0-1 0 0,0 1 1 0 0,-3 3 0 0 0,-2 3 96 0 0,0 0 0 0 0,1 0 0 0 0,-9 20 0 0 0,11-18-151 0 0,0 0 0 0 0,1 0 0 0 0,0 0 0 0 0,1 0 0 0 0,-1 19 0 0 0,0-7 0 0 0,3-15-4 0 0,0-1 0 0 0,0 0-1 0 0,0 1 1 0 0,1-1 0 0 0,1 0 0 0 0,-1 0-1 0 0,1 0 1 0 0,0 1 0 0 0,1-2 0 0 0,-1 1-1 0 0,2 0 1 0 0,-1-1 0 0 0,1 1-1 0 0,7 10 1 0 0,2-3 4 0 0,-1 4 0 0 0,-1-12 0 0 0,-1-1 0 0 0,1 0 0 0 0,-1 0 0 0 0,23 5 0 0 0,-27-9 0 0 0,0 0 0 0 0,0 0 0 0 0,0-1 0 0 0,0 0 0 0 0,0 0 0 0 0,0-1 0 0 0,1 1 0 0 0,-1-1 0 0 0,11-4 0 0 0,-1 0-67 0 0,31-15 0 0 0,-37 16-431 0 0,0-2 1 0 0,-1 1 0 0 0,15-13-1 0 0,4-2-8321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7:35.79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79 1256 4144 0 0,'0'0'319'0'0,"1"-3"83"0"0,4-21 13931 0 0,-7 26-14108 0 0,-16 14 465 0 0,16-12-316 0 0,-11 34 122 0 0,7-24-453 0 0,2 0 1 0 0,-6 20-1 0 0,2 16-28 0 0,3-24 6 0 0,1 1 0 0 0,-1 32 0 0 0,5-51-19 0 0,0 0 0 0 0,0 0 0 0 0,-1 0-1 0 0,0 0 1 0 0,-4 12 0 0 0,4-12 44 0 0,4-9-36 0 0,3-6-13 0 0,7-12 17 0 0,-8 12 2 0 0,1 0 0 0 0,-1-1 0 0 0,6-14 0 0 0,15-48 93 0 0,-16 39-13 0 0,28-59 0 0 0,20-13-27 0 0,-39 74-51 0 0,2 2-1 0 0,0 0 1 0 0,35-32-1 0 0,-11 12 31 0 0,32-27-17 0 0,-45 46 12 0 0,-27 24-32 0 0,-4 2-3 0 0,0 1 0 0 0,0 0 1 0 0,0-1-1 0 0,1 1 1 0 0,-1 0-1 0 0,0 0 0 0 0,1 0 1 0 0,-1 0-1 0 0,1 1 1 0 0,-1-1-1 0 0,1 0 1 0 0,0 0-1 0 0,2 0 0 0 0,-4 13 120 0 0,-1-2-100 0 0,0 0 0 0 0,-1 0 0 0 0,0 0-1 0 0,-1 0 1 0 0,-4 9 0 0 0,-4 13 8 0 0,9-23-23 0 0,-2-1 1 0 0,1 0-1 0 0,-8 13 1 0 0,-4 9-15 0 0,-14 48 65 0 0,26-71-64 0 0,1 0 0 0 0,0 0 0 0 0,0 0 0 0 0,-1 9-1 0 0,-1 2 40 0 0,4-17-39 0 0,0-1 1 0 0,-1 0-1 0 0,1 1 1 0 0,0-1-1 0 0,0 1 1 0 0,0-1 0 0 0,0 0-1 0 0,0 1 1 0 0,0-1-1 0 0,0 1 1 0 0,-1-1-1 0 0,1 1 1 0 0,0-1-1 0 0,0 0 1 0 0,0 1-1 0 0,1-1 1 0 0,-1 1 0 0 0,0-1-1 0 0,0 1 1 0 0,0-1-1 0 0,0 0 1 0 0,0 1-1 0 0,0-1 1 0 0,1 1-1 0 0,11-5-105 0 0,-10 3 127 0 0,4-4-22 0 0,1 1 0 0 0,-1-2 0 0 0,0 1 0 0 0,0-1 0 0 0,-1 0 0 0 0,1 0 0 0 0,-1 0 0 0 0,-1-1 0 0 0,5-8 0 0 0,11-13 0 0 0,-3 7 1 0 0,-1 2 2 0 0,-2 0 1 0 0,19-31-1 0 0,30-52 67 0 0,-3 4-23 0 0,-14 22 12 0 0,14-25 50 0 0,18-23 149 0 0,-42 72-124 0 0,-23 32-18 0 0,1 0 0 0 0,1 1 0 0 0,26-25 0 0 0,-32 33-2 0 0,-7 8 192 0 0,-2 7-212 0 0,-1 5-56 0 0,-1 0 1 0 0,1 0 0 0 0,-2 0 0 0 0,1 0-1 0 0,-6 11 1 0 0,-5 20 39 0 0,-7 20-78 0 0,14-43 0 0 0,0 0 0 0 0,-4 24 0 0 0,5-17 0 0 0,0 0 0 0 0,-13 35 0 0 0,14-48 0 0 0,2-1 0 0 0,-1 1 0 0 0,-1 14 0 0 0,1-5 0 0 0,2-3-10 0 0,1-17 9 0 0,0 0 0 0 0,0 0 0 0 0,0 0 1 0 0,0 0-1 0 0,0 1 0 0 0,0-1 0 0 0,0 0 1 0 0,0 0-1 0 0,0 0 0 0 0,0 0 0 0 0,0 0 1 0 0,0 0-1 0 0,0 0 0 0 0,0 1 0 0 0,0-1 1 0 0,0 0-1 0 0,0 0 0 0 0,0 0 0 0 0,0 0 1 0 0,0 0-1 0 0,0 0 0 0 0,0 0 0 0 0,0 0 1 0 0,1 1-1 0 0,-1-1 0 0 0,0 0 0 0 0,0 0 1 0 0,0 0-1 0 0,0 0 0 0 0,0 0 0 0 0,0 0 1 0 0,0 0-1 0 0,0 0 0 0 0,0 0 0 0 0,1 0 1 0 0,-1 0-1 0 0,0 0 0 0 0,0 0 0 0 0,0 0 1 0 0,0 0-1 0 0,0 0 0 0 0,0 0 0 0 0,0 0 1 0 0,1 0-1 0 0,-1 0 0 0 0,0 0 0 0 0,0 0 1 0 0,0 0-1 0 0,0 0 0 0 0,0 0 0 0 0,0 0 1 0 0,0 0-1 0 0,1 0 0 0 0,-1 0 0 0 0,0 0 1 0 0,0 0-1 0 0,4 0 0 0 0,-1 0 1 0 0,1-1-1 0 0,0 1 1 0 0,-1-1 0 0 0,1 0-1 0 0,-1 0 1 0 0,1 0-1 0 0,-1-1 1 0 0,1 1-1 0 0,-1-1 1 0 0,0 0-1 0 0,0 0 1 0 0,0 0-1 0 0,0 0 1 0 0,0 0-1 0 0,0-1 1 0 0,-1 1-1 0 0,1-1 1 0 0,-1 0-1 0 0,0 0 1 0 0,3-4-1 0 0,86-119 1 0 0,-74 104 0 0 0,-1-1 0 0 0,0-1 0 0 0,22-47 0 0 0,-30 56-51 0 0,1 0 0 0 0,1 0 1 0 0,1 1-1 0 0,13-15 0 0 0,-8 10-33 0 0,120-160 566 0 0,-65 97 93 0 0,16-21-142 0 0,-85 99-409 0 0,0 1 0 0 0,1 0 0 0 0,0-1 0 0 0,-1 1 0 0 0,1 0 0 0 0,1 0-1 0 0,-1 1 1 0 0,0-1 0 0 0,1 1 0 0 0,-1 0 0 0 0,5-3 0 0 0,-6 4 633 0 0,-5 6-611 0 0,0-1 0 0 0,-1 0-1 0 0,1 1 1 0 0,1 0 0 0 0,-4 6-1 0 0,-7 13 25 0 0,-25 26 6 0 0,19-27-40 0 0,18-21-158 0 0,7-13-7500 0 0,-4-2-609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7:37.1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147 1727 13824 0 0,'21'-13'1388'0'0,"-34"19"-828"0"0,10-4-74 0 0,2 0 23 0 0,0-1-453 0 0,1 1 0 0 0,-1-1-1 0 0,0 0 1 0 0,0 0-1 0 0,0 1 1 0 0,0-1-1 0 0,0 0 1 0 0,-1 0-1 0 0,1 0 1 0 0,0 0-1 0 0,-3 1 1 0 0,-7 7 161 0 0,9-7-173 0 0,0 1-1 0 0,1-1 0 0 0,0 0 0 0 0,-1 0 0 0 0,1 1 0 0 0,0-1 0 0 0,0 1 1 0 0,0-1-1 0 0,0 1 0 0 0,1 0 0 0 0,-1-1 0 0 0,1 1 0 0 0,0 0 0 0 0,0-1 0 0 0,0 4 1 0 0,-4 20 273 0 0,1-16-241 0 0,-1 0-1 0 0,-6 13 0 0 0,6-15-48 0 0,0 0 0 0 0,1 0-1 0 0,0 0 1 0 0,0 0 0 0 0,-1 11 0 0 0,2-5 5 0 0,2-9-26 0 0,0-1-1 0 0,-1 0 1 0 0,0 1-1 0 0,1-1 0 0 0,-1 0 1 0 0,-1 0-1 0 0,1 0 1 0 0,-3 5-1 0 0,-7 9 42 0 0,8-13-33 0 0,0 0 0 0 0,0 0 0 0 0,0 1 0 0 0,0-1-1 0 0,1 1 1 0 0,0-1 0 0 0,-1 9 0 0 0,-4 22 66 0 0,7-35-78 0 0,0-1-1 0 0,0 0 1 0 0,0 0 0 0 0,0 1 0 0 0,0-1 0 0 0,0 0 0 0 0,0 0-1 0 0,0 0 1 0 0,0 1 0 0 0,0-1 0 0 0,0 0 0 0 0,0 0 0 0 0,0 0 0 0 0,0 1-1 0 0,-1-1 1 0 0,1 0 0 0 0,0 0 0 0 0,0 0 0 0 0,0 0 0 0 0,0 1-1 0 0,0-1 1 0 0,0 0 0 0 0,-1 0 0 0 0,1 0 0 0 0,0 0 0 0 0,0 0-1 0 0,0 0 1 0 0,-1 1 0 0 0,-12 8 11 0 0,13-8-12 0 0,7-5 8 0 0,-5 3 24 0 0,0-1 0 0 0,0 0-1 0 0,0 0 1 0 0,0 0-1 0 0,0 0 1 0 0,0 0-1 0 0,2-3 1 0 0,9-16 234 0 0,1 2 0 0 0,1-1 0 0 0,19-18 0 0 0,-25 28-186 0 0,14-22 0 0 0,-17 23-33 0 0,1-1 0 0 0,0 1 0 0 0,14-13-1 0 0,33-20 160 0 0,-3 2 6 0 0,-18 11-68 0 0,79-67 422 0 0,-25 17-63 0 0,-57 51-324 0 0,-20 18-130 0 0,1 0 0 0 0,-1 1 0 0 0,14-8 0 0 0,-20 15-40 0 0,-3 1-7 0 0,1 0 1 0 0,-1 0-1 0 0,1 1 0 0 0,-1-1 0 0 0,0 1 0 0 0,1-1 0 0 0,-1 1 0 0 0,1 0 0 0 0,-1-1 1 0 0,1 1-1 0 0,0 0 0 0 0,-1 0 0 0 0,1 0 0 0 0,-1 0 0 0 0,3 1 0 0 0,12 0 36 0 0,-13 3-16 0 0,-2-2-11 0 0,1 2 0 0 0,0 0-1 0 0,-1 0 1 0 0,0 0 0 0 0,0 1 0 0 0,0-1 0 0 0,0 0 0 0 0,0 0 0 0 0,-1 9 0 0 0,3 12 51 0 0,-3-20-53 0 0,-1 1-1 0 0,1 0 0 0 0,-1 0 1 0 0,0 0-1 0 0,0 0 1 0 0,-1 0-1 0 0,0-1 0 0 0,0 1 1 0 0,0-1-1 0 0,-4 7 1 0 0,2-4 8 0 0,1 1 1 0 0,-5 16-1 0 0,9-18-5 0 0,-2 0 2 0 0,-8 13 21 0 0,9-19-33 0 0,-1 0 0 0 0,1 0 0 0 0,-1 0 0 0 0,1 0 0 0 0,-1 0 0 0 0,1 0 0 0 0,0 0 0 0 0,0 0 0 0 0,-1 0 0 0 0,1 0 0 0 0,0 0 1 0 0,0 0-1 0 0,0 1 0 0 0,1-2-3 0 0,-1 1 1 0 0,1-1-1 0 0,0 1 1 0 0,-1-1-1 0 0,1 0 1 0 0,0 1-1 0 0,0-1 1 0 0,-1 0-1 0 0,1 0 1 0 0,0 1-1 0 0,0-1 1 0 0,-1 0-1 0 0,1 0 1 0 0,0 0-1 0 0,0 0 1 0 0,-1 0-1 0 0,1 0 1 0 0,0 0-1 0 0,0 0 1 0 0,0 0-1 0 0,-1 0 1 0 0,2-1-1 0 0,22-5-1 0 0,-19 4 1 0 0,0-1 0 0 0,-1 1 0 0 0,1-1 0 0 0,-1 0 0 0 0,1 0 0 0 0,-1-1 0 0 0,0 0 0 0 0,0 1 0 0 0,-1-1 0 0 0,6-8 0 0 0,16-15 0 0 0,3 4 0 0 0,-16 13 4 0 0,1 0-1 0 0,14-18 1 0 0,80-107 143 0 0,-70 86-33 0 0,-24 29-9 0 0,23-25 0 0 0,235-226 799 0 0,-240 240-738 0 0,-20 20-94 0 0,0 0 0 0 0,0 1 0 0 0,17-12 0 0 0,-27 22-72 0 0,-1-1 0 0 0,1 1 0 0 0,-1-1 0 0 0,1 1 0 0 0,-1 0 0 0 0,1-1 0 0 0,-1 1 0 0 0,1 0 0 0 0,-1-1 0 0 0,1 1 0 0 0,-1 0 0 0 0,1 0 0 0 0,-1-1 0 0 0,1 1 0 0 0,0 0 0 0 0,-1 0 0 0 0,1 0 0 0 0,-1 0 0 0 0,1 0 0 0 0,0 0 0 0 0,0 0 0 0 0,-1 1 0 0 0,0 1 0 0 0,0-1 0 0 0,0 1 0 0 0,0-1 0 0 0,0 0 0 0 0,-1 1 0 0 0,1-1 0 0 0,-1 0 0 0 0,1 1 0 0 0,-1-1 0 0 0,1 0 0 0 0,-2 3 0 0 0,-12 20 0 0 0,6-13 0 0 0,0 1 0 0 0,1 0 0 0 0,-7 17 0 0 0,8-17 24 0 0,-2 1 1 0 0,0-1-1 0 0,0 0 0 0 0,-1-1 0 0 0,-18 18 1 0 0,-18 23 101 0 0,-26 55 58 0 0,61-89-256 0 0,0 0-1 0 0,1 0 1 0 0,2 0-1 0 0,-9 30 1 0 0,14-43 112 0 0,-1 1 1 0 0,1-1-1 0 0,-1 1 1 0 0,-6 9-1 0 0,9-15-37 0 0,0 0-1 0 0,0 0 1 0 0,0 1-1 0 0,0-1 1 0 0,0 0-1 0 0,0 0 1 0 0,0 0-1 0 0,0 1 1 0 0,0-1-1 0 0,0 0 1 0 0,0 0-1 0 0,0 0 1 0 0,0 0 0 0 0,0 1-1 0 0,0-1 1 0 0,0 0-1 0 0,1 0 1 0 0,-1 0-1 0 0,0 1 1 0 0,0-1-1 0 0,0 0 1 0 0,0 0-1 0 0,0 0 1 0 0,0 0-1 0 0,1 0 1 0 0,-1 1-1 0 0,0-1 1 0 0,0 0-1 0 0,0 0 1 0 0,0 0-1 0 0,0 0 1 0 0,1 0-1 0 0,-1 0 1 0 0,0 0-1 0 0,0 0 1 0 0,0 0 0 0 0,1 0-1 0 0,-1 1 1 0 0,5 0-27 0 0,-3 0-79 0 0,4 0-19 0 0,0-1 107 0 0,1 1 0 0 0,-1-1 0 0 0,0-1 0 0 0,9 0-1 0 0,-13 0 10 0 0,2 1 7 0 0,-1-1-1 0 0,1 0 1 0 0,0 0-1 0 0,-1 0 1 0 0,1-1-1 0 0,-1 1 1 0 0,1-1 0 0 0,-1 0-1 0 0,0 0 1 0 0,0 0-1 0 0,1 0 1 0 0,-2-1-1 0 0,5-3 1 0 0,17-13 55 0 0,-4 5-56 0 0,-1-2-1 0 0,0 0 1 0 0,-1-1-1 0 0,-1-1 1 0 0,25-34 0 0 0,86-125-14 0 0,-17 9 1 0 0,-10 12 177 0 0,-85 134-80 0 0,31-47 289 0 0,31-51 58 0 0,-53 85-347 0 0,-20 29-40 0 0,1-1 1 0 0,-2 0-1 0 0,1-1 0 0 0,5-10 0 0 0,-9 16 116 0 0,-7 17-66 0 0,-4 12-58 0 0,-19 33 0 0 0,15-32-39 0 0,-12 33 0 0 0,-24 54-93 0 0,9-14 351 0 0,38-95-239 0 0,-3 10 76 0 0,5 21-177 0 0,1-32 63 0 0,4-6-130 0 0,1 0 137 0 0,-1-1-1 0 0,1 0 1 0 0,0 0-1 0 0,-1-1 1 0 0,0 1-1 0 0,1-1 0 0 0,-1 0 1 0 0,0 0-1 0 0,0 0 1 0 0,5-7-1 0 0,5-6-73 0 0,16-23 0 0 0,-1 1 38 0 0,32-45 51 0 0,-21 27 0 0 0,-16 22 0 0 0,29-53 0 0 0,-19 31 0 0 0,5-9 0 0 0,33-67 135 0 0,-18 35-14 0 0,-36 59 14 0 0,-2 0 0 0 0,-1-2 0 0 0,10-47 0 0 0,-20 63-29 0 0,-4 18-63 0 0,0 0-1 0 0,1 0 1 0 0,4-11-1 0 0,-1 1 17 0 0,-5 12-247 0 0,-2 6-573 0 0,-22 11-2807 0 0,8-1-5061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9:05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8408 0 0,'0'0'13267'0'0,"0"-2"-13000"0"0,0-1-203 0 0,1 0 0 0 0,-1 0 0 0 0,1 0-1 0 0,0 0 1 0 0,0 0 0 0 0,1-4 0 0 0,0 4 16 0 0,-1-1 1 0 0,0 0-1 0 0,0 0 0 0 0,0 1 1 0 0,-1-1-1 0 0,1-6 0 0 0,-1 3 96 0 0,0-7-484 0 0,0 0 0 0 0,1 0-1 0 0,5-24 1 0 0,-5 31-265 0 0,0 1 0 0 0,-1-1 0 0 0,0 0 0 0 0,0-7 1 0 0,-1-2-1355 0 0,1 2-344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9:20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11088 0 0,'0'0'2421'0'0,"1"2"-1045"0"0,0 0-1050 0 0,0 1 0 0 0,1-1-1 0 0,-1 1 1 0 0,-1-1 0 0 0,1 1 0 0 0,0 0 0 0 0,-1-1 0 0 0,1 1-1 0 0,-1 0 1 0 0,0 3 0 0 0,-1 35 2322 0 0,1-21-2091 0 0,0 184 2040 0 0,5-139-2484 0 0,-2-36-114 0 0,1-8-210 0 0,0 0 0 0 0,0-1 0 0 0,10 23 0 0 0,2 12-2750 0 0,-8-23-4569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9:19.1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2857 8720 0 0,'0'0'19126'0'0,"2"-2"-19072"0"0,0-1-45 0 0,4-5-8 0 0,-5 5 1 0 0,0 0 0 0 0,0 0 0 0 0,-1 0 0 0 0,0 0-1 0 0,1 0 1 0 0,-2-3 0 0 0,1-213 642 0 0,8 133-433 0 0,-7 50-162 0 0,0 17-31 0 0,-1 1 1 0 0,-3-30-1 0 0,2 39 4 0 0,1 0 1 0 0,-1-1 0 0 0,3-15-1 0 0,-1 16-2 0 0,-1-1 0 0 0,0 0 0 0 0,-1-12 0 0 0,-3-10 18 0 0,1-56-1 0 0,11 26-37 0 0,-8 46 0 0 0,0-1 2 0 0,0 1 1 0 0,1-1 0 0 0,5-26 0 0 0,-5 39 7 0 0,0 0 7 0 0,-2-15 9 0 0,1-121-26 0 0,-8 108 0 0 0,8-50 0 0 0,5 46 0 0 0,-3 31 0 0 0,-1-1 0 0 0,0 1 0 0 0,-1 0 0 0 0,1 0 0 0 0,-1 0 0 0 0,-1-9 0 0 0,1 11 0 0 0,0 0 0 0 0,0 1 0 0 0,0-1 0 0 0,0 0 0 0 0,0 1 0 0 0,0-1 0 0 0,2-5 0 0 0,1-12 0 0 0,-3 1 0 0 0,0-3 0 0 0,-5-46 0 0 0,5 67 0 0 0,-3-20 0 0 0,-3-40 0 0 0,14-8 0 0 0,-8-212 0 0 0,-4 264 0 0 0,4 16 0 0 0,-1 0 0 0 0,1 0 0 0 0,-1 0 0 0 0,1 0 0 0 0,0-1 0 0 0,-1 1 0 0 0,1 0 0 0 0,0 0 0 0 0,0-1 0 0 0,0 1 0 0 0,0 0 0 0 0,0 0 0 0 0,0-1 0 0 0,0 1 0 0 0,1-1 0 0 0,-1 1 0 0 0,2-4 0 0 0,-1 0 0 0 0,1 0 0 0 0,-1 0 0 0 0,0 0 0 0 0,0-1 0 0 0,-1 1 0 0 0,1 0 0 0 0,-1 0 0 0 0,-1-1 0 0 0,0-5 0 0 0,1 5 0 0 0,-1 0 0 0 0,1 0 0 0 0,0 0 0 0 0,0 0 0 0 0,1 0 0 0 0,0 0 0 0 0,0 0 0 0 0,2-8 0 0 0,0 6 0 0 0,-2 0 0 0 0,1-1 0 0 0,0-12 0 0 0,-2-145 0 0 0,4 145 0 0 0,0 5 0 0 0,-4 8 0 0 0,-1 4 0 0 0,1 0 0 0 0,0-1 0 0 0,0 1 0 0 0,1 0 0 0 0,0 0 0 0 0,-1 0 0 0 0,1-1 0 0 0,3-6 0 0 0,-3 5 0 0 0,0 1 0 0 0,0-1 0 0 0,0 0 0 0 0,-1 1 0 0 0,0-1 0 0 0,-2-11 0 0 0,2-2 0 0 0,0-26 0 0 0,1 30 0 0 0,-1 4 0 0 0,-8-19 0 0 0,7 24 0 0 0,0-1 0 0 0,0 1 0 0 0,1-1 0 0 0,-1 1 0 0 0,3-12 0 0 0,-1-4 0 0 0,-1-40 0 0 0,-2 45 0 0 0,0 14 0 0 0,-1 1 0 0 0,2-14 0 0 0,1-35 0 0 0,-2 39-12 0 0,-2-7-48 0 0,6 14 62 0 0,0 2-4 0 0,0-1-5 0 0,-2 1 21 0 0,0-16-154 0 0,0 0 76 0 0,-2 5 50 0 0,0 12 20 0 0,-1-2-15 0 0,2-13-60 0 0,1-39-2310 0 0,0 56 2315 0 0,0-1 0 0 0,0 1 0 0 0,0-1 0 0 0,0 1 0 0 0,0 0 1 0 0,0-1-1 0 0,0 1 0 0 0,0-1 0 0 0,0 1 0 0 0,0 0 0 0 0,0-1 1 0 0,0 1-1 0 0,0 0 0 0 0,0-1 0 0 0,1 1 0 0 0,-1 0 0 0 0,0-1 1 0 0,0 1-1 0 0,1 0 0 0 0,-1-1 0 0 0,0 1 0 0 0,0 0 0 0 0,1 0 1 0 0,-1-1-1 0 0,0 1 0 0 0,1 0 0 0 0,2-2-1489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9:19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9 4608 0 0,'0'0'208'0'0,"-1"2"-9"0"0,-6 8-158 0 0,0 12 12919 0 0,12-15-12554 0 0,-3-5 54 0 0,0 1-206 0 0,1 0 0 0 0,-1 0 1 0 0,1 0-1 0 0,0 0 0 0 0,0 0 0 0 0,0 0 0 0 0,0-1 1 0 0,0 1-1 0 0,0-1 0 0 0,1 0 0 0 0,-1 0 0 0 0,6 2 1 0 0,-5-2-52 0 0,-3-2-131 0 0,1 1-1 0 0,0-1 1 0 0,0 1 0 0 0,0-1-1 0 0,0 0 1 0 0,0 0 0 0 0,0 0-1 0 0,0 0 1 0 0,0 0 0 0 0,0 0-1 0 0,0-1 1 0 0,0 1 0 0 0,0-1-1 0 0,0 1 1 0 0,-1-1 0 0 0,4-1-1 0 0,5-1 180 0 0,-8 3-186 0 0,1 0 0 0 0,0 0 0 0 0,0 0-1 0 0,0 0 1 0 0,-1 0 0 0 0,1 1 0 0 0,3 0-1 0 0,11 1 270 0 0,-5-2-150 0 0,0-1 0 0 0,0-1 0 0 0,23-5 0 0 0,-24 4-104 0 0,0-1-24 0 0,1 1 0 0 0,13-1 0 0 0,-11 1-254 0 0,0 0 0 0 0,-1-1-1 0 0,25-11 1 0 0,-33 13-353 0 0,0-1 1 0 0,0 0 0 0 0,0-1-1 0 0,-1 1 1 0 0,7-7-1 0 0,5-3-7360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9:20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5984 0 0,'0'0'11934'0'0,"1"3"-10773"0"0,3 8-397 0 0,-2-5-248 0 0,-1-1-1 0 0,1 1 0 0 0,-1 0 1 0 0,0 1-1 0 0,1 8 0 0 0,-2-12-396 0 0,6 207 2677 0 0,-3-128-2176 0 0,-2-51-403 0 0,4 37-1 0 0,30 135-1606 0 0,-26-170 523 0 0,3-2-12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9:21.4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6912 0 0,'8'32'304'0'0,"-8"-19"64"0"0,6-2-296 0 0,-6 10-72 0 0,7-11 0 0 0,-7 12 0 0 0,0-4 1008 0 0,0 1 184 0 0,0-1 40 0 0,8 3 8 0 0,-8-2-912 0 0,6 0-176 0 0,-6-1-40 0 0,8 1-3544 0 0,-8 2-712 0 0</inkml:trace>
  <inkml:trace contextRef="#ctx0" brushRef="#br0" timeOffset="1">101 988 3680 0 0,'0'0'328'0'0,"-8"10"-264"0"0,8 12-64 0 0,0-12 0 0 0,0 11 888 0 0,0-7 160 0 0,0 4 32 0 0,0 1 8 0 0,0-1-512 0 0,0 1-104 0 0,0-6-24 0 0,0 6-2968 0 0,0-6-592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9T23:24:15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 7280 0 0,'-5'2'-615'0'0,"-7"6"9606"0"0,11-6-8482 0 0,0-1-385 0 0,0 1 1 0 0,0 0-1 0 0,0 0 0 0 0,0-1 1 0 0,1 1-1 0 0,-1 0 1 0 0,0 0-1 0 0,1 0 0 0 0,0 0 1 0 0,-1 0-1 0 0,1 0 0 0 0,0 0 1 0 0,0 0-1 0 0,0 0 1 0 0,1 0-1 0 0,-1-1 0 0 0,0 1 1 0 0,1 3-1 0 0,11 35 771 0 0,-11-38-846 0 0,-1-1 0 0 0,1 0 1 0 0,-1 1-1 0 0,1-1 0 0 0,-1 1 0 0 0,0-1 0 0 0,0 0 0 0 0,0 1 0 0 0,0-1 0 0 0,0 1 0 0 0,0 1 0 0 0,-1-2-38 0 0,1 0 0 0 0,0 0 0 0 0,0 0 0 0 0,0 0 0 0 0,0 0 0 0 0,0 0 0 0 0,0 0 0 0 0,1 0 0 0 0,-1 0 0 0 0,0 0 0 0 0,0 0 0 0 0,1-1 0 0 0,-1 1 0 0 0,0 0 0 0 0,1 0 0 0 0,0 1 0 0 0,1 3 31 0 0,-1 0-1 0 0,0 0 1 0 0,1 0-1 0 0,-2 0 0 0 0,1 0 1 0 0,0 1-1 0 0,-1-1 0 0 0,0 0 1 0 0,0 0-1 0 0,-2 6 0 0 0,2 11 72 0 0,5 70 66 0 0,-4-77-152 0 0,-1 1 1 0 0,0 0-1 0 0,-3 17 0 0 0,0 19 29 0 0,-3 108 216 0 0,5-89-134 0 0,-3 20 76 0 0,-4 45-42 0 0,5-50-72 0 0,0 52-62 0 0,2-35 4 0 0,-1-62-46 0 0,-18 245 184 0 0,3-117 132 0 0,-1 79 152 0 0,7-61-201 0 0,-2 66-70 0 0,9-126-133 0 0,-11 41 12 0 0,-1 22 10 0 0,11 16 64 0 0,3-31 87 0 0,-3 52-12 0 0,-2 94-55 0 0,4-59-60 0 0,6-133-84 0 0,0-63 20 0 0,8 129 32 0 0,5 36-74 0 0,-2-68 0 0 0,-2-22 0 0 0,-1 129 64 0 0,-12-225-64 0 0,1 32 11 0 0,2-34 21 0 0,-8 65 0 0 0,6-93-12 0 0,2 31-1 0 0,1-1-5 0 0,2 92-14 0 0,-2-76 0 0 0,-3-36 0 0 0,4 30 0 0 0,1 12 0 0 0,-5-45 0 0 0,6 31 0 0 0,0 20 0 0 0,-5-52 0 0 0,1 1 0 0 0,5 21 0 0 0,-4-24 0 0 0,2 24 0 0 0,-4-29 0 0 0,1 0 0 0 0,0 0 0 0 0,7 26 0 0 0,-5-15-25 0 0,-4-21 10 0 0,0 0 1 0 0,1 0-1 0 0,0-1 1 0 0,-1 1 0 0 0,1 0-1 0 0,3 6 1 0 0,-4-9-204 0 0,1 1 1 0 0,0-1 0 0 0,0 1-1 0 0,-1-1 1 0 0,1 1 0 0 0,-1 0-1 0 0,1-1 1 0 0,-1 1 0 0 0,0 0-1 0 0,0 2 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9T23:27:46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10 12176 0 0,'-13'0'273'0'0,"10"0"376"0"0,2-1-347 0 0,1 0-111 0 0,-1 1 0 0 0,1-1 1 0 0,-1 0-1 0 0,1 1 0 0 0,-1-1 0 0 0,0 1 1 0 0,1-1-1 0 0,-1 1 0 0 0,0-1 1 0 0,1 1-1 0 0,-1 0 0 0 0,0-1 1 0 0,0 1-1 0 0,1 0 0 0 0,-1-1 1 0 0,0 1-1 0 0,0 0 0 0 0,0 0 1 0 0,1 0-1 0 0,-1 0 0 0 0,0 0 1 0 0,0 0-1 0 0,0 0 0 0 0,0 0 1 0 0,1 0-1 0 0,-1 0 0 0 0,0 0 0 0 0,0 0 1 0 0,0 1-1 0 0,1-1 0 0 0,-1 0 1 0 0,0 1-1 0 0,0-1 0 0 0,-1 1 1 0 0,-10 12 5164 0 0,6-2-4537 0 0,2-5-2572 0 0,-5 10 1927 0 0,-12 16 104 0 0,13-22-240 0 0,1 0 0 0 0,0 1 0 0 0,1 0 0 0 0,-7 15 0 0 0,-8 15 17 0 0,-3 4-36 0 0,15-27-4 0 0,-1 1 0 0 0,-19 26 0 0 0,20-34-15 0 0,4-5 0 0 0,0 0 0 0 0,0 1 0 0 0,1-1 0 0 0,-1 1 0 0 0,2 0 0 0 0,-5 11 0 0 0,5-12-15 0 0,0 0 0 0 0,0 0-1 0 0,-1 0 1 0 0,-6 8-1 0 0,-4 5-124 0 0,13-17 80 0 0,0 0 1 0 0,0 0-1 0 0,0 0 0 0 0,0 1 1 0 0,1-1-1 0 0,-1 0 0 0 0,1 0 1 0 0,-1 0-1 0 0,1 1 1 0 0,0 3-1 0 0,0-3-323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9:22.0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0 8408 0 0,'0'0'381'0'0,"0"4"-5"0"0,1 1-259 0 0,-2-4-85 0 0,-6 34-26 0 0,6-22 448 0 0,-1 0 0 0 0,2 0 0 0 0,1 23 0 0 0,0-2 483 0 0,-1 4 996 0 0,0-37-1814 0 0,0 0-1 0 0,0 0 1 0 0,0 0-1 0 0,0 0 1 0 0,0 0-1 0 0,-1 0 1 0 0,1 0 0 0 0,0 0-1 0 0,-1 0 1 0 0,1 0-1 0 0,0 0 1 0 0,-2 1-1 0 0,-1 4 215 0 0,3 6 245 0 0,1-10-416 0 0,-1 0-1 0 0,0 0 1 0 0,0 0 0 0 0,0 0 0 0 0,0-1 0 0 0,0 1 0 0 0,-1 0 0 0 0,1 0-1 0 0,-1-1 1 0 0,0 4 0 0 0,-1 5-43 0 0,0-1-1 0 0,0 1 1 0 0,1 0 0 0 0,1-1-1 0 0,0 12 1 0 0,0-15-94 0 0,-2 13 51 0 0,1-13-68 0 0,0-1 1 0 0,0 1-1 0 0,1 0 0 0 0,-1 0 0 0 0,2 8 1 0 0,-1 27-291 0 0,0-38 158 0 0,0 3 35 0 0,0 0-2736 0 0,13 7-6220 0 0</inkml:trace>
  <inkml:trace contextRef="#ctx0" brushRef="#br0" timeOffset="1">64 1256 11520 0 0,'0'0'1040'0'0,"0"2"-854"0"0,1 8 1824 0 0,-2-1-1 0 0,1 1 0 0 0,-1-1 0 0 0,-4 15 1 0 0,3-12-1236 0 0,0 1 0 0 0,1-1 0 0 0,0 1 0 0 0,2 13 0 0 0,-1-10-361 0 0,0 0 0 0 0,-3 16 0 0 0,-3 5 118 0 0,-9 69 478 0 0,14-91-935 0 0,1 0 1 0 0,0-1-1 0 0,1 1 0 0 0,1 0 0 0 0,4 17 0 0 0,-4-19-96 0 0,0-1 0 0 0,-1 0 0 0 0,0 23 0 0 0,-1-34-42 0 0,0 0 1 0 0,0 1-1 0 0,0-1 1 0 0,0 0-1 0 0,0 0 0 0 0,1 0 1 0 0,-1 0-1 0 0,0 0 1 0 0,1 1-1 0 0,-1-1 0 0 0,0 0 1 0 0,2 2-1 0 0,1 4-158 0 0,-2 17-2177 0 0,-1-4-7137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9:57.36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 59 13328 0 0,'0'0'612'0'0,"0"-2"-15"0"0,-2-6-352 0 0,1 1-1 0 0,0 0 1 0 0,0-12 0 0 0,1 4 10582 0 0,1 18-10654 0 0,0 1 0 0 0,1-1 0 0 0,-1 1 0 0 0,1-1 0 0 0,-1 0 0 0 0,1 1 1 0 0,4 4-1 0 0,-1-1-109 0 0,2 7 64 0 0,-1 0-1 0 0,0 1 0 0 0,-1 0 0 0 0,-1 0 1 0 0,5 27-1 0 0,5 22 28 0 0,-11-55-140 0 0,2 6 19 0 0,-1 0 0 0 0,3 29 0 0 0,-4-11-22 0 0,8 34-1 0 0,-4-29 19 0 0,-3 0-1 0 0,1 52 0 0 0,2 19 7 0 0,-3-71-36 0 0,7 95 0 0 0,-3-36 0 0 0,-1-41 0 0 0,-7-46 0 0 0,34 287 53 0 0,-33-290 100 0 0,0 0 0 0 0,-1 1 0 0 0,-1 9-1 0 0,0 0-1721 0 0,2 2-5908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9:58.13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10 408 8752 0 0,'-8'19'17962'0'0,"7"-13"-17876"0"0,1-1 1 0 0,-1 1 0 0 0,1-1-1 0 0,1 1 1 0 0,-1 0-1 0 0,1-1 1 0 0,0 1 0 0 0,3 7-1 0 0,0 6-32 0 0,-2-6-21 0 0,16 75 47 0 0,-5-19-68 0 0,-12-58-13 0 0,7 75 1 0 0,-2-70 11 0 0,-5-53 30 0 0,-1-9-104 0 0,3-1 1 0 0,9-57-1 0 0,-6 52 63 0 0,2-9 0 0 0,2-6 0 0 0,-9 48 0 0 0,2 1 0 0 0,0-1 0 0 0,1 1 0 0 0,10-28 0 0 0,8-25 13 0 0,-15 48 23 0 0,14-38 0 0 0,-13 42 5 0 0,-5 11 8 0 0,1 0-1 0 0,-1 0 1 0 0,1 0-1 0 0,1 1 1 0 0,-1-1-1 0 0,1 1 1 0 0,1 0-1 0 0,8-9 1 0 0,-12 15 68 0 0,12 1 123 0 0,-11 0-221 0 0,1 0 0 0 0,0 0 1 0 0,-1 1-1 0 0,1-1 0 0 0,-1 1 0 0 0,1 0 0 0 0,-1 0 0 0 0,1 0 0 0 0,-1 1 1 0 0,0-1-1 0 0,0 1 0 0 0,1 0 0 0 0,-1 0 0 0 0,0 0 0 0 0,0 0 0 0 0,-1 0 1 0 0,1 1-1 0 0,0-1 0 0 0,-1 1 0 0 0,3 3 0 0 0,0 1 7 0 0,-1 0 0 0 0,0 1-1 0 0,0 0 1 0 0,-1-1 0 0 0,0 1 0 0 0,0 0-1 0 0,2 14 1 0 0,9 35 58 0 0,-3-16 0 0 0,-3 1 0 0 0,5 45 0 0 0,8 111 28 0 0,-15-154-112 0 0,-4-29 5 0 0,2 27 1 0 0,-5-20 12 0 0,1-13-13 0 0,0-1 0 0 0,0 1 0 0 0,0-1 0 0 0,1 1 0 0 0,0-1 0 0 0,5 15 0 0 0,-5 6-368 0 0,-1-27-10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9:58.83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5315 9216 0 0,'0'0'11819'0'0,"3"-1"-10512"0"0,17-4 399 0 0,-12 3-1204 0 0,0 0-1 0 0,0-1 0 0 0,10-4 1 0 0,-7 1-140 0 0,-1 1-1 0 0,1 0 1 0 0,15-4-1 0 0,63-23 218 0 0,-54 18-2180 0 0,-2-3-4510 0 0,-3-2-2624 0 0</inkml:trace>
  <inkml:trace contextRef="#ctx0" brushRef="#br0" timeOffset="1">3462 111 4608 0 0,'0'0'208'0'0,"1"-2"-9"0"0,27-52 1859 0 0,-19 46 506 0 0,-3 2-503 0 0,15-30 2610 0 0,-20 33-3675 0 0,7 1 4269 0 0,-10 18-4638 0 0,0 0-1 0 0,-6 20 1 0 0,4-18-480 0 0,3-11-87 0 0,0 1 0 0 0,1 0 0 0 0,0-1 1 0 0,0 1-1 0 0,0-1 0 0 0,1 1 0 0 0,2 8 0 0 0,-1-6 9 0 0,-1-1 0 0 0,0 1 0 0 0,0 0-1 0 0,-1 10 1 0 0,-2 1 34 0 0,0-3-8 0 0,0 0 0 0 0,2 21 0 0 0,14 152 361 0 0,-12-62-302 0 0,-1-9-49 0 0,3-75-93 0 0,2 101 70 0 0,-8-99-68 0 0,-1 107 68 0 0,2 311 17 0 0,-2-342-65 0 0,-1 1-15 0 0,3-101-19 0 0,-4 31 0 0 0,3 84 0 0 0,-1 16-2 0 0,-1-41 15 0 0,8-57 62 0 0,-2-38 17 0 0,-1 1-1 0 0,-1 25 0 0 0,-2-24-22 0 0,-3 52 69 0 0,5-65-212 0 0,-1 0-1 0 0,0 1 1 0 0,-4 12 0 0 0,5-17 9 0 0,-1 0-1 0 0,0 0 1 0 0,0 0 0 0 0,0-1 0 0 0,0 1 0 0 0,-1 0 0 0 0,1-1 0 0 0,-1 1-1 0 0,1-1 1 0 0,-1 0 0 0 0,0 1 0 0 0,-4 2 0 0 0,0 10-2594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9:59.67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51 223 6448 0 0,'16'-13'6136'0'0,"-24"9"-1398"0"0,6 4-4424 0 0,0 0 0 0 0,0 0 0 0 0,0 1 1 0 0,0-1-1 0 0,0 0 0 0 0,0 0 0 0 0,1 1 0 0 0,-5 1 2400 0 0,3 1-1680 0 0,1 0-916 0 0,-1 1-1 0 0,1-1 0 0 0,0 1 1 0 0,1 0-1 0 0,-1-1 0 0 0,1 1 0 0 0,-1 0 1 0 0,1 0-1 0 0,0 0 0 0 0,1 0 1 0 0,-2 6-1 0 0,1 9 221 0 0,2 25 1 0 0,-1-15-320 0 0,1-20-3 0 0,0 1-1 0 0,1 0 1 0 0,-1-1 0 0 0,6 16-1 0 0,2 9 31 0 0,-4-1-34 0 0,-3-19 8 0 0,1 0 0 0 0,4 14 0 0 0,-3-16-29 0 0,0 1-1 0 0,-1 0 1 0 0,-1 0-1 0 0,0 0 0 0 0,1 18 1 0 0,-3-30-14 0 0,0 0 0 0 0,1-1 0 0 0,-1 1 0 0 0,0 0 0 0 0,0-1 0 0 0,0 1 0 0 0,0 0 0 0 0,0 0 1 0 0,-1-1-1 0 0,1 1 0 0 0,0 0 0 0 0,0-1 0 0 0,0 1 0 0 0,-1 0 0 0 0,1-1 0 0 0,0 1 0 0 0,-1 0 0 0 0,-4-10-1374 0 0,-1-28 20 0 0,6 28 1201 0 0,0-4 8 0 0,0 0 0 0 0,-1 1 0 0 0,0-1 0 0 0,-5-21 0 0 0,3 20 125 0 0,0 0 0 0 0,1 1 0 0 0,-1-27 1 0 0,2 12 37 0 0,0 17 31 0 0,2 0 0 0 0,0 0 0 0 0,4-20 0 0 0,-3 19 78 0 0,2-25 0 0 0,-4 28-68 0 0,0 2 47 0 0,0 0 0 0 0,0 0 0 0 0,0 0 1 0 0,1-1-1 0 0,1 1 0 0 0,3-12 0 0 0,0 1 67 0 0,-3 11 18 0 0,0 1 0 0 0,0-1 0 0 0,0 0 0 0 0,1 1 0 0 0,4-8 0 0 0,0 5-30 0 0,-4 6-75 0 0,0-1 1 0 0,-1 1-1 0 0,1-1 1 0 0,-1 0-1 0 0,0 1 1 0 0,0-1-1 0 0,1-5 1 0 0,-1 4 18 0 0,0-1 0 0 0,1 1 0 0 0,-1 0 0 0 0,1 0 0 0 0,0 1 0 0 0,0-1 0 0 0,0 1 0 0 0,1-1 0 0 0,0 1 0 0 0,7-6 0 0 0,3-1 275 0 0,0 1 0 0 0,17-9 0 0 0,-26 15-241 0 0,1 3 197 0 0,1 1-187 0 0,-2 1-22 0 0,1-1 0 0 0,0-1 0 0 0,0 1 1 0 0,-1-1-1 0 0,12-2 0 0 0,-15 2 296 0 0,6 15-192 0 0,-7-11-197 0 0,0 0-1 0 0,0 0 1 0 0,0 1 0 0 0,-1-1 0 0 0,1 0-1 0 0,-1 0 1 0 0,0 1 0 0 0,0-1 0 0 0,0 0-1 0 0,0 0 1 0 0,-1 1 0 0 0,1-1 0 0 0,-1 0-1 0 0,0 0 1 0 0,-1 4 0 0 0,1-4-5 0 0,0-1 0 0 0,1 1 1 0 0,-1 0-1 0 0,1 0 0 0 0,0 0 1 0 0,0 0-1 0 0,0 4 1 0 0,1-5-4 0 0,-1 0 1 0 0,0 0-1 0 0,0 1 0 0 0,0-1 1 0 0,0 0-1 0 0,-1 0 1 0 0,1 0-1 0 0,-1 1 1 0 0,1-1-1 0 0,-1 0 1 0 0,0 0-1 0 0,1 0 1 0 0,-1 0-1 0 0,0 0 1 0 0,-2 3-1 0 0,-7 7 8 0 0,5-6-11 0 0,1-1 0 0 0,0 1 0 0 0,0-1 0 0 0,1 1 0 0 0,-5 11 0 0 0,4-7-3 0 0,0 2-26 0 0,0 0-1 0 0,-1 0 1 0 0,0 0-1 0 0,-1-1 1 0 0,0 0-1 0 0,-1 0 1 0 0,-10 12-1 0 0,16-22 22 0 0,1 0-1 0 0,-1 0 0 0 0,1-1 1 0 0,-1 1-1 0 0,1 0 0 0 0,-1 0 1 0 0,1 0-1 0 0,0 0 0 0 0,-1-1 1 0 0,1 1-1 0 0,0 0 0 0 0,-1 0 0 0 0,1 0 1 0 0,0 0-1 0 0,0 0 0 0 0,0 0 1 0 0,0 0-1 0 0,0 0 0 0 0,0 0 1 0 0,1 2-1 0 0,-1-3-2 0 0,0 1-1 0 0,0 0 1 0 0,0 0 0 0 0,0 0 0 0 0,0 0-1 0 0,0 0 1 0 0,0 0 0 0 0,0 0 0 0 0,0 0-1 0 0,0-1 1 0 0,0 1 0 0 0,-1 0 0 0 0,1 0 0 0 0,0 0-1 0 0,-1 0 1 0 0,1-1 0 0 0,-1 1 0 0 0,1 0-1 0 0,-1 0 1 0 0,0 1 0 0 0,-9 7-156 0 0,10-9 164 0 0,0 0 0 0 0,-1 0 0 0 0,1 0 0 0 0,0 0 0 0 0,0 0 0 0 0,0 0 0 0 0,0 0 0 0 0,0 0 0 0 0,0 0 0 0 0,0 0 0 0 0,0 0 0 0 0,0 1 0 0 0,0-1-1 0 0,0 0 1 0 0,-1 0 0 0 0,1 0 0 0 0,0 0 0 0 0,0 0 0 0 0,0 0 0 0 0,0 0 0 0 0,0 0 0 0 0,0 0 0 0 0,0 0 0 0 0,0 0 0 0 0,0 1 0 0 0,0-1 0 0 0,0 0 0 0 0,0 0 0 0 0,0 0 0 0 0,0 0 0 0 0,0 0 0 0 0,0 0-1 0 0,0 0 1 0 0,0 0 0 0 0,0 1 0 0 0,0-1 0 0 0,0 0 0 0 0,0 0 0 0 0,0 0 0 0 0,0 0 0 0 0,0 0 0 0 0,0 0 0 0 0,0 0 0 0 0,0 0 0 0 0,0 0 0 0 0,0 1 0 0 0,0-1 0 0 0,1 0 0 0 0,-1 0 0 0 0,0 0 0 0 0,0 0 0 0 0,14 28-487 0 0,-1-18 490 0 0,-8-6 0 0 0,0-1 0 0 0,0 0 0 0 0,0 0 0 0 0,1 0 0 0 0,-1-1 0 0 0,7 3 0 0 0,33 9 64 0 0,-18-4 7 0 0,22 6 40 0 0,-47-15-105 0 0,1 0 0 0 0,0 0 0 0 0,0 0 0 0 0,-1 0 0 0 0,1 0 0 0 0,0 1 0 0 0,-1-1 0 0 0,1 1 0 0 0,-1-1 0 0 0,0 1 0 0 0,3 3 0 0 0,-3-3 6 0 0,1 0 1 0 0,0 1-1 0 0,0-1 0 0 0,0 0 0 0 0,0 0 1 0 0,0-1-1 0 0,4 3 0 0 0,6 0 52 0 0,20 11 0 0 0,-30-13 304 0 0,-3 1-281 0 0,0 0-67 0 0,-1 0 0 0 0,1 0 0 0 0,-1 0-1 0 0,0 0 1 0 0,0-1 0 0 0,-1 1 0 0 0,1 0 0 0 0,0-1 0 0 0,-1 1 0 0 0,0-1 0 0 0,0 1 0 0 0,1-1 0 0 0,-1 0 0 0 0,0 0-1 0 0,-1 0 1 0 0,1 0 0 0 0,0 0 0 0 0,-3 2 0 0 0,-4 2 33 0 0,1-1 0 0 0,-1 1 0 0 0,0-1 0 0 0,-11 3-1 0 0,-17 10 138 0 0,24-12-63 0 0,-23 9 0 0 0,2-2-16 0 0,20-8-45 0 0,-25 8 0 0 0,16-9-42 0 0,1 0 0 0 0,-38 0 0 0 0,38 0-88 0 0,19-3 47 0 0,1 0 0 0 0,-1 0 0 0 0,1-1 0 0 0,-1 0 1 0 0,1 1-1 0 0,-1-1 0 0 0,1 0 0 0 0,-1 0 0 0 0,1 0 1 0 0,-4-1-1 0 0,-2-2-57 0 0,-10-1-364 0 0,17 4-694 0 0,-1-2-343 0 0,-4-9-69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6:31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1 5528 0 0,'0'0'3545'0'0,"1"2"-1897"0"0,0-1-1515 0 0,-1 0 1 0 0,1 0-1 0 0,-1 0 0 0 0,0 0 0 0 0,1 0 1 0 0,-1 0-1 0 0,0 1 0 0 0,0-1 1 0 0,0 0-1 0 0,0 0 0 0 0,0 0 1 0 0,0 0-1 0 0,0 0 0 0 0,0 0 0 0 0,-1 0 1 0 0,1 0-1 0 0,-1 2 0 0 0,-1 14 2249 0 0,-10 7 1091 0 0,4 0-1531 0 0,7-22-1412 0 0,0-1-463 0 0,1 0 0 0 0,-1 0 0 0 0,1 1-1 0 0,-1-1 1 0 0,1 0 0 0 0,-1 0 0 0 0,0 0-1 0 0,1 0 1 0 0,-1 0 0 0 0,-2 1 0 0 0,-1 3 41 0 0,-5 7 221 0 0,-2 0 0 0 0,1-1 0 0 0,-22 17 0 0 0,16-14-254 0 0,-4 5 20 0 0,1 0 1 0 0,0 1 0 0 0,-26 37-1 0 0,39-48-103 0 0,-2-1-1 0 0,1 1 1 0 0,-10 7-1 0 0,11-11-78 0 0,0 1 0 0 0,0-1 0 0 0,0 2 0 0 0,1-1 1 0 0,0 1-1 0 0,1-1 0 0 0,-6 12 0 0 0,-3 4-737 0 0,12-20 179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6:31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6448 0 0,'0'0'7185'0'0,"3"0"-6269"0"0,11 0 494 0 0,24 3 0 0 0,-32-3-1249 0 0,-1 2 0 0 0,-1-1 0 0 0,1 0 0 0 0,0 1 0 0 0,0 0 0 0 0,0 0 0 0 0,-1 0 0 0 0,8 6 0 0 0,11 7 521 0 0,30 15-1 0 0,-20-12-287 0 0,-8-9-279 0 0,-22-9-102 0 0,1 1 0 0 0,-1 0 0 0 0,0 0 0 0 0,0 0 0 0 0,0 0 0 0 0,-1 0 0 0 0,1 1 0 0 0,4 2 0 0 0,-1 2 23 0 0,-3-4-32 0 0,0 1-1 0 0,-1-1 1 0 0,1 0-1 0 0,0 0 1 0 0,1 0-1 0 0,-1 0 1 0 0,6 2-1 0 0,-7-3 0 0 0,-1-1-1 0 0,1 1 1 0 0,-1 0-1 0 0,1 0 1 0 0,-1 0-1 0 0,1 0 1 0 0,-1 0-1 0 0,0 0 1 0 0,1 0-1 0 0,-1 1 1 0 0,0-1-1 0 0,0 0 1 0 0,1 2-1 0 0,-1 0-91 0 0,2-2-58 0 0,-1 0-226 0 0,4 3 469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6:32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 5528 0 0,'0'0'12634'0'0,"1"2"-12406"0"0,2 5-98 0 0,0 1 1 0 0,-1-1-1 0 0,2 13 0 0 0,-3-14-132 0 0,1 4 103 0 0,-2 1 0 0 0,1-1 1 0 0,-1 1-1 0 0,-1-1 0 0 0,0 0 1 0 0,0 1-1 0 0,-4 11 0 0 0,5-19-66 0 0,-1 0-1 0 0,1 0 1 0 0,0 1-1 0 0,0-1 1 0 0,0 0-1 0 0,1 0 1 0 0,-1 0-1 0 0,2 5 1 0 0,-1-5-24 0 0,0 0 0 0 0,0 1-1 0 0,-1-1 1 0 0,0 1 0 0 0,1-1 0 0 0,-1 0 0 0 0,-1 5 0 0 0,-2 13 90 0 0,0 35 0 0 0,2-36 15 0 0,-6 32-1 0 0,3-32-2 0 0,0 33-1 0 0,-2 82 176 0 0,-3 183 112 0 0,-3-44-112 0 0,4-18-208 0 0,2-60-16 0 0,4-107-57 0 0,1-18 40 0 0,-4 15-39 0 0,-2 89 58 0 0,-1-4-12 0 0,2-70-44 0 0,0-29 1 0 0,-12 209 96 0 0,12-215-96 0 0,0 21-12 0 0,-1 72 1 0 0,4-62 42 0 0,-3 22 34 0 0,-2 0-14 0 0,0-13 4 0 0,7-90-61 0 0,-17 215 64 0 0,13-109-24 0 0,2-53-26 0 0,-11 114-19 0 0,8-74 37 0 0,-8 108 1 0 0,2-30 32 0 0,2-17 9 0 0,-4 33 81 0 0,6-4-36 0 0,-5 147 24 0 0,11-129-4 0 0,3-125-98 0 0,7 116 87 0 0,-9-125-109 0 0,8 149 29 0 0,2-86-53 0 0,-4-46 0 0 0,3 57 54 0 0,-1 308-44 0 0,-8-296 1 0 0,-4 124 96 0 0,-3-106-100 0 0,0-2 50 0 0,8 137-47 0 0,-8-155-10 0 0,3 215 64 0 0,-2-175 0 0 0,9 40-21 0 0,3-89-22 0 0,-2-44-182 0 0,-2 58-174 0 0,-3-115 323 0 0,6 76 0 0 0,3 40 12 0 0,1-57 0 0 0,0 5 0 0 0,-6-66 76 0 0,0 29 155 0 0,-6-18-96 0 0,-4 112 183 0 0,0 56-254 0 0,1-66 6 0 0,1 1 4 0 0,-2-15-74 0 0,1 48 54 0 0,-1 18 42 0 0,3-150 112 0 0,-4 104 389 0 0,2-27-560 0 0,1-68-37 0 0,3-25-1 0 0,-2 87-18 0 0,5-130 8 0 0,6 184-654 0 0,-6-188 664 0 0,0 0 0 0 0,0 0 0 0 0,0 0 0 0 0,-3 8 0 0 0,2-8 5 0 0,0 1 1 0 0,0-1-1 0 0,1 0 0 0 0,0 0 0 0 0,1 10 0 0 0,1-5 33 0 0,-1-8-9 0 0,0 0-1 0 0,0-1 1 0 0,-1 1 0 0 0,1 0-1 0 0,-1 0 1 0 0,0 0-1 0 0,0-1 1 0 0,-1 5 0 0 0,-5 28 302 0 0,6-35-340 0 0,0 0 1 0 0,0-1-1 0 0,0 1 0 0 0,0-1 1 0 0,0 1-1 0 0,0-1 0 0 0,-1 1 0 0 0,1 0 1 0 0,0-1-1 0 0,0 1 0 0 0,0-1 0 0 0,0 1 1 0 0,-1-1-1 0 0,1 1 0 0 0,0-1 0 0 0,0 1 1 0 0,-1-1-1 0 0,1 1 0 0 0,-1-1 0 0 0,1 1 1 0 0,-1-1-1 0 0,1 1-8 0 0,0-1 0 0 0,-1 0-1 0 0,1 1 1 0 0,0-1 0 0 0,-1 0 0 0 0,1 1 0 0 0,0-1 0 0 0,0 1-1 0 0,0-1 1 0 0,-1 0 0 0 0,1 1 0 0 0,0-1 0 0 0,0 1-1 0 0,0-1 1 0 0,0 0 0 0 0,0 1 0 0 0,0-1 0 0 0,0 1 0 0 0,0-1-1 0 0,0 1 1 0 0,-7-3-1759 0 0,-8-9 90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6:34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4608 0 0,'1'9'407'0'0,"0"-6"-430"0"0,-1-1 0 0 0,1 1 1 0 0,-1 0-1 0 0,1-1 1 0 0,0 1-1 0 0,0-1 1 0 0,0 1-1 0 0,2 2 1 0 0,-1-3 557 0 0,-1 0 0 0 0,1 0 0 0 0,0 0 1 0 0,-1-1-1 0 0,1 1 0 0 0,0-1 1 0 0,0 1-1 0 0,4 2 0 0 0,0-2 621 0 0,0 1 0 0 0,0-1-1 0 0,0 0 1 0 0,7 1 0 0 0,15 4 1297 0 0,-24-6-2195 0 0,1 0-1 0 0,-1 0 1 0 0,1-1 0 0 0,-1 1-1 0 0,8-2 1 0 0,-6 1-26 0 0,-1 0 0 0 0,1 0-1 0 0,0 1 1 0 0,8 1 0 0 0,31 8 1075 0 0,55 5 1 0 0,-52-8-827 0 0,8 8-209 0 0,174 26 377 0 0,-115-15-467 0 0,6 8-97 0 0,144 20 94 0 0,-51-21-103 0 0,-105-19-78 0 0,-9 4 24 0 0,-51-7-1 0 0,53 2 0 0 0,107-6 29 0 0,-8 0 28 0 0,-34-11 85 0 0,-142 2-144 0 0,16 2-13 0 0,46 4 0 0 0,-20 0-8 0 0,334 6 226 0 0,-304-10-198 0 0,201-6 143 0 0,-65 2-321 0 0,-29 2 423 0 0,-181 0-136 0 0,247-16 1192 0 0,-22 5-1848 0 0,-123 9 520 0 0,289-15 131 0 0,-283 21-60 0 0,-30 0 4 0 0,219-6 134 0 0,39-2 176 0 0,-276 5-278 0 0,106-7 76 0 0,113-12-191 0 0,-92 9 38 0 0,-112 4 30 0 0,79-6 10 0 0,181-11 151 0 0,193-12 158 0 0,-507 33-372 0 0,67-2-5 0 0,38-4 51 0 0,-106 4-53 0 0,228-15 96 0 0,869 20 306 0 0,-926-5-340 0 0,-4-1-9 0 0,84 0 23 0 0,-75 8-75 0 0,-72 2 0 0 0,-37 2 0 0 0,3-1 0 0 0,-68-5-12 0 0,279-4 248 0 0,-249 3-236 0 0,30-2 0 0 0,-69-1 0 0 0,38-3 0 0 0,5-2 0 0 0,27 0 0 0 0,24 4 0 0 0,-33 7 41 0 0,-30 1-18 0 0,125 3 30 0 0,-70-5 6 0 0,-58-3-43 0 0,145-10-16 0 0,-3 0 0 0 0,-68 6 0 0 0,-117 5 0 0 0,1 1 0 0 0,31 4 0 0 0,-5 0 0 0 0,74 0 0 0 0,49 3 0 0 0,-69-5 0 0 0,-60-2 0 0 0,153-8 0 0 0,-167 8 0 0 0,200-5 0 0 0,-199 4 2 0 0,-1 0 1 0 0,1 2-1 0 0,0 1 1 0 0,49 10-1 0 0,-57-8 32 0 0,25 3-1 0 0,3 0 27 0 0,51 5-47 0 0,42-4-2 0 0,-40 3 42 0 0,-95-11-53 0 0,1 0 0 0 0,-1 0 0 0 0,1-1 0 0 0,8-1 0 0 0,-9 1 0 0 0,0 0 0 0 0,1 0 0 0 0,-1 1 0 0 0,12 0 0 0 0,11 5 0 0 0,-15-2 0 0 0,0-1 0 0 0,18 0 0 0 0,89 6 0 0 0,-88-8 73 0 0,37-7 1 0 0,-51 6-36 0 0,1 0 0 0 0,-1 1 0 0 0,32 4 1 0 0,22 1 45 0 0,-49-5-68 0 0,0 1 0 0 0,0 1 0 0 0,30 6 0 0 0,17 3-16 0 0,-8-2 0 0 0,16 3 23 0 0,11 1 27 0 0,-73-9-26 0 0,0 0 0 0 0,0-2-1 0 0,20 1 1 0 0,72 5-24 0 0,-99-8 0 0 0,-2 0-16 0 0,1 0 0 0 0,-1 0 0 0 0,1 1 0 0 0,12 3 0 0 0,-10-1 16 0 0,-1-1 0 0 0,1-1 0 0 0,-1 0 0 0 0,1-1 0 0 0,14-1 0 0 0,23 1-80 0 0,-46 0 55 0 0,-1-1-1 0 0,1 1 1 0 0,-1 0 0 0 0,1 0-1 0 0,-1-1 1 0 0,1 1 0 0 0,-1-1-1 0 0,0 0 1 0 0,1 0 0 0 0,-1 0-1 0 0,0 0 1 0 0,1 0 0 0 0,-1-1-1 0 0,0 1 1 0 0,0-1 0 0 0,0 1-1 0 0,2-3 1 0 0,3-1-119 0 0,-5 4-47 0 0,-1-2-669 0 0,0 1 613 0 0,0 0-1 0 0,0-1 1 0 0,0 1-1 0 0,0-1 1 0 0,-1 1-1 0 0,1-1 1 0 0,-1 1-1 0 0,0-1 1 0 0,0 0-1 0 0,0 1 0 0 0,0-1 1 0 0,0 1-1 0 0,0-1 1 0 0,-1 0-1 0 0,1 1 1 0 0,-1-1-1 0 0,1 1 1 0 0,-1-1-1 0 0,0 1 1 0 0,-2-4-1 0 0,-5-12-2047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6:34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 14368 0 0,'0'0'1442'0'0,"0"3"-1322"0"0,2 10 22 0 0,16 10 1399 0 0,-11-13-483 0 0,1 0 0 0 0,-1 0 0 0 0,18 15 0 0 0,-7-6-85 0 0,26 27 2144 0 0,-35-36-2766 0 0,-6-8-263 0 0,-1 0 0 0 0,1 1 0 0 0,-1 0 1 0 0,0-1-1 0 0,0 1 0 0 0,2 3 0 0 0,5 14 527 0 0,11 35 0 0 0,-13-34-225 0 0,-7-17-357 0 0,1-1 0 0 0,-1 1-1 0 0,0 0 1 0 0,0-1 0 0 0,0 1 0 0 0,0 0 0 0 0,0-1-1 0 0,-1 1 1 0 0,0-1 0 0 0,0 1 0 0 0,-1 4-1 0 0,-2 8 64 0 0,2-11-71 0 0,1 0 0 0 0,-1 0-1 0 0,0 0 1 0 0,-1-1-1 0 0,1 1 1 0 0,-1 0-1 0 0,0-1 1 0 0,0 0-1 0 0,0 1 1 0 0,-5 3-1 0 0,-7 7 110 0 0,-20 16-1 0 0,33-29-123 0 0,-12 7-88 0 0,0 0 0 0 0,-1 0 0 0 0,1-1-1 0 0,-2-1 1 0 0,1-1 0 0 0,-30 9 0 0 0,27-9-91 0 0,5-2-282 0 0,0-1-1 0 0,-1-1 1 0 0,1 0-1 0 0,0-1 1 0 0,-1 0-1 0 0,1-1 1 0 0,-15-1-1 0 0,-10-4-892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9T23:27:46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0 3224 0 0,'10'11'14349'0'0,"-8"-10"-13617"0"0,39 25 1079 0 0,-17-10-929 0 0,-3-2-539 0 0,-19-13-229 0 0,-1 0-8 0 0,2 0-97 0 0,1 2 61 0 0,14 17-187 0 0,-16-19 51 0 0,0 1-1 0 0,0-1 1 0 0,0 1-1 0 0,0-1 1 0 0,0 0-1 0 0,0 0 1 0 0,1 0-1 0 0,-1 0 0 0 0,0 0 1 0 0,1 0-1 0 0,-1-1 1 0 0,0 1-1 0 0,1-1 1 0 0,-1 0-1 0 0,1 1 1 0 0,3-2-1 0 0,13-3-4933 0 0,-21 2 3870 0 0,-6-5-206 0 0,7 7 1291 0 0,1 0-1 0 0,0 0 1 0 0,0 0-1 0 0,0 0 1 0 0,0 0-1 0 0,0 0 0 0 0,0-1 1 0 0,0 1-1 0 0,0 0 1 0 0,-1 0-1 0 0,1 0 1 0 0,0 0-1 0 0,0 0 1 0 0,0-1-1 0 0,0 1 0 0 0,0 0 1 0 0,0 0-1 0 0,0 0 1 0 0,0 0-1 0 0,0 0 1 0 0,0-1-1 0 0,0 1 1 0 0,0 0-1 0 0,0 0 1 0 0,0 0-1 0 0,0 0 0 0 0,0-1 1 0 0,0 1-1 0 0,0 0 1 0 0,0 0-1 0 0,0 0 1 0 0,1 0-1 0 0,-1 0 1 0 0,0-1-1 0 0,0 1 1 0 0,0 0-1 0 0,0 0 0 0 0,0 0 1 0 0,0 0-1 0 0,0 0 1 0 0,0 0-1 0 0,1 0 1 0 0,-1-1-1 0 0,0 1 1 0 0,0 0-1 0 0,0 0 0 0 0,0 0-13 0 0,1 0 0 0 0,-1 0 0 0 0,0 0 0 0 0,0-1 0 0 0,0 1 0 0 0,1 0 0 0 0,-1 0 0 0 0,0 0 0 0 0,0-1 0 0 0,0 1 0 0 0,0 0 0 0 0,0 0 0 0 0,0 0 0 0 0,1-1 0 0 0,-1 1 0 0 0,0 0 0 0 0,0 0 0 0 0,0-1 0 0 0,0 1 0 0 0,0 0-1 0 0,0 0 1 0 0,0 0 0 0 0,0-1 0 0 0,0 1 0 0 0,0 0 0 0 0,0 0 0 0 0,0-1 0 0 0,0 1 0 0 0,0 0 0 0 0,0 0 0 0 0,0-1 0 0 0,0 1 0 0 0,-1 0 0 0 0,1 0 0 0 0,0-1 0 0 0,-7-8-1161 0 0,6 6 78 0 0,-2 3-1152 0 0,-12-1 2172 0 0,11 1 460 0 0,1-1 0 0 0,-1 1 1 0 0,0 0-1 0 0,0 0 0 0 0,-7 2 1 0 0,9-2-164 0 0,1 0 1 0 0,0 1 0 0 0,-1 0 0 0 0,1-1-1 0 0,0 1 1 0 0,-1 0 0 0 0,1-1 0 0 0,0 1-1 0 0,0 0 1 0 0,0 0 0 0 0,0 0 0 0 0,0 0-1 0 0,0 0 1 0 0,0 0 0 0 0,0 1 0 0 0,0-1-1 0 0,0 0 1 0 0,0 0 0 0 0,1 1 0 0 0,-2 1-1 0 0,-13 28 2768 0 0,10-21-2161 0 0,1-1 0 0 0,0 0 0 0 0,0 1-1 0 0,-3 12 1 0 0,-3 4 309 0 0,8-22-918 0 0,0 0-1 0 0,1 0 0 0 0,-1 1 0 0 0,-1 6 0 0 0,-6 65 1517 0 0,1 122-1 0 0,10-85-1162 0 0,0-42-283 0 0,-2 0 1 0 0,-11 73-1 0 0,-20 110-77 0 0,19-146-80 0 0,7 26 49 0 0,4-56-76 0 0,-4 162-89 0 0,0 2-18 0 0,7-145 68 0 0,0-7 14 0 0,-18 201-24 0 0,5-172-10 0 0,1 2 0 0 0,-12 211 0 0 0,13-161 0 0 0,0-7 0 0 0,-6 80 70 0 0,10-1 220 0 0,10-122-107 0 0,1-21 18 0 0,-12 169 213 0 0,0-67-308 0 0,3-53-106 0 0,2-44 60 0 0,-1 2-5 0 0,-2 39 20 0 0,4-126-72 0 0,1 0 1 0 0,5 32 0 0 0,-3-28-4 0 0,1 27-1 0 0,-5-32 2 0 0,1-7 2 0 0,0-1 0 0 0,3 20 1 0 0,1 7 35 0 0,-1 0-1 0 0,-3 54 1 0 0,-1-35 16 0 0,-1-10-45 0 0,2-46 7 0 0,-1 0-1 0 0,1-1 0 0 0,0 1 0 0 0,0 0 1 0 0,0-1-1 0 0,-1 1 0 0 0,1 0 0 0 0,0-1 1 0 0,-1 1-1 0 0,1 0 0 0 0,0-1 1 0 0,-1 1-1 0 0,1-1 0 0 0,-1 1 0 0 0,0 0 1 0 0,-3 8-3379 0 0,-7-13-33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6:41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5064 0 0,'0'0'20331'0'0,"3"0"-20176"0"0,-2 0-153 0 0,9-1 0 0 0,-1 1 0 0 0,0 0 0 0 0,0 1 0 0 0,0 0 0 0 0,1 1-1 0 0,-1 0 1 0 0,15 5 0 0 0,4 1 309 0 0,-24-6-186 0 0,0 1-1 0 0,-1-1 1 0 0,1 0 0 0 0,-1 1-1 0 0,1 0 1 0 0,-1 0 0 0 0,3 4-1 0 0,2 1-26 0 0,1 1-70 0 0,1 19 54 0 0,-10-28-77 0 0,1 1 0 0 0,-1 0 0 0 0,0 0 0 0 0,0 0 0 0 0,0 0 0 0 0,0 0 0 0 0,0 0 0 0 0,0-1 0 0 0,0 1 0 0 0,0 0 0 0 0,0 0 0 0 0,-1 0 1 0 0,1 0-1 0 0,0 0 0 0 0,-1-1 0 0 0,0 2 0 0 0,-2 9 17 0 0,1-1 7 0 0,2-7-19 0 0,0 1-1 0 0,-1-1 1 0 0,0 0-1 0 0,0 1 1 0 0,0-1 0 0 0,-2 5-1 0 0,-9 20 60 0 0,9-20-47 0 0,-1 1-1 0 0,1-1 0 0 0,-1-1 1 0 0,-5 8-1 0 0,-50 72 104 0 0,57-84-121 0 0,0-2 3 0 0,-21 10-20 0 0,22-11 79 0 0,-5 4-1896 0 0,12-14-1887 0 0,-5 8 3262 0 0,1-1 0 0 0,0 1 1 0 0,-1 0-1 0 0,1 0 0 0 0,0 0 1 0 0,0 0-1 0 0,1 0 0 0 0,-1 0 1 0 0,0 0-1 0 0,0 0 0 0 0,6-2 1 0 0,12-9-1633 0 0,18-23-2453 0 0,-22 24 3368 0 0,20-21 0 0 0,-24 21 642 0 0,1 1 0 0 0,24-17 0 0 0,-24 19 532 0 0,19-17 1 0 0,-20 15 102 0 0,24-33 18519 0 0,-50 52-17455 0 0,5-2-780 0 0,0 0 0 0 0,-15 5 0 0 0,24-11-374 0 0,-1 1 0 0 0,1-1 0 0 0,-1 0 0 0 0,1 1 0 0 0,-1-1 0 0 0,1 1 1 0 0,-1-1-1 0 0,1 0 0 0 0,-1 1 0 0 0,1-1 0 0 0,0 1 0 0 0,-1 0 0 0 0,1-1 0 0 0,0 1 0 0 0,-1-1 1 0 0,1 1-1 0 0,0-1 0 0 0,0 1 0 0 0,0 0 0 0 0,0-1 0 0 0,-1 2 0 0 0,1 0 35 0 0,-17 26 205 0 0,14-23-238 0 0,-1 0-1 0 0,1 0 1 0 0,0 0 0 0 0,0 0 0 0 0,1 1-1 0 0,0-1 1 0 0,0 1 0 0 0,0-1 0 0 0,0 1-1 0 0,0 6 1 0 0,-1 6 62 0 0,2-3-45 0 0,2-9-26 0 0,0-1-1 0 0,1 1 1 0 0,-1-1-1 0 0,1 0 0 0 0,1 0 1 0 0,-1 1-1 0 0,1-1 1 0 0,-1-1-1 0 0,7 8 0 0 0,-6-7-6 0 0,-1-2-1 0 0,0-1 0 0 0,1 1 0 0 0,-1-1 0 0 0,1 0 0 0 0,0 0 0 0 0,-1 0 0 0 0,1 0 0 0 0,0 0 0 0 0,0-1 0 0 0,0 1 0 0 0,1-1 0 0 0,3 2 0 0 0,42 9 0 0 0,-46-12 0 0 0,4 1-38 0 0,0-1 1 0 0,0 0-1 0 0,0 0 1 0 0,0 0-1 0 0,0-1 0 0 0,0 0 1 0 0,0 0-1 0 0,0-1 0 0 0,0 0 1 0 0,-1-1-1 0 0,1 1 0 0 0,-1-1 1 0 0,1 0-1 0 0,-1-1 0 0 0,10-6 1 0 0,-4 1-183 0 0,-1 0 0 0 0,0 0 0 0 0,0-1 0 0 0,-1-1 0 0 0,0 0 0 0 0,13-19 0 0 0,-2-2-1766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6:42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46 11520 0 0,'0'0'528'0'0,"-6"-1"170"0"0,-9-10-724 0 0,14 10 106 0 0,0 0 0 0 0,0 0-1 0 0,0 0 1 0 0,0 0 0 0 0,0 0-1 0 0,0 0 1 0 0,0 1 0 0 0,0-1 0 0 0,0 0-1 0 0,0 1 1 0 0,-1-1 0 0 0,1 1-1 0 0,0-1 1 0 0,0 1 0 0 0,-3-1 0 0 0,3 1 96 0 0,0-1 1 0 0,1 1 0 0 0,-1-1 0 0 0,1 1 0 0 0,-1-1 0 0 0,0 0-1 0 0,1 1 1 0 0,0-1 0 0 0,-1 0 0 0 0,1 1 0 0 0,-1-1 0 0 0,1 0-1 0 0,0 1 1 0 0,-1-1 0 0 0,1-1 0 0 0,-1 1-26 0 0,0 0 1 0 0,1 1-1 0 0,-1-1 0 0 0,0 0 1 0 0,0 0-1 0 0,1 1 1 0 0,-1-1-1 0 0,0 1 0 0 0,0-1 1 0 0,0 1-1 0 0,0-1 1 0 0,0 1-1 0 0,0-1 0 0 0,0 1 1 0 0,0 0-1 0 0,0-1 0 0 0,0 1 1 0 0,0 0-1 0 0,0 0 1 0 0,0 0-1 0 0,-1 0 0 0 0,0 0 717 0 0,-10 1 414 0 0,11 0-1247 0 0,1-1 1 0 0,-1 1 0 0 0,0-1-1 0 0,1 1 1 0 0,-1-1-1 0 0,0 1 1 0 0,1-1 0 0 0,-1 1-1 0 0,1-1 1 0 0,-1 1-1 0 0,1 0 1 0 0,0-1 0 0 0,-1 1-1 0 0,1 0 1 0 0,0 0 0 0 0,-1-1-1 0 0,1 1 1 0 0,0 0-1 0 0,0 0 1 0 0,0-1 0 0 0,-1 1-1 0 0,1 0 1 0 0,0 0 0 0 0,0 0-1 0 0,1 1 1 0 0,-2 4 6 0 0,-4 13 110 0 0,3-12-111 0 0,1 0 0 0 0,-1 1 0 0 0,1-1 0 0 0,0 9 0 0 0,1-10-19 0 0,-1 2-14 0 0,1 0 0 0 0,0 0 0 0 0,1-1-1 0 0,0 1 1 0 0,0 0 0 0 0,0 0 0 0 0,1 0-1 0 0,1-1 1 0 0,3 11 0 0 0,7 7 36 0 0,-7-14-45 0 0,1 1-1 0 0,0-1 1 0 0,9 13 0 0 0,13 8-73 0 0,-15-24 74 0 0,-11-7 0 0 0,1 0 0 0 0,-1 0 0 0 0,1 0 0 0 0,-1 0 0 0 0,1-1 0 0 0,4 0 0 0 0,13 0 0 0 0,-16-2 0 0 0,-2-1 0 0 0,0 1 0 0 0,0 0 1 0 0,0 0-1 0 0,0-1 0 0 0,0 1 0 0 0,0-1 0 0 0,-1 0 0 0 0,1 1 0 0 0,-1-1 1 0 0,0-1-1 0 0,1 1 0 0 0,2-6 0 0 0,2-2 9 0 0,-6 9-4 0 0,0 0 1 0 0,0 0-1 0 0,0 0 0 0 0,0-1 1 0 0,0 1-1 0 0,-1 0 1 0 0,1 0-1 0 0,-1 0 0 0 0,1-1 1 0 0,-1 1-1 0 0,0 0 0 0 0,0-1 1 0 0,0 1-1 0 0,0-5 1 0 0,-1 3 0 0 0,1 0 0 0 0,0 0 0 0 0,1 1 0 0 0,-1-1 0 0 0,2-5 0 0 0,1-8-16 0 0,-1-1 0 0 0,-1 1 0 0 0,-1-22-1 0 0,0 30-6 0 0,0 7-85 0 0,1-1 22 0 0,0 0 73 0 0,3-10 66 0 0,-2 14-5 0 0,2 1-65 0 0,2-1-2 0 0,0 1 0 0 0,0 0-1 0 0,0 1 1 0 0,-1-1-1 0 0,1 1 1 0 0,-1 0 0 0 0,0 1-1 0 0,0-1 1 0 0,0 1 0 0 0,6 5-1 0 0,-4 1 6 0 0,-1-1-1 0 0,1 1 1 0 0,-1 1-1 0 0,-1-1 1 0 0,0 1-1 0 0,5 15 0 0 0,10 21 9 0 0,-14-35 11 0 0,0-1 0 0 0,-2 1-1 0 0,1 0 1 0 0,-1 0 0 0 0,4 24-1 0 0,-5-7-4 0 0,0-7 206 0 0,0 24 0 0 0,-3-39 29 0 0,0 0 1 0 0,-1 0-1 0 0,0 0 1 0 0,0 0-1 0 0,-4 13 1 0 0,3-15-186 0 0,-1 1 1 0 0,1-1-1 0 0,-1 0 1 0 0,-1 0-1 0 0,1 0 0 0 0,-1 0 1 0 0,0-1-1 0 0,0 0 1 0 0,0 1-1 0 0,0-1 1 0 0,-1-1-1 0 0,1 1 0 0 0,-1-1 1 0 0,0 1-1 0 0,-1-1 1 0 0,1-1-1 0 0,0 1 0 0 0,-1-1 1 0 0,1 0-1 0 0,-1 0 1 0 0,-6 1-1 0 0,-12 3 205 0 0,14-3-194 0 0,1 0 0 0 0,-1-1 0 0 0,0 0 1 0 0,0-1-1 0 0,-11 0 0 0 0,0 0 24 0 0,10-1-76 0 0,1 0 0 0 0,-1 0 0 0 0,0-1 0 0 0,0 0 0 0 0,-13-4 0 0 0,14 3-71 0 0,0 0 0 0 0,-21-1-1 0 0,23 2-416 0 0,0 0 1 0 0,0 0-1 0 0,0 0 0 0 0,-13-5 0 0 0,19 5-1431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6:57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13073 920 0 0,'0'-2'67'0'0,"0"0"-448"0"0,0-7 986 0 0,0 7 319 0 0,0-1-1 0 0,0 1 1 0 0,-1-1-1 0 0,1 1 1 0 0,-1-1-1 0 0,0 1 0 0 0,1 0 1 0 0,-3-4-1 0 0,1 2-39 0 0,0-1-1 0 0,0 0 0 0 0,1 0 0 0 0,-2-6 1 0 0,-1-3 101 0 0,4 11-722 0 0,-1-1 0 0 0,1 1 1 0 0,-1 0-1 0 0,1 0 0 0 0,0-1 1 0 0,1-5-1 0 0,-1 5-84 0 0,1 1 0 0 0,-1 0 0 0 0,0 0 1 0 0,0-1-1 0 0,-1 1 0 0 0,0-6 0 0 0,-3-8 435 0 0,2 1 0 0 0,0-1 0 0 0,1 0 0 0 0,0 0 0 0 0,3-21 0 0 0,-1-5 16 0 0,-1 31-499 0 0,0 0 6 0 0,0 0 0 0 0,0 0 0 0 0,1 1 0 0 0,1-1-1 0 0,3-12 1 0 0,-1 9 22 0 0,-2 0-1 0 0,1 1 1 0 0,-1-20-1 0 0,2-4 152 0 0,2-14 9 0 0,-1 0-137 0 0,3 1 0 0 0,17-63 1 0 0,-18 90-121 0 0,2-26 0 0 0,-6 30-1 0 0,1 1 1 0 0,1-1-1 0 0,9-23 0 0 0,-3 17-49 0 0,-6 15 3 0 0,1-1 0 0 0,-2 0 1 0 0,6-24-1 0 0,-5 10-5 0 0,1-7-9 0 0,12-42 0 0 0,-15 68-3 0 0,-1 0 28 0 0,0 0 1 0 0,0 1 0 0 0,0-1-1 0 0,-1 0 1 0 0,0 0 0 0 0,0-9-1 0 0,0 3 48 0 0,1 0-1 0 0,0 1 1 0 0,1-1-1 0 0,0 1 1 0 0,1 0-1 0 0,8-17 1 0 0,-5 12-36 0 0,-1 0 0 0 0,4-21 1 0 0,-5 17 4 0 0,8-23 1 0 0,4-14 18 0 0,-11 35-5 0 0,16-43-1 0 0,-20 60-45 0 0,0 0 0 0 0,0-1 1 0 0,-1 1-1 0 0,0 0 0 0 0,1-12 0 0 0,3-17 30 0 0,-4 31-28 0 0,3-15 24 0 0,0 1-1 0 0,-1-1 1 0 0,0-19 0 0 0,-2 8 57 0 0,10-55 0 0 0,-3 32-38 0 0,-5 14-5 0 0,-3 25-40 0 0,6-28-1 0 0,0 16 38 0 0,11-58 24 0 0,4-25 71 0 0,-15 79-82 0 0,10-32 0 0 0,-5 23-23 0 0,0 3 10 0 0,-6 22-28 0 0,-1-1-1 0 0,4-24 0 0 0,-3 13 7 0 0,1-1 0 0 0,1 1 0 0 0,14-30 0 0 0,7-30 17 0 0,-12 34-2 0 0,-9 33 4 0 0,6-31 0 0 0,-12 47-40 0 0,0 0 0 0 0,0 0-1 0 0,0 1 1 0 0,0-1 0 0 0,0 0 0 0 0,3-3 0 0 0,4-11 34 0 0,-5 0-23 0 0,4-10 33 0 0,-4 17-36 0 0,0 1-1 0 0,0-1 0 0 0,-1-1 0 0 0,1-17 0 0 0,3-12 13 0 0,-4 13 24 0 0,-2 23-47 0 0,1 0 0 0 0,-1 0-1 0 0,0 0 1 0 0,1 0 0 0 0,0 0 0 0 0,0 1 0 0 0,2-7 0 0 0,2-3 17 0 0,-1-1 0 0 0,5-23-1 0 0,-6 22-15 0 0,0 1 0 0 0,8-19 0 0 0,-8 24 18 0 0,0-1-1 0 0,3-18 1 0 0,-4 19-11 0 0,-1 1 1 0 0,2-1-1 0 0,-1 1 0 0 0,7-14 0 0 0,-6 14 1 0 0,-1 0-1 0 0,1-1 1 0 0,-1 1-1 0 0,0 0 1 0 0,0-11-1 0 0,5-22 13 0 0,7-29 41 0 0,-6 0-11 0 0,8-7 11 0 0,-3 26-64 0 0,1 12 53 0 0,-13 28-43 0 0,-1 7-10 0 0,0 1 0 0 0,1-1 0 0 0,0 1 1 0 0,-1-1-1 0 0,1 1 0 0 0,2-4 0 0 0,7-29-3 0 0,-9 27 22 0 0,1 0 0 0 0,6-14-1 0 0,16-52-9 0 0,-11 31 53 0 0,7-4-24 0 0,-12 30-19 0 0,6-19 0 0 0,28-75 149 0 0,-34 92-139 0 0,21-32-18 0 0,-20 31 5 0 0,1 0 0 0 0,1 1 0 0 0,19-26 0 0 0,-14 15-16 0 0,-14 24 0 0 0,1 1 0 0 0,1 0 0 0 0,-1-1 0 0 0,1 1 0 0 0,0 0 0 0 0,9-8 0 0 0,-6 6 14 0 0,0 0 0 0 0,0-1-1 0 0,-1 0 1 0 0,0 0 0 0 0,5-11-1 0 0,9-14 44 0 0,-6 15-34 0 0,14-23 7 0 0,-8 11-30 0 0,-10 17 0 0 0,10-7 0 0 0,-3 4 0 0 0,3-6 0 0 0,-15 19 0 0 0,-3-1 0 0 0,1 1 0 0 0,14-11 0 0 0,-11 10 2 0 0,-1 0 0 0 0,1 0-1 0 0,-1 0 1 0 0,0-1 0 0 0,4-5 0 0 0,-5 6 40 0 0,5 0-40 0 0,-1-1 0 0 0,-1 0 0 0 0,1 0 0 0 0,-1-1-1 0 0,10-11 1 0 0,-14 15 4 0 0,-1 1-1 0 0,1-1 1 0 0,0 1-1 0 0,0 0 0 0 0,4-3 1 0 0,-5 4 0 0 0,1-1 1 0 0,-1 1-1 0 0,0-1 1 0 0,1 0-1 0 0,-1 0 1 0 0,0 1-1 0 0,0-2 1 0 0,-1 1-1 0 0,1 0 1 0 0,0 0-1 0 0,-1 0 1 0 0,3-5-1 0 0,-1 1-3 0 0,1-1 0 0 0,0 1 0 0 0,0 0 0 0 0,7-8-1 0 0,7-9 48 0 0,-16 21-48 0 0,0 0-1 0 0,0-1 1 0 0,0 1-1 0 0,1 0 0 0 0,-1 0 1 0 0,1 0-1 0 0,5-3 0 0 0,10-7-1 0 0,-10 3 18 0 0,0 0 0 0 0,11-16 0 0 0,-13 17-11 0 0,1-1 0 0 0,15-15 0 0 0,-4 3 46 0 0,-16 18-46 0 0,1-1 1 0 0,-1 1 0 0 0,1-1-1 0 0,0 1 1 0 0,0 0 0 0 0,7-4-1 0 0,-4 2 6 0 0,0 0-1 0 0,0 0 0 0 0,7-8 0 0 0,13-11 14 0 0,11-8 46 0 0,-30 26-58 0 0,0 1 0 0 0,0-2 0 0 0,-1 1 0 0 0,1-1 0 0 0,-1 0 0 0 0,6-11 0 0 0,14-14 24 0 0,-21 26-38 0 0,-1 1 0 0 0,0 1 0 0 0,0-1 0 0 0,1 1 0 0 0,0 0 0 0 0,-1 0 0 0 0,9-4 0 0 0,-2 1 28 0 0,12-11 8 0 0,-11 8 0 0 0,7-7-8 0 0,21-27 36 0 0,-38 42-56 0 0,1-1 0 0 0,-1 1 0 0 0,1 0 0 0 0,-1 0 1 0 0,5-3-1 0 0,5-4 15 0 0,-4 4-8 0 0,4-3 30 0 0,26-31-33 0 0,-14 19 18 0 0,-20 17-23 0 0,1-1 0 0 0,-1 1-1 0 0,0-1 1 0 0,4-5 0 0 0,6-10-7 0 0,-5 12 0 0 0,12-11 53 0 0,-3 6 3 0 0,-15 10-41 0 0,-1 0-8 0 0,-1 2-6 0 0,-1-1 0 0 0,1 1 0 0 0,0-1-1 0 0,-1 1 1 0 0,1-1 0 0 0,0 1-1 0 0,-1 0 1 0 0,1-1 0 0 0,0 1-1 0 0,0 0 1 0 0,-1-1 0 0 0,1 1-1 0 0,0 0 1 0 0,0 0 0 0 0,-1 0 0 0 0,1 0-1 0 0,0 0 1 0 0,0-1 0 0 0,0 1-1 0 0,-1 1 1 0 0,2-1 0 0 0,2-3 41 0 0,1-3-40 0 0,-1 1 0 0 0,2 0 0 0 0,-1 0 0 0 0,1 0 0 0 0,6-4-1 0 0,28-23-1 0 0,-12 14 0 0 0,-17 12 11 0 0,-7 2 31 0 0,5-5-31 0 0,-3 7-11 0 0,0 0 0 0 0,13-13 0 0 0,3-5 0 0 0,-7 8 11 0 0,19-19 47 0 0,-31 27-58 0 0,1 1 1 0 0,-1 0 0 0 0,1-1 0 0 0,0 1 0 0 0,0 1 0 0 0,6-4 0 0 0,31-22 63 0 0,-24 18-44 0 0,-8 5-12 0 0,0-1 0 0 0,0 0 1 0 0,14-13-1 0 0,-12 9-8 0 0,-2 2 0 0 0,0-3 0 0 0,11-8 23 0 0,-16 16-16 0 0,-1 0-1 0 0,1 0 1 0 0,0 0 0 0 0,0 0 0 0 0,6-2 0 0 0,10-10 23 0 0,26-23 1 0 0,-36 29-28 0 0,-1 0-3 0 0,0-2 0 0 0,12-8 0 0 0,-8 12 0 0 0,9-1 24 0 0,-18 6 3 0 0,11-13-14 0 0,-5 8-13 0 0,7-4 0 0 0,2 2 0 0 0,-17 7 4 0 0,1 1 1 0 0,0-1-1 0 0,-1 0 0 0 0,1 0 1 0 0,-1-1-1 0 0,1 1 0 0 0,-1 0 1 0 0,0-1-1 0 0,3-4 0 0 0,9-10 17 0 0,0 2-21 0 0,-10 10 0 0 0,-1 0 0 0 0,1 0 0 0 0,0 1 0 0 0,1 0 0 0 0,4-4 0 0 0,-2-1 0 0 0,5-12 0 0 0,-12 20 1 0 0,1 1 0 0 0,0-1-1 0 0,-1 1 1 0 0,1-1 0 0 0,-1 0 0 0 0,1 1-1 0 0,0-1 1 0 0,0 1 0 0 0,-1-1 0 0 0,1 1-1 0 0,0 0 1 0 0,0-1 0 0 0,1 1 0 0 0,2 0 12 0 0,1 0 2 0 0,15-12 10 0 0,-8 4-25 0 0,-2 2 0 0 0,3-2 0 0 0,8-7 0 0 0,-18 13 0 0 0,18-5 0 0 0,-2 0 0 0 0,-4 2 0 0 0,6 0 25 0 0,-16 2-10 0 0,-1-1-2 0 0,15-2-2 0 0,-14 6-13 0 0,0 0 2 0 0,15-9 13 0 0,-6 3 29 0 0,2 0-31 0 0,7 2-11 0 0,-20 5 0 0 0,34-11 0 0 0,-33 7-2 0 0,0 0 2 0 0,15 2 13 0 0,-15-1 29 0 0,5-7-47 0 0,-8 9-1 0 0,-1-1 1 0 0,1 1-1 0 0,-1 0 0 0 0,1-1 0 0 0,-1 1 1 0 0,1 0-1 0 0,0 0 0 0 0,-1-1 1 0 0,1 1-1 0 0,-1 0 0 0 0,1 0 0 0 0,0 0 1 0 0,-1 0-1 0 0,1 0 0 0 0,0 0 1 0 0,-1 0-1 0 0,1 0 0 0 0,0 0 0 0 0,-1 0 1 0 0,1 0-1 0 0,-1 0 0 0 0,1 0 1 0 0,1 1-1 0 0,-2-1-1 0 0,2 0-36 0 0,1-1 90 0 0,0 0-19 0 0,20-8 231 0 0,-15 5-246 0 0,-7 4 28 0 0,47-10 150 0 0,3 2-191 0 0,-32 5 0 0 0,-16 3 0 0 0,0-1 0 0 0,0 1 0 0 0,1-1 0 0 0,-1 1 0 0 0,0-1 0 0 0,0 0 0 0 0,0 0 0 0 0,6-3 0 0 0,2 0 0 0 0,10 3 0 0 0,0 0 0 0 0,-5-4 0 0 0,2-2 0 0 0,18-7 0 0 0,-34 13 0 0 0,1 0 0 0 0,0 0 0 0 0,0 0 0 0 0,0 0 0 0 0,-1 1 0 0 0,7-1 0 0 0,11-4 0 0 0,80-27 0 0 0,-78 26 0 0 0,-2 3 0 0 0,-2-5 0 0 0,2 0 0 0 0,22-6 0 0 0,-19 10 0 0 0,3 2 0 0 0,-3-3 0 0 0,8-6 0 0 0,3 2 0 0 0,-25 7 0 0 0,-1 1 0 0 0,25-10 0 0 0,-7 1 0 0 0,-3 1 0 0 0,-2-2 0 0 0,1 4 0 0 0,13 0 0 0 0,-31 6 0 0 0,34-16 0 0 0,2 4 0 0 0,-13 5 0 0 0,-15 3 0 0 0,0 1 0 0 0,18-5 0 0 0,-11 3 0 0 0,-2-5 0 0 0,-15 8 0 0 0,0 1 0 0 0,1 0 0 0 0,-1 0 0 0 0,1 0 0 0 0,-1 1 0 0 0,1-1 0 0 0,-1 1 0 0 0,1-1 0 0 0,0 1 0 0 0,0 0 0 0 0,5-2 0 0 0,10-4 0 0 0,-11 3 0 0 0,-1 0 0 0 0,22-5 0 0 0,-25 8 0 0 0,0 0 0 0 0,-1 0 0 0 0,1-1 0 0 0,-1 1 0 0 0,1 0 0 0 0,-1-1 0 0 0,1 0 0 0 0,-1 1 0 0 0,4-5 0 0 0,-4 4 0 0 0,0-1 0 0 0,1 1 0 0 0,-1 0 0 0 0,1 0 0 0 0,0 0 0 0 0,0 0 0 0 0,0 1 0 0 0,0-1 0 0 0,0 1 0 0 0,0 0 0 0 0,0 0 0 0 0,0 0 0 0 0,0 0 0 0 0,6-1 0 0 0,6-1 0 0 0,7-8 0 0 0,-15 8 0 0 0,-1 0 0 0 0,1 1 0 0 0,9-2 0 0 0,-9 2 0 0 0,16-5 0 0 0,7-17 0 0 0,-23 21 0 0 0,24-14 0 0 0,8-1 78 0 0,-28 14-28 0 0,-1-1 0 0 0,0 0-1 0 0,16-10 1 0 0,-22 12-40 0 0,5-4-61 0 0,1 1 1 0 0,12-8 0 0 0,19-9-14 0 0,-14 11 64 0 0,-22 11 0 0 0,0-1 0 0 0,60-46 0 0 0,-60 45 0 0 0,-3 2 1 0 0,0 1 0 0 0,0-1 0 0 0,0 0 1 0 0,0 1-1 0 0,0-1 0 0 0,-1 0 0 0 0,1 0 1 0 0,0 0-1 0 0,-1-1 0 0 0,1 1 0 0 0,1-2 1 0 0,33-22 135 0 0,-24 14-98 0 0,-10 9-54 0 0,0 0 0 0 0,0 1 0 0 0,0-1 0 0 0,1 1 0 0 0,-1-1 0 0 0,0 1 0 0 0,1 0 0 0 0,3-2 0 0 0,9-4-30 0 0,5-4 34 0 0,10-4 11 0 0,-27 13 0 0 0,0 0 0 0 0,1 1 0 0 0,-1 0 0 0 0,0-1 0 0 0,0 1 0 0 0,4 0 0 0 0,-2-1 0 0 0,1 0 0 0 0,-1-1 0 0 0,0 0 0 0 0,0 1 0 0 0,0-1 0 0 0,8-8 0 0 0,15-8 0 0 0,-15 12 0 0 0,-12 5 0 0 0,3-2 0 0 0,23-8 0 0 0,-19 9 0 0 0,-2 0 0 0 0,1 0 0 0 0,0 0 0 0 0,-1-1 0 0 0,1 0 0 0 0,8-8 0 0 0,-9 8 0 0 0,1-1 0 0 0,-1 1 0 0 0,1 0 0 0 0,9-3 0 0 0,-1-1 15 0 0,-9 5-4 0 0,1 0 1 0 0,-1 1 0 0 0,0-1 0 0 0,1 1-1 0 0,-1 0 1 0 0,1 1 0 0 0,-1 0 0 0 0,1 0-1 0 0,12 0 1 0 0,-19 1-14 0 0,1 0 1 0 0,-1 0-1 0 0,0 0 0 0 0,0 0 1 0 0,0 0-1 0 0,0 0 0 0 0,0 0 0 0 0,1 0 1 0 0,-1 0-1 0 0,0 0 0 0 0,0 0 1 0 0,0 0-1 0 0,0 0 0 0 0,0 0 1 0 0,1 0-1 0 0,-1 0 0 0 0,0 0 0 0 0,0 0 1 0 0,0 0-1 0 0,0 0 0 0 0,0 0 1 0 0,1 0-1 0 0,-1 0 0 0 0,0-1 1 0 0,0 1-1 0 0,0 0 0 0 0,0 0 0 0 0,0 0 1 0 0,0 0-1 0 0,0 0 0 0 0,1 0 1 0 0,-1 0-1 0 0,0-1 0 0 0,0 1 1 0 0,0 0-1 0 0,0 0 0 0 0,0 0 0 0 0,0 0 1 0 0,0-1-1 0 0,1 0-1 0 0,0-1-1 0 0,0 0 1 0 0,0 1 0 0 0,0-1-1 0 0,0 1 1 0 0,0-1-1 0 0,1 1 1 0 0,-1-1 0 0 0,0 1-1 0 0,1 0 1 0 0,-1 0 0 0 0,1 0-1 0 0,-1 0 1 0 0,1 0-1 0 0,0 0 1 0 0,-1 0 0 0 0,1 0-1 0 0,3-1 1 0 0,16-8 3 0 0,-20 10 0 0 0,0-1 0 0 0,0 0 0 0 0,0 1 0 0 0,-1-1 0 0 0,1 0 0 0 0,0 0 0 0 0,0 1 0 0 0,-1-1 0 0 0,1 0 0 0 0,-1 0 0 0 0,1 0 0 0 0,-1 0 0 0 0,1 0 0 0 0,-1 0 0 0 0,0 0 0 0 0,1 0 0 0 0,-1 0 0 0 0,0-2 0 0 0,1 2 0 0 0,-1 0 0 0 0,0-1 0 0 0,1 1 0 0 0,-1-1 0 0 0,1 1 0 0 0,-1 0 0 0 0,1 0 0 0 0,-1-1 0 0 0,1 1 0 0 0,0 0 0 0 0,0 0 0 0 0,0 0 0 0 0,0 0 0 0 0,-1 0 0 0 0,1 0 0 0 0,2-1 0 0 0,17-10 0 0 0,-19 12 0 0 0,-1 0 0 0 0,0 0 0 0 0,1 0 0 0 0,-1-1 0 0 0,0 1 0 0 0,1 0 0 0 0,-1 0 0 0 0,0 0 0 0 0,1 0 0 0 0,-1-1 0 0 0,0 1 0 0 0,1 0 0 0 0,-1 0 0 0 0,0-1 0 0 0,1 1 0 0 0,-1 0 0 0 0,0 0 0 0 0,0-1 0 0 0,1 1 0 0 0,-1 0 0 0 0,0-1 0 0 0,0 1 0 0 0,0 0 0 0 0,0-1 0 0 0,1 0 0 0 0,-2 1 0 0 0,1 0 0 0 0,0 0 0 0 0,0-1 0 0 0,0 1 0 0 0,0 0 0 0 0,-1-1 0 0 0,1 1 0 0 0,0 0 0 0 0,0 0 0 0 0,0-1 0 0 0,0 1 0 0 0,0 0 0 0 0,0-1 0 0 0,0 1 0 0 0,0 0 0 0 0,0-1 0 0 0,0 1 0 0 0,0 0 0 0 0,0-1 0 0 0,0 1 0 0 0,0 0 0 0 0,0-1 0 0 0,0 1 0 0 0,0 0 0 0 0,0 0 0 0 0,0-1 0 0 0,1 1 0 0 0,-1 0 0 0 0,0-1 0 0 0,0 1 0 0 0,0 0 0 0 0,1 0 0 0 0,-1-1 0 0 0,0 1 0 0 0,0 0 0 0 0,0 0 0 0 0,1 0 0 0 0,-1-1 0 0 0,0 1 0 0 0,0 0 0 0 0,1 0 0 0 0,-1 0 0 0 0,0 0 0 0 0,1 0 0 0 0,-1-1 0 0 0,0 1 0 0 0,1 0 0 0 0,-1 0 0 0 0,1 0 0 0 0,3-2 0 0 0,5-9 0 0 0,-8 9 0 0 0,0 1 0 0 0,0-1 0 0 0,1 0 0 0 0,-1 1 0 0 0,0-1 0 0 0,1 1 0 0 0,-1-1 0 0 0,1 1 0 0 0,0 0 0 0 0,-1 0 0 0 0,1 0 0 0 0,0 0 0 0 0,0 0 0 0 0,0 0 0 0 0,0 0 0 0 0,0 0 0 0 0,0 1 0 0 0,0-1 0 0 0,0 1 0 0 0,3-1 0 0 0,4-1 0 0 0,26-10 0 0 0,-11-2 0 0 0,-18 11 0 0 0,0-1 0 0 0,0 1 0 0 0,0 0 0 0 0,12-3 0 0 0,-13 4 0 0 0,-1 1 0 0 0,1-1 0 0 0,-1 0 0 0 0,1 0 0 0 0,-1 0 0 0 0,0-1 0 0 0,0 0 0 0 0,7-5 0 0 0,0-8 45 0 0,2 0 38 0 0,34-17-115 0 0,-44 31 28 0 0,-1 0 0 0 0,0-1-1 0 0,0 1 1 0 0,0 0 0 0 0,0-1 0 0 0,2-3 0 0 0,-3 3 18 0 0,1 0 1 0 0,0 1 0 0 0,-1 0-1 0 0,1-1 1 0 0,0 1 0 0 0,0 0-1 0 0,5-4 1 0 0,6-2 40 0 0,-8 5-73 0 0,0 1 0 0 0,-1-1 0 0 0,1 0 1 0 0,-1-1-1 0 0,0 1 0 0 0,0-1 0 0 0,3-4 0 0 0,-4 6 13 0 0,-1 0-1 0 0,0 0 1 0 0,1 0 0 0 0,-1 0-1 0 0,1 1 1 0 0,-1-1 0 0 0,1 1-1 0 0,0 0 1 0 0,-1 0 0 0 0,1 0-1 0 0,5-1 1 0 0,11-6 5 0 0,-12 3 0 0 0,0 0 0 0 0,0 0 0 0 0,-1-1 0 0 0,0 0 0 0 0,0 0 0 0 0,8-11 0 0 0,-10 12 0 0 0,1-1-1 0 0,-1 1 0 0 0,1 0 1 0 0,7-5-1 0 0,-11 9 3 0 0,0 0-1 0 0,1 0 0 0 0,-1 0 1 0 0,0-1-1 0 0,0 1 0 0 0,0 0 1 0 0,0-1-1 0 0,0 1 0 0 0,1-2 1 0 0,2-4 45 0 0,1 0 1 0 0,10-12 0 0 0,-10 14-10 0 0,-4 3-34 0 0,0 1-1 0 0,0-1 1 0 0,-1 1 0 0 0,1-1-1 0 0,0 1 1 0 0,-1-1 0 0 0,1 1 0 0 0,-1-1-1 0 0,1 0 1 0 0,-1 1 0 0 0,0-1-1 0 0,1-2 1 0 0,-1 3-6 0 0,0 1-1 0 0,0 0 1 0 0,0 0 0 0 0,0 0 0 0 0,0 0-1 0 0,0-1 1 0 0,0 1 0 0 0,0 0 0 0 0,0 0-1 0 0,0 0 1 0 0,0 0 0 0 0,0-1 0 0 0,0 1-1 0 0,0 0 1 0 0,0 0 0 0 0,1 0 0 0 0,-1 0-1 0 0,0-1 1 0 0,0 1 0 0 0,0 0 0 0 0,0 0-1 0 0,0 0 1 0 0,0 0 0 0 0,1 0-1 0 0,-1 0 1 0 0,0 0 0 0 0,0 0 0 0 0,0-1-1 0 0,0 1 1 0 0,1 0 0 0 0,-1 0 0 0 0,0 0-1 0 0,2-1-5 0 0,5-3 3 0 0,-1 0 0 0 0,1 0 0 0 0,-1-1-1 0 0,0 0 1 0 0,0 0 0 0 0,-1-1 0 0 0,8-8 0 0 0,-11 10 17 0 0,0 1 0 0 0,0-1 0 0 0,0 1 0 0 0,0 0 0 0 0,1 0 0 0 0,-1 0 0 0 0,1 0 0 0 0,0 0 0 0 0,0 0 0 0 0,5-3 0 0 0,-8 5-12 0 0,5-4 1 0 0,0 0-1 0 0,-1 0 1 0 0,0 0 0 0 0,5-8 0 0 0,-5 6-6 0 0,1 0 1 0 0,0 1-1 0 0,9-10 0 0 0,-10 12-10 0 0,0 0-1 0 0,0 0 1 0 0,0-1 0 0 0,-1 1-1 0 0,0-1 1 0 0,0 1-1 0 0,0-1 1 0 0,-1 0-1 0 0,0 0 1 0 0,0-1-1 0 0,2-6 1 0 0,-3 10 29 0 0,0-1-1 0 0,0 1 1 0 0,0 0-1 0 0,0 0 1 0 0,1 0-1 0 0,-1 0 1 0 0,0 0-1 0 0,4-3 0 0 0,-4 4-6 0 0,0 0 0 0 0,0 0-1 0 0,0-1 1 0 0,0 1-1 0 0,0 0 1 0 0,0-1-1 0 0,-1 1 1 0 0,1 0 0 0 0,0-1-1 0 0,-1 1 1 0 0,1-1-1 0 0,-1 0 1 0 0,1 1-1 0 0,0-3 1 0 0,-2-7 6 0 0,1 10-13 0 0,-1 0 0 0 0,1 0 0 0 0,0 0 0 0 0,0 0 0 0 0,0 0 0 0 0,0-1 0 0 0,0 1 0 0 0,0 0 0 0 0,1 0-1 0 0,-1 0 1 0 0,0 0 0 0 0,1 0 0 0 0,-1 0 0 0 0,0 0 0 0 0,1 0 0 0 0,-1 0 0 0 0,2-2 0 0 0,11-12-15 0 0,1-3-54 0 0,15-25-35 0 0,-20 29 123 0 0,0 0-1 0 0,8-15 1 0 0,-13 22-2 0 0,0-1-1 0 0,0 1 1 0 0,1 0-1 0 0,0 0 1 0 0,0 1-1 0 0,10-10 1 0 0,-11 12-40 0 0,-1 0-1 0 0,0-1 1 0 0,0 1-1 0 0,3-8 1 0 0,-4 8 8 0 0,0 1 0 0 0,0-1 1 0 0,1 1-1 0 0,-1-1 0 0 0,1 1 1 0 0,3-4-1 0 0,8-3 12 0 0,-9 6 24 0 0,0 0 0 0 0,0 1 0 0 0,7-10 0 0 0,-11 12-15 0 0,0 0 0 0 0,0 0 0 0 0,0 0 1 0 0,-1 0-1 0 0,1 0 0 0 0,0-1 0 0 0,-1 1 1 0 0,1 0-1 0 0,-1 0 0 0 0,1-1 0 0 0,-1 1 0 0 0,0 0 1 0 0,0-1-1 0 0,1 1 0 0 0,-1 0 0 0 0,0-1 1 0 0,0 1-1 0 0,0-1 0 0 0,0 1 0 0 0,-1 0 1 0 0,1-1-1 0 0,-1-1 0 0 0,1 2-9 0 0,-1 0-1 0 0,1 0 1 0 0,0-1-1 0 0,-1 1 1 0 0,1 0-1 0 0,0 0 1 0 0,0-1 0 0 0,0 1-1 0 0,0 0 1 0 0,0-1-1 0 0,0 1 1 0 0,0 0-1 0 0,0 0 1 0 0,1-1 0 0 0,-1 1-1 0 0,0 0 1 0 0,1 0-1 0 0,-1 0 1 0 0,1-1-1 0 0,-1 1 1 0 0,1 0 0 0 0,0 0-1 0 0,-1 0 1 0 0,1 0-1 0 0,0 0 1 0 0,0 0-1 0 0,0 0 1 0 0,-1 0 0 0 0,1 0-1 0 0,2 0 1 0 0,6-9-31 0 0,-8 9 32 0 0,-1 1 0 0 0,1-1 0 0 0,-1 0 0 0 0,1 1 0 0 0,-1-1 0 0 0,1 0 1 0 0,-1 0-1 0 0,0 1 0 0 0,0-1 0 0 0,1 0 0 0 0,-1 0 0 0 0,0 1 0 0 0,0-1 0 0 0,0 0 0 0 0,1 0 0 0 0,-1 0 0 0 0,0 1 0 0 0,0-1 0 0 0,0 0 1 0 0,-1 0-1 0 0,1 0 0 0 0,0 1 0 0 0,0-1 0 0 0,0 0 0 0 0,-1 0 0 0 0,1 1 0 0 0,0-1 0 0 0,-1 0 0 0 0,1 0 0 0 0,0 1 0 0 0,-1-1 1 0 0,0-1-1 0 0,0 1 5 0 0,0 0 1 0 0,1 1-1 0 0,-1-1 1 0 0,1 0 0 0 0,-1 0-1 0 0,1 0 1 0 0,0 0 0 0 0,-1 0-1 0 0,1 0 1 0 0,0-1-1 0 0,0 1 1 0 0,-1 0 0 0 0,1 0-1 0 0,0 0 1 0 0,0 0 0 0 0,0 0-1 0 0,0 0 1 0 0,1 0 0 0 0,-1 0-1 0 0,0 0 1 0 0,0 0-1 0 0,1-2 1 0 0,0 1 7 0 0,1 0 1 0 0,-1 0-1 0 0,1 0 1 0 0,-1 0-1 0 0,1 0 0 0 0,4-4 1 0 0,-4 4-9 0 0,0 1 1 0 0,0-1-1 0 0,-1 0 0 0 0,1 0 1 0 0,-1 0-1 0 0,1 0 1 0 0,-1 0-1 0 0,1 0 0 0 0,-1-1 1 0 0,2-4-1 0 0,-2 2-18 0 0,1 1-1 0 0,0-1 1 0 0,0 0-1 0 0,0 0 1 0 0,1 1-1 0 0,-1 0 1 0 0,1-1-1 0 0,0 1 1 0 0,1 0-1 0 0,-1 0 1 0 0,1 1 0 0 0,6-7-1 0 0,32-30 15 0 0,-18 17 17 0 0,-17 17 3 0 0,-5 4-10 0 0,0 1 0 0 0,-1-1 0 0 0,1 1 0 0 0,0-1 0 0 0,-1 0 0 0 0,1 0 0 0 0,-1 1 1 0 0,1-1-1 0 0,-1 0 0 0 0,0 0 0 0 0,0 0 0 0 0,2-4 0 0 0,1-11-38 0 0,2 1-1 0 0,12-26 1 0 0,-18 42 26 0 0,0-1 1 0 0,1 0-1 0 0,-1 0 1 0 0,0 0-1 0 0,1 0 0 0 0,-1 0 1 0 0,0 0-1 0 0,0 0 0 0 0,0 1 1 0 0,0-1-1 0 0,0 0 1 0 0,0 0-1 0 0,0 0 0 0 0,0 0 1 0 0,0 0-1 0 0,0 0 1 0 0,-1 0-1 0 0,1 0 0 0 0,0 0 1 0 0,-1 1-1 0 0,1-1 0 0 0,0 0 1 0 0,-1 0-1 0 0,0-1 1 0 0,0 1 2 0 0,1 1 0 0 0,-1-1 0 0 0,1 1 0 0 0,0-1 0 0 0,-1 0 0 0 0,1 1 0 0 0,0-1 0 0 0,-1 0 0 0 0,1 0 0 0 0,0 1 0 0 0,0-1 0 0 0,0 0 0 0 0,0 1 0 0 0,0-1 0 0 0,0 0 0 0 0,0 0 0 0 0,0 1 0 0 0,0-1 1 0 0,0 0-1 0 0,0 1 0 0 0,0-1 0 0 0,0 0 0 0 0,0 0 0 0 0,1 1 0 0 0,-1-1 0 0 0,0 0 0 0 0,1 1 0 0 0,-1-1 0 0 0,1 0 0 0 0,7-8 0 0 0,-6 8 0 0 0,-1 0 0 0 0,0 0 0 0 0,1 0 0 0 0,-1 0 0 0 0,0 0 0 0 0,0-1 0 0 0,0 1 0 0 0,0 0 0 0 0,0-1 0 0 0,0 1 0 0 0,-1-1 0 0 0,2-1 0 0 0,-2-8 4 0 0,0 10 2 0 0,0-1 0 0 0,-1 1 0 0 0,1-1 1 0 0,1 1-1 0 0,-1-1 0 0 0,0 1 0 0 0,0-1 0 0 0,0 1 0 0 0,1 0 1 0 0,-1-1-1 0 0,1 1 0 0 0,0-3 0 0 0,7-10 10 0 0,0 1 0 0 0,18-23 0 0 0,-24 34-28 0 0,0-1 1 0 0,-1 0-1 0 0,1 0 1 0 0,-1-1-1 0 0,0 1 0 0 0,0 0 1 0 0,0 0-1 0 0,0-1 1 0 0,1-5-1 0 0,-2 6 23 0 0,0 0-1 0 0,1 0 0 0 0,0 0 1 0 0,-1 0-1 0 0,1 1 1 0 0,0-1-1 0 0,0 0 1 0 0,1 0-1 0 0,-1 1 1 0 0,1-1-1 0 0,-1 1 1 0 0,4-4-1 0 0,17-13 24 0 0,-19 16-31 0 0,1 0 0 0 0,-1 0-1 0 0,0 0 1 0 0,1 0 0 0 0,-1 0-1 0 0,-1-1 1 0 0,1 1 0 0 0,0-1 0 0 0,-1 0-1 0 0,4-7 1 0 0,15-53-155 0 0,-20 62 146 0 0,-1 0 0 0 0,1-1 0 0 0,0 1 0 0 0,-1 0 0 0 0,0-1 0 0 0,0 1 0 0 0,1-1-1 0 0,-2-2 1 0 0,1 3 17 0 0,0-1 0 0 0,0 1-1 0 0,1-1 1 0 0,-1 0 0 0 0,0 1-1 0 0,2-5 1 0 0,6-10 57 0 0,1-4-39 0 0,-9 15-53 0 0,0 0-1 0 0,1 3 15 0 0,-1 1-1 0 0,1-1 1 0 0,0 0-1 0 0,1 1 1 0 0,-1-1-1 0 0,0 1 1 0 0,1-1-1 0 0,2-2 1 0 0,-2 1 2 0 0,1 1 1 0 0,-1-1-1 0 0,0 0 1 0 0,3-8-1 0 0,6-26 8 0 0,-6 19 0 0 0,8-20 0 0 0,13-16 0 0 0,-24 50 0 0 0,0 0 0 0 0,0 0 0 0 0,-1 0 0 0 0,1 0 0 0 0,-1 0 0 0 0,-1 0 0 0 0,1-1 0 0 0,-1 1 0 0 0,0 0 0 0 0,0-1 0 0 0,-2-9 0 0 0,1 7 0 0 0,1 1 0 0 0,0 0 0 0 0,0-1 0 0 0,0 1 0 0 0,3-10 0 0 0,1-1 0 0 0,-3 9 0 0 0,1 1 0 0 0,0 0 0 0 0,1-1 0 0 0,0 1 0 0 0,0 0 0 0 0,6-9 0 0 0,-6 14 0 0 0,-1-1 0 0 0,1 1 0 0 0,-1-1 0 0 0,0 1 0 0 0,-1-1 0 0 0,1 0 0 0 0,0 0 0 0 0,-1 0 0 0 0,0 0 0 0 0,0 0 0 0 0,1-6 0 0 0,-2 7 0 0 0,0 0 0 0 0,1 0 0 0 0,-1 1 0 0 0,1-1 0 0 0,0 0 0 0 0,0 0 0 0 0,0 1 0 0 0,0-1 0 0 0,3-3 0 0 0,-2 3 0 0 0,-1 1 0 0 0,0-1 0 0 0,1 0 0 0 0,-1 0 0 0 0,0 1 0 0 0,-1-1 0 0 0,1 0 0 0 0,0 0 0 0 0,0-4 0 0 0,-1 1 0 0 0,0 1 0 0 0,0 0 0 0 0,1-1 0 0 0,0 1 0 0 0,0 0 0 0 0,2-8 0 0 0,-2 10 0 0 0,0 0 0 0 0,-1 1 0 0 0,0-1 0 0 0,1 0 0 0 0,-1 0 0 0 0,0 1 0 0 0,-1-5 0 0 0,1 4 0 0 0,-1 0 0 0 0,1 0 0 0 0,0 0 0 0 0,0 0 0 0 0,1 1 0 0 0,0-6 0 0 0,25-86 0 0 0,-22 68 0 0 0,-4 22 0 0 0,1 1 0 0 0,-1 0 0 0 0,1-1 0 0 0,-1 1 0 0 0,1 0 0 0 0,0 0 0 0 0,0-1 0 0 0,0 1 0 0 0,1 0 0 0 0,1-3 0 0 0,-1 2 0 0 0,0-1 0 0 0,0 0 0 0 0,-1 0 0 0 0,0 0 0 0 0,0 0 0 0 0,0 0 0 0 0,-1 0 0 0 0,1-7 0 0 0,0-8 0 0 0,0-5 0 0 0,-1 20 0 0 0,0 0 0 0 0,0 0 0 0 0,0 0 0 0 0,2-5 0 0 0,0 0 0 0 0,-1 4 0 0 0,1-1 0 0 0,0 1 0 0 0,5-12 0 0 0,-5 13 0 0 0,0 0 0 0 0,0 0 0 0 0,-1 0 0 0 0,2-7 0 0 0,-2 6 0 0 0,0 0 0 0 0,1 0 0 0 0,0 0 0 0 0,3-7 0 0 0,-2 5 0 0 0,-1 1 0 0 0,1-1 0 0 0,-2 0 0 0 0,1 0 0 0 0,-1 0 0 0 0,-1 1 0 0 0,1-1 0 0 0,-2-10 0 0 0,4-30 0 0 0,-1 35 0 0 0,3-23 0 0 0,-5 25 0 0 0,1 0 0 0 0,1 0 0 0 0,3-12 0 0 0,-3 13 0 0 0,0-1 0 0 0,0 1 0 0 0,-1-14 0 0 0,5-84 0 0 0,-5 93 0 0 0,0 0 0 0 0,5-19 0 0 0,-3 20 0 0 0,-1-1 0 0 0,1-19 0 0 0,-2 12 0 0 0,1 0 0 0 0,2 1 0 0 0,11-42 0 0 0,4-23 0 0 0,-9-14 0 0 0,-5 69 0 0 0,-2 21 0 0 0,-2-1 0 0 0,2-19 0 0 0,1-7 0 0 0,-3 29 0 0 0,0-1 0 0 0,0 1 0 0 0,-1-17 0 0 0,-2 15 0 0 0,1 1 0 0 0,0-1 0 0 0,1 0 0 0 0,0 1 0 0 0,0-1 0 0 0,1 0 0 0 0,3-11 0 0 0,0-6 0 0 0,2-39 0 0 0,-1 10 0 0 0,0 14 0 0 0,-1 12 0 0 0,1-35 0 0 0,2-26 0 0 0,-1 2 0 0 0,-6-451 0 0 0,8 468 0 0 0,-1-16 0 0 0,0 5 0 0 0,-7 66 0 0 0,6-30 0 0 0,-3 29 0 0 0,1-28 0 0 0,-4-61 0 0 0,0 105 0 0 0,0-1 0 0 0,0 1 0 0 0,1-1 0 0 0,-1 1 0 0 0,1 0 0 0 0,-1-1 0 0 0,2-1 0 0 0,2-14 0 0 0,-4-63-101 0 0,0 80 11 0 0,-1-1-92 0 0,-5-5 535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7:08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217 264 17047 0 0,'0'-2'388'0'0,"0"-2"-252"0"0,-1 0-1 0 0,0 1 0 0 0,0-1 0 0 0,0 0 0 0 0,-1 1 0 0 0,1-1 0 0 0,-1 1 0 0 0,-4-6 0 0 0,-8-20 117 0 0,10 18-174 0 0,0 0-1 0 0,-1 0 0 0 0,0 1 1 0 0,-1 0-1 0 0,0 0 0 0 0,-15-17 1 0 0,7 5 611 0 0,-8-7 414 0 0,13 18-556 0 0,1-1 1 0 0,-10-15-1 0 0,18 27-532 0 0,0 0 1 0 0,0 0-1 0 0,0 0 0 0 0,0-1 0 0 0,0 1 0 0 0,0 0 0 0 0,0 0 0 0 0,-1-1 0 0 0,1 1 0 0 0,0 0 0 0 0,0 0 1 0 0,0 0-1 0 0,-1 0 0 0 0,1-1 0 0 0,0 1 0 0 0,0 0 0 0 0,0 0 0 0 0,-1 0 0 0 0,1 0 0 0 0,0 0 1 0 0,0 0-1 0 0,-1 0 0 0 0,1-1 0 0 0,0 1 0 0 0,0 0 0 0 0,-1 0 0 0 0,1 0 0 0 0,0 0 0 0 0,0 0 1 0 0,-1 0-1 0 0,1 0 0 0 0,0 0 0 0 0,0 0 0 0 0,-1 0 0 0 0,1 1 0 0 0,0-1 0 0 0,-1 0 0 0 0,-7 9 111 0 0,-4 21-229 0 0,11-27 146 0 0,-6 23-43 0 0,1 1 0 0 0,1 0 0 0 0,1 0 0 0 0,-1 41 0 0 0,2-13 0 0 0,-4 41 0 0 0,9 138 0 0 0,11-127 0 0 0,-12-80 0 0 0,1-4 0 0 0,5 35 0 0 0,-6-54 0 0 0,11 57-8 0 0,29 84 0 0 0,-33-123-116 0 0,8 37 0 0 0,-10-25-7453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7:08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13128 0 0,'0'0'1186'0'0,"2"1"-972"0"0,18 15 998 0 0,-19-15-1066 0 0,0 0 1 0 0,0 0-1 0 0,1 0 1 0 0,-1 0-1 0 0,0 0 1 0 0,0-1-1 0 0,1 1 1 0 0,-1 0-1 0 0,0-1 0 0 0,1 1 1 0 0,-1-1-1 0 0,1 1 1 0 0,-1-1-1 0 0,2 0 1 0 0,22 9 1639 0 0,-21-8-1539 0 0,0 1-1 0 0,1-1 1 0 0,-1 1-1 0 0,0-1 1 0 0,0 0-1 0 0,1-1 1 0 0,5 1-1 0 0,2-1 222 0 0,1 1-62 0 0,0-2-1 0 0,-1 1 0 0 0,1-2 1 0 0,19-3-1 0 0,7-3 264 0 0,-29 6-564 0 0,0 0 0 0 0,0 0-1 0 0,-1-1 1 0 0,12-4 0 0 0,4-3 64 0 0,-19 8-176 0 0,0 0 0 0 0,0-1 0 0 0,0 0 0 0 0,-1 0 0 0 0,1 0 0 0 0,4-4 0 0 0,49-43-1803 0 0,-31 29-60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7:0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2304 0 0,'0'0'16691'0'0,"-1"4"-14545"0"0,-12 31 509 0 0,8-25-2294 0 0,1 1 1 0 0,1 0-1 0 0,-4 18 1 0 0,-10 109 894 0 0,13-106-886 0 0,2 0 0 0 0,3 58 0 0 0,19 66-523 0 0,-14-115-27 0 0,-5-27 67 0 0,1 0-1 0 0,0 0 0 0 0,8 24 1 0 0,43 81-977 0 0,-43-98 1030 0 0,-8-16 62 0 0,0-1 0 0 0,1 0 0 0 0,-1 1-1 0 0,1-1 1 0 0,5 5 0 0 0,-6-7-131 0 0,1-1-758 0 0,0 0 411 0 0,1 0 1 0 0,-1 0-1 0 0,1-1 1 0 0,-1 1-1 0 0,1-1 1 0 0,0 0 0 0 0,3 0-1 0 0,3-5-7234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7:09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13824 0 0,'0'0'1622'0'0,"2"-1"-811"0"0,20-14 1106 0 0,-18 12-1630 0 0,0 0 1 0 0,1 0 0 0 0,-1 1 0 0 0,1-1 0 0 0,-1 1 0 0 0,1 0 0 0 0,0 0 0 0 0,0 0 0 0 0,5-1 0 0 0,44-8 1806 0 0,-35 6-1393 0 0,-16 4-594 0 0,-1 0 1 0 0,1 0-1 0 0,0 0 1 0 0,0 0-1 0 0,-1 1 0 0 0,1-1 1 0 0,0 1-1 0 0,0 0 1 0 0,0 0-1 0 0,0 0 1 0 0,-1 0-1 0 0,1 0 1 0 0,0 1-1 0 0,0-1 1 0 0,0 1-1 0 0,-1 0 0 0 0,4 1 1 0 0,4 4 193 0 0,-7-4-185 0 0,1-1 0 0 0,-1 1 1 0 0,0 0-1 0 0,1-1 1 0 0,-1 0-1 0 0,1 0 0 0 0,4 1 1 0 0,-5 2-4 0 0,0 0-100 0 0,1-1 0 0 0,-1 1 0 0 0,1-1 0 0 0,0 1 0 0 0,0-1 0 0 0,5 2 0 0 0,-9-5-12 0 0,0 0 0 0 0,0 0 0 0 0,1 1 0 0 0,-1-1 0 0 0,0 0 1 0 0,0 0-1 0 0,0 0 0 0 0,0 0 0 0 0,1 0 0 0 0,-1 0 0 0 0,0 0 0 0 0,0 0 0 0 0,0 0 1 0 0,0 1-1 0 0,0-1 0 0 0,1 0 0 0 0,-1 0 0 0 0,0 0 0 0 0,0 0 0 0 0,0 0 0 0 0,0 1 1 0 0,0-1-1 0 0,0 0 0 0 0,0 0 0 0 0,0 0 0 0 0,0 0 0 0 0,0 1 0 0 0,0-1 0 0 0,0 0 1 0 0,1 0-1 0 0,-1 0 0 0 0,0 0 0 0 0,0 1 0 0 0,0-1 0 0 0,-1 0 0 0 0,1 0 0 0 0,0 1 1 0 0,-6 30 17 0 0,0-3 32 0 0,5-24-36 0 0,0 1-1 0 0,0-1 0 0 0,0 0 1 0 0,0 0-1 0 0,-1 0 1 0 0,0-1-1 0 0,1 1 1 0 0,-5 5-1 0 0,-1 3 20 0 0,-1 7 18 0 0,7-16-45 0 0,-1 0 1 0 0,1 0 0 0 0,-1 0-1 0 0,1 0 1 0 0,-1 0 0 0 0,0 0-1 0 0,0 0 1 0 0,0-1-1 0 0,-4 4 1 0 0,-15 14 5 0 0,17-15-19 0 0,2 1-66 0 0,-3 0-486 0 0,-1 1-1 0 0,1-1 1 0 0,-1 0 0 0 0,-9 7 0 0 0,3-2-1319 0 0</inkml:trace>
  <inkml:trace contextRef="#ctx0" brushRef="#br0" timeOffset="1">395 1 16727 0 0,'0'0'1275'0'0,"-1"3"-868"0"0,0 1-393 0 0,0-1 1 0 0,-1 1-1 0 0,0-1 0 0 0,0 0 1 0 0,0 0-1 0 0,0 0 1 0 0,0 0-1 0 0,0 0 1 0 0,-1 0-1 0 0,-4 4 0 0 0,-11 14 1339 0 0,9-9-680 0 0,7-9-443 0 0,0 1 0 0 0,0 0 0 0 0,1 0 0 0 0,0 0 0 0 0,0 0 0 0 0,0 0 0 0 0,1 0 0 0 0,-1 1 0 0 0,1-1 0 0 0,0 0 0 0 0,0 0 0 0 0,0 0 0 0 0,2 7 0 0 0,-1-9-195 0 0,0 1 1 0 0,0-1-1 0 0,0 0 1 0 0,0 1-1 0 0,1-1 0 0 0,-1 0 1 0 0,3 2-1 0 0,4 8 26 0 0,-5-6-67 0 0,1 1 1 0 0,-1-1-1 0 0,1 0 0 0 0,0 0 1 0 0,1-1-1 0 0,0 1 1 0 0,0-1-1 0 0,0 0 1 0 0,0-1-1 0 0,1 1 1 0 0,-1-1-1 0 0,12 7 1 0 0,-10-8 5 0 0,1 1 0 0 0,-1-1 1 0 0,0-1-1 0 0,1 0 1 0 0,-1 0-1 0 0,1 0 0 0 0,8 0 1 0 0,-12-1 4 0 0,-1-1 0 0 0,1 0 1 0 0,0-1-1 0 0,0 1 0 0 0,0-1 1 0 0,-1 1-1 0 0,1-1 0 0 0,0 0 0 0 0,-1-1 1 0 0,1 1-1 0 0,-1-1 0 0 0,1 1 1 0 0,-1-1-1 0 0,0 0 0 0 0,6-4 1 0 0,-3 0-487 0 0,1 1-1 0 0,-1-1 1 0 0,0-1 0 0 0,11-13 0 0 0,-9 8-1703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7:09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15200 0 0,'0'0'1527'0'0,"3"1"-1261"0"0,9 4 365 0 0,0 0 0 0 0,0 1 1 0 0,0 1-1 0 0,-1 0 0 0 0,0 0 1 0 0,0 1-1 0 0,-1 0 0 0 0,0 1 1 0 0,0 0-1 0 0,-1 1 0 0 0,12 15 1 0 0,-15-14-317 0 0,0 0 1 0 0,0 0 0 0 0,-1 1 0 0 0,5 19 0 0 0,9 51 426 0 0,-14-55-666 0 0,0 1 50 0 0,-2 1 0 0 0,-1-1 0 0 0,-1 1 0 0 0,-5 47 0 0 0,-5-13-116 0 0,-31 116-1 0 0,36-170-1730 0 0,4-7 831 0 0,-1-1-1 0 0,0 0 1 0 0,1 1-1 0 0,-1-1 1 0 0,1 1-1 0 0,0-1 1 0 0,-1 1-1 0 0,1 2 0 0 0</inkml:trace>
  <inkml:trace contextRef="#ctx0" brushRef="#br0" timeOffset="1">360 205 8752 0 0,'2'-1'673'0'0,"2"-1"-639"0"0,-1 0 0 0 0,1 1 0 0 0,-1 0 0 0 0,1 0 0 0 0,6-1 0 0 0,-5 1 311 0 0,0-1-1 0 0,0 1 1 0 0,1-1 0 0 0,8-4 0 0 0,67-42 9364 0 0,-78 46-8866 0 0</inkml:trace>
  <inkml:trace contextRef="#ctx0" brushRef="#br0" timeOffset="2">453 496 5528 0 0,'0'0'2481'0'0,"3"-1"-342"0"0,50-16 4842 0 0,-48 15-6738 0 0,0 0 0 0 0,-1 0 0 0 0,1 0 0 0 0,-1-1 0 0 0,0 0 0 0 0,1 0 0 0 0,-1 0 0 0 0,0 0 0 0 0,-1 0 0 0 0,5-5 0 0 0,-3 3-18 0 0,0-1-12 0 0,0 1 0 0 0,-1-1 0 0 0,0 0 0 0 0,-1 0 0 0 0,1 0 0 0 0,-1 0 0 0 0,3-8 0 0 0,11-20 79 0 0,-8 15-1439 0 0,-5 1-3749 0 0,-3 5-1964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7:09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3224 0 0,'0'0'143'0'0,"4"1"-3"0"0,11 1 2359 0 0,0 0 0 0 0,1-1 1 0 0,-1 0-1 0 0,21-3 0 0 0,18 1 2367 0 0,-44 2-4627 0 0,0-1 1 0 0,0 2 0 0 0,12 2-1 0 0,74 22 2429 0 0,-90-24-2588 0 0,0 1 0 0 0,-1-1-1 0 0,1 1 1 0 0,-1 0-1 0 0,0 1 1 0 0,0-1 0 0 0,0 1-1 0 0,0 0 1 0 0,-1 0 0 0 0,1 0-1 0 0,-1 1 1 0 0,0 0-1 0 0,-1 0 1 0 0,1 0 0 0 0,-1 0-1 0 0,0 0 1 0 0,0 1 0 0 0,0-1-1 0 0,-1 1 1 0 0,0 0 0 0 0,2 7-1 0 0,-2-5-57 0 0,0-4-13 0 0,-1 1-1 0 0,1-1 0 0 0,-1 1 0 0 0,0-1 0 0 0,0 1 0 0 0,-1 0 0 0 0,1 0 0 0 0,-1-1 0 0 0,0 1 1 0 0,0 0-1 0 0,-1 0 0 0 0,1-1 0 0 0,-1 1 0 0 0,-2 6 0 0 0,-12 43-5 0 0,11-37 3 0 0,-1 1 0 0 0,0-1 0 0 0,-1 0 0 0 0,-1 0 0 0 0,-1 0 0 0 0,-14 21 1 0 0,-54 64 819 0 0,68-90-1134 0 0,0-1 0 0 0,0 0 0 0 0,-2-1 0 0 0,1 1 0 0 0,-1-2 0 0 0,0 0 0 0 0,-1 0 0 0 0,0-1 0 0 0,-19 11 0 0 0,28-18-1364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7:10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20671 0 0,'0'0'3020'0'0,"0"3"-2188"0"0,-1-2-671 0 0,0 1 1 0 0,-1 0-1 0 0,1-1 0 0 0,0 1 0 0 0,0 0 0 0 0,-1-1 1 0 0,1 0-1 0 0,-3 3 0 0 0,-10 9 436 0 0,2 4-452 0 0,0 1 1 0 0,1 0-1 0 0,1 1 0 0 0,0 0 0 0 0,-9 28 0 0 0,6-7 226 0 0,-14 73-1 0 0,25-105-389 0 0,1 1-1 0 0,0-1 1 0 0,0 1-1 0 0,1-1 1 0 0,0 0-1 0 0,1 1 1 0 0,0-1 0 0 0,0 1-1 0 0,1-1 1 0 0,0 0-1 0 0,3 10 1 0 0,1 2-87 0 0,-5-15 91 0 0,0-1 0 0 0,0 0 0 0 0,1 0 0 0 0,-1 1 0 0 0,1-1 0 0 0,0 0 0 0 0,0 0 0 0 0,0-1 0 0 0,1 1 0 0 0,4 6 0 0 0,27 27 15 0 0,-32-35 0 0 0,0 0 0 0 0,0 0 0 0 0,0 0 0 0 0,0 0 0 0 0,0 0 0 0 0,4 2 0 0 0,-3-2 0 0 0,0-1 0 0 0,0 1 0 0 0,0-1 0 0 0,0 0 0 0 0,0-1 0 0 0,6 2 0 0 0,-5-2 0 0 0,0 1 1 0 0,0-1-1 0 0,1 0 0 0 0,-1-1 0 0 0,0 1 1 0 0,0-1-1 0 0,0 1 0 0 0,1-1 0 0 0,-1-1 0 0 0,0 1 1 0 0,6-3-1 0 0,1-2-5 0 0,0-1 0 0 0,15-11-1 0 0,-4 2-54 0 0,-12 9-180 0 0,0 0 1 0 0,-1-1 0 0 0,0 0-1 0 0,0 0 1 0 0,7-10 0 0 0,17-29-6982 0 0,-11 9-936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9T23:27:48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11600 0 0,'2'-19'182'0'0,"3"-12"199"0"0,-5 29-341 0 0,0 1 0 0 0,0 0 0 0 0,1-1 0 0 0,-1 1 0 0 0,1-1 0 0 0,0 1 0 0 0,-1 0 0 0 0,1-1 0 0 0,0 1 0 0 0,0 0 0 0 0,0 0 0 0 0,-1-1 0 0 0,1 1 1 0 0,3-2-1 0 0,5 2 57 0 0,2 6-86 0 0,-8-3 1 0 0,29 17 1174 0 0,-26-16-873 0 0,0 0-1 0 0,0 0 0 0 0,0-1 1 0 0,0 0-1 0 0,1 0 0 0 0,10 2 1 0 0,-12-3-122 0 0,1 1 0 0 0,0-1 0 0 0,0 1-1 0 0,0 1 1 0 0,-1-1 0 0 0,11 7 0 0 0,-10-6-35 0 0,0 0 1 0 0,0 0-1 0 0,0 0 0 0 0,12 3 0 0 0,-17-6-141 0 0,105 19 1318 0 0,-89-17-1171 0 0,0-1 1 0 0,0 0-1 0 0,-1-1 1 0 0,23-3-1 0 0,-5-1 129 0 0,57 2 0 0 0,-58 3-139 0 0,56-7 1 0 0,-37-3-134 0 0,-20 3-19 0 0,36-2-1 0 0,111-3 375 0 0,87-3 64 0 0,-158 14 1 0 0,129 1 388 0 0,328 28-250 0 0,-283 12-458 0 0,-216-30-319 0 0,57 11-100 0 0,88 14 972 0 0,-120-23-291 0 0,87 9 188 0 0,-92-14-406 0 0,283 19-130 0 0,-251-17-144 0 0,-26-1 30 0 0,415 20 317 0 0,-302-19-44 0 0,-68 2-5 0 0,-3-1-54 0 0,-34-8-77 0 0,251 10 208 0 0,-191 3-192 0 0,-44-3-12 0 0,109 11 464 0 0,-140-19-132 0 0,-12-1-404 0 0,62 3-476 0 0,20 2 364 0 0,-24-3 124 0 0,212 7 708 0 0,-274-14-977 0 0,-13 4 146 0 0,-37-1 117 0 0,38-2 0 0 0,-6-3 6 0 0,89 6 0 0 0,-127-2 0 0 0,0-1 0 0 0,15-3 0 0 0,-15 2 0 0 0,0 0 0 0 0,18 1 0 0 0,41 5 0 0 0,41 5 0 0 0,206 22 480 0 0,-195-32-544 0 0,-45-3 32 0 0,-23-1 32 0 0,-30-1 0 0 0,-17 4-37 0 0,-7 0-4 0 0,-1 1 0 0 0,0-1 0 0 0,0 0 1 0 0,0 1-1 0 0,1-1 0 0 0,-1 0 0 0 0,0 0 0 0 0,0 0 0 0 0,0 0 1 0 0,-1 0-1 0 0,1 0 0 0 0,0 0 0 0 0,0 0 0 0 0,0 0 1 0 0,0-2-1 0 0,0 2-78 0 0,0-1-183 0 0,0 0 0 0 0,0 0 0 0 0,0 0 0 0 0,-1 0 1 0 0,1 0-1 0 0,-1 0 0 0 0,1 0 0 0 0,-1 0 0 0 0,1 0 0 0 0,-1 0 0 0 0,0-1 1 0 0,0 1-1 0 0,0-2 0 0 0,-5-28-3007 0 0,4 29 2917 0 0,1-1-29 0 0,-2-6-397 0 0,0 0 0 0 0,0-13 0 0 0,1 21 917 0 0,0 0 1 0 0,1 0 0 0 0,-1 0 0 0 0,0 0 0 0 0,0 1-1 0 0,0-1 1 0 0,0 0 0 0 0,-1 0 0 0 0,1 1 0 0 0,-6-7 6713 0 0,12 22-6286 0 0,1 12 358 0 0,15 39 1 0 0,-17-51-679 0 0,0 13-69 0 0,-2-20-127 0 0,-1 3-9 0 0,-6 14 9 0 0,3-18-37 0 0,1-1 1 0 0,-1 1 0 0 0,0 0-1 0 0,-1-1 1 0 0,1 1-1 0 0,-1-1 1 0 0,0 0-1 0 0,-1 0 1 0 0,1 0 0 0 0,-1-1-1 0 0,0 1 1 0 0,0-1-1 0 0,-6 5 1 0 0,-7 5-511 0 0,13-11 151 0 0,1 0 0 0 0,-1 0 0 0 0,0 0-1 0 0,0 0 1 0 0,-5 2 0 0 0,-7 0-1095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7:10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7368 0 0,'0'0'666'0'0,"2"-1"-546"0"0,8-4 715 0 0,-1 1 0 0 0,14-5 0 0 0,-14 6 750 0 0,-1 0 0 0 0,0-1 0 0 0,1 0 1 0 0,-1 0-1 0 0,12-9 0 0 0,-17 10-1326 0 0,0 1-1 0 0,0 0 1 0 0,-1 0-1 0 0,1 0 1 0 0,0 0-1 0 0,1 1 1 0 0,-1-1 0 0 0,0 1-1 0 0,0 0 1 0 0,1 0-1 0 0,-1 0 1 0 0,6-1-1 0 0,-4 1 114 0 0,1-1-1 0 0,-1 0 1 0 0,1 0 0 0 0,9-6-1 0 0,0 1 457 0 0,-12 6 801 0 0,-2 4-1476 0 0,0 5-170 0 0,0 0-1 0 0,-1 0 1 0 0,0 1-1 0 0,0-1 1 0 0,-1 0-1 0 0,-2 13 1 0 0,3-18-5 0 0,-2 11-215 0 0,0 22-1 0 0,2-32 170 0 0,1 0-1 0 0,-1 0 1 0 0,1 0 0 0 0,-1 0-1 0 0,1 0 1 0 0,0-1 0 0 0,1 1-1 0 0,-1 0 1 0 0,3 5 0 0 0,-2-7-94 0 0,-2 1 2 0 0,0 2 65 0 0,1-1 0 0 0,1 0 0 0 0,-1 1-1 0 0,1-1 1 0 0,-1 0 0 0 0,1 0 0 0 0,1 0 0 0 0,-1 0-1 0 0,4 5 1 0 0,-4-4 7 0 0,0 0 13 0 0,15 11-130 0 0,4-4 109 0 0,-11-5 96 0 0,2-2 11 0 0,-10-5-1 0 0,-1 1 0 0 0,0 0 0 0 0,1-1 0 0 0,-1 1-1 0 0,0 0 1 0 0,0 0 0 0 0,1 0 0 0 0,-1 0 0 0 0,0 0 0 0 0,0 0 0 0 0,1 2 0 0 0,5 3 83 0 0,-6-1 96 0 0,1 8 20 0 0,-1-9-128 0 0,0 0-1 0 0,-1 0 1 0 0,0-1-1 0 0,1 1 1 0 0,-1 5-1 0 0,-1-4-31 0 0,0 1-1 0 0,0 0 0 0 0,-1 0 1 0 0,1-1-1 0 0,-1 1 0 0 0,0-1 1 0 0,-1 0-1 0 0,1 1 0 0 0,-1-1 1 0 0,-4 6-1 0 0,-8 14 138 0 0,11-18-112 0 0,-1 0 1 0 0,1 0-1 0 0,-1 0 1 0 0,0 0-1 0 0,-1-1 0 0 0,-10 10 1 0 0,5-7-23 0 0,0 0 0 0 0,0-1 1 0 0,-1-1-1 0 0,0 0 0 0 0,-24 10 0 0 0,35-17-53 0 0,-41 15-2315 0 0,-1-3-3808 0 0,29-8-2122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7:14.6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11232 10856 0 0,'0'0'241'0'0,"-1"13"603"0"0,-6-2-748 0 0,1 0 27 0 0,5-10-61 0 0,1-1 0 0 0,-1 1 0 0 0,1 0 0 0 0,0 0 0 0 0,0 0 0 0 0,-1-1 0 0 0,1 1 0 0 0,0 0 1 0 0,0 0-1 0 0,0 0 0 0 0,0 0 0 0 0,0 0 0 0 0,0-1 0 0 0,0 1 0 0 0,0 0 0 0 0,0 0 0 0 0,1 1 1 0 0,-1 2 175 0 0,0-2 150 0 0,0 0 0 0 0,1 0 0 0 0,-1 0 0 0 0,0 0 0 0 0,1 0 0 0 0,-1 0 0 0 0,1 0-1 0 0,-1 0 1 0 0,1 0 0 0 0,2 3 0 0 0,-2-3 124 0 0,3-1 0 0 0,4 2-188 0 0,-6-1-216 0 0,0-1-1 0 0,1 0 1 0 0,-1 0 0 0 0,0 0 0 0 0,1 0-1 0 0,-1-1 1 0 0,1 1 0 0 0,-1-1 0 0 0,1 1 0 0 0,-1-1-1 0 0,1 0 1 0 0,0 0 0 0 0,-1 0 0 0 0,1 0 0 0 0,2-1-1 0 0,19-5 411 0 0,-17 5-498 0 0,0-1 0 0 0,0 0-1 0 0,-1 0 1 0 0,12-5-1 0 0,84-60 1709 0 0,-62 39-1504 0 0,-17 14-221 0 0,-1-2 0 0 0,-1 0-1 0 0,0-2 1 0 0,-2 0 0 0 0,26-30-1 0 0,12-32 415 0 0,71-135 0 0 0,31-65 133 0 0,-125 223-448 0 0,1 2-1 0 0,60-71 0 0 0,-73 103-70 0 0,26-22-1 0 0,17-20 35 0 0,-18 13-24 0 0,58-49 0 0 0,-76 74 39 0 0,42-53 0 0 0,-6 9-16 0 0,28-29-64 0 0,-28 34 0 0 0,-18 20 0 0 0,-27 27 0 0 0,22-26 0 0 0,-13 9 0 0 0,62-58 0 0 0,-61 63 39 0 0,-23 24 13 0 0,0 0 0 0 0,15-13 0 0 0,-3 5 191 0 0,21-22 0 0 0,-22 19-336 0 0,27-20 0 0 0,75-57 384 0 0,-104 83-115 0 0,98-80 795 0 0,-61 49-1314 0 0,4-6 461 0 0,-50 42-66 0 0,0 0 0 0 0,-1 0 1 0 0,0-1-1 0 0,-1 0 0 0 0,9-16 0 0 0,-3-1-27 0 0,-8 17-25 0 0,0 0 1 0 0,1 0-1 0 0,0 0 0 0 0,1 1 1 0 0,5-8-1 0 0,39-32 0 0 0,72-101 0 0 0,-20 16 0 0 0,-72 94 0 0 0,-19 25 0 0 0,-1 0 0 0 0,2 0 0 0 0,15-13 0 0 0,38-33 0 0 0,52-42 0 0 0,-90 80 30 0 0,31-34 1 0 0,10-8 25 0 0,-3-1 15 0 0,8-6-4 0 0,-1 0 33 0 0,-61 61-74 0 0,0 0 1 0 0,-1 0 0 0 0,15-20-1 0 0,23-16 60 0 0,-32 28-68 0 0,1 1-1 0 0,21-17 1 0 0,-3 3 35 0 0,6-10-19 0 0,26-23 7 0 0,-33 34-42 0 0,39-47 0 0 0,-10 9 15 0 0,24-28 110 0 0,-69 78-124 0 0,-10 11 0 0 0,-1 0 0 0 0,0 0 0 0 0,6-8 0 0 0,-2-1 21 0 0,18-18-1 0 0,-1 3 3 0 0,19-28 30 0 0,-35 46-49 0 0,-1 0 0 0 0,25-20 0 0 0,7-7-5 0 0,-2 1 29 0 0,-26 25-10 0 0,18-20 0 0 0,-13 12-3 0 0,-11 13 2 0 0,0-1 1 0 0,7-10-1 0 0,-8 10 9 0 0,1-1-1 0 0,13-11 1 0 0,1-1-15 0 0,-16 14 2 0 0,-1 0 1 0 0,0 0 0 0 0,5-9-1 0 0,7-13-14 0 0,24-33 54 0 0,-38 58-51 0 0,1 0 1 0 0,-1 0-1 0 0,-1-1 0 0 0,4-7 0 0 0,6-11 9 0 0,29-51 586 0 0,-40 73-736 0 0,0 1 119 0 0,-1-1-1 0 0,1 1 0 0 0,-1 0 1 0 0,1 0-1 0 0,0-1 0 0 0,-1 1 1 0 0,1 0-1 0 0,0 0 1 0 0,0 0-1 0 0,0 0 0 0 0,-1 0 1 0 0,1 0-1 0 0,0 0 0 0 0,2 0 1 0 0,5-8 12 0 0,-3-1 8 0 0,-5 8 0 0 0,1 0 0 0 0,0 0 0 0 0,0 0 0 0 0,1 0 0 0 0,-1 0 0 0 0,0 1 0 0 0,0-1 0 0 0,3-2 0 0 0,71-72 0 0 0,-65 66 0 0 0,-1 0 0 0 0,-4 5 0 0 0,0 0 0 0 0,-1 1 0 0 0,0-1 0 0 0,5-8 0 0 0,-7 9 0 0 0,0 1 0 0 0,1 0 0 0 0,-1 0 0 0 0,1 0 0 0 0,0 1 0 0 0,0-1 0 0 0,4-2 0 0 0,-4 3 0 0 0,0-1 0 0 0,0 1 0 0 0,-1 0 0 0 0,1-1 0 0 0,-1 1 0 0 0,0-1 0 0 0,1 0 0 0 0,1-4 0 0 0,1-2 8 0 0,1 1 1 0 0,-1-1-1 0 0,8-7 0 0 0,-7 9 76 0 0,0-1 0 0 0,10-17 0 0 0,-7 9-109 0 0,-6 14 2 0 0,0 0 2 0 0,17-23 5 0 0,-7 10 16 0 0,-12 10 0 0 0,1 1 0 0 0,6-5 0 0 0,53-55 0 0 0,-43 39 0 0 0,3 5 0 0 0,20-22 0 0 0,-26 30 4 0 0,-14 12 1 0 0,1-1-1 0 0,-1 0 1 0 0,0 0-1 0 0,0 0 1 0 0,1 0-1 0 0,-1 0 1 0 0,0 0-1 0 0,0 0 0 0 0,0 0 1 0 0,2-3-1 0 0,14-16 10 0 0,-14 18-15 0 0,-1 0 1 0 0,1-1-1 0 0,-1 0 1 0 0,0 1 0 0 0,3-5-1 0 0,-1 1 13 0 0,0 1 0 0 0,-1 0 0 0 0,2 0 0 0 0,4-5 0 0 0,-5 6-1 0 0,0 0 1 0 0,0-1-1 0 0,0 0 0 0 0,-1 1 1 0 0,4-7-1 0 0,-4 6-1 0 0,0 0 0 0 0,0 1 0 0 0,0 0 1 0 0,1 0-1 0 0,-1 0 0 0 0,6-5 0 0 0,-5 6 0 0 0,0-1 1 0 0,0 0-1 0 0,0 0 1 0 0,-1-1-1 0 0,1 1 1 0 0,3-7-1 0 0,-4 3 2 0 0,2 1 0 0 0,-1 0 0 0 0,1 0 0 0 0,0 0 0 0 0,9-8 0 0 0,13-24 30 0 0,-5 8-12 0 0,-14 19-4 0 0,13-23 1 0 0,-15 22 8 0 0,17-22 1 0 0,-15 23-22 0 0,0 0 0 0 0,7-17 0 0 0,-10 20-7 0 0,0 0 0 0 0,0 0-1 0 0,1 0 1 0 0,12-15 0 0 0,61-62 69 0 0,-64 64-26 0 0,-13 18-47 0 0,1 0 0 0 0,-1 1 0 0 0,1-1 0 0 0,-1 1 0 0 0,1-1 0 0 0,5-3 0 0 0,24-19 22 0 0,-17 15-16 0 0,0-1 1 0 0,16-16-1 0 0,-11 11-9 0 0,-18 15 0 0 0,1 0 0 0 0,-1 0 0 0 0,1 0 0 0 0,-1 0 0 0 0,0 0 0 0 0,0-1 0 0 0,0 1 0 0 0,0 0 0 0 0,0-1 0 0 0,-1 0 0 0 0,1 1 0 0 0,-1-1 0 0 0,2-4 0 0 0,-2 4 1 0 0,0 1 1 0 0,0-1-1 0 0,0 1 0 0 0,0-1 0 0 0,0 1 1 0 0,1-1-1 0 0,-1 1 0 0 0,1 0 0 0 0,-1 0 1 0 0,1 0-1 0 0,4-4 0 0 0,0 1 9 0 0,0 1-1 0 0,12-7 1 0 0,-12 8-6 0 0,-1-1 0 0 0,0 1 0 0 0,1-1 0 0 0,7-8 0 0 0,-3 2-4 0 0,1 1 0 0 0,20-15 0 0 0,5-4 0 0 0,48-41 75 0 0,-58 48-16 0 0,35-38-1 0 0,-46 45-31 0 0,-4 2-4 0 0,-1-1 0 0 0,14-20 1 0 0,-15 19-1 0 0,22-25 1 0 0,47-55 40 0 0,-70 85-64 0 0,0-1 0 0 0,9-16 0 0 0,10-12 0 0 0,36-44 0 0 0,-39 52 19 0 0,-17 20-4 0 0,1 0 0 0 0,16-16 0 0 0,-9 12-15 0 0,-2 0 0 0 0,24-33 0 0 0,-20 25 0 0 0,-14 18 0 0 0,1 0 0 0 0,0 0 0 0 0,0 0 0 0 0,1 1 0 0 0,-1 0 0 0 0,1 0 0 0 0,7-4 0 0 0,-7 4 0 0 0,1 0 0 0 0,-1 0 0 0 0,0-1 0 0 0,0 0 0 0 0,-1 1 0 0 0,1-2 0 0 0,4-5 0 0 0,-1 1 9 0 0,0-1 0 0 0,0 1 0 0 0,1 1 0 0 0,1 0 0 0 0,11-9-1 0 0,-20 16-6 0 0,3-1-2 0 0,-1 0 1 0 0,1-1 0 0 0,-1 1 0 0 0,1-1 0 0 0,-1 0 0 0 0,0 0 0 0 0,0 0-1 0 0,-1-1 1 0 0,1 1 0 0 0,2-5 0 0 0,-2 3-1 0 0,0 1 0 0 0,0 1 0 0 0,1-1 0 0 0,-1 0 0 0 0,1 1 0 0 0,0 0 0 0 0,0 0 0 0 0,0 0 0 0 0,0 0 0 0 0,1 1 0 0 0,-1-1 0 0 0,6-1 0 0 0,18-12 0 0 0,-14 6 0 0 0,20-19 0 0 0,7-6 0 0 0,-28 26 1 0 0,33-23 52 0 0,-1-2 0 0 0,65-63 0 0 0,-96 83-51 0 0,25-18-1 0 0,-2 2-19 0 0,-33 26 2 0 0,-1 0 0 0 0,1-1 0 0 0,5-8-1 0 0,4-5 9 0 0,19-13 8 0 0,-24 25 0 0 0,-1-1 0 0 0,0 0 0 0 0,0 0 0 0 0,10-14 0 0 0,5-9 0 0 0,48-51 0 0 0,-6 8 0 0 0,-19 15 22 0 0,23-29 20 0 0,-46 57-42 0 0,-18 23 0 0 0,0 1 0 0 0,0 0 0 0 0,9-9 0 0 0,1 2 0 0 0,-10 9 0 0 0,1 0 0 0 0,-1 0 0 0 0,0-1 0 0 0,0 1 0 0 0,-1-1 0 0 0,1 0 0 0 0,-1 0 0 0 0,3-6 0 0 0,-4 7 0 0 0,1 0 0 0 0,-1-1 0 0 0,1 1 0 0 0,1 0 0 0 0,-1 1 0 0 0,0-1 0 0 0,1 1 0 0 0,0-1 0 0 0,8-4 0 0 0,-8 4 0 0 0,1-1 0 0 0,-1 1 0 0 0,0 0 0 0 0,0-1 0 0 0,0 0 0 0 0,5-9 0 0 0,7-10 0 0 0,-4 11 0 0 0,0 1 0 0 0,24-20 0 0 0,-24 22 0 0 0,-7 5 3 0 0,-1 1 0 0 0,1-2 0 0 0,0 1 0 0 0,-1 0 0 0 0,4-8 0 0 0,-4 7 2 0 0,-1 1 0 0 0,1 0 0 0 0,0 1 0 0 0,0-1 0 0 0,0 0 0 0 0,8-5 0 0 0,16-9 9 0 0,11-8-17 0 0,2-17 3 0 0,-13 14 0 0 0,-14 15 0 0 0,15-23 0 0 0,-20 26 0 0 0,0 0 0 0 0,1 1 0 0 0,18-16 0 0 0,-16 15-1 0 0,19-21 0 0 0,5-5 14 0 0,55-56 40 0 0,-62 63-53 0 0,-2 0 0 0 0,39-60 0 0 0,-15 19 0 0 0,-1 3 0 0 0,-28 36 0 0 0,44-50 0 0 0,11-4 0 0 0,-34 37 0 0 0,53-49 0 0 0,-16 15 0 0 0,-10 9 0 0 0,-23 34 0 0 0,-30 27 0 0 0,0-1 0 0 0,-1-1 0 0 0,22-27 0 0 0,32-38 0 0 0,-58 67-1 0 0,15-21 0 0 0,-19 23 15 0 0,0 1 0 0 0,1 0 0 0 0,16-16-1 0 0,9-5 25 0 0,48-64 0 0 0,-42 47-39 0 0,18-22 12 0 0,-6 5 35 0 0,-31 38-39 0 0,5 3-7 0 0,-21 21 0 0 0,0-1 0 0 0,-1 0 0 0 0,1 1 0 0 0,6-11 0 0 0,-1 0 0 0 0,1 1 0 0 0,19-21 0 0 0,20-27 0 0 0,-50 61 0 0 0,8-7 0 0 0,-1 0 0 0 0,0 0 0 0 0,6-11 0 0 0,-8 11 0 0 0,0 1 0 0 0,1 0 0 0 0,0 0 0 0 0,8-6 0 0 0,14-17 0 0 0,22-26 0 0 0,-6 4 0 0 0,-32 37 0 0 0,27-25 0 0 0,-27 29 0 0 0,0-1 0 0 0,19-26 0 0 0,20-30 11 0 0,-42 56-4 0 0,1 1 1 0 0,0 0 0 0 0,0 1 0 0 0,15-12 0 0 0,-10 9-1 0 0,20-23 0 0 0,-31 33-7 0 0,-1 0 0 0 0,0 0 0 0 0,1 0 0 0 0,5-3 0 0 0,-6 4 0 0 0,0 0 0 0 0,0 0 0 0 0,0-1 0 0 0,5-5 0 0 0,28-41 0 0 0,-7 12 0 0 0,-24 28 0 0 0,-1 2 0 0 0,21-20 0 0 0,-2 8 0 0 0,-9 7 0 0 0,-10 7 0 0 0,7-10 0 0 0,-2 7 0 0 0,-1 3 0 0 0,0-1 0 0 0,13-11 0 0 0,-18 14 0 0 0,27-23 0 0 0,-21 19 0 0 0,7-2 0 0 0,-14 4 0 0 0,1 1 0 0 0,40-35 0 0 0,-38 37 0 0 0,-4 1 0 0 0,0 1 0 0 0,0-1 0 0 0,1 1 0 0 0,-1-1 0 0 0,0 1 0 0 0,0-1 0 0 0,0 0 0 0 0,0 1 0 0 0,0-1 0 0 0,0 0 0 0 0,0 0 0 0 0,0 0 0 0 0,1-1 0 0 0,11-10 0 0 0,-7 1-11 0 0,-5 9-51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7:15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173 106 2304 0 0,'0'0'101'0'0,"0"-3"502"0"0,0-15 9231 0 0,0 13-8825 0 0,-1 0 0 0 0,0 1 1 0 0,0-1-1 0 0,-1 1 0 0 0,1-1 0 0 0,-1 1 0 0 0,-3-7 0 0 0,-2-5 698 0 0,6 16-1650 0 0,1-1 0 0 0,0 0-1 0 0,-1 0 1 0 0,1 0 0 0 0,-1 1 0 0 0,1-1-1 0 0,-1 0 1 0 0,1 0 0 0 0,-1 1 0 0 0,0-1-1 0 0,1 1 1 0 0,-1-1 0 0 0,0 1 0 0 0,0-1 0 0 0,1 1-1 0 0,-1-1 1 0 0,-1 0 0 0 0,0 0 114 0 0,0 0-118 0 0,0-1-1 0 0,0 1 0 0 0,1 0 0 0 0,-1 0 1 0 0,0 0-1 0 0,0 0 0 0 0,0 0 1 0 0,0 0-1 0 0,0 1 0 0 0,-1-1 0 0 0,1 1 1 0 0,0-1-1 0 0,0 1 0 0 0,0 0 1 0 0,0 0-1 0 0,-1 0 0 0 0,1 0 0 0 0,0 0 1 0 0,0 0-1 0 0,0 1 0 0 0,0-1 1 0 0,-1 1-1 0 0,1-1 0 0 0,0 1 0 0 0,0 0 1 0 0,0 0-1 0 0,-2 1 0 0 0,-3 3 85 0 0,0-1 0 0 0,1 1 0 0 0,-1 0 0 0 0,1 1 0 0 0,-10 11 0 0 0,12-13-133 0 0,1 1 0 0 0,0 0 0 0 0,0 0 0 0 0,0 0 0 0 0,1 0 0 0 0,0 0 0 0 0,0 1 0 0 0,0-1 0 0 0,1 1 0 0 0,-1-1 0 0 0,1 1 0 0 0,0 10 0 0 0,0-4-62 0 0,1 1 0 0 0,1-1 0 0 0,0 0 0 0 0,0 0 0 0 0,4 14 0 0 0,1-9-200 0 0,12 29 1 0 0,-13-33 185 0 0,-2-8 32 0 0,0 0 1 0 0,0 0-1 0 0,0-1 0 0 0,1 1 1 0 0,-1-1-1 0 0,1 0 0 0 0,0 0 1 0 0,0 0-1 0 0,1-1 0 0 0,-1 0 1 0 0,1 1-1 0 0,-1-1 0 0 0,1-1 1 0 0,0 1-1 0 0,8 2 0 0 0,-10-4 21 0 0,1 0 0 0 0,0-1 0 0 0,-1 1 0 0 0,1-1 0 0 0,0 0 0 0 0,-1 0-1 0 0,1 0 1 0 0,0-1 0 0 0,-1 1 0 0 0,1-1 0 0 0,0 0 0 0 0,-1 0 0 0 0,1 0 0 0 0,-1 0 0 0 0,1-1-1 0 0,-1 1 1 0 0,0-1 0 0 0,1 0 0 0 0,-1 0 0 0 0,4-4 0 0 0,-3 4 13 0 0,-1-1-1 0 0,0 0 1 0 0,1 0-1 0 0,-1-1 1 0 0,0 1-1 0 0,0-1 1 0 0,-1 1 0 0 0,1-1-1 0 0,-1 0 1 0 0,4-7-1 0 0,10-25 7 0 0,-11 25 0 0 0,0 0 0 0 0,4-15 0 0 0,8-35 0 0 0,-13 48-4 0 0,11-17 60 0 0,-15 30-58 0 0,0 0 0 0 0,0 0 0 0 0,1-1 0 0 0,-1 1 0 0 0,0 0 0 0 0,1 0 0 0 0,-1 0 0 0 0,0 0 0 0 0,0 0 0 0 0,1 0 0 0 0,-1 0 0 0 0,0 0 0 0 0,1 0 0 0 0,-1 0 0 0 0,0 0 0 0 0,1 0 0 0 0,-1 0-1 0 0,0 0 1 0 0,0 0 0 0 0,1 0 0 0 0,-1 0 0 0 0,0 0 0 0 0,1 0 0 0 0,-1 0 0 0 0,0 1 0 0 0,0-1 0 0 0,1 0 0 0 0,-1 0 0 0 0,0 0 0 0 0,1 1 0 0 0,0-1-8 0 0,5 3-1 0 0,0-1 0 0 0,-1 1-1 0 0,1 0 1 0 0,-1 1 0 0 0,1-1 0 0 0,-1 1-1 0 0,0 0 1 0 0,0 0 0 0 0,-1 1 0 0 0,1-1 0 0 0,-1 1-1 0 0,0 0 1 0 0,-1 0 0 0 0,1 1 0 0 0,-1-1-1 0 0,4 8 1 0 0,20 51-74 0 0,-14-37 71 0 0,-1 2 0 0 0,-2-1 1 0 0,8 33-1 0 0,-17-56 14 0 0,3 11 23 0 0,-1 0-1 0 0,-1 1 1 0 0,0-1 0 0 0,-1 1-1 0 0,0 0 1 0 0,-3 21 0 0 0,-2-2 82 0 0,-5 30 178 0 0,7-62-243 0 0,1 0 1 0 0,-1 0-1 0 0,0 0 1 0 0,0-1-1 0 0,0 1 0 0 0,0 0 1 0 0,-1-1-1 0 0,1 0 0 0 0,-1 1 1 0 0,0-1-1 0 0,0 0 1 0 0,0 0-1 0 0,0-1 0 0 0,-1 1 1 0 0,1-1-1 0 0,-1 0 1 0 0,0 0-1 0 0,1 0 0 0 0,-1 0 1 0 0,0 0-1 0 0,0-1 1 0 0,0 0-1 0 0,0 0 0 0 0,-1 0 1 0 0,1 0-1 0 0,-7 0 1 0 0,5-2-24 0 0,-1 0 1 0 0,0 0-1 0 0,0 0 0 0 0,1-1 1 0 0,-1 0-1 0 0,1-1 1 0 0,0 1-1 0 0,-7-5 1 0 0,6 2-112 0 0,2 0 0 0 0,-1 0 1 0 0,0 0-1 0 0,1-1 0 0 0,0 1 0 0 0,1-2 1 0 0,-1 1-1 0 0,1 0 0 0 0,-6-12 1 0 0,8 14-62 0 0,0-1 1 0 0,0 1 0 0 0,1-1 0 0 0,-1 1-1 0 0,1-1 1 0 0,0 0 0 0 0,0 0 0 0 0,-1-6-1 0 0,3-1-821 0 0,-1 0 0 0 0,3-14-1 0 0,-1-5-1531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7:15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0 8752 0 0,'0'0'10979'0'0,"0"4"-9776"0"0,0 1-867 0 0,-1 0 1 0 0,0 0-1 0 0,-1 1 1 0 0,-1 5-1 0 0,-5 17 163 0 0,4 3 11 0 0,-1 39 1 0 0,5-57-461 0 0,0-1 1 0 0,2 1-1 0 0,-1 0 1 0 0,1-1 0 0 0,8 24-1 0 0,3 13 47 0 0,-11-35-67 0 0,2-1 0 0 0,-1 0-1 0 0,11 22 1 0 0,-9-25-18 0 0,1 0 0 0 0,0-1-1 0 0,9 12 1 0 0,-11-17-9 0 0,-1-1 1 0 0,1 1-1 0 0,-1-1 0 0 0,1 0 1 0 0,0 0-1 0 0,0 0 0 0 0,1 0 1 0 0,-1-1-1 0 0,8 4 0 0 0,2-3-141 0 0,-11-6-259 0 0,-1 1 1 0 0,0 0 0 0 0,1 0 0 0 0,-1-1 0 0 0,0 0 0 0 0,0 1 0 0 0,0-1 0 0 0,-1 0-1 0 0,3-3 1 0 0,1-5-7175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7:16.3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78 5528 0 0,'0'0'422'0'0,"2"-2"33"0"0,18-4 6366 0 0,-17 5-6531 0 0,0 1 1 0 0,0-1-1 0 0,1 1 0 0 0,-1 0 0 0 0,0 1 0 0 0,0-1 1 0 0,1 0-1 0 0,-1 1 0 0 0,0 0 0 0 0,0 0 0 0 0,0 0 0 0 0,0 0 1 0 0,3 1-1 0 0,-5-1-225 0 0,-1-1 1 0 0,0 0-1 0 0,0 0 1 0 0,1 1-1 0 0,-1-1 0 0 0,0 0 1 0 0,1 0-1 0 0,-1 0 1 0 0,0 0-1 0 0,0 0 1 0 0,1 1-1 0 0,-1-1 0 0 0,0 0 1 0 0,1 0-1 0 0,-1 0 1 0 0,0 0-1 0 0,1 0 1 0 0,-1 0-1 0 0,0 0 0 0 0,1 0 1 0 0,-1 0-1 0 0,0 0 1 0 0,1 0-1 0 0,-1 0 1 0 0,0 0-1 0 0,1-1 0 0 0,9 2 1358 0 0,29 15 988 0 0,-38-15-2367 0 0,-1-1 0 0 0,1 0 0 0 0,-1 1 1 0 0,1-1-1 0 0,-1 1 0 0 0,1-1 0 0 0,-1 0 1 0 0,1 1-1 0 0,-1-1 0 0 0,0 1 0 0 0,1-1 1 0 0,-1 1-1 0 0,0 0 0 0 0,1-1 1 0 0,-1 1-1 0 0,0-1 0 0 0,0 1 0 0 0,0-1 1 0 0,1 1-1 0 0,-1 0 0 0 0,0 0 0 0 0,1 2 116 0 0,0-1-59 0 0,0 0 0 0 0,1 0 0 0 0,0 0 0 0 0,-1 1 0 0 0,1-1 0 0 0,0-1 0 0 0,0 1 0 0 0,0 0 1 0 0,3 2-1 0 0,-4-4-72 0 0,-1 0 0 0 0,0 1 0 0 0,1-1 0 0 0,-1 1 0 0 0,0-1 1 0 0,1 1-1 0 0,-1-1 0 0 0,0 1 0 0 0,0-1 0 0 0,1 1 1 0 0,-1-1-1 0 0,0 1 0 0 0,0-1 0 0 0,0 1 0 0 0,0 0 0 0 0,0-1 1 0 0,0 1-1 0 0,0-1 0 0 0,0 1 0 0 0,0-1 0 0 0,0 1 1 0 0,0-1-1 0 0,0 1 0 0 0,-1 0 0 0 0,1 1 87 0 0,4 47 872 0 0,-3-45-948 0 0,-1 0 0 0 0,0 0 0 0 0,0 0 0 0 0,-1 0 0 0 0,1-1 0 0 0,-1 1 0 0 0,0 0 1 0 0,0 0-1 0 0,-3 5 0 0 0,-2 15 65 0 0,5-20-94 0 0,-1 1 0 0 0,1 0 0 0 0,-1 0 0 0 0,-3 6 0 0 0,-5 14 41 0 0,8-21-53 0 0,0 0 0 0 0,0 0 0 0 0,-1 0 0 0 0,1 0 0 0 0,-1 0 0 0 0,1-1 0 0 0,-7 6 0 0 0,-1 3-132 0 0,9-10-198 0 0</inkml:trace>
  <inkml:trace contextRef="#ctx0" brushRef="#br0" timeOffset="1">344 1 14312 0 0,'0'0'1297'0'0,"-2"0"-856"0"0,-11 0 2147 0 0,5 13 376 0 0,5-9-2664 0 0,-1 0-1 0 0,0 0 1 0 0,-1-1-1 0 0,-7 5 1 0 0,7-4-88 0 0,0-1 1 0 0,1 1-1 0 0,-9 7 1 0 0,5-1 176 0 0,-1 0-1 0 0,2 1 1 0 0,-11 18-1 0 0,15-24-303 0 0,1 1-1 0 0,-1 0 0 0 0,1 0 1 0 0,0 0-1 0 0,1 1 0 0 0,-1-1 1 0 0,1 0-1 0 0,0 13 0 0 0,1-8-26 0 0,0 0 0 0 0,1 0-1 0 0,1 0 1 0 0,-1 0 0 0 0,8 20-1 0 0,-8-26-48 0 0,1 0 0 0 0,0 0 0 0 0,1-1 0 0 0,-1 1 0 0 0,1-1 0 0 0,0 0 0 0 0,0 1 0 0 0,0-1 0 0 0,1-1 0 0 0,0 1-1 0 0,-1 0 1 0 0,1-1 0 0 0,0 0 0 0 0,8 5 0 0 0,-6-5-8 0 0,1 2 0 0 0,0-1 1 0 0,0-1-1 0 0,1 1 1 0 0,-1-1-1 0 0,1-1 0 0 0,13 4 1 0 0,-8-4 27 0 0,-9-1-27 0 0,-1-1 0 0 0,1 1 1 0 0,0-1-1 0 0,0 0 1 0 0,0 0-1 0 0,0 0 1 0 0,-1 0-1 0 0,1 0 1 0 0,6-3-1 0 0,-3 1-24 0 0,1 0 0 0 0,-1-1 1 0 0,0-1-1 0 0,0 1 0 0 0,0-1 0 0 0,0 0 0 0 0,-1-1 0 0 0,0 0 0 0 0,0 0 0 0 0,0 0 0 0 0,6-8 1 0 0,6-4-439 0 0,-2 0-11 0 0,2-17-3671 0 0,-13 23 775 0 0,2-14-4426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7:16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13216 0 0,'0'0'6458'0'0,"5"0"-5517"0"0,4 0-469 0 0,-1 1 0 0 0,1 0 0 0 0,0 1-1 0 0,-1 0 1 0 0,16 6 0 0 0,-24-8-472 0 0,5 2 123 0 0,0 0 0 0 0,-1 0 0 0 0,1 1 0 0 0,0-1 0 0 0,-1 1 0 0 0,1 0 0 0 0,-1 0 0 0 0,0 1 0 0 0,0-1 0 0 0,7 8 0 0 0,0 3 66 0 0,-1 1-1 0 0,0 1 1 0 0,-1 0-1 0 0,-1 0 1 0 0,0 0-1 0 0,-1 1 1 0 0,-1 0-1 0 0,0 0 1 0 0,4 29 0 0 0,-7-27-169 0 0,-1-6 0 0 0,0-1 1 0 0,-1 1-1 0 0,0-1 1 0 0,-2 15-1 0 0,-1-6 17 0 0,-2 27 6 0 0,3-31-43 0 0,-1-1 0 0 0,-6 29 0 0 0,-1 4 0 0 0,7-36 0 0 0,2-6 0 0 0,-1 0 0 0 0,0 0 0 0 0,-5 13 0 0 0,-6 32-456 0 0,11-49-41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7:17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1 127 2760 0 0,'2'-2'729'0'0,"3"-2"1129"0"0,0 0-1 0 0,1 0 1 0 0,0 0-1 0 0,0 1 1 0 0,9-4-1 0 0,18-10 4007 0 0,-30 15-5732 0 0,-1 1 60 0 0,-1 1 0 0 0,1-1 0 0 0,-1 0 0 0 0,0 0 0 0 0,1 0 0 0 0,-1 0 0 0 0,0 0 0 0 0,0 0 1 0 0,0 0-1 0 0,0-1 0 0 0,0 1 0 0 0,0 0 0 0 0,0-1 0 0 0,1-1 0 0 0,-1 0-93 0 0,0 1-1 0 0,0 0 1 0 0,0-1 0 0 0,0 1-1 0 0,0 0 1 0 0,1 0-1 0 0,-1-1 1 0 0,1 1-1 0 0,0 0 1 0 0,0 0-1 0 0,2-1 1 0 0,-2 1 412 0 0,1 1-249 0 0,9-12 153 0 0,0 1-860 0 0,-4 6-2753 0 0</inkml:trace>
  <inkml:trace contextRef="#ctx0" brushRef="#br0" timeOffset="1">72 273 5528 0 0,'0'0'422'0'0,"2"0"36"0"0,5 0 1104 0 0,0-1 1 0 0,-1 0 0 0 0,1 0-1 0 0,0-1 1 0 0,9-3 0 0 0,2-5-402 0 0,-9 2-340 0 0,1 1-514 0 0,-1-1 0 0 0,-1-1 0 0 0,1 1 0 0 0,-1-1 0 0 0,-1-1 0 0 0,14-20 0 0 0,-16 17-527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7:17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 3680 0 0,'0'0'5085'0'0,"3"-1"-2470"0"0,52-12 4268 0 0,-53 13-6725 0 0,0-1-1 0 0,0 1 0 0 0,0 0 0 0 0,0 0 0 0 0,0 0 0 0 0,0 0 0 0 0,0 0 0 0 0,0 0 0 0 0,3 1 0 0 0,20 0 2931 0 0,-25-1-2988 0 0,1 0 0 0 0,0 1 0 0 0,0-1 0 0 0,0 0-1 0 0,0 0 1 0 0,0 1 0 0 0,0-1 0 0 0,0 1 0 0 0,-1-1 0 0 0,1 1 0 0 0,0-1 0 0 0,1 1 0 0 0,1 2 150 0 0,11 3 567 0 0,-10-5-703 0 0,-1 0 0 0 0,1 1-1 0 0,0 0 1 0 0,0 0 0 0 0,-1 0-1 0 0,1 0 1 0 0,-1 1-1 0 0,0-1 1 0 0,0 1 0 0 0,0 0-1 0 0,0 0 1 0 0,0 0 0 0 0,4 6-1 0 0,-4-4-77 0 0,-1-1 1 0 0,1 1-1 0 0,-1 0 0 0 0,0 0 1 0 0,0 0-1 0 0,0 0 0 0 0,-1 0 0 0 0,0 0 1 0 0,0 0-1 0 0,0 1 0 0 0,-1-1 1 0 0,1 0-1 0 0,-2 8 0 0 0,0-1 59 0 0,0 0 0 0 0,-1 0 0 0 0,0 0 0 0 0,-1 0 0 0 0,0 0 0 0 0,-1-1 0 0 0,-7 14 0 0 0,1-3-410 0 0,-1-1-1 0 0,-26 37 1 0 0,11-28-456 0 0,23-28 356 0 0,2 0-219 0 0,-6 6-2870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7:17.7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45 15344 0 0,'4'-8'615'0'0,"4"-10"68"0"0,-6-1 7109 0 0,-5 19-7019 0 0,0 1-718 0 0,0-1 0 0 0,0 1 0 0 0,0 0 0 0 0,-1 0 0 0 0,1 0 0 0 0,0 0-1 0 0,0 0 1 0 0,0 1 0 0 0,1-1 0 0 0,-1 1 0 0 0,0 0 0 0 0,0 0 0 0 0,1 0 0 0 0,-1 0 0 0 0,1 0-1 0 0,0 1 1 0 0,-3 3 0 0 0,-2 3 96 0 0,0 0 0 0 0,1 0 0 0 0,-9 20 0 0 0,11-18-151 0 0,0 0 0 0 0,1 0 0 0 0,0 0 0 0 0,1 0 0 0 0,-1 19 0 0 0,0-7 0 0 0,3-15-4 0 0,0-1 0 0 0,0 0-1 0 0,0 1 1 0 0,1-1 0 0 0,1 0 0 0 0,-1 0-1 0 0,1 0 1 0 0,0 1 0 0 0,1-2 0 0 0,-1 1-1 0 0,2 0 1 0 0,-1-1 0 0 0,1 1-1 0 0,7 10 1 0 0,2-3 4 0 0,-1 4 0 0 0,-1-12 0 0 0,-1-1 0 0 0,1 0 0 0 0,-1 0 0 0 0,23 5 0 0 0,-27-9 0 0 0,0 0 0 0 0,0 0 0 0 0,0-1 0 0 0,0 0 0 0 0,0 0 0 0 0,0-1 0 0 0,1 1 0 0 0,-1-1 0 0 0,11-4 0 0 0,-1 0-67 0 0,31-15 0 0 0,-37 16-431 0 0,0-2 1 0 0,-1 1 0 0 0,15-13-1 0 0,4-2-8321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7:35.79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79 1256 4144 0 0,'0'0'319'0'0,"1"-3"83"0"0,4-21 13931 0 0,-7 26-14108 0 0,-16 14 465 0 0,16-12-316 0 0,-11 34 122 0 0,7-24-453 0 0,2 0 1 0 0,-6 20-1 0 0,2 16-28 0 0,3-24 6 0 0,1 1 0 0 0,-1 32 0 0 0,5-51-19 0 0,0 0 0 0 0,0 0 0 0 0,-1 0-1 0 0,0 0 1 0 0,-4 12 0 0 0,4-12 44 0 0,4-9-36 0 0,3-6-13 0 0,7-12 17 0 0,-8 12 2 0 0,1 0 0 0 0,-1-1 0 0 0,6-14 0 0 0,15-48 93 0 0,-16 39-13 0 0,28-59 0 0 0,20-13-27 0 0,-39 74-51 0 0,2 2-1 0 0,0 0 1 0 0,35-32-1 0 0,-11 12 31 0 0,32-27-17 0 0,-45 46 12 0 0,-27 24-32 0 0,-4 2-3 0 0,0 1 0 0 0,0 0 1 0 0,0-1-1 0 0,1 1 1 0 0,-1 0-1 0 0,0 0 0 0 0,1 0 1 0 0,-1 0-1 0 0,1 1 1 0 0,-1-1-1 0 0,1 0 1 0 0,0 0-1 0 0,2 0 0 0 0,-4 13 120 0 0,-1-2-100 0 0,0 0 0 0 0,-1 0 0 0 0,0 0-1 0 0,-1 0 1 0 0,-4 9 0 0 0,-4 13 8 0 0,9-23-23 0 0,-2-1 1 0 0,1 0-1 0 0,-8 13 1 0 0,-4 9-15 0 0,-14 48 65 0 0,26-71-64 0 0,1 0 0 0 0,0 0 0 0 0,0 0 0 0 0,-1 9-1 0 0,-1 2 40 0 0,4-17-39 0 0,0-1 1 0 0,-1 0-1 0 0,1 1 1 0 0,0-1-1 0 0,0 1 1 0 0,0-1 0 0 0,0 0-1 0 0,0 1 1 0 0,0-1-1 0 0,0 1 1 0 0,-1-1-1 0 0,1 1 1 0 0,0-1-1 0 0,0 0 1 0 0,0 1-1 0 0,1-1 1 0 0,-1 1 0 0 0,0-1-1 0 0,0 1 1 0 0,0-1-1 0 0,0 0 1 0 0,0 1-1 0 0,0-1 1 0 0,1 1-1 0 0,11-5-105 0 0,-10 3 127 0 0,4-4-22 0 0,1 1 0 0 0,-1-2 0 0 0,0 1 0 0 0,0-1 0 0 0,-1 0 0 0 0,1 0 0 0 0,-1 0 0 0 0,-1-1 0 0 0,5-8 0 0 0,11-13 0 0 0,-3 7 1 0 0,-1 2 2 0 0,-2 0 1 0 0,19-31-1 0 0,30-52 67 0 0,-3 4-23 0 0,-14 22 12 0 0,14-25 50 0 0,18-23 149 0 0,-42 72-124 0 0,-23 32-18 0 0,1 0 0 0 0,1 1 0 0 0,26-25 0 0 0,-32 33-2 0 0,-7 8 192 0 0,-2 7-212 0 0,-1 5-56 0 0,-1 0 1 0 0,1 0 0 0 0,-2 0 0 0 0,1 0-1 0 0,-6 11 1 0 0,-5 20 39 0 0,-7 20-78 0 0,14-43 0 0 0,0 0 0 0 0,-4 24 0 0 0,5-17 0 0 0,0 0 0 0 0,-13 35 0 0 0,14-48 0 0 0,2-1 0 0 0,-1 1 0 0 0,-1 14 0 0 0,1-5 0 0 0,2-3-10 0 0,1-17 9 0 0,0 0 0 0 0,0 0 0 0 0,0 0 1 0 0,0 0-1 0 0,0 1 0 0 0,0-1 0 0 0,0 0 1 0 0,0 0-1 0 0,0 0 0 0 0,0 0 0 0 0,0 0 1 0 0,0 0-1 0 0,0 0 0 0 0,0 1 0 0 0,0-1 1 0 0,0 0-1 0 0,0 0 0 0 0,0 0 0 0 0,0 0 1 0 0,0 0-1 0 0,0 0 0 0 0,0 0 0 0 0,0 0 1 0 0,1 1-1 0 0,-1-1 0 0 0,0 0 0 0 0,0 0 1 0 0,0 0-1 0 0,0 0 0 0 0,0 0 0 0 0,0 0 1 0 0,0 0-1 0 0,0 0 0 0 0,0 0 0 0 0,1 0 1 0 0,-1 0-1 0 0,0 0 0 0 0,0 0 0 0 0,0 0 1 0 0,0 0-1 0 0,0 0 0 0 0,0 0 0 0 0,0 0 1 0 0,1 0-1 0 0,-1 0 0 0 0,0 0 0 0 0,0 0 1 0 0,0 0-1 0 0,0 0 0 0 0,0 0 0 0 0,0 0 1 0 0,0 0-1 0 0,1 0 0 0 0,-1 0 0 0 0,0 0 1 0 0,0 0-1 0 0,4 0 0 0 0,-1 0 1 0 0,1-1-1 0 0,0 1 1 0 0,-1-1 0 0 0,1 0-1 0 0,-1 0 1 0 0,1 0-1 0 0,-1-1 1 0 0,1 1-1 0 0,-1-1 1 0 0,0 0-1 0 0,0 0 1 0 0,0 0-1 0 0,0 0 1 0 0,0 0-1 0 0,0-1 1 0 0,-1 1-1 0 0,1-1 1 0 0,-1 0-1 0 0,0 0 1 0 0,3-4-1 0 0,86-119 1 0 0,-74 104 0 0 0,-1-1 0 0 0,0-1 0 0 0,22-47 0 0 0,-30 56-51 0 0,1 0 0 0 0,1 0 1 0 0,1 1-1 0 0,13-15 0 0 0,-8 10-33 0 0,120-160 566 0 0,-65 97 93 0 0,16-21-142 0 0,-85 99-409 0 0,0 1 0 0 0,1 0 0 0 0,0-1 0 0 0,-1 1 0 0 0,1 0 0 0 0,1 0-1 0 0,-1 1 1 0 0,0-1 0 0 0,1 1 0 0 0,-1 0 0 0 0,5-3 0 0 0,-6 4 633 0 0,-5 6-611 0 0,0-1 0 0 0,-1 0-1 0 0,1 1 1 0 0,1 0 0 0 0,-4 6-1 0 0,-7 13 25 0 0,-25 26 6 0 0,19-27-40 0 0,18-21-158 0 0,7-13-7500 0 0,-4-2-609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9T23:27:50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4716 10104 0 0,'0'0'769'0'0,"2"0"-445"0"0,27-17 1295 0 0,-27 16-1059 0 0,-1 0-68 0 0,4-2-200 0 0,0-1 1 0 0,-1 0 0 0 0,7-7 0 0 0,-6 7-53 0 0,-1 0 0 0 0,0 0 0 0 0,1 0 0 0 0,-1 0 0 0 0,9-4 0 0 0,4-2 130 0 0,21-15-1 0 0,10-6 164 0 0,-6 6 301 0 0,15-8-253 0 0,-38 24-490 0 0,-2-2 0 0 0,22-15-1 0 0,-32 22-57 0 0,24-17 296 0 0,-20 15-156 0 0,0-2 0 0 0,0 1 0 0 0,-1-1 0 0 0,0-1 0 0 0,14-15 0 0 0,-12 11-54 0 0,0 1 0 0 0,1 0 1 0 0,0 1-1 0 0,1 0 0 0 0,22-13 0 0 0,26-20 157 0 0,100-93 310 0 0,-111 87-378 0 0,10-10 38 0 0,-38 42-179 0 0,40-37 140 0 0,-37 29-71 0 0,0 1 0 0 0,2 1 0 0 0,52-34 0 0 0,-59 45-53 0 0,0-2 0 0 0,22-20 1 0 0,-21 16-145 0 0,0 1 1 0 0,26-15 0 0 0,20-15-78 0 0,-40 23 213 0 0,-16 14 35 0 0,22-16 1 0 0,3 3 52 0 0,-12 8 107 0 0,44-37 0 0 0,6-9 100 0 0,-34 29-72 0 0,50-51 0 0 0,-66 56-304 0 0,1 2 1 0 0,49-38-1 0 0,-57 50-67 0 0,29-33 0 0 0,-2 3-8 0 0,148-105 317 0 0,-34 22-236 0 0,-92 70 0 0 0,73-71 0 0 0,21-62 469 0 0,-42 45-856 0 0,-80 100 378 0 0,3 2 1 0 0,92-74-1 0 0,-102 94 109 0 0,-1-2 0 0 0,0-1 0 0 0,46-52 0 0 0,-18 18 691 0 0,-42 44-527 0 0,0 0 1 0 0,20-28-1 0 0,128-186-734 0 0,-136 189 562 0 0,2 1 1 0 0,2 2-1 0 0,1 1 1 0 0,41-34-1 0 0,-65 62-92 0 0,0-1 0 0 0,14-18 0 0 0,-14 16 0 0 0,18-17 0 0 0,34-31 0 0 0,-27 26 0 0 0,49-37 0 0 0,-62 53-62 0 0,-1-1 0 0 0,33-38 0 0 0,-19 18 16 0 0,-2 2 46 0 0,40-60-1 0 0,-29 36 13 0 0,-7 13 8 0 0,56-79 13 0 0,-74 102-23 0 0,2 0 0 0 0,0 2 0 0 0,34-30-1 0 0,-23 23 5 0 0,-11 11-3 0 0,-13 13-11 0 0,-1-1 0 0 0,0 0 0 0 0,10-13 0 0 0,1-1 22 0 0,0 1 0 0 0,22-19 1 0 0,-6 6-15 0 0,-19 18 22 0 0,90-96-7 0 0,-100 105-29 0 0,5-5-11 0 0,0-1 1 0 0,-1 0-1 0 0,0-1 0 0 0,-1 0 0 0 0,8-16 1 0 0,-12 11-3662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7:37.1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147 1727 13824 0 0,'21'-13'1388'0'0,"-34"19"-828"0"0,10-4-74 0 0,2 0 23 0 0,0-1-453 0 0,1 1 0 0 0,-1-1-1 0 0,0 0 1 0 0,0 0-1 0 0,0 1 1 0 0,0-1-1 0 0,0 0 1 0 0,-1 0-1 0 0,1 0 1 0 0,0 0-1 0 0,-3 1 1 0 0,-7 7 161 0 0,9-7-173 0 0,0 1-1 0 0,1-1 0 0 0,0 0 0 0 0,-1 0 0 0 0,1 1 0 0 0,0-1 0 0 0,0 1 1 0 0,0-1-1 0 0,0 1 0 0 0,1 0 0 0 0,-1-1 0 0 0,1 1 0 0 0,0 0 0 0 0,0-1 0 0 0,0 4 1 0 0,-4 20 273 0 0,1-16-241 0 0,-1 0-1 0 0,-6 13 0 0 0,6-15-48 0 0,0 0 0 0 0,1 0-1 0 0,0 0 1 0 0,0 0 0 0 0,-1 11 0 0 0,2-5 5 0 0,2-9-26 0 0,0-1-1 0 0,-1 0 1 0 0,0 1-1 0 0,1-1 0 0 0,-1 0 1 0 0,-1 0-1 0 0,1 0 1 0 0,-3 5-1 0 0,-7 9 42 0 0,8-13-33 0 0,0 0 0 0 0,0 0 0 0 0,0 1 0 0 0,0-1-1 0 0,1 1 1 0 0,0-1 0 0 0,-1 9 0 0 0,-4 22 66 0 0,7-35-78 0 0,0-1-1 0 0,0 0 1 0 0,0 0 0 0 0,0 1 0 0 0,0-1 0 0 0,0 0 0 0 0,0 0-1 0 0,0 0 1 0 0,0 1 0 0 0,0-1 0 0 0,0 0 0 0 0,0 0 0 0 0,0 0 0 0 0,0 1-1 0 0,-1-1 1 0 0,1 0 0 0 0,0 0 0 0 0,0 0 0 0 0,0 0 0 0 0,0 1-1 0 0,0-1 1 0 0,0 0 0 0 0,-1 0 0 0 0,1 0 0 0 0,0 0 0 0 0,0 0-1 0 0,0 0 1 0 0,-1 1 0 0 0,-12 8 11 0 0,13-8-12 0 0,7-5 8 0 0,-5 3 24 0 0,0-1 0 0 0,0 0-1 0 0,0 0 1 0 0,0 0-1 0 0,0 0 1 0 0,0 0-1 0 0,2-3 1 0 0,9-16 234 0 0,1 2 0 0 0,1-1 0 0 0,19-18 0 0 0,-25 28-186 0 0,14-22 0 0 0,-17 23-33 0 0,1-1 0 0 0,0 1 0 0 0,14-13-1 0 0,33-20 160 0 0,-3 2 6 0 0,-18 11-68 0 0,79-67 422 0 0,-25 17-63 0 0,-57 51-324 0 0,-20 18-130 0 0,1 0 0 0 0,-1 1 0 0 0,14-8 0 0 0,-20 15-40 0 0,-3 1-7 0 0,1 0 1 0 0,-1 0-1 0 0,1 1 0 0 0,-1-1 0 0 0,0 1 0 0 0,1-1 0 0 0,-1 1 0 0 0,1 0 0 0 0,-1-1 1 0 0,1 1-1 0 0,0 0 0 0 0,-1 0 0 0 0,1 0 0 0 0,-1 0 0 0 0,3 1 0 0 0,12 0 36 0 0,-13 3-16 0 0,-2-2-11 0 0,1 2 0 0 0,0 0-1 0 0,-1 0 1 0 0,0 0 0 0 0,0 1 0 0 0,0-1 0 0 0,0 0 0 0 0,0 0 0 0 0,-1 9 0 0 0,3 12 51 0 0,-3-20-53 0 0,-1 1-1 0 0,1 0 0 0 0,-1 0 1 0 0,0 0-1 0 0,0 0 1 0 0,-1 0-1 0 0,0-1 0 0 0,0 1 1 0 0,0-1-1 0 0,-4 7 1 0 0,2-4 8 0 0,1 1 1 0 0,-5 16-1 0 0,9-18-5 0 0,-2 0 2 0 0,-8 13 21 0 0,9-19-33 0 0,-1 0 0 0 0,1 0 0 0 0,-1 0 0 0 0,1 0 0 0 0,-1 0 0 0 0,1 0 0 0 0,0 0 0 0 0,0 0 0 0 0,-1 0 0 0 0,1 0 0 0 0,0 0 1 0 0,0 0-1 0 0,0 1 0 0 0,1-2-3 0 0,-1 1 1 0 0,1-1-1 0 0,0 1 1 0 0,-1-1-1 0 0,1 0 1 0 0,0 1-1 0 0,0-1 1 0 0,-1 0-1 0 0,1 0 1 0 0,0 1-1 0 0,0-1 1 0 0,-1 0-1 0 0,1 0 1 0 0,0 0-1 0 0,0 0 1 0 0,-1 0-1 0 0,1 0 1 0 0,0 0-1 0 0,0 0 1 0 0,0 0-1 0 0,-1 0 1 0 0,2-1-1 0 0,22-5-1 0 0,-19 4 1 0 0,0-1 0 0 0,-1 1 0 0 0,1-1 0 0 0,-1 0 0 0 0,1 0 0 0 0,-1-1 0 0 0,0 0 0 0 0,0 1 0 0 0,-1-1 0 0 0,6-8 0 0 0,16-15 0 0 0,3 4 0 0 0,-16 13 4 0 0,1 0-1 0 0,14-18 1 0 0,80-107 143 0 0,-70 86-33 0 0,-24 29-9 0 0,23-25 0 0 0,235-226 799 0 0,-240 240-738 0 0,-20 20-94 0 0,0 0 0 0 0,0 1 0 0 0,17-12 0 0 0,-27 22-72 0 0,-1-1 0 0 0,1 1 0 0 0,-1-1 0 0 0,1 1 0 0 0,-1 0 0 0 0,1-1 0 0 0,-1 1 0 0 0,1 0 0 0 0,-1-1 0 0 0,1 1 0 0 0,-1 0 0 0 0,1 0 0 0 0,-1-1 0 0 0,1 1 0 0 0,0 0 0 0 0,-1 0 0 0 0,1 0 0 0 0,-1 0 0 0 0,1 0 0 0 0,0 0 0 0 0,0 0 0 0 0,-1 1 0 0 0,0 1 0 0 0,0-1 0 0 0,0 1 0 0 0,0-1 0 0 0,0 0 0 0 0,-1 1 0 0 0,1-1 0 0 0,-1 0 0 0 0,1 1 0 0 0,-1-1 0 0 0,1 0 0 0 0,-2 3 0 0 0,-12 20 0 0 0,6-13 0 0 0,0 1 0 0 0,1 0 0 0 0,-7 17 0 0 0,8-17 24 0 0,-2 1 1 0 0,0-1-1 0 0,0 0 0 0 0,-1-1 0 0 0,-18 18 1 0 0,-18 23 101 0 0,-26 55 58 0 0,61-89-256 0 0,0 0-1 0 0,1 0 1 0 0,2 0-1 0 0,-9 30 1 0 0,14-43 112 0 0,-1 1 1 0 0,1-1-1 0 0,-1 1 1 0 0,-6 9-1 0 0,9-15-37 0 0,0 0-1 0 0,0 0 1 0 0,0 1-1 0 0,0-1 1 0 0,0 0-1 0 0,0 0 1 0 0,0 0-1 0 0,0 1 1 0 0,0-1-1 0 0,0 0 1 0 0,0 0-1 0 0,0 0 1 0 0,0 0 0 0 0,0 1-1 0 0,0-1 1 0 0,0 0-1 0 0,1 0 1 0 0,-1 0-1 0 0,0 1 1 0 0,0-1-1 0 0,0 0 1 0 0,0 0-1 0 0,0 0 1 0 0,0 0-1 0 0,1 0 1 0 0,-1 1-1 0 0,0-1 1 0 0,0 0-1 0 0,0 0 1 0 0,0 0-1 0 0,0 0 1 0 0,1 0-1 0 0,-1 0 1 0 0,0 0-1 0 0,0 0 1 0 0,0 0 0 0 0,1 0-1 0 0,-1 1 1 0 0,5 0-27 0 0,-3 0-79 0 0,4 0-19 0 0,0-1 107 0 0,1 1 0 0 0,-1-1 0 0 0,0-1 0 0 0,9 0-1 0 0,-13 0 10 0 0,2 1 7 0 0,-1-1-1 0 0,1 0 1 0 0,0 0-1 0 0,-1 0 1 0 0,1-1-1 0 0,-1 1 1 0 0,1-1 0 0 0,-1 0-1 0 0,0 0 1 0 0,0 0-1 0 0,1 0 1 0 0,-2-1-1 0 0,5-3 1 0 0,17-13 55 0 0,-4 5-56 0 0,-1-2-1 0 0,0 0 1 0 0,-1-1-1 0 0,-1-1 1 0 0,25-34 0 0 0,86-125-14 0 0,-17 9 1 0 0,-10 12 177 0 0,-85 134-80 0 0,31-47 289 0 0,31-51 58 0 0,-53 85-347 0 0,-20 29-40 0 0,1-1 1 0 0,-2 0-1 0 0,1-1 0 0 0,5-10 0 0 0,-9 16 116 0 0,-7 17-66 0 0,-4 12-58 0 0,-19 33 0 0 0,15-32-39 0 0,-12 33 0 0 0,-24 54-93 0 0,9-14 351 0 0,38-95-239 0 0,-3 10 76 0 0,5 21-177 0 0,1-32 63 0 0,4-6-130 0 0,1 0 137 0 0,-1-1-1 0 0,1 0 1 0 0,0 0-1 0 0,-1-1 1 0 0,0 1-1 0 0,1-1 0 0 0,-1 0 1 0 0,0 0-1 0 0,0 0 1 0 0,5-7-1 0 0,5-6-73 0 0,16-23 0 0 0,-1 1 38 0 0,32-45 51 0 0,-21 27 0 0 0,-16 22 0 0 0,29-53 0 0 0,-19 31 0 0 0,5-9 0 0 0,33-67 135 0 0,-18 35-14 0 0,-36 59 14 0 0,-2 0 0 0 0,-1-2 0 0 0,10-47 0 0 0,-20 63-29 0 0,-4 18-63 0 0,0 0-1 0 0,1 0 1 0 0,4-11-1 0 0,-1 1 17 0 0,-5 12-247 0 0,-2 6-573 0 0,-22 11-2807 0 0,8-1-5061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9:05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8408 0 0,'0'0'13267'0'0,"0"-2"-13000"0"0,0-1-203 0 0,1 0 0 0 0,-1 0 0 0 0,1 0-1 0 0,0 0 1 0 0,0 0 0 0 0,1-4 0 0 0,0 4 16 0 0,-1-1 1 0 0,0 0-1 0 0,0 0 0 0 0,0 1 1 0 0,-1-1-1 0 0,1-6 0 0 0,-1 3 96 0 0,0-7-484 0 0,0 0 0 0 0,1 0-1 0 0,5-24 1 0 0,-5 31-265 0 0,0 1 0 0 0,-1-1 0 0 0,0 0 0 0 0,0-7 1 0 0,-1-2-1355 0 0,1 2-344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9:20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11088 0 0,'0'0'2421'0'0,"1"2"-1045"0"0,0 0-1050 0 0,0 1 0 0 0,1-1-1 0 0,-1 1 1 0 0,-1-1 0 0 0,1 1 0 0 0,0 0 0 0 0,-1-1 0 0 0,1 1-1 0 0,-1 0 1 0 0,0 3 0 0 0,-1 35 2322 0 0,1-21-2091 0 0,0 184 2040 0 0,5-139-2484 0 0,-2-36-114 0 0,1-8-210 0 0,0 0 0 0 0,0-1 0 0 0,10 23 0 0 0,2 12-2750 0 0,-8-23-4569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9:19.1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2857 8720 0 0,'0'0'19126'0'0,"2"-2"-19072"0"0,0-1-45 0 0,4-5-8 0 0,-5 5 1 0 0,0 0 0 0 0,0 0 0 0 0,-1 0 0 0 0,0 0-1 0 0,1 0 1 0 0,-2-3 0 0 0,1-213 642 0 0,8 133-433 0 0,-7 50-162 0 0,0 17-31 0 0,-1 1 1 0 0,-3-30-1 0 0,2 39 4 0 0,1 0 1 0 0,-1-1 0 0 0,3-15-1 0 0,-1 16-2 0 0,-1-1 0 0 0,0 0 0 0 0,-1-12 0 0 0,-3-10 18 0 0,1-56-1 0 0,11 26-37 0 0,-8 46 0 0 0,0-1 2 0 0,0 1 1 0 0,1-1 0 0 0,5-26 0 0 0,-5 39 7 0 0,0 0 7 0 0,-2-15 9 0 0,1-121-26 0 0,-8 108 0 0 0,8-50 0 0 0,5 46 0 0 0,-3 31 0 0 0,-1-1 0 0 0,0 1 0 0 0,-1 0 0 0 0,1 0 0 0 0,-1 0 0 0 0,-1-9 0 0 0,1 11 0 0 0,0 0 0 0 0,0 1 0 0 0,0-1 0 0 0,0 0 0 0 0,0 1 0 0 0,0-1 0 0 0,2-5 0 0 0,1-12 0 0 0,-3 1 0 0 0,0-3 0 0 0,-5-46 0 0 0,5 67 0 0 0,-3-20 0 0 0,-3-40 0 0 0,14-8 0 0 0,-8-212 0 0 0,-4 264 0 0 0,4 16 0 0 0,-1 0 0 0 0,1 0 0 0 0,-1 0 0 0 0,1 0 0 0 0,0-1 0 0 0,-1 1 0 0 0,1 0 0 0 0,0 0 0 0 0,0-1 0 0 0,0 1 0 0 0,0 0 0 0 0,0 0 0 0 0,0-1 0 0 0,0 1 0 0 0,1-1 0 0 0,-1 1 0 0 0,2-4 0 0 0,-1 0 0 0 0,1 0 0 0 0,-1 0 0 0 0,0 0 0 0 0,0-1 0 0 0,-1 1 0 0 0,1 0 0 0 0,-1 0 0 0 0,-1-1 0 0 0,0-5 0 0 0,1 5 0 0 0,-1 0 0 0 0,1 0 0 0 0,0 0 0 0 0,0 0 0 0 0,1 0 0 0 0,0 0 0 0 0,0 0 0 0 0,2-8 0 0 0,0 6 0 0 0,-2 0 0 0 0,1-1 0 0 0,0-12 0 0 0,-2-145 0 0 0,4 145 0 0 0,0 5 0 0 0,-4 8 0 0 0,-1 4 0 0 0,1 0 0 0 0,0-1 0 0 0,0 1 0 0 0,1 0 0 0 0,0 0 0 0 0,-1 0 0 0 0,1-1 0 0 0,3-6 0 0 0,-3 5 0 0 0,0 1 0 0 0,0-1 0 0 0,0 0 0 0 0,-1 1 0 0 0,0-1 0 0 0,-2-11 0 0 0,2-2 0 0 0,0-26 0 0 0,1 30 0 0 0,-1 4 0 0 0,-8-19 0 0 0,7 24 0 0 0,0-1 0 0 0,0 1 0 0 0,1-1 0 0 0,-1 1 0 0 0,3-12 0 0 0,-1-4 0 0 0,-1-40 0 0 0,-2 45 0 0 0,0 14 0 0 0,-1 1 0 0 0,2-14 0 0 0,1-35 0 0 0,-2 39-12 0 0,-2-7-48 0 0,6 14 62 0 0,0 2-4 0 0,0-1-5 0 0,-2 1 21 0 0,0-16-154 0 0,0 0 76 0 0,-2 5 50 0 0,0 12 20 0 0,-1-2-15 0 0,2-13-60 0 0,1-39-2310 0 0,0 56 2315 0 0,0-1 0 0 0,0 1 0 0 0,0-1 0 0 0,0 1 0 0 0,0 0 1 0 0,0-1-1 0 0,0 1 0 0 0,0-1 0 0 0,0 1 0 0 0,0 0 0 0 0,0-1 1 0 0,0 1-1 0 0,0 0 0 0 0,0-1 0 0 0,1 1 0 0 0,-1 0 0 0 0,0-1 1 0 0,0 1-1 0 0,1 0 0 0 0,-1-1 0 0 0,0 1 0 0 0,0 0 0 0 0,1 0 1 0 0,-1-1-1 0 0,0 1 0 0 0,1 0 0 0 0,2-2-1489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9:19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9 4608 0 0,'0'0'208'0'0,"-1"2"-9"0"0,-6 8-158 0 0,0 12 12919 0 0,12-15-12554 0 0,-3-5 54 0 0,0 1-206 0 0,1 0 0 0 0,-1 0 1 0 0,1 0-1 0 0,0 0 0 0 0,0 0 0 0 0,0 0 0 0 0,0-1 1 0 0,0 1-1 0 0,0-1 0 0 0,1 0 0 0 0,-1 0 0 0 0,6 2 1 0 0,-5-2-52 0 0,-3-2-131 0 0,1 1-1 0 0,0-1 1 0 0,0 1 0 0 0,0-1-1 0 0,0 0 1 0 0,0 0 0 0 0,0 0-1 0 0,0 0 1 0 0,0 0 0 0 0,0 0-1 0 0,0-1 1 0 0,0 1 0 0 0,0-1-1 0 0,0 1 1 0 0,-1-1 0 0 0,4-1-1 0 0,5-1 180 0 0,-8 3-186 0 0,1 0 0 0 0,0 0 0 0 0,0 0-1 0 0,0 0 1 0 0,-1 0 0 0 0,1 1 0 0 0,3 0-1 0 0,11 1 270 0 0,-5-2-150 0 0,0-1 0 0 0,0-1 0 0 0,23-5 0 0 0,-24 4-104 0 0,0-1-24 0 0,1 1 0 0 0,13-1 0 0 0,-11 1-254 0 0,0 0 0 0 0,-1-1-1 0 0,25-11 1 0 0,-33 13-353 0 0,0-1 1 0 0,0 0 0 0 0,0-1-1 0 0,-1 1 1 0 0,7-7-1 0 0,5-3-7360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9:20.3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5984 0 0,'0'0'11934'0'0,"1"3"-10773"0"0,3 8-397 0 0,-2-5-248 0 0,-1-1-1 0 0,1 1 0 0 0,-1 0 1 0 0,0 1-1 0 0,1 8 0 0 0,-2-12-396 0 0,6 207 2677 0 0,-3-128-2176 0 0,-2-51-403 0 0,4 37-1 0 0,30 135-1606 0 0,-26-170 523 0 0,3-2-12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9:21.4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6912 0 0,'8'32'304'0'0,"-8"-19"64"0"0,6-2-296 0 0,-6 10-72 0 0,7-11 0 0 0,-7 12 0 0 0,0-4 1008 0 0,0 1 184 0 0,0-1 40 0 0,8 3 8 0 0,-8-2-912 0 0,6 0-176 0 0,-6-1-40 0 0,8 1-3544 0 0,-8 2-712 0 0</inkml:trace>
  <inkml:trace contextRef="#ctx0" brushRef="#br0" timeOffset="1">101 988 3680 0 0,'0'0'328'0'0,"-8"10"-264"0"0,8 12-64 0 0,0-12 0 0 0,0 11 888 0 0,0-7 160 0 0,0 4 32 0 0,0 1 8 0 0,0-1-512 0 0,0 1-104 0 0,0-6-24 0 0,0 6-2968 0 0,0-6-592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9:22.0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0 8408 0 0,'0'0'381'0'0,"0"4"-5"0"0,1 1-259 0 0,-2-4-85 0 0,-6 34-26 0 0,6-22 448 0 0,-1 0 0 0 0,2 0 0 0 0,1 23 0 0 0,0-2 483 0 0,-1 4 996 0 0,0-37-1814 0 0,0 0-1 0 0,0 0 1 0 0,0 0-1 0 0,0 0 1 0 0,0 0-1 0 0,-1 0 1 0 0,1 0 0 0 0,0 0-1 0 0,-1 0 1 0 0,1 0-1 0 0,0 0 1 0 0,-2 1-1 0 0,-1 4 215 0 0,3 6 245 0 0,1-10-416 0 0,-1 0-1 0 0,0 0 1 0 0,0 0 0 0 0,0 0 0 0 0,0-1 0 0 0,0 1 0 0 0,-1 0 0 0 0,1 0-1 0 0,-1-1 1 0 0,0 4 0 0 0,-1 5-43 0 0,0-1-1 0 0,0 1 1 0 0,1 0 0 0 0,1-1-1 0 0,0 12 1 0 0,0-15-94 0 0,-2 13 51 0 0,1-13-68 0 0,0-1 1 0 0,0 1-1 0 0,1 0 0 0 0,-1 0 0 0 0,2 8 1 0 0,-1 27-291 0 0,0-38 158 0 0,0 3 35 0 0,0 0-2736 0 0,13 7-6220 0 0</inkml:trace>
  <inkml:trace contextRef="#ctx0" brushRef="#br0" timeOffset="1">64 1256 11520 0 0,'0'0'1040'0'0,"0"2"-854"0"0,1 8 1824 0 0,-2-1-1 0 0,1 1 0 0 0,-1-1 0 0 0,-4 15 1 0 0,3-12-1236 0 0,0 1 0 0 0,1-1 0 0 0,0 1 0 0 0,2 13 0 0 0,-1-10-361 0 0,0 0 0 0 0,-3 16 0 0 0,-3 5 118 0 0,-9 69 478 0 0,14-91-935 0 0,1 0 1 0 0,0-1-1 0 0,1 1 0 0 0,1 0 0 0 0,4 17 0 0 0,-4-19-96 0 0,0-1 0 0 0,-1 0 0 0 0,0 23 0 0 0,-1-34-42 0 0,0 0 1 0 0,0 1-1 0 0,0-1 1 0 0,0 0-1 0 0,0 0 0 0 0,1 0 1 0 0,-1 0-1 0 0,0 0 1 0 0,1 1-1 0 0,-1-1 0 0 0,0 0 1 0 0,2 2-1 0 0,1 4-158 0 0,-2 17-2177 0 0,-1-4-7137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9:57.36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 59 13328 0 0,'0'0'612'0'0,"0"-2"-15"0"0,-2-6-352 0 0,1 1-1 0 0,0 0 1 0 0,0-12 0 0 0,1 4 10582 0 0,1 18-10654 0 0,0 1 0 0 0,1-1 0 0 0,-1 1 0 0 0,1-1 0 0 0,-1 0 0 0 0,1 1 1 0 0,4 4-1 0 0,-1-1-109 0 0,2 7 64 0 0,-1 0-1 0 0,0 1 0 0 0,-1 0 0 0 0,-1 0 1 0 0,5 27-1 0 0,5 22 28 0 0,-11-55-140 0 0,2 6 19 0 0,-1 0 0 0 0,3 29 0 0 0,-4-11-22 0 0,8 34-1 0 0,-4-29 19 0 0,-3 0-1 0 0,1 52 0 0 0,2 19 7 0 0,-3-71-36 0 0,7 95 0 0 0,-3-36 0 0 0,-1-41 0 0 0,-7-46 0 0 0,34 287 53 0 0,-33-290 100 0 0,0 0 0 0 0,-1 1 0 0 0,-1 9-1 0 0,0 0-1721 0 0,2 2-5908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9:58.13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10 408 8752 0 0,'-8'19'17962'0'0,"7"-13"-17876"0"0,1-1 1 0 0,-1 1 0 0 0,1-1-1 0 0,1 1 1 0 0,-1 0-1 0 0,1-1 1 0 0,0 1 0 0 0,3 7-1 0 0,0 6-32 0 0,-2-6-21 0 0,16 75 47 0 0,-5-19-68 0 0,-12-58-13 0 0,7 75 1 0 0,-2-70 11 0 0,-5-53 30 0 0,-1-9-104 0 0,3-1 1 0 0,9-57-1 0 0,-6 52 63 0 0,2-9 0 0 0,2-6 0 0 0,-9 48 0 0 0,2 1 0 0 0,0-1 0 0 0,1 1 0 0 0,10-28 0 0 0,8-25 13 0 0,-15 48 23 0 0,14-38 0 0 0,-13 42 5 0 0,-5 11 8 0 0,1 0-1 0 0,-1 0 1 0 0,1 0-1 0 0,1 1 1 0 0,-1-1-1 0 0,1 1 1 0 0,1 0-1 0 0,8-9 1 0 0,-12 15 68 0 0,12 1 123 0 0,-11 0-221 0 0,1 0 0 0 0,0 0 1 0 0,-1 1-1 0 0,1-1 0 0 0,-1 1 0 0 0,1 0 0 0 0,-1 0 0 0 0,1 0 0 0 0,-1 1 1 0 0,0-1-1 0 0,0 1 0 0 0,1 0 0 0 0,-1 0 0 0 0,0 0 0 0 0,0 0 0 0 0,-1 0 1 0 0,1 1-1 0 0,0-1 0 0 0,-1 1 0 0 0,3 3 0 0 0,0 1 7 0 0,-1 0 0 0 0,0 1-1 0 0,0 0 1 0 0,-1-1 0 0 0,0 1 0 0 0,0 0-1 0 0,2 14 1 0 0,9 35 58 0 0,-3-16 0 0 0,-3 1 0 0 0,5 45 0 0 0,8 111 28 0 0,-15-154-112 0 0,-4-29 5 0 0,2 27 1 0 0,-5-20 12 0 0,1-13-13 0 0,0-1 0 0 0,0 1 0 0 0,0-1 0 0 0,1 1 0 0 0,0-1 0 0 0,5 15 0 0 0,-5 6-368 0 0,-1-27-10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9T23:27:51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1 933 8984 0 0,'0'0'808'0'0,"1"-1"-544"0"0,4-1 976 0 0,-5 2-620 0 0,1 0-1 0 0,0 0 1 0 0,0 0 0 0 0,-1 0 0 0 0,7 1 4958 0 0,-5 0-4958 0 0,5 6-1263 0 0,5 9 920 0 0,-1 1 0 0 0,-1 0 0 0 0,0 1 0 0 0,-2 0 0 0 0,9 23 0 0 0,-8-18-320 0 0,3 6 290 0 0,9 18 208 0 0,-18-39-364 0 0,0 0-1 0 0,0-1 0 0 0,4 16 1 0 0,-5-15-56 0 0,0 0 0 0 0,1 0 1 0 0,4 11-1 0 0,5 1 18 0 0,-7-13-26 0 0,-1 1 1 0 0,0 1-1 0 0,6 16 1 0 0,-3 4-6 0 0,-6-21-4 0 0,1 1 0 0 0,0-1 0 0 0,6 15 0 0 0,1-7 15 0 0,14 22-1 0 0,-12-22-8 0 0,9 21-1 0 0,-7-7-14 0 0,-11-23 2 0 0,1 1 0 0 0,0-1-1 0 0,1 1 1 0 0,0-1 0 0 0,0 0 0 0 0,10 12-1 0 0,0-6 18 0 0,-10-9-21 0 0,0 0 0 0 0,0 0 0 0 0,0 0 0 0 0,-1 0-1 0 0,1 1 1 0 0,3 6 0 0 0,1 8 36 0 0,-7-14-34 0 0,1 0-1 0 0,0-1 0 0 0,1 1 0 0 0,-1 0 0 0 0,6 6 0 0 0,13 13 38 0 0,-14-16-39 0 0,1 1-1 0 0,-1 0 1 0 0,10 16-1 0 0,-13-17 6 0 0,5 9 57 0 0,1 0 1 0 0,21 27-1 0 0,-25-36-49 0 0,0-1 0 0 0,0 2 0 0 0,-1-1 0 0 0,0 1 0 0 0,-1 0 0 0 0,0 0 0 0 0,6 18 0 0 0,-8-21-13 0 0,1 1-1 0 0,0 0 0 0 0,1-1 1 0 0,-1 0-1 0 0,1 1 0 0 0,6 5 1 0 0,-4-4-6 0 0,-1-1 0 0 0,0 1 0 0 0,-1 0 1 0 0,5 9-1 0 0,4 12-75 0 0,1 0 0 0 0,19 28 1 0 0,-4 3 445 0 0,-22-50-383 0 0,5 9-144 0 0,12 25-1 0 0,12 22 196 0 0,0-2 318 0 0,14 40-374 0 0,-47-97-63 0 0,0-1 1 0 0,1 0 0 0 0,7 10 0 0 0,-7-11 71 0 0,0 1 0 0 0,-1-1 0 0 0,1 1 1 0 0,4 11-1 0 0,-4-6 95 0 0,1 0 0 0 0,0-1 0 0 0,0 0 0 0 0,1 0 0 0 0,11 15 0 0 0,-3-2-403 0 0,-13-19 254 0 0,2 1 0 0 0,-1-1-1 0 0,1 0 1 0 0,3 5 0 0 0,14 17 241 0 0,24 41 0 0 0,-43-63-227 0 0,1 0 0 0 0,0 0 1 0 0,-1 0-1 0 0,0 1 0 0 0,1 6 1 0 0,-1-6 16 0 0,0 0 0 0 0,0 0 0 0 0,1-1 0 0 0,2 7 0 0 0,1-3 27 0 0,-4-6 5 0 0,0-1 0 0 0,0 1 0 0 0,0-1 1 0 0,-1 1-1 0 0,1-1 0 0 0,0 1 1 0 0,-1 0-1 0 0,1 0 0 0 0,-1-1 1 0 0,1 1-1 0 0,-1 3 0 0 0,0 5 57 0 0,0-8-39 0 0,-1-1 0 0 0,1 1-1 0 0,0 0 1 0 0,0 0 0 0 0,0 0 0 0 0,0-1 0 0 0,1 1 0 0 0,-1 0 0 0 0,0 0 0 0 0,1-1 0 0 0,-1 1 0 0 0,1 0 0 0 0,1 2 0 0 0,8 10 146 0 0,-8-12-138 0 0,0 1 1 0 0,0-1-1 0 0,-1 1 1 0 0,1-1-1 0 0,-1 1 1 0 0,0 0-1 0 0,1-1 1 0 0,-1 1-1 0 0,0 0 1 0 0,-1 0-1 0 0,2 5 1 0 0,0-2-24 0 0,-1-1 1 0 0,1 1-1 0 0,1-1 0 0 0,-1 1 1 0 0,1-1-1 0 0,0 0 1 0 0,5 7-1 0 0,-4-7 15 0 0,0 1 0 0 0,-1 0 0 0 0,0 0 0 0 0,0 0-1 0 0,4 11 1 0 0,-6-13-13 0 0,0-1-1 0 0,0 0 1 0 0,0 0-1 0 0,1 0 1 0 0,-1 0-1 0 0,1 0 1 0 0,0 0-1 0 0,0 0 0 0 0,0 0 1 0 0,0 0-1 0 0,1-1 1 0 0,-1 1-1 0 0,1-1 1 0 0,-1 0-1 0 0,1 0 1 0 0,4 3-1 0 0,-2-1-4 0 0,-3-3-2 0 0,-1 1 0 0 0,1-1-1 0 0,-1 1 1 0 0,1 0 0 0 0,-1-1-1 0 0,0 1 1 0 0,0 0-1 0 0,0 0 1 0 0,0 0 0 0 0,0 0-1 0 0,0 0 1 0 0,0 0 0 0 0,-1 0-1 0 0,2 4 1 0 0,6 16 29 0 0,9-1 140 0 0,4 7 214 0 0,-20-25-383 0 0,1-1 0 0 0,0 0 0 0 0,0 0 0 0 0,0 0 0 0 0,0 0 0 0 0,0-1 0 0 0,1 1-1 0 0,-1 0 1 0 0,4 1 0 0 0,-4-2-83 0 0,1 1-1 0 0,-1-1 0 0 0,1 1 1 0 0,-1 0-1 0 0,0 0 1 0 0,4 4-1 0 0,-6-5 42 0 0,1 0 0 0 0,0 0 0 0 0,-1 0 0 0 0,1 0 0 0 0,-1 0 0 0 0,0 0 0 0 0,1 0 0 0 0,-1 0 0 0 0,0 0 0 0 0,0 0 0 0 0,0 1 0 0 0,0-1 0 0 0,0 0 0 0 0,0 0 0 0 0,0 0 0 0 0,0 0 0 0 0,0 1 0 0 0,0-1 0 0 0,0 0 0 0 0,-1 0 0 0 0,0 2 0 0 0,-1 2 56 0 0,1-3 33 0 0,1 0 1 0 0,-1-1-1 0 0,1 1 0 0 0,-1-1 1 0 0,1 1-1 0 0,-1 0 0 0 0,1-1 0 0 0,0 1 1 0 0,0 2-1 0 0,0-3-8 0 0,1 0 0 0 0,-1 0 0 0 0,1 0 0 0 0,-1 0 0 0 0,1 0 1 0 0,-1 0-1 0 0,1-1 0 0 0,0 1 0 0 0,-1 0 0 0 0,1 0 0 0 0,0 0 0 0 0,0-1 0 0 0,-1 1 0 0 0,1 0 0 0 0,0-1 0 0 0,2 2 1 0 0,-1 0 25 0 0,0-1 0 0 0,0 1 1 0 0,-1 0-1 0 0,1 0 0 0 0,0 0 1 0 0,-1 0-1 0 0,1 0 0 0 0,1 5 0 0 0,-2-4-62 0 0,1-1-1 0 0,-1 1 1 0 0,1-1-1 0 0,0 0 0 0 0,0 1 1 0 0,0-1-1 0 0,3 3 0 0 0,-1-2-2 0 0,0-1 0 0 0,0 1 0 0 0,1-1 0 0 0,5 2 0 0 0,-6-3 0 0 0,-1 1 0 0 0,1-1 0 0 0,-1 1 0 0 0,0 0 0 0 0,1 0 0 0 0,-1 0 0 0 0,0 0 0 0 0,5 5 0 0 0,-5-4 0 0 0,0 0 1 0 0,0-1-1 0 0,1 1 0 0 0,-1-1 0 0 0,8 4 1 0 0,13 9-19 0 0,-19-11 6 0 0,0 0 1 0 0,0-1-1 0 0,1 1 0 0 0,0-1 1 0 0,-1-1-1 0 0,12 5 0 0 0,12 6 68 0 0,4 14 137 0 0,44 25 8 0 0,-54-35-174 0 0,-1 0 24 0 0,-16-11-51 0 0,1 0 1 0 0,0-1 0 0 0,9 5-1 0 0,-10-6 4 0 0,-1-1 1 0 0,0 1-1 0 0,7 6 0 0 0,-7-5 8 0 0,0-2 0 0 0,0 1-1 0 0,10 6 1 0 0,-11-8-13 0 0,1 2-1 0 0,0-1 0 0 0,-1 0 0 0 0,8 8 1 0 0,-8-6-31 0 0,0-1-1 0 0,1-1 1 0 0,-1 1 0 0 0,1-1 0 0 0,8 5 0 0 0,7 1-87 0 0,-4 1 19 0 0,-9-4 97 0 0,0-1 0 0 0,1 0 0 0 0,0 0-1 0 0,1 0 1 0 0,14 5 0 0 0,3 2 2 0 0,-21-10 1 0 0,0 0 0 0 0,1 0 0 0 0,9 1 0 0 0,-9-1 0 0 0,15 4 0 0 0,-16-3 0 0 0,1 2 0 0 0,11 2 0 0 0,-11-5 0 0 0,0 0 0 0 0,0 1 0 0 0,0 0 0 0 0,7 4 0 0 0,-9-4 0 0 0,1-1 0 0 0,0 1 0 0 0,0-1 0 0 0,0 0 0 0 0,6 1 0 0 0,13 6 0 0 0,-1 0 0 0 0,-19-8 0 0 0,1 1 0 0 0,0 0 0 0 0,-1 0 0 0 0,1 1 0 0 0,5 3 0 0 0,-5-3-1 0 0,-1-1 0 0 0,1 1 0 0 0,0-1 0 0 0,8 2 0 0 0,9 5 70 0 0,-3-1 354 0 0,-1 0 0 0 0,1-2 0 0 0,27 6 0 0 0,-16-5-187 0 0,50 7-780 0 0,-48-7 506 0 0,0-3 0 0 0,1-1 0 0 0,-1-1-1 0 0,40-3 1 0 0,-25 1 21 0 0,110-10 456 0 0,-144 9-310 0 0,8-2-39 0 0,20-5 1 0 0,17-3-116 0 0,-31 6-86 0 0,0-1-1 0 0,-1-1 1 0 0,36-14-1 0 0,-17 5 42 0 0,-19 6 70 0 0,0-2 0 0 0,0-1 0 0 0,44-30 0 0 0,50-45 12 0 0,-58 39 89 0 0,-25 20-56 0 0,96-64 189 0 0,-121 84-186 0 0,0 0 0 0 0,0-1-1 0 0,12-15 1 0 0,-13 14-16 0 0,1 0 0 0 0,-1 1 1 0 0,15-10-1 0 0,-14 11-51 0 0,-1 0 0 0 0,0 0 0 0 0,12-14 0 0 0,7-7 15 0 0,-3 3 32 0 0,-2-2 0 0 0,0-1-1 0 0,-2-1 1 0 0,26-46 0 0 0,-34 50-101 0 0,14-36 1 0 0,3-4 162 0 0,-11 22-77 0 0,17-53-1 0 0,-9 22-58 0 0,-2-11 439 0 0,-15 52-382 0 0,7-39 1 0 0,-6 21-87 0 0,-7 25-98 0 0,3-31-1 0 0,0-1 93 0 0,-8 53 83 0 0,35-219 287 0 0,-13 82-94 0 0,-13 85-489 0 0,-9 47 250 0 0,0 0 0 0 0,-1-12 1 0 0,0 13 30 0 0,0 1-1 0 0,1-1 1 0 0,3-13 0 0 0,5-18 101 0 0,24-126 769 0 0,-1-274-522 0 0,-26 328-335 0 0,5-30 124 0 0,-5 80-88 0 0,6-35-25 0 0,-2 26 44 0 0,-5 49-50 0 0,2-48-1 0 0,-3-153 241 0 0,-3 197-82 0 0,2-1 0 0 0,10-42 0 0 0,1-9 68 0 0,-3 34-227 0 0,-2 9-23 0 0,7-17-465 0 0,-15 49 432 0 0,0 1 0 0 0,0 0-1 0 0,-1-1 1 0 0,0 1-1 0 0,1-1 1 0 0,-2 1 0 0 0,1 0-1 0 0,0-1 1 0 0,-3-7-1 0 0,3 11 33 0 0,0 1 0 0 0,0-1 0 0 0,0 0 0 0 0,0 1-1 0 0,0-1 1 0 0,0 0 0 0 0,0 1 0 0 0,0-1 0 0 0,1 1 0 0 0,-1-1-1 0 0,0 0 1 0 0,0 1 0 0 0,0-1 0 0 0,1 1 0 0 0,-1-1-1 0 0,0 1 1 0 0,1-1 0 0 0,-1 0 0 0 0,0 1 0 0 0,1-1-1 0 0,-1 1 1 0 0,1 0 0 0 0,-1-1 0 0 0,1 1 0 0 0,-1-1-1 0 0,1 1 1 0 0,-1 0 0 0 0,1-1 0 0 0,0 1 0 0 0,0 0 0 0 0,5-6-4462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9:58.83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5315 9216 0 0,'0'0'11819'0'0,"3"-1"-10512"0"0,17-4 399 0 0,-12 3-1204 0 0,0 0-1 0 0,0-1 0 0 0,10-4 1 0 0,-7 1-140 0 0,-1 1-1 0 0,1 0 1 0 0,15-4-1 0 0,63-23 218 0 0,-54 18-2180 0 0,-2-3-4510 0 0,-3-2-2624 0 0</inkml:trace>
  <inkml:trace contextRef="#ctx0" brushRef="#br0" timeOffset="1">3462 111 4608 0 0,'0'0'208'0'0,"1"-2"-9"0"0,27-52 1859 0 0,-19 46 506 0 0,-3 2-503 0 0,15-30 2610 0 0,-20 33-3675 0 0,7 1 4269 0 0,-10 18-4638 0 0,0 0-1 0 0,-6 20 1 0 0,4-18-480 0 0,3-11-87 0 0,0 1 0 0 0,1 0 0 0 0,0-1 1 0 0,0 1-1 0 0,0-1 0 0 0,1 1 0 0 0,2 8 0 0 0,-1-6 9 0 0,-1-1 0 0 0,0 1 0 0 0,0 0-1 0 0,-1 10 1 0 0,-2 1 34 0 0,0-3-8 0 0,0 0 0 0 0,2 21 0 0 0,14 152 361 0 0,-12-62-302 0 0,-1-9-49 0 0,3-75-93 0 0,2 101 70 0 0,-8-99-68 0 0,-1 107 68 0 0,2 311 17 0 0,-2-342-65 0 0,-1 1-15 0 0,3-101-19 0 0,-4 31 0 0 0,3 84 0 0 0,-1 16-2 0 0,-1-41 15 0 0,8-57 62 0 0,-2-38 17 0 0,-1 1-1 0 0,-1 25 0 0 0,-2-24-22 0 0,-3 52 69 0 0,5-65-212 0 0,-1 0-1 0 0,0 1 1 0 0,-4 12 0 0 0,5-17 9 0 0,-1 0-1 0 0,0 0 1 0 0,0 0 0 0 0,0-1 0 0 0,0 1 0 0 0,-1 0 0 0 0,1-1 0 0 0,-1 1-1 0 0,1-1 1 0 0,-1 0 0 0 0,0 1 0 0 0,-4 2 0 0 0,0 10-2594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29:59.67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51 223 6448 0 0,'16'-13'6136'0'0,"-24"9"-1398"0"0,6 4-4424 0 0,0 0 0 0 0,0 0 0 0 0,0 1 1 0 0,0-1-1 0 0,0 0 0 0 0,0 0 0 0 0,1 1 0 0 0,-5 1 2400 0 0,3 1-1680 0 0,1 0-916 0 0,-1 1-1 0 0,1-1 0 0 0,0 1 1 0 0,1 0-1 0 0,-1-1 0 0 0,1 1 0 0 0,-1 0 1 0 0,1 0-1 0 0,0 0 0 0 0,1 0 1 0 0,-2 6-1 0 0,1 9 221 0 0,2 25 1 0 0,-1-15-320 0 0,1-20-3 0 0,0 1-1 0 0,1 0 1 0 0,-1-1 0 0 0,6 16-1 0 0,2 9 31 0 0,-4-1-34 0 0,-3-19 8 0 0,1 0 0 0 0,4 14 0 0 0,-3-16-29 0 0,0 1-1 0 0,-1 0 1 0 0,-1 0-1 0 0,0 0 0 0 0,1 18 1 0 0,-3-30-14 0 0,0 0 0 0 0,1-1 0 0 0,-1 1 0 0 0,0 0 0 0 0,0-1 0 0 0,0 1 0 0 0,0 0 0 0 0,0 0 1 0 0,-1-1-1 0 0,1 1 0 0 0,0 0 0 0 0,0-1 0 0 0,0 1 0 0 0,-1 0 0 0 0,1-1 0 0 0,0 1 0 0 0,-1 0 0 0 0,-4-10-1374 0 0,-1-28 20 0 0,6 28 1201 0 0,0-4 8 0 0,0 0 0 0 0,-1 1 0 0 0,0-1 0 0 0,-5-21 0 0 0,3 20 125 0 0,0 0 0 0 0,1 1 0 0 0,-1-27 1 0 0,2 12 37 0 0,0 17 31 0 0,2 0 0 0 0,0 0 0 0 0,4-20 0 0 0,-3 19 78 0 0,2-25 0 0 0,-4 28-68 0 0,0 2 47 0 0,0 0 0 0 0,0 0 0 0 0,0 0 1 0 0,1-1-1 0 0,1 1 0 0 0,3-12 0 0 0,0 1 67 0 0,-3 11 18 0 0,0 1 0 0 0,0-1 0 0 0,0 0 0 0 0,1 1 0 0 0,4-8 0 0 0,0 5-30 0 0,-4 6-75 0 0,0-1 1 0 0,-1 1-1 0 0,1-1 1 0 0,-1 0-1 0 0,0 1 1 0 0,0-1-1 0 0,1-5 1 0 0,-1 4 18 0 0,0-1 0 0 0,1 1 0 0 0,-1 0 0 0 0,1 0 0 0 0,0 1 0 0 0,0-1 0 0 0,0 1 0 0 0,1-1 0 0 0,0 1 0 0 0,7-6 0 0 0,3-1 275 0 0,0 1 0 0 0,17-9 0 0 0,-26 15-241 0 0,1 3 197 0 0,1 1-187 0 0,-2 1-22 0 0,1-1 0 0 0,0-1 0 0 0,0 1 1 0 0,-1-1-1 0 0,12-2 0 0 0,-15 2 296 0 0,6 15-192 0 0,-7-11-197 0 0,0 0-1 0 0,0 0 1 0 0,0 1 0 0 0,-1-1 0 0 0,1 0-1 0 0,-1 0 1 0 0,0 1 0 0 0,0-1 0 0 0,0 0-1 0 0,0 0 1 0 0,-1 1 0 0 0,1-1 0 0 0,-1 0-1 0 0,0 0 1 0 0,-1 4 0 0 0,1-4-5 0 0,0-1 0 0 0,1 1 1 0 0,-1 0-1 0 0,1 0 0 0 0,0 0 1 0 0,0 0-1 0 0,0 4 1 0 0,1-5-4 0 0,-1 0 1 0 0,0 0-1 0 0,0 1 0 0 0,0-1 1 0 0,0 0-1 0 0,-1 0 1 0 0,1 0-1 0 0,-1 1 1 0 0,1-1-1 0 0,-1 0 1 0 0,0 0-1 0 0,1 0 1 0 0,-1 0-1 0 0,0 0 1 0 0,-2 3-1 0 0,-7 7 8 0 0,5-6-11 0 0,1-1 0 0 0,0 1 0 0 0,0-1 0 0 0,1 1 0 0 0,-5 11 0 0 0,4-7-3 0 0,0 2-26 0 0,0 0-1 0 0,-1 0 1 0 0,0 0-1 0 0,-1-1 1 0 0,0 0-1 0 0,-1 0 1 0 0,-10 12-1 0 0,16-22 22 0 0,1 0-1 0 0,-1 0 0 0 0,1-1 1 0 0,-1 1-1 0 0,1 0 0 0 0,-1 0 1 0 0,1 0-1 0 0,0 0 0 0 0,-1-1 1 0 0,1 1-1 0 0,0 0 0 0 0,-1 0 0 0 0,1 0 1 0 0,0 0-1 0 0,0 0 0 0 0,0 0 1 0 0,0 0-1 0 0,0 0 0 0 0,0 0 1 0 0,1 2-1 0 0,-1-3-2 0 0,0 1-1 0 0,0 0 1 0 0,0 0 0 0 0,0 0 0 0 0,0 0-1 0 0,0 0 1 0 0,0 0 0 0 0,0 0 0 0 0,0 0-1 0 0,0-1 1 0 0,0 1 0 0 0,-1 0 0 0 0,1 0 0 0 0,0 0-1 0 0,-1 0 1 0 0,1-1 0 0 0,-1 1 0 0 0,1 0-1 0 0,-1 0 1 0 0,0 1 0 0 0,-9 7-156 0 0,10-9 164 0 0,0 0 0 0 0,-1 0 0 0 0,1 0 0 0 0,0 0 0 0 0,0 0 0 0 0,0 0 0 0 0,0 0 0 0 0,0 0 0 0 0,0 0 0 0 0,0 0 0 0 0,0 0 0 0 0,0 1 0 0 0,0-1-1 0 0,0 0 1 0 0,-1 0 0 0 0,1 0 0 0 0,0 0 0 0 0,0 0 0 0 0,0 0 0 0 0,0 0 0 0 0,0 0 0 0 0,0 0 0 0 0,0 0 0 0 0,0 0 0 0 0,0 1 0 0 0,0-1 0 0 0,0 0 0 0 0,0 0 0 0 0,0 0 0 0 0,0 0 0 0 0,0 0 0 0 0,0 0-1 0 0,0 0 1 0 0,0 0 0 0 0,0 1 0 0 0,0-1 0 0 0,0 0 0 0 0,0 0 0 0 0,0 0 0 0 0,0 0 0 0 0,0 0 0 0 0,0 0 0 0 0,0 0 0 0 0,0 0 0 0 0,0 0 0 0 0,0 1 0 0 0,0-1 0 0 0,1 0 0 0 0,-1 0 0 0 0,0 0 0 0 0,0 0 0 0 0,14 28-487 0 0,-1-18 490 0 0,-8-6 0 0 0,0-1 0 0 0,0 0 0 0 0,0 0 0 0 0,1 0 0 0 0,-1-1 0 0 0,7 3 0 0 0,33 9 64 0 0,-18-4 7 0 0,22 6 40 0 0,-47-15-105 0 0,1 0 0 0 0,0 0 0 0 0,0 0 0 0 0,-1 0 0 0 0,1 0 0 0 0,0 1 0 0 0,-1-1 0 0 0,1 1 0 0 0,-1-1 0 0 0,0 1 0 0 0,3 3 0 0 0,-3-3 6 0 0,1 0 1 0 0,0 1-1 0 0,0-1 0 0 0,0 0 0 0 0,0 0 1 0 0,0-1-1 0 0,4 3 0 0 0,6 0 52 0 0,20 11 0 0 0,-30-13 304 0 0,-3 1-281 0 0,0 0-67 0 0,-1 0 0 0 0,1 0 0 0 0,-1 0-1 0 0,0 0 1 0 0,0-1 0 0 0,-1 1 0 0 0,1 0 0 0 0,0-1 0 0 0,-1 1 0 0 0,0-1 0 0 0,0 1 0 0 0,1-1 0 0 0,-1 0 0 0 0,0 0-1 0 0,-1 0 1 0 0,1 0 0 0 0,0 0 0 0 0,-3 2 0 0 0,-4 2 33 0 0,1-1 0 0 0,-1 1 0 0 0,0-1 0 0 0,-11 3-1 0 0,-17 10 138 0 0,24-12-63 0 0,-23 9 0 0 0,2-2-16 0 0,20-8-45 0 0,-25 8 0 0 0,16-9-42 0 0,1 0 0 0 0,-38 0 0 0 0,38 0-88 0 0,19-3 47 0 0,1 0 0 0 0,-1 0 0 0 0,1-1 0 0 0,-1 0 1 0 0,1 1-1 0 0,-1-1 0 0 0,1 0 0 0 0,-1 0 0 0 0,1 0 1 0 0,-4-1-1 0 0,-2-2-57 0 0,-10-1-364 0 0,17 4-694 0 0,-1-2-343 0 0,-4-9-69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9T23:27:54.6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5064 0 0,'0'0'4306'0'0,"3"1"-2211"0"0,6 2-478 0 0,-1 0-1 0 0,15 8 1 0 0,15 5-119 0 0,-12-6-797 0 0,-2 0 1 0 0,31 18 0 0 0,-15-7-189 0 0,2 3-156 0 0,-1 2-1 0 0,49 41 0 0 0,-36-27-361 0 0,-39-27 32 0 0,0 0 0 0 0,13 16 0 0 0,14 13 92 0 0,16 10-42 0 0,37 30-40 0 0,-50-43-277 0 0,-33-28-52 0 0,0 0 0 0 0,19 12 0 0 0,34 26-2326 0 0,-48-39 1694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9T23:27:55.41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40 2760 0 0,'0'-1'125'0'0,"0"0"-115"0"0,0-1 0 0 0,0 1 0 0 0,-1-1 0 0 0,1 1 0 0 0,-1 0-1 0 0,1-1 1 0 0,-1 1 0 0 0,1-1 0 0 0,-1 1 0 0 0,1 0 0 0 0,-1 0 0 0 0,0-1-1 0 0,-14-18 17656 0 0,21 24-17317 0 0,0 0-1 0 0,0 1 1 0 0,-1 0 0 0 0,0 0-1 0 0,8 11 1 0 0,22 33 409 0 0,15 46-600 0 0,-33-60 139 0 0,36 54 1 0 0,-14-30-38 0 0,-19-28-168 0 0,31 39-1 0 0,125 110-27 0 0,-172-176-62 0 0,28 27-1 0 0,107 100 0 0 0,-87-83 0 0 0,28 22 0 0 0,13 7 0 0 0,-18-15 0 0 0,-51-40 0 0 0,51 36 0 0 0,-58-47-24 0 0,-14-9-9 0 0,0 1-1 0 0,0-1 1 0 0,1 0 0 0 0,-1 1 0 0 0,1-2 0 0 0,0 1-1 0 0,0 0 1 0 0,0-1 0 0 0,-1 0 0 0 0,1 1 0 0 0,0-2-1 0 0,7 2 1 0 0,-9-3-174 0 0,-1 1 0 0 0,0-1 0 0 0,1 0 0 0 0,-1 0 0 0 0,0 0 0 0 0,0 0 0 0 0,0 0 0 0 0,0 0 0 0 0,0 0-1 0 0,0 0 1 0 0,1-2 0 0 0,6-9-5611 0 0,-2-1-1078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9T23:27:56.71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0 10136 0 0,'0'0'1538'0'0,"0"3"-1050"0"0,0 26 332 0 0,-7 55-1 0 0,4-65-817 0 0,2 0 0 0 0,0 0 0 0 0,0 0 0 0 0,2 0 0 0 0,4 26 0 0 0,-4-29-335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9T23:28:06.9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231 1 3224 0 0,'0'0'18511'0'0,"0"1"-18292"0"0,-6 61 1274 0 0,2-33-1563 0 0,-1-2 4 0 0,0 22 376 0 0,-3 51 108 0 0,-2 90-34 0 0,5-54 20 0 0,1-91-47 0 0,-4 33-22 0 0,4-46-449 0 0,1 49 1 0 0,-1-4 307 0 0,-6 73-310 0 0,8-113 103 0 0,-3 20 15 0 0,-19 171 60 0 0,23-201-60 0 0,-1 0-2 0 0,2-11 0 0 0,-5 32 0 0 0,2-36 3 0 0,0 2 12 0 0,1 0 1 0 0,0 0-1 0 0,0 21 0 0 0,-9 116 27 0 0,2-50-20 0 0,-13 138 42 0 0,19-203-64 0 0,4 58 0 0 0,0-34 0 0 0,5 28 0 0 0,-5-52 0 0 0,0-13 0 0 0,-2 23 0 0 0,-6 148 0 0 0,7-167 0 0 0,-6 36 0 0 0,5-45 0 0 0,-3 20 0 0 0,0-7 0 0 0,-16 100 51 0 0,12-78-38 0 0,3-19-7 0 0,-2 55 0 0 0,1-35 114 0 0,6-44-96 0 0,1-1 24 0 0,3 2-36 0 0,-3 0-25 0 0,-1-8-99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9T23:28:08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100 35 4608 0 0,'-5'-12'353'0'0,"4"12"-313"0"0,1-1 1 0 0,0 1-1 0 0,0 0 0 0 0,0-1 1 0 0,0 1-1 0 0,0 0 0 0 0,1 0 0 0 0,-1-1 1 0 0,0 1-1 0 0,0 0 0 0 0,0 0 0 0 0,0-1 1 0 0,0 1-1 0 0,0 0 0 0 0,0 0 0 0 0,0-1 1 0 0,1 1-1 0 0,-1 0 0 0 0,0 0 1 0 0,0-1-1 0 0,0 1 0 0 0,1 0 0 0 0,-1 0 1 0 0,0 0-1 0 0,0 0 0 0 0,1-1 0 0 0,0 0 293 0 0,0-14 7803 0 0</inkml:trace>
  <inkml:trace contextRef="#ctx0" brushRef="#br0" timeOffset="1">39 0 4144 0 0,'0'0'319'0'0,"0"3"-210"0"0,-3 10-166 0 0,-6 8 4825 0 0,7-16-3297 0 0,0 0 0 0 0,0 1 0 0 0,-3 9-1 0 0,-3 9 873 0 0,7-21-2014 0 0,0 0 0 0 0,-1 1 0 0 0,1-1 0 0 0,0 0 0 0 0,1 1 0 0 0,-1-1 0 0 0,1 1 0 0 0,-1 3 0 0 0,2 2 110 0 0,0-1 0 0 0,0 0 1 0 0,1 0-1 0 0,0 0 0 0 0,1 0 0 0 0,-1 0 0 0 0,8 14 0 0 0,-3-3 22 0 0,-5-15-362 0 0,-1 0 0 0 0,0-1-1 0 0,1 1 1 0 0,0 0 0 0 0,0-1 0 0 0,5 7-1 0 0,102 107 1595 0 0,-100-108-1626 0 0,59 58 363 0 0,2-3-156 0 0,2 9-222 0 0,-39-42-38 0 0,55 69 0 0 0,-49-54-15 0 0,-25-30-127 0 0,14 19 0 0 0,-16-18 12 0 0,37 60-1151 0 0,-20-32-461 0 0,-4 2-665 0 0,-24-44 2079 0 0,1 0 0 0 0,-1 0 0 0 0,0 0-1 0 0,1 0 1 0 0,-1 0 0 0 0,0 4 0 0 0,5 10-1763 0 0,-4-15 849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9T23:24:1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 2304 0 0,'0'0'8908'0'0,"2"0"-7852"0"0,2-2-801 0 0,1 0 1 0 0,0 1 0 0 0,-1-1-1 0 0,1 1 1 0 0,0 0 0 0 0,0 1-1 0 0,9-1 1 0 0,25 1 994 0 0,-6-1-227 0 0,64 7 0 0 0,-85-5-792 0 0,0 0 1 0 0,0-1-1 0 0,1 0 1 0 0,16-3 0 0 0,20-1 224 0 0,47-4 160 0 0,-34 1-342 0 0,-30 4-104 0 0,40-10 1 0 0,-5 1 5 0 0,69-13 50 0 0,26-4-211 0 0,104-14 65 0 0,-34 2-80 0 0,79-7 64 0 0,-233 43-64 0 0,-14 2 0 0 0,91-4 10 0 0,21-2 220 0 0,-69 3 92 0 0,-44 4-28 0 0,141 5-312 0 0,-64 2-28 0 0,14 7 118 0 0,1 0 38 0 0,276-12 324 0 0,-188 10-262 0 0,-126 0-75 0 0,1 1 85 0 0,-104-11-156 0 0,202-6 417 0 0,-35 3 27 0 0,-34 2-278 0 0,-5 2-141 0 0,-53 1-36 0 0,192-2 49 0 0,-230 3-64 0 0,-31-1 6 0 0,27-1 0 0 0,163-7 142 0 0,-183 6-156 0 0,64 6 8 0 0,-40-2 0 0 0,-1 1 36 0 0,-34-3-24 0 0,1 0 0 0 0,25-1 0 0 0,-17-2 10 0 0,38 4-1 0 0,1 0 54 0 0,82-7-11 0 0,35 0 64 0 0,-51-2-46 0 0,92 6-82 0 0,-196-1 0 0 0,-14 0 0 0 0,22 2 0 0 0,-28-1 0 0 0,0 0 0 0 0,0 0 0 0 0,0-1 0 0 0,0 0 0 0 0,0 0 0 0 0,5-2 0 0 0,2 0 0 0 0,24 1 0 0 0,-29 2 0 0 0,0 0 0 0 0,15-3 0 0 0,10 0 0 0 0,-27 3 0 0 0,-1 0 0 0 0,0-1 0 0 0,0 1 0 0 0,0-1 0 0 0,8-3 0 0 0,-10 4 0 0 0,-2 0-1 0 0,-1 0-1 0 0,1 0 1 0 0,-1 0 0 0 0,1 0 0 0 0,-1 0-1 0 0,1 0 1 0 0,0 0 0 0 0,-1 0 0 0 0,1 0-1 0 0,-1 0 1 0 0,1-1 0 0 0,-1 1 0 0 0,1 0-1 0 0,-1 0 1 0 0,1-1 0 0 0,-1 1 0 0 0,1 0-1 0 0,-1-1 1 0 0,1 1 0 0 0,0-1 0 0 0,8-6 171 0 0,-8 6-813 0 0,0 0 0 0 0,1 0-1 0 0,-2 0 1 0 0,1 0-1 0 0,0 0 1 0 0,0 0-1 0 0,0 0 1 0 0,0 0-1 0 0,-1 0 1 0 0,1-1-1 0 0,0 1 1 0 0,-1 0-1 0 0,1 0 1 0 0,-1-1-1 0 0,1-1 1 0 0,0-10-45 0 0,-1 12 566 0 0,0-1 1 0 0,0 0 0 0 0,-1 0-1 0 0,1 0 1 0 0,-1 0 0 0 0,1 0-1 0 0,-1 1 1 0 0,1-1 0 0 0,-1 0-1 0 0,0 0 1 0 0,0 1 0 0 0,0-1-1 0 0,0 1 1 0 0,0-1 0 0 0,0 1-1 0 0,0-1 1 0 0,-3-1 0 0 0,3 1-243 0 0,-1 1 250 0 0,-39-27 569 0 0,39 27 48 0 0,-46-7 2993 0 0,45 5-2351 0 0,3 3-1068 0 0,0 0 0 0 0,0 0 1 0 0,0 0-1 0 0,0 0 0 0 0,0-1 0 0 0,0 1 0 0 0,0 0 0 0 0,0 0 1 0 0,-1 0-1 0 0,1 0 0 0 0,0 0 0 0 0,0-1 0 0 0,0 1 0 0 0,0 0 1 0 0,0 0-1 0 0,0 0 0 0 0,-1 0 0 0 0,1 0 0 0 0,0 0 0 0 0,0 0 0 0 0,0 0 1 0 0,0 0-1 0 0,-1-1 0 0 0,1 1 0 0 0,0 0 0 0 0,0 0 0 0 0,0 0 1 0 0,0 0-1 0 0,-1 0 0 0 0,1 0 0 0 0,0 0 0 0 0,0 0 0 0 0,0 0 1 0 0,0 0-1 0 0,-1 0 0 0 0,1 0 0 0 0,0 0 0 0 0,0 1 0 0 0,0-1 1 0 0,-1 0-1 0 0,1 0-5 0 0,-1 0 0 0 0,1 0 0 0 0,-1 1 1 0 0,1-1-1 0 0,-1 0 0 0 0,1 1 0 0 0,-1-1 1 0 0,1 0-1 0 0,0 1 0 0 0,-1-1 0 0 0,1 0 1 0 0,-1 1-1 0 0,1-1 0 0 0,0 1 0 0 0,-1-1 0 0 0,1 1 1 0 0,0-1-1 0 0,0 1 0 0 0,-1-1 0 0 0,1 1 1 0 0,0-1-1 0 0,0 1 0 0 0,0-1 0 0 0,0 1 1 0 0,0 0-1 0 0,0-1 0 0 0,-1 1 0 0 0,1-1 1 0 0,0 1-1 0 0,1-1 0 0 0,-1 1 0 0 0,0 0 0 0 0,0-1 1 0 0,0 1-1 0 0,0-1 0 0 0,0 1 0 0 0,1-1 1 0 0,-1 1-1 0 0,0-1 0 0 0,0 1 0 0 0,1-1 1 0 0,-1 1-1 0 0,0-1 0 0 0,1 1 0 0 0,0 1 250 0 0,0-1-296 0 0,0 0 1 0 0,0 0 0 0 0,-1-1 0 0 0,1 1 0 0 0,0 0 0 0 0,0 0 0 0 0,0-1-1 0 0,0 1 1 0 0,0-1 0 0 0,0 1 0 0 0,2 0 0 0 0,-3-1 1 0 0,7 3 60 0 0,-5-3-75 0 0,-1 1 0 0 0,0-1 0 0 0,1 1 0 0 0,-1-1 0 0 0,0 1 0 0 0,0 0 0 0 0,0-1 0 0 0,1 1 0 0 0,-1 0 0 0 0,0 0 0 0 0,0 0 0 0 0,0 0 0 0 0,0 0 0 0 0,-1 0 1 0 0,1 0-1 0 0,1 1 0 0 0,1 1 0 0 0,-1-1 1 0 0,1 0-1 0 0,1 0 1 0 0,-1 0-1 0 0,0 0 1 0 0,0 0 0 0 0,1-1-1 0 0,-1 1 1 0 0,1-1-1 0 0,5 1 1 0 0,9 5 45 0 0,3 1 21 0 0,-21-8-78 0 0,0 0 1 0 0,0 0-1 0 0,1 0 1 0 0,-1 0 0 0 0,0 0-1 0 0,0 0 1 0 0,0 0-1 0 0,0 0 1 0 0,0 0 0 0 0,1 0-1 0 0,-1 0 1 0 0,0 0-1 0 0,0 0 1 0 0,0 0 0 0 0,0 0-1 0 0,0 1 1 0 0,1-1-1 0 0,-1 0 1 0 0,0 0 0 0 0,0 0-1 0 0,0 0 1 0 0,0 0-1 0 0,0 0 1 0 0,0 0 0 0 0,0 0-1 0 0,1 1 1 0 0,-1-1-1 0 0,0 0 1 0 0,0 0 0 0 0,0 0-1 0 0,0 0 1 0 0,0 0-1 0 0,0 0 1 0 0,0 1 0 0 0,0-1-1 0 0,0 0 1 0 0,0 0-1 0 0,0 0 1 0 0,0 1 0 0 0,0-1-1 0 0,1 1 0 0 0,-1 0 1 0 0,0 0-1 0 0,0 0 1 0 0,1 0-1 0 0,-1-1 1 0 0,0 1-1 0 0,1 0 0 0 0,-1 0 1 0 0,1-1-1 0 0,-1 1 1 0 0,1 0-1 0 0,-1 0 1 0 0,1-1-1 0 0,-1 1 0 0 0,1-1 1 0 0,0 1-1 0 0,0-1 1 0 0,-1 1-1 0 0,1-1 1 0 0,1 1-1 0 0,-2 0 0 0 0,1-1 1 0 0,-1 1-1 0 0,0-1 0 0 0,1 1 1 0 0,-1-1-1 0 0,0 0 0 0 0,0 1 0 0 0,0-1 1 0 0,1 1-1 0 0,-1-1 0 0 0,0 1 1 0 0,0-1-1 0 0,0 1 0 0 0,0-1 1 0 0,0 1-1 0 0,0-1 0 0 0,0 1 1 0 0,0-1-1 0 0,0 1 0 0 0,0-1 1 0 0,0 1-1 0 0,-1-1 0 0 0,1 1 1 0 0,0 0-1 0 0,-5 11-3 0 0,4-11 9 0 0,-2 5 12 0 0,-1 0 0 0 0,0-1-1 0 0,-8 11 1 0 0,7-11-9 0 0,1 1 1 0 0,-1 0-1 0 0,-3 8 0 0 0,5-10-47 0 0,0 1-1 0 0,-1 0 0 0 0,0-1 1 0 0,1 1-1 0 0,-9 6 1 0 0,-7 8-273 0 0,16-15 175 0 0,-1-1 0 0 0,1 0-1 0 0,-1 0 1 0 0,1 0 0 0 0,-7 4-1 0 0,-2 0-2616 0 0,4-3-1866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9T23:28:08.72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5528 0 0,'0'0'16462'0'0,"0"2"-15611"0"0,0 3-563 0 0,0 0 1 0 0,0-1 0 0 0,0 1-1 0 0,1 0 1 0 0,0-1 0 0 0,0 1-1 0 0,0-1 1 0 0,0 1 0 0 0,4 7-1 0 0,16 40 694 0 0,-10-29-743 0 0,-1 0-19 0 0,2 0-1 0 0,17 25 0 0 0,-1-8-79 0 0,7 11-32 0 0,2-2 1 0 0,44 46-1 0 0,-21-38-108 0 0,-47-45-426 0 0,0-1 0 0 0,0 0 0 0 0,1 0 0 0 0,1-2 0 0 0,21 12 0 0 0,-26-17-1394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9T23:28:17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2 5064 0 0,'0'0'6828'0'0,"-2"0"-5835"0"0,-3-1-1835 0 0,5 1 1036 0 0,-1 0-1 0 0,1 0 0 0 0,0 0 1 0 0,-1 0-1 0 0,1 0 0 0 0,-1-1 1 0 0,1 1-1 0 0,-1 0 0 0 0,1 0 1 0 0,-1 0-1 0 0,1 0 0 0 0,-1 0 1 0 0,1 0-1 0 0,-1 1 0 0 0,1-1 1 0 0,0 0-1 0 0,-1 0 0 0 0,1 0 1 0 0,-1 0-1 0 0,1 0 0 0 0,-1 1 1 0 0,1-1-1 0 0,0 0 0 0 0,-1 0 1 0 0,1 1-1 0 0,-1-1 0 0 0,1 0 1 0 0,0 1-1 0 0,-1-1 0 0 0,1 0 1 0 0,0 1-1 0 0,0-1 0 0 0,-1 0 1 0 0,1 1-1 0 0,0-1 0 0 0,0 1 1 0 0,-1-1-1 0 0,1 1 0 0 0,0-1 1 0 0,0 0-1 0 0,0 1 0 0 0,0-1 1 0 0,0 1-1 0 0,0-1 0 0 0,0 1 1 0 0,0-1-1 0 0,0 1 0 0 0,0 0 1 0 0,0 3-119 0 0,1 0 0 0 0,-1 1 0 0 0,1-1-1 0 0,0 0 1 0 0,1 1 0 0 0,-1-1 0 0 0,1 0 0 0 0,0 0 0 0 0,0 0 0 0 0,0 0 0 0 0,0-1 0 0 0,1 1 0 0 0,2 3 0 0 0,-2-5-22 0 0,-1-1 0 0 0,1 1 0 0 0,-1-1 0 0 0,1 1 0 0 0,-1-1-1 0 0,1 0 1 0 0,-1 0 0 0 0,5 0 0 0 0,2 3 80 0 0,6 1 63 0 0,-1 0 0 0 0,26 5 0 0 0,10 4-28 0 0,-16-5-102 0 0,-28-9-65 0 0,0 2 1 0 0,-1-1-1 0 0,1 0 0 0 0,-1 1 0 0 0,1 0 0 0 0,-1 1 0 0 0,0-1 0 0 0,7 5 0 0 0,-6-4-2 0 0,1 0 0 0 0,0 0-1 0 0,0 0 1 0 0,0-1 0 0 0,0 0-1 0 0,0-1 1 0 0,1 0 0 0 0,-1 0-1 0 0,0 0 1 0 0,8-1 0 0 0,-14 0-7 0 0,-1 0 0 0 0,0 0 0 0 0,0 0 0 0 0,1 0 0 0 0,-1 0 0 0 0,0 0 0 0 0,1 0 0 0 0,-1 0 0 0 0,0 0 0 0 0,0 0 0 0 0,1 0 0 0 0,-1 0 0 0 0,0 0 0 0 0,0 0 0 0 0,1 0 0 0 0,-1 0 0 0 0,0-1 0 0 0,0 1 0 0 0,1 0 0 0 0,-1 0 0 0 0,0 0 0 0 0,0 0 0 0 0,0-1 0 0 0,1 1 0 0 0,-1 0 0 0 0,0 0 0 0 0,0 0 0 0 0,1-1 0 0 0,-1 1-12 0 0,0 0-1 0 0,0-1 0 0 0,0 1 1 0 0,0 0-1 0 0,0 0 1 0 0,1 0-1 0 0,-1-1 1 0 0,0 1-1 0 0,0 0 0 0 0,1 0 1 0 0,-1 0-1 0 0,0 0 1 0 0,0-1-1 0 0,0 1 1 0 0,1 0-1 0 0,-1 0 0 0 0,0 0 1 0 0,0 0-1 0 0,1 0 1 0 0,-1 0-1 0 0,0 0 1 0 0,1 0-1 0 0,-1 0 0 0 0,0 0 1 0 0,0 0-1 0 0,1 0 1 0 0,-1 0-1 0 0,1 0 1 0 0,0 0-97 0 0,1 0 0 0 0,0-1 0 0 0,0 1 0 0 0,-1-1 0 0 0,1 1 0 0 0,0-1 0 0 0,-1 0 0 0 0,1 0 0 0 0,-1 1 0 0 0,1-1 0 0 0,-1 0 0 0 0,1 0 0 0 0,-1-1 0 0 0,1 1 0 0 0,-1 0 0 0 0,0 0 0 0 0,0-1 0 0 0,1 0 0 0 0,3-4-518 0 0,-3 5-449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9T23:28:18.3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3680 0 0,'0'0'4180'0'0,"7"16"4527"0"0,-5-6-7935 0 0,-1-8 536 0 0,1-1-670 0 0,39 17 1787 0 0,-28-13-1752 0 0,-3 1-458 0 0,-8-5-169 0 0,0 0 0 0 0,0 0 0 0 0,0 1 0 0 0,0-1 1 0 0,0 0-1 0 0,0 0 0 0 0,0-1 0 0 0,1 1 0 0 0,3 0 0 0 0,-4 0-37 0 0,1-1 1 0 0,-1 1-1 0 0,0 0 0 0 0,0 0 0 0 0,0-1 0 0 0,0 1 0 0 0,3 2 1 0 0,7 4 0 0 0,6-1-9 0 0,-14-7 3 0 0,1 2 10 0 0,1 2 31 0 0,-5-3-37 0 0,0 1 1 0 0,0-1 0 0 0,0 1-1 0 0,0-1 1 0 0,0 1-1 0 0,0-1 1 0 0,0 0 0 0 0,0 1-1 0 0,0-1 1 0 0,0 0-1 0 0,0 0 1 0 0,0 0 0 0 0,0 0-1 0 0,0 0 1 0 0,0 0 0 0 0,0 0-1 0 0,0 0 1 0 0,0-1-1 0 0,0 1 1 0 0,0 0 0 0 0,0-1-1 0 0,0 1 1 0 0,0 0-1 0 0,0-1 1 0 0,0 1 0 0 0,1-2-1 0 0,-1 2-12 0 0,-1 0 1 0 0,1-1-1 0 0,-1 1 0 0 0,1 0 0 0 0,0 0 0 0 0,-1 0 1 0 0,1 0-1 0 0,-1 0 0 0 0,1-1 0 0 0,0 1 0 0 0,-1 0 1 0 0,1 0-1 0 0,0 1 0 0 0,-1-1 0 0 0,1 0 0 0 0,-1 0 1 0 0,1 0-1 0 0,0 0 0 0 0,-1 0 0 0 0,1 1 0 0 0,-1-1 1 0 0,1 0-1 0 0,0 0 0 0 0,0 1 0 0 0,0 0-54 0 0,0 0-1 0 0,0-1 1 0 0,0 1 0 0 0,1-1-1 0 0,-1 1 1 0 0,0-1-1 0 0,0 0 1 0 0,0 1 0 0 0,1-1-1 0 0,-1 0 1 0 0,2 0-1 0 0,43-10-3851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9T23:28:19.6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1840 0 0,'3'11'295'0'0,"-1"-4"-2260"0"0,-1 16 21744 0 0,0-21-19423 0 0,0 1 1 0 0,1-1 0 0 0,-1 0 0 0 0,0 1-1 0 0,1-1 1 0 0,3 4 0 0 0,7 4 15 0 0,2 0-1 0 0,17 11 1 0 0,-28-19-337 0 0,1 1 0 0 0,-1-1 1 0 0,-1 0-1 0 0,1 1 0 0 0,0-1 1 0 0,2 5-1 0 0,11 8-14 0 0,-3-7-22 0 0,1 0 0 0 0,0 0 0 0 0,1-2 0 0 0,-1 0 1 0 0,1 0-1 0 0,0-1 0 0 0,1-1 0 0 0,25 4 1 0 0,7-3-150 0 0,72-2 1 0 0,-100-3-55 0 0,7-1-274 0 0,-19 0 92 0 0,1 1-1 0 0,-1 0 1 0 0,0 0-1 0 0,14 3 1 0 0,1 2-5970 0 0,-12-5 83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0:10:09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4144 0 0,'0'0'14389'0'0,"2"1"-13388"0"0,6 4 1430 0 0,-6-6-1741 0 0,1 0-503 0 0,-2 0-65 0 0,0 0 0 0 0,0 0 1 0 0,0 1-1 0 0,1-1 1 0 0,-1 0-1 0 0,0 1 0 0 0,0-1 1 0 0,1 1-1 0 0,-1 0 0 0 0,0-1 1 0 0,1 1-1 0 0,-1 0 1 0 0,0 0-1 0 0,1 0 0 0 0,-1 0 1 0 0,1 0-1 0 0,1 0 1 0 0,40 9 958 0 0,0 1-658 0 0,-39-8-405 0 0,0-1 0 0 0,0 0 0 0 0,0 0 0 0 0,0-1 0 0 0,0 1 0 0 0,1-1 1 0 0,7 0-1 0 0,-9 0-5 0 0,8 4 11 0 0,-6 0-16 0 0,0 0-1 0 0,0 1 0 0 0,-1 0 1 0 0,0 0-1 0 0,0 0 1 0 0,0 0-1 0 0,4 7 0 0 0,7 11-6 0 0,-10-17-9 0 0,-1 1 1 0 0,0 0-1 0 0,0 0 0 0 0,-1 0 0 0 0,0 0 1 0 0,0 1-1 0 0,-1 0 0 0 0,0-1 0 0 0,-1 1 0 0 0,1 0 1 0 0,0 14-1 0 0,0 7-152 0 0,-1-21-12 0 0,-1 0 1 0 0,0 0-1 0 0,0 10 1 0 0,-1-15 144 0 0,1-1 0 0 0,0 0 0 0 0,-1 1 0 0 0,0-1 1 0 0,0 0-1 0 0,0 1 0 0 0,0-1 0 0 0,0 0 1 0 0,0 0-1 0 0,0 0 0 0 0,-1 0 0 0 0,1 0 1 0 0,-1 0-1 0 0,1 0 0 0 0,-3 1 0 0 0,-29 25-453 0 0,32-28 470 0 0,1 1-1 0 0,-1-1 1 0 0,1 1-1 0 0,-1-1 1 0 0,0 0-1 0 0,1 1 1 0 0,-1-1 0 0 0,0 0-1 0 0,0 0 1 0 0,1 0-1 0 0,-1 0 1 0 0,0 1-1 0 0,1-1 1 0 0,-1 0-1 0 0,0 0 1 0 0,0 0-1 0 0,1 0 1 0 0,-1-1-1 0 0,0 1 1 0 0,-1 0-1 0 0,2 0 7 0 0,-1 0 0 0 0,1-1 0 0 0,-1 1 0 0 0,1 0 0 0 0,-1 0 0 0 0,1 0 0 0 0,-1 0 0 0 0,1 0 0 0 0,-1 0 0 0 0,1 0 0 0 0,-1 0 0 0 0,1 0 0 0 0,-1 0 0 0 0,1 1-1 0 0,-1-1 1 0 0,1 0 0 0 0,-1 0 0 0 0,1 0 0 0 0,-1 1 0 0 0,1-1 0 0 0,-1 0 0 0 0,0 1 0 0 0,-1 1-56 0 0,-8 1 49 0 0,-16-7 27 0 0,25 4 264 0 0,3-1-165 0 0,6-1 37 0 0,0 0 1 0 0,0 0 0 0 0,0 1-1 0 0,13 0 1 0 0,-10 0 5 0 0,-1 1 0 0 0,12-4 0 0 0,-14 2-78 0 0,0 1-1 0 0,0 0 1 0 0,12 0-1 0 0,-13 1-47 0 0,0 0-1 0 0,-1-1 1 0 0,1 0 0 0 0,11-2-1 0 0,-13 1-28 0 0,1 1 0 0 0,0 0 0 0 0,-1 1 0 0 0,11-1-1 0 0,-10 1-88 0 0,0 0-1 0 0,-1 0 0 0 0,1-1 0 0 0,10-2 0 0 0,12-3-1270 0 0,-8 3-5126 0 0,-4 2-1444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0:10:1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9128 0 0,'0'0'10183'0'0,"2"2"-10109"0"0,0 1-62 0 0,-1-1 0 0 0,1 1 0 0 0,0 0 0 0 0,-1-1 1 0 0,0 1-1 0 0,1 0 0 0 0,-1 0 0 0 0,0 0 0 0 0,-1 0 0 0 0,1 0 1 0 0,-1 0-1 0 0,1 0 0 0 0,-1 1 0 0 0,0-1 0 0 0,0 0 0 0 0,-1 6 1 0 0,1-8-14 0 0,1 8 1 0 0,0 1 0 0 0,1 0 0 0 0,0-1 0 0 0,3 12 0 0 0,1-11 0 0 0,-5-7-7 0 0,1 0 0 0 0,0-1 0 0 0,0 1 0 0 0,0 0-1 0 0,0-1 1 0 0,0 0 0 0 0,1 1 0 0 0,-1-1 0 0 0,4 2-1 0 0,7-2 8 0 0,14-2 0 0 0,-15-2 46 0 0,-11 1 24 0 0,1-1 1 0 0,0 1 0 0 0,0 0-1 0 0,-1-1 1 0 0,1 1-1 0 0,-1-1 1 0 0,1 0 0 0 0,-1 1-1 0 0,0-1 1 0 0,1 0-1 0 0,-1 0 1 0 0,0 0 0 0 0,0 0-1 0 0,0 0 1 0 0,-1 0 0 0 0,1 0-1 0 0,0 0 1 0 0,-1 0-1 0 0,1 0 1 0 0,-1-1 0 0 0,0 1-1 0 0,0 0 1 0 0,0 0-1 0 0,0 0 1 0 0,0-5 0 0 0,-1 6-23 0 0,1-1 0 0 0,0 1 1 0 0,1-1-1 0 0,-1 1 0 0 0,0-1 1 0 0,0 1-1 0 0,1-1 0 0 0,-1 1 1 0 0,1-1-1 0 0,-1 1 1 0 0,2-2-1 0 0,-2 1 4 0 0,1 1 0 0 0,0-1 0 0 0,-1 1 1 0 0,1-1-1 0 0,-1 1 0 0 0,1-1 0 0 0,-1 0 0 0 0,0 1 1 0 0,0-1-1 0 0,0 1 0 0 0,0-1 0 0 0,0-3 0 0 0,-3-6 228 0 0,2 10-233 0 0,0-1-1 0 0,1 1 0 0 0,0-1 0 0 0,-1 0 1 0 0,1 1-1 0 0,0-1 0 0 0,-1 1 0 0 0,1-1 1 0 0,0 0-1 0 0,0 1 0 0 0,0-1 0 0 0,1 0 1 0 0,-1 1-1 0 0,0-1 0 0 0,1-1 0 0 0,1-1 26 0 0,-1 1 0 0 0,0-1-1 0 0,0 0 1 0 0,-1 0-1 0 0,1 1 1 0 0,-1-1 0 0 0,0-4-1 0 0,0 6-40 0 0,0 0-1 0 0,0 1 1 0 0,0 0-1 0 0,-1-1 1 0 0,1 1 0 0 0,-1-1-1 0 0,1 1 1 0 0,-1-1-1 0 0,1 1 1 0 0,-1 0-1 0 0,0-1 1 0 0,0 1-1 0 0,0 0 1 0 0,0 0 0 0 0,0-1-1 0 0,0 1 1 0 0,0 0-1 0 0,0 0 1 0 0,-2-1-1 0 0,2 1 136 0 0,1-2-20 0 0,0-5-52 0 0,0 5-67 0 0,0-1-1 0 0,0 1 1 0 0,0 0 0 0 0,0-1 0 0 0,-1 1 0 0 0,1 0-1 0 0,-2-4 1 0 0,2 6-24 0 0,-1 0-1 0 0,1 1 0 0 0,-1-1 1 0 0,1 0-1 0 0,-1 0 0 0 0,0 0 1 0 0,0 0-1 0 0,1 1 0 0 0,-1-1 1 0 0,0 0-1 0 0,0 1 0 0 0,0-1 1 0 0,1 0-1 0 0,-1 1 0 0 0,0-1 1 0 0,0 1-1 0 0,0 0 0 0 0,0-1 1 0 0,0 1-1 0 0,0 0 0 0 0,0-1 1 0 0,0 1-1 0 0,0 0 0 0 0,0 0 1 0 0,0 0-1 0 0,0 0 0 0 0,-2 0 1 0 0,-1 0 33 0 0,0 0 1 0 0,0 0-1 0 0,0 1 1 0 0,0-1 0 0 0,0 1-1 0 0,0 0 1 0 0,1 0-1 0 0,-1 0 1 0 0,0 1 0 0 0,-5 2-1 0 0,-1 5-36 0 0,-13 28-928 0 0,22-35 552 0 0,0 31-2700 0 0,-1-17-2313 0 0,11-2-1593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0:42:27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0 8720 0 0,'8'2'16623'0'0,"-25"18"-16381"0"0,-1 0-1 0 0,-1-2 1 0 0,-1 0-1 0 0,-21 15 1 0 0,40-32-242 0 0,-29 28 0 0 0,5-3 0 0 0,-64 55 0 0 0,83-76-1 0 0,4-4-1 0 0,1 0 0 0 0,0 0-1 0 0,-1 0 1 0 0,1 1 0 0 0,0-1 0 0 0,0 0 0 0 0,0 1-1 0 0,0-1 1 0 0,-1 3 0 0 0,-8 30-45 0 0,10-32-25 0 0,0-1 15 0 0,0 0 0 0 0,0 0 1 0 0,-1 0-1 0 0,1 0 0 0 0,0 0 0 0 0,-1 0 1 0 0,1-1-1 0 0,0 1 0 0 0,-1 0 0 0 0,1 0 1 0 0,-1 0-1 0 0,0 0 0 0 0,5 1-628 0 0,3 1 72 0 0,11-22-14928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0:42:2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3224 0 0,'0'2'5181'0'0,"0"2"-3700"0"0,0-1 0 0 0,1 1 0 0 0,-1-1 1 0 0,0 1-1 0 0,1-1 0 0 0,2 6 0 0 0,-3-7-1338 0 0,1 0 0 0 0,0 0 1 0 0,0-1-1 0 0,0 1 0 0 0,0-1 0 0 0,0 1 1 0 0,1-1-1 0 0,1 3 0 0 0,12 10 670 0 0,-7-6-380 0 0,1 0 1 0 0,0-1-1 0 0,0 0 0 0 0,19 11 0 0 0,14 8-411 0 0,-32-18-36 0 0,-8-7-102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0:42:28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5984 0 0,'0'0'11929'0'0,"-1"2"-10771"0"0,-3 5-446 0 0,1 0 0 0 0,0 0-1 0 0,0 1 1 0 0,0-1-1 0 0,-2 16 1 0 0,-3 45 103 0 0,-1 0-440 0 0,-2 21-74 0 0,6-40-180 0 0,-6 77-40 0 0,5 125 1 0 0,2-16-99 0 0,10 42-495 0 0,3-73 54 0 0,-3-32 88 0 0,2 35-12 0 0,0 6 76 0 0,2 48 34 0 0,-5-18 144 0 0,-2 51 128 0 0,-5-162 0 0 0,8 83 148 0 0,-3-135-42 0 0,5 49 38 0 0,19 100 37 0 0,-8-37-72 0 0,-5-34-26 0 0,3 33 30 0 0,-11-89-62 0 0,-2-13-26 0 0,5 69-25 0 0,4 30 0 0 0,3 25 0 0 0,-9-95 0 0 0,-5-97 0 0 0,34 357 0 0 0,-14-189 0 0 0,-18-142 0 0 0,-4-34 0 0 0,1 1 0 0 0,4 21 0 0 0,1-6 14 0 0,-2 0-1 0 0,1 58 0 0 0,2 16 11 0 0,-5-55-20 0 0,2 1-74 0 0,-3-20-48 0 0,-1-20-70 0 0,0-7-41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0:42:30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6 401 4144 0 0,'-6'10'11972'0'0,"6"-7"-11331"0"0,1 7-23 0 0,-1-9-558 0 0,-1-1-1 0 0,1 1 0 0 0,0-1 0 0 0,1 1 0 0 0,-1-1 0 0 0,0 1 0 0 0,0-1 0 0 0,0 1 0 0 0,0-1 0 0 0,0 1 0 0 0,0-1 1 0 0,1 1-1 0 0,-1-1 0 0 0,0 1 0 0 0,0-1 0 0 0,1 0 0 0 0,-1 1 0 0 0,0-1 0 0 0,1 1 0 0 0,-1-1 0 0 0,0 0 1 0 0,1 1-1 0 0,-1-1 0 0 0,1 1 450 0 0,1 1-61 0 0,3 3-268 0 0,0 0 0 0 0,0 0 0 0 0,0-1 0 0 0,1 1 0 0 0,0-1 0 0 0,0-1 0 0 0,0 1-1 0 0,0-1 1 0 0,0 0 0 0 0,12 3 0 0 0,44 13 536 0 0,-35-13-484 0 0,40 4 0 0 0,-21-4-79 0 0,-28-3-89 0 0,33 1 0 0 0,-2-3 19 0 0,38-1 24 0 0,108-2 111 0 0,-104 3-98 0 0,181-11 264 0 0,42-4-464 0 0,26-1 429 0 0,-202 12-247 0 0,-2 2-88 0 0,66-4-15 0 0,34-5 177 0 0,-101 5-59 0 0,50-5-4 0 0,-27 0 13 0 0,40 1-2 0 0,-89 3-44 0 0,-53 2-20 0 0,19-1 35 0 0,41 0 216 0 0,0 0 98 0 0,-57 4-389 0 0,188 7-37 0 0,140 0 367 0 0,-242-7-202 0 0,-133 1-140 0 0,218 5 160 0 0,-65-2 70 0 0,-23-2-193 0 0,-37-2 90 0 0,-29-1-25 0 0,-6 2-57 0 0,199-5 130 0 0,-193 3-123 0 0,22-2-60 0 0,216-25 76 0 0,-182 20-4 0 0,43-7 48 0 0,-68 10-34 0 0,-67 6-22 0 0,45-8 1 0 0,81-3 32 0 0,-82 8-69 0 0,-47 2-9 0 0,27-3 26 0 0,86-10 25 0 0,27-4 41 0 0,21-6 15 0 0,-132 17-102 0 0,-30 5 6 0 0,12-2-7 0 0,-15 0-1 0 0,41 1 0 0 0,-7 0-2 0 0,4-7-20 0 0,5-1 0 0 0,99 7 11 0 0,-163 3 6 0 0,1-1 0 0 0,-1-1 0 0 0,15-5 0 0 0,-15 5-1 0 0,0-1 1 0 0,21-2-1 0 0,55-1-16 0 0,-69 4 0 0 0,-16 2 1 0 0,0 1 1 0 0,0-1-1 0 0,0 1 0 0 0,0 0 1 0 0,0 0-1 0 0,1 0 0 0 0,5 1 1 0 0,-6-1 3 0 0,0 0 0 0 0,0 0-1 0 0,0 0 1 0 0,0 0 0 0 0,0-1 0 0 0,5 0 0 0 0,-5 0-2 0 0,0 0-1 0 0,1 1 1 0 0,-1-1 0 0 0,0 1 0 0 0,0 0-1 0 0,6 1 1 0 0,31 7 9 0 0,-20-3 1 0 0,0-2 0 0 0,0 0 0 0 0,23 1 0 0 0,-29-5-14 0 0,-9 1 2 0 0,1 0 0 0 0,-1 0 1 0 0,0 0-1 0 0,1 1 0 0 0,-1 0 0 0 0,0 0 0 0 0,0 0 0 0 0,0 0 1 0 0,9 4-1 0 0,-11-4 41 0 0,5-1-44 0 0,-6 0-78 0 0,1-2-451 0 0,14-10 275 0 0,-16 12 128 0 0,1-2-21 0 0,-1 0 15 0 0,1 1 1 0 0,-1-1-1 0 0,1 0 1 0 0,-1 0-1 0 0,0 0 1 0 0,0 0-1 0 0,0-1 1 0 0,0 1 0 0 0,0 0-1 0 0,0 0 1 0 0,0-1-1 0 0,-1 1 1 0 0,0 0-1 0 0,1-1 1 0 0,-1 1-1 0 0,0 0 1 0 0,0-4-1 0 0,-26-61-3080 0 0,26 66 3170 0 0,0 0 1 0 0,0 1-1 0 0,-1-1 1 0 0,1 0 0 0 0,0 0-1 0 0,0 0 1 0 0,0 0-1 0 0,0 1 1 0 0,0-1-1 0 0,0 0 1 0 0,0 0 0 0 0,0 0-1 0 0,1 0 1 0 0,-1 1-1 0 0,0-1 1 0 0,0 0-1 0 0,1 0 1 0 0,0-1 0 0 0,-1 2 0 0 0,0-1 0 0 0,1 0 0 0 0,-1 0 1 0 0,0 0-1 0 0,1 1 0 0 0,-1-1 0 0 0,0 0 0 0 0,0 0 1 0 0,0 0-1 0 0,0 0 0 0 0,0 0 0 0 0,0 1 1 0 0,0-1-1 0 0,0 0 0 0 0,0-1 0 0 0,-1-1-33 0 0,0 0 0 0 0,0 0 0 0 0,0 0 0 0 0,-1 0 0 0 0,1 0 0 0 0,-2-2 0 0 0,-3-15-62 0 0,-5 2 99 0 0,6 14 3776 0 0,5 6-3671 0 0,1 0 0 0 0,-1 0 0 0 0,0 0 0 0 0,1 0 0 0 0,-1 0 0 0 0,1 0 0 0 0,0 0 0 0 0,0 0 0 0 0,0 0 0 0 0,0-1 0 0 0,1 3-1 0 0,0-1-12 0 0,-1-1 0 0 0,1 1-1 0 0,-1-1 1 0 0,0 1-1 0 0,0-1 1 0 0,0 1 0 0 0,1 5-1 0 0,2 11 509 0 0,6 22-1 0 0,-8-35-454 0 0,-1-3 95 0 0,1-2-1 0 0,2 4-75 0 0,0 0 0 0 0,0 0 0 0 0,-1 0 0 0 0,4 7 0 0 0,2 3 122 0 0,-8-14-216 0 0,0 1 0 0 0,-1-1-1 0 0,1 1 1 0 0,0 0 0 0 0,-1-1 0 0 0,1 1-1 0 0,-1 0 1 0 0,1-1 0 0 0,-1 3 0 0 0,0-2-12 0 0,0-1-1 0 0,1 1 1 0 0,-1-1 0 0 0,1 1 0 0 0,-1-1 0 0 0,1 1 0 0 0,-1-1-1 0 0,1 1 1 0 0,0 0 0 0 0,1 2 29 0 0,-1-1 0 0 0,0 0 0 0 0,0 1 0 0 0,0-1 0 0 0,-1 0 0 0 0,1 1 0 0 0,-1-1 0 0 0,1 1 0 0 0,-1-1 0 0 0,0 1 0 0 0,-1 4 1 0 0,0 1-6 0 0,1-7-30 0 0,0 0-1 0 0,-1-1 1 0 0,1 1 0 0 0,-1 0-1 0 0,0-1 1 0 0,1 1 0 0 0,-1-1-1 0 0,0 1 1 0 0,0 0 0 0 0,0-1-1 0 0,0 0 1 0 0,-2 3 0 0 0,-1 1 18 0 0,-4 13 22 0 0,6-15-43 0 0,1 0 0 0 0,0 0 1 0 0,-1 0-1 0 0,0 0 0 0 0,1 0 1 0 0,-1-1-1 0 0,0 1 0 0 0,0 0 0 0 0,-1-1 1 0 0,1 0-1 0 0,-5 4 0 0 0,-6 3-256 0 0,0 0 0 0 0,0-1 0 0 0,-1-1 0 0 0,0 0 0 0 0,0-1 0 0 0,0-1 0 0 0,-1 0 0 0 0,0-1 0 0 0,-18 3 0 0 0,10-7-6263 0 0,1-5-2105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9T23:24:17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9760 0 0,'0'0'3045'0'0,"3"1"-1945"0"0,29 3 2113 0 0,-29-4-2976 0 0,1 1 0 0 0,-1 0-1 0 0,1 1 1 0 0,-1-1 0 0 0,0 1-1 0 0,1-1 1 0 0,-1 1 0 0 0,0 0-1 0 0,0 0 1 0 0,0 0 0 0 0,4 5-1 0 0,9 5 237 0 0,-14-11-431 0 0,0 1 0 0 0,0-1 0 0 0,0 1 0 0 0,0-1 0 0 0,0 1 0 0 0,-1 0-1 0 0,1 0 1 0 0,0 0 0 0 0,-1 0 0 0 0,0 0 0 0 0,1 0 0 0 0,-1 0 0 0 0,0 0-1 0 0,0 0 1 0 0,0 1 0 0 0,0-1 0 0 0,-1 0 0 0 0,2 4 0 0 0,-2-2 11 0 0,0-1 1 0 0,0 1-1 0 0,0 0 1 0 0,0 0-1 0 0,-1 0 0 0 0,1 0 1 0 0,-1-1-1 0 0,0 1 1 0 0,0 0-1 0 0,-3 6 1 0 0,-1-1 23 0 0,0 0 0 0 0,0-1 1 0 0,0 0-1 0 0,-1 0 1 0 0,0 0-1 0 0,-1 0 0 0 0,0-1 1 0 0,-11 10-1 0 0,6-8-60 0 0,-68 50 150 0 0,66-50-167 0 0,-9 6-17 0 0,21-15-76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0:42:33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15952 0 0,'0'0'1209'0'0,"2"-1"-821"0"0,5-2-280 0 0,-3 1-84 0 0,0 0 0 0 0,1 1-1 0 0,-1-1 1 0 0,1 1-1 0 0,-1 0 1 0 0,0 0 0 0 0,7 0-1 0 0,-6 1 485 0 0,0-1-1 0 0,0 1 0 0 0,0 1 1 0 0,0-1-1 0 0,-1 1 1 0 0,1 0-1 0 0,0 0 0 0 0,0 0 1 0 0,-1 1-1 0 0,9 3 1 0 0,-5-2-458 0 0,-7-2 44 0 0,1 0 0 0 0,-1 0 0 0 0,0 0 0 0 0,1 0 0 0 0,-1 0 1 0 0,0 0-1 0 0,0 0 0 0 0,0 1 0 0 0,0-1 0 0 0,0 0 0 0 0,0 1 0 0 0,1 1 0 0 0,0 0 59 0 0,1 3-23 0 0,0-1 0 0 0,0 1-1 0 0,0 0 1 0 0,-1 0 0 0 0,0 0 0 0 0,0 0 0 0 0,-1 0-1 0 0,0 1 1 0 0,0-1 0 0 0,0 1 0 0 0,-1-1 0 0 0,0 0-1 0 0,0 8 1 0 0,-16 40 152 0 0,14-48-268 0 0,-1 0 1 0 0,1 0-1 0 0,-7 10 1 0 0,5-9-6 0 0,0 1 0 0 0,1-1 0 0 0,-3 9 0 0 0,3-9-26 0 0,0-1-1 0 0,0 0 0 0 0,0 0 1 0 0,0 0-1 0 0,-5 5 0 0 0,3-3-48 0 0,0-1 0 0 0,-6 14 0 0 0,-16 26-1822 0 0,26-45 1059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0:42:33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0 9216 0 0,'0'0'706'0'0,"-1"2"-463"0"0,-32 50 5890 0 0,13-31-4276 0 0,6 3-583 0 0,10-17-1100 0 0,1 0 0 0 0,-1-1 0 0 0,0 1 0 0 0,-6 5 0 0 0,8-9-115 0 0,-1 0 0 0 0,1 1 0 0 0,-1-1 0 0 0,1 1-1 0 0,0 0 1 0 0,-1 5 0 0 0,-8 13 105 0 0,4-13-132 0 0,0 0-1 0 0,2 0 1 0 0,-1 1-1 0 0,1 0 1 0 0,0 0-1 0 0,1 0 1 0 0,-5 20-1 0 0,4-2-21 0 0,3-20-18 0 0,0-1 0 0 0,1 1 0 0 0,0 0-1 0 0,0 0 1 0 0,1 0 0 0 0,0-1 0 0 0,0 1 0 0 0,1 0 0 0 0,3 13-1 0 0,-1-14 53 0 0,-1 0 0 0 0,0 1 0 0 0,0 0-1 0 0,1 8 1 0 0,-3-15-25 0 0,1 0 0 0 0,-1 0 0 0 0,1 0 0 0 0,-1 0 0 0 0,1 0 0 0 0,-1 0 0 0 0,1 0 0 0 0,0 0 0 0 0,0-1 0 0 0,0 1 0 0 0,-1 0 0 0 0,1-1 0 0 0,0 1 0 0 0,0 0-1 0 0,0-1 1 0 0,0 1 0 0 0,0-1 0 0 0,0 1 0 0 0,0-1 0 0 0,1 1 0 0 0,2 0 54 0 0,-1 1-50 0 0,1 0 0 0 0,-1-1 0 0 0,1 1 0 0 0,-1-1 0 0 0,1 0 0 0 0,-1 0 1 0 0,1 0-1 0 0,0-1 0 0 0,-1 1 0 0 0,1-1 0 0 0,0 0 0 0 0,0 0 0 0 0,-1 0 1 0 0,1-1-1 0 0,0 1 0 0 0,-1-1 0 0 0,1 0 0 0 0,0 0 0 0 0,3-1 0 0 0,4-3-174 0 0,0 0-1 0 0,0-1 0 0 0,0 0 0 0 0,-1-1 1 0 0,0 0-1 0 0,-1 0 0 0 0,1-1 1 0 0,-1-1-1 0 0,9-10 0 0 0,24-29-748 0 0,-2 2-11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0:42:34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0 14112 0 0,'-4'3'334'0'0,"1"-1"-234"0"0,1 0-1 0 0,-1 0 1 0 0,1 0-1 0 0,-1 0 0 0 0,1 0 1 0 0,0 1-1 0 0,0-1 1 0 0,0 1-1 0 0,0-1 1 0 0,1 1-1 0 0,-3 3 1 0 0,0 11 662 0 0,1 1 0 0 0,1 0 0 0 0,0-1 0 0 0,1 1 1 0 0,3 29-1 0 0,-2-44-729 0 0,0 0-1 0 0,1 0 1 0 0,0-1 0 0 0,-1 1 0 0 0,1-1 0 0 0,0 1-1 0 0,2 4 1 0 0,11 25 221 0 0,-14-31-242 0 0,1 0 1 0 0,0 0-1 0 0,0 0 1 0 0,0 0 0 0 0,0 0-1 0 0,0 0 1 0 0,0 0-1 0 0,0 0 1 0 0,0 0 0 0 0,0 0-1 0 0,0 0 1 0 0,1-1-1 0 0,-1 1 1 0 0,1 0 0 0 0,1 0 36 0 0,-2 0-33 0 0,0 0 0 0 0,0-1 0 0 0,0 1 0 0 0,0-1 0 0 0,0 1 0 0 0,0-1 0 0 0,1 0 0 0 0,-1 1 0 0 0,0-1 0 0 0,0 0 0 0 0,0 0 0 0 0,0 0 0 0 0,0 0 0 0 0,1 0 0 0 0,-1 0 0 0 0,0 0 0 0 0,0 0 0 0 0,0-1 0 0 0,2 0 0 0 0,0 0 43 0 0,0 0 1 0 0,-1-1 0 0 0,1 1 0 0 0,-1-1-1 0 0,5-3 1 0 0,4-4 110 0 0,-10 8-144 0 0,0 0 0 0 0,0 0 0 0 0,0 0-1 0 0,0 0 1 0 0,0 0 0 0 0,0-1 0 0 0,0 1 0 0 0,-1 0-1 0 0,1-1 1 0 0,0 1 0 0 0,-1 0 0 0 0,1-1 0 0 0,0-1-1 0 0,1-2 46 0 0,1-1-42 0 0,-1 0 0 0 0,1 0 0 0 0,-1-1 0 0 0,0 1 0 0 0,0 0 0 0 0,-1-1 0 0 0,1 1 0 0 0,-2-1 0 0 0,1 1 0 0 0,-1-1-1 0 0,0 1 1 0 0,-1-12 0 0 0,1 17-28 0 0,-1 1 0 0 0,1-1-1 0 0,0 0 1 0 0,0 0 0 0 0,0 0-1 0 0,0 1 1 0 0,0-1 0 0 0,0 0 0 0 0,0 0-1 0 0,0 1 1 0 0,0-1 0 0 0,0 0-1 0 0,0 0 1 0 0,1-1 0 0 0,5-23 64 0 0,-6 20-76 0 0,4-10 163 0 0,-2 15-42 0 0,0 9-45 0 0,0 3-32 0 0,-1 0 1 0 0,-1 0-1 0 0,-1 17 0 0 0,1 20 22 0 0,12 47-43 0 0,-7-57-12 0 0,-1 10 11 0 0,2 38 60 0 0,-3-32 96 0 0,1 15 179 0 0,-5-62-248 0 0,1 0 0 0 0,-1 0 1 0 0,-1 0-1 0 0,1-1 0 0 0,-1 1 1 0 0,-4 11-1 0 0,4-13 17 0 0,-1-1-1 0 0,1 1 1 0 0,-1-1 0 0 0,0 1-1 0 0,0-1 1 0 0,0 0 0 0 0,-1 0-1 0 0,0-1 1 0 0,0 1 0 0 0,0-1-1 0 0,0 1 1 0 0,-1-1 0 0 0,0-1-1 0 0,0 1 1 0 0,0-1 0 0 0,-7 4-1 0 0,7-5-55 0 0,-1 1-1 0 0,0-1 0 0 0,-1-1 1 0 0,1 1-1 0 0,0-1 0 0 0,0 0 1 0 0,-1 0-1 0 0,1-1 0 0 0,0 0 1 0 0,-9-1-1 0 0,-1 0 17 0 0,1-2 0 0 0,0 0 0 0 0,-17-6 0 0 0,25 7-365 0 0,0-1 0 0 0,0 1 1 0 0,1-1-1 0 0,-1-1 0 0 0,0 0 1 0 0,1 0-1 0 0,0 0 1 0 0,-11-10-1 0 0,10 6-1677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0:42:39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54 205 1840 0 0,'-3'3'83'0'0,"2"-1"-68"0"0,0-1-1 0 0,1-1 1 0 0,-1 1 0 0 0,0 0-1 0 0,0 0 1 0 0,0 0-1 0 0,0 0 1 0 0,0-1-1 0 0,0 1 1 0 0,0 0 0 0 0,0-1-1 0 0,-1 1 1 0 0,1-1-1 0 0,0 1 1 0 0,0-1 0 0 0,0 0-1 0 0,-1 1 1 0 0,1-1-1 0 0,0 0 1 0 0,0 0 0 0 0,-1 0-1 0 0,1 0 1 0 0,-5 0 3311 0 0,-14 1 13031 0 0,21 0-16338 0 0,12 16 292 0 0,25 27 0 0 0,-27-32-152 0 0,14 18 1 0 0,-5-4-104 0 0,-13-16-26 0 0,0-1 0 0 0,9 19-1 0 0,-11-18 22 0 0,1 0 0 0 0,0 0-1 0 0,10 10 1 0 0,-2-4 90 0 0,0 0 0 0 0,-1 1 0 0 0,15 26 0 0 0,4 6 47 0 0,4 6-9 0 0,-30-45-162 0 0,1-1 0 0 0,-1 1 0 0 0,10 8 0 0 0,12 17 13 0 0,-6-2-30 0 0,41 66 0 0 0,-47-76 16 0 0,0 0 0 0 0,2-1 0 0 0,0-2 0 0 0,31 28 0 0 0,-27-22-16 0 0,-17-21 0 0 0,-1 0 0 0 0,0 0 0 0 0,1 0 0 0 0,8 7 0 0 0,-9-9 0 0 0,5 3 0 0 0,0 0 0 0 0,-1 1 0 0 0,0 0 0 0 0,12 13 0 0 0,-12-11 19 0 0,1 0-1 0 0,0-1 0 0 0,0 0 0 0 0,15 9 1 0 0,0 0 39 0 0,-8-6-3 0 0,21 12 0 0 0,-27-18-27 0 0,0 1 0 0 0,0 0 0 0 0,-1 0 0 0 0,0 1 0 0 0,0 0 0 0 0,14 16 0 0 0,-14-13 9 0 0,1 0-1 0 0,12 9 0 0 0,13 13 37 0 0,-21-18-29 0 0,20 14 0 0 0,-22-18-24 0 0,0 0 1 0 0,19 21-1 0 0,-25-24-6 0 0,1 0 0 0 0,0-1 0 0 0,12 10 0 0 0,13 11-17 0 0,-23-19 4 0 0,0 0-1 0 0,1-1 1 0 0,-1 0-1 0 0,1 0 0 0 0,20 9 1 0 0,6 4 50 0 0,-4 2-38 0 0,-24-15-14 0 0,0-1 0 0 0,1-1 1 0 0,9 5-1 0 0,38 21 1 0 0,-50-27 0 0 0,-1 0 0 0 0,1 0 0 0 0,0 0 0 0 0,-1 1 0 0 0,0 0 0 0 0,9 11 0 0 0,-11-12 0 0 0,0-1 0 0 0,0 1 0 0 0,0-1 0 0 0,1 0 0 0 0,0 1 0 0 0,-1-1 0 0 0,1-1 0 0 0,6 4 0 0 0,16 12 0 0 0,-1 0 26 0 0,-20-15-19 0 0,0 0 1 0 0,0 0 0 0 0,0 1-1 0 0,8 8 1 0 0,-7-7 5 0 0,0 1 0 0 0,0-1 1 0 0,1-1-1 0 0,0 1 0 0 0,0-1 0 0 0,0-1 0 0 0,0 1 0 0 0,12 3 0 0 0,14 7 51 0 0,-29-12-51 0 0,0 0 0 0 0,0-1 0 0 0,0 1 0 0 0,9 1 1 0 0,-10-3 21 0 0,0 1 0 0 0,0-1 1 0 0,0 1-1 0 0,0 0 0 0 0,0 0 1 0 0,0 1-1 0 0,-1-1 1 0 0,1 0-1 0 0,0 1 0 0 0,-1 0 1 0 0,5 3-1 0 0,-5-3-21 0 0,0-1-1 0 0,1 0 1 0 0,-1 1-1 0 0,1-1 0 0 0,-1 0 1 0 0,1 0-1 0 0,-1 0 1 0 0,4 0-1 0 0,-3 0-7 0 0,1 0-1 0 0,-1 0 1 0 0,0 0 0 0 0,1 1-1 0 0,-1-1 1 0 0,4 4-1 0 0,6 5 10 0 0,1-1 0 0 0,0 0-1 0 0,0-1 1 0 0,1 0 0 0 0,28 10-1 0 0,-42-18-10 0 0,0 0 0 0 0,-1 0 0 0 0,1 1 0 0 0,0-1 0 0 0,-1 0-1 0 0,1 0 1 0 0,0 1 0 0 0,-1-1 0 0 0,1 1 0 0 0,-1-1 0 0 0,1 0 0 0 0,-1 1-1 0 0,1-1 1 0 0,-1 1 0 0 0,1-1 0 0 0,0 2 0 0 0,3 2 10 0 0,40 20-80 0 0,-31-16 52 0 0,22 9 14 0 0,-7-1 0 0 0,-20-10 0 0 0,2-1 0 0 0,-1 0 0 0 0,18 7 0 0 0,-23-11 0 0 0,0 1 0 0 0,1 0 0 0 0,-1 1 0 0 0,7 3 0 0 0,7 5 0 0 0,-13-8 0 0 0,5 2 0 0 0,0 0 0 0 0,19 5 0 0 0,-19-7 22 0 0,0 1 0 0 0,0 0 0 0 0,0 0-1 0 0,13 8 1 0 0,12 6 5 0 0,25 17-27 0 0,-53-31 0 0 0,1 1 0 0 0,0 0 0 0 0,1-1 0 0 0,0 1 0 0 0,17 4 0 0 0,67 30 64 0 0,-58-26-49 0 0,-19-8 4 0 0,26 11 1 0 0,-33-12-19 0 0,1-2 1 0 0,0 1-1 0 0,0-1 1 0 0,0 0 0 0 0,11 0-1 0 0,-4 0 0 0 0,-5 0-1 0 0,-1 0 0 0 0,1 1 0 0 0,-1 0 0 0 0,20 9 0 0 0,-22-8 0 0 0,-1-1 0 0 0,1-1 0 0 0,-1 1 0 0 0,1-2 0 0 0,0 1 0 0 0,0-1 0 0 0,11 0 0 0 0,-15-1 0 0 0,1 1 0 0 0,-1 0 0 0 0,1 1 0 0 0,-1-1 0 0 0,0 1 0 0 0,9 4 0 0 0,13 4 0 0 0,2-5 0 0 0,-20-4 0 0 0,0 1 0 0 0,16 4 0 0 0,138 48 0 0 0,-97-39 0 0 0,-41-10 12 0 0,0-2-1 0 0,1 0 0 0 0,26-1 1 0 0,17 2 6 0 0,-56-3-18 0 0,1-1 0 0 0,16-1 0 0 0,-20 0 0 0 0,0 0 0 0 0,0 1 0 0 0,0 0 0 0 0,19 3 0 0 0,-15 0 0 0 0,0-1 0 0 0,-1 0 0 0 0,1-1 0 0 0,0-1 0 0 0,16-1 0 0 0,6 0-2 0 0,-25 1 5 0 0,1-1 1 0 0,-1 0 0 0 0,13-3-1 0 0,57-10 115 0 0,19-5 115 0 0,-57 10-95 0 0,-25 6-93 0 0,-1-1 0 0 0,1-1-1 0 0,17-8 1 0 0,-21 8-15 0 0,-1 1 0 0 0,1 0 0 0 0,26-4 0 0 0,-28 7-17 0 0,0-1 0 0 0,0-1 1 0 0,-1 0-1 0 0,1-1 0 0 0,-1 0 0 0 0,14-7 0 0 0,-14 5-1 0 0,0 1-1 0 0,0 0 0 0 0,1 1 1 0 0,-1 1-1 0 0,1 0 0 0 0,16-3 1 0 0,-15 4-8 0 0,9-4 29 0 0,1 0 0 0 0,-1-2 0 0 0,28-14 1 0 0,-12 5 22 0 0,8 2-7 0 0,-30 10-9 0 0,24-10-1 0 0,-16 3-28 0 0,21-9 49 0 0,-32 15-35 0 0,0-1 1 0 0,0 0-1 0 0,22-17 0 0 0,16-9 123 0 0,58-36 143 0 0,-72 49-302 0 0,63-33-42 0 0,-80 44 53 0 0,0 0 0 0 0,-1-2 0 0 0,26-18 0 0 0,-22 13 0 0 0,1 1 0 0 0,29-13 0 0 0,-23 13 0 0 0,33-23 0 0 0,-30 18 17 0 0,-13 7 6 0 0,23-18 1 0 0,-14 10-24 0 0,-22 17 0 0 0,0-1 0 0 0,0 0 0 0 0,0-1 0 0 0,-1 0 0 0 0,0 0 0 0 0,8-9 0 0 0,-1-3 0 0 0,21-23 0 0 0,3-3 0 0 0,0-4 64 0 0,-22 29-41 0 0,-13 16-17 0 0,0 0 1 0 0,1 0-1 0 0,-1 0 0 0 0,0 0 0 0 0,0 0 0 0 0,0 0 0 0 0,2-6 0 0 0,-1 1 4 0 0,1 0-1 0 0,0 1 1 0 0,1 0-1 0 0,0-1 1 0 0,0 2 0 0 0,0-1-1 0 0,1 1 1 0 0,0 0-1 0 0,7-6 1 0 0,-2 2 10 0 0,14-18 0 0 0,-6 3 1 0 0,0 1 1 0 0,37-34-1 0 0,-13 10-21 0 0,62-55 0 0 0,-40 30 0 0 0,-33 30 64 0 0,-18 28-64 0 0,0-1 0 0 0,20-33 0 0 0,-27 37 0 0 0,-3 5 0 0 0,0 1 0 0 0,1-1 0 0 0,8-9 0 0 0,-8 11 0 0 0,0-1 0 0 0,-1 0 0 0 0,7-11 0 0 0,8-12 0 0 0,-14 22 0 0 0,0-1 0 0 0,0-1 0 0 0,3-8 0 0 0,-4 8 0 0 0,0 1 0 0 0,8-11 0 0 0,-10 15 0 0 0,1 1 0 0 0,-1-1 0 0 0,0 0 0 0 0,0 0 0 0 0,-1 0 0 0 0,3-6 0 0 0,4-12 0 0 0,-3 11 0 0 0,-1 1 0 0 0,2-1 0 0 0,10-16 0 0 0,-12 20 0 0 0,0-1 0 0 0,0 0 0 0 0,-1 0 0 0 0,0 0 0 0 0,0 0 0 0 0,2-16 0 0 0,-4 22 0 0 0,-1 0 0 0 0,1 1 0 0 0,-1-1 0 0 0,1 1 0 0 0,-1-1 0 0 0,1 1 0 0 0,0-1 0 0 0,0 1 0 0 0,0-1 0 0 0,2-1 0 0 0,-2 2 0 0 0,0-1 0 0 0,0 1 0 0 0,0 0 0 0 0,-1-1 0 0 0,1 1 0 0 0,0-1 0 0 0,0 1 0 0 0,-1-1 0 0 0,1-1 0 0 0,3-13 4 0 0,1 0-1 0 0,8-19 1 0 0,-5 3 54 0 0,-7 27-59 0 0,-1 1 1 0 0,1-1-1 0 0,1 0 0 0 0,-1 1 1 0 0,1-1-1 0 0,0 1 1 0 0,3-7-1 0 0,-3 7 5 0 0,-1 1 0 0 0,1-1 0 0 0,-1 0 0 0 0,1 1 1 0 0,-1-1-1 0 0,0 0 0 0 0,0-7 0 0 0,0 7 0 0 0,-1 0 0 0 0,1 0 0 0 0,0 0-1 0 0,0 1 1 0 0,0-1 0 0 0,1 0 0 0 0,2-5 0 0 0,-2 6-4 0 0,-1 1 0 0 0,0-1 0 0 0,0 0 0 0 0,0 0 0 0 0,0 0 0 0 0,0 0 0 0 0,0-5 0 0 0,0 4 0 0 0,0 0 0 0 0,-1 0 0 0 0,2 1 0 0 0,1-8 0 0 0,1 4 0 0 0,-1 2 0 0 0,0 0 0 0 0,-1 0 0 0 0,1-1 0 0 0,-1 1 0 0 0,-1 0 0 0 0,1-1 0 0 0,1-8 0 0 0,1-11 0 0 0,-2 18 0 0 0,2 0 0 0 0,0 3-1 0 0,-3 3 1 0 0,0 0 1 0 0,0 0 0 0 0,0 0-1 0 0,0 0 1 0 0,0 0-1 0 0,0 0 1 0 0,-1 0 0 0 0,1-1-1 0 0,0 1 1 0 0,-1 0-1 0 0,1 0 1 0 0,-1-1 0 0 0,1 1-1 0 0,-1 0 1 0 0,0 0-1 0 0,1-1 1 0 0,-1 1 0 0 0,0 0-1 0 0,0-1 1 0 0,0 1 0 0 0,0-2-1 0 0,1 1 59 0 0,4-4-5 0 0,3-10-42 0 0,6-6-13 0 0,2-5-10 0 0,-14 25-31 0 0,2-1 19 0 0,-3 0-25 0 0,-1-8 25 0 0,0 8-43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0:42:39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14744 0 0,'0'0'5642'0'0,"-1"2"-5174"0"0,-6 22 216 0 0,4-15-517 0 0,0 1 1 0 0,1 0-1 0 0,0 0 1 0 0,-1 18-1 0 0,3-8-98 0 0,1-1 0 0 0,1 1 0 0 0,0 0 0 0 0,9 32-1 0 0,-10-49-68 0 0,0-1 0 0 0,1 1 0 0 0,-1 0 0 0 0,0 0 0 0 0,1-1 0 0 0,3 5 0 0 0,4 8 0 0 0,-8-11 0 0 0,-1-3-1 0 0,1 0 1 0 0,-1-1-1 0 0,0 1 0 0 0,1 0 1 0 0,-1 0-1 0 0,0-1 1 0 0,1 1-1 0 0,-1 0 0 0 0,1 0 1 0 0,-1-1-1 0 0,1 1 1 0 0,-1-1-1 0 0,1 1 0 0 0,0 0 1 0 0,-1-1-1 0 0,2 1 1 0 0,1 1-43 0 0,5-1 44 0 0,-6-2 5 0 0,0 1 0 0 0,-1-1 0 0 0,1 0 0 0 0,0 0 0 0 0,-1 0 0 0 0,0 0-1 0 0,1-1 1 0 0,-1 1 0 0 0,1 0 0 0 0,-1-1 0 0 0,0 1 0 0 0,0 0 0 0 0,2-4 0 0 0,13-24 39 0 0,-10 16-38 0 0,0-8 27 0 0,-6 18-32 0 0,0 1 1 0 0,1-1 0 0 0,-1 0 0 0 0,1 1 0 0 0,0-1-1 0 0,2-4 1 0 0,4-6-3 0 0,0 1 0 0 0,4-16 0 0 0,-9 15-14 0 0,-1 14 1 0 0,0 0-1 0 0,-1 1 1 0 0,1-1 0 0 0,0 0 0 0 0,0 0 0 0 0,0 0 0 0 0,0 0 0 0 0,0 0 0 0 0,2 1 0 0 0,7 9 6 0 0,-5-2-15 0 0,0 1 0 0 0,-1-1 0 0 0,3 14 1 0 0,-1-6 28 0 0,2 9-7 0 0,6 34 0 0 0,-7-26 0 0 0,-4-15 2 0 0,0-1 0 0 0,-1 1 0 0 0,-2-1 0 0 0,0 1 0 0 0,-3 26 0 0 0,2-36 52 0 0,-1 0-1 0 0,-6 16 0 0 0,-2 9 135 0 0,6-20-99 0 0,1 0 1 0 0,-2 0-1 0 0,0 0 0 0 0,0 0 0 0 0,-2-1 0 0 0,-9 16 0 0 0,10-18-20 0 0,4-6-42 0 0,-1-1-1 0 0,1 0 1 0 0,-1 0 0 0 0,0 0 0 0 0,0-1-1 0 0,-6 7 1 0 0,2-4 13 0 0,1-1 0 0 0,-1 0-1 0 0,1 0 1 0 0,-1-1 0 0 0,-1 1-1 0 0,1-2 1 0 0,-1 1 0 0 0,-8 2 0 0 0,14-5-47 0 0,1-1 1 0 0,-1 0 0 0 0,0 0-1 0 0,1 0 1 0 0,-1 0 0 0 0,1 0-1 0 0,-1 0 1 0 0,1-1 0 0 0,-1 1 0 0 0,1 0-1 0 0,-1-1 1 0 0,1 1 0 0 0,-1-1-1 0 0,1 1 1 0 0,-1-1 0 0 0,1 0-1 0 0,0 0 1 0 0,-1 0 0 0 0,1 0 0 0 0,0 0-1 0 0,0 0 1 0 0,0 0 0 0 0,0 0-1 0 0,0 0 1 0 0,0 0 0 0 0,0 0-1 0 0,0-1 1 0 0,0 1 0 0 0,0-1 0 0 0,1 1-1 0 0,-2-3 1 0 0,0-2-124 0 0,-1 1-1 0 0,2-1 1 0 0,-1 1-1 0 0,0-1 1 0 0,1 0-1 0 0,0 1 1 0 0,0-11-1 0 0,1 10-113 0 0,0-8-863 0 0,1-1 0 0 0,3-22 0 0 0,1 13-5991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0:42:40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10624 0 0,'0'0'964'0'0,"1"2"-624"0"0,0-1-132 0 0,0 1 1 0 0,0-1-1 0 0,0 0 1 0 0,1 0-1 0 0,-1 0 1 0 0,0 1-1 0 0,1-1 1 0 0,-1-1-1 0 0,1 1 1 0 0,0 0-1 0 0,-1 0 1 0 0,1 0-1 0 0,0-1 1 0 0,-1 1-1 0 0,1-1 1 0 0,0 0-1 0 0,0 1 1 0 0,-1-1-1 0 0,1 0 0 0 0,3 0 1 0 0,46 1 3975 0 0,-37-2-3772 0 0,-12 1-192 0 0,20 0-2167 0 0</inkml:trace>
  <inkml:trace contextRef="#ctx0" brushRef="#br0" timeOffset="1">88 122 4144 0 0,'1'6'428'0'0,"11"12"10484"0"0,0-18-9634 0 0,-9 0-59 0 0,-1 0-956 0 0,-1 0-1 0 0,1 0 1 0 0,-1 0 0 0 0,1 0-1 0 0,-1 0 1 0 0,1-1 0 0 0,-1 1 0 0 0,1-1-1 0 0,2 0 1 0 0,-3 1-72 0 0,28-14 247 0 0,-12 3-6289 0 0,-7 5-767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0:42:40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11664 0 0,'0'0'7086'0'0,"3"0"-5982"0"0,36 18 1588 0 0,-37-17-2575 0 0,-1 0 1 0 0,1 1-1 0 0,-1-1 1 0 0,1 0-1 0 0,-1 1 0 0 0,0-1 1 0 0,1 1-1 0 0,-1-1 0 0 0,1 4 1 0 0,1-2 57 0 0,-1 0-138 0 0,1 0 0 0 0,-1 0 0 0 0,0 0 0 0 0,1 0-1 0 0,-2 1 1 0 0,1-1 0 0 0,0 0 0 0 0,-1 1 0 0 0,1-1 0 0 0,-1 1-1 0 0,0 0 1 0 0,0-1 0 0 0,-1 1 0 0 0,1 0 0 0 0,-1 0-1 0 0,0 0 1 0 0,0-1 0 0 0,0 1 0 0 0,0 0 0 0 0,-2 6 0 0 0,-1 4 29 0 0,-2 1 1 0 0,0-1 0 0 0,0 0 0 0 0,-16 27 0 0 0,14-28-21 0 0,1 0 0 0 0,0 0 0 0 0,0 1 1 0 0,-7 28-1 0 0,12-38-54 0 0,0 0 0 0 0,-1 0 0 0 0,1 1 1 0 0,-1-1-1 0 0,0 0 0 0 0,-3 3 0 0 0,-2 5-93 0 0,-4 2-207 0 0,10-12-99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0:42:41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94 317 10856 0 0,'0'0'7883'0'0,"-1"1"-7248"0"0,-1 2-451 0 0,0-1 0 0 0,0 1 0 0 0,-1-1 0 0 0,1 0 0 0 0,-5 4 0 0 0,-6 4 41 0 0,-20 38 135 0 0,31-46-358 0 0,1 1-1 0 0,-1-1 1 0 0,1 1 0 0 0,-1-1-1 0 0,1 1 1 0 0,0-1-1 0 0,0 1 1 0 0,0 0-1 0 0,0 4 1 0 0,-4 8-2 0 0,3-7 1 0 0,0 0-1 0 0,0-1 1 0 0,0 1-1 0 0,0 16 1 0 0,2-21-6 0 0,0 0 0 0 0,0 0 0 0 0,0 0 0 0 0,0 0 0 0 0,1 0 0 0 0,-1 0 0 0 0,1-1 0 0 0,0 1 0 0 0,-1 0 0 0 0,2 0 0 0 0,-1 0 0 0 0,0-1 0 0 0,0 1 0 0 0,1-1 0 0 0,-1 1 0 0 0,3 2 0 0 0,9 10-59 0 0,-12-14 60 0 0,1 0 0 0 0,0 0-1 0 0,-1 0 1 0 0,1 0 0 0 0,0 0 0 0 0,-1 0 0 0 0,1 0 0 0 0,0-1 0 0 0,0 1 0 0 0,0-1 0 0 0,-1 0 0 0 0,1 1 0 0 0,0-1 0 0 0,0 0 0 0 0,0 0-1 0 0,4 0 1 0 0,-2-1-3 0 0,0 1 0 0 0,0-1-1 0 0,0 0 1 0 0,0 0 0 0 0,0 0-1 0 0,0-1 1 0 0,4-2 0 0 0,8-5-352 0 0,23-20 0 0 0,-34 25 81 0 0,18-15-756 0 0</inkml:trace>
  <inkml:trace contextRef="#ctx0" brushRef="#br0" timeOffset="0.07">313 5 16783 0 0,'0'0'2887'0'0,"4"-1"-1719"0"0,11-2 59 0 0,-11 3 730 0 0,22 0 950 0 0,-26 0-2904 0 0,1 0 0 0 0,-1 1 0 0 0,1-1 1 0 0,-1 1-1 0 0,1-1 0 0 0,-1 1 1 0 0,1-1-1 0 0,-1 1 0 0 0,0-1 1 0 0,1 1-1 0 0,-1-1 0 0 0,0 1 1 0 0,1 0-1 0 0,-1-1 0 0 0,0 1 1 0 0,0-1-1 0 0,0 1 0 0 0,0 0 1 0 0,1-1-1 0 0,-1 1 0 0 0,0 0 1 0 0,0-1-1 0 0,0 1 0 0 0,0 0 1 0 0,-1 0-1 0 0,0 17-24 0 0,-7 12-360 0 0,3-15-71 0 0,1-1 0 0 0,1 1 0 0 0,1 0 0 0 0,-1 17 0 0 0,3-32 432 0 0,0 1 0 0 0,0-1 0 0 0,0 1 1 0 0,0-1-1 0 0,0 0 0 0 0,0 1 1 0 0,0-1-1 0 0,-1 1 0 0 0,1-1 0 0 0,0 1 1 0 0,0-1-1 0 0,0 0 0 0 0,0 1 0 0 0,0-1 1 0 0,-1 1-1 0 0,1-1 0 0 0,0 0 1 0 0,0 1-1 0 0,-1-1 0 0 0,1 0 0 0 0,-1 1 1 0 0,-1 6-591 0 0,3-5 571 0 0,1-1 0 0 0,-1 1 0 0 0,1 0 0 0 0,0-1 0 0 0,-1 1 0 0 0,1-1 0 0 0,0 1 0 0 0,0-1 0 0 0,3 2 0 0 0,-2-2 19 0 0,0 0-1 0 0,0 1 1 0 0,0-1 0 0 0,1 0-1 0 0,-1-1 1 0 0,0 1-1 0 0,1 0 1 0 0,-1-1 0 0 0,0 0-1 0 0,1 0 1 0 0,-1 0-1 0 0,1 0 1 0 0,-1-1 0 0 0,0 1-1 0 0,1-1 1 0 0,5-2-1 0 0,6 0-200 0 0,-12 3-11 0 0,-1-1 1 0 0,0 1-1 0 0,0-1 0 0 0,0 1 0 0 0,1-1 0 0 0,-1 0 0 0 0,0 0 1 0 0,2-2-1 0 0,8-6-1018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0:42:41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1 205 2304 0 0,'1'1'6844'0'0,"1"0"-6319"0"0,-1 0-1 0 0,1-1 1 0 0,-1 1 0 0 0,1-1 0 0 0,0 1 0 0 0,-1-1 0 0 0,1 0 0 0 0,0 0 0 0 0,-1 0-1 0 0,1 0 1 0 0,0 0 0 0 0,0 0 0 0 0,1 0 0 0 0,27-8 3247 0 0,-24 7-3217 0 0,0-1 0 0 0,0 1 0 0 0,0-1-1 0 0,6 1 1 0 0,0 1 76 0 0,2 0-181 0 0,-1 0 0 0 0,19-3 0 0 0,-11-1-367 0 0,-18 4-111 0 0,-1-1 0 0 0,1 1 0 0 0,-1-1-1 0 0,1 1 1 0 0,-1-1 0 0 0,0 0 0 0 0,4-2 0 0 0,12-1-1180 0 0,0-1-2024 0 0</inkml:trace>
  <inkml:trace contextRef="#ctx0" brushRef="#br0" timeOffset="1">165 0 13616 0 0,'0'0'2666'0'0,"-1"3"-1334"0"0,-6 14 586 0 0,1 1-1 0 0,-5 26 1 0 0,-4 41-259 0 0,10-65-1511 0 0,4-16-114 0 0,-1 1-1 0 0,1-1 1 0 0,0 1-1 0 0,1-1 1 0 0,-1 8-1 0 0,1 0 28 0 0,-1 0-101 0 0,1 1 1 0 0,1-1-1 0 0,0 1 1 0 0,1-1-1 0 0,0 0 1 0 0,5 17-1 0 0,1-3 78 0 0,-8-22-41 0 0,1-1 1 0 0,0 1-1 0 0,0-1 1 0 0,0 0 0 0 0,0 1-1 0 0,1-1 1 0 0,-1 0-1 0 0,1 0 1 0 0,0 0-1 0 0,-1 0 1 0 0,2 0 0 0 0,-1 0-1 0 0,0-1 1 0 0,0 1-1 0 0,6 4 1 0 0,-4-4-378 0 0,1 0 1 0 0,-1 0 0 0 0,1 0-1 0 0,0 0 1 0 0,0-1-1 0 0,0 0 1 0 0,1 0 0 0 0,-1 0-1 0 0,0-1 1 0 0,1 1-1 0 0,-1-1 1 0 0,1-1-1 0 0,5 1 1 0 0,0-1-1220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0:42:41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12928 0 0,'0'0'1172'0'0,"0"8"-944"0"0,3 25 1009 0 0,-2-26-414 0 0,0 0 0 0 0,-1 0 0 0 0,1 0-1 0 0,-2 11 1 0 0,-8 24 1384 0 0,5-25-1232 0 0,-3 26-1 0 0,2 8-111 0 0,-14 298 188 0 0,19-332-1728 0 0,1 1 0 0 0,4 34 0 0 0,2-27-1010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9T23:24:18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 11720 0 0,'2'0'177'0'0,"0"2"-41"0"0,15-2 10921 0 0,-35 22-10955 0 0,2 0 0 0 0,1 1 1 0 0,0 1-1 0 0,2 1 0 0 0,-17 42 0 0 0,28-61-116 0 0,0-1-1 0 0,1 1 1 0 0,0 0 0 0 0,0 0-1 0 0,0 0 1 0 0,0 0-1 0 0,1 0 1 0 0,0 0 0 0 0,1 0-1 0 0,-1 0 1 0 0,1-1-1 0 0,0 1 1 0 0,1 0 0 0 0,-1 0-1 0 0,1 0 1 0 0,0-1-1 0 0,0 1 1 0 0,1-1 0 0 0,0 0-1 0 0,0 0 1 0 0,0 0-1 0 0,1 0 1 0 0,-1 0 0 0 0,6 4-1 0 0,-4-3 5 0 0,1-1 0 0 0,0 0 0 0 0,1-1-1 0 0,-1 1 1 0 0,1-1 0 0 0,11 5-1 0 0,-15-8 4 0 0,0 0-1 0 0,0 0 0 0 0,0 0 0 0 0,0-1 1 0 0,0 1-1 0 0,1-1 0 0 0,-1 0 0 0 0,0 0 0 0 0,0 0 1 0 0,1 0-1 0 0,-1-1 0 0 0,0 1 0 0 0,0-1 0 0 0,0 1 1 0 0,0-1-1 0 0,0 0 0 0 0,5-3 0 0 0,44-17-176 0 0,-38 16-200 0 0,-1 0-1 0 0,1-1 1 0 0,-1-1-1 0 0,0 0 0 0 0,0-1 1 0 0,20-16-1 0 0,28-31-1032 0 0,-3-1-14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0:42:53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2760 0 0,'6'10'16270'0'0,"-5"0"-11325"0"0,1-7-4859 0 0,0 1-1 0 0,-1 0 1 0 0,1 0-1 0 0,0 7 0 0 0,4 7 51 0 0,-6-17-128 0 0,0 0 1 0 0,1 0-1 0 0,-1 1 0 0 0,0-1 1 0 0,1 0-1 0 0,-1 0 1 0 0,0 0-1 0 0,0 0 0 0 0,0 0 1 0 0,0 1-1 0 0,0-1 1 0 0,-1 2-1 0 0,2 8 40 0 0,0-4-46 0 0,0 0 1 0 0,1-1-1 0 0,-2 1 0 0 0,1 13 0 0 0,5 1 51 0 0,-7-14-53 0 0,1-4 0 0 0,-1 0 0 0 0,1-1 0 0 0,0 1 0 0 0,0 0 0 0 0,0 0 0 0 0,1-1 0 0 0,-1 1 0 0 0,1 3 0 0 0,3 7 0 0 0,1-3 0 0 0,-4 1 0 0 0,-1-2 0 0 0,0 9-750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0:42:56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6448 0 0,'0'0'10595'0'0,"0"2"-10719"0"0,4 10-1177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0:42:57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7368 0 0,'-1'1'568'0'0,"-18"18"-253"0"0,17-17-99 0 0,1-1 1 0 0,-1 0-1 0 0,0 0 1 0 0,1 0-1 0 0,-1 0 1 0 0,0 0-1 0 0,0 0 1 0 0,0 0-1 0 0,0 0 1 0 0,0-1-1 0 0,-3 2 1 0 0,-2 1 1045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0:42:58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25 13760 0 0,'0'0'314'0'0,"-12"9"760"0"0,7-2-937 0 0,4-5 459 0 0,1-4-987 0 0,0-1 372 0 0,1 0 0 0 0,0 0 0 0 0,0 0 0 0 0,0 0 0 0 0,0 0 0 0 0,0 0-1 0 0,0 0 1 0 0,3-4 0 0 0,-3 6-233 0 0,0-1-756 0 0,4-5-330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00:43:05.6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 1 24575,'-40'22'0,"-13"8"-8191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0:43:08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 3808 11952 0 0,'-22'-8'546'0'0,"22"8"-536"0"0,-1 0-1 0 0,1 0 0 0 0,0 0 1 0 0,0 0-1 0 0,0 0 1 0 0,0 0-1 0 0,0 0 1 0 0,0 0-1 0 0,-1 0 0 0 0,1 0 1 0 0,0 0-1 0 0,0 0 1 0 0,0 0-1 0 0,0 0 0 0 0,0 0 1 0 0,0 0-1 0 0,0 0 1 0 0,-1 0-1 0 0,1 0 0 0 0,0 0 1 0 0,0 0-1 0 0,0-1 1 0 0,0 1-1 0 0,0 0 0 0 0,0 0 1 0 0,0 0-1 0 0,0 0 1 0 0,-1 0-1 0 0,1 0 0 0 0,0 0 1 0 0,0 0-1 0 0,0 0 1 0 0,0 0-1 0 0,0-1 0 0 0,0 1 1 0 0,0 0-1 0 0,0 0 1 0 0,0 0-1 0 0,0 0 0 0 0,0 0 1 0 0,0 0-1 0 0,0-1 1 0 0,0 1-1 0 0,0 0 0 0 0,0 0 1 0 0,0 0-1 0 0,0 0 1 0 0,0 0-1 0 0,0 0 0 0 0,0 0 1 0 0,0-1-1 0 0,0 1 1 0 0,0 0-1 0 0,0 0 0 0 0,0 0 1 0 0,0 0-1 0 0,1-2 4 0 0,-1 0-1 0 0,1 0 0 0 0,-1 0 1 0 0,0 0-1 0 0,0 0 0 0 0,0 0 1 0 0,0 1-1 0 0,0-1 0 0 0,0 0 1 0 0,0 0-1 0 0,-1 0 0 0 0,1 0 1 0 0,-1 0-1 0 0,1 0 0 0 0,-1 1 1 0 0,0-1-1 0 0,0 0 0 0 0,0 0 1 0 0,0 1-1 0 0,0-1 0 0 0,-2-2 1 0 0,-5-10 545 0 0,2 2 49 0 0,3 5-296 0 0,0 0-1 0 0,-1 1 1 0 0,1-1-1 0 0,-1 1 1 0 0,-1 0-1 0 0,-5-6 1 0 0,9 12-263 0 0,0-1 0 0 0,1 0 1 0 0,-1 0-1 0 0,0 0 0 0 0,0 0 0 0 0,1 0 0 0 0,-1 0 1 0 0,1-1-1 0 0,-1 1 0 0 0,1 0 0 0 0,-1 0 1 0 0,1 0-1 0 0,0 0 0 0 0,-1-1 0 0 0,1 1 1 0 0,0 0-1 0 0,0 0 0 0 0,0-1 0 0 0,0 1 0 0 0,0-2 1 0 0,1 1 22 0 0,-1 1 1 0 0,0-1-1 0 0,0 0 1 0 0,-1 1-1 0 0,1-1 1 0 0,0 0-1 0 0,0 1 1 0 0,-1-1-1 0 0,1 0 1 0 0,-1 1-1 0 0,0-1 1 0 0,0-1-1 0 0,-5-6 247 0 0,5 7-253 0 0,-1 0 0 0 0,1 0 0 0 0,0 0 0 0 0,0 0 0 0 0,0 0-1 0 0,0 0 1 0 0,1 0 0 0 0,-1-1 0 0 0,0 1 0 0 0,1 0-1 0 0,-1 0 1 0 0,1-1 0 0 0,0 1 0 0 0,0 0 0 0 0,0 0 0 0 0,0-5-1 0 0,3-7 280 0 0,-2 11-221 0 0,0-1 0 0 0,0 0 1 0 0,-1 0-1 0 0,1 0 0 0 0,-1 0 1 0 0,-1-7-1 0 0,1 9-83 0 0,-1 0 0 0 0,1 0 1 0 0,0 0-1 0 0,-1 0 0 0 0,1 0 0 0 0,0 0 1 0 0,0 0-1 0 0,0 1 0 0 0,1-1 0 0 0,-1 0 0 0 0,0 0 1 0 0,1 0-1 0 0,-1 0 0 0 0,1 0 0 0 0,0 1 1 0 0,-1-1-1 0 0,1 0 0 0 0,0 0 0 0 0,0 1 0 0 0,0-1 1 0 0,0 1-1 0 0,0-1 0 0 0,3-1 0 0 0,-3 1-12 0 0,0 0-1 0 0,1 0 1 0 0,-1 0-1 0 0,0 1 1 0 0,0-1-1 0 0,0 0 1 0 0,-1-1-1 0 0,1 1 1 0 0,0 0-1 0 0,-1 0 0 0 0,1 0 1 0 0,-1 0-1 0 0,0 0 1 0 0,1-3-1 0 0,-1 3 1 0 0,0-1 0 0 0,0 1 0 0 0,1 0-1 0 0,-1-1 1 0 0,1 1 0 0 0,0 0 0 0 0,0 0 0 0 0,0 0-1 0 0,2-4 1 0 0,-2 4-16 0 0,0 1-1 0 0,0-1 0 0 0,-1 0 1 0 0,1 0-1 0 0,0 0 0 0 0,-1 0 1 0 0,1 0-1 0 0,-1 0 0 0 0,1 0 1 0 0,-1 0-1 0 0,0 0 0 0 0,0 0 1 0 0,0 0-1 0 0,0-3 0 0 0,-3-9 48 0 0,2 11-14 0 0,0 0 0 0 0,0-1 0 0 0,1 1-1 0 0,-1 0 1 0 0,1 0 0 0 0,0 0 0 0 0,0-1 0 0 0,0 1-1 0 0,1 0 1 0 0,-1 0 0 0 0,1 0 0 0 0,-1 0 0 0 0,1-1 0 0 0,0 1-1 0 0,2-4 1 0 0,-2 6-32 0 0,-1 0-1 0 0,0 0 0 0 0,1 0 1 0 0,-1 0-1 0 0,0 0 0 0 0,0 0 1 0 0,1 0-1 0 0,-1 0 0 0 0,0 0 0 0 0,0 0 1 0 0,0 0-1 0 0,0-1 0 0 0,-1 1 1 0 0,1 0-1 0 0,0 0 0 0 0,0 0 1 0 0,-1 0-1 0 0,1 0 0 0 0,0 0 1 0 0,-1 0-1 0 0,1 0 0 0 0,-1 0 1 0 0,0 0-1 0 0,0-1-4 0 0,1 1 0 0 0,-1 0 0 0 0,0-1 0 0 0,1 1 0 0 0,-1 0 0 0 0,1-1-1 0 0,0 1 1 0 0,-1-1 0 0 0,1 1 0 0 0,0 0 0 0 0,0-1 0 0 0,0 1 0 0 0,0-1 0 0 0,0-1 0 0 0,18-55 135 0 0,-15 50-123 0 0,-1 1 0 0 0,1 0 0 0 0,1 0 1 0 0,-1 0-1 0 0,7-8 0 0 0,-6 9 11 0 0,0-1 0 0 0,0 1 0 0 0,-1-1 0 0 0,0 0-1 0 0,4-13 1 0 0,-4 8 14 0 0,1 1 0 0 0,0-1 0 0 0,1 1-1 0 0,12-20 1 0 0,-15 28-35 0 0,-1 0 0 0 0,1 0 0 0 0,-1 0 0 0 0,1 0-1 0 0,-1 0 1 0 0,0-1 0 0 0,0 1 0 0 0,-1-1 0 0 0,1 1 0 0 0,-1 0 0 0 0,0-1-1 0 0,0-6 1 0 0,1 3 14 0 0,0 1-1 0 0,0-1 1 0 0,1 1-1 0 0,-1-1 1 0 0,2 1-1 0 0,-1 0 1 0 0,1-1-1 0 0,6-10 0 0 0,-6 11 0 0 0,1 0-1 0 0,-1 0 0 0 0,0-1 0 0 0,-1 1 0 0 0,0-1 0 0 0,0 0 0 0 0,0 0 0 0 0,-1 0 0 0 0,1-7 0 0 0,-4-6-4 0 0,1 15-12 0 0,1 1 1 0 0,-1-1-1 0 0,1 1 1 0 0,0-1-1 0 0,0 1 1 0 0,1-1-1 0 0,0-5 1 0 0,24-46 78 0 0,-23 48-59 0 0,1-3 45 0 0,0-1 0 0 0,2 0 0 0 0,-1 1 0 0 0,12-22 0 0 0,-7 19-29 0 0,11-32-1 0 0,-14 30-141 0 0,1 0-1 0 0,15-24 1 0 0,-16 31 100 0 0,1-1 38 0 0,-1 0 0 0 0,0-1 0 0 0,-1 1 0 0 0,1-1 0 0 0,5-18 0 0 0,-7 15 2 0 0,12-23 1 0 0,1-5-20 0 0,11-50 50 0 0,11-27 133 0 0,19-47-4 0 0,-51 148-171 0 0,-3 9 4 0 0,0 0 0 0 0,8-11-1 0 0,-7 13-19 0 0,-1 0-1 0 0,0 0 0 0 0,-1 0 1 0 0,4-11-1 0 0,-3 4 22 0 0,-3 9-20 0 0,1 0 1 0 0,-1 1-1 0 0,1-1 0 0 0,0 0 0 0 0,0 1 0 0 0,3-6 1 0 0,8-8-5 0 0,-9 13-9 0 0,0 1 0 0 0,-1-1 1 0 0,0-1-1 0 0,0 1 0 0 0,0 0 0 0 0,-1-1 0 0 0,1 0 1 0 0,1-6-1 0 0,0-1 33 0 0,0 0 1 0 0,10-20-1 0 0,-1 3 10 0 0,-4 8 19 0 0,24-40 0 0 0,-31 57-61 0 0,0 1-1 0 0,0-1 1 0 0,0 0-1 0 0,-1 0 1 0 0,0-1-1 0 0,0 1 1 0 0,0-6 0 0 0,0 7-1 0 0,-1 0-1 0 0,1 0 1 0 0,0 0 0 0 0,0 0 0 0 0,0 0 0 0 0,0 0 0 0 0,1 0 0 0 0,-1 0 0 0 0,1 0 0 0 0,4-5 0 0 0,12-12 38 0 0,-14 18-36 0 0,-1-1 0 0 0,1 1 0 0 0,-1-1 0 0 0,0-1 1 0 0,0 1-1 0 0,0 0 0 0 0,3-8 0 0 0,-4 7 3 0 0,0 0-1 0 0,1 1 1 0 0,0-1 0 0 0,0 1 0 0 0,0 0-1 0 0,1-1 1 0 0,-1 1 0 0 0,1 1 0 0 0,7-6-1 0 0,-6 4 8 0 0,1-1-1 0 0,-1 1 0 0 0,7-9 1 0 0,-2 0-5 0 0,-7 8-7 0 0,1 0-1 0 0,1 0 0 0 0,-1 0 0 0 0,1 1 1 0 0,0 0-1 0 0,9-7 0 0 0,-11 10-10 0 0,0-1 0 0 0,0 1 0 0 0,0-1 0 0 0,0 0 0 0 0,0 0 0 0 0,0 0 0 0 0,-1 0 1 0 0,0 0-1 0 0,0 0 0 0 0,0-1 0 0 0,0 1 0 0 0,0-1 0 0 0,0 0 0 0 0,0-4 0 0 0,0 3 31 0 0,-1 0 1 0 0,0 1 0 0 0,1-1-1 0 0,0 1 1 0 0,5-9 0 0 0,-5 8-11 0 0,-1 4-7 0 0,-1-1-1 0 0,1 0 1 0 0,-1 1-1 0 0,1-1 1 0 0,-1 0-1 0 0,0 1 1 0 0,1-1 0 0 0,-1 0-1 0 0,0 1 1 0 0,0-1-1 0 0,0 0 1 0 0,-1-2-1 0 0,1 3-2 0 0,0 0 0 0 0,0 0 0 0 0,-1-1 0 0 0,1 1 0 0 0,0 0 0 0 0,1 0 0 0 0,-1-1 0 0 0,0 1 0 0 0,0 0 0 0 0,0 0 0 0 0,1-1 0 0 0,-1 1 0 0 0,1 0-1 0 0,-1 0 1 0 0,1 0 0 0 0,-1-1 0 0 0,1 1 0 0 0,0-1 0 0 0,45-37-1 0 0,-39 32 0 0 0,0 1 0 0 0,1-1 0 0 0,14-8 0 0 0,-1 0 0 0 0,-4-1 0 0 0,-15 13 0 0 0,0 0 0 0 0,1 1 0 0 0,0-1 0 0 0,-1 1 0 0 0,1-1 0 0 0,0 1 0 0 0,4-2 0 0 0,0 0 0 0 0,1 0 0 0 0,0 0 0 0 0,-1 0 0 0 0,0-1 0 0 0,0 0 0 0 0,7-7 0 0 0,58-52 0 0 0,-62 54-23 0 0,2 0 1 0 0,-1 1-1 0 0,19-12 0 0 0,5-3-38 0 0,-13 6 112 0 0,0-1 0 0 0,22-26-1 0 0,-23 29-50 0 0,-3 3 0 0 0,5-7 0 0 0,-14 13 0 0 0,0 0 0 0 0,10-12 0 0 0,-14 14 0 0 0,0 0 0 0 0,0 1 0 0 0,0-1 0 0 0,1 2 0 0 0,11-7 0 0 0,-10 5 0 0 0,0 1 0 0 0,12-10 0 0 0,-6 2 0 0 0,-1 1 0 0 0,2 1 0 0 0,-1 0 0 0 0,19-10 0 0 0,-13 9 0 0 0,0-2 0 0 0,17-14 0 0 0,-19 14 0 0 0,-1 1 0 0 0,29-15 0 0 0,-6 8 0 0 0,-19 10 0 0 0,0-1 0 0 0,0 0 0 0 0,18-15 0 0 0,-36 23 0 0 0,0 1 0 0 0,0-1 0 0 0,0 0 0 0 0,0 1 0 0 0,1-1 0 0 0,-1 1 0 0 0,0 0 0 0 0,1 0 0 0 0,-1 0 0 0 0,1 0 0 0 0,0 0 0 0 0,4-1 0 0 0,3 0 0 0 0,84-47 0 0 0,16-8 0 0 0,47-16 0 0 0,-144 68 0 0 0,0 1 0 0 0,0 1 0 0 0,18-3 0 0 0,9-2 0 0 0,54-20 0 0 0,20-6 0 0 0,-81 26 0 0 0,5-1 0 0 0,1 1 0 0 0,-1 2 0 0 0,44-2 0 0 0,-73 8 7 0 0,0-1-1 0 0,0-1 0 0 0,0 1 1 0 0,11-5-1 0 0,-11 3 1 0 0,-1 1-1 0 0,1 0 0 0 0,0 1 1 0 0,12-1-1 0 0,174-8-6 0 0,-79 15 0 0 0,-1-1 0 0 0,7 6 53 0 0,-62-7-40 0 0,-36-3-14 0 0,0 1 1 0 0,0 1-1 0 0,29 8 1 0 0,-12-1 0 0 0,45 5 0 0 0,-71-13 0 0 0,-8 0 0 0 0,1 0 0 0 0,0 0 0 0 0,-1 1 0 0 0,10 3 0 0 0,18 5 0 0 0,56 10 0 0 0,-71-16 0 0 0,27 10 27 0 0,-36-10-18 0 0,-1-1 1 0 0,1 0-1 0 0,15 2 0 0 0,-13-2-9 0 0,-1 0 0 0 0,1 1 0 0 0,-1 0 0 0 0,0 0 0 0 0,18 11 0 0 0,-23-12 0 0 0,1 0 0 0 0,-1-1 0 0 0,15 3 0 0 0,11 4 0 0 0,-10 0 101 0 0,-1 0 0 0 0,0 2 0 0 0,-1 0-1 0 0,33 24 1 0 0,-46-28-105 0 0,1-1-1 0 0,0-1 1 0 0,13 7-1 0 0,-19-11-2 0 0,0 1 1 0 0,0-1-1 0 0,0 1 0 0 0,0 0 0 0 0,-1 0 0 0 0,1 0 0 0 0,-1 0 0 0 0,1 0 0 0 0,2 3 0 0 0,11 13-166 0 0,-1 0 107 0 0,1-1 1 0 0,34 28 0 0 0,-39-35 65 0 0,-2 8 0 0 0,5 7 0 0 0,13 5 0 0 0,-21-23 0 0 0,1-1 0 0 0,-1 2 0 0 0,-1-1 0 0 0,1 0 0 0 0,-1 1 0 0 0,0 0 0 0 0,-1 0 0 0 0,0 1 0 0 0,4 10 0 0 0,-5-11 0 0 0,0 0 0 0 0,1 0 0 0 0,1 0 0 0 0,-1-1 0 0 0,1 1 0 0 0,0-1 0 0 0,1 0 0 0 0,0-1 0 0 0,7 7 0 0 0,14 19 0 0 0,-6-9 0 0 0,-13-14 0 0 0,13 19 0 0 0,-13-19 0 0 0,-1 0 0 0 0,1-1 0 0 0,0 0 0 0 0,1 0 0 0 0,14 10 0 0 0,-10-8 0 0 0,0 1 0 0 0,14 15 0 0 0,-10-10 0 0 0,-11-12 0 0 0,-1 1 0 0 0,-1-1 0 0 0,7 9 0 0 0,3 5 0 0 0,-1-1 0 0 0,15 26 0 0 0,-20-29 0 0 0,1-1 0 0 0,12 13 0 0 0,9 15 0 0 0,-15-18 0 0 0,17 26 0 0 0,-1 1 178 0 0,-20-34-55 0 0,13 26 0 0 0,15 45-123 0 0,-26-58 0 0 0,-7-16 0 0 0,7 22 0 0 0,-9-24-6 0 0,11 22 0 0 0,-10-23-67 0 0,0 0 0 0 0,5 19 0 0 0,11 29-24 0 0,1-5 97 0 0,-19-45 0 0 0,0-1 0 0 0,0 0 0 0 0,7 11 0 0 0,-6-11 0 0 0,0-1 0 0 0,-1 1 0 0 0,6 14 0 0 0,-5-10 0 0 0,1 1 0 0 0,9 16 0 0 0,7 16 0 0 0,1 2 0 0 0,25 79 0 0 0,-44-119 0 0 0,-1 1 0 0 0,10 20 0 0 0,-1 1 0 0 0,7 33 0 0 0,-14-47 0 0 0,1 0 0 0 0,1 0 0 0 0,12 23 0 0 0,-10-21 0 0 0,-1-1 0 0 0,10 31 0 0 0,11 31 221 0 0,-4-15-97 0 0,4 4-409 0 0,-9-25 257 0 0,19 63 28 0 0,-27-69 0 0 0,-8-24 0 0 0,0 0 0 0 0,8 15 0 0 0,2 4 0 0 0,13 41 0 0 0,7 18 0 0 0,-2-2 0 0 0,-29-81 0 0 0,0 0 0 0 0,-1-1 0 0 0,0 1 0 0 0,1 11 0 0 0,2 12 0 0 0,-2-17 0 0 0,0-1 0 0 0,0 18 0 0 0,-2-19 0 0 0,1 1 0 0 0,0-1 0 0 0,4 14 0 0 0,-5-24 0 0 0,4 14 0 0 0,0 1 0 0 0,-1-1 0 0 0,2 16 0 0 0,-4-20 7 0 0,1-1 0 0 0,0 0 1 0 0,1 0-1 0 0,5 12 0 0 0,-4-10 2 0 0,-1-1 1 0 0,5 19-1 0 0,-2 4-9 0 0,11 34 0 0 0,-7-16 144 0 0,-5-36-139 0 0,0-1 1 0 0,-2 2-1 0 0,1-1 0 0 0,-2 0 1 0 0,1 26-1 0 0,-2-35 4 0 0,0 0 0 0 0,0 0 0 0 0,1 0 0 0 0,-1 0 0 0 0,1 0 0 0 0,1-1-1 0 0,-1 1 1 0 0,5 6 0 0 0,-4-7 0 0 0,-1 1 0 0 0,1-1 0 0 0,-1 1 0 0 0,0-1 0 0 0,0 1-1 0 0,0 0 1 0 0,-1 0 0 0 0,1 8 0 0 0,-2 23 119 0 0,0-36-64 0 0,1 2-25 0 0,1-1-48 0 0,2 18-34 0 0,-4-15 64 0 0,7 14 11 0 0,-5-15-32 0 0,5 15 29 0 0,2 0 17 0 0,2 16 7 0 0,-10-27-74 0 0,-1-6-81 0 0,-6-2-4079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0:43:09.3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 3680 0 0,'16'-17'20795'0'0,"-13"22"-19058"0"0,0 38-2467 0 0,-3-40 733 0 0,-1 5 3 0 0,1-1 0 0 0,1 1 1 0 0,-1-1-1 0 0,1 1 0 0 0,0-1 1 0 0,1 0-1 0 0,4 14 0 0 0,-5-19-6 0 0,-1-1 0 0 0,1 1 0 0 0,0-1 0 0 0,-1 1 0 0 0,1-1 0 0 0,0 0 0 0 0,0 0 0 0 0,0 1 0 0 0,0-1 0 0 0,0 0 0 0 0,0 0 0 0 0,0 0 0 0 0,2 2 0 0 0,-1-2 0 0 0,-1 0 0 0 0,0 0 0 0 0,0 0 0 0 0,0 0 0 0 0,0 0 0 0 0,0 0 0 0 0,0 0 0 0 0,0 0 0 0 0,0 1 0 0 0,-1-1 0 0 0,1 0 0 0 0,0 1 0 0 0,-1-1 0 0 0,1 2 0 0 0,7 9 0 0 0,-2-10 0 0 0,-4-2 0 0 0,3 2 0 0 0,-1 0 0 0 0,1 0 0 0 0,-1 0 0 0 0,1-1 0 0 0,0 0 0 0 0,-1 0 0 0 0,6 0 0 0 0,8 3 0 0 0,-14-3 0 0 0,-1 0 0 0 0,1-1 0 0 0,-1 1 0 0 0,1-1 0 0 0,-1 1 0 0 0,1-1 0 0 0,-1 0 0 0 0,1-1 0 0 0,-1 1 0 0 0,1 0 0 0 0,-1-1 0 0 0,7-2 0 0 0,21-2 0 0 0,-23 4 15 0 0,14-2-94 0 0,7-3-1073 0 0,-25 6 706 0 0,-1 0 0 0 0,0-1 0 0 0,1 1 0 0 0,-1-1 1 0 0,0 0-1 0 0,0 0 0 0 0,5-2 0 0 0,-7 3 255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0:43:09.7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0 3680 0 0,'0'0'14247'0'0,"-2"11"-11068"0"0,1-9-3064 0 0,0-1-1 0 0,0 1 1 0 0,0 0 0 0 0,0-1-1 0 0,0 1 1 0 0,1 0-1 0 0,-1 0 1 0 0,0-1 0 0 0,1 1-1 0 0,-1 0 1 0 0,1 0 0 0 0,0 2-1 0 0,-2 26 239 0 0,2-24-172 0 0,0 113 344 0 0,0-115-516 0 0,1 1 1 0 0,-1 0-1 0 0,1-1 0 0 0,0 1 0 0 0,0 0 0 0 0,2 5 0 0 0,6 9-8 0 0,-8-18-2 0 0,-1 0 0 0 0,1 0 0 0 0,-1 1 0 0 0,1-1 0 0 0,-1 0 0 0 0,0 0 0 0 0,0 0 0 0 0,0 0 0 0 0,1 0 0 0 0,-1 0 0 0 0,0 1 1 0 0,-1-1-1 0 0,1 0 0 0 0,0 0 0 0 0,0 2 0 0 0,0-1-94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1:55:19.9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10912 0 0,'0'0'7559'0'0,"2"3"-6880"0"0,3 9-107 0 0,-4-9-48 0 0,-1-1-11 0 0,3 10 14 0 0,-2-10-423 0 0,0 0 0 0 0,-1 0 0 0 0,1-1 0 0 0,-1 1 0 0 0,1 0 0 0 0,-1 0 0 0 0,0 0 0 0 0,1 0 0 0 0,-1 0 0 0 0,0 0 0 0 0,0 0 0 0 0,-1-1 0 0 0,1 1 0 0 0,-1 3 0 0 0,-1-1-91 0 0,1 0 0 0 0,-1 0 1 0 0,1 0-1 0 0,-1 0 0 0 0,1 0 0 0 0,1 0 1 0 0,-1 0-1 0 0,1 0 0 0 0,-1 1 1 0 0,1-1-1 0 0,0 0 0 0 0,1 0 0 0 0,-1 0 1 0 0,1 1-1 0 0,-1-1 0 0 0,3 5 0 0 0,-2-7-21 0 0,0 1 0 0 0,-1 0 0 0 0,1 0 0 0 0,-1 0 0 0 0,1 0 0 0 0,-1-1 0 0 0,0 1 0 0 0,0 0 0 0 0,-1 0 0 0 0,1 0 0 0 0,-1 4 0 0 0,0-3-15 0 0,0 0 0 0 0,1 0 1 0 0,0 0-1 0 0,0 0 0 0 0,0 0 0 0 0,1 6 0 0 0,2 5-310 0 0,-1 0-1 0 0,-1 25 0 0 0,1-34-37 0 0,23 31-2681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1:55:20.2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1 9848 0 0,'0'0'24'0'0,"1"0"1"0"0,-1 0 0 0 0,0 1 0 0 0,0-1-1 0 0,0 0 1 0 0,0 0 0 0 0,0 0-1 0 0,0 1 1 0 0,0-1 0 0 0,0 0-1 0 0,0 0 1 0 0,0 1 0 0 0,0-1 0 0 0,0 0-1 0 0,0 0 1 0 0,0 1 0 0 0,0-1-1 0 0,0 0 1 0 0,0 0 0 0 0,0 1-1 0 0,0-1 1 0 0,-1 0 0 0 0,1 0 0 0 0,0 1-1 0 0,0-1 1 0 0,0 0 0 0 0,0 0-1 0 0,0 0 1 0 0,-1 0 0 0 0,1 1 0 0 0,0-1-1 0 0,0 0 1 0 0,0 0 0 0 0,-1 0-1 0 0,1 1 1 0 0,-3 0 102 0 0,2 0-125 0 0,0-1 0 0 0,1 1 0 0 0,-1-1 0 0 0,0 1 0 0 0,1-1 0 0 0,-1 1 0 0 0,0-1 0 0 0,1 1 0 0 0,-1-1 0 0 0,1 1 0 0 0,-1 0 0 0 0,1-1 0 0 0,0 1 0 0 0,-1 0 0 0 0,1-1 0 0 0,-1 1 0 0 0,1 0 0 0 0,0 0 0 0 0,0 0 0 0 0,0-1 0 0 0,-1 1 0 0 0,1 0 0 0 0,0 1 0 0 0,-17 30 2228 0 0,16-32-2116 0 0,1 1 0 0 0,0 0 0 0 0,-1-1 0 0 0,1 1 0 0 0,0 0 0 0 0,-1 0 0 0 0,1 0 0 0 0,0-1 0 0 0,0 1 0 0 0,0 0 0 0 0,0 0 0 0 0,0 0 0 0 0,0-1 0 0 0,0 1 0 0 0,0 0 0 0 0,0 0 0 0 0,1 1 0 0 0,-1 1 218 0 0,-1 16 585 0 0,1-15-711 0 0,0 0 0 0 0,-1 0 0 0 0,1 0 1 0 0,1 0-1 0 0,-1 0 0 0 0,1 0 1 0 0,1 5-1 0 0,-2-7-176 0 0,1 0 0 0 0,-1 0 0 0 0,0 1 0 0 0,1-1 0 0 0,-1 0 0 0 0,0 0 0 0 0,-1 4 0 0 0,1 2 44 0 0,4 6 46 0 0,-3-10-200 0 0,0 1 0 0 0,1 0-1 0 0,0-1 1 0 0,0 1-1 0 0,0-1 1 0 0,1 1 0 0 0,4 6-1 0 0,0-1-252 0 0,-6-8-117 0 0,-1 6-1463 0 0,0-6 829 0 0</inkml:trace>
  <inkml:trace contextRef="#ctx0" brushRef="#br0" timeOffset="1">117 578 9440 0 0,'0'0'432'0'0,"-2"4"-6"0"0,-1 2-407 0 0,1-1-1 0 0,-1 1 0 0 0,1 0 1 0 0,0 0-1 0 0,1 0 1 0 0,-1 0-1 0 0,1 0 0 0 0,-1 7 1 0 0,2-9 163 0 0,0 0 0 0 0,-1 0 0 0 0,1 0 0 0 0,-1-1 0 0 0,0 1 0 0 0,-2 4 0 0 0,2-4 40 0 0,0 0 1 0 0,0 1-1 0 0,0-1 0 0 0,0 0 0 0 0,0 1 0 0 0,1 5 0 0 0,0-8-158 0 0,0 1 0 0 0,-1-1 0 0 0,1 1 1 0 0,-1-1-1 0 0,0 1 0 0 0,1-1 0 0 0,-3 6 0 0 0,3-3 138 0 0,5 6-241 0 0,-4-8-369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9T23:24:1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66 2760 0 0,'12'0'12725'0'0,"-12"0"-12666"0"0,0 0 1 0 0,-1 0 0 0 0,1 0-1 0 0,0 0 1 0 0,-1 0 0 0 0,1 0-1 0 0,0 0 1 0 0,-1 0-1 0 0,1 0 1 0 0,0 0 0 0 0,0 0-1 0 0,-1 0 1 0 0,1 0 0 0 0,0 0-1 0 0,-1 0 1 0 0,1 1-1 0 0,0-1 1 0 0,-1 0 0 0 0,1 0-1 0 0,0 0 1 0 0,0 1-1 0 0,-1-1 1 0 0,1 0 0 0 0,0 0-1 0 0,0 1 1 0 0,0-1 0 0 0,-1 0-1 0 0,1 0 1 0 0,0 1-1 0 0,0-1 1 0 0,0 0 0 0 0,0 1-1 0 0,-1-1 1 0 0,3 13 1427 0 0,-1-4-1184 0 0,-1-7-253 0 0,1 0-1 0 0,-1-1 0 0 0,0 1 1 0 0,1 0-1 0 0,-1-1 1 0 0,1 1-1 0 0,-1 0 1 0 0,1-1-1 0 0,0 1 1 0 0,0-1-1 0 0,0 1 1 0 0,0-1-1 0 0,0 0 1 0 0,0 1-1 0 0,2 1 1 0 0,6 10 103 0 0,-4-2-89 0 0,1-1 0 0 0,1 0 0 0 0,13 17 0 0 0,-12-16-13 0 0,-7-9-44 0 0,0 0 1 0 0,0-1 0 0 0,0 0 0 0 0,0 1 0 0 0,1-1 0 0 0,-1 1-1 0 0,0-1 1 0 0,0 0 0 0 0,1 0 0 0 0,-1 0 0 0 0,1 0 0 0 0,-1 0 0 0 0,4 1-1 0 0,22 9 9 0 0,-17-8-5 0 0,-8-3-6 0 0,0-1 0 0 0,0 1 0 0 0,0 0 0 0 0,0-1 0 0 0,0 1 0 0 0,0-1 0 0 0,0 1 0 0 0,-1-1 0 0 0,1 0 0 0 0,0 0 1 0 0,0 0-1 0 0,-1 0 0 0 0,1 0 0 0 0,-1 0 0 0 0,1 0 0 0 0,-1 0 0 0 0,3-4 0 0 0,1 0 3 0 0,-1-1 1 0 0,0 0-1 0 0,5-10 1 0 0,1-2-17 0 0,1-2 8 0 0,12-27-1 0 0,-14 28-12 0 0,-9 17 7 0 0,1 1 1 0 0,-1-1 0 0 0,1 1-1 0 0,-1-1 1 0 0,0 1-1 0 0,1-1 1 0 0,-1 0 0 0 0,0 1-1 0 0,0-1 1 0 0,0 1-1 0 0,0-1 1 0 0,-1 0 0 0 0,1-2-1 0 0,-1 3 2 0 0,1-1 0 0 0,0 1-1 0 0,0-1 1 0 0,-1 1 0 0 0,1-1 0 0 0,0 1-1 0 0,1-1 1 0 0,-1 1 0 0 0,0-1 0 0 0,0 1-1 0 0,1-3 1 0 0,7-8-7 0 0,-7 10 10 0 0,0 1 1 0 0,0 0-1 0 0,-1-1 0 0 0,1 1 0 0 0,0-1 0 0 0,0 1 0 0 0,-1-1 0 0 0,1 1 0 0 0,-1-1 0 0 0,1 0 1 0 0,0-2-1 0 0,-1 2-53 0 0,-1 2 48 0 0,0 0-1 0 0,1 0 1 0 0,-1 0 0 0 0,1 0-1 0 0,-1 0 1 0 0,1 0-1 0 0,-1 0 1 0 0,0 1-1 0 0,1-1 1 0 0,-1 0-1 0 0,1 0 1 0 0,-1 1-1 0 0,1-1 1 0 0,-1 0-1 0 0,1 1 1 0 0,-1-1 0 0 0,1 0-1 0 0,-1 1 1 0 0,1-1-1 0 0,0 1 1 0 0,-1-1-1 0 0,1 0 1 0 0,-1 2-1 0 0,-4 13-25 0 0,1-2 10 0 0,3-11 11 0 0,0 1-1 0 0,1 0 1 0 0,-1 0 0 0 0,0 0 0 0 0,1-1-1 0 0,0 1 1 0 0,0 0 0 0 0,0 0-1 0 0,0 0 1 0 0,1 5 0 0 0,9 30-17 0 0,-1-10 29 0 0,-3-1-1 0 0,2-1 0 0 0,18 43 0 0 0,-23-63 0 0 0,0 3 0 0 0,-1 0 0 0 0,0 0 0 0 0,2 15 0 0 0,-3-14 0 0 0,0-1 0 0 0,1 1 0 0 0,5 15 0 0 0,3-6-3 0 0,-8-15-7 0 0,1 0 0 0 0,-1 0 0 0 0,-1 0 0 0 0,1 1 0 0 0,0-1 0 0 0,1 8 0 0 0,-5 22-33 0 0,1-10-9 0 0,0-11 70 0 0,1 1 0 0 0,-6 23 0 0 0,5-31 14 0 0,0-1 1 0 0,0 0-1 0 0,-1 0 0 0 0,0-1 0 0 0,0 1 0 0 0,0 0 1 0 0,-1-1-1 0 0,1 1 0 0 0,-1-1 0 0 0,-4 5 0 0 0,-14 16 457 0 0,16-18-323 0 0,0 0 0 0 0,-1 0-1 0 0,-11 10 1 0 0,-6-1 285 0 0,-1 0 0 0 0,-29 15-1 0 0,43-27-393 0 0,0 0 1 0 0,0 0-1 0 0,-1-1 0 0 0,1 0 0 0 0,-1-1 0 0 0,1 0 0 0 0,-1-1 1 0 0,0 0-1 0 0,1-1 0 0 0,-1 0 0 0 0,0-1 0 0 0,0 0 0 0 0,1 0 0 0 0,-17-5 1 0 0,-4 0-320 0 0,18 3-3026 0 0,-24-7 0 0 0,13 0-4019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1:55:20.6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 0 5528 0 0,'0'0'422'0'0,"0"3"-276"0"0,0 2 237 0 0,-1-1 0 0 0,0 1 1 0 0,0 0-1 0 0,-1-1 0 0 0,0 1 0 0 0,1-1 1 0 0,-2 1-1 0 0,1-1 0 0 0,0 0 1 0 0,-5 5-1 0 0,4-4 183 0 0,0-1-1 0 0,0 1 1 0 0,0 0 0 0 0,1 0 0 0 0,0 0 0 0 0,0 1-1 0 0,0-1 1 0 0,1 0 0 0 0,-1 1 0 0 0,0 9-1 0 0,2-11-477 0 0,0 0 0 0 0,0 0-1 0 0,0 0 1 0 0,1 0-1 0 0,0-1 1 0 0,0 1-1 0 0,0 0 1 0 0,2 5-1 0 0,1-2-55 0 0,0 2-17 0 0,-2 17-32 0 0,-2-21-280 0 0,1 0 0 0 0,-1 1 1 0 0,2-1-1 0 0,-1 0 0 0 0,0 0 0 0 0,3 5 1 0 0,-3-8-1403 0 0</inkml:trace>
  <inkml:trace contextRef="#ctx0" brushRef="#br0" timeOffset="1">61 385 2760 0 0,'19'28'207'0'0,"-19"-26"-120"0"0,1 1 0 0 0,0-1 1 0 0,-1 1-1 0 0,0 0 0 0 0,1-1 1 0 0,-1 1-1 0 0,0-1 0 0 0,0 1 1 0 0,-1-1-1 0 0,1 1 0 0 0,0-1 1 0 0,-1 1-1 0 0,-1 3 0 0 0,-1 12 2220 0 0,3-11-1552 0 0,0-4-413 0 0,0 0 0 0 0,0 0 0 0 0,0 0 0 0 0,0 0 0 0 0,0 0 0 0 0,-1 0 0 0 0,0 0 0 0 0,1 0 0 0 0,-1 0 0 0 0,0 0-1 0 0,-3 5 1 0 0,4-7-260 0 0,-1 0-1 0 0,1 0 0 0 0,-1 1 0 0 0,1-1 1 0 0,0 0-1 0 0,-1 1 0 0 0,1-1 1 0 0,0 0-1 0 0,0 1 0 0 0,0-1 0 0 0,0 1 1 0 0,0-1-1 0 0,0 0 0 0 0,0 1 0 0 0,0-1 1 0 0,1 0-1 0 0,-1 1 0 0 0,1-1 1 0 0,-1 0-1 0 0,1 1 0 0 0,-1-1 0 0 0,2 2 1 0 0,-1-2-17 0 0,-1 1 1 0 0,1-1 0 0 0,0 1-1 0 0,-1 0 1 0 0,1 0 0 0 0,-1-1 0 0 0,1 1-1 0 0,-1 0 1 0 0,0 0 0 0 0,0-1-1 0 0,0 1 1 0 0,0 0 0 0 0,0 3 0 0 0,-2 2 44 0 0,1-5-83 0 0,0 0 0 0 0,1-1 0 0 0,-1 1 0 0 0,1 0 0 0 0,-1 0 1 0 0,1 0-1 0 0,0 0 0 0 0,0 0 0 0 0,0-1 0 0 0,0 1 1 0 0,0 0-1 0 0,0 0 0 0 0,1 0 0 0 0,-1 0 0 0 0,0 0 0 0 0,1-1 1 0 0,0 1-1 0 0,-1 0 0 0 0,1 0 0 0 0,0-1 0 0 0,1 3 1 0 0,-2-4-27 0 0,1 1 0 0 0,-1-1 1 0 0,1 1-1 0 0,-1-1 1 0 0,0 1-1 0 0,1-1 1 0 0,-1 1-1 0 0,0 0 1 0 0,0-1-1 0 0,1 1 1 0 0,-1 0-1 0 0,0-1 1 0 0,0 1-1 0 0,0 0 1 0 0,0-1-1 0 0,0 1 1 0 0,0 0-1 0 0,0-1 0 0 0,0 1 1 0 0,0 0-1 0 0,0-1 1 0 0,0 1-1 0 0,0 0 1 0 0,-1 0-1 0 0,1 0 2 0 0,0 0 0 0 0,-1 0 0 0 0,1-1 0 0 0,0 1 0 0 0,0 0 0 0 0,0 0 0 0 0,0 0 0 0 0,0-1 0 0 0,0 1 0 0 0,0 0 0 0 0,0 0 0 0 0,0 0 0 0 0,1 1 0 0 0,0 1 11 0 0,1 1 0 0 0,-1 0 0 0 0,1-1 0 0 0,0 1 0 0 0,5 5 0 0 0,-7-9-11 0 0,0 1-1 0 0,1-1 1 0 0,-1 0-1 0 0,0 1 1 0 0,1-1-1 0 0,-1 0 0 0 0,0 1 1 0 0,0-1-1 0 0,0 0 1 0 0,1 1-1 0 0,-1-1 1 0 0,0 0-1 0 0,0 1 1 0 0,0-1-1 0 0,0 1 1 0 0,0-1-1 0 0,0 0 1 0 0,1 1-1 0 0,-1-1 0 0 0,0 1 1 0 0,0-1-1 0 0,0 0 1 0 0,0 1-1 0 0,-1-1 1 0 0,1 1-1 0 0,-1 15 64 0 0,1-16-61 0 0,0 1 0 0 0,0-1 0 0 0,0 0 1 0 0,0 0-1 0 0,0 0 0 0 0,0 1 1 0 0,0-1-1 0 0,0 0 0 0 0,0 0 1 0 0,0 1-1 0 0,0-1 0 0 0,0 0 0 0 0,-1 0 1 0 0,1 1-1 0 0,0-1 0 0 0,0 0 1 0 0,0 0-1 0 0,0 0 0 0 0,0 1 1 0 0,-1-1-1 0 0,1 0 0 0 0,0 0 0 0 0,0 0 1 0 0,0 0-1 0 0,0 0 0 0 0,-1 1 1 0 0,1-1-1 0 0,0 0 0 0 0,0 0 1 0 0,0 0-1 0 0,-1 0 0 0 0,1 0 0 0 0,-1 0 1 0 0,-2 4-1857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1:55:21.4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 6448 0 0,'0'0'946'0'0,"3"0"510"0"0,9 0 4408 0 0,-10 0-4509 0 0,21 0 814 0 0,-20 0-1198 0 0,-1 0-331 0 0,14-1 70 0 0,-13 1-611 0 0,0-1 1 0 0,-1 1-1 0 0,1 0 0 0 0,0 0 1 0 0,-1 0-1 0 0,1 0 0 0 0,0 1 1 0 0,-1-1-1 0 0,1 1 1 0 0,0-1-1 0 0,-1 1 0 0 0,1 0 1 0 0,4 3-1 0 0,0-2 86 0 0,0 1 0 0 0,0-1 0 0 0,13 3 1 0 0,3 1 41 0 0,-22-6-208 0 0,0 0 0 0 0,0 1 0 0 0,0-1 0 0 0,0 1 0 0 0,-1-1 0 0 0,1 1 0 0 0,0-1 0 0 0,0 1 0 0 0,0-1 0 0 0,-1 1 0 0 0,1 0 0 0 0,1 1 0 0 0,4 2 25 0 0,3 0 1 0 0,-8-4-38 0 0,1 1 0 0 0,0-1-1 0 0,-1 1 1 0 0,1-1 0 0 0,-1 1-1 0 0,1 0 1 0 0,-1 0-1 0 0,1 0 1 0 0,-1 0 0 0 0,1 0-1 0 0,-1 0 1 0 0,0 0 0 0 0,0 0-1 0 0,1 0 1 0 0,-1 1 0 0 0,1 1-1 0 0,0 0 4 0 0,-1-1-1 0 0,1 0 1 0 0,0 0-1 0 0,0 1 1 0 0,0-1-1 0 0,0-1 1 0 0,4 4-1 0 0,6 5 15 0 0,-11-9-22 0 0,-1 0 1 0 0,1 0-1 0 0,-1 0 0 0 0,0 0 0 0 0,0 1 1 0 0,0-1-1 0 0,0 0 0 0 0,0 0 0 0 0,0 0 0 0 0,0 0 1 0 0,0 1-1 0 0,0-1 0 0 0,0 0 0 0 0,-1 0 0 0 0,1 0 1 0 0,0 0-1 0 0,-1 2 0 0 0,0-1 0 0 0,0-1-1 0 0,1 1 1 0 0,-1-1-1 0 0,1 1 1 0 0,0-1-1 0 0,0 1 1 0 0,-1 0 0 0 0,1-1-1 0 0,0 1 1 0 0,0-1-1 0 0,1 1 1 0 0,-1 3-1 0 0,4 3-1 0 0,-3-8 0 0 0,0 1 0 0 0,-1 0 0 0 0,1 0 0 0 0,-1 0 0 0 0,1 0 0 0 0,-1 0 0 0 0,0 0 0 0 0,1 0 0 0 0,-1 0 0 0 0,0 0 0 0 0,1 0 0 0 0,-1 0 0 0 0,0 0 0 0 0,0 0 0 0 0,0 0 0 0 0,0 0 0 0 0,0 1 0 0 0,0-1 0 0 0,0 0 0 0 0,-1 0 0 0 0,1 0 0 0 0,0 0 0 0 0,-1 2 0 0 0,-9 8 12 0 0,9-10-9 0 0,-1 0 1 0 0,1 0-1 0 0,0 1 0 0 0,0-1 0 0 0,0 1 0 0 0,0-1 0 0 0,0 1 0 0 0,0-1 1 0 0,0 1-1 0 0,1-1 0 0 0,-1 1 0 0 0,0 0 0 0 0,1-1 0 0 0,-1 1 0 0 0,1 0 0 0 0,0-1 1 0 0,0 1-1 0 0,-1 0 0 0 0,1 2 0 0 0,0-1-1 0 0,0-1 1 0 0,0 1-1 0 0,-1 0 0 0 0,1-1 1 0 0,-1 1-1 0 0,0 0 0 0 0,0-1 1 0 0,0 1-1 0 0,0-1 0 0 0,0 0 1 0 0,-1 1-1 0 0,-1 2 1 0 0,-23 23 18 0 0,19-20-20 0 0,5-7-2 0 0,1 1-1 0 0,0 0 0 0 0,-1-1 1 0 0,1 1-1 0 0,0 0 1 0 0,0 0-1 0 0,0 0 0 0 0,1 0 1 0 0,-1 0-1 0 0,0 3 1 0 0,0-4-2 0 0,1 1 1 0 0,0-1 0 0 0,-1 1 0 0 0,1-1-1 0 0,-1 0 1 0 0,1 1 0 0 0,-1-1 0 0 0,0 0 0 0 0,0 0-1 0 0,1 1 1 0 0,-1-1 0 0 0,0 0 0 0 0,0 0-1 0 0,0 0 1 0 0,0 0 0 0 0,0 0 0 0 0,0 0 0 0 0,-2 1-1 0 0,-1-1-34 0 0,1 1-1 0 0,-1 0 0 0 0,1-1 1 0 0,0 2-1 0 0,0-1 0 0 0,0 0 0 0 0,0 0 1 0 0,0 1-1 0 0,0 0 0 0 0,1 0 1 0 0,-1-1-1 0 0,1 1 0 0 0,0 1 1 0 0,-3 4-1 0 0,5-8 32 0 0,0 0 0 0 0,0 0 1 0 0,0 0-1 0 0,0 0 0 0 0,0 0 0 0 0,0 0 0 0 0,0 1 0 0 0,0-1 1 0 0,0 0-1 0 0,0 0 0 0 0,0 0 0 0 0,-1 0 0 0 0,1 0 0 0 0,0 0 1 0 0,0 0-1 0 0,0 0 0 0 0,0 0 0 0 0,0 1 0 0 0,0-1 1 0 0,0 0-1 0 0,0 0 0 0 0,-1 0 0 0 0,1 0 0 0 0,0 0 0 0 0,0 0 1 0 0,0 0-1 0 0,0 0 0 0 0,0 0 0 0 0,0 0 0 0 0,-1 0 1 0 0,1 0-1 0 0,0 0 0 0 0,0 0 0 0 0,0 0 0 0 0,0 0 0 0 0,0 0 1 0 0,0 0-1 0 0,-1 0 0 0 0,1 0 0 0 0,0 0 0 0 0,-4 0-72 0 0,1 0 0 0 0,-1 1 0 0 0,0-1 0 0 0,1 1 0 0 0,-1 0 0 0 0,-3 2 0 0 0,4-2-240 0 0,1-3-332 0 0,-14-15-117 0 0,14 16 368 0 0,-4-10-578 0 0,5 11 908 0 0,1-3-260 0 0,-1 0-1 0 0,1 1 1 0 0,-1-1 0 0 0,1 1 0 0 0,0-1 0 0 0,0 1 0 0 0,0-1 0 0 0,1 0-1 0 0,-1 1 1 0 0,1-1 0 0 0,-1 1 0 0 0,1-1 0 0 0,0 1 0 0 0,0-1-1 0 0,0 1 1 0 0,1-3 0 0 0,-1 3-390 0 0,7-16-4775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1:55:21.8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 1 5064 0 0,'2'0'232'0'0,"32"12"10941"0"0,-34-11-10750 0 0,0-1-191 0 0,0 1-1 0 0,0 0 1 0 0,0-1 0 0 0,0 1 0 0 0,0-1 0 0 0,-1 1 0 0 0,1-1 0 0 0,0 1 0 0 0,0 0 0 0 0,0-1 0 0 0,-1 1 0 0 0,1-1 0 0 0,0 1 0 0 0,-1-1 0 0 0,1 1 0 0 0,-1-1 0 0 0,-22 20-1063 0 0,16-15 1778 0 0,6-3-918 0 0,0 0 0 0 0,0-1 0 0 0,0 1 0 0 0,0 0 0 0 0,0 0 0 0 0,0 0 0 0 0,0 0 0 0 0,0 0 0 0 0,1 0 0 0 0,-1 0 0 0 0,1 0 0 0 0,-1 0 0 0 0,1 0 0 0 0,0 1 0 0 0,0-1 0 0 0,0 2 0 0 0,-4 19 124 0 0,-1-11-136 0 0,4-10-14 0 0,0 0 1 0 0,0 0 0 0 0,0 0-1 0 0,0 0 1 0 0,0 0-1 0 0,0 0 1 0 0,1 0 0 0 0,-1 0-1 0 0,1 0 1 0 0,0 0-1 0 0,0 1 1 0 0,0-1 0 0 0,-1 0-1 0 0,2 0 1 0 0,-1 3-1 0 0,7 31-32 0 0,-6-27 18 0 0,1 1 0 0 0,0-1-1 0 0,0 0 1 0 0,1 0 0 0 0,6 14 0 0 0,-6-15 11 0 0,-2-5 0 0 0,0 0 0 0 0,-1 0 0 0 0,2-1 0 0 0,-1 1 0 0 0,0-1 0 0 0,0 1 0 0 0,1-1 0 0 0,-1 1 0 0 0,1-1 0 0 0,3 4 0 0 0,-4-5 0 0 0,0 1 0 0 0,0-1 0 0 0,0 1 0 0 0,-1-1 0 0 0,1 1 0 0 0,-1 0 0 0 0,1-1 0 0 0,-1 1 0 0 0,0 0 0 0 0,1-1 0 0 0,-1 3 0 0 0,0-3 0 0 0,0 0 0 0 0,0 0 0 0 0,0-1 0 0 0,0 1 0 0 0,0 0 0 0 0,0 0 0 0 0,0 0 0 0 0,1 0 0 0 0,-1 0 0 0 0,0 0 0 0 0,0-1 0 0 0,1 1 0 0 0,-1 0 0 0 0,1 0 0 0 0,-1 0 0 0 0,1-1 0 0 0,-1 1 0 0 0,1 0 0 0 0,-1-1 0 0 0,1 1 0 0 0,0 0 0 0 0,-1-1 0 0 0,1 1 0 0 0,0-1 0 0 0,-1 1 0 0 0,1-1 0 0 0,0 1 0 0 0,0-1 0 0 0,0 1 0 0 0,1-1 0 0 0,16 4 0 0 0,-16-3 0 0 0,0-1 0 0 0,0 0 0 0 0,0 0 0 0 0,0 0 0 0 0,0 0 0 0 0,-1-1 0 0 0,1 1 0 0 0,0 0 0 0 0,3-2 0 0 0,5-2-275 0 0,1-2 0 0 0,-1 1 0 0 0,0-1 0 0 0,0-1 0 0 0,-1 0 0 0 0,0 0 0 0 0,0-1 0 0 0,-1 0 0 0 0,8-9 0 0 0,3-5-6550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1:55:22.2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61 109 5528 0 0,'-2'1'249'0'0,"-23"10"91"0"0,11-7 36 0 0,7-6 170 0 0,-5 1 9750 0 0,21-7-9148 0 0,-6 4-937 0 0,1 1-11 0 0,1 0-1 0 0,-1 1 1 0 0,0 0-1 0 0,7-3 1 0 0,-7 3-63 0 0,-4 2-104 0 0,0 0 0 0 0,1 0 0 0 0,-1-1 1 0 0,1 1-1 0 0,-1 0 0 0 0,0-1 0 0 0,1 1 1 0 0,-1-1-1 0 0,0 1 0 0 0,1 0 0 0 0,-1-1 1 0 0,0 1-1 0 0,0-1 0 0 0,0 1 0 0 0,1-1 0 0 0,-1 1 1 0 0,0-1-1 0 0,0 1 0 0 0,0-1 0 0 0,0 1 1 0 0,0 0-1 0 0,0-1 0 0 0,0 1 0 0 0,0-1 1 0 0,0 0-1 0 0,0-2 129 0 0,2 1-117 0 0,0 0-1 0 0,-1 0 0 0 0,1 0 0 0 0,0 1 0 0 0,0-1 1 0 0,0 1-1 0 0,0-1 0 0 0,0 1 0 0 0,0-1 0 0 0,1 1 1 0 0,-1 0-1 0 0,3-1 0 0 0,3-2-20 0 0,11-8-7 0 0,-1-8-60 0 0,-15 17-278 0 0,0-1 1 0 0,0 1-1 0 0,-1 0 1 0 0,2 1-1 0 0,3-5 1 0 0</inkml:trace>
  <inkml:trace contextRef="#ctx0" brushRef="#br0" timeOffset="1">61 157 6448 0 0,'-33'0'498'0'0,"26"0"3949"0"0,14 1-2930 0 0,43 3 1341 0 0,-47-4-1451 0 0,0 1-100 0 0,2 0-1024 0 0,0 0-1 0 0,0 0 0 0 0,0 0 1 0 0,0 0-1 0 0,1-1 1 0 0,-1 0-1 0 0,0 0 1 0 0,0-1-1 0 0,0 1 0 0 0,0-1 1 0 0,8-2-1 0 0,-10 2-182 0 0,-1-2-152 0 0,1-1-63 0 0,0 1 0 0 0,0 0 0 0 0,1 0 0 0 0,-1 1-1 0 0,1-1 1 0 0,0 1 0 0 0,6-4 0 0 0,-5 4-948 0 0,0-1-1 0 0,0 0 1 0 0,-1-1 0 0 0,5-3 0 0 0,-7 6 220 0 0,-1-1 0 0 0,0 0-1 0 0,1 0 1 0 0,-1 0 0 0 0,0 1-1 0 0,0-1 1 0 0,1-3 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1:55:22.5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 9216 0 0,'10'-2'267'0'0,"8"-1"9095"0"0,-19 6-8112 0 0,-2 2-873 0 0,1-1 0 0 0,-1 1 0 0 0,0-1 0 0 0,-4 5-1 0 0,6-8-328 0 0,0 0 0 0 0,0 1 1 0 0,1-1-1 0 0,-1 0 0 0 0,0 1 0 0 0,1-1 0 0 0,0 1 0 0 0,-1-1 0 0 0,1 1 0 0 0,0-1 0 0 0,-1 1 0 0 0,1-1 0 0 0,0 1 1 0 0,0-1-1 0 0,0 1 0 0 0,1-1 0 0 0,-1 1 0 0 0,0-1 0 0 0,0 1 0 0 0,1-1 0 0 0,0 3 0 0 0,2 15 433 0 0,-3-10-328 0 0,-1 6 16 0 0,1-1 0 0 0,1 0 0 0 0,0 0 0 0 0,1 0 0 0 0,7 25 0 0 0,-8-34-166 0 0,1 1 1 0 0,-1-1 0 0 0,0 0 0 0 0,-1 1 0 0 0,1 7-1 0 0,-1-8-30 0 0,0 0 0 0 0,1 1 1 0 0,0-1-1 0 0,1 6 0 0 0,6 10-633 0 0,-6-17 428 0 0,-1-1 0 0 0,1 1-1 0 0,-1 0 1 0 0,0 0-1 0 0,0-1 1 0 0,0 1-1 0 0,0 7 1 0 0,-1-8-751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1:55:23.2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1 2760 0 0,'0'0'16727'0'0,"0"3"-16313"0"0,0 3-227 0 0,-1 0 1 0 0,0 0 0 0 0,0 0 0 0 0,-2 9-1 0 0,2-12-121 0 0,0 1 0 0 0,0-1 0 0 0,1 0 0 0 0,-1 1 0 0 0,1-1 0 0 0,0 1 0 0 0,0 0 0 0 0,1 3 0 0 0,0 12 52 0 0,-1-1-109 0 0,0-2-43 0 0,0-1 0 0 0,1 1 0 0 0,5 26-1 0 0,-5-36-98 0 0,-1 0-1 0 0,1 1 0 0 0,-1-1 0 0 0,0 0 0 0 0,-1 8 0 0 0,1-11-98 0 0,-1 1 0 0 0,1 0 0 0 0,0 0 1 0 0,0-1-1 0 0,0 1 0 0 0,0 0 0 0 0,1-1 0 0 0,0 1 0 0 0,0 0 0 0 0,0-1 0 0 0,2 7 0 0 0,-2-8-822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1:55:23.6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0 7920 0 0,'0'0'362'0'0,"0"2"-11"0"0,-5 49-138 0 0,-3-18 1641 0 0,9-19-1351 0 0,-1 0 1 0 0,6 22-1 0 0,-6-33-448 0 0,0 0-1 0 0,0 0 0 0 0,0 0 1 0 0,0 0-1 0 0,0 0 0 0 0,0 0 1 0 0,-1 0-1 0 0,-1 5 0 0 0,-2 15 287 0 0,4-5-129 0 0,0 1-71 0 0,1-1 0 0 0,0 1 0 0 0,6 20 0 0 0,-7-37-270 0 0,0-1 1 0 0,1 0 0 0 0,-1 1-1 0 0,1-1 1 0 0,-1 0 0 0 0,1 0-1 0 0,0 0 1 0 0,0 0 0 0 0,-1 0-1 0 0,1 1 1 0 0,0-1 0 0 0,0 0-1 0 0,0-1 1 0 0,0 1 0 0 0,0 0 0 0 0,0 0-1 0 0,0 0 1 0 0,0-1 0 0 0,1 1-1 0 0,-1 0 1 0 0,0-1 0 0 0,0 1-1 0 0,1-1 1 0 0,1 1 0 0 0</inkml:trace>
  <inkml:trace contextRef="#ctx0" brushRef="#br0" timeOffset="1">48 633 5064 0 0,'0'0'389'0'0,"-1"3"-250"0"0,-6 11 3662 0 0,7-12-2585 0 0,0 12-67 0 0,1 3-950 0 0,2-14-123 0 0,0 1-136 0 0,-2 13-153 0 0,-1-6-1125 0 0,0 6-2452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1:55:23.9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 0 1840 0 0,'-1'2'83'0'0,"0"2"-64"0"0,-2 8 42 0 0,-3 18-48 0 0,0-1 6393 0 0,-4 54 1 0 0,10-80-5535 0 0,0 10 445 0 0,-5 16-1182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1:55:24.3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20 4144 0 0,'0'10'14219'0'0,"2"-11"-13452"0"0,13-6-15 0 0,-13 6-644 0 0,0-1 1 0 0,1 1-1 0 0,-1 0 0 0 0,1 0 0 0 0,-1 0 1 0 0,1 0-1 0 0,-1 1 0 0 0,1-1 0 0 0,4 0 1 0 0,78-4 1832 0 0,-62 1-1666 0 0,-14 2-153 0 0,9 2 38 0 0,-12 1-140 0 0,15 9-8 0 0,-18-9-12 0 0,14 12 0 0 0,-16-12 0 0 0,0 0 0 0 0,-1 0 0 0 0,1 0 0 0 0,0 1 0 0 0,0-1 0 0 0,0 0 0 0 0,-1 1 0 0 0,1-1 0 0 0,-1 1 0 0 0,1 1 0 0 0,0 1 0 0 0,-1 1 0 0 0,0-1 0 0 0,0 1 0 0 0,0-1 0 0 0,0 0 0 0 0,-1 1 0 0 0,1-1 0 0 0,-3 7 0 0 0,-1 10 0 0 0,2 9 0 0 0,3-24 0 0 0,-1-1 0 0 0,0 1 0 0 0,-1-1 0 0 0,1 1 0 0 0,-1-1 0 0 0,0 1 0 0 0,-1-1 0 0 0,1 0 0 0 0,-4 7 0 0 0,-6 11-54 0 0,10-19 0 0 0,-1 0 0 0 0,1 0 0 0 0,-2 0 0 0 0,1 0 0 0 0,0-1 0 0 0,-3 4 0 0 0,-23 36-1771 0 0,22-34 1148 0 0,5-7-398 0 0,-12-2-2731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1:55:24.7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171 0 10136 0 0,'0'0'918'0'0,"-1"2"-758"0"0,-12 18 1043 0 0,-6-2 1111 0 0,16-16-2031 0 0,0 0 0 0 0,0 1-1 0 0,0 0 1 0 0,0-1 0 0 0,-3 5 0 0 0,-18 27 1164 0 0,15-22-1139 0 0,1-1-1 0 0,0 1 1 0 0,-10 21 0 0 0,-23 65 9 0 0,40-94-317 0 0,0 0 0 0 0,-1 0 0 0 0,1 0 0 0 0,1 0 0 0 0,-1 1 0 0 0,1-1 0 0 0,-1 0 0 0 0,1 1 0 0 0,1 5 0 0 0,-2 22 0 0 0,0-5 0 0 0,1-26 0 0 0,0 1 0 0 0,0 0 0 0 0,0 0 0 0 0,0 0 0 0 0,0-1 0 0 0,0 1 0 0 0,1 0 0 0 0,0 2 0 0 0,20 39 0 0 0,-20-41-3 0 0,2 9 19 0 0,2-1-1 0 0,-1 0 1 0 0,11 18 0 0 0,-13-25 13 0 0,0 0-1 0 0,0-1 1 0 0,1 1-1 0 0,-1 0 1 0 0,1-1-1 0 0,-1 0 1 0 0,1 1-1 0 0,0-1 1 0 0,0 0-1 0 0,0 0 1 0 0,0-1-1 0 0,0 1 1 0 0,1-1-1 0 0,-1 1 0 0 0,0-1 1 0 0,7 1-1 0 0,25-1-74 0 0,-30-3-20 0 0,27-22-1350 0 0,-12 8-96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9T23:24:30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6559 6912 0 0,'0'0'622'0'0,"1"-2"-512"0"0,4-10 3799 0 0,-5 10-2630 0 0,0 0-1124 0 0,-1 0 0 0 0,1-1 0 0 0,-1 1 0 0 0,0 0 0 0 0,1 0 0 0 0,-1-1 1 0 0,0 1-1 0 0,0 0 0 0 0,-1 0 0 0 0,1 0 0 0 0,0 0 0 0 0,-1 0 0 0 0,-1-2 1 0 0,2 4 238 0 0,1-4-210 0 0,1 1 0 0 0,-1 0 0 0 0,1 0 0 0 0,0 0-1 0 0,-1-1 1 0 0,2 1 0 0 0,-1 0 0 0 0,0 0 0 0 0,1 1 0 0 0,-1-1-1 0 0,1 0 1 0 0,0 0 0 0 0,0 1 0 0 0,0-1 0 0 0,0 1 0 0 0,3-3-1 0 0,-5 5-160 0 0,1-1-1 0 0,-1 0 1 0 0,1 1-1 0 0,-1-1 1 0 0,1 0-1 0 0,-1 0 1 0 0,1 1-1 0 0,-1-1 0 0 0,0 0 1 0 0,0 0-1 0 0,1 0 1 0 0,-1-1-1 0 0,2-3 34 0 0,21-15 232 0 0,-19 16-243 0 0,1 0 0 0 0,-1 0 0 0 0,1 0 0 0 0,-1 1 0 0 0,10-6 0 0 0,15-11 119 0 0,9-9 50 0 0,-14 11-123 0 0,-17 14-71 0 0,0-1 0 0 0,-1 0 0 0 0,1-1 0 0 0,-1 0 0 0 0,8-10 0 0 0,-5 5 26 0 0,1 0 0 0 0,21-19 0 0 0,-19 20 4 0 0,0-1 0 0 0,14-19 0 0 0,-10 11 32 0 0,0 1 0 0 0,28-24-1 0 0,-13 11 22 0 0,-23 21-77 0 0,1 1 1 0 0,14-11-1 0 0,-8 8 9 0 0,22-25 1 0 0,-23 22-8 0 0,18-14 1 0 0,-14 15-24 0 0,-11 9 5 0 0,0 0-1 0 0,0 0 1 0 0,0-1-1 0 0,-1 0 1 0 0,0 0-1 0 0,0-1 0 0 0,-1 0 1 0 0,10-14-1 0 0,-13 17 4 0 0,0 0-1 0 0,1 1 1 0 0,0-1-1 0 0,-1 1 0 0 0,1 0 1 0 0,1 0-1 0 0,6-5 1 0 0,-7 5 4 0 0,0 0 0 0 0,1 1 1 0 0,-1-1-1 0 0,0 0 1 0 0,0-1-1 0 0,-1 1 1 0 0,1-1-1 0 0,3-5 0 0 0,-5 4 5 0 0,1 1 0 0 0,1-1 0 0 0,-1 1 0 0 0,1 0-1 0 0,0 0 1 0 0,0 0 0 0 0,0 0 0 0 0,0 0 0 0 0,1 1 0 0 0,4-5-1 0 0,-4 5-9 0 0,12-9 87 0 0,-1-1-1 0 0,21-22 0 0 0,73-72 161 0 0,-97 95-248 0 0,-8 9-11 0 0,-1-1 0 0 0,1 1-1 0 0,0-1 1 0 0,8-4 0 0 0,-6 4 0 0 0,0 0 0 0 0,0 0 0 0 0,9-11 0 0 0,-10 10 0 0 0,0 0 0 0 0,0 1 0 0 0,0 0 0 0 0,1 0 0 0 0,6-3 0 0 0,-3 1 0 0 0,-1 1 0 0 0,0-1 0 0 0,0-1 0 0 0,0 1 0 0 0,6-9 0 0 0,1 0 0 0 0,-9 10 9 0 0,-1-1 0 0 0,-1 0 0 0 0,1 0 0 0 0,-1 0-1 0 0,0-1 1 0 0,6-12 0 0 0,-9 16-7 0 0,0 1-2 0 0,0 1 0 0 0,0-1 0 0 0,1 0 0 0 0,-1 0 0 0 0,1 1 0 0 0,-1-1 0 0 0,1 1 0 0 0,-1-1 0 0 0,3 0 0 0 0,-3 1 0 0 0,1 0 0 0 0,-1 0 0 0 0,0 0 0 0 0,0-1 0 0 0,1 1 0 0 0,-1 0 0 0 0,0 0 0 0 0,0 0 0 0 0,0-1 0 0 0,-1 1 0 0 0,1-1 0 0 0,1-1 0 0 0,2-6 0 0 0,0 0 0 0 0,1 0 0 0 0,0 0 0 0 0,7-8 0 0 0,-2 3 0 0 0,-3 7-2 0 0,-5 6 7 0 0,0 0-1 0 0,-1 0 1 0 0,1 0 0 0 0,0-1-1 0 0,-1 1 1 0 0,1 0 0 0 0,-1-1-1 0 0,0 1 1 0 0,1-1-1 0 0,-1 1 1 0 0,2-4 0 0 0,13-13 6 0 0,-11 13-11 0 0,-1 0 0 0 0,1 0 0 0 0,5-11-1 0 0,-6 10 2 0 0,1 0-1 0 0,0 0 1 0 0,-1 0-1 0 0,11-8 0 0 0,4-7 52 0 0,-5-7 12 0 0,-1 9-53 0 0,-6 9-43 0 0,-1 0 0 0 0,11-20-1 0 0,-4 9 33 0 0,-11 19 0 0 0,-1 0 0 0 0,1 0 0 0 0,0-1 0 0 0,-1 1 0 0 0,0-1 0 0 0,1 1 0 0 0,-1-1 0 0 0,1-5 0 0 0,-1 5 10 0 0,1 1 0 0 0,-1-1 0 0 0,0 1-1 0 0,1-1 1 0 0,-1 1 0 0 0,1 0 0 0 0,0 0-1 0 0,-1-1 1 0 0,1 1 0 0 0,0 1 0 0 0,0-1 0 0 0,3-2-1 0 0,9-9 10 0 0,-13 12-24 0 0,4-4-26 0 0,-1 0 0 0 0,1 0 0 0 0,0 1 0 0 0,0 0 0 0 0,8-6 0 0 0,-8 8 29 0 0,-1-1 0 0 0,0-1 0 0 0,-1 1 0 0 0,1 0 0 0 0,0-1 0 0 0,4-7 0 0 0,-5 7 12 0 0,1 0-1 0 0,-1 0 0 0 0,1 1 1 0 0,-1-1-1 0 0,8-4 1 0 0,-8 5-9 0 0,1 1 0 0 0,-1 0 0 0 0,-1-1 0 0 0,1 0 1 0 0,0 0-1 0 0,-1 0 0 0 0,1 0 0 0 0,-1 0 0 0 0,0 0 1 0 0,0-1-1 0 0,0 1 0 0 0,0-1 0 0 0,-1 1 0 0 0,1-1 0 0 0,-1 0 1 0 0,0 1-1 0 0,1-8 0 0 0,-2 10-1 0 0,0-1-1 0 0,0 1 1 0 0,1 0-1 0 0,-1 0 1 0 0,0 0-1 0 0,1-1 1 0 0,-1 1 0 0 0,1 0-1 0 0,-1 0 1 0 0,1 0-1 0 0,0 0 1 0 0,-1 0-1 0 0,1 0 1 0 0,0 0-1 0 0,0 0 1 0 0,0 0 0 0 0,0 1-1 0 0,0-1 1 0 0,0 0-1 0 0,0 0 1 0 0,0 1-1 0 0,0-1 1 0 0,0 1 0 0 0,0-1-1 0 0,0 1 1 0 0,0-1-1 0 0,2 1 1 0 0,-1-1 1 0 0,-1 0 0 0 0,1 0 0 0 0,0 1 0 0 0,-1-1 0 0 0,1-1 0 0 0,0 1 0 0 0,-1 0 0 0 0,0 0 0 0 0,1 0 0 0 0,-1-1 0 0 0,2-1 0 0 0,3-8 39 0 0,-5 9-36 0 0,0 1 0 0 0,-1-1 0 0 0,1 1 0 0 0,0-1 0 0 0,0 0 0 0 0,1 1 0 0 0,-1 0 0 0 0,0-1-1 0 0,0 1 1 0 0,1 0 0 0 0,-1 0 0 0 0,1-1 0 0 0,-1 1 0 0 0,1 0 0 0 0,-1 0 0 0 0,4-1 0 0 0,-1 1 2 0 0,0-2 0 0 0,0 1 0 0 0,0 0 1 0 0,0-1-1 0 0,0 0 0 0 0,-1 0 0 0 0,1 0 0 0 0,-1 0 1 0 0,1-1-1 0 0,-1 1 0 0 0,5-9 0 0 0,-6 10-5 0 0,-1 0 0 0 0,2-1 1 0 0,-1 1-1 0 0,0 0 0 0 0,0 0 0 0 0,1 0 0 0 0,2-1 0 0 0,-2 1 6 0 0,0 0 0 0 0,-1 0 0 0 0,1 0 0 0 0,0-1 0 0 0,-1 1-1 0 0,1-1 1 0 0,2-3 0 0 0,11-12-5 0 0,-13 15 6 0 0,0 1-1 0 0,-1 0 0 0 0,1-1 1 0 0,-1 0-1 0 0,0 0 0 0 0,4-5 1 0 0,3-9-6 0 0,1 0 1 0 0,0 1 0 0 0,19-21 0 0 0,-20 25-4 0 0,-5 8 6 0 0,0-1 0 0 0,1 1 0 0 0,-1 0 0 0 0,11-6 0 0 0,-11 7-1 0 0,0 0-1 0 0,0 0 1 0 0,-1 0-1 0 0,1 0 1 0 0,-1-1-1 0 0,1 1 1 0 0,-1-1 0 0 0,0 0-1 0 0,-1 0 1 0 0,4-4-1 0 0,-4 4-3 0 0,1 0 0 0 0,-1 0 0 0 0,1 0 0 0 0,4-3 0 0 0,-3 3 0 0 0,-1 1 0 0 0,0-1 0 0 0,-1 0 0 0 0,5-7 0 0 0,-2 2 0 0 0,0 0 0 0 0,0 1 0 0 0,0 0 0 0 0,1 0 0 0 0,8-8 0 0 0,6-8 0 0 0,19-31 0 0 0,-11 13 0 0 0,-8 15 0 0 0,-2-2 0 0 0,15-32 0 0 0,-29 54 0 0 0,0 0 0 0 0,0 1 0 0 0,1-1 0 0 0,0 1 0 0 0,9-8 0 0 0,12-17 0 0 0,-20 23 0 0 0,0 1 0 0 0,1 0 0 0 0,0 0 0 0 0,14-10 0 0 0,-13 11 0 0 0,1-1 0 0 0,-1 0 0 0 0,12-15 0 0 0,31-33 64 0 0,-48 52-64 0 0,7-8 13 0 0,-1-1 0 0 0,13-20 0 0 0,9-11 12 0 0,-21 30-25 0 0,16-28 0 0 0,-17 25 0 0 0,13-17 0 0 0,-4 11 0 0 0,4-7 0 0 0,1 2 0 0 0,28-26 0 0 0,-30 32 32 0 0,32-43-1 0 0,-46 55-30 0 0,22-27-1 0 0,36-44 0 0 0,-56 69 0 0 0,14-24 0 0 0,6-7 0 0 0,11-14 0 0 0,-30 39 0 0 0,1 2 0 0 0,15-18 0 0 0,34-40 0 0 0,-54 66 0 0 0,-1 1 0 0 0,0-1 0 0 0,0 0 0 0 0,-1-1 0 0 0,5-8 0 0 0,13-22 0 0 0,50-49 0 0 0,26-63 54 0 0,-50 85-42 0 0,46-66-14 0 0,43-43 2 0 0,-65 88 0 0 0,-18 16 0 0 0,63-102 0 0 0,-77 106 0 0 0,73-88 0 0 0,-86 113 0 0 0,-18 27 0 0 0,14-17 0 0 0,-4 8 0 0 0,-5 8 0 0 0,0-2 0 0 0,-1 0 0 0 0,0 0 0 0 0,-2-1 0 0 0,13-27 0 0 0,-20 35 0 0 0,0 1 0 0 0,1 0 0 0 0,0 0 0 0 0,0 0 0 0 0,1 0 0 0 0,0 1 0 0 0,1 0 0 0 0,0 0 0 0 0,12-10 0 0 0,14-18 0 0 0,-23 24 0 0 0,-5 6 0 0 0,-1-1 0 0 0,1 1 0 0 0,4-11 0 0 0,8-11 0 0 0,-7 14 0 0 0,-1-1 0 0 0,10-20 0 0 0,-14 27 0 0 0,0 0 0 0 0,0 0 0 0 0,13-14 0 0 0,-12 15 0 0 0,0-1 0 0 0,0 1 0 0 0,8-16 0 0 0,-5-1 0 0 0,-7 17 0 0 0,1 1 0 0 0,-1 0 0 0 0,1 0 0 0 0,5-9 0 0 0,19-25 0 0 0,-20 29 0 0 0,0 0 0 0 0,13-15 0 0 0,-16 21 0 0 0,-1 0 0 0 0,1 0 0 0 0,-1-1 0 0 0,0 1 0 0 0,3-7 0 0 0,10-18 0 0 0,26-34 0 0 0,-1 0 0 0 0,12-3 0 0 0,28-31 79 0 0,-52 51 104 0 0,-17 34-111 0 0,-2 0-11 0 0,-1 1-17 0 0,-6 9-28 0 0,-1 1 0 0 0,0 0 1 0 0,0-1-1 0 0,0 1 0 0 0,-1-1 0 0 0,1 0 0 0 0,-1 1 0 0 0,2-5 0 0 0,25-37 147 0 0,-25 40-157 0 0,-1 0 0 0 0,1 1 0 0 0,-1-1-1 0 0,1 1 1 0 0,4-4 0 0 0,-4 4-2 0 0,0 0-1 0 0,0-1 1 0 0,-1 1 0 0 0,5-8-1 0 0,-6 9 14 0 0,1 0 0 0 0,-1 0-1 0 0,0 0 1 0 0,0 0 0 0 0,1 0-1 0 0,-1 1 1 0 0,1-1 0 0 0,0 1-1 0 0,-1-1 1 0 0,3-1-1 0 0,1 0 7 0 0,-2-1-1 0 0,1 1 1 0 0,0-1-1 0 0,-1 0 0 0 0,1 0 1 0 0,4-7-1 0 0,-3-1-128 0 0,-4 11 102 0 0,-1 1 0 0 0,0-1 0 0 0,0 1 1 0 0,1 0-1 0 0,-1-1 0 0 0,0 1 1 0 0,1-1-1 0 0,-1 1 0 0 0,0 0 0 0 0,1-1 1 0 0,-1 1-1 0 0,0 0 0 0 0,1 0 1 0 0,-1-1-1 0 0,1 1 0 0 0,-1 0 0 0 0,0 0 1 0 0,1 0-1 0 0,-1-1 0 0 0,1 1 1 0 0,-1 0-1 0 0,1 0 0 0 0,2-1 14 0 0,24-22 259 0 0,-27 23-275 0 0,1 0 0 0 0,-1 0-1 0 0,0-1 1 0 0,1 1 0 0 0,-1 0 0 0 0,0 0 0 0 0,0-1 0 0 0,1 1 0 0 0,-1 0-1 0 0,0-1 1 0 0,0 1 0 0 0,0 0 0 0 0,0-1 0 0 0,1 1 0 0 0,-1 0 0 0 0,0-1-1 0 0,0 1 1 0 0,0-1 0 0 0,0 1 0 0 0,0 0 0 0 0,0-1 0 0 0,0 1 0 0 0,0-1-1 0 0,2-8-120 0 0,-1 5 118 0 0,14-14 18 0 0,-14 17-7 0 0,42-52 263 0 0,-25 36-223 0 0,-14 14-31 0 0,1-2-11 0 0,-1 1 0 0 0,1 0 0 0 0,0 0 0 0 0,6-4 0 0 0,19-15 0 0 0,-19 9 118 0 0,7-12 50 0 0,3 7-99 0 0,-18 16-61 0 0,1 0-1 0 0,-1 0 1 0 0,0 0 0 0 0,1 0-1 0 0,-1-1 1 0 0,-1 1 0 0 0,4-5-1 0 0,-6 7-6 0 0,1-1 0 0 0,0 1 0 0 0,0-1 0 0 0,0 1 0 0 0,1-1 0 0 0,-1 1 0 0 0,0-1 0 0 0,1 1 0 0 0,-1 0 0 0 0,2-1 0 0 0,9-19 116 0 0,0 0-63 0 0,-9 16-43 0 0,-3 5-16 0 0,9-28 73 0 0,-5 19-68 0 0,3-4 579 0 0,-6 12-1594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1:55:25.0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1 116 11976 0 0,'0'0'1082'0'0,"1"-1"-890"0"0,12-10 3 0 0,7-2 2989 0 0,-13 9-1867 0 0,4-4-125 0 0,-6 6-1021 0 0,-1-1 1 0 0,0 1-1 0 0,-1-1 1 0 0,1 0-1 0 0,0 0 1 0 0,-1-1 0 0 0,6-6-1 0 0,-7 8-143 0 0,-1 0-1 0 0,2 0 1 0 0,-1 0-1 0 0,0 0 1 0 0,0 1-1 0 0,3-3 1 0 0,-2 3-231 0 0,0-1-1 0 0,0 0 1 0 0,-1 0-1 0 0,1 0 1 0 0,-1-1 0 0 0,0 1-1 0 0,0 0 1 0 0,2-4 0 0 0,2-5-6574 0 0</inkml:trace>
  <inkml:trace contextRef="#ctx0" brushRef="#br0" timeOffset="1">68 146 11600 0 0,'0'0'2368'0'0,"3"1"-1130"0"0,0-1-601 0 0,0 1 0 0 0,0 0 0 0 0,0 0 0 0 0,0-1 0 0 0,0 0 0 0 0,0 0-1 0 0,5 0 1 0 0,-4 0-686 0 0,0-1-1 0 0,0 0 1 0 0,0 0-1 0 0,0-1 1 0 0,0 1-1 0 0,0-1 1 0 0,0 0-1 0 0,-1 0 1 0 0,7-4-1 0 0,-4 2-1021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1:55:25.4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1 266 6448 0 0,'0'0'585'0'0,"3"0"-485"0"0,-1 0-277 0 0,11-1 1273 0 0,-12 0-468 0 0,1 1 0 0 0,0-1 0 0 0,-1 1 0 0 0,1-1 1 0 0,0 0-1 0 0,-1 0 0 0 0,1 0 0 0 0,2-2 0 0 0,41-29 3496 0 0,-42 30-4146 0 0,-1 0 0 0 0,0 0 0 0 0,1 1-1 0 0,0-1 1 0 0,-1 1 0 0 0,1 0 0 0 0,0 0 0 0 0,0 0 0 0 0,-1 0 0 0 0,1 1 0 0 0,0-1 0 0 0,4 0 0 0 0,-6 1-234 0 0,0 0 1 0 0,-1 0 0 0 0,1 0 0 0 0,0 0 0 0 0,0 0 0 0 0,0 0-1 0 0,0-1 1 0 0,0 1 0 0 0,0 0 0 0 0,-1-1 0 0 0,1 1-1 0 0,0-1 1 0 0,0 1 0 0 0,-1-1 0 0 0,1 1 0 0 0,1-1 0 0 0,6-9-5421 0 0</inkml:trace>
  <inkml:trace contextRef="#ctx0" brushRef="#br0" timeOffset="1">211 1 13992 0 0,'0'0'638'0'0,"-1"3"-8"0"0,-1 1-589 0 0,1 0 0 0 0,0 1 0 0 0,1-1 0 0 0,-1 1 0 0 0,1 6 0 0 0,-3 18 99 0 0,1-15 743 0 0,0 0 0 0 0,0 0 0 0 0,2 17 0 0 0,-8 41 1481 0 0,10-29-1460 0 0,-1-24-656 0 0,-1 0 1 0 0,-1 20-1 0 0,0-32-211 0 0,1 0 0 0 0,1 0 0 0 0,-1 0 0 0 0,1 0 0 0 0,0-1 0 0 0,3 10 0 0 0,2 10-40 0 0,7 41-1189 0 0,-12-50-160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1:56:06.74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225 309 5528 0 0,'0'0'422'0'0,"-1"0"-231"0"0,-3-4 73 0 0,4 3 4 0 0,-1 1 1 0 0,0-1-1 0 0,1 0 0 0 0,-1 0 0 0 0,0 1 0 0 0,1-1 1 0 0,-1 0-1 0 0,1 0 0 0 0,0 0 0 0 0,-1 0 1 0 0,1 0-1 0 0,0 0 0 0 0,-1 0 0 0 0,1 0 0 0 0,0 0 1 0 0,0 0-1 0 0,0 0 0 0 0,0 0 0 0 0,0 0 1 0 0,0 0-1 0 0,0 0 0 0 0,0 0 0 0 0,0 0 0 0 0,1 0 1 0 0,-1 0-1 0 0,0 0 0 0 0,1 0 0 0 0,0-1 1 0 0,-1 2-36 0 0,0-1-1 0 0,0 1 1 0 0,0-1 0 0 0,0 0 0 0 0,0 1 0 0 0,0-1 0 0 0,0 0 0 0 0,0 1 0 0 0,0-1 0 0 0,0 0 0 0 0,0 1 0 0 0,0-1 0 0 0,0 0 0 0 0,-1 1 0 0 0,1-1 0 0 0,-1 0-1 0 0,1 1-144 0 0,0-1 0 0 0,0 1-1 0 0,0 0 1 0 0,0 0 0 0 0,0 0-1 0 0,0 0 1 0 0,-1-1 0 0 0,1 1-1 0 0,0 0 1 0 0,0 0 0 0 0,0 0-1 0 0,0 0 1 0 0,0-1 0 0 0,0 1-1 0 0,0 0 1 0 0,0 0 0 0 0,0 0-1 0 0,0-1 1 0 0,0 1 0 0 0,0 0-1 0 0,0 0 1 0 0,0-1 0 0 0,0 1-1 0 0,0 0 1 0 0,0 0 0 0 0,0 0-1 0 0,0-1 1 0 0,0 1 0 0 0,0 0-1 0 0,0 0 1 0 0,0 0 0 0 0,1 0-1 0 0,-1-1 1 0 0,0 1 0 0 0,0 0-1 0 0,0 0 0 0 0,-1-1 0 0 0,1 1 0 0 0,-1 0 0 0 0,1 0-1 0 0,-1 0 1 0 0,0 0 0 0 0,1 0 0 0 0,-1 0 0 0 0,1 0 0 0 0,-1 0-1 0 0,1 0 1 0 0,-1 0 0 0 0,1 0 0 0 0,-1 0 0 0 0,1 1-1 0 0,-1-1 1 0 0,1 0 0 0 0,-1 0 0 0 0,1 0 0 0 0,-1 1-1 0 0,1-1 1 0 0,-1 1 0 0 0,-8 12 1164 0 0,8-11-1384 0 0,-3 6 245 0 0,-1 0 0 0 0,0-1 0 0 0,-1 0 0 0 0,-11 12 0 0 0,11-13-102 0 0,-1 2 1 0 0,1-1-1 0 0,1 1 0 0 0,-7 10 1 0 0,3-1 7 0 0,0-1-1 0 0,-17 22 1 0 0,17-24-18 0 0,-15 29 0 0 0,8-13 0 0 0,12-22 0 0 0,1-1 0 0 0,0 1 0 0 0,0 0 0 0 0,-3 13 0 0 0,1 2 0 0 0,4-16-10 0 0,1-6-45 0 0,11-9-88 0 0,-4 2 106 0 0,-1 0 0 0 0,0-1 0 0 0,0 1 0 0 0,0-1 0 0 0,8-13 0 0 0,11-12-23 0 0,-20 26 53 0 0,4-4-7 0 0,-1 0-1 0 0,0 0 1 0 0,0-1-1 0 0,-1 0 1 0 0,8-18-1 0 0,-7 14 8 0 0,1 0 0 0 0,0 1 0 0 0,20-25 0 0 0,41-36-28 0 0,-59 64 34 0 0,90-80 1 0 0,-49 46 0 0 0,12-10 0 0 0,-61 52 2 0 0,1 0 0 0 0,-1 0-1 0 0,0 0 1 0 0,1 0 0 0 0,0 0 0 0 0,7-4-1 0 0,-9 7 250 0 0,-2 1-241 0 0,1 0 0 0 0,-1-1 0 0 0,1 1 0 0 0,-1 0 0 0 0,1 0 0 0 0,-1 0 0 0 0,0 0 0 0 0,1 0-1 0 0,-1 0 1 0 0,0 0 0 0 0,0 0 0 0 0,0 0 0 0 0,0 0 0 0 0,0 0 0 0 0,0 0 0 0 0,0 0 0 0 0,0 0 0 0 0,0 0 0 0 0,-1 2 0 0 0,-6 21 113 0 0,5-19-84 0 0,2-4-34 0 0,-10 27 105 0 0,-16 36-1 0 0,20-49-135 0 0,-10 31 0 0 0,12-31 13 0 0,-1 1 0 0 0,-12 24-1 0 0,6-21-15 0 0,-3 8-54 0 0,-16 38 1 0 0,19-40-52 0 0,0-1 1 0 0,-24 35-1 0 0,-6 11-227 0 0,30-48 184 0 0,-2-1-1 0 0,-17 20 1 0 0,29-39 165 0 0,-2 3-45 0 0,0 1 0 0 0,1-1-1 0 0,-1 1 1 0 0,1 0 0 0 0,0 0-1 0 0,1 0 1 0 0,0 0 0 0 0,0 0-1 0 0,0 0 1 0 0,0 0 0 0 0,1 13-1 0 0,0-19 50 0 0,1 0 0 0 0,-1 1-1 0 0,0-1 1 0 0,0 0 0 0 0,0 1 0 0 0,0-1-1 0 0,0 0 1 0 0,1 1 0 0 0,-1-1 0 0 0,0 0-1 0 0,0 1 1 0 0,1-1 0 0 0,-1 0 0 0 0,0 0-1 0 0,1 1 1 0 0,-1-1 0 0 0,0 0-1 0 0,0 0 1 0 0,1 1 0 0 0,-1-1 0 0 0,0 0-1 0 0,1 0 1 0 0,-1 0 0 0 0,1 0 0 0 0,-1 0-1 0 0,1 1 1 0 0,10 0-35 0 0,-11-1 23 0 0,4 0-4 0 0,0 0 0 0 0,0 0 0 0 0,0 0 0 0 0,0-1 1 0 0,0 0-1 0 0,0 0 0 0 0,0 0 0 0 0,0 0 0 0 0,-1-1 1 0 0,1 1-1 0 0,6-5 0 0 0,-2 2 6 0 0,-1-1-1 0 0,0 0 1 0 0,0-1 0 0 0,9-9-1 0 0,25-21-62 0 0,-30 28 79 0 0,-1-2-1 0 0,1 1 1 0 0,14-19 0 0 0,164-203 342 0 0,-62 81 572 0 0,-97 115-253 0 0,53-50 0 0 0,-33 36 397 0 0,-51 51-1026 0 0,0 1 0 0 0,-1-1 0 0 0,1 1 0 0 0,0 0-1 0 0,1-1 1 0 0,-1 1 0 0 0,0 0 0 0 0,0 3 0 0 0,-3 12 29 0 0,-27 36-59 0 0,-125 236-961 0 0,126-240 696 0 0,12-21 11 0 0,-20 45 0 0 0,33-63 215 0 0,-24 64-249 0 0,27-69 268 0 0,0 1 17 0 0,2 18 7 0 0,0-24-13 0 0,-1 0-1 0 0,1 0 1 0 0,0 0-1 0 0,1 0 0 0 0,-1 0 1 0 0,0 0-1 0 0,0 0 1 0 0,0 0-1 0 0,1 0 1 0 0,-1 0-1 0 0,0-1 1 0 0,1 1-1 0 0,-1 0 0 0 0,1 0 1 0 0,-1 0-1 0 0,1 0 1 0 0,-1-1-1 0 0,1 1 1 0 0,0 0-1 0 0,-1 0 1 0 0,1-1-1 0 0,0 1 0 0 0,-1 0 1 0 0,1-1-1 0 0,0 1 1 0 0,0-1-1 0 0,0 1 1 0 0,0-1-1 0 0,0 1 1 0 0,-1-1-1 0 0,1 0 0 0 0,0 0 1 0 0,0 1-1 0 0,0-1 1 0 0,0 0-1 0 0,0 0 1 0 0,0 0-1 0 0,0 0 1 0 0,0 0-1 0 0,0 0 0 0 0,2 0 1 0 0,1-1-33 0 0,-1 1 0 0 0,1-1 1 0 0,0 0-1 0 0,-1 0 0 0 0,1-1 1 0 0,-1 1-1 0 0,1-1 0 0 0,-1 1 0 0 0,7-5 1 0 0,42-36 331 0 0,74-75 0 0 0,-74 63 34 0 0,79-78 38 0 0,-14 22-83 0 0,91-82 450 0 0,-162 152-329 0 0,68-45 0 0 0,-114 85-392 0 0,0 0-1 0 0,0 0 0 0 0,0-1 1 0 0,0 1-1 0 0,0 0 1 0 0,0 0-1 0 0,1 0 0 0 0,-1 0 1 0 0,0 0-1 0 0,0-1 1 0 0,0 1-1 0 0,0 0 0 0 0,1 0 1 0 0,-1 0-1 0 0,0 0 1 0 0,0 0-1 0 0,0 0 0 0 0,1 0 1 0 0,-1 0-1 0 0,0 0 1 0 0,0 0-1 0 0,0 0 0 0 0,1 0 1 0 0,-1 0-1 0 0,0 0 1 0 0,0 0-1 0 0,0 0 0 0 0,1 0 1 0 0,-1 0-1 0 0,0 0 1 0 0,0 0-1 0 0,0 0 0 0 0,1 0 1 0 0,-1 0-1 0 0,0 0 1 0 0,0 0-1 0 0,0 0 0 0 0,0 1 1 0 0,1-1-1 0 0,-1 0 1 0 0,0 0-1 0 0,-2 10 85 0 0,-10 15-31 0 0,-113 185 243 0 0,108-179-307 0 0,-96 154-91 0 0,105-174 76 0 0,-6 7-51 0 0,-19 36 0 0 0,1 4-72 0 0,19-38 62 0 0,2 0-1 0 0,1 1 0 0 0,0 0 1 0 0,1 1-1 0 0,-5 23 0 0 0,10-16-138 0 0,4-29 196 0 0,0 1 0 0 0,1 0 1 0 0,-1-1-1 0 0,0 1 0 0 0,1 0 1 0 0,-1-1-1 0 0,0 1 0 0 0,1 0 1 0 0,-1-1-1 0 0,1 1 0 0 0,-1-1 1 0 0,1 1-1 0 0,0-1 0 0 0,-1 1 1 0 0,1-1-1 0 0,-1 1 1 0 0,1-1-1 0 0,0 0 0 0 0,-1 1 1 0 0,1-1-1 0 0,1 1 0 0 0,14 2-155 0 0,-11-4 154 0 0,1-1 0 0 0,-1 0 0 0 0,0 0 0 0 0,0 0 0 0 0,0-1 0 0 0,0 0 0 0 0,0 0 0 0 0,-1 0 0 0 0,8-7 0 0 0,4-6 4 0 0,17-21 0 0 0,0-1 15 0 0,68-80 128 0 0,-42 44 19 0 0,17-6 160 0 0,5-8 79 0 0,-52 52-218 0 0,-18 21-43 0 0,0 0 0 0 0,26-24 0 0 0,30-21 228 0 0,-50 51-278 0 0,-16 8-18 0 0,5 12 161 0 0,-5-8-214 0 0,0 0 1 0 0,-1 0 0 0 0,1-1 0 0 0,-1 1 0 0 0,0 0-1 0 0,0 0 1 0 0,0 0 0 0 0,0 0 0 0 0,0 0 0 0 0,-1 0 0 0 0,1 0-1 0 0,-1 0 1 0 0,-2 4 0 0 0,-17 43-3 0 0,9-28 3 0 0,-11 35 0 0 0,-22 48-62 0 0,26-63 23 0 0,10-25-12 0 0,0 1 1 0 0,-11 17 0 0 0,1-9 2 0 0,1 0-111 0 0,-29 54 1 0 0,34-55 28 0 0,9-20 35 0 0,0 0-1 0 0,0 0 1 0 0,1 1-1 0 0,0-1 0 0 0,0 0 1 0 0,0 1-1 0 0,1-1 1 0 0,0 1-1 0 0,0 0 0 0 0,0 8 1 0 0,1-13 75 0 0,0 0 1 0 0,0 0-1 0 0,0 0 1 0 0,0 0 0 0 0,0 0-1 0 0,0 0 1 0 0,0 0-1 0 0,1 0 1 0 0,-1 0-1 0 0,0 0 1 0 0,1 0-1 0 0,-1 0 1 0 0,1 0-1 0 0,-1 0 1 0 0,1 0-1 0 0,-1 0 1 0 0,1 0-1 0 0,0-1 1 0 0,-1 1 0 0 0,1 0-1 0 0,0 0 1 0 0,1 0-1 0 0,-1 0 16 0 0,0-1 0 0 0,1 0 0 0 0,-1 1 0 0 0,0-1 0 0 0,0 0-1 0 0,0 0 1 0 0,1 0 0 0 0,-1 1 0 0 0,0-1 0 0 0,0-1 0 0 0,0 1 0 0 0,1 0 0 0 0,-1 0-1 0 0,0 0 1 0 0,0-1 0 0 0,0 1 0 0 0,0 0 0 0 0,1-1 0 0 0,-1 1 0 0 0,0-1 0 0 0,1 0 0 0 0,12-9-48 0 0,0 0 0 0 0,-1 0 0 0 0,0-1 0 0 0,21-24 0 0 0,-5 6 56 0 0,8-8 119 0 0,47-61 0 0 0,-19 20 136 0 0,6-7 128 0 0,133-170 979 0 0,-186 236-1138 0 0,31-26 0 0 0,-42 38-174 0 0,-2 5 1 0 0,-4 4-46 0 0,-2 5-26 0 0,-6 6-234 0 0,0 0 1 0 0,-16 22-1 0 0,1 0-1216 0 0,6-11-1087 0 0,-1 2-5824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13:44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51 214 5064 0 0,'0'0'232'0'0,"0"-8"32"0"0,-3-17 8012 0 0,2 23-7966 0 0,1 1 1 0 0,-1-1-1 0 0,1 1 1 0 0,0-1-1 0 0,-1 1 1 0 0,1-1-1 0 0,0 0 0 0 0,0 1 1 0 0,0-1-1 0 0,0 1 1 0 0,0-1-1 0 0,1 0 1 0 0,-1 1-1 0 0,0-1 1 0 0,1 1-1 0 0,-1-1 0 0 0,1 1 1 0 0,0-1-1 0 0,1-2 1 0 0,-1 2-9 0 0,1-1 0 0 0,-1 1 1 0 0,1-1-1 0 0,-1 0 1 0 0,0 0-1 0 0,1-4 0 0 0,7-15 918 0 0,-6 16-968 0 0,-2 4-140 0 0,-1 1-1 0 0,1-1 0 0 0,0 1 1 0 0,-1-1-1 0 0,1 1 1 0 0,0 0-1 0 0,0-1 0 0 0,0 1 1 0 0,1 0-1 0 0,-1 0 1 0 0,0-1-1 0 0,0 1 0 0 0,1 0 1 0 0,-1 0-1 0 0,0 0 1 0 0,1 1-1 0 0,-1-1 0 0 0,3-1 1 0 0,-3 2 624 0 0,1 0-647 0 0,6 1-15 0 0,-3 4-60 0 0,3 3-3 0 0,-4 0 32 0 0,-4 4-33 0 0,-3-4-10 0 0,3-6-9 0 0,-1-1 0 0 0,0 1-1 0 0,0 0 1 0 0,0-1 0 0 0,0 1 0 0 0,-1 0 0 0 0,1-1-1 0 0,0 0 1 0 0,-1 1 0 0 0,1-1 0 0 0,-1 0-1 0 0,1 1 1 0 0,-1-1 0 0 0,1 0 0 0 0,-1 0-1 0 0,0-1 1 0 0,0 1 0 0 0,1 0 0 0 0,-1 0 0 0 0,0-1-1 0 0,0 1 1 0 0,0-1 0 0 0,0 0 0 0 0,-4 1-1 0 0,2-2-22 0 0,-1 0-1 0 0,1 0 1 0 0,-1 0 0 0 0,1 0-1 0 0,0-1 1 0 0,-1 0-1 0 0,-6-3 1 0 0,10 4 30 0 0,-1 0-4 0 0,-1-1 0 0 0,1 0 0 0 0,-1 0 0 0 0,1 0-1 0 0,0 0 1 0 0,0 0 0 0 0,0-1 0 0 0,0 1 0 0 0,1 0 0 0 0,-1-1-1 0 0,1 1 1 0 0,-1-1 0 0 0,1 0 0 0 0,0 1 0 0 0,0-1 0 0 0,0 0 0 0 0,0 0-1 0 0,0 0 1 0 0,1 0 0 0 0,-1-4 0 0 0,0-4-5 0 0,-1 1 11 0 0,4-1 0 0 0,-1 10-2 0 0,-1-1 0 0 0,1 1 0 0 0,0 0 0 0 0,0 0 0 0 0,-1 0 0 0 0,1-1 0 0 0,0 1 0 0 0,0 0 0 0 0,2-1 0 0 0,-2 1-19 0 0,0 0 0 0 0,0 0 0 0 0,-1 1-1 0 0,1-1 1 0 0,0 0 0 0 0,0 0 0 0 0,-1 0-1 0 0,1 0 1 0 0,-1 0 0 0 0,1 0 0 0 0,-1 0-1 0 0,1 0 1 0 0,-1 0 0 0 0,1 0-1 0 0,-1-2 1 0 0,10 2 44 0 0,10-3 275 0 0,-17 3-322 0 0,0 0 0 0 0,0 0 1 0 0,0 1-1 0 0,1-1 1 0 0,-1 1-1 0 0,0 0 1 0 0,1 0-1 0 0,-1 0 0 0 0,0 0 1 0 0,0 0-1 0 0,1 1 1 0 0,-1-1-1 0 0,0 1 0 0 0,6 2 1 0 0,-5-1 89 0 0,0 0 0 0 0,0 0 0 0 0,0 1 1 0 0,-1 0-1 0 0,1 0 0 0 0,0 0 0 0 0,-1 0 0 0 0,0 0 1 0 0,0 1-1 0 0,0-1 0 0 0,0 1 0 0 0,0 0 0 0 0,-1 0 1 0 0,0 0-1 0 0,0 0 0 0 0,2 6 0 0 0,-3-6-51 0 0,0 0 1 0 0,-1-1-1 0 0,0 1 0 0 0,1 0 0 0 0,-1 0 1 0 0,-1 0-1 0 0,1 0 0 0 0,-2 7 1 0 0,1-1 14 0 0,0-6-15 0 0,1 0 0 0 0,-1 0 0 0 0,0 0-1 0 0,0 0 1 0 0,0-1 0 0 0,0 1 0 0 0,-1 0-1 0 0,1 0 1 0 0,-1-1 0 0 0,0 1 0 0 0,0-1-1 0 0,-5 6 1 0 0,-23 22 83 0 0,28-30-84 0 0,-1-1 0 0 0,1 1 0 0 0,0-1 1 0 0,-1 0-1 0 0,1 0 0 0 0,-1 0 1 0 0,1 0-1 0 0,-1 0 0 0 0,1 0 1 0 0,-3-2-1 0 0,2 1-6 0 0,1 0 1 0 0,0 0-1 0 0,-1 0 1 0 0,1-1-1 0 0,0 1 1 0 0,0-1-1 0 0,0 1 0 0 0,0-1 1 0 0,0 0-1 0 0,1 0 1 0 0,-1 0-1 0 0,0 0 1 0 0,-1-3-1 0 0,-2-2-9 0 0,3 5 9 0 0,1-1-1 0 0,-1 0 0 0 0,1 0 1 0 0,-1 0-1 0 0,1 0 1 0 0,0 0-1 0 0,-2-6 0 0 0,-6-15-15 0 0,8 22-11 0 0,0 0 1 0 0,1 0-1 0 0,-1 0 0 0 0,0 0 1 0 0,1-1-1 0 0,-1 1 1 0 0,1-4-1 0 0,-4-10-973 0 0,4 16 814 0 0,0-1 0 0 0,0 0 1 0 0,0 1-1 0 0,0-1 1 0 0,0 1-1 0 0,0-1 1 0 0,0 1-1 0 0,0-1 1 0 0,0 0-1 0 0,0 1 1 0 0,0-1-1 0 0,1 1 1 0 0,-1-1-1 0 0,0 1 1 0 0,0-1-1 0 0,1 1 1 0 0,-1-1-1 0 0,0 1 0 0 0,1-1 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13:44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331 918 15344 0 0,'-3'-10'554'0'0,"-1"-1"1"0"0,-11-18-1 0 0,0 7 266 0 0,11 18-163 0 0,1 0 1 0 0,0-1-1 0 0,0 0 0 0 0,0 0 1 0 0,-4-8-1 0 0,-26-77 2602 0 0,0-7-1939 0 0,6 23-606 0 0,4 15-251 0 0,1 6-78 0 0,13 35-262 0 0,-6-24 1 0 0,-4-13 29 0 0,-11-43-13 0 0,15 50-76 0 0,10 32-63 0 0,-6-22 1 0 0,-14-62-2 0 0,24 91 94 0 0,-1 0-603 0 0,1 5-2665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13:45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16 5064 0 0,'-2'0'2061'0'0,"-6"-4"-5"0"0,-24-7 6672 0 0,30 11-8428 0 0,-1 0 0 0 0,0 0 1 0 0,0 0-1 0 0,1 0 1 0 0,-1 1-1 0 0,0-1 0 0 0,1 1 1 0 0,-1-1-1 0 0,0 1 0 0 0,1 0 1 0 0,-1 0-1 0 0,1 1 0 0 0,-1-1 1 0 0,1 0-1 0 0,0 1 0 0 0,0-1 1 0 0,-1 1-1 0 0,1 0 1 0 0,0 0-1 0 0,0 0 0 0 0,-2 4 1 0 0,0 1-228 0 0,1 0 0 0 0,1 0 0 0 0,-1 1 0 0 0,1 0 0 0 0,1-1 1 0 0,-1 1-1 0 0,1 0 0 0 0,1 0 0 0 0,-1 0 0 0 0,1 0 0 0 0,1 0 0 0 0,-1 0 1 0 0,1-1-1 0 0,2 9 0 0 0,14 53-33 0 0,-11-43-30 0 0,0 0 1 0 0,2 0-1 0 0,11 26 0 0 0,-9-31-32 0 0,-2-2 6 0 0,1-1 0 0 0,12 18 1 0 0,-18-32-32 0 0,0 0-1 0 0,0 0 1 0 0,0 0 0 0 0,1 0 0 0 0,-1 0-1 0 0,1-1 1 0 0,0 0 0 0 0,0 0 0 0 0,1 0 0 0 0,-1 0-1 0 0,0-1 1 0 0,1 1 0 0 0,6 1 0 0 0,-3-1-292 0 0,17 4-1026 0 0,-6-5-4622 0 0,3-2-1455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13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9216 0 0,'0'0'830'0'0,"9"2"-418"0"0,-5-2 224 0 0,0 0-1 0 0,0-1 0 0 0,-1 0 1 0 0,1 0-1 0 0,0 0 1 0 0,0 0-1 0 0,-1 0 0 0 0,1-1 1 0 0,5-3-1 0 0,-5 3-253 0 0,0-1 1 0 0,-1 1-1 0 0,1-1 0 0 0,-1 0 0 0 0,1 0 1 0 0,-1 0-1 0 0,5-8 0 0 0,-4 7-160 0 0,0 0-1 0 0,-1 0 0 0 0,1 0 1 0 0,1 1-1 0 0,-1-1 1 0 0,1 1-1 0 0,6-4 1 0 0,18-14 483 0 0,35-41-370 0 0,-63 60-502 0 0,-14 23-16804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13:46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3680 0 0,'-1'1'284'0'0,"-6"6"77"0"0,-1-1-1 0 0,-12 9 1 0 0,-9 3 3923 0 0,25-16-3545 0 0,1 1-1 0 0,-1 0 0 0 0,1 0 1 0 0,-1 0-1 0 0,1 0 0 0 0,0 1 1 0 0,0-1-1 0 0,1 1 0 0 0,-1 0 1 0 0,1 0-1 0 0,0 0 0 0 0,-3 7 1 0 0,4-9-166 0 0,7 11 795 0 0,4 8-938 0 0,-8-15-247 0 0,1 0 0 0 0,0 0 1 0 0,7 10-1 0 0,5 7 395 0 0,-11-16-506 0 0,0-1 0 0 0,0 0 1 0 0,1 0-1 0 0,-1 0 0 0 0,1-1 0 0 0,10 9 1 0 0,-11-11-56 0 0,0 1 0 0 0,0-1 1 0 0,-1 0-1 0 0,1 1 0 0 0,-1 0 1 0 0,0 0-1 0 0,0 0 0 0 0,0 1 1 0 0,3 6-1 0 0,22 36 192 0 0,-27-45-210 0 0,1 1 73 0 0,0 1 1 0 0,0-1-1 0 0,0 1 1 0 0,-1 0-1 0 0,1-1 0 0 0,1 9 1 0 0,-3-8-9 0 0,0 0-1 0 0,0 0 1 0 0,0 0 0 0 0,-1 0 0 0 0,1 0 0 0 0,-1 0 0 0 0,0 0 0 0 0,0 0 0 0 0,0 0 0 0 0,-1-1 0 0 0,1 1 0 0 0,-1 0 0 0 0,0-1 0 0 0,0 1 0 0 0,0-1 0 0 0,-1 0 0 0 0,1 1 0 0 0,-5 3-1 0 0,2-2-47 0 0,-1 0-1 0 0,1 0 0 0 0,-1 0 0 0 0,0-1 0 0 0,0 0 1 0 0,-1 0-1 0 0,1-1 0 0 0,-1 0 0 0 0,-10 4 0 0 0,-25-1-27 0 0,40-6-77 0 0,1 1 0 0 0,0-1 0 0 0,0 0 0 0 0,-1 0 0 0 0,1 0 0 0 0,0 0 0 0 0,-1 0 0 0 0,1 0 0 0 0,0-1 0 0 0,-1 1 0 0 0,1 0 0 0 0,0-1 0 0 0,-1 1 0 0 0,1-1 0 0 0,0 1 0 0 0,0-1 0 0 0,0 1 0 0 0,0-1 0 0 0,-3-2 0 0 0,3 2-152 0 0,1 0 1 0 0,-1 0-1 0 0,0 0 1 0 0,0 0-1 0 0,0 0 1 0 0,0 0-1 0 0,1-1 1 0 0,-1 1-1 0 0,1 0 1 0 0,-1 0-1 0 0,1-1 1 0 0,-1 1-1 0 0,1-1 1 0 0,0 1-1 0 0,-1 0 1 0 0,1-1 0 0 0,0 1-1 0 0,0-1 1 0 0,0 1-1 0 0,0 0 1 0 0,0-1-1 0 0,1 1 1 0 0,-1-1-1 0 0,0 1 1 0 0,1 0-1 0 0,-1-1 1 0 0,1 1-1 0 0,0-2 1 0 0,4-5-6909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13:46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9216 0 0,'0'0'706'0'0,"0"2"-463"0"0,-5 80 7239 0 0,0-11-3758 0 0,5 53-1948 0 0,0-70-8879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13:46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47 381 13360 0 0,'0'2'612'0'0,"-4"8"-261"0"0,0 0 0 0 0,1 0 0 0 0,1 1 1 0 0,0 0-1 0 0,0-1 0 0 0,1 1 0 0 0,0 0 1 0 0,1 0-1 0 0,0 0 0 0 0,1-1 1 0 0,0 1-1 0 0,4 13 0 0 0,-5-22-279 0 0,1 1 0 0 0,0-1-1 0 0,0 0 1 0 0,1 0 0 0 0,-1 0 0 0 0,0 0 0 0 0,1 0-1 0 0,-1 0 1 0 0,1 0 0 0 0,-1 0 0 0 0,1-1 0 0 0,0 1-1 0 0,0-1 1 0 0,0 1 0 0 0,0-1 0 0 0,0 0 0 0 0,0 0-1 0 0,0 0 1 0 0,5 2 0 0 0,-4-2 2 0 0,1 0 0 0 0,-1 0 0 0 0,1 0 0 0 0,-1 0 0 0 0,0-1 0 0 0,1 1 0 0 0,-1-1 0 0 0,1 0 0 0 0,-1 0 0 0 0,1 0-1 0 0,-1-1 1 0 0,7-1 0 0 0,-7 1 28 0 0,1-1 0 0 0,-1 1-1 0 0,0-1 1 0 0,1 0 0 0 0,-1 0 0 0 0,0 0-1 0 0,0-1 1 0 0,0 1 0 0 0,-1-1-1 0 0,1 0 1 0 0,0 0 0 0 0,-1 1-1 0 0,0-2 1 0 0,0 1 0 0 0,0 0 0 0 0,3-6-1 0 0,11-15 650 0 0,-14 20-634 0 0,0 1 0 0 0,1-1 0 0 0,-1 0 0 0 0,-1 0 0 0 0,1 0 0 0 0,0-1 0 0 0,-1 1 0 0 0,0 0 0 0 0,0 0-1 0 0,0-1 1 0 0,0-7 0 0 0,-1-4 218 0 0,-1 1-1 0 0,-2-17 1 0 0,3 28-281 0 0,-1 0-1 0 0,0 0 1 0 0,-1 0 0 0 0,1 0 0 0 0,-1 0 0 0 0,0 0-1 0 0,0 0 1 0 0,-4-6 0 0 0,-24-26 193 0 0,26 33-263 0 0,0 0 1 0 0,0 1-1 0 0,0-1 1 0 0,0 1-1 0 0,0 0 1 0 0,-1 0-1 0 0,1 0 1 0 0,-1 1-1 0 0,1-1 1 0 0,-1 1-1 0 0,0 0 1 0 0,1 1-1 0 0,-1-1 1 0 0,0 1 0 0 0,0 0-1 0 0,1 0 1 0 0,-1 0-1 0 0,0 1 1 0 0,-8 2-1 0 0,4 0-268 0 0,7-3 181 0 0,0 1 0 0 0,-1 0-1 0 0,1 0 1 0 0,0 0 0 0 0,-1 0-1 0 0,1 0 1 0 0,0 0 0 0 0,0 1-1 0 0,-2 1 1 0 0,-14 10-2110 0 0,12-8 331 0 0</inkml:trace>
  <inkml:trace contextRef="#ctx0" brushRef="#br0" timeOffset="1">170 26 4608 0 0,'0'0'353'0'0,"1"-1"-231"0"0,19-10 695 0 0,-15 8 428 0 0,0 1 0 0 0,-1 0 1 0 0,1 0-1 0 0,5-1 0 0 0,-7 3-538 0 0,0-1 0 0 0,0 1 0 0 0,-1 0 0 0 0,1 0-1 0 0,0 0 1 0 0,0 0 0 0 0,0 0 0 0 0,4 2 0 0 0,15 7 348 0 0,-9-1-47 0 0,-2-2-141 0 0,-1 1-1 0 0,17 14 1 0 0,-4 0-79 0 0,-1 2 0 0 0,23 29 0 0 0,-34-39-603 0 0,-1 1 0 0 0,-1 1 0 0 0,-1 0 0 0 0,0 0 1 0 0,10 27-1 0 0,-12-24-51 0 0,4 10 56 0 0,-1 0 0 0 0,-1 1 1 0 0,-2 0-1 0 0,5 48 0 0 0,-10-5-733 0 0,-14 117 1 0 0,13-168-1843 0 0,4-5-6432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9T23:24:31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35 2760 0 0,'0'0'11445'0'0,"-1"1"-10826"0"0,-1 3-547 0 0,0 0 1 0 0,1-1 0 0 0,-1 1-1 0 0,1 0 1 0 0,0 0 0 0 0,0 0-1 0 0,1 0 1 0 0,-1 0 0 0 0,1 7-1 0 0,3 40 283 0 0,0-16-214 0 0,-3-33-130 0 0,0 1 1 0 0,1-1-1 0 0,-1 1 0 0 0,1-1 1 0 0,0 0-1 0 0,0 0 0 0 0,0 1 1 0 0,0-1-1 0 0,1 2 0 0 0,1 1 32 0 0,-2-3-20 0 0,0 1 0 0 0,1-1 1 0 0,-1 0-1 0 0,1 0 0 0 0,-1 0 0 0 0,1 0 0 0 0,0 0 0 0 0,0 0 0 0 0,0-1 1 0 0,2 3-1 0 0,-1-3 7 0 0,-1 1-6 0 0,1-1-1 0 0,0 0 0 0 0,-1-1 0 0 0,1 1 0 0 0,0 0 1 0 0,0-1-1 0 0,-1 0 0 0 0,1 1 0 0 0,0-1 0 0 0,0 0 1 0 0,0 0-1 0 0,0-1 0 0 0,-1 1 0 0 0,1-1 0 0 0,3 0 1 0 0,10-1 116 0 0,-14 2-44 0 0,-1-2 0 0 0,3-7 15 0 0,-4 8-89 0 0,1-1 1 0 0,-1 1-1 0 0,1-1 0 0 0,0 1 0 0 0,-1-1 1 0 0,1 1-1 0 0,0-1 0 0 0,0 1 0 0 0,0-1 1 0 0,0 1-1 0 0,1 0 0 0 0,0-1 0 0 0,6-4 59 0 0,-6 5-67 0 0,0 0 0 0 0,0-1 0 0 0,-1 1 0 0 0,1 0 0 0 0,0-1 0 0 0,-1 1 1 0 0,1-1-1 0 0,-1 0 0 0 0,0 1 0 0 0,1-1 0 0 0,-1 0 0 0 0,0 0 0 0 0,0 0 0 0 0,0 0 0 0 0,1-3 0 0 0,1-5-55 0 0,1 0 1 0 0,0 0-1 0 0,0 0 1 0 0,8-12-1 0 0,-11 19 53 0 0,1 1 0 0 0,-1-1 0 0 0,0 0 0 0 0,0 0 0 0 0,-1 0 0 0 0,1 0 0 0 0,-1 0 0 0 0,1 0 0 0 0,-1 0 0 0 0,0 0 0 0 0,0 0 0 0 0,-1 0 0 0 0,1 0 0 0 0,0 0 0 0 0,-1 0 0 0 0,-1-4 0 0 0,-1-14-4 0 0,3 20-5 0 0,0 1 0 0 0,0 0 0 0 0,0 0 0 0 0,0-1 0 0 0,0 1 0 0 0,0 0 0 0 0,0 0 0 0 0,0-1 0 0 0,0 1-1 0 0,0 0 1 0 0,0-1 0 0 0,0 1 0 0 0,0 0 0 0 0,0 0 0 0 0,0-1 0 0 0,0 1 0 0 0,0 0 0 0 0,0 0 0 0 0,1-1 0 0 0,-1 1 0 0 0,0 0 0 0 0,0 0 0 0 0,0 0 0 0 0,1-1-1 0 0,-1 1 1 0 0,0 0 0 0 0,0 0 0 0 0,0 0 0 0 0,1-1 0 0 0,-1 1 1 0 0,0 0-1 0 0,1 0 1 0 0,-1 0 0 0 0,0 0-1 0 0,0-1 1 0 0,0 1 0 0 0,1 0-1 0 0,-1 0 1 0 0,0-1 0 0 0,0 1-1 0 0,0 0 1 0 0,0 0-1 0 0,1 0 1 0 0,-1-1 0 0 0,0 1-1 0 0,0 0 1 0 0,0 0 0 0 0,0-1-1 0 0,0 1 1 0 0,0 0 0 0 0,0-1-1 0 0,0 1 1 0 0,0 0 0 0 0,0 0-1 0 0,0-1 1 0 0,0 1-1 0 0,0 0 1 0 0,0-1 0 0 0,0 1-1 0 0,1-7 80 0 0,0 7-36 0 0,4 11-23 0 0,3 21-34 0 0,-4-7 11 0 0,-1-8 8 0 0,7 25 0 0 0,-7-26 71 0 0,0 0-1 0 0,2 26 1 0 0,1 5 42 0 0,-2-21-69 0 0,-1-1 0 0 0,0 32 0 0 0,-2-39-16 0 0,5 29 1 0 0,0-1 10 0 0,1 6-2 0 0,-4-29 40 0 0,2 34 0 0 0,-5-32-61 0 0,1-12 96 0 0,-1 1 0 0 0,0-1 0 0 0,-1 0 0 0 0,0 0 0 0 0,-1 0 0 0 0,-4 14 0 0 0,-1-9 96 0 0,3-4 115 0 0,-1-1 1 0 0,-1 0-1 0 0,-9 17 1 0 0,13-27-256 0 0,-1 1 0 0 0,1-1 0 0 0,-1 1 0 0 0,0-1 0 0 0,0 0 0 0 0,0 0-1 0 0,-1 0 1 0 0,1-1 0 0 0,-1 1 0 0 0,1-1 0 0 0,-1 1 0 0 0,0-1 0 0 0,0-1 0 0 0,0 1 0 0 0,-5 1 0 0 0,2-1 12 0 0,0-1 0 0 0,-1 0 1 0 0,1 0-1 0 0,-1-1 0 0 0,1 1 1 0 0,-1-2-1 0 0,0 1 0 0 0,1-1 1 0 0,-1 0-1 0 0,1-1 0 0 0,0 0 1 0 0,0 0-1 0 0,-1 0 0 0 0,1-1 1 0 0,-9-5-1 0 0,9 4-134 0 0,1 0-1 0 0,-1 0 1 0 0,0-1-1 0 0,1 0 1 0 0,0 0-1 0 0,0 0 1 0 0,1-1 0 0 0,-1 0-1 0 0,1 0 1 0 0,0 0-1 0 0,1-1 1 0 0,0 1-1 0 0,0-1 1 0 0,-6-13 0 0 0,4 3-276 0 0,0 2-349 0 0,1-1-1 0 0,0 1 1 0 0,-3-24-1 0 0,7 14-1116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13:4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29 16527 0 0,'-8'-17'374'0'0,"8"16"-321"0"0,-1 0-1 0 0,1 1 1 0 0,-1-1 0 0 0,1 0 0 0 0,-1 0 0 0 0,0 1 0 0 0,0-1 0 0 0,1 0-1 0 0,-1 1 1 0 0,0-1 0 0 0,0 1 0 0 0,0-1 0 0 0,1 1 0 0 0,-1 0-1 0 0,0-1 1 0 0,0 1 0 0 0,0 0 0 0 0,0-1 0 0 0,0 1 0 0 0,0 0-1 0 0,0 0 1 0 0,0 0 0 0 0,0 0 0 0 0,0 0 0 0 0,0 0 0 0 0,-1 0-1 0 0,-4 5 530 0 0,1 0-1 0 0,0 1 0 0 0,-9 11 1 0 0,14-17-427 0 0,-1 1 1 0 0,1-1 0 0 0,-1 1 0 0 0,1-1-1 0 0,-1 1 1 0 0,1-1 0 0 0,-1 1-1 0 0,1-1 1 0 0,-1 0 0 0 0,0 1 0 0 0,1-1-1 0 0,-1 0 1 0 0,0 1 0 0 0,-1-1-1 0 0,-7 6 1152 0 0,-3 7 745 0 0,10-11-1910 0 0,1-1-1 0 0,-1 1 1 0 0,0 0 0 0 0,1 0-1 0 0,-1 0 1 0 0,1 0 0 0 0,0 0-1 0 0,-2 4 1 0 0,-19 38 199 0 0,15-31-239 0 0,0 1 1 0 0,1 1 0 0 0,-5 14 0 0 0,8-17-73 0 0,0 0 1 0 0,0 1 0 0 0,1-1-1 0 0,0 23 1 0 0,2-11-16 0 0,5 109 50 0 0,13-22-65 0 0,-14-94 0 0 0,1 0 0 0 0,1 0 0 0 0,0-1 0 0 0,12 21 0 0 0,-9-19 1 0 0,-5-9-2 0 0,0-1-1 0 0,1 0 1 0 0,0-1 0 0 0,0 1 0 0 0,0-1-1 0 0,1 0 1 0 0,0 0 0 0 0,8 6-1 0 0,3 1-40 0 0,-14-10 26 0 0,1-1 1 0 0,0 0 0 0 0,0 0 0 0 0,0 0 0 0 0,0 0 0 0 0,1-1 0 0 0,8 4-1 0 0,-3-3-457 0 0,1 0 0 0 0,0 0 0 0 0,0-2-1 0 0,0 1 1 0 0,15-1 0 0 0,-8-1-929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13:50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4144 0 0,'4'28'4626'0'0,"-16"-44"4362"0"0,10 16-7679 0 0,-28-3 3447 0 0,29 3-4261 0 0,0 2-366 0 0,0 0 1 0 0,0 0-1 0 0,0 0 1 0 0,0 0 0 0 0,0 0-1 0 0,0 0 1 0 0,-1 0-1 0 0,-2 3 1 0 0,-2 3-9 0 0,4-3-84 0 0,0 0 1 0 0,0 0 0 0 0,1 0 0 0 0,-1 1 0 0 0,1-1 0 0 0,0 0 0 0 0,1 1-1 0 0,-1-1 1 0 0,1 9 0 0 0,-2 22 66 0 0,0-18-93 0 0,1 1 0 0 0,0-1 0 0 0,2 1 0 0 0,4 32 0 0 0,21 76-66 0 0,-18-98 35 0 0,0-1 0 0 0,18 38 0 0 0,-23-61 8 0 0,0 1 0 0 0,0-1 1 0 0,1 0-1 0 0,-1 0 0 0 0,1 0 0 0 0,0 0 0 0 0,1-1 0 0 0,-1 1 0 0 0,9 5 0 0 0,-11-9 9 0 0,0 1-1 0 0,-1-1 1 0 0,1 0-1 0 0,0 1 1 0 0,0-1-1 0 0,1 0 1 0 0,-1 0-1 0 0,0-1 1 0 0,0 1-1 0 0,0 0 1 0 0,1-1-1 0 0,-1 0 1 0 0,0 1-1 0 0,1-1 1 0 0,-1 0 0 0 0,0 0-1 0 0,1 0 1 0 0,-1 0-1 0 0,0-1 1 0 0,0 1-1 0 0,1 0 1 0 0,-1-1-1 0 0,0 0 1 0 0,0 0-1 0 0,0 0 1 0 0,1 1-1 0 0,-1-2 1 0 0,3-1-1 0 0,0-1 5 0 0,-1-1 0 0 0,0 1-1 0 0,0-1 1 0 0,-1 0 0 0 0,1 0-1 0 0,-1-1 1 0 0,0 1 0 0 0,0-1 0 0 0,-1 1-1 0 0,1-1 1 0 0,-1 0 0 0 0,-1 0-1 0 0,1 0 1 0 0,0-6 0 0 0,-2 7 17 0 0,-1 0 1 0 0,0 0-1 0 0,0 0 1 0 0,0 1-1 0 0,0-1 1 0 0,-1 0-1 0 0,0 1 0 0 0,0 0 1 0 0,0-1-1 0 0,0 1 1 0 0,-6-7-1 0 0,7 9-24 0 0,-1 0-1 0 0,1 0 0 0 0,-1 1 1 0 0,0-1-1 0 0,1 1 0 0 0,-1 0 1 0 0,0-1-1 0 0,0 1 1 0 0,0 0-1 0 0,0 0 0 0 0,0 0 1 0 0,0 0-1 0 0,0 0 1 0 0,0 1-1 0 0,-1-1 0 0 0,1 1 1 0 0,0-1-1 0 0,0 1 0 0 0,-1 0 1 0 0,1 0-1 0 0,0 0 1 0 0,0 0-1 0 0,-1 0 0 0 0,1 1 1 0 0,0-1-1 0 0,0 1 0 0 0,0-1 1 0 0,-3 2-1 0 0,-3 1-24 0 0,1 1 1 0 0,-1-1-1 0 0,1 2 0 0 0,0-1 0 0 0,1 1 0 0 0,-12 9 0 0 0,17-13-71 0 0,0 0-1 0 0,0-1 0 0 0,0 1 0 0 0,0 0 1 0 0,0 0-1 0 0,0 0 0 0 0,0 0 1 0 0,0 0-1 0 0,0 0 0 0 0,0 0 0 0 0,1 1 1 0 0,-1-1-1 0 0,0 0 0 0 0,1 0 1 0 0,-1 0-1 0 0,0 3 0 0 0,0 0-427 0 0,1-3-291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13:50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11056 0 0,'0'2'852'0'0,"-5"43"1168"0"0,-1 8 3707 0 0,5-29-3848 0 0,-7 42 0 0 0,-2 8-622 0 0,7-34-826 0 0,-2 34-157 0 0,4-46-212 0 0,0-18-60 0 0,1 0 0 0 0,0-1 0 0 0,0 1 0 0 0,3 14 0 0 0,-2-23-105 0 0,8 32 125 0 0,0-19-1763 0 0,3-4-4447 0 0,-3-9-1321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13:51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71 10592 0 0,'0'0'964'0'0,"-1"1"-795"0"0,-6 12 1407 0 0,0-1-1 0 0,1 2 1 0 0,0-1 0 0 0,1 1 0 0 0,-4 15-1 0 0,7-19-1174 0 0,0 1 0 0 0,1-1-1 0 0,0 1 1 0 0,1 0 0 0 0,0-1-1 0 0,0 1 1 0 0,4 19 0 0 0,-2-22-289 0 0,1 12 296 0 0,8 22 1 0 0,-9-37-409 0 0,0 0-1 0 0,0 0 1 0 0,0 0-1 0 0,1 0 1 0 0,0 0 0 0 0,0-1-1 0 0,0 1 1 0 0,0-1-1 0 0,6 6 1 0 0,-8-8-5 0 0,2-1 1 0 0,-1 1-1 0 0,0-1 0 0 0,0 1 1 0 0,0-1-1 0 0,1 0 0 0 0,-1 0 1 0 0,1 0-1 0 0,-1 0 0 0 0,1 0 1 0 0,-1-1-1 0 0,1 1 0 0 0,-1-1 1 0 0,1 0-1 0 0,-1 1 0 0 0,1-1 1 0 0,0 0-1 0 0,-1 0 1 0 0,4-1-1 0 0,-1 0 23 0 0,-1 0 0 0 0,1-1 1 0 0,0 1-1 0 0,-1-1 0 0 0,0 0 0 0 0,0 0 1 0 0,1 0-1 0 0,-1-1 0 0 0,7-5 0 0 0,-8 5 26 0 0,-1 0 0 0 0,1 0-1 0 0,-1-1 1 0 0,1 1-1 0 0,-1-1 1 0 0,0 1 0 0 0,-1-1-1 0 0,3-7 1 0 0,9-32 365 0 0,-12 33-269 0 0,0 1 0 0 0,-1 0 1 0 0,0-13-1 0 0,-1 5 41 0 0,1 9-82 0 0,-1 1-1 0 0,0-1 1 0 0,0 0-1 0 0,-4-9 0 0 0,0-6 106 0 0,3 16-147 0 0,0-1 0 0 0,0 1 0 0 0,-1-1 0 0 0,0 1 0 0 0,0 0 1 0 0,-1 0-1 0 0,0 0 0 0 0,0 1 0 0 0,0-1 0 0 0,-6-5 0 0 0,2 4-35 0 0,0 0-1 0 0,0 0 1 0 0,-1 0 0 0 0,0 1 0 0 0,-1 1-1 0 0,-10-7 1 0 0,13 9-86 0 0,-1 0 1 0 0,1 1-1 0 0,-1 0 0 0 0,0 0 0 0 0,-12-2 0 0 0,15 4-81 0 0,0 0 0 0 0,1 1-1 0 0,-1 0 1 0 0,0 0 0 0 0,0 0-1 0 0,1 0 1 0 0,-1 1 0 0 0,1 0-1 0 0,-1 0 1 0 0,0 0 0 0 0,-4 2 0 0 0,8-3-1097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13:5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13616 0 0,'9'-2'249'0'0,"-1"0"0"0"0,1 0 0 0 0,0 1 0 0 0,0 0 0 0 0,10 1 0 0 0,-14 0 116 0 0,0 1 0 0 0,0 0 0 0 0,0-1 0 0 0,0 2 0 0 0,-1-1 0 0 0,1 0 0 0 0,-1 1 0 0 0,1 0 0 0 0,-1 0 0 0 0,1 0 0 0 0,3 4 0 0 0,1 0 611 0 0,-6-4-694 0 0,0 0-1 0 0,0 0 1 0 0,-1 0-1 0 0,1 0 1 0 0,-1 0-1 0 0,1 0 1 0 0,-1 1-1 0 0,0 0 1 0 0,0-1-1 0 0,0 1 1 0 0,0 0-1 0 0,2 5 1 0 0,3 6 114 0 0,-1-1 0 0 0,0 1 0 0 0,-1 0 0 0 0,-1 1 0 0 0,0-1 0 0 0,-1 1 0 0 0,-1-1 0 0 0,2 30 0 0 0,-4-21-182 0 0,-9 196 1273 0 0,-48 110-1207 0 0,30-227-1259 0 0,22-86 491 0 0,-2 1 0 0 0,0-1 0 0 0,-16 27 1 0 0,13-32-1559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15:33.75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218 287 8664 0 0,'-36'-12'10118'0'0,"36"12"-9998"0"0,-1 0-1 0 0,0-1 0 0 0,1 1 1 0 0,-1 0-1 0 0,0 0 0 0 0,1-1 1 0 0,-1 1-1 0 0,0 0 0 0 0,0 0 1 0 0,1 0-1 0 0,-1 0 0 0 0,0 0 1 0 0,0 0-1 0 0,1 0 0 0 0,-1 0 0 0 0,0 0 1 0 0,1 0-1 0 0,-1 0 0 0 0,0 1 1 0 0,0-1-1 0 0,0 1 0 0 0,-4 1-28 0 0,0 1-1 0 0,0 0 1 0 0,1 1-1 0 0,-1-1 1 0 0,1 1 0 0 0,0 0-1 0 0,0 0 1 0 0,1 0-1 0 0,-1 1 1 0 0,1-1-1 0 0,-3 6 1 0 0,-6 10 0 0 0,-11 29 0 0 0,16-35-120 0 0,-22 45 29 0 0,-10 25 0 0 0,36-73 0 0 0,3-11 0 0 0,0 0 0 0 0,0 0 0 0 0,0 1 0 0 0,0-1 0 0 0,0 0 0 0 0,0 0 0 0 0,0 0 0 0 0,0 0 0 0 0,0 1 0 0 0,-1-1 0 0 0,1 0 0 0 0,0 0 0 0 0,0 0 0 0 0,0 1 0 0 0,0-1 0 0 0,1 0 0 0 0,-1 0 0 0 0,0 0 0 0 0,0 0 0 0 0,0 1 0 0 0,0-1 0 0 0,0 0 0 0 0,0 0 0 0 0,0 0 0 0 0,0 0 0 0 0,0 1 0 0 0,0-1 0 0 0,0 0 0 0 0,1 0 0 0 0,-1 0 0 0 0,0 0 0 0 0,0 0 0 0 0,0 1 0 0 0,1-1 0 0 0,5-2 0 0 0,9-7 0 0 0,-14 9 0 0 0,5-5 0 0 0,0 0 0 0 0,-1 0 0 0 0,1-1 0 0 0,-1 0 0 0 0,6-8 0 0 0,6-8 0 0 0,11-10 0 0 0,23-38 0 0 0,-33 42 3 0 0,2 2-1 0 0,1 0 1 0 0,25-23 0 0 0,3 2 45 0 0,-21 19-25 0 0,2 1 0 0 0,54-39 0 0 0,-41 35-12 0 0,13-7 33 0 0,-50 34-35 0 0,1 0 0 0 0,0 0 0 0 0,0 1 0 0 0,0 0 0 0 0,1 1 0 0 0,9-3 0 0 0,15 5 17 0 0,-32 0-21 0 0,1 0 0 0 0,-1 1 0 0 0,0-1 1 0 0,1 1-1 0 0,-1 0 0 0 0,0-1 0 0 0,1 1 0 0 0,-1-1 0 0 0,0 1 0 0 0,0-1 0 0 0,1 1 0 0 0,-1 0 0 0 0,0-1 0 0 0,0 1 0 0 0,0 0 0 0 0,0-1 0 0 0,0 1 0 0 0,0 0 0 0 0,1 7 33 0 0,-1-1 1 0 0,0 1-1 0 0,-1-1 0 0 0,0 1 0 0 0,0-1 0 0 0,0 1 0 0 0,-1-1 1 0 0,0 0-1 0 0,-1 0 0 0 0,1 0 0 0 0,-5 7 0 0 0,0 4 4 0 0,-3 5 33 0 0,-2 0 0 0 0,-18 29-1 0 0,-3 4-30 0 0,-76 117-3 0 0,32-56-18 0 0,58-86-36 0 0,-93 158-240 0 0,76-118 293 0 0,30-61-40 0 0,2 0 0 0 0,-1 1 0 0 0,-4 19 0 0 0,9-29-2 0 0,-1-1 0 0 0,1 0 0 0 0,0 1 0 0 0,0-1 0 0 0,0 0 0 0 0,0 1 1 0 0,0-1-1 0 0,0 0 0 0 0,0 1 0 0 0,0-1 0 0 0,0 0 0 0 0,0 1 0 0 0,0-1 1 0 0,0 0-1 0 0,0 1 0 0 0,0-1 0 0 0,0 0 0 0 0,1 1 0 0 0,-1-1 1 0 0,0 0-1 0 0,0 1 0 0 0,0-1 0 0 0,2 1-3 0 0,-1-1 0 0 0,1 0-1 0 0,-1 0 1 0 0,0 0 0 0 0,1 0 0 0 0,-1 0 0 0 0,1 0 0 0 0,-1 0-1 0 0,0 0 1 0 0,1-1 0 0 0,-1 1 0 0 0,0 0 0 0 0,1-1 0 0 0,-1 1-1 0 0,2-2 1 0 0,11-5 5 0 0,0 0 0 0 0,-1-1 0 0 0,21-17 0 0 0,-14 10 0 0 0,72-59 197 0 0,-15 10 22 0 0,43-35 40 0 0,-5 3-70 0 0,-91 77-188 0 0,-11 8 1 0 0,1 1 1 0 0,-1 0-1 0 0,19-9 1 0 0,-13 9 38 0 0,-14 7-35 0 0,1 0-1 0 0,-1 0 1 0 0,12-3 0 0 0,5-2 58 0 0,-21 8-11 0 0,0-1-40 0 0,-1 1-1 0 0,1 0 1 0 0,-1 0 0 0 0,1 0-1 0 0,-1 0 1 0 0,1 0-1 0 0,-1 0 1 0 0,1 0 0 0 0,-1 0-1 0 0,1 0 1 0 0,-1 0 0 0 0,1 0-1 0 0,-1 0 1 0 0,1 1-1 0 0,-1-1 1 0 0,1 0 0 0 0,-1 0-1 0 0,0 0 1 0 0,1 1-1 0 0,-1-1 1 0 0,1 1 0 0 0,0 2-3 0 0,-1 1 0 0 0,0-1 0 0 0,0 1 0 0 0,0 0 0 0 0,0-1 1 0 0,-1 1-1 0 0,0-1 0 0 0,1 1 0 0 0,-1-1 0 0 0,-2 5 0 0 0,-3 21 47 0 0,4-19-45 0 0,0-1 1 0 0,-1 1-1 0 0,0 0 1 0 0,-9 17 0 0 0,7-14-10 0 0,-14 28-3 0 0,8-16 0 0 0,-11 32 0 0 0,-6 15-160 0 0,23-59 122 0 0,-22 53-205 0 0,13-21-170 0 0,27-48 347 0 0,-6-1 66 0 0,-1-1 0 0 0,1 1 0 0 0,-1-1 0 0 0,0 0 0 0 0,0 0 0 0 0,0-1 0 0 0,7-9 0 0 0,-5 5 0 0 0,22-20 161 0 0,2 1 0 0 0,46-33 0 0 0,-53 42-101 0 0,-17 13 21 0 0,-1 0 0 0 0,14-7 1 0 0,55-35 257 0 0,4-2-241 0 0,-60 35 86 0 0,-17 13-186 0 0,1 0 0 0 0,-1 0 1 0 0,1 1-1 0 0,0-1 0 0 0,4-1 1 0 0,53-28 99 0 0,-57 31-86 0 0,-1-1-1 0 0,1 1 1 0 0,-1 0 0 0 0,1 0-1 0 0,0 0 1 0 0,4 0-1 0 0,9-1 34 0 0,-10 0-33 0 0,14-4 46 0 0,-10 3-46 0 0,-9 5-11 0 0,1 0-3 0 0,8-3 3 0 0,19-9 24 0 0,-8 3 32 0 0,25-5 0 0 0,3-4-4 0 0,-47 16-53 0 0,0 0 0 0 0,0 0 0 0 0,0 0 0 0 0,0 0 0 0 0,0-1 0 0 0,0 1 0 0 0,0-1 0 0 0,0 0 0 0 0,0 0 0 0 0,0 0 0 0 0,2-1 0 0 0,-1 0 0 0 0,20-10-1 0 0,-23 10 5 0 0,1 2-1 0 0,-1-1 1 0 0,1 0 0 0 0,-1 0 0 0 0,1 0 0 0 0,-1 1 0 0 0,1-1 0 0 0,0 1 0 0 0,-1-1 0 0 0,1 1 0 0 0,0 0 0 0 0,-1-1 0 0 0,3 1 0 0 0,11-5 9 0 0,1-1-16 0 0,-15 6-9 0 0,1 0-1 0 0,-1-1 1 0 0,1 1-1 0 0,-1 0 1 0 0,1-1-1 0 0,-1 1 1 0 0,1 0-1 0 0,-1-1 1 0 0,1 0-1 0 0,-1 1 1 0 0,1-1-1 0 0,1-1 1 0 0,4 0-152 0 0,26-2 554 0 0,-13-4 382 0 0,-14 6-740 0 0,1 0 0 0 0,0-1 0 0 0,-1 1 0 0 0,0-1 0 0 0,0-1-1 0 0,0 1 1 0 0,0-1 0 0 0,6-5 0 0 0,-5 3-8 0 0,3 2 29 0 0,10-3 25 0 0,-16 2-56 0 0,0 1 2 0 0,14-4-12 0 0,-15 6-12 0 0,-1 1 0 0 0,1-1 0 0 0,0 1 0 0 0,0-1 0 0 0,0 1 0 0 0,0 0 0 0 0,0 0 0 0 0,1 1 0 0 0,5-2 0 0 0,-8 2 0 0 0,10-1 0 0 0,-2-2 11 0 0,23-5 42 0 0,-19 3-53 0 0,-12 4 5 0 0,0 1 0 0 0,0-1 0 0 0,0 0 0 0 0,1 1 0 0 0,-1 0-1 0 0,0-1 1 0 0,0 1 0 0 0,0 0 0 0 0,1 0 0 0 0,1-1-1 0 0,-2 2-3 0 0,0-1 0 0 0,0 0 0 0 0,1 0 0 0 0,-1 0 0 0 0,0-1-1 0 0,0 1 1 0 0,0 0 0 0 0,0 0 0 0 0,0 0 0 0 0,0-1-1 0 0,0 1 1 0 0,0 0 0 0 0,0-1 0 0 0,0 1 0 0 0,1-2-1 0 0,22-9-2 0 0,-5-1 26 0 0,-16 10-18 0 0,0-1 0 0 0,1 1-1 0 0,-1 1 1 0 0,0-1 0 0 0,1 0-1 0 0,4-1 1 0 0,-4 0-6 0 0,2-4 0 0 0,2 6 0 0 0,2 1 0 0 0,-2 0 0 0 0,-1-1 0 0 0,2-1 0 0 0,3 1 0 0 0,-2-3 0 0 0,-3 0 0 0 0,-1-1 11 0 0,-4 5 106 0 0,-11 17-53 0 0,9-16-62 0 0,0-1-1 0 0,-1 1 1 0 0,1-1-1 0 0,0 1 1 0 0,0 0-1 0 0,0-1 0 0 0,-1 1 1 0 0,1-1-1 0 0,0 1 1 0 0,-1-1-1 0 0,1 1 1 0 0,0-1-1 0 0,-1 1 1 0 0,1-1-1 0 0,-1 1 1 0 0,1-1-1 0 0,-1 0 1 0 0,1 1-1 0 0,-1-1 1 0 0,1 0-1 0 0,-1 1 1 0 0,1-1-1 0 0,-1 0 1 0 0,1 1-1 0 0,-1-1 0 0 0,0 0 1 0 0,1 0-1 0 0,-2 0 1 0 0,0 1 8 0 0,-24 18 3 0 0,22-15-9 0 0,-1-1 1 0 0,1 1 0 0 0,-1-1 0 0 0,0 0-1 0 0,0 0 1 0 0,0 0 0 0 0,0-1-1 0 0,-1 0 1 0 0,1 0 0 0 0,-8 2-1 0 0,-3-1 0 0 0,0 1 0 0 0,-27 11 0 0 0,-14 3-5 0 0,32-10 1 0 0,20-5 0 0 0,0-1 0 0 0,0-1 0 0 0,0 1 0 0 0,-9 1 0 0 0,9-3 0 0 0,1 0 0 0 0,0 1 0 0 0,-1 0 0 0 0,1 0 0 0 0,0 0 0 0 0,0 1 0 0 0,0-1 0 0 0,-1 1 0 0 0,2 0 0 0 0,-1 0 0 0 0,-7 5 0 0 0,-3 1 0 0 0,-1-1 0 0 0,-20 7 0 0 0,11-5 0 0 0,-94 33 0 0 0,85-28 0 0 0,-1-3 0 0 0,-62 14 0 0 0,80-21 0 0 0,1 0 0 0 0,-22 10 0 0 0,-17 5 0 0 0,-86 19 0 0 0,67-18 0 0 0,50-12 0 0 0,-25 10 0 0 0,26-9 0 0 0,-26 7 0 0 0,35-12 0 0 0,0 1 0 0 0,0 0 0 0 0,-15 9 0 0 0,14-6 0 0 0,-27 10 0 0 0,-6 0 20 0 0,31-11-5 0 0,-2 0-1 0 0,-27 6 1 0 0,28-9-15 0 0,0 1 0 0 0,0 1 0 0 0,-25 14 0 0 0,0-1 0 0 0,-43 19 11 0 0,10-4 44 0 0,17-8-46 0 0,53-23 0 0 0,-1 1 0 0 0,0-1 1 0 0,1 1-1 0 0,0 0 0 0 0,0 0 1 0 0,0 0-1 0 0,-6 7 0 0 0,6-5 0 0 0,0-2 0 0 0,0 1-1 0 0,-1 0 1 0 0,-10 6-1 0 0,8-8-8 0 0,6-2 0 0 0,0 0 0 0 0,0 0 0 0 0,0 0 0 0 0,0 1 0 0 0,0-1 0 0 0,0 1 0 0 0,0-1 0 0 0,-2 3 0 0 0,2-1 0 0 0,3-3 0 0 0,-2 2 0 0 0,-20 17 0 0 0,17-15 11 0 0,2-2 31 0 0,-1 4-20 0 0,2-5 10 0 0,1-1-33 0 0,0 0 0 0 0,1 0 0 0 0,-1 0 1 0 0,0 0-1 0 0,0 0 0 0 0,0 0 0 0 0,1 0 0 0 0,-1 0 1 0 0,0 0-1 0 0,0 0 0 0 0,0 0 0 0 0,0 0 0 0 0,1 0 1 0 0,-1-1-1 0 0,0 1 0 0 0,0 0 0 0 0,0 0 0 0 0,0 0 1 0 0,1 0-1 0 0,-1 0 0 0 0,0-1 0 0 0,0 1 0 0 0,0 0 1 0 0,0 0-1 0 0,0 0 0 0 0,0 0 0 0 0,0-1 0 0 0,0 1 1 0 0,1 0-1 0 0,-1 0 0 0 0,9-14-17 0 0,-1 5 18 0 0,1 1 0 0 0,-1 0 0 0 0,19-12 0 0 0,-18 14 0 0 0,97-71 0 0 0,-95 69 0 0 0,7-5 0 0 0,23-12 0 0 0,-34 20 0 0 0,1 1 0 0 0,10-11 0 0 0,-13 11 0 0 0,0-1 0 0 0,1 1 0 0 0,-1 1 0 0 0,12-7 0 0 0,45-17 0 0 0,31-12 0 0 0,-70 32 16 0 0,-16 5-6 0 0,1-1-1 0 0,-1 1 1 0 0,0-1 0 0 0,10-5-1 0 0,19-6 44 0 0,-27 10-30 0 0,1-1-1 0 0,19-6 0 0 0,9-4-3 0 0,23-15 162 0 0,-44 23-172 0 0,-15 4 12 0 0,1 0 2 0 0,16-9-1 0 0,-7 4 44 0 0,0-2-1 0 0,18-17 1 0 0,-9 6-18 0 0,-16 17-40 0 0,-1-1 0 0 0,0 0 0 0 0,0 0 0 0 0,-1 0 0 0 0,1 0 0 0 0,-1 0 0 0 0,3-7 0 0 0,-4 9-4 0 0,-2 2-3 0 0,1 0 0 0 0,-1 0 0 0 0,0 1 0 0 0,0-1 0 0 0,1 0 0 0 0,-1 0 0 0 0,0 0 0 0 0,0 1 0 0 0,0-1 0 0 0,0 0 0 0 0,0 0 0 0 0,0 0 0 0 0,0 0 0 0 0,0 1 0 0 0,0-2 0 0 0,0-6 32 0 0,-3-10-22 0 0,1 7 5 0 0,0-1 0 0 0,-1 1 0 0 0,-6-16 0 0 0,8 25-12 0 0,0-1 0 0 0,-1 1 0 0 0,1 0-1 0 0,-1 0 1 0 0,1 0 0 0 0,-1 0 0 0 0,0 0 0 0 0,0 0-1 0 0,0 0 1 0 0,0 1 0 0 0,0-1 0 0 0,0 1 0 0 0,-4-3-1 0 0,1 4 328 0 0,-3-5-231 0 0,3-1-167 0 0,4 4-39 0 0,3 3-186 0 0,52 24 224 0 0,-47-22 81 0 0,0 0 0 0 0,1 0 0 0 0,-1-1 0 0 0,0 0-1 0 0,1-1 1 0 0,0 0 0 0 0,-1 0 0 0 0,1 0 0 0 0,14-1 0 0 0,-3-3-18 0 0,-1 1-1 0 0,1 1 0 0 0,0 1 1 0 0,32 4-1 0 0,-42-3 38 0 0,1-1 0 0 0,17-2-1 0 0,3 0 46 0 0,-6 1 14 0 0,-19 0-67 0 0,-1 0-1 0 0,1 1 1 0 0,0 0 0 0 0,-1 0-1 0 0,1 0 1 0 0,-1 1-1 0 0,9 1 1 0 0,4 3-24 0 0,-1 0 0 0 0,1-1 0 0 0,0-1 0 0 0,0-1 0 0 0,25 0 0 0 0,43 2 0 0 0,-21 1 0 0 0,-62-5 0 0 0,0 0 0 0 0,0 0 0 0 0,0 0 0 0 0,0 0 0 0 0,0 0 0 0 0,0-1 0 0 0,-1 1 0 0 0,1-1 0 0 0,0 1 0 0 0,0-1 0 0 0,0 0 0 0 0,-1 1 0 0 0,3-3 0 0 0,1 1 0 0 0,18-7 0 0 0,-9 5 22 0 0,-9 2-13 0 0,-1 1-1 0 0,1 0 1 0 0,-1 0-1 0 0,1 0 1 0 0,0 0-1 0 0,7 0 0 0 0,65-7-33 0 0,-49 8 46 0 0,-24 0 31 0 0,-1 0-1 0 0,0 0 0 0 0,0 0 0 0 0,0 0 1 0 0,0 0-1 0 0,0 1 0 0 0,0 0 0 0 0,0-1 0 0 0,0 1 1 0 0,0 0-1 0 0,5 3 0 0 0,7-1-385 0 0,-10-3 232 0 0,-4 1 94 0 0,-1-1 0 0 0,1 0 0 0 0,-1 0 0 0 0,1 1 1 0 0,-1-1-1 0 0,1 0 0 0 0,0 0 0 0 0,-1 0 0 0 0,1 0 0 0 0,-1 0 0 0 0,1 0 0 0 0,0 0 0 0 0,-1 0 0 0 0,1 0 0 0 0,-1 0 0 0 0,1 0 1 0 0,0 0-1 0 0,-1 0 0 0 0,1-1 0 0 0,-1 1 0 0 0,1 0 0 0 0,-1 0 0 0 0,2-1 0 0 0,1 0 6 0 0,0 2 2 0 0,-2-1 0 0 0,-1 0 0 0 0,1 1 0 0 0,-1-1 0 0 0,1 0 0 0 0,0 0 0 0 0,-1 1 0 0 0,1-1 0 0 0,0 0 0 0 0,-1 0 0 0 0,1 0 0 0 0,0 0 0 0 0,-1 0 0 0 0,1 0 0 0 0,0 0 0 0 0,-1 0 0 0 0,1 0 0 0 0,0 0 0 0 0,-1 0 0 0 0,1-1 0 0 0,0 1 0 0 0,-1 0 0 0 0,2-1 0 0 0,19-5 0 0 0,-15 4 0 0 0,-4 1 0 0 0,0 0 0 0 0,0 1 0 0 0,1-1 0 0 0,-1 0 0 0 0,0 0 0 0 0,0-1 0 0 0,4-1 0 0 0,-3 0 0 0 0,1 1 0 0 0,0 0 0 0 0,0 0 0 0 0,7-3 0 0 0,23-7 0 0 0,26-4 0 0 0,-36 6 0 0 0,-21 9 0 0 0,13-6 0 0 0,16-4 393 0 0,-16 5 909 0 0,0-1-1037 0 0,13-7-249 0 0,36-18-16 0 0,-46 23-933 0 0,1 0 0 0 0,31-8-1 0 0,-44 14 814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15:56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1 343 6448 0 0,'0'0'13629'0'0,"0"-1"-13011"0"0,6-12-204 0 0,1 1 0 0 0,0 0-1 0 0,0 0 1 0 0,1 1 0 0 0,1 0-1 0 0,0 1 1 0 0,0-1 0 0 0,1 2 0 0 0,0-1-1 0 0,13-7 1 0 0,2-2-204 0 0,1 2 1 0 0,1 1-1 0 0,41-18 0 0 0,90-22 10 0 0,-96 36-152 0 0,30-9-68 0 0,-67 23 3 0 0,-22 5-5 0 0,0 1 1 0 0,0-1-1 0 0,1 0 1 0 0,-1 0-1 0 0,0 0 1 0 0,0 0 0 0 0,0-1-1 0 0,0 1 1 0 0,4-4-1 0 0,-7 5-15 0 0,1 0-1 0 0,-1-1 1 0 0,0 1-1 0 0,1 0 0 0 0,-1 0 1 0 0,0 0-1 0 0,1 0 1 0 0,-1-1-1 0 0,0 1 1 0 0,1 0-1 0 0,-1 0 1 0 0,0 0-1 0 0,1 0 1 0 0,-1 0-1 0 0,0 0 1 0 0,1 0-1 0 0,-1 0 0 0 0,1 0 1 0 0,-1 0-1 0 0,0 0 1 0 0,1 0-1 0 0,-1 0 1 0 0,0 0-1 0 0,1 0 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15:56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1 602 12264 0 0,'0'0'6591'0'0,"0"-1"-5719"0"0,0-4-564 0 0,1 0-1 0 0,-1 0 0 0 0,1 1 0 0 0,1-1 1 0 0,-1 0-1 0 0,1 1 0 0 0,0-1 0 0 0,0 1 0 0 0,0 0 1 0 0,0-1-1 0 0,1 1 0 0 0,5-7 0 0 0,6-5 536 0 0,26-25 0 0 0,-13 15-296 0 0,53-53 316 0 0,-58 60-609 0 0,1 0 1 0 0,47-27-1 0 0,-27 18-346 0 0,193-107-77 0 0,-196 113 161 0 0,81-38 8 0 0,-105 52-220 0 0,29-11 0 0 0,-18 3-814 0 0,-26 15 556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15:57.2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61 549 1840 0 0,'-1'2'133'0'0,"-15"11"1217"0"0,12-10 348 0 0,-1 1 0 0 0,1 0 0 0 0,0 0 0 0 0,0 0 1 0 0,-4 6-1 0 0,7-9-1562 0 0,1 0 0 0 0,0-1 0 0 0,-1 1 0 0 0,0 0 1 0 0,1-1-1 0 0,-1 1 0 0 0,1-1 0 0 0,-1 1 0 0 0,0-1 0 0 0,-7 4 7230 0 0,9-6-6806 0 0,4-8 28 0 0,-3 7-454 0 0,-1 0 0 0 0,1-1 0 0 0,0 1-1 0 0,0 1 1 0 0,0-1 0 0 0,0 0 0 0 0,4-3 0 0 0,10-11 281 0 0,-11 12-288 0 0,0 0 1 0 0,0 0 0 0 0,6-4-1 0 0,50-39 439 0 0,-32 24-294 0 0,57-36 0 0 0,15 10-41 0 0,12-8-93 0 0,68-34-2 0 0,-86 47-81 0 0,-1 6-45 0 0,-24 12 1 0 0,-3 0 52 0 0,-37 16-307 0 0,0-1 0 0 0,28-17 1 0 0,-56 28-198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15:57.6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72 258 8752 0 0,'-9'-5'673'0'0,"8"5"-580"0"0,-1-1-1 0 0,1 0 1 0 0,0 1-1 0 0,0-1 1 0 0,0 0 0 0 0,0 1-1 0 0,0-1 1 0 0,0 1-1 0 0,-1 0 1 0 0,1 0-1 0 0,0-1 1 0 0,0 1 0 0 0,-1 0-1 0 0,1 0 1 0 0,0 0-1 0 0,0 0 1 0 0,-1 0-1 0 0,1 0 1 0 0,0 1 0 0 0,0-1-1 0 0,-1 0 1 0 0,1 1-1 0 0,0-1 1 0 0,0 1 0 0 0,0-1-1 0 0,0 1 1 0 0,-2 1-1 0 0,0-1 579 0 0,-7 2 941 0 0,9-3-1444 0 0,1 0 0 0 0,-1 1 0 0 0,0-1 0 0 0,0 0 0 0 0,-9 8 8315 0 0,12-9-8100 0 0,6-7-24 0 0,-7 6-307 0 0,1 0-1 0 0,-1 0 1 0 0,1 1 0 0 0,0-1 0 0 0,0 0 0 0 0,-1 1 0 0 0,1 0 0 0 0,0-1 0 0 0,1 1-1 0 0,3-2 1 0 0,-2 2 12 0 0,2 0 13 0 0,-1-1 1 0 0,0 1 0 0 0,1-1 0 0 0,-1 0 0 0 0,0-1-1 0 0,5-3 1 0 0,81-41 34 0 0,-17 8-227 0 0,-40 22-663 0 0,0-2 0 0 0,45-32 0 0 0,-46 26-4947 0 0,-1 3-1796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9T23:24:31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11664 0 0,'0'0'1053'0'0,"1"-2"-864"0"0,13-11-274 0 0,16-17 3305 0 0,2 2-263 0 0,-31 26-2862 0 0,0 1 1 0 0,1 0-1 0 0,-1 0 0 0 0,0 1 1 0 0,1-1-1 0 0,-1 0 0 0 0,1 0 1 0 0,-1 1-1 0 0,1-1 0 0 0,-1 1 1 0 0,3-1-1 0 0,26-10 218 0 0,-29 10-456 0 0,0 1 1 0 0,0-1-1 0 0,1 1 0 0 0,-1 0 0 0 0,0-1 0 0 0,0 1 0 0 0,1 0 0 0 0,-1 0 0 0 0,0 0 1 0 0,1 0-1 0 0,-1 0 0 0 0,0 0 0 0 0,1 0 0 0 0,-1 0 0 0 0,0 1 0 0 0,0-1 0 0 0,3 1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16:25.03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38 112 11976 0 0,'-19'-41'10254'0'0,"19"42"-10062"0"0,1 49 223 0 0,-1 45-247 0 0,-10 105-83 0 0,6-28-32 0 0,3-114-31 0 0,-3 30 20 0 0,3-34-126 0 0,2-56 70 0 0,-1 1 0 0 0,0-1 0 0 0,1 1 0 0 0,-1-1 0 0 0,1 1 0 0 0,0 0 0 0 0,-1-1 0 0 0,1 1 0 0 0,0 0 0 0 0,2-2 0 0 0,2-6-17 0 0,2-6-4 0 0,-1 0 1 0 0,-1 0-1 0 0,4-18 1 0 0,7-20-31 0 0,42-120 186 0 0,-9 22 38 0 0,-21 67 129 0 0,-12 34-117 0 0,33-73 0 0 0,-46 116-95 0 0,1 0 0 0 0,-1 0 0 0 0,1 1 0 0 0,1-1 0 0 0,8-9 0 0 0,-12 15 92 0 0,4 13 738 0 0,-3-4-892 0 0,-1 0 0 0 0,1 0 0 0 0,-1 0 0 0 0,0 0 0 0 0,-1 0 0 0 0,0 1 0 0 0,-2 15 0 0 0,-4 62-112 0 0,-3 21 234 0 0,2 65-86 0 0,6-69-26 0 0,0-58-24 0 0,6 46 0 0 0,-4-84 0 0 0,0 0 0 0 0,0-1 0 0 0,1 1 0 0 0,0 0 0 0 0,1-1 0 0 0,5 12 0 0 0,-8-17-1 0 0,0-1-1 0 0,0 0 1 0 0,0 1-1 0 0,0-1 1 0 0,1 0 0 0 0,-1 1-1 0 0,0-1 1 0 0,0 0-1 0 0,0 1 1 0 0,0-1-1 0 0,1 0 1 0 0,-1 1-1 0 0,0-1 1 0 0,1 0-1 0 0,-1 1 1 0 0,0-1 0 0 0,0 0-1 0 0,1 0 1 0 0,-1 0-1 0 0,0 1 1 0 0,1-1-1 0 0,-1 0 1 0 0,0 0-1 0 0,1 0 1 0 0,-1 0-1 0 0,0 0 1 0 0,1 1 0 0 0,-1-1-1 0 0,1 0 1 0 0,-1 0-1 0 0,0 0 1 0 0,1 0-1 0 0,0 0 1 0 0,3-4-30 0 0,0 1 17 0 0,-1 1 0 0 0,0-1 0 0 0,1 0 0 0 0,-1-1 0 0 0,0 1 0 0 0,-1 0 0 0 0,1-1 0 0 0,-1 0 0 0 0,1 0 0 0 0,3-7 0 0 0,0-6-19 0 0,8-24 1 0 0,-4 10 3 0 0,6-15 29 0 0,15-40 0 0 0,-3 4 6 0 0,4-10 148 0 0,-19 48-26 0 0,26-57 0 0 0,-34 88-76 0 0,-1 0-1 0 0,5-22 1 0 0,4-15 97 0 0,-12 48-74 0 0,4 32 90 0 0,-4 9-77 0 0,-1 31-13 0 0,-1-55-53 0 0,2 0-1 0 0,2 24 1 0 0,1 4 20 0 0,-5 122 34 0 0,-1-59-99 0 0,0-10-477 0 0,-1-70 314 0 0,1-21 185 0 0,1 1 0 0 0,0 0-1 0 0,0 0 1 0 0,1 7 0 0 0,0-11 221 0 0,2-4-63 0 0,2-2-185 0 0,0 0 0 0 0,1-1 0 0 0,-1 0 0 0 0,-1 0 0 0 0,1 0 0 0 0,-1 0 0 0 0,0 0 0 0 0,0-1 0 0 0,4-10 0 0 0,0-6-17 0 0,6-31 0 0 0,-5 17 190 0 0,9-37-61 0 0,16-55-87 0 0,24-50 3 0 0,-15 66 0 0 0,-34 95 4 0 0,0 0-1 0 0,13-19 1 0 0,-20 35 52 0 0,0 1-51 0 0,-1 0 1 0 0,1 0-1 0 0,0 0 0 0 0,-1 1 1 0 0,1-1-1 0 0,0 0 1 0 0,-1 1-1 0 0,1-1 0 0 0,-1 0 1 0 0,1 1-1 0 0,0-1 1 0 0,-1 1-1 0 0,1-1 0 0 0,-1 1 1 0 0,0-1-1 0 0,1 1 1 0 0,-1-1-1 0 0,1 1 0 0 0,-1 0 1 0 0,0-1-1 0 0,1 1 1 0 0,-1 0-1 0 0,1 0 0 0 0,4 18 39 0 0,-2 13 37 0 0,-1 1 0 0 0,-2-1-1 0 0,-7 57 1 0 0,0 26-24 0 0,1 31 18 0 0,0-1-18 0 0,6-112-57 0 0,7 45 0 0 0,-6-65 0 0 0,3-42-97 0 0,-8-334-350 0 0,17 192 447 0 0,-9 134 0 0 0,-4 35 0 0 0,0 1 0 0 0,0-1 0 0 0,1 0 0 0 0,-1 0 0 0 0,1 1 0 0 0,-1-1 0 0 0,1 0 0 0 0,0 1 0 0 0,0-1 0 0 0,-1 1 0 0 0,1-1 0 0 0,2-1 0 0 0,4-8 0 0 0,-7 10 0 0 0,0 1 1 0 0,0 0-1 0 0,0 0 0 0 0,0-1 0 0 0,0 1 1 0 0,1 0-1 0 0,-1 0 0 0 0,0-1 0 0 0,0 1 0 0 0,0 0 1 0 0,1 0-1 0 0,-1-1 0 0 0,0 1 0 0 0,0 0 1 0 0,1 0-1 0 0,-1 0 0 0 0,0-1 0 0 0,0 1 1 0 0,1 0-1 0 0,-1 0 0 0 0,0 0 0 0 0,1 0 0 0 0,-1 0 1 0 0,0 0-1 0 0,0 0 0 0 0,1-1 0 0 0,-1 1 1 0 0,0 0-1 0 0,1 0 0 0 0,-1 0 0 0 0,0 0 1 0 0,1 1-1 0 0,-1-1 0 0 0,0 0 0 0 0,1 0 0 0 0,-1 0 1 0 0,0 0-1 0 0,1 0 0 0 0,-1 0 0 0 0,0 0 1 0 0,0 0-1 0 0,1 1 0 0 0,-1-1 0 0 0,0 0 0 0 0,0 0 1 0 0,1 0-1 0 0,-1 1 0 0 0,0-1 0 0 0,0 0 1 0 0,1 0-1 0 0,-1 1 0 0 0,0-1 0 0 0,0 0 1 0 0,0 1-1 0 0,0-1 3 0 0,3 2 11 0 0,0 1 0 0 0,-1-1-1 0 0,0 1 1 0 0,1-1 0 0 0,-1 1 0 0 0,0 0-1 0 0,-1 0 1 0 0,1 0 0 0 0,0 0 0 0 0,-1 1-1 0 0,0-1 1 0 0,0 0 0 0 0,0 0 0 0 0,1 5-1 0 0,3 7 5 0 0,1 5 37 0 0,0 0-1 0 0,4 40 0 0 0,-5-26-25 0 0,11 108 147 0 0,-4-23-20 0 0,-1 47 155 0 0,-8-84-220 0 0,-2 14-1953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16:30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59 11520 0 0,'0'0'528'0'0,"-1"-1"-16"0"0,-2-3-326 0 0,3 4-151 0 0,0 0-1 0 0,-1-1 0 0 0,1 1 0 0 0,0 0 1 0 0,0-1-1 0 0,-1 1 0 0 0,1 0 1 0 0,0-1-1 0 0,-1 1 0 0 0,1 0 1 0 0,0 0-1 0 0,-1-1 0 0 0,1 1 1 0 0,-1 0-1 0 0,1 0 0 0 0,0 0 0 0 0,-1 0 1 0 0,1 0-1 0 0,-1-1 0 0 0,1 1 1 0 0,-1 0-1 0 0,1 0 0 0 0,0 0 1 0 0,-1 0-1 0 0,1 0 0 0 0,-14-7 11472 0 0,14 8-11423 0 0,19-2 5640 0 0,-11 1-7235 0 0,27 0 1872 0 0,53 8 0 0 0,-18-3-223 0 0,-15-2-57 0 0,-23-1-18 0 0,1-2 1 0 0,62-7-1 0 0,16-1 60 0 0,-86 8-1 0 0,118-4 305 0 0,-91-5-591 0 0,-15 1 263 0 0,-33 8-84 0 0,-4 0-10 0 0,1-1 1 0 0,0 1-1 0 0,-1 0 1 0 0,1 0 0 0 0,0 0-1 0 0,0-1 1 0 0,-1 1 0 0 0,1 0-1 0 0,0-1 1 0 0,-1 1 0 0 0,1 0-1 0 0,-1-1 1 0 0,1 1-1 0 0,0-1 1 0 0,12-8 62 0 0,-11 7-25 0 0,1-4-116 0 0,-2 5-368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0T02:16:33.9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150 126 15664 0 0,'0'0'356'0'0,"-4"-3"49"0"0,-12-8 21 0 0,16 11-415 0 0,0-1 0 0 0,-1 1 0 0 0,1 0 0 0 0,0 0-1 0 0,0 0 1 0 0,0-1 0 0 0,0 1 0 0 0,-1 0 0 0 0,1 0-1 0 0,0 0 1 0 0,0-1 0 0 0,0 1 0 0 0,0 0 0 0 0,0 0-1 0 0,0-1 1 0 0,0 1 0 0 0,0 0 0 0 0,-1 0 0 0 0,1-1-1 0 0,0 1 1 0 0,0 0 0 0 0,0 0 0 0 0,0-1 0 0 0,0 1-1 0 0,1 0 1 0 0,-1 0 0 0 0,0-1 0 0 0,0 1 0 0 0,0 0 0 0 0,0 0-1 0 0,0-1 1 0 0,0 1 0 0 0,0 0 0 0 0,0 0 0 0 0,1-1-1 0 0,-1 1 1 0 0,0 0 0 0 0,0 0 0 0 0,0 0 0 0 0,0-1-1 0 0,1 1 1 0 0,-1 0 0 0 0,0 0 0 0 0,1-1 31 0 0,0-1-15 0 0,-1 0 0 0 0,1 0 0 0 0,-1-1 0 0 0,0 1 0 0 0,1 0 0 0 0,-1 0 0 0 0,0 0 0 0 0,-1 0 0 0 0,1 0 0 0 0,0 0 0 0 0,-1-4 0 0 0,-8-26 2382 0 0,8 27-1716 0 0,-10-16 894 0 0,11 21-1542 0 0,0 0 1 0 0,0-1-1 0 0,0 1 1 0 0,0 0-1 0 0,0 0 1 0 0,0 0-1 0 0,0 0 1 0 0,0 0-1 0 0,0 0 1 0 0,0-1-1 0 0,0 1 1 0 0,0 0-1 0 0,0 0 1 0 0,0 0-1 0 0,0 0 0 0 0,0 0 1 0 0,0 0-1 0 0,0 0 1 0 0,0-1-1 0 0,-1 1 1 0 0,1 0-1 0 0,0 0 1 0 0,0 0-1 0 0,0 0 1 0 0,0 0-1 0 0,0 0 1 0 0,0 0-1 0 0,0 0 0 0 0,0 0 1 0 0,-1 0-1 0 0,1 0 1 0 0,0 0-1 0 0,0 0 1 0 0,0-1-1 0 0,0 1 1 0 0,0 0-1 0 0,0 0 1 0 0,-1 0-1 0 0,1 0 1 0 0,0 0-1 0 0,0 0 1 0 0,0 0-1 0 0,0 0 0 0 0,0 1 1 0 0,-1-1-1 0 0,1 0 1 0 0,0 0-1 0 0,0 0 1 0 0,0 0-1 0 0,0 0 1 0 0,0 0-1 0 0,-1 0 1 0 0,-5 9 471 0 0,-5 19-484 0 0,-9 52 195 0 0,-21 110-231 0 0,33-150 3 0 0,5-26 0 0 0,-3 26 0 0 0,-4 80-92 0 0,10-115 74 0 0,0 0 1 0 0,0 1-1 0 0,0-1 0 0 0,1 0 0 0 0,0 0 1 0 0,1 7-1 0 0,0-8 8 0 0,-1 0 1 0 0,0 1-1 0 0,-1-1 0 0 0,1 1 1 0 0,-1-1-1 0 0,0 1 1 0 0,-1 5-1 0 0,-1-2 3 0 0,2-6 4 0 0,-1-1 1 0 0,1 0-1 0 0,-1 1 0 0 0,1-1 1 0 0,0 1-1 0 0,-1-1 1 0 0,1 0-1 0 0,0 1 0 0 0,0-1 1 0 0,0 1-1 0 0,0-1 1 0 0,1 1-1 0 0,-1-1 0 0 0,0 1 1 0 0,0-1-1 0 0,1 0 0 0 0,-1 1 1 0 0,1-1-1 0 0,-1 0 1 0 0,1 1-1 0 0,0-1 0 0 0,0 0 1 0 0,-1 0-1 0 0,1 1 1 0 0,0-1-1 0 0,0 0 0 0 0,0 0 1 0 0,0 0-1 0 0,2 1 1 0 0,-2-1 142 0 0,1-1-22 0 0,0 0-129 0 0,1-1 0 0 0,-1 1 0 0 0,0-1 0 0 0,0 0 0 0 0,0 0 0 0 0,0 0 0 0 0,0 0 0 0 0,0 0 0 0 0,0 0 0 0 0,-1 0 0 0 0,1-1 0 0 0,0 1 0 0 0,-1-1-1 0 0,1 1 1 0 0,-1-1 0 0 0,1 1 0 0 0,-1-1 0 0 0,2-2 0 0 0,2-4-56 0 0,0 0-1 0 0,-1 0 1 0 0,6-11-1 0 0,0-9 51 0 0,-5 15-1 0 0,0 0-1 0 0,11-19 1 0 0,44-68-248 0 0,-12 16-644 0 0,72-97 1974 0 0,-82 127-977 0 0,-24 35 233 0 0,13-21 0 0 0,-26 38-317 0 0,0 1 0 0 0,-1-1-1 0 0,1 1 1 0 0,0-1 0 0 0,1 1 0 0 0,-1 0 0 0 0,0-1 0 0 0,0 1 0 0 0,1 0-1 0 0,-1 0 1 0 0,2-2 0 0 0,16-11-4 0 0,-10 11 1 0 0,-9 3 0 0 0,1 1 0 0 0,-1-1 0 0 0,1 0 0 0 0,0 1 0 0 0,-1-1 0 0 0,1 0 0 0 0,-1 1 0 0 0,0-1 0 0 0,1 1 0 0 0,-1-1 0 0 0,1 1 0 0 0,-1-1 0 0 0,0 1 0 0 0,1-1 0 0 0,-1 1 0 0 0,0-1 0 0 0,1 1 0 0 0,-1 0 0 0 0,0-1 0 0 0,0 1 0 0 0,0-1 0 0 0,0 1 0 0 0,0 0 0 0 0,0-1 0 0 0,1 1 0 0 0,-1 0 0 0 0,0-1 0 0 0,-1 2 0 0 0,-1 22 0 0 0,1-19 0 0 0,-2 9 8 0 0,-1 0-1 0 0,0 0 1 0 0,-8 15 0 0 0,6-15 0 0 0,1 0 0 0 0,0 0 1 0 0,-3 22-1 0 0,-2 14 49 0 0,-28 82 0 0 0,-7 29 19 0 0,33-99-139 0 0,-9 55-56 0 0,-3-11 358 0 0,16-73-216 0 0,7-32-31 0 0,1 0 1 0 0,0 0-1 0 0,0-1 1 0 0,0 1 0 0 0,0 0-1 0 0,0-1 1 0 0,0 1 0 0 0,0 0-1 0 0,0-1 1 0 0,1 1-1 0 0,-1 0 1 0 0,0 0 0 0 0,0-1-1 0 0,1 1 1 0 0,-1 0 0 0 0,1 0-1 0 0,1 8 71 0 0,9-10 18 0 0,-8 0-81 0 0,-1 0 0 0 0,1 0 0 0 0,-1 0 0 0 0,1-1 0 0 0,-1 1 0 0 0,1-1 0 0 0,-1 1 0 0 0,0-1 0 0 0,1 0 0 0 0,-1 0 0 0 0,0 0 0 0 0,3-4 0 0 0,20-31 0 0 0,6-11 0 0 0,-17 30 0 0 0,11-24 0 0 0,-22 35 0 0 0,50-107 0 0 0,-43 89-78 0 0,2 1 1 0 0,21-34-1 0 0,11-21 139 0 0,-31 55 27 0 0,31-43 1 0 0,-22 34-94 0 0,-13 21-39 0 0,1-1-1 0 0,-1 2 1 0 0,2-1-1 0 0,0 2 1 0 0,13-11 0 0 0,-14 13 30 0 0,-10 8 17 0 0,0 0 0 0 0,0-1 0 0 0,1 1 0 0 0,-1 0-1 0 0,0 0 1 0 0,1 0 0 0 0,-1-1 0 0 0,1 1 0 0 0,-1 0 0 0 0,0 0-1 0 0,1 0 1 0 0,-1 0 0 0 0,0 0 0 0 0,1 0 0 0 0,-1 0 0 0 0,1 0-1 0 0,-1 0 1 0 0,0 0 0 0 0,1 0 0 0 0,-1 0 0 0 0,1 0 0 0 0,-1 0 0 0 0,1 1 49 0 0,0 0 1 0 0,0 0 0 0 0,0 0-1 0 0,0 0 1 0 0,-1 0 0 0 0,1 0-1 0 0,-1 0 1 0 0,1 0 0 0 0,0 0-1 0 0,-1 0 1 0 0,0 0 0 0 0,1 0-1 0 0,-1 0 1 0 0,0 0 0 0 0,1 1-1 0 0,-1-1 1 0 0,0 2 0 0 0,0 26 823 0 0,0-18-782 0 0,-1-4-91 0 0,0 1 0 0 0,0-1 1 0 0,-1 0-1 0 0,0 0 0 0 0,-5 11 0 0 0,-2 10-6 0 0,-24 55 3 0 0,-13 57-3 0 0,-63 234 29 0 0,103-350 28 0 0,-4 24 273 0 0,9-44-333 0 0,0 0 1 0 0,1 0 0 0 0,0-1-1 0 0,0 1 1 0 0,0 0-1 0 0,1 0 1 0 0,-1 0-1 0 0,1-1 1 0 0,1 7-1 0 0,-1-9-60 0 0,3-11 129 0 0,0-1 0 0 0,4-12 0 0 0,0-2-186 0 0,8-20-103 0 0,-6 17 377 0 0,20-43-1 0 0,11-13 16 0 0,6-13-140 0 0,-10 23-248 0 0,-24 46 169 0 0,1 0 0 0 0,21-29 0 0 0,-27 46 103 0 0,9-14 112 0 0,1 1 0 0 0,31-31 0 0 0,-43 49-267 0 0,-1-1 0 0 0,0 1 1 0 0,0-1-1 0 0,6-11 1 0 0,-6 9 332 0 0,1 1 1 0 0,9-11-1 0 0,-12 14-14 0 0,7-4 518 0 0,-6 12-523 0 0,-3 9-249 0 0,-3 8 75 0 0,0 1 1 0 0,-2-1-1 0 0,0 0 0 0 0,-1-1 1 0 0,-9 23-1 0 0,-12 48 92 0 0,20-66-188 0 0,-1 0 1 0 0,-1 0 0 0 0,-2-1 0 0 0,-14 26-1 0 0,19-37 51 0 0,1-1 0 0 0,0 0-1 0 0,1 1 1 0 0,-3 15-1 0 0,-4 49-2726 0 0,9-49 1248 0 0,1 5-14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17:55.146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0 0 864,'8'8'76,"5"0"-60,0-1-16,4 5 0,0-1 49,9 1 7,0-5 2,4 5 0,-4-5 18,4 5 4,8-1 1,5-3 0,4-4-17,0-1-3,5 5-1,-1-4 0,0 3-7,5-3-1,0 0-1,4 0 0,4-4 1,0 4 0,5-4 0,8 3 0,-4-3-9,-1 0-2,6 4 0,-1 0 0,0-4-13,4 4-4,9-4 0,0 0 0,-4 0-7,-1 0-1,1 4-1,8-4 0,1 0 5,-1-4 0,0 4 1,9 4 0,-9-1 4,0-3 1,5 0 0,8 4 0,0-4-8,4 0-2,-12 0 0,8 0 0,4 4-1,-4-4-1,0 0 0,5 0 0,-9 4-14,4-4 0,4 7 0,9-7-10,-9 4 10,1 0 8,-1 0-8,5 3 11,-13-7-3,8 8-8,9-4 12,4 0-4,-17 0 5,0-4 1,13 0 0,9 0 0,-14 0-1,1 0 0,0 0 0,8 0 0,0 3 6,0-3 1,-12-3 0,16 3 0,-12 0-20,0 3 0,-1-3 0,5 0 0,-9 0 0,-3 0 0,-1 0-11,13 0 11,-5 8 0,-3-8 0,-5 4 0,8-4 0,-8-4 0,1 4 0,3 4 0,9 0 0,-9-1 0,1 1 0,-1-8 0,5 8 9,-9 0 0,-5 4 0,-3-5 0,0 1 0,3-4-9,1 4-9,0 0 9,0 3-13,-5-3 13,-4 4 15,5-1-3,4-3-1,-5 4-11,-3-4 10,3 0-10,-4 3 10,-4 1-10,0-4 10,4-1-10,-8-3 10,-5 8-10,5-4 12,0 0-12,-5-1 12,-8 1-4,8 4 0,1-8 0,3 7 0,-3-7 4,-1 4 0,1 0 0,-5 0 0,0 0-12,-4-1 0,-1-3 0,1 0 0,9 0 15,-10 0-3,6 0 0,-10 0 0,-4-3-12,-4-1-16,-4 0 3,4 0 1,-4 0 12,-1 1 0,5-5 0,-4 0 0,0 5 0,-9-1 0,4-8 0,-4 9 0,-4-5 0,-4 0 0,-5 1 0,-4-1-9,0 0-23,-4 5-4,-5-5 0,1-3-1,-1-1-119,-4 1-24,-4 3-5,0 1-519,0-5-104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17:54.003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139 0 460,'0'15'41,"-4"8"-33,0 4-8,-9-4 0,0 3 176,0 5 32,9 3 8,-5 8 0,-3-4-120,3 8-24,0-1-4,5 9-2,-4-1-21,3 0-4,-3 4-1,8 1 0,8 10 7,-8 1 1,-4-1 0,4 8 0,4 0-40,1 1-8,-10 6 0,5 5 0,0-1 0,0 5 17,5 3-3,-1 8-1,-8-4 0,-1 4 0,1 3 0,4 12 0,0-3 3,0 3 1,-4 0 0,-5 19 0,5-15 5,4 7 1,4 4 0,0 8 0,9-11-10,-13 3-1,-8 8-1,3-31 0,5 1 1,-4 3 1,4 0 0,-4 8 0,0 7 1,4 1 0,0-5 0,-5 54 0,-3-26-14,8-9 9,-5 1-9,5 3 8,0-18-8,0-1 0,0 8 0,5 8 8,8-27-8,-5 4 0,-8 4 0,4 15 8,14-16-8,-10-7 0,-4-7 0,5 10 8,0 1 0,-1 0-8,9-8 12,-8 8-4,-9-11 0,4 14 0,9-3 0,-4 0 0,-5-12 1,4-3 0,5 3 0,-4 16 0,-1-12-9,-3-3 0,3-8 0,1 15 0,-1-12 0,5 8 0,-9 1 0,5 3 8,0-16-8,-1 1 8,1 4-8,-5 11 8,5-12-8,-5-3 0,0-8 0,-4 8 0,4-8 0,-4 4 0,5 8 0,-5 3 8,-5-18-8,5-5 0,-4-3 0,4 8 8,0 3-8,-4-8 0,0-3 0,-1 0 0,5-12 0,-4-3 0,-5-5 0,1 5 8,8-4-8,-4-4 0,-1 0 0,-3 0 0,3-8-29,-3-7-8,4-8-2,-5-4 0,1-11 11,-1-4 3,9-19 0,-9 15-609,-3-7-122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17:55.413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158 41 1335,'0'0'59,"-9"-4"13,1 1-58,-1-1-14,-4-4 0,5 1 0,-5 3 112,4 0 19,-4 0 4,5 0 1,-5 4-45,0 0-9,5 0-2,-1 0 0,0 0-27,9 0-5,-8 4-2,8-4 0,0 0-11,-4 4-3,-1 0 0,5-4 0,0 11-14,5-3-3,-5-8-1,4 11 0,4 4-3,1 1-1,0-5 0,-1 1 0,1 3 6,4 0 2,-5 0 0,5 0 0,-4 1-2,-1 3-1,1 0 0,-1-4 0,1 4-15,-1 0 11,-3-4-11,-1 4 10,0-3-10,-4 3 0,0-4 0,0 0 8,-4 0-8,0 1 0,-1 3 0,-3-4-11,-9 4-41,4-4-8,-9 4-1,1 0-675,-9-4-136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17:58.527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33 10690 345,'-5'-8'31,"-3"5"-31,4-1 0,4 4 0,-9-4 256,9 4 44,-4 0 10,4 0 2,0 0-208,-5-8-40,5 8-9,0-7-2,0-5-9,0 5-3,-4-5 0,8 5 0,1-5 5,-1 5 1,0-5 0,1 1 0,-1-4-3,0-1-1,5-3 0,-1 4 0,1-4-6,-5 0-1,9 0 0,-4-4 0,3 0-15,1-3-3,0-1-1,0 0 0,0 4-5,0-3-2,-1-1 0,1-3 0,4 3 2,-4 0 0,0-3 0,0-1 0,4 1 3,-4 3 1,4-3 0,-4-1 0,4 1-7,0 0-1,-4-1 0,4-3 0,-4 0-8,4-5 12,0 1-12,0 0 12,1 0-12,-1-4 0,0 0 0,0 4 8,4-3-8,1 2 0,-5-2 0,9 2 8,-5 1-8,1-3 0,-5-1 0,0 4 8,4-1-8,-4 1 0,0-3 0,5-1 8,-5 11-8,0-3 0,0-4 9,5 0-9,-5 3 0,-4 1 8,4 0-8,0 0 0,0-1 0,-4 1 8,0 8-8,4-5 0,-4 1 0,0-1 0,-1 4 0,-3-3 0,4 0 0,-5-1 0,5 4 0,-4-3 0,-1 3 0,1-3 8,4 3-8,-5-3 0,1-1 8,0 5-8,3-1 8,-3 0-8,0 1 0,3 3 0,-3-4 0,4 1 0,0-1 0,-5 4 8,5 0-8,-4 0 0,3 1 0,1-1 0,0 0 0,0 0 0,-9-4 0,9 4 8,0-3-8,4 3 0,-8-4 0,4 4 0,-9-3 0,4 3 0,-3 0 9,3 0 1,1-3 0,4-1 0,4 0-2,-4 4-8,0-3 12,-1-1-4,1 4-8,0-3 0,0 3 0,0 0 8,0 0-8,-1-4 12,1 5-12,4-1 12,-4-4-12,0 4 0,0-3 0,0 3 0,-5 0 10,5 0-10,0-4 12,-4 5-12,-1-1 11,1 0-11,-1 0 10,1 4-10,0-4 9,-1 0-9,1 4 8,4-4-8,-5 1 0,1 3 0,-1 0 8,1 0-8,4-4 0,-5 4 0,5 3 0,0-3 8,-5 0-8,5 0 0,0 0 0,-4 0 0,-1 4 0,5-4 0,0 4 0,0-1 0,0-3 0,0 4 0,-5 0 0,5-4 0,0 4 0,0-4 0,0 3 0,-1 1 0,-3-4 0,0 4 0,3 0 0,1 0 8,4-1-8,-4 1 0,0 0 0,0 0 0,4-4 0,0 3 0,0-3 0,-4 4 0,0 0 0,4 0 0,-4-4 0,0 3 0,0 1 0,0 0 0,-1 3 0,-3-7 0,4 8 0,-5-4 0,1 3 0,4-3 0,0 4 0,-5-1 8,1 1-8,4-1 0,-1 1 0,1 0 8,-4-1-8,-1 1 0,10-1 0,-6 1 0,-3-1 0,4 1 0,-5 3 0,5-3 0,0 0 0,-4-1 0,-5 1 0,9 3 0,0-3 0,0-1 0,-9 5 0,9-5 0,8 1 0,-4-1 0,-4 5 0,-4-5 0,-1 1 0,9 3 0,9-3 0,-13-1 0,-9 1 0,0 0 0,1 3 0,3 0 0,9 1 0,1-1 0,-6-3 0,1 3 0,4-3 0,-8 3 0,-9-3 0,9 3 8,8 0-8,-4-3 0,-5 3 0,-4-3 0,9 3 0,0-3 0,0 3 0,-5 1 0,5-1 0,0-3 0,0 3 0,0 0 0,-9 1 0,5-1 0,-1-3 0,1 3 0,-5 1 0,5 3 0,-5-4 0,5 1 0,3-1 0,-3 4 0,-9 4 0,9-8 0,-1-3 0,5 3 0,-9 1 0,5 3 0,-1-4 0,1 1 0,8 3 0,-8-4 0,-9 8 0,8-3 0,5-5 0,-4 0 0,-5 5 0,4-5 0,1 0 0,0 1 0,3 3 8,-7-4-8,-5 8 0,8-7 0,9-1 0,-4 0 0,-13 1 0,9-1 0,4 1 0,-5-1 8,5 4-8,-9-3 0,5 3 0,4-4 8,8 4-8,-12 0 8,-9 4-8,8-7 8,5 3-8,0 0 0,-13 4 0,4-4 0,1-3 0,3 3 8,5-4-8,-4 5 8,-9 3-8,8-4 0,5-4 0,4 4 0,-4 1 0,0-1 0,-13 4 0,13-4 0,-5-4 0,1 5 0,-9 3 0,13-4 0,4 0 0,0 0 0,-17 4 0,13-4 8,4 4-8,-4-4 0,-13 4 0,8-3 8,5 3-8,-4-4 0,4 0 0,-5 0 0,-8 4 0,13 0 8,0-4-8,-4 4 0,-1-3 0,5-1 8,0 0-8,0 0 0,4 0 0,-4 1 0,-5-1 8,5-4-8,4 4 0,0 1 0,-8 3 0,4-8 8,8 4-8,-4-3 0,-4-1 0,-4 0 8,-9 8-8,13-7 0,12 3 0,-3 4 8,-18-8-8,9 4 0,12-3 0,-3-1 0,-1 1 0,1-1 0,3 0 8,-3-3-8,4 0 0,-1 3 0,-8 0 0,9 1 0,-5-5 0,1-3 0,-1 4 0,-4 3 0,5-3 0,-1 3 0,-4 0 0,5-3 0,-5 3 0,4 1 0,-3-5 0,3 1 0,-4-1 0,5 1 0,-5-4 0,4 3 0,0 1 0,-3 0 12,7-1-12,-3 1 12,-1-5-12,5 5 0,-9 0 0,9-5 0,-5 5 0,1-4 0,-1-1 0,-4 1 0,4 4 0,-3-4 0,3-1 0,-4 1 0,5 0 0,-5 0 0,0-1 0,0-3 0,0 0 0,-4 4 8,0 0-8,4-4 0,-4 0 9,0 4-9,4-4 10,-4 0-10,4-1 0,-4 1 0,-1-3 0,6 3 0,-1-4 0,0 4 0,0-4 0,0 0 0,0 4 9,0-4-1,1 4 0,3-4 0,0 0-8,1 4 0,-1-3 0,-8-1 0,0 4 0,0-4 0,0 0 0,-1 0 0,1 0 0,4 0 0,-4 1 0,0-1 0,0-4 0,4 0 0,-4 1 0,4-1 8,0-3-8,-4-1 0,4 5 9,-4-5-9,4 4 0,-4-3 0,0 3 0,4-3 8,-4 3-8,0-3 0,4-1 0,-4 5 8,0-5-8,-1 1 0,1-1 0,0 1 0,0-4 0,4 3 8,-4 1-8,0-5 0,4 5 0,-4-1 0,4-3 0,0 7 8,-4-7-8,4 4 0,-4-1 0,4 5 0,0-1 0,0-3 0,0 3 0,1-4 0,-6 5 0,1-1 0,-4-3 0,8 3 0,-4-3 0,0-1 0,0-3 0,4 7 0,-4-3 0,4-1 0,-5 1 0,6-1 8,-1-3-8,-4 4 0,-1-5 0,1 9 0,-4-1 0,4 0 0,-5 1 0,5-1 0,-4-3 0,4-1 0,-1 4 0,-3-3 0,4 3 0,0-3 0,-5-4 0,5-4 0,0 3 0,0 5 0,-5-1 0,1-3 0,4 4 0,-5-5 0,1 5 0,-1-1 0,-3 5 0,3-1 8,1 1-8,-1-1 0,-3 0 0,-1 1 0,5-5 0,3 4 0,-3-3 0,0 3 0,3-3 0,1-1 0,-4-7 0,4 0 0,0 8 0,-5-4 0,5-5 0,0 1 0,0 0 0,4 4 0,-4 0 0,0 0 0,-9 3 0,4-3 0,1 3 0,-1-3 0,1 4 0,0-1 0,3-3 0,-3 3 0,-5 5 0,5-5 0,-1 5 0,-3-5 0,-1 1 0,0 3 0,5 4 0,-1-3 0,-3-1 0,-1 0 0,5 1 0,-1 3 0,-4 0 0,5 0 0,-5 0 0,5 0-8,-5-3 8,5 7 0,-5 0 0,5 0 0,-1 0 0,-4 0 0,1-4 0,3 4 0,-3 0 0,-1 0-8,4 3 8,-3 5 0,-1-4 0,0-1 0,1 5 0,-5 0 0,4-5 0,0 5 0,0 7 0,-4-7 0,5-1 0,-5 5 0,4-1 0,-4 8 0,0 0 0,0-11 0,0-1 0,4 5 0,-4-5 0,0 12 8,0 0-8,0 0 0,0 0 0,0 0 0,0 0 0,0-7 0,0-5 0,0 12 0,0-7 0,0 7 8,0 0-8,0 0 0,0 0 0,0 0 0,0 0 0,0 0 8,0 0-8,0 0 0,-8 0 0,-1 7 8,5-3-8,-5 4 0,1 3 0,-1 0-8,-4 1 0,5-1 0,-5 1 0,0 3 0,-4 0-1,0 0 0,-5 1 0,5-1 0,4 4-24,-4 0-5,-4 0-1,4 0 0,4 0 4,4-4 1,-4 1 0,5-5 0,4 0-27,4-11-6,0 0-1,0 0 0,0 12-44,8-5-8,-4-3-3</inkml:trace>
  <inkml:trace contextRef="#ctx0" brushRef="#br0" timeOffset="215.73">6766 63 979,'0'0'87,"0"0"-70,0 0-17,0 0 0,5-4 155,-5 4 27,4-3 6,-4 3 0,0 0-24,0 0-6,0 0-1,0 0 0,4 3-56,5 9-11,-5-4-2,5 7-1,-5 0-46,4 0-9,1 0-1,-1 8-1,1 0-30,0 0 8,3 0-8,-3 3 0,4 1-20,0 0-8,0-1 0,4 9-740,0 3-147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18:00.424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3458 571 1875,'-9'15'83,"5"-7"17,0-1-80,-5 5-20,5-1 0,-1 0 0,1 5 84,0-1 12,0 4 2,4-4 1,-5 4-32,5-4-7,5 1 0,-5 3-1,8 0-38,-4 0-7,1 4-2,3-8 0,1-8-4,4-3-8,-1 4 11,1-4-11,0 3 12,0-7-12,4 0 12,0 0-12,-4-11 14,4-1-4,0 1-1,1-4 0,-6-4-9,6 4 12,-6-8-12,1 4 12,0 3-12,0-6-16,-4 3 4,3 0 1,-7 3-5,3 1-2,-4 4 0,5-5 0,-5 5 10,1 0 8,-1 3-12,-4 8 12,0 0-13,0 0 4,0 0 1,0 0 0,0 0-5,0 0-1,0 11 0,8 5 0,-3 3 14,-1 0-12,0 4 12,1-1-12,3 16 12,-4-11-9,9 7 9,-8 1-8,3-1 8,-4-4 0,5 5 0,0 3-8,-1 0 8,-4-4 0,1-4 0,-1 9 0,0-13 0,1 5 8,-5-5-8,0 1 11,-5-4 7,5-4 2,0-4 0,0 0 0,-4-3-8,-5 3-2,5-4 0,-4-3 0,-1-4-10,9-4 12,-9 0-12,-3-4 12,-1 0-12,0 0-17,4-3 4,-4-5 1,1 1-56,-1-8-10,0 0-2,4 4-926</inkml:trace>
  <inkml:trace contextRef="#ctx0" brushRef="#br0" timeOffset="180.07">4006 750 1688,'0'0'37,"0"0"8,8 0 2,1 0 0,0 0-38,-1-4-9,1 0 0,-1 4 0,5 0 90,0 0 16,-4-4 3,-9 4 1,4-4-67,-4 4-14,8 0-2,-8 0-1,0 0-26,9 0-19,-9 0 3,0 0-620,0 0-125</inkml:trace>
  <inkml:trace contextRef="#ctx0" brushRef="#br0" timeOffset="329.33">4036 951 1796,'0'0'40,"0"0"8,4-3 1,5 3 1,-5-4-40,9 0-10,-9 4 0,9-4 0,0-3 64,0 3 10,0 0 2,-1 4 1,1-4-59,4 0-18,-4 1 8,-4-1-623,4-4-125</inkml:trace>
  <inkml:trace contextRef="#ctx0" brushRef="#br0" timeOffset="615.41">4528 723 921,'0'0'82,"0"0"-66,0 0-16,13 0 0,0 4 177,4 3 32,-8-7 7,8 0 0,-4 0-81,0 4-17,-13-4-3,13 4-1,-5 0-50,5 0-9,-4 3-3,3 1 0,-3 0-30,0 3-6,-5 0-2,4 1 0,-3-5-14,-1 5 0,0 3 8,-4 0-8,0-3 8,-4-1-8,0 4 11,-1 1-11,1-5 10,-4 4-10,-5 4 8,8 0-8,-3-3-19,4-5-9,-5 4-1,5-11-1,-5 7-137,1-3-27,8-8-6,0 0 0</inkml:trace>
  <inkml:trace contextRef="#ctx0" brushRef="#br0" timeOffset="851.98">4970 689 1533,'0'0'68,"0"0"14,0 0-66,0 0-16,0 0 0,0 0 0,0 0 108,-5 4 17,-3-4 4,-5 7 1,0 5-88,0-1-18,-4 4-3,0 4-1,-4 0-30,3 4-6,1 0-2,4 4 0,1-1 18,3-3-10,5-4 10,4 4-8,0-4 8,0-4-13,8 1 5,1-1 8,4-4-17,4-3 4,-4-4 1,4-1 0,0 1-9,0-4-2,0-4 0,5 1 0,-1-9-42,5 1-9</inkml:trace>
  <inkml:trace contextRef="#ctx0" brushRef="#br0" timeOffset="1275.65">5265 437 1591,'-4'-3'70,"8"-1"15,1 0-68,-1-4-17,0 1 0,0 7 0,5-8 132,0 8 24,-1-7 4,5 3 0,0 0-51,-5 4-10,5-4-3,-4 0 0,-9 4-57,8-3-12,-8 3-3,9 0 0,-9 0-24,0 0 0,0 0 0,0 0 0,0 0 8,0 0-8,-4 11 8,-5 0-8,9-11 0,0 0-11,0 8 1,-4 3 0,4-11-13,0 0-2,0 0-1,4 12 0,0-1-19,1 1-4,-5-12-1,8 3 0,1 5 13,-9-8 2,8 8 1,1-4 0,4-1 20,-5 5 4,1-4 1,-9-4 0,8 4 9,-8-4 0,9 11 0,-9-11-8,0 0 8,0 0 0,0 0 0,0 0 0,4 11 24,-4-11 1,0 0 0,-4 12 0,-5-5 4,1 1 1,-1 0 0,-8-5 0,4 5-10,-8-4-1,-1 0-1,1 0 0,4-1-18,0 1 0,-5 0 0,1 4 0,0-8-158,-1 7-35,-21 5-7,18-12-2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17:59.529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34 0 806,'0'0'72,"0"0"-58,-9 3-14,9-3 0,-4 8 259,-5 0 49,5-1 9,0 5 3,-1 3-168,5 0-32,0 0-8,0 1 0,0-5-76,5 4-16,-1 4-2,0 0-1,0 0 19,5 0 3,0-3 1,3 3 0,1-4-13,4-4-3,-4 1 0,4-1 0,-4-3-24,9-1 0,-5-3 0,9 0 0,4-4 41,0 0 3,-1-4 1,1 0 0,5-3-20,-5-5-4,4-3-1,0 0 0,-4-12-9,5 4-3,3 4 0,1-3 0,-5-5-8,4 0-12,1-3 2,0-4-848,3-8-170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1T00:17:53.200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296 11 1875,'0'0'83,"0"0"17,-4-4-80,4 4-20,-8-4 0,-1 1 0,-4 3 94,5 0 14,-1 3 4,-4 1 0,0-4-64,1 8-13,-6 7-3,1-7 0,0 3-14,-4 1-3,-1-1-1,1 8 0,8 4-24,0 0-5,-8-1-1,4-2 0,4-5-62,8 4-13,5-4-2,-8 4-874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10/03/2023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10/03/2023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10/03/2023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10/03/2023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10/03/2023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10/03/2023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10/03/2023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10/03/2023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10/03/2023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10/03/2023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10/03/2023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10/03/2023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10/03/2023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1.emf"/><Relationship Id="rId21" Type="http://schemas.openxmlformats.org/officeDocument/2006/relationships/customXml" Target="../ink/ink102.xml"/><Relationship Id="rId42" Type="http://schemas.openxmlformats.org/officeDocument/2006/relationships/image" Target="../media/image59.emf"/><Relationship Id="rId47" Type="http://schemas.openxmlformats.org/officeDocument/2006/relationships/customXml" Target="../ink/ink115.xml"/><Relationship Id="rId63" Type="http://schemas.openxmlformats.org/officeDocument/2006/relationships/customXml" Target="../ink/ink123.xml"/><Relationship Id="rId68" Type="http://schemas.openxmlformats.org/officeDocument/2006/relationships/image" Target="../media/image72.emf"/><Relationship Id="rId84" Type="http://schemas.openxmlformats.org/officeDocument/2006/relationships/image" Target="../media/image80.emf"/><Relationship Id="rId16" Type="http://schemas.openxmlformats.org/officeDocument/2006/relationships/image" Target="../media/image46.emf"/><Relationship Id="rId11" Type="http://schemas.openxmlformats.org/officeDocument/2006/relationships/customXml" Target="../ink/ink97.xml"/><Relationship Id="rId32" Type="http://schemas.openxmlformats.org/officeDocument/2006/relationships/image" Target="../media/image54.emf"/><Relationship Id="rId37" Type="http://schemas.openxmlformats.org/officeDocument/2006/relationships/customXml" Target="../ink/ink110.xml"/><Relationship Id="rId53" Type="http://schemas.openxmlformats.org/officeDocument/2006/relationships/customXml" Target="../ink/ink118.xml"/><Relationship Id="rId58" Type="http://schemas.openxmlformats.org/officeDocument/2006/relationships/image" Target="../media/image67.emf"/><Relationship Id="rId74" Type="http://schemas.openxmlformats.org/officeDocument/2006/relationships/image" Target="../media/image75.emf"/><Relationship Id="rId79" Type="http://schemas.openxmlformats.org/officeDocument/2006/relationships/customXml" Target="../ink/ink131.xml"/><Relationship Id="rId5" Type="http://schemas.openxmlformats.org/officeDocument/2006/relationships/customXml" Target="../ink/ink94.xml"/><Relationship Id="rId61" Type="http://schemas.openxmlformats.org/officeDocument/2006/relationships/customXml" Target="../ink/ink122.xml"/><Relationship Id="rId82" Type="http://schemas.openxmlformats.org/officeDocument/2006/relationships/image" Target="../media/image79.emf"/><Relationship Id="rId19" Type="http://schemas.openxmlformats.org/officeDocument/2006/relationships/customXml" Target="../ink/ink101.xml"/><Relationship Id="rId14" Type="http://schemas.openxmlformats.org/officeDocument/2006/relationships/image" Target="../media/image45.emf"/><Relationship Id="rId22" Type="http://schemas.openxmlformats.org/officeDocument/2006/relationships/image" Target="../media/image49.emf"/><Relationship Id="rId27" Type="http://schemas.openxmlformats.org/officeDocument/2006/relationships/customXml" Target="../ink/ink105.xml"/><Relationship Id="rId30" Type="http://schemas.openxmlformats.org/officeDocument/2006/relationships/image" Target="../media/image53.emf"/><Relationship Id="rId35" Type="http://schemas.openxmlformats.org/officeDocument/2006/relationships/customXml" Target="../ink/ink109.xml"/><Relationship Id="rId43" Type="http://schemas.openxmlformats.org/officeDocument/2006/relationships/customXml" Target="../ink/ink113.xml"/><Relationship Id="rId48" Type="http://schemas.openxmlformats.org/officeDocument/2006/relationships/image" Target="../media/image62.emf"/><Relationship Id="rId56" Type="http://schemas.openxmlformats.org/officeDocument/2006/relationships/image" Target="../media/image66.emf"/><Relationship Id="rId64" Type="http://schemas.openxmlformats.org/officeDocument/2006/relationships/image" Target="../media/image70.emf"/><Relationship Id="rId69" Type="http://schemas.openxmlformats.org/officeDocument/2006/relationships/customXml" Target="../ink/ink126.xml"/><Relationship Id="rId77" Type="http://schemas.openxmlformats.org/officeDocument/2006/relationships/customXml" Target="../ink/ink130.xml"/><Relationship Id="rId8" Type="http://schemas.openxmlformats.org/officeDocument/2006/relationships/image" Target="../media/image39.emf"/><Relationship Id="rId51" Type="http://schemas.openxmlformats.org/officeDocument/2006/relationships/customXml" Target="../ink/ink117.xml"/><Relationship Id="rId72" Type="http://schemas.openxmlformats.org/officeDocument/2006/relationships/image" Target="../media/image74.emf"/><Relationship Id="rId80" Type="http://schemas.openxmlformats.org/officeDocument/2006/relationships/image" Target="../media/image78.emf"/><Relationship Id="rId3" Type="http://schemas.openxmlformats.org/officeDocument/2006/relationships/customXml" Target="../ink/ink93.xml"/><Relationship Id="rId12" Type="http://schemas.openxmlformats.org/officeDocument/2006/relationships/image" Target="../media/image44.emf"/><Relationship Id="rId17" Type="http://schemas.openxmlformats.org/officeDocument/2006/relationships/customXml" Target="../ink/ink100.xml"/><Relationship Id="rId25" Type="http://schemas.openxmlformats.org/officeDocument/2006/relationships/customXml" Target="../ink/ink104.xml"/><Relationship Id="rId33" Type="http://schemas.openxmlformats.org/officeDocument/2006/relationships/customXml" Target="../ink/ink108.xml"/><Relationship Id="rId38" Type="http://schemas.openxmlformats.org/officeDocument/2006/relationships/image" Target="../media/image57.emf"/><Relationship Id="rId46" Type="http://schemas.openxmlformats.org/officeDocument/2006/relationships/image" Target="../media/image61.emf"/><Relationship Id="rId59" Type="http://schemas.openxmlformats.org/officeDocument/2006/relationships/customXml" Target="../ink/ink121.xml"/><Relationship Id="rId67" Type="http://schemas.openxmlformats.org/officeDocument/2006/relationships/customXml" Target="../ink/ink125.xml"/><Relationship Id="rId20" Type="http://schemas.openxmlformats.org/officeDocument/2006/relationships/image" Target="../media/image48.emf"/><Relationship Id="rId41" Type="http://schemas.openxmlformats.org/officeDocument/2006/relationships/customXml" Target="../ink/ink112.xml"/><Relationship Id="rId54" Type="http://schemas.openxmlformats.org/officeDocument/2006/relationships/image" Target="../media/image65.emf"/><Relationship Id="rId62" Type="http://schemas.openxmlformats.org/officeDocument/2006/relationships/image" Target="../media/image69.emf"/><Relationship Id="rId70" Type="http://schemas.openxmlformats.org/officeDocument/2006/relationships/image" Target="../media/image73.emf"/><Relationship Id="rId75" Type="http://schemas.openxmlformats.org/officeDocument/2006/relationships/customXml" Target="../ink/ink129.xml"/><Relationship Id="rId83" Type="http://schemas.openxmlformats.org/officeDocument/2006/relationships/customXml" Target="../ink/ink1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5" Type="http://schemas.openxmlformats.org/officeDocument/2006/relationships/customXml" Target="../ink/ink99.xml"/><Relationship Id="rId23" Type="http://schemas.openxmlformats.org/officeDocument/2006/relationships/customXml" Target="../ink/ink103.xml"/><Relationship Id="rId28" Type="http://schemas.openxmlformats.org/officeDocument/2006/relationships/image" Target="../media/image52.emf"/><Relationship Id="rId36" Type="http://schemas.openxmlformats.org/officeDocument/2006/relationships/image" Target="../media/image56.emf"/><Relationship Id="rId49" Type="http://schemas.openxmlformats.org/officeDocument/2006/relationships/customXml" Target="../ink/ink116.xml"/><Relationship Id="rId57" Type="http://schemas.openxmlformats.org/officeDocument/2006/relationships/customXml" Target="../ink/ink120.xml"/><Relationship Id="rId10" Type="http://schemas.openxmlformats.org/officeDocument/2006/relationships/image" Target="../media/image41.emf"/><Relationship Id="rId31" Type="http://schemas.openxmlformats.org/officeDocument/2006/relationships/customXml" Target="../ink/ink107.xml"/><Relationship Id="rId44" Type="http://schemas.openxmlformats.org/officeDocument/2006/relationships/image" Target="../media/image60.emf"/><Relationship Id="rId52" Type="http://schemas.openxmlformats.org/officeDocument/2006/relationships/image" Target="../media/image64.emf"/><Relationship Id="rId60" Type="http://schemas.openxmlformats.org/officeDocument/2006/relationships/image" Target="../media/image68.emf"/><Relationship Id="rId65" Type="http://schemas.openxmlformats.org/officeDocument/2006/relationships/customXml" Target="../ink/ink124.xml"/><Relationship Id="rId73" Type="http://schemas.openxmlformats.org/officeDocument/2006/relationships/customXml" Target="../ink/ink128.xml"/><Relationship Id="rId78" Type="http://schemas.openxmlformats.org/officeDocument/2006/relationships/image" Target="../media/image77.emf"/><Relationship Id="rId81" Type="http://schemas.openxmlformats.org/officeDocument/2006/relationships/customXml" Target="../ink/ink132.xml"/><Relationship Id="rId4" Type="http://schemas.openxmlformats.org/officeDocument/2006/relationships/image" Target="../media/image35.emf"/><Relationship Id="rId9" Type="http://schemas.openxmlformats.org/officeDocument/2006/relationships/customXml" Target="../ink/ink96.xml"/><Relationship Id="rId13" Type="http://schemas.openxmlformats.org/officeDocument/2006/relationships/customXml" Target="../ink/ink98.xml"/><Relationship Id="rId18" Type="http://schemas.openxmlformats.org/officeDocument/2006/relationships/image" Target="../media/image47.emf"/><Relationship Id="rId39" Type="http://schemas.openxmlformats.org/officeDocument/2006/relationships/customXml" Target="../ink/ink111.xml"/><Relationship Id="rId34" Type="http://schemas.openxmlformats.org/officeDocument/2006/relationships/image" Target="../media/image55.emf"/><Relationship Id="rId50" Type="http://schemas.openxmlformats.org/officeDocument/2006/relationships/image" Target="../media/image63.emf"/><Relationship Id="rId55" Type="http://schemas.openxmlformats.org/officeDocument/2006/relationships/customXml" Target="../ink/ink119.xml"/><Relationship Id="rId76" Type="http://schemas.openxmlformats.org/officeDocument/2006/relationships/image" Target="../media/image76.emf"/><Relationship Id="rId7" Type="http://schemas.openxmlformats.org/officeDocument/2006/relationships/customXml" Target="../ink/ink95.xml"/><Relationship Id="rId71" Type="http://schemas.openxmlformats.org/officeDocument/2006/relationships/customXml" Target="../ink/ink127.xml"/><Relationship Id="rId2" Type="http://schemas.openxmlformats.org/officeDocument/2006/relationships/image" Target="../media/image137.png"/><Relationship Id="rId29" Type="http://schemas.openxmlformats.org/officeDocument/2006/relationships/customXml" Target="../ink/ink106.xml"/><Relationship Id="rId24" Type="http://schemas.openxmlformats.org/officeDocument/2006/relationships/image" Target="../media/image50.emf"/><Relationship Id="rId40" Type="http://schemas.openxmlformats.org/officeDocument/2006/relationships/image" Target="../media/image58.emf"/><Relationship Id="rId45" Type="http://schemas.openxmlformats.org/officeDocument/2006/relationships/customXml" Target="../ink/ink114.xml"/><Relationship Id="rId66" Type="http://schemas.openxmlformats.org/officeDocument/2006/relationships/image" Target="../media/image71.emf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2.emf"/><Relationship Id="rId21" Type="http://schemas.openxmlformats.org/officeDocument/2006/relationships/customXml" Target="../ink/ink143.xml"/><Relationship Id="rId42" Type="http://schemas.openxmlformats.org/officeDocument/2006/relationships/image" Target="../media/image100.emf"/><Relationship Id="rId47" Type="http://schemas.openxmlformats.org/officeDocument/2006/relationships/customXml" Target="../ink/ink156.xml"/><Relationship Id="rId63" Type="http://schemas.openxmlformats.org/officeDocument/2006/relationships/customXml" Target="../ink/ink164.xml"/><Relationship Id="rId68" Type="http://schemas.openxmlformats.org/officeDocument/2006/relationships/image" Target="../media/image113.emf"/><Relationship Id="rId7" Type="http://schemas.openxmlformats.org/officeDocument/2006/relationships/customXml" Target="../ink/ink136.xml"/><Relationship Id="rId2" Type="http://schemas.openxmlformats.org/officeDocument/2006/relationships/image" Target="../media/image138.png"/><Relationship Id="rId16" Type="http://schemas.openxmlformats.org/officeDocument/2006/relationships/image" Target="../media/image87.emf"/><Relationship Id="rId29" Type="http://schemas.openxmlformats.org/officeDocument/2006/relationships/customXml" Target="../ink/ink147.xml"/><Relationship Id="rId11" Type="http://schemas.openxmlformats.org/officeDocument/2006/relationships/customXml" Target="../ink/ink138.xml"/><Relationship Id="rId24" Type="http://schemas.openxmlformats.org/officeDocument/2006/relationships/image" Target="../media/image91.emf"/><Relationship Id="rId32" Type="http://schemas.openxmlformats.org/officeDocument/2006/relationships/image" Target="../media/image95.emf"/><Relationship Id="rId37" Type="http://schemas.openxmlformats.org/officeDocument/2006/relationships/customXml" Target="../ink/ink151.xml"/><Relationship Id="rId40" Type="http://schemas.openxmlformats.org/officeDocument/2006/relationships/image" Target="../media/image99.emf"/><Relationship Id="rId45" Type="http://schemas.openxmlformats.org/officeDocument/2006/relationships/customXml" Target="../ink/ink155.xml"/><Relationship Id="rId53" Type="http://schemas.openxmlformats.org/officeDocument/2006/relationships/customXml" Target="../ink/ink159.xml"/><Relationship Id="rId58" Type="http://schemas.openxmlformats.org/officeDocument/2006/relationships/image" Target="../media/image108.emf"/><Relationship Id="rId66" Type="http://schemas.openxmlformats.org/officeDocument/2006/relationships/image" Target="../media/image112.emf"/><Relationship Id="rId5" Type="http://schemas.openxmlformats.org/officeDocument/2006/relationships/customXml" Target="../ink/ink135.xml"/><Relationship Id="rId61" Type="http://schemas.openxmlformats.org/officeDocument/2006/relationships/customXml" Target="../ink/ink163.xml"/><Relationship Id="rId19" Type="http://schemas.openxmlformats.org/officeDocument/2006/relationships/customXml" Target="../ink/ink142.xml"/><Relationship Id="rId14" Type="http://schemas.openxmlformats.org/officeDocument/2006/relationships/image" Target="../media/image86.emf"/><Relationship Id="rId22" Type="http://schemas.openxmlformats.org/officeDocument/2006/relationships/image" Target="../media/image90.emf"/><Relationship Id="rId27" Type="http://schemas.openxmlformats.org/officeDocument/2006/relationships/customXml" Target="../ink/ink146.xml"/><Relationship Id="rId30" Type="http://schemas.openxmlformats.org/officeDocument/2006/relationships/image" Target="../media/image94.emf"/><Relationship Id="rId35" Type="http://schemas.openxmlformats.org/officeDocument/2006/relationships/customXml" Target="../ink/ink150.xml"/><Relationship Id="rId43" Type="http://schemas.openxmlformats.org/officeDocument/2006/relationships/customXml" Target="../ink/ink154.xml"/><Relationship Id="rId48" Type="http://schemas.openxmlformats.org/officeDocument/2006/relationships/image" Target="../media/image103.emf"/><Relationship Id="rId56" Type="http://schemas.openxmlformats.org/officeDocument/2006/relationships/image" Target="../media/image107.emf"/><Relationship Id="rId64" Type="http://schemas.openxmlformats.org/officeDocument/2006/relationships/image" Target="../media/image111.emf"/><Relationship Id="rId69" Type="http://schemas.openxmlformats.org/officeDocument/2006/relationships/customXml" Target="../ink/ink167.xml"/><Relationship Id="rId8" Type="http://schemas.openxmlformats.org/officeDocument/2006/relationships/image" Target="../media/image83.emf"/><Relationship Id="rId51" Type="http://schemas.openxmlformats.org/officeDocument/2006/relationships/customXml" Target="../ink/ink158.xml"/><Relationship Id="rId3" Type="http://schemas.openxmlformats.org/officeDocument/2006/relationships/customXml" Target="../ink/ink134.xml"/><Relationship Id="rId12" Type="http://schemas.openxmlformats.org/officeDocument/2006/relationships/image" Target="../media/image85.emf"/><Relationship Id="rId17" Type="http://schemas.openxmlformats.org/officeDocument/2006/relationships/customXml" Target="../ink/ink141.xml"/><Relationship Id="rId25" Type="http://schemas.openxmlformats.org/officeDocument/2006/relationships/customXml" Target="../ink/ink145.xml"/><Relationship Id="rId33" Type="http://schemas.openxmlformats.org/officeDocument/2006/relationships/customXml" Target="../ink/ink149.xml"/><Relationship Id="rId38" Type="http://schemas.openxmlformats.org/officeDocument/2006/relationships/image" Target="../media/image98.emf"/><Relationship Id="rId46" Type="http://schemas.openxmlformats.org/officeDocument/2006/relationships/image" Target="../media/image102.emf"/><Relationship Id="rId59" Type="http://schemas.openxmlformats.org/officeDocument/2006/relationships/customXml" Target="../ink/ink162.xml"/><Relationship Id="rId67" Type="http://schemas.openxmlformats.org/officeDocument/2006/relationships/customXml" Target="../ink/ink166.xml"/><Relationship Id="rId20" Type="http://schemas.openxmlformats.org/officeDocument/2006/relationships/image" Target="../media/image89.emf"/><Relationship Id="rId41" Type="http://schemas.openxmlformats.org/officeDocument/2006/relationships/customXml" Target="../ink/ink153.xml"/><Relationship Id="rId54" Type="http://schemas.openxmlformats.org/officeDocument/2006/relationships/image" Target="../media/image106.emf"/><Relationship Id="rId62" Type="http://schemas.openxmlformats.org/officeDocument/2006/relationships/image" Target="../media/image110.emf"/><Relationship Id="rId70" Type="http://schemas.openxmlformats.org/officeDocument/2006/relationships/image" Target="../media/image1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emf"/><Relationship Id="rId15" Type="http://schemas.openxmlformats.org/officeDocument/2006/relationships/customXml" Target="../ink/ink140.xml"/><Relationship Id="rId23" Type="http://schemas.openxmlformats.org/officeDocument/2006/relationships/customXml" Target="../ink/ink144.xml"/><Relationship Id="rId28" Type="http://schemas.openxmlformats.org/officeDocument/2006/relationships/image" Target="../media/image93.emf"/><Relationship Id="rId36" Type="http://schemas.openxmlformats.org/officeDocument/2006/relationships/image" Target="../media/image97.emf"/><Relationship Id="rId49" Type="http://schemas.openxmlformats.org/officeDocument/2006/relationships/customXml" Target="../ink/ink157.xml"/><Relationship Id="rId57" Type="http://schemas.openxmlformats.org/officeDocument/2006/relationships/customXml" Target="../ink/ink161.xml"/><Relationship Id="rId10" Type="http://schemas.openxmlformats.org/officeDocument/2006/relationships/image" Target="../media/image84.emf"/><Relationship Id="rId31" Type="http://schemas.openxmlformats.org/officeDocument/2006/relationships/customXml" Target="../ink/ink148.xml"/><Relationship Id="rId44" Type="http://schemas.openxmlformats.org/officeDocument/2006/relationships/image" Target="../media/image101.emf"/><Relationship Id="rId52" Type="http://schemas.openxmlformats.org/officeDocument/2006/relationships/image" Target="../media/image105.emf"/><Relationship Id="rId60" Type="http://schemas.openxmlformats.org/officeDocument/2006/relationships/image" Target="../media/image109.emf"/><Relationship Id="rId65" Type="http://schemas.openxmlformats.org/officeDocument/2006/relationships/customXml" Target="../ink/ink165.xml"/><Relationship Id="rId4" Type="http://schemas.openxmlformats.org/officeDocument/2006/relationships/image" Target="../media/image81.emf"/><Relationship Id="rId9" Type="http://schemas.openxmlformats.org/officeDocument/2006/relationships/customXml" Target="../ink/ink137.xml"/><Relationship Id="rId13" Type="http://schemas.openxmlformats.org/officeDocument/2006/relationships/customXml" Target="../ink/ink139.xml"/><Relationship Id="rId18" Type="http://schemas.openxmlformats.org/officeDocument/2006/relationships/image" Target="../media/image88.emf"/><Relationship Id="rId39" Type="http://schemas.openxmlformats.org/officeDocument/2006/relationships/customXml" Target="../ink/ink152.xml"/><Relationship Id="rId34" Type="http://schemas.openxmlformats.org/officeDocument/2006/relationships/image" Target="../media/image96.emf"/><Relationship Id="rId50" Type="http://schemas.openxmlformats.org/officeDocument/2006/relationships/image" Target="../media/image104.emf"/><Relationship Id="rId55" Type="http://schemas.openxmlformats.org/officeDocument/2006/relationships/customXml" Target="../ink/ink160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1.png"/><Relationship Id="rId21" Type="http://schemas.openxmlformats.org/officeDocument/2006/relationships/customXml" Target="../ink/ink177.xml"/><Relationship Id="rId42" Type="http://schemas.openxmlformats.org/officeDocument/2006/relationships/image" Target="../media/image159.png"/><Relationship Id="rId47" Type="http://schemas.openxmlformats.org/officeDocument/2006/relationships/customXml" Target="../ink/ink190.xml"/><Relationship Id="rId63" Type="http://schemas.openxmlformats.org/officeDocument/2006/relationships/customXml" Target="../ink/ink196.xml"/><Relationship Id="rId68" Type="http://schemas.openxmlformats.org/officeDocument/2006/relationships/image" Target="../media/image174.png"/><Relationship Id="rId84" Type="http://schemas.openxmlformats.org/officeDocument/2006/relationships/image" Target="../media/image184.png"/><Relationship Id="rId16" Type="http://schemas.openxmlformats.org/officeDocument/2006/relationships/image" Target="../media/image146.png"/><Relationship Id="rId11" Type="http://schemas.openxmlformats.org/officeDocument/2006/relationships/customXml" Target="../ink/ink172.xml"/><Relationship Id="rId32" Type="http://schemas.openxmlformats.org/officeDocument/2006/relationships/image" Target="../media/image154.png"/><Relationship Id="rId37" Type="http://schemas.openxmlformats.org/officeDocument/2006/relationships/customXml" Target="../ink/ink185.xml"/><Relationship Id="rId53" Type="http://schemas.openxmlformats.org/officeDocument/2006/relationships/customXml" Target="../ink/ink193.xml"/><Relationship Id="rId58" Type="http://schemas.openxmlformats.org/officeDocument/2006/relationships/image" Target="../media/image169.png"/><Relationship Id="rId74" Type="http://schemas.openxmlformats.org/officeDocument/2006/relationships/image" Target="../media/image177.png"/><Relationship Id="rId79" Type="http://schemas.openxmlformats.org/officeDocument/2006/relationships/customXml" Target="../ink/ink204.xml"/><Relationship Id="rId5" Type="http://schemas.openxmlformats.org/officeDocument/2006/relationships/customXml" Target="../ink/ink169.xml"/><Relationship Id="rId61" Type="http://schemas.openxmlformats.org/officeDocument/2006/relationships/customXml" Target="../ink/ink195.xml"/><Relationship Id="rId82" Type="http://schemas.openxmlformats.org/officeDocument/2006/relationships/image" Target="../media/image182.png"/><Relationship Id="rId19" Type="http://schemas.openxmlformats.org/officeDocument/2006/relationships/customXml" Target="../ink/ink176.xml"/><Relationship Id="rId14" Type="http://schemas.openxmlformats.org/officeDocument/2006/relationships/image" Target="../media/image145.png"/><Relationship Id="rId22" Type="http://schemas.openxmlformats.org/officeDocument/2006/relationships/image" Target="../media/image149.png"/><Relationship Id="rId27" Type="http://schemas.openxmlformats.org/officeDocument/2006/relationships/customXml" Target="../ink/ink180.xml"/><Relationship Id="rId30" Type="http://schemas.openxmlformats.org/officeDocument/2006/relationships/image" Target="../media/image153.png"/><Relationship Id="rId35" Type="http://schemas.openxmlformats.org/officeDocument/2006/relationships/customXml" Target="../ink/ink184.xml"/><Relationship Id="rId43" Type="http://schemas.openxmlformats.org/officeDocument/2006/relationships/customXml" Target="../ink/ink188.xml"/><Relationship Id="rId48" Type="http://schemas.openxmlformats.org/officeDocument/2006/relationships/image" Target="../media/image162.png"/><Relationship Id="rId56" Type="http://schemas.openxmlformats.org/officeDocument/2006/relationships/image" Target="../media/image167.png"/><Relationship Id="rId64" Type="http://schemas.openxmlformats.org/officeDocument/2006/relationships/image" Target="../media/image172.png"/><Relationship Id="rId69" Type="http://schemas.openxmlformats.org/officeDocument/2006/relationships/customXml" Target="../ink/ink199.xml"/><Relationship Id="rId77" Type="http://schemas.openxmlformats.org/officeDocument/2006/relationships/customXml" Target="../ink/ink203.xml"/><Relationship Id="rId8" Type="http://schemas.openxmlformats.org/officeDocument/2006/relationships/image" Target="../media/image142.png"/><Relationship Id="rId51" Type="http://schemas.openxmlformats.org/officeDocument/2006/relationships/customXml" Target="../ink/ink192.xml"/><Relationship Id="rId72" Type="http://schemas.openxmlformats.org/officeDocument/2006/relationships/image" Target="../media/image176.png"/><Relationship Id="rId80" Type="http://schemas.openxmlformats.org/officeDocument/2006/relationships/image" Target="../media/image180.png"/><Relationship Id="rId3" Type="http://schemas.openxmlformats.org/officeDocument/2006/relationships/customXml" Target="../ink/ink168.xml"/><Relationship Id="rId12" Type="http://schemas.openxmlformats.org/officeDocument/2006/relationships/image" Target="../media/image144.png"/><Relationship Id="rId17" Type="http://schemas.openxmlformats.org/officeDocument/2006/relationships/customXml" Target="../ink/ink175.xml"/><Relationship Id="rId25" Type="http://schemas.openxmlformats.org/officeDocument/2006/relationships/customXml" Target="../ink/ink179.xml"/><Relationship Id="rId33" Type="http://schemas.openxmlformats.org/officeDocument/2006/relationships/customXml" Target="../ink/ink183.xml"/><Relationship Id="rId38" Type="http://schemas.openxmlformats.org/officeDocument/2006/relationships/image" Target="../media/image157.png"/><Relationship Id="rId46" Type="http://schemas.openxmlformats.org/officeDocument/2006/relationships/image" Target="../media/image161.png"/><Relationship Id="rId59" Type="http://schemas.openxmlformats.org/officeDocument/2006/relationships/customXml" Target="../ink/ink194.xml"/><Relationship Id="rId67" Type="http://schemas.openxmlformats.org/officeDocument/2006/relationships/customXml" Target="../ink/ink198.xml"/><Relationship Id="rId20" Type="http://schemas.openxmlformats.org/officeDocument/2006/relationships/image" Target="../media/image148.png"/><Relationship Id="rId41" Type="http://schemas.openxmlformats.org/officeDocument/2006/relationships/customXml" Target="../ink/ink187.xml"/><Relationship Id="rId54" Type="http://schemas.openxmlformats.org/officeDocument/2006/relationships/image" Target="../media/image165.png"/><Relationship Id="rId62" Type="http://schemas.openxmlformats.org/officeDocument/2006/relationships/image" Target="../media/image171.png"/><Relationship Id="rId70" Type="http://schemas.openxmlformats.org/officeDocument/2006/relationships/image" Target="../media/image175.png"/><Relationship Id="rId75" Type="http://schemas.openxmlformats.org/officeDocument/2006/relationships/customXml" Target="../ink/ink202.xml"/><Relationship Id="rId83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5" Type="http://schemas.openxmlformats.org/officeDocument/2006/relationships/customXml" Target="../ink/ink174.xml"/><Relationship Id="rId23" Type="http://schemas.openxmlformats.org/officeDocument/2006/relationships/customXml" Target="../ink/ink178.xml"/><Relationship Id="rId28" Type="http://schemas.openxmlformats.org/officeDocument/2006/relationships/image" Target="../media/image152.png"/><Relationship Id="rId36" Type="http://schemas.openxmlformats.org/officeDocument/2006/relationships/image" Target="../media/image156.png"/><Relationship Id="rId49" Type="http://schemas.openxmlformats.org/officeDocument/2006/relationships/customXml" Target="../ink/ink191.xml"/><Relationship Id="rId57" Type="http://schemas.openxmlformats.org/officeDocument/2006/relationships/image" Target="../media/image168.png"/><Relationship Id="rId10" Type="http://schemas.openxmlformats.org/officeDocument/2006/relationships/image" Target="../media/image143.png"/><Relationship Id="rId31" Type="http://schemas.openxmlformats.org/officeDocument/2006/relationships/customXml" Target="../ink/ink182.xml"/><Relationship Id="rId44" Type="http://schemas.openxmlformats.org/officeDocument/2006/relationships/image" Target="../media/image160.png"/><Relationship Id="rId52" Type="http://schemas.openxmlformats.org/officeDocument/2006/relationships/image" Target="../media/image164.png"/><Relationship Id="rId60" Type="http://schemas.openxmlformats.org/officeDocument/2006/relationships/image" Target="../media/image170.png"/><Relationship Id="rId65" Type="http://schemas.openxmlformats.org/officeDocument/2006/relationships/customXml" Target="../ink/ink197.xml"/><Relationship Id="rId73" Type="http://schemas.openxmlformats.org/officeDocument/2006/relationships/customXml" Target="../ink/ink201.xml"/><Relationship Id="rId78" Type="http://schemas.openxmlformats.org/officeDocument/2006/relationships/image" Target="../media/image179.png"/><Relationship Id="rId81" Type="http://schemas.openxmlformats.org/officeDocument/2006/relationships/image" Target="../media/image181.png"/><Relationship Id="rId4" Type="http://schemas.openxmlformats.org/officeDocument/2006/relationships/image" Target="../media/image140.png"/><Relationship Id="rId9" Type="http://schemas.openxmlformats.org/officeDocument/2006/relationships/customXml" Target="../ink/ink171.xml"/><Relationship Id="rId13" Type="http://schemas.openxmlformats.org/officeDocument/2006/relationships/customXml" Target="../ink/ink173.xml"/><Relationship Id="rId18" Type="http://schemas.openxmlformats.org/officeDocument/2006/relationships/image" Target="../media/image147.png"/><Relationship Id="rId39" Type="http://schemas.openxmlformats.org/officeDocument/2006/relationships/customXml" Target="../ink/ink186.xml"/><Relationship Id="rId34" Type="http://schemas.openxmlformats.org/officeDocument/2006/relationships/image" Target="../media/image155.png"/><Relationship Id="rId50" Type="http://schemas.openxmlformats.org/officeDocument/2006/relationships/image" Target="../media/image163.png"/><Relationship Id="rId55" Type="http://schemas.openxmlformats.org/officeDocument/2006/relationships/image" Target="../media/image166.png"/><Relationship Id="rId76" Type="http://schemas.openxmlformats.org/officeDocument/2006/relationships/image" Target="../media/image178.png"/><Relationship Id="rId7" Type="http://schemas.openxmlformats.org/officeDocument/2006/relationships/customXml" Target="../ink/ink170.xml"/><Relationship Id="rId71" Type="http://schemas.openxmlformats.org/officeDocument/2006/relationships/customXml" Target="../ink/ink200.xml"/><Relationship Id="rId2" Type="http://schemas.openxmlformats.org/officeDocument/2006/relationships/image" Target="../media/image139.png"/><Relationship Id="rId29" Type="http://schemas.openxmlformats.org/officeDocument/2006/relationships/customXml" Target="../ink/ink181.xml"/><Relationship Id="rId24" Type="http://schemas.openxmlformats.org/officeDocument/2006/relationships/image" Target="../media/image150.png"/><Relationship Id="rId40" Type="http://schemas.openxmlformats.org/officeDocument/2006/relationships/image" Target="../media/image158.png"/><Relationship Id="rId45" Type="http://schemas.openxmlformats.org/officeDocument/2006/relationships/customXml" Target="../ink/ink189.xml"/><Relationship Id="rId66" Type="http://schemas.openxmlformats.org/officeDocument/2006/relationships/image" Target="../media/image173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1.png"/><Relationship Id="rId21" Type="http://schemas.openxmlformats.org/officeDocument/2006/relationships/customXml" Target="../ink/ink214.xml"/><Relationship Id="rId42" Type="http://schemas.openxmlformats.org/officeDocument/2006/relationships/image" Target="../media/image159.png"/><Relationship Id="rId47" Type="http://schemas.openxmlformats.org/officeDocument/2006/relationships/customXml" Target="../ink/ink227.xml"/><Relationship Id="rId63" Type="http://schemas.openxmlformats.org/officeDocument/2006/relationships/customXml" Target="../ink/ink235.xml"/><Relationship Id="rId68" Type="http://schemas.openxmlformats.org/officeDocument/2006/relationships/image" Target="../media/image176.png"/><Relationship Id="rId16" Type="http://schemas.openxmlformats.org/officeDocument/2006/relationships/image" Target="../media/image146.png"/><Relationship Id="rId11" Type="http://schemas.openxmlformats.org/officeDocument/2006/relationships/customXml" Target="../ink/ink209.xml"/><Relationship Id="rId24" Type="http://schemas.openxmlformats.org/officeDocument/2006/relationships/image" Target="../media/image150.png"/><Relationship Id="rId32" Type="http://schemas.openxmlformats.org/officeDocument/2006/relationships/image" Target="../media/image154.png"/><Relationship Id="rId37" Type="http://schemas.openxmlformats.org/officeDocument/2006/relationships/customXml" Target="../ink/ink222.xml"/><Relationship Id="rId40" Type="http://schemas.openxmlformats.org/officeDocument/2006/relationships/image" Target="../media/image158.png"/><Relationship Id="rId45" Type="http://schemas.openxmlformats.org/officeDocument/2006/relationships/customXml" Target="../ink/ink226.xml"/><Relationship Id="rId53" Type="http://schemas.openxmlformats.org/officeDocument/2006/relationships/customXml" Target="../ink/ink230.xml"/><Relationship Id="rId58" Type="http://schemas.openxmlformats.org/officeDocument/2006/relationships/image" Target="../media/image171.png"/><Relationship Id="rId66" Type="http://schemas.openxmlformats.org/officeDocument/2006/relationships/image" Target="../media/image175.png"/><Relationship Id="rId74" Type="http://schemas.openxmlformats.org/officeDocument/2006/relationships/image" Target="../media/image179.png"/><Relationship Id="rId79" Type="http://schemas.openxmlformats.org/officeDocument/2006/relationships/image" Target="../media/image187.png"/><Relationship Id="rId5" Type="http://schemas.openxmlformats.org/officeDocument/2006/relationships/customXml" Target="../ink/ink206.xml"/><Relationship Id="rId61" Type="http://schemas.openxmlformats.org/officeDocument/2006/relationships/customXml" Target="../ink/ink234.xml"/><Relationship Id="rId19" Type="http://schemas.openxmlformats.org/officeDocument/2006/relationships/customXml" Target="../ink/ink213.xml"/><Relationship Id="rId14" Type="http://schemas.openxmlformats.org/officeDocument/2006/relationships/image" Target="../media/image145.png"/><Relationship Id="rId22" Type="http://schemas.openxmlformats.org/officeDocument/2006/relationships/image" Target="../media/image149.png"/><Relationship Id="rId27" Type="http://schemas.openxmlformats.org/officeDocument/2006/relationships/customXml" Target="../ink/ink217.xml"/><Relationship Id="rId30" Type="http://schemas.openxmlformats.org/officeDocument/2006/relationships/image" Target="../media/image153.png"/><Relationship Id="rId35" Type="http://schemas.openxmlformats.org/officeDocument/2006/relationships/customXml" Target="../ink/ink221.xml"/><Relationship Id="rId43" Type="http://schemas.openxmlformats.org/officeDocument/2006/relationships/customXml" Target="../ink/ink225.xml"/><Relationship Id="rId48" Type="http://schemas.openxmlformats.org/officeDocument/2006/relationships/image" Target="../media/image162.png"/><Relationship Id="rId56" Type="http://schemas.openxmlformats.org/officeDocument/2006/relationships/image" Target="../media/image170.png"/><Relationship Id="rId64" Type="http://schemas.openxmlformats.org/officeDocument/2006/relationships/image" Target="../media/image174.png"/><Relationship Id="rId69" Type="http://schemas.openxmlformats.org/officeDocument/2006/relationships/customXml" Target="../ink/ink238.xml"/><Relationship Id="rId77" Type="http://schemas.openxmlformats.org/officeDocument/2006/relationships/image" Target="../media/image185.png"/><Relationship Id="rId8" Type="http://schemas.openxmlformats.org/officeDocument/2006/relationships/image" Target="../media/image142.png"/><Relationship Id="rId51" Type="http://schemas.openxmlformats.org/officeDocument/2006/relationships/customXml" Target="../ink/ink229.xml"/><Relationship Id="rId72" Type="http://schemas.openxmlformats.org/officeDocument/2006/relationships/image" Target="../media/image178.png"/><Relationship Id="rId3" Type="http://schemas.openxmlformats.org/officeDocument/2006/relationships/customXml" Target="../ink/ink205.xml"/><Relationship Id="rId12" Type="http://schemas.openxmlformats.org/officeDocument/2006/relationships/image" Target="../media/image144.png"/><Relationship Id="rId17" Type="http://schemas.openxmlformats.org/officeDocument/2006/relationships/customXml" Target="../ink/ink212.xml"/><Relationship Id="rId25" Type="http://schemas.openxmlformats.org/officeDocument/2006/relationships/customXml" Target="../ink/ink216.xml"/><Relationship Id="rId33" Type="http://schemas.openxmlformats.org/officeDocument/2006/relationships/customXml" Target="../ink/ink220.xml"/><Relationship Id="rId38" Type="http://schemas.openxmlformats.org/officeDocument/2006/relationships/image" Target="../media/image157.png"/><Relationship Id="rId46" Type="http://schemas.openxmlformats.org/officeDocument/2006/relationships/image" Target="../media/image161.png"/><Relationship Id="rId59" Type="http://schemas.openxmlformats.org/officeDocument/2006/relationships/customXml" Target="../ink/ink233.xml"/><Relationship Id="rId67" Type="http://schemas.openxmlformats.org/officeDocument/2006/relationships/customXml" Target="../ink/ink237.xml"/><Relationship Id="rId20" Type="http://schemas.openxmlformats.org/officeDocument/2006/relationships/image" Target="../media/image148.png"/><Relationship Id="rId41" Type="http://schemas.openxmlformats.org/officeDocument/2006/relationships/customXml" Target="../ink/ink224.xml"/><Relationship Id="rId54" Type="http://schemas.openxmlformats.org/officeDocument/2006/relationships/image" Target="../media/image165.png"/><Relationship Id="rId62" Type="http://schemas.openxmlformats.org/officeDocument/2006/relationships/image" Target="../media/image173.png"/><Relationship Id="rId70" Type="http://schemas.openxmlformats.org/officeDocument/2006/relationships/image" Target="../media/image177.png"/><Relationship Id="rId75" Type="http://schemas.openxmlformats.org/officeDocument/2006/relationships/customXml" Target="../ink/ink2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5" Type="http://schemas.openxmlformats.org/officeDocument/2006/relationships/customXml" Target="../ink/ink211.xml"/><Relationship Id="rId23" Type="http://schemas.openxmlformats.org/officeDocument/2006/relationships/customXml" Target="../ink/ink215.xml"/><Relationship Id="rId28" Type="http://schemas.openxmlformats.org/officeDocument/2006/relationships/image" Target="../media/image152.png"/><Relationship Id="rId36" Type="http://schemas.openxmlformats.org/officeDocument/2006/relationships/image" Target="../media/image156.png"/><Relationship Id="rId49" Type="http://schemas.openxmlformats.org/officeDocument/2006/relationships/customXml" Target="../ink/ink228.xml"/><Relationship Id="rId57" Type="http://schemas.openxmlformats.org/officeDocument/2006/relationships/customXml" Target="../ink/ink232.xml"/><Relationship Id="rId10" Type="http://schemas.openxmlformats.org/officeDocument/2006/relationships/image" Target="../media/image143.png"/><Relationship Id="rId31" Type="http://schemas.openxmlformats.org/officeDocument/2006/relationships/customXml" Target="../ink/ink219.xml"/><Relationship Id="rId44" Type="http://schemas.openxmlformats.org/officeDocument/2006/relationships/image" Target="../media/image160.png"/><Relationship Id="rId52" Type="http://schemas.openxmlformats.org/officeDocument/2006/relationships/image" Target="../media/image164.png"/><Relationship Id="rId60" Type="http://schemas.openxmlformats.org/officeDocument/2006/relationships/image" Target="../media/image172.png"/><Relationship Id="rId65" Type="http://schemas.openxmlformats.org/officeDocument/2006/relationships/customXml" Target="../ink/ink236.xml"/><Relationship Id="rId73" Type="http://schemas.openxmlformats.org/officeDocument/2006/relationships/customXml" Target="../ink/ink240.xml"/><Relationship Id="rId78" Type="http://schemas.openxmlformats.org/officeDocument/2006/relationships/image" Target="../media/image186.png"/><Relationship Id="rId4" Type="http://schemas.openxmlformats.org/officeDocument/2006/relationships/image" Target="../media/image140.png"/><Relationship Id="rId9" Type="http://schemas.openxmlformats.org/officeDocument/2006/relationships/customXml" Target="../ink/ink208.xml"/><Relationship Id="rId13" Type="http://schemas.openxmlformats.org/officeDocument/2006/relationships/customXml" Target="../ink/ink210.xml"/><Relationship Id="rId18" Type="http://schemas.openxmlformats.org/officeDocument/2006/relationships/image" Target="../media/image147.png"/><Relationship Id="rId39" Type="http://schemas.openxmlformats.org/officeDocument/2006/relationships/customXml" Target="../ink/ink223.xml"/><Relationship Id="rId34" Type="http://schemas.openxmlformats.org/officeDocument/2006/relationships/image" Target="../media/image155.png"/><Relationship Id="rId50" Type="http://schemas.openxmlformats.org/officeDocument/2006/relationships/image" Target="../media/image163.png"/><Relationship Id="rId55" Type="http://schemas.openxmlformats.org/officeDocument/2006/relationships/customXml" Target="../ink/ink231.xml"/><Relationship Id="rId76" Type="http://schemas.openxmlformats.org/officeDocument/2006/relationships/image" Target="../media/image180.png"/><Relationship Id="rId7" Type="http://schemas.openxmlformats.org/officeDocument/2006/relationships/customXml" Target="../ink/ink207.xml"/><Relationship Id="rId71" Type="http://schemas.openxmlformats.org/officeDocument/2006/relationships/customXml" Target="../ink/ink239.xml"/><Relationship Id="rId2" Type="http://schemas.openxmlformats.org/officeDocument/2006/relationships/image" Target="../media/image139.png"/><Relationship Id="rId29" Type="http://schemas.openxmlformats.org/officeDocument/2006/relationships/customXml" Target="../ink/ink2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.png"/><Relationship Id="rId21" Type="http://schemas.openxmlformats.org/officeDocument/2006/relationships/customXml" Target="../ink/ink10.xml"/><Relationship Id="rId42" Type="http://schemas.openxmlformats.org/officeDocument/2006/relationships/image" Target="../media/image25.png"/><Relationship Id="rId47" Type="http://schemas.openxmlformats.org/officeDocument/2006/relationships/customXml" Target="../ink/ink20.xml"/><Relationship Id="rId63" Type="http://schemas.openxmlformats.org/officeDocument/2006/relationships/customXml" Target="../ink/ink28.xml"/><Relationship Id="rId68" Type="http://schemas.openxmlformats.org/officeDocument/2006/relationships/image" Target="../media/image40.png"/><Relationship Id="rId16" Type="http://schemas.openxmlformats.org/officeDocument/2006/relationships/image" Target="../media/image11.png"/><Relationship Id="rId11" Type="http://schemas.openxmlformats.org/officeDocument/2006/relationships/customXml" Target="../ink/ink5.xml"/><Relationship Id="rId32" Type="http://schemas.openxmlformats.org/officeDocument/2006/relationships/image" Target="../media/image19.png"/><Relationship Id="rId37" Type="http://schemas.openxmlformats.org/officeDocument/2006/relationships/customXml" Target="../ink/ink18.xml"/><Relationship Id="rId53" Type="http://schemas.openxmlformats.org/officeDocument/2006/relationships/customXml" Target="../ink/ink23.xml"/><Relationship Id="rId58" Type="http://schemas.openxmlformats.org/officeDocument/2006/relationships/image" Target="../media/image35.png"/><Relationship Id="rId74" Type="http://schemas.openxmlformats.org/officeDocument/2006/relationships/image" Target="../media/image43.png"/><Relationship Id="rId79" Type="http://schemas.openxmlformats.org/officeDocument/2006/relationships/image" Target="../media/image46.png"/><Relationship Id="rId5" Type="http://schemas.openxmlformats.org/officeDocument/2006/relationships/customXml" Target="../ink/ink2.xml"/><Relationship Id="rId61" Type="http://schemas.openxmlformats.org/officeDocument/2006/relationships/customXml" Target="../ink/ink27.xml"/><Relationship Id="rId19" Type="http://schemas.openxmlformats.org/officeDocument/2006/relationships/customXml" Target="../ink/ink9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customXml" Target="../ink/ink13.xml"/><Relationship Id="rId30" Type="http://schemas.openxmlformats.org/officeDocument/2006/relationships/image" Target="../media/image18.png"/><Relationship Id="rId35" Type="http://schemas.openxmlformats.org/officeDocument/2006/relationships/customXml" Target="../ink/ink17.xml"/><Relationship Id="rId43" Type="http://schemas.openxmlformats.org/officeDocument/2006/relationships/image" Target="../media/image26.png"/><Relationship Id="rId48" Type="http://schemas.openxmlformats.org/officeDocument/2006/relationships/image" Target="../media/image30.png"/><Relationship Id="rId56" Type="http://schemas.openxmlformats.org/officeDocument/2006/relationships/image" Target="../media/image34.png"/><Relationship Id="rId64" Type="http://schemas.openxmlformats.org/officeDocument/2006/relationships/image" Target="../media/image38.png"/><Relationship Id="rId69" Type="http://schemas.openxmlformats.org/officeDocument/2006/relationships/customXml" Target="../ink/ink31.xml"/><Relationship Id="rId77" Type="http://schemas.openxmlformats.org/officeDocument/2006/relationships/image" Target="../media/image45.png"/><Relationship Id="rId8" Type="http://schemas.openxmlformats.org/officeDocument/2006/relationships/image" Target="../media/image7.png"/><Relationship Id="rId51" Type="http://schemas.openxmlformats.org/officeDocument/2006/relationships/customXml" Target="../ink/ink22.xml"/><Relationship Id="rId72" Type="http://schemas.openxmlformats.org/officeDocument/2006/relationships/image" Target="../media/image42.png"/><Relationship Id="rId80" Type="http://schemas.openxmlformats.org/officeDocument/2006/relationships/image" Target="../media/image47.png"/><Relationship Id="rId3" Type="http://schemas.openxmlformats.org/officeDocument/2006/relationships/customXml" Target="../ink/ink1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2.png"/><Relationship Id="rId46" Type="http://schemas.openxmlformats.org/officeDocument/2006/relationships/image" Target="../media/image29.png"/><Relationship Id="rId59" Type="http://schemas.openxmlformats.org/officeDocument/2006/relationships/customXml" Target="../ink/ink26.xml"/><Relationship Id="rId67" Type="http://schemas.openxmlformats.org/officeDocument/2006/relationships/customXml" Target="../ink/ink30.xml"/><Relationship Id="rId20" Type="http://schemas.openxmlformats.org/officeDocument/2006/relationships/image" Target="../media/image13.png"/><Relationship Id="rId41" Type="http://schemas.openxmlformats.org/officeDocument/2006/relationships/image" Target="../media/image24.png"/><Relationship Id="rId54" Type="http://schemas.openxmlformats.org/officeDocument/2006/relationships/image" Target="../media/image33.png"/><Relationship Id="rId62" Type="http://schemas.openxmlformats.org/officeDocument/2006/relationships/image" Target="../media/image37.png"/><Relationship Id="rId70" Type="http://schemas.openxmlformats.org/officeDocument/2006/relationships/image" Target="../media/image41.png"/><Relationship Id="rId75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7.png"/><Relationship Id="rId36" Type="http://schemas.openxmlformats.org/officeDocument/2006/relationships/image" Target="../media/image21.png"/><Relationship Id="rId49" Type="http://schemas.openxmlformats.org/officeDocument/2006/relationships/customXml" Target="../ink/ink21.xml"/><Relationship Id="rId57" Type="http://schemas.openxmlformats.org/officeDocument/2006/relationships/customXml" Target="../ink/ink25.xml"/><Relationship Id="rId10" Type="http://schemas.openxmlformats.org/officeDocument/2006/relationships/image" Target="../media/image8.png"/><Relationship Id="rId31" Type="http://schemas.openxmlformats.org/officeDocument/2006/relationships/customXml" Target="../ink/ink15.xml"/><Relationship Id="rId44" Type="http://schemas.openxmlformats.org/officeDocument/2006/relationships/image" Target="../media/image27.png"/><Relationship Id="rId52" Type="http://schemas.openxmlformats.org/officeDocument/2006/relationships/image" Target="../media/image32.png"/><Relationship Id="rId60" Type="http://schemas.openxmlformats.org/officeDocument/2006/relationships/image" Target="../media/image36.png"/><Relationship Id="rId65" Type="http://schemas.openxmlformats.org/officeDocument/2006/relationships/customXml" Target="../ink/ink29.xml"/><Relationship Id="rId73" Type="http://schemas.openxmlformats.org/officeDocument/2006/relationships/customXml" Target="../ink/ink33.xml"/><Relationship Id="rId78" Type="http://schemas.openxmlformats.org/officeDocument/2006/relationships/customXml" Target="../ink/ink35.xml"/><Relationship Id="rId81" Type="http://schemas.openxmlformats.org/officeDocument/2006/relationships/image" Target="../media/image48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39" Type="http://schemas.openxmlformats.org/officeDocument/2006/relationships/customXml" Target="../ink/ink19.xml"/><Relationship Id="rId34" Type="http://schemas.openxmlformats.org/officeDocument/2006/relationships/image" Target="../media/image20.png"/><Relationship Id="rId50" Type="http://schemas.openxmlformats.org/officeDocument/2006/relationships/image" Target="../media/image31.png"/><Relationship Id="rId55" Type="http://schemas.openxmlformats.org/officeDocument/2006/relationships/customXml" Target="../ink/ink24.xml"/><Relationship Id="rId76" Type="http://schemas.openxmlformats.org/officeDocument/2006/relationships/customXml" Target="../ink/ink34.xml"/><Relationship Id="rId7" Type="http://schemas.openxmlformats.org/officeDocument/2006/relationships/customXml" Target="../ink/ink3.xml"/><Relationship Id="rId71" Type="http://schemas.openxmlformats.org/officeDocument/2006/relationships/customXml" Target="../ink/ink32.xml"/><Relationship Id="rId2" Type="http://schemas.openxmlformats.org/officeDocument/2006/relationships/image" Target="../media/image4.png"/><Relationship Id="rId29" Type="http://schemas.openxmlformats.org/officeDocument/2006/relationships/customXml" Target="../ink/ink14.xml"/><Relationship Id="rId24" Type="http://schemas.openxmlformats.org/officeDocument/2006/relationships/image" Target="../media/image15.png"/><Relationship Id="rId40" Type="http://schemas.openxmlformats.org/officeDocument/2006/relationships/image" Target="../media/image23.png"/><Relationship Id="rId45" Type="http://schemas.openxmlformats.org/officeDocument/2006/relationships/image" Target="../media/image28.png"/><Relationship Id="rId66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1.png"/><Relationship Id="rId21" Type="http://schemas.openxmlformats.org/officeDocument/2006/relationships/customXml" Target="../ink/ink45.xml"/><Relationship Id="rId42" Type="http://schemas.openxmlformats.org/officeDocument/2006/relationships/image" Target="../media/image69.png"/><Relationship Id="rId47" Type="http://schemas.openxmlformats.org/officeDocument/2006/relationships/customXml" Target="../ink/ink58.xml"/><Relationship Id="rId63" Type="http://schemas.openxmlformats.org/officeDocument/2006/relationships/customXml" Target="../ink/ink66.xml"/><Relationship Id="rId68" Type="http://schemas.openxmlformats.org/officeDocument/2006/relationships/image" Target="../media/image82.png"/><Relationship Id="rId16" Type="http://schemas.openxmlformats.org/officeDocument/2006/relationships/image" Target="../media/image56.png"/><Relationship Id="rId11" Type="http://schemas.openxmlformats.org/officeDocument/2006/relationships/customXml" Target="../ink/ink40.xml"/><Relationship Id="rId32" Type="http://schemas.openxmlformats.org/officeDocument/2006/relationships/image" Target="../media/image64.png"/><Relationship Id="rId37" Type="http://schemas.openxmlformats.org/officeDocument/2006/relationships/customXml" Target="../ink/ink53.xml"/><Relationship Id="rId53" Type="http://schemas.openxmlformats.org/officeDocument/2006/relationships/customXml" Target="../ink/ink61.xml"/><Relationship Id="rId58" Type="http://schemas.openxmlformats.org/officeDocument/2006/relationships/image" Target="../media/image77.png"/><Relationship Id="rId74" Type="http://schemas.openxmlformats.org/officeDocument/2006/relationships/image" Target="../media/image85.png"/><Relationship Id="rId79" Type="http://schemas.openxmlformats.org/officeDocument/2006/relationships/image" Target="../media/image89.png"/><Relationship Id="rId5" Type="http://schemas.openxmlformats.org/officeDocument/2006/relationships/customXml" Target="../ink/ink37.xml"/><Relationship Id="rId61" Type="http://schemas.openxmlformats.org/officeDocument/2006/relationships/customXml" Target="../ink/ink65.xml"/><Relationship Id="rId19" Type="http://schemas.openxmlformats.org/officeDocument/2006/relationships/customXml" Target="../ink/ink44.xml"/><Relationship Id="rId14" Type="http://schemas.openxmlformats.org/officeDocument/2006/relationships/image" Target="../media/image55.png"/><Relationship Id="rId22" Type="http://schemas.openxmlformats.org/officeDocument/2006/relationships/image" Target="../media/image59.png"/><Relationship Id="rId27" Type="http://schemas.openxmlformats.org/officeDocument/2006/relationships/customXml" Target="../ink/ink48.xml"/><Relationship Id="rId30" Type="http://schemas.openxmlformats.org/officeDocument/2006/relationships/image" Target="../media/image63.png"/><Relationship Id="rId35" Type="http://schemas.openxmlformats.org/officeDocument/2006/relationships/customXml" Target="../ink/ink52.xml"/><Relationship Id="rId43" Type="http://schemas.openxmlformats.org/officeDocument/2006/relationships/customXml" Target="../ink/ink56.xml"/><Relationship Id="rId48" Type="http://schemas.openxmlformats.org/officeDocument/2006/relationships/image" Target="../media/image72.png"/><Relationship Id="rId56" Type="http://schemas.openxmlformats.org/officeDocument/2006/relationships/image" Target="../media/image76.png"/><Relationship Id="rId64" Type="http://schemas.openxmlformats.org/officeDocument/2006/relationships/image" Target="../media/image80.png"/><Relationship Id="rId69" Type="http://schemas.openxmlformats.org/officeDocument/2006/relationships/customXml" Target="../ink/ink69.xml"/><Relationship Id="rId77" Type="http://schemas.openxmlformats.org/officeDocument/2006/relationships/image" Target="../media/image87.png"/><Relationship Id="rId8" Type="http://schemas.openxmlformats.org/officeDocument/2006/relationships/image" Target="../media/image52.png"/><Relationship Id="rId51" Type="http://schemas.openxmlformats.org/officeDocument/2006/relationships/customXml" Target="../ink/ink60.xml"/><Relationship Id="rId72" Type="http://schemas.openxmlformats.org/officeDocument/2006/relationships/image" Target="../media/image84.png"/><Relationship Id="rId80" Type="http://schemas.openxmlformats.org/officeDocument/2006/relationships/image" Target="../media/image90.png"/><Relationship Id="rId3" Type="http://schemas.openxmlformats.org/officeDocument/2006/relationships/customXml" Target="../ink/ink36.xml"/><Relationship Id="rId12" Type="http://schemas.openxmlformats.org/officeDocument/2006/relationships/image" Target="../media/image54.png"/><Relationship Id="rId17" Type="http://schemas.openxmlformats.org/officeDocument/2006/relationships/customXml" Target="../ink/ink43.xml"/><Relationship Id="rId25" Type="http://schemas.openxmlformats.org/officeDocument/2006/relationships/customXml" Target="../ink/ink47.xml"/><Relationship Id="rId33" Type="http://schemas.openxmlformats.org/officeDocument/2006/relationships/customXml" Target="../ink/ink51.xml"/><Relationship Id="rId38" Type="http://schemas.openxmlformats.org/officeDocument/2006/relationships/image" Target="../media/image67.png"/><Relationship Id="rId46" Type="http://schemas.openxmlformats.org/officeDocument/2006/relationships/image" Target="../media/image71.png"/><Relationship Id="rId59" Type="http://schemas.openxmlformats.org/officeDocument/2006/relationships/customXml" Target="../ink/ink64.xml"/><Relationship Id="rId67" Type="http://schemas.openxmlformats.org/officeDocument/2006/relationships/customXml" Target="../ink/ink68.xml"/><Relationship Id="rId20" Type="http://schemas.openxmlformats.org/officeDocument/2006/relationships/image" Target="../media/image58.png"/><Relationship Id="rId41" Type="http://schemas.openxmlformats.org/officeDocument/2006/relationships/customXml" Target="../ink/ink55.xml"/><Relationship Id="rId54" Type="http://schemas.openxmlformats.org/officeDocument/2006/relationships/image" Target="../media/image75.png"/><Relationship Id="rId62" Type="http://schemas.openxmlformats.org/officeDocument/2006/relationships/image" Target="../media/image79.png"/><Relationship Id="rId70" Type="http://schemas.openxmlformats.org/officeDocument/2006/relationships/image" Target="../media/image83.png"/><Relationship Id="rId75" Type="http://schemas.openxmlformats.org/officeDocument/2006/relationships/customXml" Target="../ink/ink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5" Type="http://schemas.openxmlformats.org/officeDocument/2006/relationships/customXml" Target="../ink/ink42.xml"/><Relationship Id="rId23" Type="http://schemas.openxmlformats.org/officeDocument/2006/relationships/customXml" Target="../ink/ink46.xml"/><Relationship Id="rId28" Type="http://schemas.openxmlformats.org/officeDocument/2006/relationships/image" Target="../media/image62.png"/><Relationship Id="rId36" Type="http://schemas.openxmlformats.org/officeDocument/2006/relationships/image" Target="../media/image66.png"/><Relationship Id="rId49" Type="http://schemas.openxmlformats.org/officeDocument/2006/relationships/customXml" Target="../ink/ink59.xml"/><Relationship Id="rId57" Type="http://schemas.openxmlformats.org/officeDocument/2006/relationships/customXml" Target="../ink/ink63.xml"/><Relationship Id="rId10" Type="http://schemas.openxmlformats.org/officeDocument/2006/relationships/image" Target="../media/image53.png"/><Relationship Id="rId31" Type="http://schemas.openxmlformats.org/officeDocument/2006/relationships/customXml" Target="../ink/ink50.xml"/><Relationship Id="rId44" Type="http://schemas.openxmlformats.org/officeDocument/2006/relationships/image" Target="../media/image70.png"/><Relationship Id="rId52" Type="http://schemas.openxmlformats.org/officeDocument/2006/relationships/image" Target="../media/image74.png"/><Relationship Id="rId60" Type="http://schemas.openxmlformats.org/officeDocument/2006/relationships/image" Target="../media/image78.png"/><Relationship Id="rId65" Type="http://schemas.openxmlformats.org/officeDocument/2006/relationships/customXml" Target="../ink/ink67.xml"/><Relationship Id="rId73" Type="http://schemas.openxmlformats.org/officeDocument/2006/relationships/customXml" Target="../ink/ink71.xml"/><Relationship Id="rId78" Type="http://schemas.openxmlformats.org/officeDocument/2006/relationships/image" Target="../media/image88.png"/><Relationship Id="rId81" Type="http://schemas.openxmlformats.org/officeDocument/2006/relationships/image" Target="../media/image91.png"/><Relationship Id="rId4" Type="http://schemas.openxmlformats.org/officeDocument/2006/relationships/image" Target="../media/image50.png"/><Relationship Id="rId9" Type="http://schemas.openxmlformats.org/officeDocument/2006/relationships/customXml" Target="../ink/ink39.xml"/><Relationship Id="rId13" Type="http://schemas.openxmlformats.org/officeDocument/2006/relationships/customXml" Target="../ink/ink41.xml"/><Relationship Id="rId18" Type="http://schemas.openxmlformats.org/officeDocument/2006/relationships/image" Target="../media/image57.png"/><Relationship Id="rId39" Type="http://schemas.openxmlformats.org/officeDocument/2006/relationships/customXml" Target="../ink/ink54.xml"/><Relationship Id="rId34" Type="http://schemas.openxmlformats.org/officeDocument/2006/relationships/image" Target="../media/image65.png"/><Relationship Id="rId50" Type="http://schemas.openxmlformats.org/officeDocument/2006/relationships/image" Target="../media/image73.png"/><Relationship Id="rId55" Type="http://schemas.openxmlformats.org/officeDocument/2006/relationships/customXml" Target="../ink/ink62.xml"/><Relationship Id="rId76" Type="http://schemas.openxmlformats.org/officeDocument/2006/relationships/image" Target="../media/image86.png"/><Relationship Id="rId7" Type="http://schemas.openxmlformats.org/officeDocument/2006/relationships/customXml" Target="../ink/ink38.xml"/><Relationship Id="rId71" Type="http://schemas.openxmlformats.org/officeDocument/2006/relationships/customXml" Target="../ink/ink70.xml"/><Relationship Id="rId2" Type="http://schemas.openxmlformats.org/officeDocument/2006/relationships/image" Target="../media/image49.png"/><Relationship Id="rId29" Type="http://schemas.openxmlformats.org/officeDocument/2006/relationships/customXml" Target="../ink/ink49.xml"/><Relationship Id="rId24" Type="http://schemas.openxmlformats.org/officeDocument/2006/relationships/image" Target="../media/image60.png"/><Relationship Id="rId40" Type="http://schemas.openxmlformats.org/officeDocument/2006/relationships/image" Target="../media/image68.png"/><Relationship Id="rId45" Type="http://schemas.openxmlformats.org/officeDocument/2006/relationships/customXml" Target="../ink/ink57.xml"/><Relationship Id="rId66" Type="http://schemas.openxmlformats.org/officeDocument/2006/relationships/image" Target="../media/image8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3" Type="http://schemas.microsoft.com/office/2007/relationships/hdphoto" Target="../media/hdphoto1.wdp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11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7.xml"/><Relationship Id="rId18" Type="http://schemas.openxmlformats.org/officeDocument/2006/relationships/image" Target="../media/image119.png"/><Relationship Id="rId26" Type="http://schemas.openxmlformats.org/officeDocument/2006/relationships/image" Target="../media/image123.png"/><Relationship Id="rId39" Type="http://schemas.openxmlformats.org/officeDocument/2006/relationships/image" Target="../media/image130.png"/><Relationship Id="rId21" Type="http://schemas.openxmlformats.org/officeDocument/2006/relationships/customXml" Target="../ink/ink81.xml"/><Relationship Id="rId34" Type="http://schemas.openxmlformats.org/officeDocument/2006/relationships/customXml" Target="../ink/ink87.xml"/><Relationship Id="rId42" Type="http://schemas.openxmlformats.org/officeDocument/2006/relationships/customXml" Target="../ink/ink91.xml"/><Relationship Id="rId47" Type="http://schemas.openxmlformats.org/officeDocument/2006/relationships/image" Target="../media/image135.png"/><Relationship Id="rId7" Type="http://schemas.openxmlformats.org/officeDocument/2006/relationships/customXml" Target="../ink/ink74.xml"/><Relationship Id="rId2" Type="http://schemas.openxmlformats.org/officeDocument/2006/relationships/image" Target="../media/image92.png"/><Relationship Id="rId16" Type="http://schemas.openxmlformats.org/officeDocument/2006/relationships/image" Target="../media/image118.png"/><Relationship Id="rId29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customXml" Target="../ink/ink76.xml"/><Relationship Id="rId24" Type="http://schemas.openxmlformats.org/officeDocument/2006/relationships/image" Target="../media/image122.png"/><Relationship Id="rId32" Type="http://schemas.openxmlformats.org/officeDocument/2006/relationships/customXml" Target="../ink/ink86.xml"/><Relationship Id="rId37" Type="http://schemas.openxmlformats.org/officeDocument/2006/relationships/image" Target="../media/image129.png"/><Relationship Id="rId40" Type="http://schemas.openxmlformats.org/officeDocument/2006/relationships/customXml" Target="../ink/ink90.xml"/><Relationship Id="rId45" Type="http://schemas.openxmlformats.org/officeDocument/2006/relationships/image" Target="../media/image133.png"/><Relationship Id="rId5" Type="http://schemas.openxmlformats.org/officeDocument/2006/relationships/customXml" Target="../ink/ink73.xml"/><Relationship Id="rId15" Type="http://schemas.openxmlformats.org/officeDocument/2006/relationships/customXml" Target="../ink/ink78.xml"/><Relationship Id="rId23" Type="http://schemas.openxmlformats.org/officeDocument/2006/relationships/customXml" Target="../ink/ink82.xml"/><Relationship Id="rId28" Type="http://schemas.openxmlformats.org/officeDocument/2006/relationships/image" Target="../media/image124.png"/><Relationship Id="rId36" Type="http://schemas.openxmlformats.org/officeDocument/2006/relationships/customXml" Target="../ink/ink88.xml"/><Relationship Id="rId10" Type="http://schemas.openxmlformats.org/officeDocument/2006/relationships/image" Target="../media/image115.png"/><Relationship Id="rId19" Type="http://schemas.openxmlformats.org/officeDocument/2006/relationships/customXml" Target="../ink/ink80.xml"/><Relationship Id="rId31" Type="http://schemas.openxmlformats.org/officeDocument/2006/relationships/image" Target="../media/image126.png"/><Relationship Id="rId44" Type="http://schemas.openxmlformats.org/officeDocument/2006/relationships/customXml" Target="../ink/ink92.xml"/><Relationship Id="rId4" Type="http://schemas.openxmlformats.org/officeDocument/2006/relationships/image" Target="../media/image112.png"/><Relationship Id="rId9" Type="http://schemas.openxmlformats.org/officeDocument/2006/relationships/customXml" Target="../ink/ink75.xml"/><Relationship Id="rId14" Type="http://schemas.openxmlformats.org/officeDocument/2006/relationships/image" Target="../media/image117.png"/><Relationship Id="rId22" Type="http://schemas.openxmlformats.org/officeDocument/2006/relationships/image" Target="../media/image121.png"/><Relationship Id="rId27" Type="http://schemas.openxmlformats.org/officeDocument/2006/relationships/customXml" Target="../ink/ink84.xml"/><Relationship Id="rId30" Type="http://schemas.openxmlformats.org/officeDocument/2006/relationships/customXml" Target="../ink/ink85.xml"/><Relationship Id="rId35" Type="http://schemas.openxmlformats.org/officeDocument/2006/relationships/image" Target="../media/image128.png"/><Relationship Id="rId43" Type="http://schemas.openxmlformats.org/officeDocument/2006/relationships/image" Target="../media/image132.png"/><Relationship Id="rId48" Type="http://schemas.openxmlformats.org/officeDocument/2006/relationships/image" Target="../media/image136.png"/><Relationship Id="rId8" Type="http://schemas.openxmlformats.org/officeDocument/2006/relationships/image" Target="../media/image114.png"/><Relationship Id="rId3" Type="http://schemas.microsoft.com/office/2007/relationships/hdphoto" Target="../media/hdphoto1.wdp"/><Relationship Id="rId12" Type="http://schemas.openxmlformats.org/officeDocument/2006/relationships/image" Target="../media/image116.png"/><Relationship Id="rId17" Type="http://schemas.openxmlformats.org/officeDocument/2006/relationships/customXml" Target="../ink/ink79.xml"/><Relationship Id="rId25" Type="http://schemas.openxmlformats.org/officeDocument/2006/relationships/customXml" Target="../ink/ink83.xml"/><Relationship Id="rId33" Type="http://schemas.openxmlformats.org/officeDocument/2006/relationships/image" Target="../media/image127.png"/><Relationship Id="rId38" Type="http://schemas.openxmlformats.org/officeDocument/2006/relationships/customXml" Target="../ink/ink89.xml"/><Relationship Id="rId46" Type="http://schemas.openxmlformats.org/officeDocument/2006/relationships/image" Target="../media/image134.png"/><Relationship Id="rId20" Type="http://schemas.openxmlformats.org/officeDocument/2006/relationships/image" Target="../media/image120.png"/><Relationship Id="rId41" Type="http://schemas.openxmlformats.org/officeDocument/2006/relationships/image" Target="../media/image1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91821" y="1372475"/>
            <a:ext cx="11672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</a:t>
            </a:r>
            <a:r>
              <a:rPr lang="en-GB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calculate the area between curves determined by functions of the form 𝑦 =𝑓(𝑥)</a:t>
            </a:r>
            <a:endParaRPr lang="en-GB" sz="3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3714928"/>
            <a:ext cx="11906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latin typeface="Arial" panose="020B0604020202020204" pitchFamily="34" charset="0"/>
                <a:ea typeface="Times New Roman" panose="02020603050405020304" pitchFamily="18" charset="0"/>
              </a:rPr>
              <a:t>calculate the area between curves determined by functions of the form 𝑦 =𝑓(𝑥)</a:t>
            </a:r>
            <a:endParaRPr lang="en-GB" sz="2800" b="1" dirty="0"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46008" y="2905010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1C254A-C176-42A8-BCE9-100E1248DA78}"/>
                  </a:ext>
                </a:extLst>
              </p:cNvPr>
              <p:cNvSpPr txBox="1"/>
              <p:nvPr/>
            </p:nvSpPr>
            <p:spPr>
              <a:xfrm>
                <a:off x="0" y="584775"/>
                <a:ext cx="11712514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/>
                  <a:t>Find  the area between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AU" sz="2400" dirty="0"/>
                  <a:t> and the </a:t>
                </a:r>
                <a14:m>
                  <m:oMath xmlns:m="http://schemas.openxmlformats.org/officeDocument/2006/math">
                    <m:r>
                      <a:rPr lang="en-AU" sz="24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sz="2400" dirty="0"/>
                  <a:t> axis from </a:t>
                </a:r>
                <a14:m>
                  <m:oMath xmlns:m="http://schemas.openxmlformats.org/officeDocument/2006/math">
                    <m:r>
                      <a:rPr lang="en-AU" sz="24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AU" sz="2400" dirty="0"/>
                  <a:t> to </a:t>
                </a:r>
                <a14:m>
                  <m:oMath xmlns:m="http://schemas.openxmlformats.org/officeDocument/2006/math">
                    <m:r>
                      <a:rPr lang="en-AU" sz="24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sz="2400" dirty="0"/>
                  <a:t>  </a:t>
                </a:r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1C254A-C176-42A8-BCE9-100E1248D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4775"/>
                <a:ext cx="11712514" cy="470000"/>
              </a:xfrm>
              <a:prstGeom prst="rect">
                <a:avLst/>
              </a:prstGeom>
              <a:blipFill>
                <a:blip r:embed="rId2"/>
                <a:stretch>
                  <a:fillRect l="-781" t="-10390" b="-272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oup 94"/>
          <p:cNvGrpSpPr/>
          <p:nvPr/>
        </p:nvGrpSpPr>
        <p:grpSpPr>
          <a:xfrm>
            <a:off x="6900213" y="1478548"/>
            <a:ext cx="4737960" cy="4314960"/>
            <a:chOff x="5364507" y="1217908"/>
            <a:chExt cx="4737960" cy="431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7" name="Ink 76"/>
                <p14:cNvContentPartPr/>
                <p14:nvPr/>
              </p14:nvContentPartPr>
              <p14:xfrm>
                <a:off x="5364507" y="3318868"/>
                <a:ext cx="4737960" cy="150120"/>
              </p14:xfrm>
            </p:contentPart>
          </mc:Choice>
          <mc:Fallback xmlns="">
            <p:pic>
              <p:nvPicPr>
                <p:cNvPr id="77" name="Ink 76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55147" y="3309508"/>
                  <a:ext cx="47581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8" name="Ink 77"/>
                <p14:cNvContentPartPr/>
                <p14:nvPr/>
              </p14:nvContentPartPr>
              <p14:xfrm>
                <a:off x="7585707" y="1313668"/>
                <a:ext cx="106200" cy="4219200"/>
              </p14:xfrm>
            </p:contentPart>
          </mc:Choice>
          <mc:Fallback xmlns="">
            <p:pic>
              <p:nvPicPr>
                <p:cNvPr id="78" name="Ink 77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66627" y="1306468"/>
                  <a:ext cx="145440" cy="423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9" name="Ink 78"/>
                <p14:cNvContentPartPr/>
                <p14:nvPr/>
              </p14:nvContentPartPr>
              <p14:xfrm>
                <a:off x="10018587" y="3298708"/>
                <a:ext cx="57240" cy="185040"/>
              </p14:xfrm>
            </p:contentPart>
          </mc:Choice>
          <mc:Fallback xmlns="">
            <p:pic>
              <p:nvPicPr>
                <p:cNvPr id="79" name="Ink 78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98067" y="3279628"/>
                  <a:ext cx="968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2" name="Ink 81"/>
                <p14:cNvContentPartPr/>
                <p14:nvPr/>
              </p14:nvContentPartPr>
              <p14:xfrm>
                <a:off x="6173067" y="1545868"/>
                <a:ext cx="2499480" cy="3847680"/>
              </p14:xfrm>
            </p:contentPart>
          </mc:Choice>
          <mc:Fallback xmlns="">
            <p:pic>
              <p:nvPicPr>
                <p:cNvPr id="82" name="Ink 81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56867" y="1520668"/>
                  <a:ext cx="2527200" cy="38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0" name="Ink 89"/>
                <p14:cNvContentPartPr/>
                <p14:nvPr/>
              </p14:nvContentPartPr>
              <p14:xfrm>
                <a:off x="8806107" y="1353628"/>
                <a:ext cx="738720" cy="346680"/>
              </p14:xfrm>
            </p:contentPart>
          </mc:Choice>
          <mc:Fallback xmlns="">
            <p:pic>
              <p:nvPicPr>
                <p:cNvPr id="90" name="Ink 89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85947" y="1331668"/>
                  <a:ext cx="77832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1" name="Ink 90"/>
                <p14:cNvContentPartPr/>
                <p14:nvPr/>
              </p14:nvContentPartPr>
              <p14:xfrm>
                <a:off x="6123387" y="5290228"/>
                <a:ext cx="277560" cy="111240"/>
              </p14:xfrm>
            </p:contentPart>
          </mc:Choice>
          <mc:Fallback xmlns="">
            <p:pic>
              <p:nvPicPr>
                <p:cNvPr id="91" name="Ink 90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02867" y="5277988"/>
                  <a:ext cx="3103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3" name="Ink 92"/>
                <p14:cNvContentPartPr/>
                <p14:nvPr/>
              </p14:nvContentPartPr>
              <p14:xfrm>
                <a:off x="7578507" y="1217908"/>
                <a:ext cx="106920" cy="89280"/>
              </p14:xfrm>
            </p:contentPart>
          </mc:Choice>
          <mc:Fallback xmlns="">
            <p:pic>
              <p:nvPicPr>
                <p:cNvPr id="93" name="Ink 92"/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61947" y="1199548"/>
                  <a:ext cx="140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4" name="Ink 93"/>
                <p14:cNvContentPartPr/>
                <p14:nvPr/>
              </p14:nvContentPartPr>
              <p14:xfrm>
                <a:off x="7654467" y="1235548"/>
                <a:ext cx="66960" cy="14400"/>
              </p14:xfrm>
            </p:contentPart>
          </mc:Choice>
          <mc:Fallback xmlns="">
            <p:pic>
              <p:nvPicPr>
                <p:cNvPr id="94" name="Ink 93"/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40427" y="1221508"/>
                  <a:ext cx="9648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/>
          <p:cNvGrpSpPr/>
          <p:nvPr/>
        </p:nvGrpSpPr>
        <p:grpSpPr>
          <a:xfrm>
            <a:off x="7265253" y="1251028"/>
            <a:ext cx="3174120" cy="4286160"/>
            <a:chOff x="5729547" y="990388"/>
            <a:chExt cx="3174120" cy="428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97" name="Ink 96"/>
                <p14:cNvContentPartPr/>
                <p14:nvPr/>
              </p14:nvContentPartPr>
              <p14:xfrm>
                <a:off x="6942027" y="3349108"/>
                <a:ext cx="122760" cy="218520"/>
              </p14:xfrm>
            </p:contentPart>
          </mc:Choice>
          <mc:Fallback xmlns="">
            <p:pic>
              <p:nvPicPr>
                <p:cNvPr id="97" name="Ink 96"/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29427" y="3331108"/>
                  <a:ext cx="1533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2" name="Ink 101"/>
                <p14:cNvContentPartPr/>
                <p14:nvPr/>
              </p14:nvContentPartPr>
              <p14:xfrm>
                <a:off x="5765907" y="1512388"/>
                <a:ext cx="2436480" cy="3743640"/>
              </p14:xfrm>
            </p:contentPart>
          </mc:Choice>
          <mc:Fallback xmlns="">
            <p:pic>
              <p:nvPicPr>
                <p:cNvPr id="102" name="Ink 101"/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751147" y="1487188"/>
                  <a:ext cx="2476800" cy="37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08" name="Ink 107"/>
                <p14:cNvContentPartPr/>
                <p14:nvPr/>
              </p14:nvContentPartPr>
              <p14:xfrm>
                <a:off x="7928427" y="990388"/>
                <a:ext cx="975240" cy="382680"/>
              </p14:xfrm>
            </p:contentPart>
          </mc:Choice>
          <mc:Fallback xmlns="">
            <p:pic>
              <p:nvPicPr>
                <p:cNvPr id="108" name="Ink 107"/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10067" y="969508"/>
                  <a:ext cx="101232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09" name="Ink 108"/>
                <p14:cNvContentPartPr/>
                <p14:nvPr/>
              </p14:nvContentPartPr>
              <p14:xfrm>
                <a:off x="5729547" y="5163148"/>
                <a:ext cx="76320" cy="113400"/>
              </p14:xfrm>
            </p:contentPart>
          </mc:Choice>
          <mc:Fallback xmlns="">
            <p:pic>
              <p:nvPicPr>
                <p:cNvPr id="109" name="Ink 108"/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714787" y="5154508"/>
                  <a:ext cx="105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16" name="Ink 115"/>
                <p14:cNvContentPartPr/>
                <p14:nvPr/>
              </p14:nvContentPartPr>
              <p14:xfrm>
                <a:off x="8221827" y="1517788"/>
                <a:ext cx="86760" cy="71640"/>
              </p14:xfrm>
            </p:contentPart>
          </mc:Choice>
          <mc:Fallback xmlns="">
            <p:pic>
              <p:nvPicPr>
                <p:cNvPr id="116" name="Ink 115"/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05267" y="1501228"/>
                  <a:ext cx="11448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/>
          <p:cNvGrpSpPr/>
          <p:nvPr/>
        </p:nvGrpSpPr>
        <p:grpSpPr>
          <a:xfrm>
            <a:off x="7853133" y="3385108"/>
            <a:ext cx="1451520" cy="632160"/>
            <a:chOff x="6317427" y="3124468"/>
            <a:chExt cx="1451520" cy="63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23" name="Ink 122"/>
                <p14:cNvContentPartPr/>
                <p14:nvPr/>
              </p14:nvContentPartPr>
              <p14:xfrm>
                <a:off x="6317427" y="3124468"/>
                <a:ext cx="1246320" cy="632160"/>
              </p14:xfrm>
            </p:contentPart>
          </mc:Choice>
          <mc:Fallback xmlns="">
            <p:pic>
              <p:nvPicPr>
                <p:cNvPr id="123" name="Ink 122"/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302667" y="3105748"/>
                  <a:ext cx="1279440" cy="6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38" name="Ink 137"/>
                <p14:cNvContentPartPr/>
                <p14:nvPr/>
              </p14:nvContentPartPr>
              <p14:xfrm>
                <a:off x="7706307" y="3470788"/>
                <a:ext cx="62640" cy="72000"/>
              </p14:xfrm>
            </p:contentPart>
          </mc:Choice>
          <mc:Fallback xmlns="">
            <p:pic>
              <p:nvPicPr>
                <p:cNvPr id="138" name="Ink 137"/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690467" y="3448468"/>
                  <a:ext cx="100440" cy="11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84" name="Ink 183"/>
              <p14:cNvContentPartPr/>
              <p14:nvPr/>
            </p14:nvContentPartPr>
            <p14:xfrm>
              <a:off x="1069347" y="1219708"/>
              <a:ext cx="144720" cy="590400"/>
            </p14:xfrm>
          </p:contentPart>
        </mc:Choice>
        <mc:Fallback xmlns="">
          <p:pic>
            <p:nvPicPr>
              <p:cNvPr id="184" name="Ink 183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57107" y="1197388"/>
                <a:ext cx="17244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92" name="Ink 191"/>
              <p14:cNvContentPartPr/>
              <p14:nvPr/>
            </p14:nvContentPartPr>
            <p14:xfrm>
              <a:off x="1009587" y="1134028"/>
              <a:ext cx="2165400" cy="1742040"/>
            </p14:xfrm>
          </p:contentPart>
        </mc:Choice>
        <mc:Fallback xmlns="">
          <p:pic>
            <p:nvPicPr>
              <p:cNvPr id="192" name="Ink 191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93027" y="1111348"/>
                <a:ext cx="2199960" cy="178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9" name="Ink 218"/>
              <p14:cNvContentPartPr/>
              <p14:nvPr/>
            </p14:nvContentPartPr>
            <p14:xfrm>
              <a:off x="1180587" y="3339748"/>
              <a:ext cx="145800" cy="848880"/>
            </p14:xfrm>
          </p:contentPart>
        </mc:Choice>
        <mc:Fallback xmlns="">
          <p:pic>
            <p:nvPicPr>
              <p:cNvPr id="219" name="Ink 218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161147" y="3327868"/>
                <a:ext cx="175680" cy="88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39" name="Ink 238"/>
              <p14:cNvContentPartPr/>
              <p14:nvPr/>
            </p14:nvContentPartPr>
            <p14:xfrm>
              <a:off x="1552467" y="3735028"/>
              <a:ext cx="537120" cy="29880"/>
            </p14:xfrm>
          </p:contentPart>
        </mc:Choice>
        <mc:Fallback xmlns="">
          <p:pic>
            <p:nvPicPr>
              <p:cNvPr id="239" name="Ink 238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535187" y="3713068"/>
                <a:ext cx="5688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41" name="Ink 240"/>
              <p14:cNvContentPartPr/>
              <p14:nvPr/>
            </p14:nvContentPartPr>
            <p14:xfrm>
              <a:off x="2365347" y="3244708"/>
              <a:ext cx="171720" cy="973800"/>
            </p14:xfrm>
          </p:contentPart>
        </mc:Choice>
        <mc:Fallback xmlns="">
          <p:pic>
            <p:nvPicPr>
              <p:cNvPr id="241" name="Ink 240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357427" y="3227788"/>
                <a:ext cx="190080" cy="10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47" name="Ink 246"/>
              <p14:cNvContentPartPr/>
              <p14:nvPr/>
            </p14:nvContentPartPr>
            <p14:xfrm>
              <a:off x="3568827" y="2059948"/>
              <a:ext cx="1521360" cy="469800"/>
            </p14:xfrm>
          </p:contentPart>
        </mc:Choice>
        <mc:Fallback xmlns="">
          <p:pic>
            <p:nvPicPr>
              <p:cNvPr id="247" name="Ink 246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550827" y="2037628"/>
                <a:ext cx="156024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48" name="Ink 247"/>
              <p14:cNvContentPartPr/>
              <p14:nvPr/>
            </p14:nvContentPartPr>
            <p14:xfrm>
              <a:off x="2612307" y="2790028"/>
              <a:ext cx="1565280" cy="2145600"/>
            </p14:xfrm>
          </p:contentPart>
        </mc:Choice>
        <mc:Fallback xmlns="">
          <p:pic>
            <p:nvPicPr>
              <p:cNvPr id="248" name="Ink 247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595747" y="2771308"/>
                <a:ext cx="1602720" cy="21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7" name="Ink 256"/>
              <p14:cNvContentPartPr/>
              <p14:nvPr/>
            </p14:nvContentPartPr>
            <p14:xfrm>
              <a:off x="3231867" y="3263788"/>
              <a:ext cx="134640" cy="932760"/>
            </p14:xfrm>
          </p:contentPart>
        </mc:Choice>
        <mc:Fallback xmlns="">
          <p:pic>
            <p:nvPicPr>
              <p:cNvPr id="257" name="Ink 256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08107" y="3252628"/>
                <a:ext cx="169200" cy="9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65" name="Ink 264"/>
              <p14:cNvContentPartPr/>
              <p14:nvPr/>
            </p14:nvContentPartPr>
            <p14:xfrm>
              <a:off x="4309707" y="3239668"/>
              <a:ext cx="114840" cy="1031400"/>
            </p14:xfrm>
          </p:contentPart>
        </mc:Choice>
        <mc:Fallback xmlns="">
          <p:pic>
            <p:nvPicPr>
              <p:cNvPr id="265" name="Ink 264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297827" y="3218788"/>
                <a:ext cx="149400" cy="10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73" name="Ink 272"/>
              <p14:cNvContentPartPr/>
              <p14:nvPr/>
            </p14:nvContentPartPr>
            <p14:xfrm>
              <a:off x="4517787" y="3198628"/>
              <a:ext cx="167040" cy="989640"/>
            </p14:xfrm>
          </p:contentPart>
        </mc:Choice>
        <mc:Fallback xmlns="">
          <p:pic>
            <p:nvPicPr>
              <p:cNvPr id="273" name="Ink 272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499466" y="3175588"/>
                <a:ext cx="206555" cy="10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76" name="Ink 275"/>
              <p14:cNvContentPartPr/>
              <p14:nvPr/>
            </p14:nvContentPartPr>
            <p14:xfrm>
              <a:off x="3389547" y="2153188"/>
              <a:ext cx="119880" cy="601560"/>
            </p14:xfrm>
          </p:contentPart>
        </mc:Choice>
        <mc:Fallback xmlns="">
          <p:pic>
            <p:nvPicPr>
              <p:cNvPr id="276" name="Ink 275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378747" y="2133388"/>
                <a:ext cx="145440" cy="6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79" name="Ink 278"/>
              <p14:cNvContentPartPr/>
              <p14:nvPr/>
            </p14:nvContentPartPr>
            <p14:xfrm>
              <a:off x="1059267" y="4485628"/>
              <a:ext cx="194400" cy="829440"/>
            </p14:xfrm>
          </p:contentPart>
        </mc:Choice>
        <mc:Fallback xmlns="">
          <p:pic>
            <p:nvPicPr>
              <p:cNvPr id="279" name="Ink 278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39827" y="4474468"/>
                <a:ext cx="227160" cy="86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93" name="Ink 292"/>
              <p14:cNvContentPartPr/>
              <p14:nvPr/>
            </p14:nvContentPartPr>
            <p14:xfrm>
              <a:off x="540147" y="2506708"/>
              <a:ext cx="876960" cy="483120"/>
            </p14:xfrm>
          </p:contentPart>
        </mc:Choice>
        <mc:Fallback xmlns="">
          <p:pic>
            <p:nvPicPr>
              <p:cNvPr id="293" name="Ink 292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22867" y="2488348"/>
                <a:ext cx="91332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03" name="Ink 302"/>
              <p14:cNvContentPartPr/>
              <p14:nvPr/>
            </p14:nvContentPartPr>
            <p14:xfrm>
              <a:off x="2883387" y="4431988"/>
              <a:ext cx="162360" cy="840600"/>
            </p14:xfrm>
          </p:contentPart>
        </mc:Choice>
        <mc:Fallback xmlns="">
          <p:pic>
            <p:nvPicPr>
              <p:cNvPr id="303" name="Ink 302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867547" y="4414348"/>
                <a:ext cx="199800" cy="88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08" name="Ink 307"/>
              <p14:cNvContentPartPr/>
              <p14:nvPr/>
            </p14:nvContentPartPr>
            <p14:xfrm>
              <a:off x="3461547" y="4478788"/>
              <a:ext cx="179280" cy="865440"/>
            </p14:xfrm>
          </p:contentPart>
        </mc:Choice>
        <mc:Fallback xmlns="">
          <p:pic>
            <p:nvPicPr>
              <p:cNvPr id="308" name="Ink 307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443907" y="4470508"/>
                <a:ext cx="217080" cy="89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13" name="Ink 312"/>
              <p14:cNvContentPartPr/>
              <p14:nvPr/>
            </p14:nvContentPartPr>
            <p14:xfrm>
              <a:off x="3713907" y="4682908"/>
              <a:ext cx="135000" cy="487080"/>
            </p14:xfrm>
          </p:contentPart>
        </mc:Choice>
        <mc:Fallback xmlns="">
          <p:pic>
            <p:nvPicPr>
              <p:cNvPr id="313" name="Ink 312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695547" y="4662388"/>
                <a:ext cx="17100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15" name="Ink 314"/>
              <p14:cNvContentPartPr/>
              <p14:nvPr/>
            </p14:nvContentPartPr>
            <p14:xfrm>
              <a:off x="4090107" y="4782268"/>
              <a:ext cx="415800" cy="144360"/>
            </p14:xfrm>
          </p:contentPart>
        </mc:Choice>
        <mc:Fallback xmlns="">
          <p:pic>
            <p:nvPicPr>
              <p:cNvPr id="315" name="Ink 314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71027" y="4766788"/>
                <a:ext cx="45504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18" name="Ink 317"/>
              <p14:cNvContentPartPr/>
              <p14:nvPr/>
            </p14:nvContentPartPr>
            <p14:xfrm>
              <a:off x="4558107" y="4479868"/>
              <a:ext cx="181440" cy="732240"/>
            </p14:xfrm>
          </p:contentPart>
        </mc:Choice>
        <mc:Fallback xmlns="">
          <p:pic>
            <p:nvPicPr>
              <p:cNvPr id="318" name="Ink 317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540827" y="4458628"/>
                <a:ext cx="221040" cy="7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21" name="Ink 320"/>
              <p14:cNvContentPartPr/>
              <p14:nvPr/>
            </p14:nvContentPartPr>
            <p14:xfrm>
              <a:off x="2528787" y="3184588"/>
              <a:ext cx="191520" cy="158040"/>
            </p14:xfrm>
          </p:contentPart>
        </mc:Choice>
        <mc:Fallback xmlns="">
          <p:pic>
            <p:nvPicPr>
              <p:cNvPr id="321" name="Ink 320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509347" y="3169468"/>
                <a:ext cx="22968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330" name="Ink 329"/>
              <p14:cNvContentPartPr/>
              <p14:nvPr/>
            </p14:nvContentPartPr>
            <p14:xfrm>
              <a:off x="445467" y="3535588"/>
              <a:ext cx="555480" cy="100440"/>
            </p14:xfrm>
          </p:contentPart>
        </mc:Choice>
        <mc:Fallback xmlns="">
          <p:pic>
            <p:nvPicPr>
              <p:cNvPr id="330" name="Ink 329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25307" y="3513628"/>
                <a:ext cx="5950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31" name="Ink 330"/>
              <p14:cNvContentPartPr/>
              <p14:nvPr/>
            </p14:nvContentPartPr>
            <p14:xfrm>
              <a:off x="1187067" y="3242908"/>
              <a:ext cx="1015200" cy="782280"/>
            </p14:xfrm>
          </p:contentPart>
        </mc:Choice>
        <mc:Fallback xmlns="">
          <p:pic>
            <p:nvPicPr>
              <p:cNvPr id="331" name="Ink 330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169427" y="3225268"/>
                <a:ext cx="1050840" cy="81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332" name="Ink 331"/>
              <p14:cNvContentPartPr/>
              <p14:nvPr/>
            </p14:nvContentPartPr>
            <p14:xfrm>
              <a:off x="472107" y="4443148"/>
              <a:ext cx="675720" cy="423720"/>
            </p14:xfrm>
          </p:contentPart>
        </mc:Choice>
        <mc:Fallback xmlns="">
          <p:pic>
            <p:nvPicPr>
              <p:cNvPr id="332" name="Ink 331"/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58067" y="4426588"/>
                <a:ext cx="71064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349" name="Ink 348"/>
              <p14:cNvContentPartPr/>
              <p14:nvPr/>
            </p14:nvContentPartPr>
            <p14:xfrm>
              <a:off x="1272027" y="4412908"/>
              <a:ext cx="1486800" cy="539280"/>
            </p14:xfrm>
          </p:contentPart>
        </mc:Choice>
        <mc:Fallback xmlns="">
          <p:pic>
            <p:nvPicPr>
              <p:cNvPr id="349" name="Ink 348"/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250067" y="4397788"/>
                <a:ext cx="1524600" cy="5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350" name="Ink 349"/>
              <p14:cNvContentPartPr/>
              <p14:nvPr/>
            </p14:nvContentPartPr>
            <p14:xfrm>
              <a:off x="2080947" y="4865788"/>
              <a:ext cx="447480" cy="81000"/>
            </p14:xfrm>
          </p:contentPart>
        </mc:Choice>
        <mc:Fallback xmlns="">
          <p:pic>
            <p:nvPicPr>
              <p:cNvPr id="350" name="Ink 349"/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069787" y="4846348"/>
                <a:ext cx="47484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351" name="Ink 350"/>
              <p14:cNvContentPartPr/>
              <p14:nvPr/>
            </p14:nvContentPartPr>
            <p14:xfrm>
              <a:off x="553827" y="5387428"/>
              <a:ext cx="1395360" cy="601920"/>
            </p14:xfrm>
          </p:contentPart>
        </mc:Choice>
        <mc:Fallback xmlns="">
          <p:pic>
            <p:nvPicPr>
              <p:cNvPr id="351" name="Ink 350"/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33667" y="5368348"/>
                <a:ext cx="1435320" cy="64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352" name="Ink 351"/>
              <p14:cNvContentPartPr/>
              <p14:nvPr/>
            </p14:nvContentPartPr>
            <p14:xfrm>
              <a:off x="2095347" y="4966588"/>
              <a:ext cx="324360" cy="930960"/>
            </p14:xfrm>
          </p:contentPart>
        </mc:Choice>
        <mc:Fallback xmlns="">
          <p:pic>
            <p:nvPicPr>
              <p:cNvPr id="352" name="Ink 351"/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079507" y="4950388"/>
                <a:ext cx="357480" cy="971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9D64924-3E96-78F1-82A2-AD1133C26E54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9571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1C254A-C176-42A8-BCE9-100E1248DA78}"/>
                  </a:ext>
                </a:extLst>
              </p:cNvPr>
              <p:cNvSpPr txBox="1"/>
              <p:nvPr/>
            </p:nvSpPr>
            <p:spPr>
              <a:xfrm>
                <a:off x="0" y="584775"/>
                <a:ext cx="11712514" cy="1609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/>
                  <a:t>Make a sketch showing the graphs of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sz="2400" dirty="0"/>
                  <a:t> and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AU" sz="2400" dirty="0"/>
                  <a:t> indicating clearly on your sketch the coordinates of any stationary points and of any points where the functions intersect the axes and each other.</a:t>
                </a:r>
              </a:p>
              <a:p>
                <a:r>
                  <a:rPr lang="en-AU" sz="2400" dirty="0"/>
                  <a:t>Find the area enclosed between </a:t>
                </a:r>
                <a14:m>
                  <m:oMath xmlns:m="http://schemas.openxmlformats.org/officeDocument/2006/math">
                    <m:r>
                      <a:rPr lang="en-AU" sz="2400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400" b="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AU" sz="2400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AU" sz="2400" dirty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1C254A-C176-42A8-BCE9-100E1248D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4775"/>
                <a:ext cx="11712514" cy="1609608"/>
              </a:xfrm>
              <a:prstGeom prst="rect">
                <a:avLst/>
              </a:prstGeom>
              <a:blipFill>
                <a:blip r:embed="rId2"/>
                <a:stretch>
                  <a:fillRect l="-781" t="-3030" b="-530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/>
              <p14:cNvContentPartPr/>
              <p14:nvPr/>
            </p14:nvContentPartPr>
            <p14:xfrm>
              <a:off x="160707" y="2188108"/>
              <a:ext cx="1528560" cy="990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547" y="2168308"/>
                <a:ext cx="1573200" cy="103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/>
          <p:cNvGrpSpPr/>
          <p:nvPr/>
        </p:nvGrpSpPr>
        <p:grpSpPr>
          <a:xfrm>
            <a:off x="2111547" y="2252548"/>
            <a:ext cx="6090120" cy="3550680"/>
            <a:chOff x="2111547" y="2252548"/>
            <a:chExt cx="6090120" cy="355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2" name="Ink 51"/>
                <p14:cNvContentPartPr/>
                <p14:nvPr/>
              </p14:nvContentPartPr>
              <p14:xfrm>
                <a:off x="5119347" y="2322388"/>
                <a:ext cx="78840" cy="3480840"/>
              </p14:xfrm>
            </p:contentPart>
          </mc:Choice>
          <mc:Fallback xmlns="">
            <p:pic>
              <p:nvPicPr>
                <p:cNvPr id="52" name="Ink 51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100627" y="2310508"/>
                  <a:ext cx="117360" cy="351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5" name="Ink 54"/>
                <p14:cNvContentPartPr/>
                <p14:nvPr/>
              </p14:nvContentPartPr>
              <p14:xfrm>
                <a:off x="2111547" y="4660588"/>
                <a:ext cx="5958000" cy="109800"/>
              </p14:xfrm>
            </p:contentPart>
          </mc:Choice>
          <mc:Fallback xmlns="">
            <p:pic>
              <p:nvPicPr>
                <p:cNvPr id="55" name="Ink 54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99307" y="4636108"/>
                  <a:ext cx="59871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6" name="Ink 55"/>
                <p14:cNvContentPartPr/>
                <p14:nvPr/>
              </p14:nvContentPartPr>
              <p14:xfrm>
                <a:off x="7979907" y="4650148"/>
                <a:ext cx="221760" cy="187920"/>
              </p14:xfrm>
            </p:contentPart>
          </mc:Choice>
          <mc:Fallback xmlns="">
            <p:pic>
              <p:nvPicPr>
                <p:cNvPr id="56" name="Ink 55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963707" y="4633948"/>
                  <a:ext cx="261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4" name="Ink 63"/>
                <p14:cNvContentPartPr/>
                <p14:nvPr/>
              </p14:nvContentPartPr>
              <p14:xfrm>
                <a:off x="6053907" y="4629268"/>
                <a:ext cx="630000" cy="475200"/>
              </p14:xfrm>
            </p:contentPart>
          </mc:Choice>
          <mc:Fallback xmlns="">
            <p:pic>
              <p:nvPicPr>
                <p:cNvPr id="64" name="Ink 63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33027" y="4611268"/>
                  <a:ext cx="66816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7" name="Ink 66"/>
                <p14:cNvContentPartPr/>
                <p14:nvPr/>
              </p14:nvContentPartPr>
              <p14:xfrm>
                <a:off x="4807227" y="2328148"/>
                <a:ext cx="2136600" cy="2322360"/>
              </p14:xfrm>
            </p:contentPart>
          </mc:Choice>
          <mc:Fallback xmlns="">
            <p:pic>
              <p:nvPicPr>
                <p:cNvPr id="67" name="Ink 66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89947" y="2305108"/>
                  <a:ext cx="2176920" cy="23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8" name="Ink 67"/>
                <p14:cNvContentPartPr/>
                <p14:nvPr/>
              </p14:nvContentPartPr>
              <p14:xfrm>
                <a:off x="6939147" y="2338948"/>
                <a:ext cx="48240" cy="105840"/>
              </p14:xfrm>
            </p:contentPart>
          </mc:Choice>
          <mc:Fallback xmlns="">
            <p:pic>
              <p:nvPicPr>
                <p:cNvPr id="68" name="Ink 67"/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27267" y="2328148"/>
                  <a:ext cx="702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71" name="Ink 70"/>
                <p14:cNvContentPartPr/>
                <p14:nvPr/>
              </p14:nvContentPartPr>
              <p14:xfrm>
                <a:off x="5125467" y="2266588"/>
                <a:ext cx="54360" cy="6840"/>
              </p14:xfrm>
            </p:contentPart>
          </mc:Choice>
          <mc:Fallback xmlns="">
            <p:pic>
              <p:nvPicPr>
                <p:cNvPr id="71" name="Ink 70"/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115027" y="2253988"/>
                  <a:ext cx="81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72" name="Ink 71"/>
                <p14:cNvContentPartPr/>
                <p14:nvPr/>
              </p14:nvContentPartPr>
              <p14:xfrm>
                <a:off x="4763307" y="2252548"/>
                <a:ext cx="361080" cy="299160"/>
              </p14:xfrm>
            </p:contentPart>
          </mc:Choice>
          <mc:Fallback xmlns="">
            <p:pic>
              <p:nvPicPr>
                <p:cNvPr id="72" name="Ink 71"/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747467" y="2241028"/>
                  <a:ext cx="388440" cy="32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4411947" y="2245708"/>
            <a:ext cx="4231080" cy="3594240"/>
            <a:chOff x="4411947" y="2245708"/>
            <a:chExt cx="4231080" cy="359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9" name="Ink 78"/>
                <p14:cNvContentPartPr/>
                <p14:nvPr/>
              </p14:nvContentPartPr>
              <p14:xfrm>
                <a:off x="4605987" y="3310948"/>
                <a:ext cx="385200" cy="279720"/>
              </p14:xfrm>
            </p:contentPart>
          </mc:Choice>
          <mc:Fallback xmlns="">
            <p:pic>
              <p:nvPicPr>
                <p:cNvPr id="79" name="Ink 78"/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587627" y="3296188"/>
                  <a:ext cx="4262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1" name="Ink 80"/>
                <p14:cNvContentPartPr/>
                <p14:nvPr/>
              </p14:nvContentPartPr>
              <p14:xfrm>
                <a:off x="4411947" y="2539108"/>
                <a:ext cx="3295080" cy="3300840"/>
              </p14:xfrm>
            </p:contentPart>
          </mc:Choice>
          <mc:Fallback xmlns="">
            <p:pic>
              <p:nvPicPr>
                <p:cNvPr id="81" name="Ink 80"/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388547" y="2517868"/>
                  <a:ext cx="3339720" cy="33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84" name="Ink 83"/>
                <p14:cNvContentPartPr/>
                <p14:nvPr/>
              </p14:nvContentPartPr>
              <p14:xfrm>
                <a:off x="7644027" y="2245708"/>
                <a:ext cx="999000" cy="446040"/>
              </p14:xfrm>
            </p:contentPart>
          </mc:Choice>
          <mc:Fallback xmlns="">
            <p:pic>
              <p:nvPicPr>
                <p:cNvPr id="84" name="Ink 83"/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626027" y="2229148"/>
                  <a:ext cx="103572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0" name="Ink 99"/>
                <p14:cNvContentPartPr/>
                <p14:nvPr/>
              </p14:nvContentPartPr>
              <p14:xfrm>
                <a:off x="5086947" y="4606228"/>
                <a:ext cx="856800" cy="689760"/>
              </p14:xfrm>
            </p:contentPart>
          </mc:Choice>
          <mc:Fallback xmlns="">
            <p:pic>
              <p:nvPicPr>
                <p:cNvPr id="100" name="Ink 99"/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067507" y="4586428"/>
                  <a:ext cx="898560" cy="72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14" name="Ink 113"/>
              <p14:cNvContentPartPr/>
              <p14:nvPr/>
            </p14:nvContentPartPr>
            <p14:xfrm>
              <a:off x="187707" y="3512188"/>
              <a:ext cx="2108880" cy="214416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74747" y="3489508"/>
                <a:ext cx="2138760" cy="21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98" name="Ink 197"/>
              <p14:cNvContentPartPr/>
              <p14:nvPr/>
            </p14:nvContentPartPr>
            <p14:xfrm>
              <a:off x="246302" y="5765788"/>
              <a:ext cx="3259800" cy="815760"/>
            </p14:xfrm>
          </p:contentPart>
        </mc:Choice>
        <mc:Fallback xmlns="">
          <p:pic>
            <p:nvPicPr>
              <p:cNvPr id="198" name="Ink 197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34782" y="5748148"/>
                <a:ext cx="3294720" cy="85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4" name="Group 253"/>
          <p:cNvGrpSpPr/>
          <p:nvPr/>
        </p:nvGrpSpPr>
        <p:grpSpPr>
          <a:xfrm>
            <a:off x="6671497" y="3464308"/>
            <a:ext cx="860400" cy="318240"/>
            <a:chOff x="6671497" y="3464308"/>
            <a:chExt cx="86040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2" name="Ink 241"/>
                <p14:cNvContentPartPr/>
                <p14:nvPr/>
              </p14:nvContentPartPr>
              <p14:xfrm>
                <a:off x="6671497" y="3464308"/>
                <a:ext cx="72000" cy="85320"/>
              </p14:xfrm>
            </p:contentPart>
          </mc:Choice>
          <mc:Fallback xmlns="">
            <p:pic>
              <p:nvPicPr>
                <p:cNvPr id="242" name="Ink 241"/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652777" y="3445588"/>
                  <a:ext cx="1069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1" name="Ink 250"/>
                <p14:cNvContentPartPr/>
                <p14:nvPr/>
              </p14:nvContentPartPr>
              <p14:xfrm>
                <a:off x="6949417" y="3534148"/>
                <a:ext cx="582480" cy="248400"/>
              </p14:xfrm>
            </p:contentPart>
          </mc:Choice>
          <mc:Fallback xmlns="">
            <p:pic>
              <p:nvPicPr>
                <p:cNvPr id="251" name="Ink 250"/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25297" y="3514348"/>
                  <a:ext cx="631080" cy="28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Group 252"/>
          <p:cNvGrpSpPr/>
          <p:nvPr/>
        </p:nvGrpSpPr>
        <p:grpSpPr>
          <a:xfrm>
            <a:off x="5665297" y="3876868"/>
            <a:ext cx="326880" cy="592560"/>
            <a:chOff x="5665297" y="3876868"/>
            <a:chExt cx="326880" cy="59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6" name="Ink 235"/>
                <p14:cNvContentPartPr/>
                <p14:nvPr/>
              </p14:nvContentPartPr>
              <p14:xfrm>
                <a:off x="5693017" y="4388428"/>
                <a:ext cx="91440" cy="81000"/>
              </p14:xfrm>
            </p:contentPart>
          </mc:Choice>
          <mc:Fallback xmlns="">
            <p:pic>
              <p:nvPicPr>
                <p:cNvPr id="236" name="Ink 235"/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673577" y="4367188"/>
                  <a:ext cx="1321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2" name="Ink 251"/>
                <p14:cNvContentPartPr/>
                <p14:nvPr/>
              </p14:nvContentPartPr>
              <p14:xfrm>
                <a:off x="5665297" y="3876868"/>
                <a:ext cx="326880" cy="214200"/>
              </p14:xfrm>
            </p:contentPart>
          </mc:Choice>
          <mc:Fallback xmlns="">
            <p:pic>
              <p:nvPicPr>
                <p:cNvPr id="252" name="Ink 251"/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648737" y="3862468"/>
                  <a:ext cx="36468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55" name="Ink 254"/>
              <p14:cNvContentPartPr/>
              <p14:nvPr/>
            </p14:nvContentPartPr>
            <p14:xfrm>
              <a:off x="5840617" y="3717748"/>
              <a:ext cx="728280" cy="836640"/>
            </p14:xfrm>
          </p:contentPart>
        </mc:Choice>
        <mc:Fallback xmlns="">
          <p:pic>
            <p:nvPicPr>
              <p:cNvPr id="255" name="Ink 254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816497" y="3668068"/>
                <a:ext cx="778680" cy="93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2" name="Group 451"/>
          <p:cNvGrpSpPr/>
          <p:nvPr/>
        </p:nvGrpSpPr>
        <p:grpSpPr>
          <a:xfrm>
            <a:off x="8295817" y="2320588"/>
            <a:ext cx="3545280" cy="4084560"/>
            <a:chOff x="8295817" y="2320588"/>
            <a:chExt cx="3545280" cy="408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6" name="Ink 305"/>
                <p14:cNvContentPartPr/>
                <p14:nvPr/>
              </p14:nvContentPartPr>
              <p14:xfrm>
                <a:off x="8867497" y="2508868"/>
                <a:ext cx="97920" cy="190080"/>
              </p14:xfrm>
            </p:contentPart>
          </mc:Choice>
          <mc:Fallback xmlns="">
            <p:pic>
              <p:nvPicPr>
                <p:cNvPr id="306" name="Ink 305"/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849137" y="2488348"/>
                  <a:ext cx="1368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23" name="Ink 322"/>
                <p14:cNvContentPartPr/>
                <p14:nvPr/>
              </p14:nvContentPartPr>
              <p14:xfrm>
                <a:off x="10587217" y="2320588"/>
                <a:ext cx="73800" cy="740160"/>
              </p14:xfrm>
            </p:contentPart>
          </mc:Choice>
          <mc:Fallback xmlns="">
            <p:pic>
              <p:nvPicPr>
                <p:cNvPr id="323" name="Ink 322"/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569217" y="2300788"/>
                  <a:ext cx="108720" cy="77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2" name="Ink 331"/>
                <p14:cNvContentPartPr/>
                <p14:nvPr/>
              </p14:nvContentPartPr>
              <p14:xfrm>
                <a:off x="8658697" y="2619388"/>
                <a:ext cx="97920" cy="457200"/>
              </p14:xfrm>
            </p:contentPart>
          </mc:Choice>
          <mc:Fallback xmlns="">
            <p:pic>
              <p:nvPicPr>
                <p:cNvPr id="332" name="Ink 331"/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641417" y="2597068"/>
                  <a:ext cx="13500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8" name="Ink 337"/>
                <p14:cNvContentPartPr/>
                <p14:nvPr/>
              </p14:nvContentPartPr>
              <p14:xfrm>
                <a:off x="10652017" y="3554668"/>
                <a:ext cx="486000" cy="82800"/>
              </p14:xfrm>
            </p:contentPart>
          </mc:Choice>
          <mc:Fallback xmlns="">
            <p:pic>
              <p:nvPicPr>
                <p:cNvPr id="338" name="Ink 337"/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631857" y="3533068"/>
                  <a:ext cx="5252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8" name="Ink 347"/>
                <p14:cNvContentPartPr/>
                <p14:nvPr/>
              </p14:nvContentPartPr>
              <p14:xfrm>
                <a:off x="9065137" y="2696788"/>
                <a:ext cx="1090440" cy="221400"/>
              </p14:xfrm>
            </p:contentPart>
          </mc:Choice>
          <mc:Fallback xmlns="">
            <p:pic>
              <p:nvPicPr>
                <p:cNvPr id="348" name="Ink 347"/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051817" y="2674108"/>
                  <a:ext cx="11235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9" name="Ink 348"/>
                <p14:cNvContentPartPr/>
                <p14:nvPr/>
              </p14:nvContentPartPr>
              <p14:xfrm>
                <a:off x="10425217" y="2499868"/>
                <a:ext cx="61920" cy="416520"/>
              </p14:xfrm>
            </p:contentPart>
          </mc:Choice>
          <mc:Fallback xmlns="">
            <p:pic>
              <p:nvPicPr>
                <p:cNvPr id="349" name="Ink 348"/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415137" y="2478628"/>
                  <a:ext cx="925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86" name="Ink 385"/>
                <p14:cNvContentPartPr/>
                <p14:nvPr/>
              </p14:nvContentPartPr>
              <p14:xfrm>
                <a:off x="8809177" y="3057508"/>
                <a:ext cx="42120" cy="118440"/>
              </p14:xfrm>
            </p:contentPart>
          </mc:Choice>
          <mc:Fallback xmlns="">
            <p:pic>
              <p:nvPicPr>
                <p:cNvPr id="386" name="Ink 385"/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791897" y="3035908"/>
                  <a:ext cx="781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97" name="Ink 396"/>
                <p14:cNvContentPartPr/>
                <p14:nvPr/>
              </p14:nvContentPartPr>
              <p14:xfrm>
                <a:off x="8597137" y="4160188"/>
                <a:ext cx="194040" cy="865080"/>
              </p14:xfrm>
            </p:contentPart>
          </mc:Choice>
          <mc:Fallback xmlns="">
            <p:pic>
              <p:nvPicPr>
                <p:cNvPr id="397" name="Ink 396"/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578417" y="4140748"/>
                  <a:ext cx="232560" cy="89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05" name="Ink 404"/>
                <p14:cNvContentPartPr/>
                <p14:nvPr/>
              </p14:nvContentPartPr>
              <p14:xfrm>
                <a:off x="8295817" y="2449108"/>
                <a:ext cx="3545280" cy="2257200"/>
              </p14:xfrm>
            </p:contentPart>
          </mc:Choice>
          <mc:Fallback xmlns="">
            <p:pic>
              <p:nvPicPr>
                <p:cNvPr id="405" name="Ink 404"/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282137" y="2430028"/>
                  <a:ext cx="3576240" cy="22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14" name="Ink 413"/>
                <p14:cNvContentPartPr/>
                <p14:nvPr/>
              </p14:nvContentPartPr>
              <p14:xfrm>
                <a:off x="9048217" y="4858588"/>
                <a:ext cx="134640" cy="538200"/>
              </p14:xfrm>
            </p:contentPart>
          </mc:Choice>
          <mc:Fallback xmlns="">
            <p:pic>
              <p:nvPicPr>
                <p:cNvPr id="414" name="Ink 413"/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029137" y="4849948"/>
                  <a:ext cx="1713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5" name="Ink 414"/>
                <p14:cNvContentPartPr/>
                <p14:nvPr/>
              </p14:nvContentPartPr>
              <p14:xfrm>
                <a:off x="9014017" y="4871908"/>
                <a:ext cx="457920" cy="458640"/>
              </p14:xfrm>
            </p:contentPart>
          </mc:Choice>
          <mc:Fallback xmlns="">
            <p:pic>
              <p:nvPicPr>
                <p:cNvPr id="415" name="Ink 414"/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996017" y="4856428"/>
                  <a:ext cx="49392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6" name="Ink 415"/>
                <p14:cNvContentPartPr/>
                <p14:nvPr/>
              </p14:nvContentPartPr>
              <p14:xfrm>
                <a:off x="10575697" y="4750228"/>
                <a:ext cx="159840" cy="530640"/>
              </p14:xfrm>
            </p:contentPart>
          </mc:Choice>
          <mc:Fallback xmlns="">
            <p:pic>
              <p:nvPicPr>
                <p:cNvPr id="416" name="Ink 415"/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556257" y="4727908"/>
                  <a:ext cx="19944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30" name="Ink 429"/>
                <p14:cNvContentPartPr/>
                <p14:nvPr/>
              </p14:nvContentPartPr>
              <p14:xfrm>
                <a:off x="9694417" y="4813228"/>
                <a:ext cx="785880" cy="468720"/>
              </p14:xfrm>
            </p:contentPart>
          </mc:Choice>
          <mc:Fallback xmlns="">
            <p:pic>
              <p:nvPicPr>
                <p:cNvPr id="430" name="Ink 429"/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680017" y="4797028"/>
                  <a:ext cx="82044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2" name="Ink 441"/>
                <p14:cNvContentPartPr/>
                <p14:nvPr/>
              </p14:nvContentPartPr>
              <p14:xfrm>
                <a:off x="8502457" y="5546908"/>
                <a:ext cx="2721960" cy="858240"/>
              </p14:xfrm>
            </p:contentPart>
          </mc:Choice>
          <mc:Fallback xmlns="">
            <p:pic>
              <p:nvPicPr>
                <p:cNvPr id="442" name="Ink 441"/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489137" y="5527468"/>
                  <a:ext cx="2753280" cy="897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B0EC9F1-EA8A-47CB-880C-008469DD68F5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2491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0EC9F1-EA8A-47CB-880C-008469DD68F5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0AE61E-0E5C-16AF-720A-EBF7F5955735}"/>
                  </a:ext>
                </a:extLst>
              </p:cNvPr>
              <p:cNvSpPr txBox="1"/>
              <p:nvPr/>
            </p:nvSpPr>
            <p:spPr>
              <a:xfrm>
                <a:off x="0" y="644652"/>
                <a:ext cx="120465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/>
                  <a:t>Find the area of the region enclosed by the graphs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AU" sz="2400" dirty="0"/>
                  <a:t> and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400" dirty="0"/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0AE61E-0E5C-16AF-720A-EBF7F5955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44652"/>
                <a:ext cx="12046527" cy="461665"/>
              </a:xfrm>
              <a:prstGeom prst="rect">
                <a:avLst/>
              </a:prstGeom>
              <a:blipFill>
                <a:blip r:embed="rId2"/>
                <a:stretch>
                  <a:fillRect l="-759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DAE0CB73-F236-3AE8-C40B-90A3E92B025C}"/>
              </a:ext>
            </a:extLst>
          </p:cNvPr>
          <p:cNvGrpSpPr/>
          <p:nvPr/>
        </p:nvGrpSpPr>
        <p:grpSpPr>
          <a:xfrm>
            <a:off x="6038437" y="581988"/>
            <a:ext cx="5916240" cy="5613840"/>
            <a:chOff x="6038437" y="581988"/>
            <a:chExt cx="5916240" cy="561384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6CF8FC3-A2A3-8A0D-09A1-843EBD2FB243}"/>
                </a:ext>
              </a:extLst>
            </p:cNvPr>
            <p:cNvGrpSpPr/>
            <p:nvPr/>
          </p:nvGrpSpPr>
          <p:grpSpPr>
            <a:xfrm>
              <a:off x="6038437" y="1115508"/>
              <a:ext cx="5810400" cy="5080320"/>
              <a:chOff x="6038437" y="1115508"/>
              <a:chExt cx="5810400" cy="5080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FB491422-064D-4177-C419-2E846D642895}"/>
                      </a:ext>
                    </a:extLst>
                  </p14:cNvPr>
                  <p14:cNvContentPartPr/>
                  <p14:nvPr/>
                </p14:nvContentPartPr>
                <p14:xfrm>
                  <a:off x="9315157" y="1454988"/>
                  <a:ext cx="115200" cy="15372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FB491422-064D-4177-C419-2E846D642895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06517" y="1446348"/>
                    <a:ext cx="132840" cy="17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FE164F50-1764-1CD6-1423-1866F9BE8601}"/>
                      </a:ext>
                    </a:extLst>
                  </p14:cNvPr>
                  <p14:cNvContentPartPr/>
                  <p14:nvPr/>
                </p14:nvContentPartPr>
                <p14:xfrm>
                  <a:off x="9379957" y="1485588"/>
                  <a:ext cx="122400" cy="5724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FE164F50-1764-1CD6-1423-1866F9BE860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9371317" y="1476948"/>
                    <a:ext cx="140040" cy="7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3DF12DFA-826B-018C-1919-2B628184C6C0}"/>
                      </a:ext>
                    </a:extLst>
                  </p14:cNvPr>
                  <p14:cNvContentPartPr/>
                  <p14:nvPr/>
                </p14:nvContentPartPr>
                <p14:xfrm>
                  <a:off x="9286717" y="1526628"/>
                  <a:ext cx="130320" cy="466920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3DF12DFA-826B-018C-1919-2B628184C6C0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277717" y="1517988"/>
                    <a:ext cx="147960" cy="468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DEF73372-CF69-7538-A6DB-B6D0B5BD3B01}"/>
                      </a:ext>
                    </a:extLst>
                  </p14:cNvPr>
                  <p14:cNvContentPartPr/>
                  <p14:nvPr/>
                </p14:nvContentPartPr>
                <p14:xfrm>
                  <a:off x="6038437" y="3452628"/>
                  <a:ext cx="5772240" cy="14256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DEF73372-CF69-7538-A6DB-B6D0B5BD3B01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029797" y="3443628"/>
                    <a:ext cx="5789880" cy="16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A502A7F2-E194-04F2-3CC8-D5B809DAD2F0}"/>
                      </a:ext>
                    </a:extLst>
                  </p14:cNvPr>
                  <p14:cNvContentPartPr/>
                  <p14:nvPr/>
                </p14:nvContentPartPr>
                <p14:xfrm>
                  <a:off x="11639677" y="3434268"/>
                  <a:ext cx="145440" cy="19332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A502A7F2-E194-04F2-3CC8-D5B809DAD2F0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1630677" y="3425628"/>
                    <a:ext cx="1630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C2A97FFA-A5A0-C912-3C22-993CA9004D29}"/>
                      </a:ext>
                    </a:extLst>
                  </p14:cNvPr>
                  <p14:cNvContentPartPr/>
                  <p14:nvPr/>
                </p14:nvContentPartPr>
                <p14:xfrm>
                  <a:off x="11642557" y="3773748"/>
                  <a:ext cx="206280" cy="122400"/>
                </p14:xfrm>
              </p:contentPart>
            </mc:Choice>
            <mc:Fallback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C2A97FFA-A5A0-C912-3C22-993CA9004D29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1633557" y="3764748"/>
                    <a:ext cx="2239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0A621853-36C1-768F-DF06-A8BDF535DC76}"/>
                      </a:ext>
                    </a:extLst>
                  </p14:cNvPr>
                  <p14:cNvContentPartPr/>
                  <p14:nvPr/>
                </p14:nvContentPartPr>
                <p14:xfrm>
                  <a:off x="9054877" y="1365348"/>
                  <a:ext cx="147600" cy="214200"/>
                </p14:xfrm>
              </p:contentPart>
            </mc:Choice>
            <mc:Fallback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0A621853-36C1-768F-DF06-A8BDF535DC76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9045877" y="1356708"/>
                    <a:ext cx="165240" cy="23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3AEA1429-C491-EAB7-D1B0-79F61976290D}"/>
                      </a:ext>
                    </a:extLst>
                  </p14:cNvPr>
                  <p14:cNvContentPartPr/>
                  <p14:nvPr/>
                </p14:nvContentPartPr>
                <p14:xfrm>
                  <a:off x="7985317" y="1115508"/>
                  <a:ext cx="2715840" cy="4706640"/>
                </p14:xfrm>
              </p:contentPart>
            </mc:Choice>
            <mc:Fallback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3AEA1429-C491-EAB7-D1B0-79F61976290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7976317" y="1106508"/>
                    <a:ext cx="2733480" cy="4724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00193B6-2601-EAD4-6722-19D4EE5523F9}"/>
                </a:ext>
              </a:extLst>
            </p:cNvPr>
            <p:cNvGrpSpPr/>
            <p:nvPr/>
          </p:nvGrpSpPr>
          <p:grpSpPr>
            <a:xfrm>
              <a:off x="10791157" y="581988"/>
              <a:ext cx="1163520" cy="612360"/>
              <a:chOff x="10791157" y="581988"/>
              <a:chExt cx="1163520" cy="612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6A8292B6-8967-D70E-3BF8-FDA85E66DA4E}"/>
                      </a:ext>
                    </a:extLst>
                  </p14:cNvPr>
                  <p14:cNvContentPartPr/>
                  <p14:nvPr/>
                </p14:nvContentPartPr>
                <p14:xfrm>
                  <a:off x="10873237" y="782508"/>
                  <a:ext cx="78480" cy="411840"/>
                </p14:xfrm>
              </p:contentPart>
            </mc:Choice>
            <mc:Fallback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6A8292B6-8967-D70E-3BF8-FDA85E66DA4E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0864237" y="773508"/>
                    <a:ext cx="96120" cy="42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F38F8BB1-7210-F1C5-1176-CB5111929A49}"/>
                      </a:ext>
                    </a:extLst>
                  </p14:cNvPr>
                  <p14:cNvContentPartPr/>
                  <p14:nvPr/>
                </p14:nvContentPartPr>
                <p14:xfrm>
                  <a:off x="10791157" y="980508"/>
                  <a:ext cx="165240" cy="49320"/>
                </p14:xfrm>
              </p:contentPart>
            </mc:Choice>
            <mc:Fallback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F38F8BB1-7210-F1C5-1176-CB5111929A49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10782157" y="971508"/>
                    <a:ext cx="182880" cy="6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E45C3C3E-96A1-B811-F116-1D54257D8FF6}"/>
                      </a:ext>
                    </a:extLst>
                  </p14:cNvPr>
                  <p14:cNvContentPartPr/>
                  <p14:nvPr/>
                </p14:nvContentPartPr>
                <p14:xfrm>
                  <a:off x="11038837" y="771708"/>
                  <a:ext cx="62280" cy="305280"/>
                </p14:xfrm>
              </p:contentPart>
            </mc:Choice>
            <mc:Fallback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E45C3C3E-96A1-B811-F116-1D54257D8FF6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11030197" y="762708"/>
                    <a:ext cx="79920" cy="32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0FBC6AC1-07C2-AE97-F345-303A8A93F5FC}"/>
                      </a:ext>
                    </a:extLst>
                  </p14:cNvPr>
                  <p14:cNvContentPartPr/>
                  <p14:nvPr/>
                </p14:nvContentPartPr>
                <p14:xfrm>
                  <a:off x="11110477" y="880068"/>
                  <a:ext cx="217800" cy="115920"/>
                </p14:xfrm>
              </p:contentPart>
            </mc:Choice>
            <mc:Fallback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0FBC6AC1-07C2-AE97-F345-303A8A93F5FC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11101837" y="871428"/>
                    <a:ext cx="2354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D7611288-F596-7558-FDA7-F7D6143712CE}"/>
                      </a:ext>
                    </a:extLst>
                  </p14:cNvPr>
                  <p14:cNvContentPartPr/>
                  <p14:nvPr/>
                </p14:nvContentPartPr>
                <p14:xfrm>
                  <a:off x="11296597" y="744708"/>
                  <a:ext cx="227160" cy="270000"/>
                </p14:xfrm>
              </p:contentPart>
            </mc:Choice>
            <mc:Fallback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D7611288-F596-7558-FDA7-F7D6143712CE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11287597" y="736068"/>
                    <a:ext cx="244800" cy="28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82BDC8F0-51BA-965F-E516-C9D253FBA0AB}"/>
                      </a:ext>
                    </a:extLst>
                  </p14:cNvPr>
                  <p14:cNvContentPartPr/>
                  <p14:nvPr/>
                </p14:nvContentPartPr>
                <p14:xfrm>
                  <a:off x="11536717" y="744708"/>
                  <a:ext cx="146160" cy="227160"/>
                </p14:xfrm>
              </p:contentPart>
            </mc:Choice>
            <mc:Fallback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82BDC8F0-51BA-965F-E516-C9D253FBA0AB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11527717" y="736068"/>
                    <a:ext cx="163800" cy="24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CF6FC175-0ACB-B25D-7654-61956CB99F8C}"/>
                      </a:ext>
                    </a:extLst>
                  </p14:cNvPr>
                  <p14:cNvContentPartPr/>
                  <p14:nvPr/>
                </p14:nvContentPartPr>
                <p14:xfrm>
                  <a:off x="11689717" y="751548"/>
                  <a:ext cx="131400" cy="204120"/>
                </p14:xfrm>
              </p:contentPart>
            </mc:Choice>
            <mc:Fallback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CF6FC175-0ACB-B25D-7654-61956CB99F8C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11680717" y="742548"/>
                    <a:ext cx="149040" cy="22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F7DCE729-16B0-80F0-DF0C-3BE6C9F91C70}"/>
                      </a:ext>
                    </a:extLst>
                  </p14:cNvPr>
                  <p14:cNvContentPartPr/>
                  <p14:nvPr/>
                </p14:nvContentPartPr>
                <p14:xfrm>
                  <a:off x="11836237" y="581988"/>
                  <a:ext cx="118440" cy="206280"/>
                </p14:xfrm>
              </p:contentPart>
            </mc:Choice>
            <mc:Fallback>
              <p:pic>
                <p:nvPicPr>
                  <p:cNvPr id="75" name="Ink 74">
                    <a:extLst>
                      <a:ext uri="{FF2B5EF4-FFF2-40B4-BE49-F238E27FC236}">
                        <a16:creationId xmlns:a16="http://schemas.microsoft.com/office/drawing/2014/main" id="{F7DCE729-16B0-80F0-DF0C-3BE6C9F91C70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11827237" y="572988"/>
                    <a:ext cx="136080" cy="2239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3540F0C-8F31-8B60-A1D7-FA0F633F1AF6}"/>
              </a:ext>
            </a:extLst>
          </p:cNvPr>
          <p:cNvGrpSpPr/>
          <p:nvPr/>
        </p:nvGrpSpPr>
        <p:grpSpPr>
          <a:xfrm>
            <a:off x="7627117" y="1244388"/>
            <a:ext cx="4526640" cy="4077720"/>
            <a:chOff x="7627117" y="1244388"/>
            <a:chExt cx="4526640" cy="407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030E9D9-4A7E-9249-632B-02DF17D42492}"/>
                    </a:ext>
                  </a:extLst>
                </p14:cNvPr>
                <p14:cNvContentPartPr/>
                <p14:nvPr/>
              </p14:nvContentPartPr>
              <p14:xfrm>
                <a:off x="7627117" y="1244388"/>
                <a:ext cx="3746880" cy="4077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030E9D9-4A7E-9249-632B-02DF17D4249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618477" y="1235748"/>
                  <a:ext cx="3764520" cy="40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C76280D-C4AA-03A6-B46C-C03AE94DD088}"/>
                    </a:ext>
                  </a:extLst>
                </p14:cNvPr>
                <p14:cNvContentPartPr/>
                <p14:nvPr/>
              </p14:nvContentPartPr>
              <p14:xfrm>
                <a:off x="11247637" y="1602948"/>
                <a:ext cx="173520" cy="253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C76280D-C4AA-03A6-B46C-C03AE94DD08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238637" y="1594308"/>
                  <a:ext cx="1911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9F342DD-4EBD-044B-569B-CA192165F9D6}"/>
                    </a:ext>
                  </a:extLst>
                </p14:cNvPr>
                <p14:cNvContentPartPr/>
                <p14:nvPr/>
              </p14:nvContentPartPr>
              <p14:xfrm>
                <a:off x="11461117" y="1510428"/>
                <a:ext cx="62280" cy="171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9F342DD-4EBD-044B-569B-CA192165F9D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452477" y="1501428"/>
                  <a:ext cx="799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30282D0-2FB3-56DC-6719-0EDAC1243160}"/>
                    </a:ext>
                  </a:extLst>
                </p14:cNvPr>
                <p14:cNvContentPartPr/>
                <p14:nvPr/>
              </p14:nvContentPartPr>
              <p14:xfrm>
                <a:off x="11518717" y="1487388"/>
                <a:ext cx="198720" cy="134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30282D0-2FB3-56DC-6719-0EDAC124316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509717" y="1478748"/>
                  <a:ext cx="2163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FDA5F8D-85A0-31E8-E7B7-C82E64AA231B}"/>
                    </a:ext>
                  </a:extLst>
                </p14:cNvPr>
                <p14:cNvContentPartPr/>
                <p14:nvPr/>
              </p14:nvContentPartPr>
              <p14:xfrm>
                <a:off x="11678917" y="1404588"/>
                <a:ext cx="80280" cy="232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FDA5F8D-85A0-31E8-E7B7-C82E64AA231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669917" y="1395948"/>
                  <a:ext cx="979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3093EAE-8ADA-8B3B-491F-A1E27B8B4C99}"/>
                    </a:ext>
                  </a:extLst>
                </p14:cNvPr>
                <p14:cNvContentPartPr/>
                <p14:nvPr/>
              </p14:nvContentPartPr>
              <p14:xfrm>
                <a:off x="11820757" y="1389468"/>
                <a:ext cx="82440" cy="98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3093EAE-8ADA-8B3B-491F-A1E27B8B4C9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812117" y="1380468"/>
                  <a:ext cx="1000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ACD0BEF-9FA0-C1D2-3C92-445F80266CF9}"/>
                    </a:ext>
                  </a:extLst>
                </p14:cNvPr>
                <p14:cNvContentPartPr/>
                <p14:nvPr/>
              </p14:nvContentPartPr>
              <p14:xfrm>
                <a:off x="11926597" y="1323588"/>
                <a:ext cx="74880" cy="138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ACD0BEF-9FA0-C1D2-3C92-445F80266CF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917957" y="1314948"/>
                  <a:ext cx="925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046FEB9-384A-955F-75FE-A28634640093}"/>
                    </a:ext>
                  </a:extLst>
                </p14:cNvPr>
                <p14:cNvContentPartPr/>
                <p14:nvPr/>
              </p14:nvContentPartPr>
              <p14:xfrm>
                <a:off x="12027037" y="1299828"/>
                <a:ext cx="126720" cy="136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046FEB9-384A-955F-75FE-A2863464009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2018397" y="1290828"/>
                  <a:ext cx="144360" cy="15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397469A-5DDD-F92B-7012-F3C40ECBB754}"/>
                  </a:ext>
                </a:extLst>
              </p14:cNvPr>
              <p14:cNvContentPartPr/>
              <p14:nvPr/>
            </p14:nvContentPartPr>
            <p14:xfrm>
              <a:off x="8420197" y="3801468"/>
              <a:ext cx="552240" cy="5691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397469A-5DDD-F92B-7012-F3C40ECBB75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411197" y="3792468"/>
                <a:ext cx="569880" cy="5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95A2966-5EF8-B1A1-80DD-C4813A728E29}"/>
                  </a:ext>
                </a:extLst>
              </p14:cNvPr>
              <p14:cNvContentPartPr/>
              <p14:nvPr/>
            </p14:nvContentPartPr>
            <p14:xfrm>
              <a:off x="9582997" y="2519148"/>
              <a:ext cx="826200" cy="7552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95A2966-5EF8-B1A1-80DD-C4813A728E2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574357" y="2510148"/>
                <a:ext cx="843840" cy="772920"/>
              </a:xfrm>
              <a:prstGeom prst="rect">
                <a:avLst/>
              </a:prstGeom>
            </p:spPr>
          </p:pic>
        </mc:Fallback>
      </mc:AlternateContent>
      <p:sp>
        <p:nvSpPr>
          <p:cNvPr id="89" name="TextBox 88">
            <a:extLst>
              <a:ext uri="{FF2B5EF4-FFF2-40B4-BE49-F238E27FC236}">
                <a16:creationId xmlns:a16="http://schemas.microsoft.com/office/drawing/2014/main" id="{555DA152-727C-301B-BD71-E0AB36CC1048}"/>
              </a:ext>
            </a:extLst>
          </p:cNvPr>
          <p:cNvSpPr txBox="1"/>
          <p:nvPr/>
        </p:nvSpPr>
        <p:spPr>
          <a:xfrm>
            <a:off x="106482" y="1144924"/>
            <a:ext cx="3202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Step 1: Sketch the graph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F324206-EEB3-05F9-F636-79EA09EEA995}"/>
              </a:ext>
            </a:extLst>
          </p:cNvPr>
          <p:cNvSpPr txBox="1"/>
          <p:nvPr/>
        </p:nvSpPr>
        <p:spPr>
          <a:xfrm>
            <a:off x="115024" y="1628044"/>
            <a:ext cx="6352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Step 2: Determine the coordinates of intersection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A45EAEA-9527-9281-9427-233F44EAA5B9}"/>
                  </a:ext>
                </a:extLst>
              </p:cNvPr>
              <p:cNvSpPr txBox="1"/>
              <p:nvPr/>
            </p:nvSpPr>
            <p:spPr>
              <a:xfrm>
                <a:off x="182740" y="2090062"/>
                <a:ext cx="4218591" cy="831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/>
                  <a:t>Equate both equations together,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br>
                  <a:rPr lang="en-AU" sz="2400" b="0" dirty="0"/>
                </a:br>
                <a:endParaRPr lang="en-AU" sz="2400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A45EAEA-9527-9281-9427-233F44EAA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40" y="2090062"/>
                <a:ext cx="4218591" cy="831061"/>
              </a:xfrm>
              <a:prstGeom prst="rect">
                <a:avLst/>
              </a:prstGeom>
              <a:blipFill>
                <a:blip r:embed="rId55"/>
                <a:stretch>
                  <a:fillRect l="-2312" t="-5882" r="-13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21C5523-9630-5472-9B5A-2B9002DFC354}"/>
                  </a:ext>
                </a:extLst>
              </p:cNvPr>
              <p:cNvSpPr txBox="1"/>
              <p:nvPr/>
            </p:nvSpPr>
            <p:spPr>
              <a:xfrm>
                <a:off x="1160415" y="2731061"/>
                <a:ext cx="1748556" cy="461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AU" sz="2400" b="0" dirty="0"/>
                </a:br>
                <a:endParaRPr lang="en-AU" sz="2400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21C5523-9630-5472-9B5A-2B9002DFC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15" y="2731061"/>
                <a:ext cx="1748556" cy="461729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1FF428-145F-8C5B-ED13-FA3D145FCD72}"/>
                  </a:ext>
                </a:extLst>
              </p:cNvPr>
              <p:cNvSpPr txBox="1"/>
              <p:nvPr/>
            </p:nvSpPr>
            <p:spPr>
              <a:xfrm>
                <a:off x="1042355" y="3133524"/>
                <a:ext cx="2301592" cy="461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−1)=0</m:t>
                      </m:r>
                    </m:oMath>
                  </m:oMathPara>
                </a14:m>
                <a:br>
                  <a:rPr lang="en-AU" sz="2400" b="0" dirty="0"/>
                </a:br>
                <a:endParaRPr lang="en-AU" sz="240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61FF428-145F-8C5B-ED13-FA3D145FC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55" y="3133524"/>
                <a:ext cx="2301592" cy="461729"/>
              </a:xfrm>
              <a:prstGeom prst="rect">
                <a:avLst/>
              </a:prstGeom>
              <a:blipFill>
                <a:blip r:embed="rId5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A4E44F4-4A0C-09CB-996D-2316D797439B}"/>
                  </a:ext>
                </a:extLst>
              </p:cNvPr>
              <p:cNvSpPr txBox="1"/>
              <p:nvPr/>
            </p:nvSpPr>
            <p:spPr>
              <a:xfrm>
                <a:off x="818003" y="3665283"/>
                <a:ext cx="2297296" cy="461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=±1</m:t>
                      </m:r>
                    </m:oMath>
                  </m:oMathPara>
                </a14:m>
                <a:br>
                  <a:rPr lang="en-AU" sz="2400" b="0" dirty="0"/>
                </a:br>
                <a:endParaRPr lang="en-AU" sz="2400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A4E44F4-4A0C-09CB-996D-2316D797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03" y="3665283"/>
                <a:ext cx="2297296" cy="461729"/>
              </a:xfrm>
              <a:prstGeom prst="rect">
                <a:avLst/>
              </a:prstGeom>
              <a:blipFill>
                <a:blip r:embed="rId5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C6B9A06-0456-C3AB-8AF1-D2431B89D037}"/>
                  </a:ext>
                </a:extLst>
              </p14:cNvPr>
              <p14:cNvContentPartPr/>
              <p14:nvPr/>
            </p14:nvContentPartPr>
            <p14:xfrm>
              <a:off x="8211397" y="4577304"/>
              <a:ext cx="8280" cy="784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C6B9A06-0456-C3AB-8AF1-D2431B89D03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202397" y="4568304"/>
                <a:ext cx="2592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A21ABD8D-643D-6974-34DB-7A5B33C994B2}"/>
                  </a:ext>
                </a:extLst>
              </p14:cNvPr>
              <p14:cNvContentPartPr/>
              <p14:nvPr/>
            </p14:nvContentPartPr>
            <p14:xfrm>
              <a:off x="10638517" y="2091169"/>
              <a:ext cx="24120" cy="2109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A21ABD8D-643D-6974-34DB-7A5B33C994B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629877" y="2082529"/>
                <a:ext cx="41760" cy="22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1A7A8F3-F9C2-0001-A244-F4A40A0B4D84}"/>
              </a:ext>
            </a:extLst>
          </p:cNvPr>
          <p:cNvGrpSpPr/>
          <p:nvPr/>
        </p:nvGrpSpPr>
        <p:grpSpPr>
          <a:xfrm>
            <a:off x="7989637" y="2703529"/>
            <a:ext cx="2747520" cy="1909800"/>
            <a:chOff x="7989637" y="2703529"/>
            <a:chExt cx="2747520" cy="1909800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80C9173D-C7B7-32CF-1DB3-2B9A883F926A}"/>
                </a:ext>
              </a:extLst>
            </p:cNvPr>
            <p:cNvGrpSpPr/>
            <p:nvPr/>
          </p:nvGrpSpPr>
          <p:grpSpPr>
            <a:xfrm>
              <a:off x="7989637" y="3134449"/>
              <a:ext cx="270720" cy="1478880"/>
              <a:chOff x="7989637" y="3134449"/>
              <a:chExt cx="270720" cy="1478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3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26D608CF-298C-1E92-6919-D03923E63331}"/>
                      </a:ext>
                    </a:extLst>
                  </p14:cNvPr>
                  <p14:cNvContentPartPr/>
                  <p14:nvPr/>
                </p14:nvContentPartPr>
                <p14:xfrm>
                  <a:off x="8218957" y="3584809"/>
                  <a:ext cx="22320" cy="1028520"/>
                </p14:xfrm>
              </p:contentPart>
            </mc:Choice>
            <mc:Fallback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26D608CF-298C-1E92-6919-D03923E63331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8209957" y="3576169"/>
                    <a:ext cx="39960" cy="10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A9E1A8EC-D9E6-D716-7E92-B58410BC7643}"/>
                      </a:ext>
                    </a:extLst>
                  </p14:cNvPr>
                  <p14:cNvContentPartPr/>
                  <p14:nvPr/>
                </p14:nvContentPartPr>
                <p14:xfrm>
                  <a:off x="7989637" y="3264769"/>
                  <a:ext cx="144720" cy="33120"/>
                </p14:xfrm>
              </p:contentPart>
            </mc:Choice>
            <mc:Fallback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A9E1A8EC-D9E6-D716-7E92-B58410BC7643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7980637" y="3256129"/>
                    <a:ext cx="16236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7FB2C37C-677F-AD0D-7A4C-22523C7FA246}"/>
                      </a:ext>
                    </a:extLst>
                  </p14:cNvPr>
                  <p14:cNvContentPartPr/>
                  <p14:nvPr/>
                </p14:nvContentPartPr>
                <p14:xfrm>
                  <a:off x="8229397" y="3134449"/>
                  <a:ext cx="30960" cy="259560"/>
                </p14:xfrm>
              </p:contentPart>
            </mc:Choice>
            <mc:Fallback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7FB2C37C-677F-AD0D-7A4C-22523C7FA246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8220397" y="3125449"/>
                    <a:ext cx="48600" cy="277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03CB035-3F4E-9AC4-E903-6C4094A27434}"/>
                </a:ext>
              </a:extLst>
            </p:cNvPr>
            <p:cNvGrpSpPr/>
            <p:nvPr/>
          </p:nvGrpSpPr>
          <p:grpSpPr>
            <a:xfrm>
              <a:off x="10677757" y="2703529"/>
              <a:ext cx="59400" cy="1234080"/>
              <a:chOff x="10677757" y="2703529"/>
              <a:chExt cx="59400" cy="1234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9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0A0634F9-6518-B277-AA44-2C9CD28786E6}"/>
                      </a:ext>
                    </a:extLst>
                  </p14:cNvPr>
                  <p14:cNvContentPartPr/>
                  <p14:nvPr/>
                </p14:nvContentPartPr>
                <p14:xfrm>
                  <a:off x="10677757" y="2703529"/>
                  <a:ext cx="36720" cy="426600"/>
                </p14:xfrm>
              </p:contentPart>
            </mc:Choice>
            <mc:Fallback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0A0634F9-6518-B277-AA44-2C9CD28786E6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10668757" y="2694529"/>
                    <a:ext cx="54360" cy="44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82555CA0-B1A7-43AC-4092-2A00A01EE93F}"/>
                      </a:ext>
                    </a:extLst>
                  </p14:cNvPr>
                  <p14:cNvContentPartPr/>
                  <p14:nvPr/>
                </p14:nvContentPartPr>
                <p14:xfrm>
                  <a:off x="10713757" y="3271609"/>
                  <a:ext cx="23400" cy="666000"/>
                </p14:xfrm>
              </p:contentPart>
            </mc:Choice>
            <mc:Fallback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82555CA0-B1A7-43AC-4092-2A00A01EE93F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10704757" y="3262609"/>
                    <a:ext cx="41040" cy="6836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5D7F88C-DE50-323F-2E95-29C4989328CD}"/>
              </a:ext>
            </a:extLst>
          </p:cNvPr>
          <p:cNvGrpSpPr/>
          <p:nvPr/>
        </p:nvGrpSpPr>
        <p:grpSpPr>
          <a:xfrm>
            <a:off x="8590837" y="2988784"/>
            <a:ext cx="1403640" cy="2018160"/>
            <a:chOff x="8590837" y="2988784"/>
            <a:chExt cx="1403640" cy="201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C596B76-4BBE-DCF5-6845-5652A3CF9D2B}"/>
                    </a:ext>
                  </a:extLst>
                </p14:cNvPr>
                <p14:cNvContentPartPr/>
                <p14:nvPr/>
              </p14:nvContentPartPr>
              <p14:xfrm>
                <a:off x="8590837" y="4110544"/>
                <a:ext cx="70200" cy="4978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C596B76-4BBE-DCF5-6845-5652A3CF9D2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581837" y="4101904"/>
                  <a:ext cx="8784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40269F6-1078-8AE9-EAAD-704C7E7FBA32}"/>
                    </a:ext>
                  </a:extLst>
                </p14:cNvPr>
                <p14:cNvContentPartPr/>
                <p14:nvPr/>
              </p14:nvContentPartPr>
              <p14:xfrm>
                <a:off x="8599837" y="4723624"/>
                <a:ext cx="156240" cy="2833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40269F6-1078-8AE9-EAAD-704C7E7FBA3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590837" y="4714984"/>
                  <a:ext cx="1738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73FFE0D-973F-295D-EEE7-776F0A011F2B}"/>
                    </a:ext>
                  </a:extLst>
                </p14:cNvPr>
                <p14:cNvContentPartPr/>
                <p14:nvPr/>
              </p14:nvContentPartPr>
              <p14:xfrm>
                <a:off x="8644117" y="2988784"/>
                <a:ext cx="1277280" cy="1913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73FFE0D-973F-295D-EEE7-776F0A011F2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635117" y="2979784"/>
                  <a:ext cx="1294920" cy="19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55E0905-7FEA-3DD5-D8AF-828DAF945172}"/>
                    </a:ext>
                  </a:extLst>
                </p14:cNvPr>
                <p14:cNvContentPartPr/>
                <p14:nvPr/>
              </p14:nvContentPartPr>
              <p14:xfrm>
                <a:off x="9831037" y="3982744"/>
                <a:ext cx="163440" cy="2480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55E0905-7FEA-3DD5-D8AF-828DAF94517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822397" y="3974104"/>
                  <a:ext cx="181080" cy="26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C2828A63-93B4-3ECF-C809-72E7DCC44EA5}"/>
                  </a:ext>
                </a:extLst>
              </p:cNvPr>
              <p:cNvSpPr txBox="1"/>
              <p:nvPr/>
            </p:nvSpPr>
            <p:spPr>
              <a:xfrm>
                <a:off x="119141" y="4106764"/>
                <a:ext cx="6348135" cy="64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/>
                  <a:t>Area A 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AU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AU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nary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d>
                  </m:oMath>
                </a14:m>
                <a:endParaRPr lang="en-AU" sz="2400" i="1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C2828A63-93B4-3ECF-C809-72E7DCC44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41" y="4106764"/>
                <a:ext cx="6348135" cy="645048"/>
              </a:xfrm>
              <a:prstGeom prst="rect">
                <a:avLst/>
              </a:prstGeom>
              <a:blipFill>
                <a:blip r:embed="rId81"/>
                <a:stretch>
                  <a:fillRect l="-1537" b="-8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8D5AF2C-7AD3-C5B0-AE98-56F2FD8D038A}"/>
                  </a:ext>
                </a:extLst>
              </p:cNvPr>
              <p:cNvSpPr txBox="1"/>
              <p:nvPr/>
            </p:nvSpPr>
            <p:spPr>
              <a:xfrm>
                <a:off x="-673288" y="4842158"/>
                <a:ext cx="6348135" cy="784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000" i="1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8D5AF2C-7AD3-C5B0-AE98-56F2FD8D0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3288" y="4842158"/>
                <a:ext cx="6348135" cy="784382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D4DB38D-BE76-B773-D12A-AE61D55EA6B9}"/>
                  </a:ext>
                </a:extLst>
              </p:cNvPr>
              <p:cNvSpPr txBox="1"/>
              <p:nvPr/>
            </p:nvSpPr>
            <p:spPr>
              <a:xfrm>
                <a:off x="2614942" y="5737027"/>
                <a:ext cx="3196355" cy="886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2000" i="1" dirty="0"/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D4DB38D-BE76-B773-D12A-AE61D55EA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942" y="5737027"/>
                <a:ext cx="3196355" cy="886909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FD521CE-E5BA-D0B9-BF4E-CB8DC81B38DB}"/>
                  </a:ext>
                </a:extLst>
              </p:cNvPr>
              <p:cNvSpPr txBox="1"/>
              <p:nvPr/>
            </p:nvSpPr>
            <p:spPr>
              <a:xfrm>
                <a:off x="-1008078" y="5754795"/>
                <a:ext cx="6348135" cy="784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000" i="1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FD521CE-E5BA-D0B9-BF4E-CB8DC81B3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8078" y="5754795"/>
                <a:ext cx="6348135" cy="784382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45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91" grpId="0"/>
      <p:bldP spid="92" grpId="0"/>
      <p:bldP spid="93" grpId="0"/>
      <p:bldP spid="94" grpId="0"/>
      <p:bldP spid="120" grpId="0"/>
      <p:bldP spid="121" grpId="0"/>
      <p:bldP spid="122" grpId="0"/>
      <p:bldP spid="1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0EC9F1-EA8A-47CB-880C-008469DD68F5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0AE61E-0E5C-16AF-720A-EBF7F5955735}"/>
                  </a:ext>
                </a:extLst>
              </p:cNvPr>
              <p:cNvSpPr txBox="1"/>
              <p:nvPr/>
            </p:nvSpPr>
            <p:spPr>
              <a:xfrm>
                <a:off x="0" y="644652"/>
                <a:ext cx="120465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/>
                  <a:t>Find the area of the region enclosed by the graphs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AU" sz="2400" dirty="0"/>
                  <a:t> and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400" dirty="0"/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0AE61E-0E5C-16AF-720A-EBF7F5955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44652"/>
                <a:ext cx="12046527" cy="461665"/>
              </a:xfrm>
              <a:prstGeom prst="rect">
                <a:avLst/>
              </a:prstGeom>
              <a:blipFill>
                <a:blip r:embed="rId2"/>
                <a:stretch>
                  <a:fillRect l="-759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DAE0CB73-F236-3AE8-C40B-90A3E92B025C}"/>
              </a:ext>
            </a:extLst>
          </p:cNvPr>
          <p:cNvGrpSpPr/>
          <p:nvPr/>
        </p:nvGrpSpPr>
        <p:grpSpPr>
          <a:xfrm>
            <a:off x="6038437" y="581988"/>
            <a:ext cx="5916240" cy="5613840"/>
            <a:chOff x="6038437" y="581988"/>
            <a:chExt cx="5916240" cy="561384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6CF8FC3-A2A3-8A0D-09A1-843EBD2FB243}"/>
                </a:ext>
              </a:extLst>
            </p:cNvPr>
            <p:cNvGrpSpPr/>
            <p:nvPr/>
          </p:nvGrpSpPr>
          <p:grpSpPr>
            <a:xfrm>
              <a:off x="6038437" y="1115508"/>
              <a:ext cx="5810400" cy="5080320"/>
              <a:chOff x="6038437" y="1115508"/>
              <a:chExt cx="5810400" cy="5080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FB491422-064D-4177-C419-2E846D642895}"/>
                      </a:ext>
                    </a:extLst>
                  </p14:cNvPr>
                  <p14:cNvContentPartPr/>
                  <p14:nvPr/>
                </p14:nvContentPartPr>
                <p14:xfrm>
                  <a:off x="9315157" y="1454988"/>
                  <a:ext cx="115200" cy="15372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FB491422-064D-4177-C419-2E846D642895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306517" y="1446348"/>
                    <a:ext cx="132840" cy="17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FE164F50-1764-1CD6-1423-1866F9BE8601}"/>
                      </a:ext>
                    </a:extLst>
                  </p14:cNvPr>
                  <p14:cNvContentPartPr/>
                  <p14:nvPr/>
                </p14:nvContentPartPr>
                <p14:xfrm>
                  <a:off x="9379957" y="1485588"/>
                  <a:ext cx="122400" cy="5724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FE164F50-1764-1CD6-1423-1866F9BE860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9371317" y="1476948"/>
                    <a:ext cx="140040" cy="7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3DF12DFA-826B-018C-1919-2B628184C6C0}"/>
                      </a:ext>
                    </a:extLst>
                  </p14:cNvPr>
                  <p14:cNvContentPartPr/>
                  <p14:nvPr/>
                </p14:nvContentPartPr>
                <p14:xfrm>
                  <a:off x="9286717" y="1526628"/>
                  <a:ext cx="130320" cy="466920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3DF12DFA-826B-018C-1919-2B628184C6C0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277717" y="1517988"/>
                    <a:ext cx="147960" cy="468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DEF73372-CF69-7538-A6DB-B6D0B5BD3B01}"/>
                      </a:ext>
                    </a:extLst>
                  </p14:cNvPr>
                  <p14:cNvContentPartPr/>
                  <p14:nvPr/>
                </p14:nvContentPartPr>
                <p14:xfrm>
                  <a:off x="6038437" y="3452628"/>
                  <a:ext cx="5772240" cy="14256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DEF73372-CF69-7538-A6DB-B6D0B5BD3B01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029797" y="3443628"/>
                    <a:ext cx="5789880" cy="16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A502A7F2-E194-04F2-3CC8-D5B809DAD2F0}"/>
                      </a:ext>
                    </a:extLst>
                  </p14:cNvPr>
                  <p14:cNvContentPartPr/>
                  <p14:nvPr/>
                </p14:nvContentPartPr>
                <p14:xfrm>
                  <a:off x="11639677" y="3434268"/>
                  <a:ext cx="145440" cy="19332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A502A7F2-E194-04F2-3CC8-D5B809DAD2F0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1630677" y="3425628"/>
                    <a:ext cx="1630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C2A97FFA-A5A0-C912-3C22-993CA9004D29}"/>
                      </a:ext>
                    </a:extLst>
                  </p14:cNvPr>
                  <p14:cNvContentPartPr/>
                  <p14:nvPr/>
                </p14:nvContentPartPr>
                <p14:xfrm>
                  <a:off x="11642557" y="3773748"/>
                  <a:ext cx="206280" cy="122400"/>
                </p14:xfrm>
              </p:contentPart>
            </mc:Choice>
            <mc:Fallback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C2A97FFA-A5A0-C912-3C22-993CA9004D29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1633557" y="3764748"/>
                    <a:ext cx="2239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0A621853-36C1-768F-DF06-A8BDF535DC76}"/>
                      </a:ext>
                    </a:extLst>
                  </p14:cNvPr>
                  <p14:cNvContentPartPr/>
                  <p14:nvPr/>
                </p14:nvContentPartPr>
                <p14:xfrm>
                  <a:off x="9054877" y="1365348"/>
                  <a:ext cx="147600" cy="214200"/>
                </p14:xfrm>
              </p:contentPart>
            </mc:Choice>
            <mc:Fallback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0A621853-36C1-768F-DF06-A8BDF535DC76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9045877" y="1356708"/>
                    <a:ext cx="165240" cy="23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3AEA1429-C491-EAB7-D1B0-79F61976290D}"/>
                      </a:ext>
                    </a:extLst>
                  </p14:cNvPr>
                  <p14:cNvContentPartPr/>
                  <p14:nvPr/>
                </p14:nvContentPartPr>
                <p14:xfrm>
                  <a:off x="7985317" y="1115508"/>
                  <a:ext cx="2715840" cy="4706640"/>
                </p14:xfrm>
              </p:contentPart>
            </mc:Choice>
            <mc:Fallback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3AEA1429-C491-EAB7-D1B0-79F61976290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7976317" y="1106508"/>
                    <a:ext cx="2733480" cy="4724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00193B6-2601-EAD4-6722-19D4EE5523F9}"/>
                </a:ext>
              </a:extLst>
            </p:cNvPr>
            <p:cNvGrpSpPr/>
            <p:nvPr/>
          </p:nvGrpSpPr>
          <p:grpSpPr>
            <a:xfrm>
              <a:off x="10791157" y="581988"/>
              <a:ext cx="1163520" cy="612360"/>
              <a:chOff x="10791157" y="581988"/>
              <a:chExt cx="1163520" cy="612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6A8292B6-8967-D70E-3BF8-FDA85E66DA4E}"/>
                      </a:ext>
                    </a:extLst>
                  </p14:cNvPr>
                  <p14:cNvContentPartPr/>
                  <p14:nvPr/>
                </p14:nvContentPartPr>
                <p14:xfrm>
                  <a:off x="10873237" y="782508"/>
                  <a:ext cx="78480" cy="411840"/>
                </p14:xfrm>
              </p:contentPart>
            </mc:Choice>
            <mc:Fallback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6A8292B6-8967-D70E-3BF8-FDA85E66DA4E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0864237" y="773508"/>
                    <a:ext cx="96120" cy="42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F38F8BB1-7210-F1C5-1176-CB5111929A49}"/>
                      </a:ext>
                    </a:extLst>
                  </p14:cNvPr>
                  <p14:cNvContentPartPr/>
                  <p14:nvPr/>
                </p14:nvContentPartPr>
                <p14:xfrm>
                  <a:off x="10791157" y="980508"/>
                  <a:ext cx="165240" cy="49320"/>
                </p14:xfrm>
              </p:contentPart>
            </mc:Choice>
            <mc:Fallback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F38F8BB1-7210-F1C5-1176-CB5111929A49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10782157" y="971508"/>
                    <a:ext cx="182880" cy="6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E45C3C3E-96A1-B811-F116-1D54257D8FF6}"/>
                      </a:ext>
                    </a:extLst>
                  </p14:cNvPr>
                  <p14:cNvContentPartPr/>
                  <p14:nvPr/>
                </p14:nvContentPartPr>
                <p14:xfrm>
                  <a:off x="11038837" y="771708"/>
                  <a:ext cx="62280" cy="305280"/>
                </p14:xfrm>
              </p:contentPart>
            </mc:Choice>
            <mc:Fallback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E45C3C3E-96A1-B811-F116-1D54257D8FF6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11030197" y="762708"/>
                    <a:ext cx="79920" cy="32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0FBC6AC1-07C2-AE97-F345-303A8A93F5FC}"/>
                      </a:ext>
                    </a:extLst>
                  </p14:cNvPr>
                  <p14:cNvContentPartPr/>
                  <p14:nvPr/>
                </p14:nvContentPartPr>
                <p14:xfrm>
                  <a:off x="11110477" y="880068"/>
                  <a:ext cx="217800" cy="115920"/>
                </p14:xfrm>
              </p:contentPart>
            </mc:Choice>
            <mc:Fallback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0FBC6AC1-07C2-AE97-F345-303A8A93F5FC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11101837" y="871428"/>
                    <a:ext cx="2354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D7611288-F596-7558-FDA7-F7D6143712CE}"/>
                      </a:ext>
                    </a:extLst>
                  </p14:cNvPr>
                  <p14:cNvContentPartPr/>
                  <p14:nvPr/>
                </p14:nvContentPartPr>
                <p14:xfrm>
                  <a:off x="11296597" y="744708"/>
                  <a:ext cx="227160" cy="270000"/>
                </p14:xfrm>
              </p:contentPart>
            </mc:Choice>
            <mc:Fallback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D7611288-F596-7558-FDA7-F7D6143712CE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11287597" y="736068"/>
                    <a:ext cx="244800" cy="28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82BDC8F0-51BA-965F-E516-C9D253FBA0AB}"/>
                      </a:ext>
                    </a:extLst>
                  </p14:cNvPr>
                  <p14:cNvContentPartPr/>
                  <p14:nvPr/>
                </p14:nvContentPartPr>
                <p14:xfrm>
                  <a:off x="11536717" y="744708"/>
                  <a:ext cx="146160" cy="227160"/>
                </p14:xfrm>
              </p:contentPart>
            </mc:Choice>
            <mc:Fallback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82BDC8F0-51BA-965F-E516-C9D253FBA0AB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11527717" y="736068"/>
                    <a:ext cx="163800" cy="24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CF6FC175-0ACB-B25D-7654-61956CB99F8C}"/>
                      </a:ext>
                    </a:extLst>
                  </p14:cNvPr>
                  <p14:cNvContentPartPr/>
                  <p14:nvPr/>
                </p14:nvContentPartPr>
                <p14:xfrm>
                  <a:off x="11689717" y="751548"/>
                  <a:ext cx="131400" cy="204120"/>
                </p14:xfrm>
              </p:contentPart>
            </mc:Choice>
            <mc:Fallback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CF6FC175-0ACB-B25D-7654-61956CB99F8C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11680717" y="742548"/>
                    <a:ext cx="149040" cy="22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F7DCE729-16B0-80F0-DF0C-3BE6C9F91C70}"/>
                      </a:ext>
                    </a:extLst>
                  </p14:cNvPr>
                  <p14:cNvContentPartPr/>
                  <p14:nvPr/>
                </p14:nvContentPartPr>
                <p14:xfrm>
                  <a:off x="11836237" y="581988"/>
                  <a:ext cx="118440" cy="206280"/>
                </p14:xfrm>
              </p:contentPart>
            </mc:Choice>
            <mc:Fallback>
              <p:pic>
                <p:nvPicPr>
                  <p:cNvPr id="75" name="Ink 74">
                    <a:extLst>
                      <a:ext uri="{FF2B5EF4-FFF2-40B4-BE49-F238E27FC236}">
                        <a16:creationId xmlns:a16="http://schemas.microsoft.com/office/drawing/2014/main" id="{F7DCE729-16B0-80F0-DF0C-3BE6C9F91C70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11827237" y="572988"/>
                    <a:ext cx="136080" cy="2239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3540F0C-8F31-8B60-A1D7-FA0F633F1AF6}"/>
              </a:ext>
            </a:extLst>
          </p:cNvPr>
          <p:cNvGrpSpPr/>
          <p:nvPr/>
        </p:nvGrpSpPr>
        <p:grpSpPr>
          <a:xfrm>
            <a:off x="7627117" y="1244388"/>
            <a:ext cx="4526640" cy="4077720"/>
            <a:chOff x="7627117" y="1244388"/>
            <a:chExt cx="4526640" cy="407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030E9D9-4A7E-9249-632B-02DF17D42492}"/>
                    </a:ext>
                  </a:extLst>
                </p14:cNvPr>
                <p14:cNvContentPartPr/>
                <p14:nvPr/>
              </p14:nvContentPartPr>
              <p14:xfrm>
                <a:off x="7627117" y="1244388"/>
                <a:ext cx="3746880" cy="4077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030E9D9-4A7E-9249-632B-02DF17D4249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618477" y="1235748"/>
                  <a:ext cx="3764520" cy="40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C76280D-C4AA-03A6-B46C-C03AE94DD088}"/>
                    </a:ext>
                  </a:extLst>
                </p14:cNvPr>
                <p14:cNvContentPartPr/>
                <p14:nvPr/>
              </p14:nvContentPartPr>
              <p14:xfrm>
                <a:off x="11247637" y="1602948"/>
                <a:ext cx="173520" cy="253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C76280D-C4AA-03A6-B46C-C03AE94DD08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238637" y="1594308"/>
                  <a:ext cx="1911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9F342DD-4EBD-044B-569B-CA192165F9D6}"/>
                    </a:ext>
                  </a:extLst>
                </p14:cNvPr>
                <p14:cNvContentPartPr/>
                <p14:nvPr/>
              </p14:nvContentPartPr>
              <p14:xfrm>
                <a:off x="11461117" y="1510428"/>
                <a:ext cx="62280" cy="171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9F342DD-4EBD-044B-569B-CA192165F9D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452477" y="1501428"/>
                  <a:ext cx="799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30282D0-2FB3-56DC-6719-0EDAC1243160}"/>
                    </a:ext>
                  </a:extLst>
                </p14:cNvPr>
                <p14:cNvContentPartPr/>
                <p14:nvPr/>
              </p14:nvContentPartPr>
              <p14:xfrm>
                <a:off x="11518717" y="1487388"/>
                <a:ext cx="198720" cy="134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30282D0-2FB3-56DC-6719-0EDAC124316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509717" y="1478748"/>
                  <a:ext cx="2163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FDA5F8D-85A0-31E8-E7B7-C82E64AA231B}"/>
                    </a:ext>
                  </a:extLst>
                </p14:cNvPr>
                <p14:cNvContentPartPr/>
                <p14:nvPr/>
              </p14:nvContentPartPr>
              <p14:xfrm>
                <a:off x="11678917" y="1404588"/>
                <a:ext cx="80280" cy="232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FDA5F8D-85A0-31E8-E7B7-C82E64AA231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669917" y="1395948"/>
                  <a:ext cx="979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3093EAE-8ADA-8B3B-491F-A1E27B8B4C99}"/>
                    </a:ext>
                  </a:extLst>
                </p14:cNvPr>
                <p14:cNvContentPartPr/>
                <p14:nvPr/>
              </p14:nvContentPartPr>
              <p14:xfrm>
                <a:off x="11820757" y="1389468"/>
                <a:ext cx="82440" cy="98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3093EAE-8ADA-8B3B-491F-A1E27B8B4C9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812117" y="1380468"/>
                  <a:ext cx="1000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ACD0BEF-9FA0-C1D2-3C92-445F80266CF9}"/>
                    </a:ext>
                  </a:extLst>
                </p14:cNvPr>
                <p14:cNvContentPartPr/>
                <p14:nvPr/>
              </p14:nvContentPartPr>
              <p14:xfrm>
                <a:off x="11926597" y="1323588"/>
                <a:ext cx="74880" cy="138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ACD0BEF-9FA0-C1D2-3C92-445F80266CF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917957" y="1314948"/>
                  <a:ext cx="925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046FEB9-384A-955F-75FE-A28634640093}"/>
                    </a:ext>
                  </a:extLst>
                </p14:cNvPr>
                <p14:cNvContentPartPr/>
                <p14:nvPr/>
              </p14:nvContentPartPr>
              <p14:xfrm>
                <a:off x="12027037" y="1299828"/>
                <a:ext cx="126720" cy="136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046FEB9-384A-955F-75FE-A2863464009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2018397" y="1290828"/>
                  <a:ext cx="144360" cy="15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397469A-5DDD-F92B-7012-F3C40ECBB754}"/>
                  </a:ext>
                </a:extLst>
              </p14:cNvPr>
              <p14:cNvContentPartPr/>
              <p14:nvPr/>
            </p14:nvContentPartPr>
            <p14:xfrm>
              <a:off x="8420197" y="3801468"/>
              <a:ext cx="552240" cy="5691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397469A-5DDD-F92B-7012-F3C40ECBB75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411197" y="3792468"/>
                <a:ext cx="569880" cy="5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95A2966-5EF8-B1A1-80DD-C4813A728E29}"/>
                  </a:ext>
                </a:extLst>
              </p14:cNvPr>
              <p14:cNvContentPartPr/>
              <p14:nvPr/>
            </p14:nvContentPartPr>
            <p14:xfrm>
              <a:off x="9582997" y="2519148"/>
              <a:ext cx="826200" cy="7552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95A2966-5EF8-B1A1-80DD-C4813A728E2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574357" y="2510148"/>
                <a:ext cx="843840" cy="77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C6B9A06-0456-C3AB-8AF1-D2431B89D037}"/>
                  </a:ext>
                </a:extLst>
              </p14:cNvPr>
              <p14:cNvContentPartPr/>
              <p14:nvPr/>
            </p14:nvContentPartPr>
            <p14:xfrm>
              <a:off x="8211397" y="4577304"/>
              <a:ext cx="8280" cy="784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C6B9A06-0456-C3AB-8AF1-D2431B89D037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202397" y="4568304"/>
                <a:ext cx="2592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A21ABD8D-643D-6974-34DB-7A5B33C994B2}"/>
                  </a:ext>
                </a:extLst>
              </p14:cNvPr>
              <p14:cNvContentPartPr/>
              <p14:nvPr/>
            </p14:nvContentPartPr>
            <p14:xfrm>
              <a:off x="10638517" y="2091169"/>
              <a:ext cx="24120" cy="2109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A21ABD8D-643D-6974-34DB-7A5B33C994B2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0629877" y="2082529"/>
                <a:ext cx="41760" cy="22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1A7A8F3-F9C2-0001-A244-F4A40A0B4D84}"/>
              </a:ext>
            </a:extLst>
          </p:cNvPr>
          <p:cNvGrpSpPr/>
          <p:nvPr/>
        </p:nvGrpSpPr>
        <p:grpSpPr>
          <a:xfrm>
            <a:off x="7989637" y="2703529"/>
            <a:ext cx="2747520" cy="1909800"/>
            <a:chOff x="7989637" y="2703529"/>
            <a:chExt cx="2747520" cy="1909800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80C9173D-C7B7-32CF-1DB3-2B9A883F926A}"/>
                </a:ext>
              </a:extLst>
            </p:cNvPr>
            <p:cNvGrpSpPr/>
            <p:nvPr/>
          </p:nvGrpSpPr>
          <p:grpSpPr>
            <a:xfrm>
              <a:off x="7989637" y="3134449"/>
              <a:ext cx="270720" cy="1478880"/>
              <a:chOff x="7989637" y="3134449"/>
              <a:chExt cx="270720" cy="1478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9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26D608CF-298C-1E92-6919-D03923E63331}"/>
                      </a:ext>
                    </a:extLst>
                  </p14:cNvPr>
                  <p14:cNvContentPartPr/>
                  <p14:nvPr/>
                </p14:nvContentPartPr>
                <p14:xfrm>
                  <a:off x="8218957" y="3584809"/>
                  <a:ext cx="22320" cy="1028520"/>
                </p14:xfrm>
              </p:contentPart>
            </mc:Choice>
            <mc:Fallback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26D608CF-298C-1E92-6919-D03923E63331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8209957" y="3576169"/>
                    <a:ext cx="39960" cy="10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A9E1A8EC-D9E6-D716-7E92-B58410BC7643}"/>
                      </a:ext>
                    </a:extLst>
                  </p14:cNvPr>
                  <p14:cNvContentPartPr/>
                  <p14:nvPr/>
                </p14:nvContentPartPr>
                <p14:xfrm>
                  <a:off x="7989637" y="3264769"/>
                  <a:ext cx="144720" cy="33120"/>
                </p14:xfrm>
              </p:contentPart>
            </mc:Choice>
            <mc:Fallback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A9E1A8EC-D9E6-D716-7E92-B58410BC7643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7980637" y="3256129"/>
                    <a:ext cx="16236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3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7FB2C37C-677F-AD0D-7A4C-22523C7FA246}"/>
                      </a:ext>
                    </a:extLst>
                  </p14:cNvPr>
                  <p14:cNvContentPartPr/>
                  <p14:nvPr/>
                </p14:nvContentPartPr>
                <p14:xfrm>
                  <a:off x="8229397" y="3134449"/>
                  <a:ext cx="30960" cy="259560"/>
                </p14:xfrm>
              </p:contentPart>
            </mc:Choice>
            <mc:Fallback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7FB2C37C-677F-AD0D-7A4C-22523C7FA246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8220397" y="3125449"/>
                    <a:ext cx="48600" cy="277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03CB035-3F4E-9AC4-E903-6C4094A27434}"/>
                </a:ext>
              </a:extLst>
            </p:cNvPr>
            <p:cNvGrpSpPr/>
            <p:nvPr/>
          </p:nvGrpSpPr>
          <p:grpSpPr>
            <a:xfrm>
              <a:off x="10677757" y="2703529"/>
              <a:ext cx="59400" cy="1234080"/>
              <a:chOff x="10677757" y="2703529"/>
              <a:chExt cx="59400" cy="1234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5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0A0634F9-6518-B277-AA44-2C9CD28786E6}"/>
                      </a:ext>
                    </a:extLst>
                  </p14:cNvPr>
                  <p14:cNvContentPartPr/>
                  <p14:nvPr/>
                </p14:nvContentPartPr>
                <p14:xfrm>
                  <a:off x="10677757" y="2703529"/>
                  <a:ext cx="36720" cy="426600"/>
                </p14:xfrm>
              </p:contentPart>
            </mc:Choice>
            <mc:Fallback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0A0634F9-6518-B277-AA44-2C9CD28786E6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10668757" y="2694529"/>
                    <a:ext cx="54360" cy="44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82555CA0-B1A7-43AC-4092-2A00A01EE93F}"/>
                      </a:ext>
                    </a:extLst>
                  </p14:cNvPr>
                  <p14:cNvContentPartPr/>
                  <p14:nvPr/>
                </p14:nvContentPartPr>
                <p14:xfrm>
                  <a:off x="10713757" y="3271609"/>
                  <a:ext cx="23400" cy="666000"/>
                </p14:xfrm>
              </p:contentPart>
            </mc:Choice>
            <mc:Fallback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82555CA0-B1A7-43AC-4092-2A00A01EE93F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10704757" y="3262609"/>
                    <a:ext cx="41040" cy="6836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5D7F88C-DE50-323F-2E95-29C4989328CD}"/>
              </a:ext>
            </a:extLst>
          </p:cNvPr>
          <p:cNvGrpSpPr/>
          <p:nvPr/>
        </p:nvGrpSpPr>
        <p:grpSpPr>
          <a:xfrm>
            <a:off x="8590837" y="2988784"/>
            <a:ext cx="1403640" cy="2018160"/>
            <a:chOff x="8590837" y="2988784"/>
            <a:chExt cx="1403640" cy="201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C596B76-4BBE-DCF5-6845-5652A3CF9D2B}"/>
                    </a:ext>
                  </a:extLst>
                </p14:cNvPr>
                <p14:cNvContentPartPr/>
                <p14:nvPr/>
              </p14:nvContentPartPr>
              <p14:xfrm>
                <a:off x="8590837" y="4110544"/>
                <a:ext cx="70200" cy="4978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C596B76-4BBE-DCF5-6845-5652A3CF9D2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581837" y="4101904"/>
                  <a:ext cx="8784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40269F6-1078-8AE9-EAAD-704C7E7FBA32}"/>
                    </a:ext>
                  </a:extLst>
                </p14:cNvPr>
                <p14:cNvContentPartPr/>
                <p14:nvPr/>
              </p14:nvContentPartPr>
              <p14:xfrm>
                <a:off x="8599837" y="4723624"/>
                <a:ext cx="156240" cy="2833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40269F6-1078-8AE9-EAAD-704C7E7FBA3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90837" y="4714984"/>
                  <a:ext cx="1738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73FFE0D-973F-295D-EEE7-776F0A011F2B}"/>
                    </a:ext>
                  </a:extLst>
                </p14:cNvPr>
                <p14:cNvContentPartPr/>
                <p14:nvPr/>
              </p14:nvContentPartPr>
              <p14:xfrm>
                <a:off x="8644117" y="2988784"/>
                <a:ext cx="1277280" cy="1913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73FFE0D-973F-295D-EEE7-776F0A011F2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635117" y="2979784"/>
                  <a:ext cx="1294920" cy="19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55E0905-7FEA-3DD5-D8AF-828DAF945172}"/>
                    </a:ext>
                  </a:extLst>
                </p14:cNvPr>
                <p14:cNvContentPartPr/>
                <p14:nvPr/>
              </p14:nvContentPartPr>
              <p14:xfrm>
                <a:off x="9831037" y="3982744"/>
                <a:ext cx="163440" cy="2480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55E0905-7FEA-3DD5-D8AF-828DAF94517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822397" y="3974104"/>
                  <a:ext cx="181080" cy="26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C2828A63-93B4-3ECF-C809-72E7DCC44EA5}"/>
                  </a:ext>
                </a:extLst>
              </p:cNvPr>
              <p:cNvSpPr txBox="1"/>
              <p:nvPr/>
            </p:nvSpPr>
            <p:spPr>
              <a:xfrm>
                <a:off x="279675" y="1253712"/>
                <a:ext cx="6348135" cy="593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/>
                  <a:t>Area B 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AU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AU" sz="2400" i="1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C2828A63-93B4-3ECF-C809-72E7DCC44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75" y="1253712"/>
                <a:ext cx="6348135" cy="593176"/>
              </a:xfrm>
              <a:prstGeom prst="rect">
                <a:avLst/>
              </a:prstGeom>
              <a:blipFill>
                <a:blip r:embed="rId77"/>
                <a:stretch>
                  <a:fillRect l="-1537" b="-144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D4DB38D-BE76-B773-D12A-AE61D55EA6B9}"/>
                  </a:ext>
                </a:extLst>
              </p:cNvPr>
              <p:cNvSpPr txBox="1"/>
              <p:nvPr/>
            </p:nvSpPr>
            <p:spPr>
              <a:xfrm>
                <a:off x="684642" y="1994283"/>
                <a:ext cx="3196355" cy="886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2000" i="1" dirty="0"/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D4DB38D-BE76-B773-D12A-AE61D55EA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42" y="1994283"/>
                <a:ext cx="3196355" cy="886909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3B1BE8-3A4A-07AF-802F-278A2EA57A18}"/>
                  </a:ext>
                </a:extLst>
              </p:cNvPr>
              <p:cNvSpPr txBox="1"/>
              <p:nvPr/>
            </p:nvSpPr>
            <p:spPr>
              <a:xfrm>
                <a:off x="353062" y="3154844"/>
                <a:ext cx="6348135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/>
                  <a:t>Total Area 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𝑢𝑛𝑖𝑡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sz="2400" i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3B1BE8-3A4A-07AF-802F-278A2EA57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2" y="3154844"/>
                <a:ext cx="6348135" cy="613886"/>
              </a:xfrm>
              <a:prstGeom prst="rect">
                <a:avLst/>
              </a:prstGeom>
              <a:blipFill>
                <a:blip r:embed="rId79"/>
                <a:stretch>
                  <a:fillRect l="-1537" b="-11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23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Cambridge </a:t>
            </a:r>
            <a:r>
              <a:rPr lang="en-AU" sz="4000"/>
              <a:t>Ex 6I</a:t>
            </a:r>
            <a:endParaRPr lang="en-AU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6519" y="800100"/>
                <a:ext cx="11887200" cy="58066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When we have to find the area between two curves within a given interval, </a:t>
                </a:r>
              </a:p>
              <a:p>
                <a:pPr marL="0" indent="0">
                  <a:buNone/>
                </a:pPr>
                <a:r>
                  <a:rPr lang="en-AU" sz="2400" dirty="0"/>
                  <a:t>we need to look carefully at the graphs of the function and </a:t>
                </a:r>
              </a:p>
              <a:p>
                <a:pPr marL="0" indent="0">
                  <a:buNone/>
                </a:pPr>
                <a:r>
                  <a:rPr lang="en-AU" sz="2400" dirty="0"/>
                  <a:t>observe which function lies above the region and which function lies below it. 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sz="2400" dirty="0"/>
                  <a:t>In general, if we have a function f(x) above and the function g(x) below, </a:t>
                </a:r>
              </a:p>
              <a:p>
                <a:pPr marL="0" indent="0">
                  <a:buNone/>
                </a:pPr>
                <a:r>
                  <a:rPr lang="en-AU" sz="2400" dirty="0"/>
                  <a:t>then the area between can be found by: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AU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AU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en-AU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AU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AU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en-AU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AU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AU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en-AU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AU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AU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en-AU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trlPr>
                                <a:rPr lang="en-AU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AU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  <m:sup>
                              <m:r>
                                <a:rPr lang="en-AU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AU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AU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AU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AU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  <m:d>
                                    <m:dPr>
                                      <m:ctrlPr>
                                        <a:rPr lang="en-AU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AU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AU" b="1" dirty="0"/>
              </a:p>
              <a:p>
                <a:pPr marL="0" indent="0" algn="ctr">
                  <a:buNone/>
                </a:pPr>
                <a:endParaRPr lang="en-AU" b="1" dirty="0"/>
              </a:p>
              <a:p>
                <a:pPr marL="0" indent="0">
                  <a:buNone/>
                </a:pPr>
                <a:r>
                  <a:rPr lang="en-AU" b="1" dirty="0"/>
                  <a:t>However you may find some of the techniques </a:t>
                </a:r>
              </a:p>
              <a:p>
                <a:pPr marL="0" indent="0">
                  <a:buNone/>
                </a:pPr>
                <a:r>
                  <a:rPr lang="en-AU" b="1" dirty="0"/>
                  <a:t>from area under the curve (such as splitting the integral) can be utilised too!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6519" y="800100"/>
                <a:ext cx="11887200" cy="5806645"/>
              </a:xfrm>
              <a:blipFill>
                <a:blip r:embed="rId2"/>
                <a:stretch>
                  <a:fillRect l="-1077" t="-1469" b="-7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7883748" y="3158108"/>
            <a:ext cx="3898678" cy="27392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2D7B77-D9BB-466B-ADF0-020F026B82E3}"/>
              </a:ext>
            </a:extLst>
          </p:cNvPr>
          <p:cNvSpPr txBox="1"/>
          <p:nvPr/>
        </p:nvSpPr>
        <p:spPr>
          <a:xfrm>
            <a:off x="0" y="0"/>
            <a:ext cx="4696490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The Area Between Curves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9652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ECB3D3-0506-7D29-6883-28A64B8AA351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8F32FD-28DD-B51A-290D-02270334E4E8}"/>
                  </a:ext>
                </a:extLst>
              </p:cNvPr>
              <p:cNvSpPr txBox="1"/>
              <p:nvPr/>
            </p:nvSpPr>
            <p:spPr>
              <a:xfrm>
                <a:off x="110836" y="700070"/>
                <a:ext cx="103207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/>
                  <a:t>Find the area of the region bounded by the parabola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sz="2400" dirty="0"/>
                  <a:t> and the line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8F32FD-28DD-B51A-290D-02270334E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36" y="700070"/>
                <a:ext cx="10320774" cy="461665"/>
              </a:xfrm>
              <a:prstGeom prst="rect">
                <a:avLst/>
              </a:prstGeom>
              <a:blipFill>
                <a:blip r:embed="rId2"/>
                <a:stretch>
                  <a:fillRect l="-886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B306A8C-8C8B-4AC9-1D66-7158B1131D2B}"/>
              </a:ext>
            </a:extLst>
          </p:cNvPr>
          <p:cNvSpPr txBox="1"/>
          <p:nvPr/>
        </p:nvSpPr>
        <p:spPr>
          <a:xfrm>
            <a:off x="106482" y="1144924"/>
            <a:ext cx="3202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Step 1: Sketch the graph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9B9114-EDEA-DB1D-0732-2B7E606BB61B}"/>
              </a:ext>
            </a:extLst>
          </p:cNvPr>
          <p:cNvGrpSpPr/>
          <p:nvPr/>
        </p:nvGrpSpPr>
        <p:grpSpPr>
          <a:xfrm>
            <a:off x="8347582" y="1247782"/>
            <a:ext cx="2830320" cy="2523960"/>
            <a:chOff x="8347582" y="1247782"/>
            <a:chExt cx="2830320" cy="252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1730E9F-0CEF-0CAE-F8AE-0843931AA914}"/>
                    </a:ext>
                  </a:extLst>
                </p14:cNvPr>
                <p14:cNvContentPartPr/>
                <p14:nvPr/>
              </p14:nvContentPartPr>
              <p14:xfrm>
                <a:off x="9123022" y="1320502"/>
                <a:ext cx="101160" cy="80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1730E9F-0CEF-0CAE-F8AE-0843931AA91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14022" y="1311862"/>
                  <a:ext cx="1188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FB56628-C1EC-5C16-4CD6-808B1C43639C}"/>
                    </a:ext>
                  </a:extLst>
                </p14:cNvPr>
                <p14:cNvContentPartPr/>
                <p14:nvPr/>
              </p14:nvContentPartPr>
              <p14:xfrm>
                <a:off x="9131302" y="1355422"/>
                <a:ext cx="61560" cy="2323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FB56628-C1EC-5C16-4CD6-808B1C43639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22302" y="1346782"/>
                  <a:ext cx="79200" cy="23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8EB6765-5AC0-29FC-10BE-5643EDBE3954}"/>
                    </a:ext>
                  </a:extLst>
                </p14:cNvPr>
                <p14:cNvContentPartPr/>
                <p14:nvPr/>
              </p14:nvContentPartPr>
              <p14:xfrm>
                <a:off x="8347582" y="2984062"/>
                <a:ext cx="2464200" cy="126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8EB6765-5AC0-29FC-10BE-5643EDBE395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338582" y="2975062"/>
                  <a:ext cx="24818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A2736F1-AAFF-19C4-4D4B-43DF686509C2}"/>
                    </a:ext>
                  </a:extLst>
                </p14:cNvPr>
                <p14:cNvContentPartPr/>
                <p14:nvPr/>
              </p14:nvContentPartPr>
              <p14:xfrm>
                <a:off x="10897822" y="3087382"/>
                <a:ext cx="73440" cy="109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A2736F1-AAFF-19C4-4D4B-43DF686509C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888822" y="3078382"/>
                  <a:ext cx="910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48DEE5E-357A-E40C-71A0-38E77D1D623A}"/>
                    </a:ext>
                  </a:extLst>
                </p14:cNvPr>
                <p14:cNvContentPartPr/>
                <p14:nvPr/>
              </p14:nvContentPartPr>
              <p14:xfrm>
                <a:off x="10978102" y="3117262"/>
                <a:ext cx="158760" cy="134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48DEE5E-357A-E40C-71A0-38E77D1D623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969102" y="3108622"/>
                  <a:ext cx="176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AB04931-10AA-4504-8600-60D17C236C36}"/>
                    </a:ext>
                  </a:extLst>
                </p14:cNvPr>
                <p14:cNvContentPartPr/>
                <p14:nvPr/>
              </p14:nvContentPartPr>
              <p14:xfrm>
                <a:off x="8860222" y="1270822"/>
                <a:ext cx="169200" cy="272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AB04931-10AA-4504-8600-60D17C236C3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851582" y="1262182"/>
                  <a:ext cx="1868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E71DDBC-3DA1-1B4C-A859-818F75E4E70D}"/>
                    </a:ext>
                  </a:extLst>
                </p14:cNvPr>
                <p14:cNvContentPartPr/>
                <p14:nvPr/>
              </p14:nvContentPartPr>
              <p14:xfrm>
                <a:off x="8453782" y="1410502"/>
                <a:ext cx="1876320" cy="2361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E71DDBC-3DA1-1B4C-A859-818F75E4E70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445142" y="1401862"/>
                  <a:ext cx="1893960" cy="23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E5DB005-C7D2-A0C5-9903-17BC36062B83}"/>
                    </a:ext>
                  </a:extLst>
                </p14:cNvPr>
                <p14:cNvContentPartPr/>
                <p14:nvPr/>
              </p14:nvContentPartPr>
              <p14:xfrm>
                <a:off x="10461502" y="1278382"/>
                <a:ext cx="127080" cy="312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E5DB005-C7D2-A0C5-9903-17BC36062B8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452862" y="1269742"/>
                  <a:ext cx="1447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F04B15F-14BD-93FF-137B-36C36BC01120}"/>
                    </a:ext>
                  </a:extLst>
                </p14:cNvPr>
                <p14:cNvContentPartPr/>
                <p14:nvPr/>
              </p14:nvContentPartPr>
              <p14:xfrm>
                <a:off x="10607302" y="1336702"/>
                <a:ext cx="54720" cy="35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F04B15F-14BD-93FF-137B-36C36BC0112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598662" y="1328062"/>
                  <a:ext cx="723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8D73AB4-F288-021B-E68C-A4139DAB80FA}"/>
                    </a:ext>
                  </a:extLst>
                </p14:cNvPr>
                <p14:cNvContentPartPr/>
                <p14:nvPr/>
              </p14:nvContentPartPr>
              <p14:xfrm>
                <a:off x="10601542" y="1385662"/>
                <a:ext cx="89280" cy="54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8D73AB4-F288-021B-E68C-A4139DAB80F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592902" y="1376662"/>
                  <a:ext cx="1069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27356C5-09CC-92C1-27E5-61103B3A47C5}"/>
                    </a:ext>
                  </a:extLst>
                </p14:cNvPr>
                <p14:cNvContentPartPr/>
                <p14:nvPr/>
              </p14:nvContentPartPr>
              <p14:xfrm>
                <a:off x="10739422" y="1250662"/>
                <a:ext cx="218880" cy="150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27356C5-09CC-92C1-27E5-61103B3A47C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730782" y="1242022"/>
                  <a:ext cx="2365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EC563AF-D8E5-DCAB-DB25-8B94877671A7}"/>
                    </a:ext>
                  </a:extLst>
                </p14:cNvPr>
                <p14:cNvContentPartPr/>
                <p14:nvPr/>
              </p14:nvContentPartPr>
              <p14:xfrm>
                <a:off x="10979902" y="1247782"/>
                <a:ext cx="198000" cy="114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EC563AF-D8E5-DCAB-DB25-8B94877671A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971262" y="1238782"/>
                  <a:ext cx="21564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CE7E760-3D6E-5CE8-AAD4-A8DE2BF662FC}"/>
              </a:ext>
            </a:extLst>
          </p:cNvPr>
          <p:cNvGrpSpPr/>
          <p:nvPr/>
        </p:nvGrpSpPr>
        <p:grpSpPr>
          <a:xfrm>
            <a:off x="8208262" y="919822"/>
            <a:ext cx="2670120" cy="2087640"/>
            <a:chOff x="8208262" y="919822"/>
            <a:chExt cx="2670120" cy="208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77BE593-5D7B-86F7-14E1-3D1413FCC791}"/>
                    </a:ext>
                  </a:extLst>
                </p14:cNvPr>
                <p14:cNvContentPartPr/>
                <p14:nvPr/>
              </p14:nvContentPartPr>
              <p14:xfrm>
                <a:off x="8208262" y="1206022"/>
                <a:ext cx="1885680" cy="1801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77BE593-5D7B-86F7-14E1-3D1413FCC79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199622" y="1197382"/>
                  <a:ext cx="1903320" cy="18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4F60A95-89C9-90DA-41EC-B1A6461FEEEA}"/>
                    </a:ext>
                  </a:extLst>
                </p14:cNvPr>
                <p14:cNvContentPartPr/>
                <p14:nvPr/>
              </p14:nvContentPartPr>
              <p14:xfrm>
                <a:off x="10234702" y="1119262"/>
                <a:ext cx="94680" cy="181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4F60A95-89C9-90DA-41EC-B1A6461FEEE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225702" y="1110262"/>
                  <a:ext cx="1123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8D601D9-BA72-24FA-7633-D156D0DBC775}"/>
                    </a:ext>
                  </a:extLst>
                </p14:cNvPr>
                <p14:cNvContentPartPr/>
                <p14:nvPr/>
              </p14:nvContentPartPr>
              <p14:xfrm>
                <a:off x="10386262" y="1094422"/>
                <a:ext cx="87120" cy="47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D601D9-BA72-24FA-7633-D156D0DBC77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377622" y="1085422"/>
                  <a:ext cx="1047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D5AD92E-A48F-EDEE-EB89-A9D9F8624CB9}"/>
                    </a:ext>
                  </a:extLst>
                </p14:cNvPr>
                <p14:cNvContentPartPr/>
                <p14:nvPr/>
              </p14:nvContentPartPr>
              <p14:xfrm>
                <a:off x="10523062" y="1029622"/>
                <a:ext cx="47520" cy="110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D5AD92E-A48F-EDEE-EB89-A9D9F8624CB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514062" y="1020622"/>
                  <a:ext cx="651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2269CAC-BCE4-829C-BD34-DEFD756136DE}"/>
                    </a:ext>
                  </a:extLst>
                </p14:cNvPr>
                <p14:cNvContentPartPr/>
                <p14:nvPr/>
              </p14:nvContentPartPr>
              <p14:xfrm>
                <a:off x="10586422" y="1043302"/>
                <a:ext cx="79200" cy="58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2269CAC-BCE4-829C-BD34-DEFD756136D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577422" y="1034662"/>
                  <a:ext cx="968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CBBD276-B35B-0BE8-D957-927191ADCFA9}"/>
                    </a:ext>
                  </a:extLst>
                </p14:cNvPr>
                <p14:cNvContentPartPr/>
                <p14:nvPr/>
              </p14:nvContentPartPr>
              <p14:xfrm>
                <a:off x="10732582" y="919822"/>
                <a:ext cx="145800" cy="110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CBBD276-B35B-0BE8-D957-927191ADCFA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723942" y="911182"/>
                  <a:ext cx="163440" cy="12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03FF883-3E9B-811C-BE35-34210786543C}"/>
                  </a:ext>
                </a:extLst>
              </p14:cNvPr>
              <p14:cNvContentPartPr/>
              <p14:nvPr/>
            </p14:nvContentPartPr>
            <p14:xfrm>
              <a:off x="9345862" y="1964542"/>
              <a:ext cx="659880" cy="8668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03FF883-3E9B-811C-BE35-34210786543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337222" y="1955902"/>
                <a:ext cx="677520" cy="88452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5B404CEC-9176-B70B-889D-BC8B81A3C691}"/>
              </a:ext>
            </a:extLst>
          </p:cNvPr>
          <p:cNvSpPr txBox="1"/>
          <p:nvPr/>
        </p:nvSpPr>
        <p:spPr>
          <a:xfrm>
            <a:off x="115024" y="1628044"/>
            <a:ext cx="6352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Step 2: Determine the coordinates of intersection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96B0D6-C720-06D7-5060-3B01712CF79A}"/>
                  </a:ext>
                </a:extLst>
              </p:cNvPr>
              <p:cNvSpPr txBox="1"/>
              <p:nvPr/>
            </p:nvSpPr>
            <p:spPr>
              <a:xfrm>
                <a:off x="182740" y="2090062"/>
                <a:ext cx="421859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/>
                  <a:t>Equate both equations together,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96B0D6-C720-06D7-5060-3B01712C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40" y="2090062"/>
                <a:ext cx="4218591" cy="830997"/>
              </a:xfrm>
              <a:prstGeom prst="rect">
                <a:avLst/>
              </a:prstGeom>
              <a:blipFill>
                <a:blip r:embed="rId41"/>
                <a:stretch>
                  <a:fillRect l="-2312" t="-5882" r="-13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C8A3E12-0266-2783-B567-D5007A23D260}"/>
                  </a:ext>
                </a:extLst>
              </p:cNvPr>
              <p:cNvSpPr txBox="1"/>
              <p:nvPr/>
            </p:nvSpPr>
            <p:spPr>
              <a:xfrm>
                <a:off x="1286923" y="2805521"/>
                <a:ext cx="18553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C8A3E12-0266-2783-B567-D5007A23D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923" y="2805521"/>
                <a:ext cx="1855380" cy="461665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941B804-74EB-5222-3863-E4A152AD0511}"/>
                  </a:ext>
                </a:extLst>
              </p:cNvPr>
              <p:cNvSpPr txBox="1"/>
              <p:nvPr/>
            </p:nvSpPr>
            <p:spPr>
              <a:xfrm>
                <a:off x="1187223" y="3216167"/>
                <a:ext cx="19617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−2)=0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941B804-74EB-5222-3863-E4A152AD0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223" y="3216167"/>
                <a:ext cx="1961755" cy="461665"/>
              </a:xfrm>
              <a:prstGeom prst="rect">
                <a:avLst/>
              </a:prstGeom>
              <a:blipFill>
                <a:blip r:embed="rId4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0FDCA2B-DABC-28F9-4ACC-2A33F4914AED}"/>
                  </a:ext>
                </a:extLst>
              </p:cNvPr>
              <p:cNvSpPr txBox="1"/>
              <p:nvPr/>
            </p:nvSpPr>
            <p:spPr>
              <a:xfrm>
                <a:off x="1289103" y="3538487"/>
                <a:ext cx="1853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0FDCA2B-DABC-28F9-4ACC-2A33F4914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103" y="3538487"/>
                <a:ext cx="1853200" cy="461665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22FB61-EFA8-E413-CFFE-52C7BBF54AFC}"/>
                  </a:ext>
                </a:extLst>
              </p:cNvPr>
              <p:cNvSpPr txBox="1"/>
              <p:nvPr/>
            </p:nvSpPr>
            <p:spPr>
              <a:xfrm>
                <a:off x="934540" y="4000152"/>
                <a:ext cx="219239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b="0" dirty="0"/>
                  <a:t>At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endParaRPr lang="en-AU" sz="2400" b="0" dirty="0"/>
              </a:p>
              <a:p>
                <a:r>
                  <a:rPr lang="en-AU" sz="2400" dirty="0"/>
                  <a:t>At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22FB61-EFA8-E413-CFFE-52C7BBF54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40" y="4000152"/>
                <a:ext cx="2192395" cy="830997"/>
              </a:xfrm>
              <a:prstGeom prst="rect">
                <a:avLst/>
              </a:prstGeom>
              <a:blipFill>
                <a:blip r:embed="rId45"/>
                <a:stretch>
                  <a:fillRect l="-4167" t="-5839" b="-153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1CB992-070F-A640-A7D4-149B33AAA055}"/>
                  </a:ext>
                </a:extLst>
              </p:cNvPr>
              <p:cNvSpPr txBox="1"/>
              <p:nvPr/>
            </p:nvSpPr>
            <p:spPr>
              <a:xfrm>
                <a:off x="101071" y="4732255"/>
                <a:ext cx="56233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b="0" dirty="0"/>
                  <a:t>Coordinates of intersection are: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(0,0), (2,4)</m:t>
                    </m:r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1CB992-070F-A640-A7D4-149B33AAA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1" y="4732255"/>
                <a:ext cx="5623334" cy="461665"/>
              </a:xfrm>
              <a:prstGeom prst="rect">
                <a:avLst/>
              </a:prstGeom>
              <a:blipFill>
                <a:blip r:embed="rId46"/>
                <a:stretch>
                  <a:fillRect l="-1735" t="-10526" r="-108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99F057EC-EC22-8023-5112-9835DA682B63}"/>
              </a:ext>
            </a:extLst>
          </p:cNvPr>
          <p:cNvGrpSpPr/>
          <p:nvPr/>
        </p:nvGrpSpPr>
        <p:grpSpPr>
          <a:xfrm>
            <a:off x="7870942" y="3996611"/>
            <a:ext cx="2880360" cy="2030040"/>
            <a:chOff x="7870942" y="3996611"/>
            <a:chExt cx="2880360" cy="203004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0772E90-9A5B-0758-F8EF-B962AEFC25B4}"/>
                </a:ext>
              </a:extLst>
            </p:cNvPr>
            <p:cNvGrpSpPr/>
            <p:nvPr/>
          </p:nvGrpSpPr>
          <p:grpSpPr>
            <a:xfrm>
              <a:off x="7870942" y="3996611"/>
              <a:ext cx="2880360" cy="2030040"/>
              <a:chOff x="7870942" y="3996611"/>
              <a:chExt cx="2880360" cy="20300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20D5C324-ACE5-9D63-DA65-5B4ACD60479B}"/>
                      </a:ext>
                    </a:extLst>
                  </p14:cNvPr>
                  <p14:cNvContentPartPr/>
                  <p14:nvPr/>
                </p14:nvContentPartPr>
                <p14:xfrm>
                  <a:off x="9120862" y="3996611"/>
                  <a:ext cx="114840" cy="170640"/>
                </p14:xfrm>
              </p:contentPart>
            </mc:Choice>
            <mc:Fallback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20D5C324-ACE5-9D63-DA65-5B4ACD60479B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9111862" y="3987971"/>
                    <a:ext cx="13248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C93453EC-8491-32E9-CF91-9C1F3463F526}"/>
                      </a:ext>
                    </a:extLst>
                  </p14:cNvPr>
                  <p14:cNvContentPartPr/>
                  <p14:nvPr/>
                </p14:nvContentPartPr>
                <p14:xfrm>
                  <a:off x="9158662" y="4022531"/>
                  <a:ext cx="120600" cy="2004120"/>
                </p14:xfrm>
              </p:contentPart>
            </mc:Choice>
            <mc:Fallback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C93453EC-8491-32E9-CF91-9C1F3463F526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9149662" y="4013531"/>
                    <a:ext cx="138240" cy="202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BB0557EB-8593-4E40-0FF7-B1413291F8F8}"/>
                      </a:ext>
                    </a:extLst>
                  </p14:cNvPr>
                  <p14:cNvContentPartPr/>
                  <p14:nvPr/>
                </p14:nvContentPartPr>
                <p14:xfrm>
                  <a:off x="7870942" y="5354891"/>
                  <a:ext cx="2880360" cy="226080"/>
                </p14:xfrm>
              </p:contentPart>
            </mc:Choice>
            <mc:Fallback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BB0557EB-8593-4E40-0FF7-B1413291F8F8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7862302" y="5345891"/>
                    <a:ext cx="2898000" cy="24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A0B3CC3B-3993-225A-1907-79D5C10E395F}"/>
                      </a:ext>
                    </a:extLst>
                  </p14:cNvPr>
                  <p14:cNvContentPartPr/>
                  <p14:nvPr/>
                </p14:nvContentPartPr>
                <p14:xfrm>
                  <a:off x="8548822" y="4284971"/>
                  <a:ext cx="1788480" cy="1698120"/>
                </p14:xfrm>
              </p:contentPart>
            </mc:Choice>
            <mc:Fallback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A0B3CC3B-3993-225A-1907-79D5C10E395F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8539822" y="4276331"/>
                    <a:ext cx="1806120" cy="171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75344DEF-DA68-A12E-1192-F6CCC25C1AA3}"/>
                      </a:ext>
                    </a:extLst>
                  </p14:cNvPr>
                  <p14:cNvContentPartPr/>
                  <p14:nvPr/>
                </p14:nvContentPartPr>
                <p14:xfrm>
                  <a:off x="8582302" y="4034771"/>
                  <a:ext cx="1664280" cy="1441440"/>
                </p14:xfrm>
              </p:contentPart>
            </mc:Choice>
            <mc:Fallback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75344DEF-DA68-A12E-1192-F6CCC25C1AA3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8573662" y="4026131"/>
                    <a:ext cx="1681920" cy="1459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C63370A-ADC3-4F18-9CEB-20C04E93212C}"/>
                </a:ext>
              </a:extLst>
            </p:cNvPr>
            <p:cNvGrpSpPr/>
            <p:nvPr/>
          </p:nvGrpSpPr>
          <p:grpSpPr>
            <a:xfrm>
              <a:off x="9454942" y="4415651"/>
              <a:ext cx="805680" cy="1165320"/>
              <a:chOff x="9454942" y="4415651"/>
              <a:chExt cx="805680" cy="1165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7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17CB320A-2D7A-B905-0E98-9E03006BA9EB}"/>
                      </a:ext>
                    </a:extLst>
                  </p14:cNvPr>
                  <p14:cNvContentPartPr/>
                  <p14:nvPr/>
                </p14:nvContentPartPr>
                <p14:xfrm>
                  <a:off x="9454942" y="5289731"/>
                  <a:ext cx="320040" cy="228600"/>
                </p14:xfrm>
              </p:contentPart>
            </mc:Choice>
            <mc:Fallback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17CB320A-2D7A-B905-0E98-9E03006BA9EB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9445942" y="5280731"/>
                    <a:ext cx="337680" cy="24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0EC7FA0D-7BE0-D56C-3394-A28B9EDEA946}"/>
                      </a:ext>
                    </a:extLst>
                  </p14:cNvPr>
                  <p14:cNvContentPartPr/>
                  <p14:nvPr/>
                </p14:nvContentPartPr>
                <p14:xfrm>
                  <a:off x="9721702" y="5052851"/>
                  <a:ext cx="416160" cy="426600"/>
                </p14:xfrm>
              </p:contentPart>
            </mc:Choice>
            <mc:Fallback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0EC7FA0D-7BE0-D56C-3394-A28B9EDEA946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9712702" y="5044211"/>
                    <a:ext cx="433800" cy="44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B4CF63FD-DA5C-05CA-9FCD-DA6F3DDFEB73}"/>
                      </a:ext>
                    </a:extLst>
                  </p14:cNvPr>
                  <p14:cNvContentPartPr/>
                  <p14:nvPr/>
                </p14:nvContentPartPr>
                <p14:xfrm>
                  <a:off x="10255582" y="4426811"/>
                  <a:ext cx="5040" cy="9828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B4CF63FD-DA5C-05CA-9FCD-DA6F3DDFEB73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10246582" y="4417811"/>
                    <a:ext cx="22680" cy="11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3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A9700877-F32F-98FD-6117-0F1047D7CFBE}"/>
                      </a:ext>
                    </a:extLst>
                  </p14:cNvPr>
                  <p14:cNvContentPartPr/>
                  <p14:nvPr/>
                </p14:nvContentPartPr>
                <p14:xfrm>
                  <a:off x="10123822" y="4415651"/>
                  <a:ext cx="83520" cy="116532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A9700877-F32F-98FD-6117-0F1047D7CFBE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10114822" y="4407011"/>
                    <a:ext cx="101160" cy="118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C72E8342-4814-637D-1A3E-8EB4F8C9F0F7}"/>
                      </a:ext>
                    </a:extLst>
                  </p14:cNvPr>
                  <p14:cNvContentPartPr/>
                  <p14:nvPr/>
                </p14:nvContentPartPr>
                <p14:xfrm>
                  <a:off x="9875062" y="4845491"/>
                  <a:ext cx="254880" cy="37620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C72E8342-4814-637D-1A3E-8EB4F8C9F0F7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9866062" y="4836491"/>
                    <a:ext cx="272520" cy="39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3D1554D9-827D-596E-8B96-A27EE7535CB3}"/>
                      </a:ext>
                    </a:extLst>
                  </p14:cNvPr>
                  <p14:cNvContentPartPr/>
                  <p14:nvPr/>
                </p14:nvContentPartPr>
                <p14:xfrm>
                  <a:off x="9999622" y="4715531"/>
                  <a:ext cx="161640" cy="21492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3D1554D9-827D-596E-8B96-A27EE7535CB3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9990982" y="4706531"/>
                    <a:ext cx="179280" cy="232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E3ED737-D5B4-702A-6E39-7196B0BCAEB1}"/>
                </a:ext>
              </a:extLst>
            </p:cNvPr>
            <p:cNvGrpSpPr/>
            <p:nvPr/>
          </p:nvGrpSpPr>
          <p:grpSpPr>
            <a:xfrm>
              <a:off x="9875062" y="5166971"/>
              <a:ext cx="279720" cy="277920"/>
              <a:chOff x="9875062" y="5166971"/>
              <a:chExt cx="279720" cy="2779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9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B29746DB-457E-1BB2-E048-3D0B6AE8D5EF}"/>
                      </a:ext>
                    </a:extLst>
                  </p14:cNvPr>
                  <p14:cNvContentPartPr/>
                  <p14:nvPr/>
                </p14:nvContentPartPr>
                <p14:xfrm>
                  <a:off x="9944182" y="5278931"/>
                  <a:ext cx="146160" cy="6228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B29746DB-457E-1BB2-E048-3D0B6AE8D5EF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9935542" y="5269931"/>
                    <a:ext cx="163800" cy="7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ABCF30AB-921B-2E28-20E6-0A2C73D5484B}"/>
                      </a:ext>
                    </a:extLst>
                  </p14:cNvPr>
                  <p14:cNvContentPartPr/>
                  <p14:nvPr/>
                </p14:nvContentPartPr>
                <p14:xfrm>
                  <a:off x="10056502" y="5166971"/>
                  <a:ext cx="98280" cy="35280"/>
                </p14:xfrm>
              </p:contentPart>
            </mc:Choice>
            <mc:Fallback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ABCF30AB-921B-2E28-20E6-0A2C73D5484B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10047862" y="5158331"/>
                    <a:ext cx="115920" cy="5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3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B7123002-C455-BC06-3B07-80856D3F4EF4}"/>
                      </a:ext>
                    </a:extLst>
                  </p14:cNvPr>
                  <p14:cNvContentPartPr/>
                  <p14:nvPr/>
                </p14:nvContentPartPr>
                <p14:xfrm>
                  <a:off x="9875062" y="5368571"/>
                  <a:ext cx="207360" cy="76320"/>
                </p14:xfrm>
              </p:contentPart>
            </mc:Choice>
            <mc:Fallback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B7123002-C455-BC06-3B07-80856D3F4EF4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9866062" y="5359571"/>
                    <a:ext cx="225000" cy="939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528BE0CA-9D98-45BA-4A8B-6DE8D991DB9F}"/>
              </a:ext>
            </a:extLst>
          </p:cNvPr>
          <p:cNvSpPr txBox="1"/>
          <p:nvPr/>
        </p:nvSpPr>
        <p:spPr>
          <a:xfrm>
            <a:off x="106482" y="5078382"/>
            <a:ext cx="5022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Step 3: Determine the area of required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C4E7C0C-BD31-76F6-4BAC-B4AD0B71F794}"/>
                  </a:ext>
                </a:extLst>
              </p:cNvPr>
              <p:cNvSpPr txBox="1"/>
              <p:nvPr/>
            </p:nvSpPr>
            <p:spPr>
              <a:xfrm>
                <a:off x="221864" y="5441153"/>
                <a:ext cx="2065437" cy="9227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C4E7C0C-BD31-76F6-4BAC-B4AD0B71F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64" y="5441153"/>
                <a:ext cx="2065437" cy="922753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83FFD06-5ABB-0046-0380-AB16612A064A}"/>
                  </a:ext>
                </a:extLst>
              </p14:cNvPr>
              <p14:cNvContentPartPr/>
              <p14:nvPr/>
            </p14:nvContentPartPr>
            <p14:xfrm>
              <a:off x="10090342" y="5679251"/>
              <a:ext cx="173880" cy="1242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83FFD06-5ABB-0046-0380-AB16612A064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081342" y="5670611"/>
                <a:ext cx="19152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E1F0CA9-5594-027F-2DAB-EE130C32E0D7}"/>
                  </a:ext>
                </a:extLst>
              </p14:cNvPr>
              <p14:cNvContentPartPr/>
              <p14:nvPr/>
            </p14:nvContentPartPr>
            <p14:xfrm>
              <a:off x="9206182" y="5566571"/>
              <a:ext cx="51480" cy="918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E1F0CA9-5594-027F-2DAB-EE130C32E0D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197182" y="5557931"/>
                <a:ext cx="691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3171990-BE13-97FC-512A-4029B581A0C6}"/>
                  </a:ext>
                </a:extLst>
              </p:cNvPr>
              <p:cNvSpPr txBox="1"/>
              <p:nvPr/>
            </p:nvSpPr>
            <p:spPr>
              <a:xfrm>
                <a:off x="2157242" y="5377994"/>
                <a:ext cx="2128916" cy="104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AU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AU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AU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AU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AU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3171990-BE13-97FC-512A-4029B581A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242" y="5377994"/>
                <a:ext cx="2128916" cy="1049070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8911E46-6136-0C14-24EA-2FBAF2A60DE7}"/>
                  </a:ext>
                </a:extLst>
              </p:cNvPr>
              <p:cNvSpPr txBox="1"/>
              <p:nvPr/>
            </p:nvSpPr>
            <p:spPr>
              <a:xfrm>
                <a:off x="4336813" y="5493085"/>
                <a:ext cx="2775183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=4−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8911E46-6136-0C14-24EA-2FBAF2A60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813" y="5493085"/>
                <a:ext cx="2775183" cy="786177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99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59" grpId="0"/>
      <p:bldP spid="60" grpId="0"/>
      <p:bldP spid="63" grpId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ECB3D3-0506-7D29-6883-28A64B8AA351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C8C692-BA50-AAE3-D336-6E4694FB8E2F}"/>
                  </a:ext>
                </a:extLst>
              </p:cNvPr>
              <p:cNvSpPr txBox="1"/>
              <p:nvPr/>
            </p:nvSpPr>
            <p:spPr>
              <a:xfrm>
                <a:off x="0" y="644652"/>
                <a:ext cx="120465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/>
                  <a:t>Find the area of the region bounded by the curves with equations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+1, 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=4−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sz="2400" dirty="0"/>
                  <a:t> and the line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AU" sz="2400" dirty="0"/>
                  <a:t> and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AU" sz="2400" dirty="0"/>
                  <a:t>.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C8C692-BA50-AAE3-D336-6E4694FB8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44652"/>
                <a:ext cx="12046527" cy="830997"/>
              </a:xfrm>
              <a:prstGeom prst="rect">
                <a:avLst/>
              </a:prstGeom>
              <a:blipFill>
                <a:blip r:embed="rId2"/>
                <a:stretch>
                  <a:fillRect l="-759" t="-5882" b="-16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15D4906-3C25-0090-B9C5-C199DA6E705E}"/>
              </a:ext>
            </a:extLst>
          </p:cNvPr>
          <p:cNvSpPr txBox="1"/>
          <p:nvPr/>
        </p:nvSpPr>
        <p:spPr>
          <a:xfrm>
            <a:off x="62467" y="1466531"/>
            <a:ext cx="3322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Step 1: Sketch the graphs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88224DA-5FDB-4E3C-6411-0CBC2F8637A6}"/>
              </a:ext>
            </a:extLst>
          </p:cNvPr>
          <p:cNvGrpSpPr/>
          <p:nvPr/>
        </p:nvGrpSpPr>
        <p:grpSpPr>
          <a:xfrm>
            <a:off x="8374582" y="1115531"/>
            <a:ext cx="3483000" cy="2465280"/>
            <a:chOff x="8374582" y="1115531"/>
            <a:chExt cx="3483000" cy="246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9921D32-34BD-0D8A-F8D0-65BA84ACC736}"/>
                    </a:ext>
                  </a:extLst>
                </p14:cNvPr>
                <p14:cNvContentPartPr/>
                <p14:nvPr/>
              </p14:nvContentPartPr>
              <p14:xfrm>
                <a:off x="9928342" y="1350611"/>
                <a:ext cx="106200" cy="115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9921D32-34BD-0D8A-F8D0-65BA84ACC73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919342" y="1341611"/>
                  <a:ext cx="1238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AEDC99D-E97B-7D2E-45E9-1CE8EE038022}"/>
                    </a:ext>
                  </a:extLst>
                </p14:cNvPr>
                <p14:cNvContentPartPr/>
                <p14:nvPr/>
              </p14:nvContentPartPr>
              <p14:xfrm>
                <a:off x="10013662" y="1359251"/>
                <a:ext cx="53640" cy="52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AEDC99D-E97B-7D2E-45E9-1CE8EE03802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004662" y="1350251"/>
                  <a:ext cx="712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BF63CC6-D892-C89B-E730-FA4AB2BD9693}"/>
                    </a:ext>
                  </a:extLst>
                </p14:cNvPr>
                <p14:cNvContentPartPr/>
                <p14:nvPr/>
              </p14:nvContentPartPr>
              <p14:xfrm>
                <a:off x="9997822" y="1386971"/>
                <a:ext cx="108720" cy="2193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BF63CC6-D892-C89B-E730-FA4AB2BD969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89182" y="1377971"/>
                  <a:ext cx="126360" cy="22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405B49E-0E0F-E58C-7D00-05C2DAEF11AA}"/>
                    </a:ext>
                  </a:extLst>
                </p14:cNvPr>
                <p14:cNvContentPartPr/>
                <p14:nvPr/>
              </p14:nvContentPartPr>
              <p14:xfrm>
                <a:off x="8374582" y="2406131"/>
                <a:ext cx="3108600" cy="192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405B49E-0E0F-E58C-7D00-05C2DAEF11A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365582" y="2397131"/>
                  <a:ext cx="31262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BB22B85-C0B4-7165-5523-4E2BDC77A521}"/>
                    </a:ext>
                  </a:extLst>
                </p14:cNvPr>
                <p14:cNvContentPartPr/>
                <p14:nvPr/>
              </p14:nvContentPartPr>
              <p14:xfrm>
                <a:off x="11519182" y="2511971"/>
                <a:ext cx="57960" cy="137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BB22B85-C0B4-7165-5523-4E2BDC77A52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510542" y="2502971"/>
                  <a:ext cx="756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B1B7A13-2CE2-3C33-9111-D82CDD99247E}"/>
                    </a:ext>
                  </a:extLst>
                </p14:cNvPr>
                <p14:cNvContentPartPr/>
                <p14:nvPr/>
              </p14:nvContentPartPr>
              <p14:xfrm>
                <a:off x="11565262" y="2520611"/>
                <a:ext cx="110520" cy="173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B1B7A13-2CE2-3C33-9111-D82CDD99247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556262" y="2511611"/>
                  <a:ext cx="1281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F4B8F69-5A3C-3E53-E136-3267DCEACF59}"/>
                    </a:ext>
                  </a:extLst>
                </p14:cNvPr>
                <p14:cNvContentPartPr/>
                <p14:nvPr/>
              </p14:nvContentPartPr>
              <p14:xfrm>
                <a:off x="9740782" y="1275371"/>
                <a:ext cx="113400" cy="262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F4B8F69-5A3C-3E53-E136-3267DCEACF5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731782" y="1266371"/>
                  <a:ext cx="1310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0940E90-0289-C014-3657-FEABA488E213}"/>
                    </a:ext>
                  </a:extLst>
                </p14:cNvPr>
                <p14:cNvContentPartPr/>
                <p14:nvPr/>
              </p14:nvContentPartPr>
              <p14:xfrm>
                <a:off x="8687062" y="1325771"/>
                <a:ext cx="2359080" cy="891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0940E90-0289-C014-3657-FEABA488E21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678062" y="1316771"/>
                  <a:ext cx="2376720" cy="90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E5F3F93-12EA-FAC9-19D3-FC1410EA719E}"/>
                    </a:ext>
                  </a:extLst>
                </p14:cNvPr>
                <p14:cNvContentPartPr/>
                <p14:nvPr/>
              </p14:nvContentPartPr>
              <p14:xfrm>
                <a:off x="11202022" y="1230731"/>
                <a:ext cx="82080" cy="265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E5F3F93-12EA-FAC9-19D3-FC1410EA719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193022" y="1222091"/>
                  <a:ext cx="997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24C3830-E1F4-A36A-510F-D7CECAA296BC}"/>
                    </a:ext>
                  </a:extLst>
                </p14:cNvPr>
                <p14:cNvContentPartPr/>
                <p14:nvPr/>
              </p14:nvContentPartPr>
              <p14:xfrm>
                <a:off x="11328022" y="1241891"/>
                <a:ext cx="68760" cy="52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24C3830-E1F4-A36A-510F-D7CECAA296B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319382" y="1232891"/>
                  <a:ext cx="864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8684324-BECB-A5F5-3F38-FFD0C52C9753}"/>
                    </a:ext>
                  </a:extLst>
                </p14:cNvPr>
                <p14:cNvContentPartPr/>
                <p14:nvPr/>
              </p14:nvContentPartPr>
              <p14:xfrm>
                <a:off x="11444302" y="1203011"/>
                <a:ext cx="40680" cy="133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8684324-BECB-A5F5-3F38-FFD0C52C97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435302" y="1194371"/>
                  <a:ext cx="583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0BB2291-35F1-1C8E-4162-95A0C9DBF156}"/>
                    </a:ext>
                  </a:extLst>
                </p14:cNvPr>
                <p14:cNvContentPartPr/>
                <p14:nvPr/>
              </p14:nvContentPartPr>
              <p14:xfrm>
                <a:off x="11475982" y="1115531"/>
                <a:ext cx="168480" cy="204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0BB2291-35F1-1C8E-4162-95A0C9DBF15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467342" y="1106891"/>
                  <a:ext cx="1861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9DC8EE6-76D0-95E9-21F9-48B044C35858}"/>
                    </a:ext>
                  </a:extLst>
                </p14:cNvPr>
                <p14:cNvContentPartPr/>
                <p14:nvPr/>
              </p14:nvContentPartPr>
              <p14:xfrm>
                <a:off x="11652022" y="1169531"/>
                <a:ext cx="90720" cy="160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9DC8EE6-76D0-95E9-21F9-48B044C3585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643382" y="1160531"/>
                  <a:ext cx="1083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6E744F3-67E7-E096-0E2C-CDBE08ED96D1}"/>
                    </a:ext>
                  </a:extLst>
                </p14:cNvPr>
                <p14:cNvContentPartPr/>
                <p14:nvPr/>
              </p14:nvContentPartPr>
              <p14:xfrm>
                <a:off x="11841022" y="1127771"/>
                <a:ext cx="16560" cy="252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6E744F3-67E7-E096-0E2C-CDBE08ED96D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832022" y="1119131"/>
                  <a:ext cx="342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432F454-FE68-6F7B-F730-BEB6DC6B5DDC}"/>
                    </a:ext>
                  </a:extLst>
                </p14:cNvPr>
                <p14:cNvContentPartPr/>
                <p14:nvPr/>
              </p14:nvContentPartPr>
              <p14:xfrm>
                <a:off x="10068382" y="2280491"/>
                <a:ext cx="16560" cy="92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432F454-FE68-6F7B-F730-BEB6DC6B5DD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059382" y="2271851"/>
                  <a:ext cx="342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7D52CF7-1D24-4BEF-BAD0-98F73CD3DE83}"/>
                    </a:ext>
                  </a:extLst>
                </p14:cNvPr>
                <p14:cNvContentPartPr/>
                <p14:nvPr/>
              </p14:nvContentPartPr>
              <p14:xfrm>
                <a:off x="10052902" y="2320811"/>
                <a:ext cx="1800" cy="5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7D52CF7-1D24-4BEF-BAD0-98F73CD3DE8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044262" y="2311811"/>
                  <a:ext cx="194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00B30E2-C811-51F4-B848-2A0E542EC45A}"/>
                    </a:ext>
                  </a:extLst>
                </p14:cNvPr>
                <p14:cNvContentPartPr/>
                <p14:nvPr/>
              </p14:nvContentPartPr>
              <p14:xfrm>
                <a:off x="10060102" y="2322971"/>
                <a:ext cx="18720" cy="13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00B30E2-C811-51F4-B848-2A0E542EC45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051102" y="2313971"/>
                  <a:ext cx="363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2207012-8418-92EF-09D9-FB9AEF70FD1A}"/>
                    </a:ext>
                  </a:extLst>
                </p14:cNvPr>
                <p14:cNvContentPartPr/>
                <p14:nvPr/>
              </p14:nvContentPartPr>
              <p14:xfrm>
                <a:off x="10060102" y="2387771"/>
                <a:ext cx="6840" cy="15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2207012-8418-92EF-09D9-FB9AEF70FD1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051462" y="2378771"/>
                  <a:ext cx="24480" cy="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0C085FB-3403-B68E-2AE5-0F3EB0451EEB}"/>
                  </a:ext>
                </a:extLst>
              </p14:cNvPr>
              <p14:cNvContentPartPr/>
              <p14:nvPr/>
            </p14:nvContentPartPr>
            <p14:xfrm>
              <a:off x="12095542" y="3972131"/>
              <a:ext cx="33840" cy="190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0C085FB-3403-B68E-2AE5-0F3EB0451EE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2086902" y="3963491"/>
                <a:ext cx="51480" cy="3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6B558149-45B2-7A5A-0883-280E7919D242}"/>
              </a:ext>
            </a:extLst>
          </p:cNvPr>
          <p:cNvGrpSpPr/>
          <p:nvPr/>
        </p:nvGrpSpPr>
        <p:grpSpPr>
          <a:xfrm>
            <a:off x="8985862" y="1509011"/>
            <a:ext cx="2250000" cy="1590840"/>
            <a:chOff x="8985862" y="1509011"/>
            <a:chExt cx="2250000" cy="159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8870104-195D-391A-3765-5310EAA9A41B}"/>
                    </a:ext>
                  </a:extLst>
                </p14:cNvPr>
                <p14:cNvContentPartPr/>
                <p14:nvPr/>
              </p14:nvContentPartPr>
              <p14:xfrm>
                <a:off x="8985862" y="1702691"/>
                <a:ext cx="2250000" cy="1397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8870104-195D-391A-3765-5310EAA9A41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77222" y="1694051"/>
                  <a:ext cx="2267640" cy="14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EBCB9B8-ADF4-BC70-AFBB-4575FE5DFEEC}"/>
                    </a:ext>
                  </a:extLst>
                </p14:cNvPr>
                <p14:cNvContentPartPr/>
                <p14:nvPr/>
              </p14:nvContentPartPr>
              <p14:xfrm>
                <a:off x="10104022" y="1509011"/>
                <a:ext cx="111960" cy="71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EBCB9B8-ADF4-BC70-AFBB-4575FE5DFEE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095382" y="1500371"/>
                  <a:ext cx="1296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F57E583-4D35-E474-A7CE-95C13CA7700F}"/>
                    </a:ext>
                  </a:extLst>
                </p14:cNvPr>
                <p14:cNvContentPartPr/>
                <p14:nvPr/>
              </p14:nvContentPartPr>
              <p14:xfrm>
                <a:off x="10208422" y="1520531"/>
                <a:ext cx="7200" cy="97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F57E583-4D35-E474-A7CE-95C13CA7700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199422" y="1511531"/>
                  <a:ext cx="2484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1DD0B71-68EB-F1A5-7CD9-1DD53F09BBF5}"/>
              </a:ext>
            </a:extLst>
          </p:cNvPr>
          <p:cNvGrpSpPr/>
          <p:nvPr/>
        </p:nvGrpSpPr>
        <p:grpSpPr>
          <a:xfrm>
            <a:off x="9444796" y="1776535"/>
            <a:ext cx="1379520" cy="1089360"/>
            <a:chOff x="9444796" y="1776535"/>
            <a:chExt cx="1379520" cy="108936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3BDB3A1-9AD7-9FC5-594C-E507F2D1DDA9}"/>
                </a:ext>
              </a:extLst>
            </p:cNvPr>
            <p:cNvGrpSpPr/>
            <p:nvPr/>
          </p:nvGrpSpPr>
          <p:grpSpPr>
            <a:xfrm>
              <a:off x="10455676" y="1776535"/>
              <a:ext cx="368640" cy="1056600"/>
              <a:chOff x="10455676" y="1776535"/>
              <a:chExt cx="368640" cy="10566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7CFF8C4F-7D2F-82B7-C8DE-CC244651E549}"/>
                      </a:ext>
                    </a:extLst>
                  </p14:cNvPr>
                  <p14:cNvContentPartPr/>
                  <p14:nvPr/>
                </p14:nvContentPartPr>
                <p14:xfrm>
                  <a:off x="10455676" y="1776535"/>
                  <a:ext cx="15120" cy="116640"/>
                </p14:xfrm>
              </p:contentPart>
            </mc:Choice>
            <mc:Fallback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7CFF8C4F-7D2F-82B7-C8DE-CC244651E549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10446676" y="1767535"/>
                    <a:ext cx="32760" cy="13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E2A6D818-84DE-CE73-D616-236C11DF2FD3}"/>
                      </a:ext>
                    </a:extLst>
                  </p14:cNvPr>
                  <p14:cNvContentPartPr/>
                  <p14:nvPr/>
                </p14:nvContentPartPr>
                <p14:xfrm>
                  <a:off x="10481956" y="1986055"/>
                  <a:ext cx="42480" cy="271440"/>
                </p14:xfrm>
              </p:contentPart>
            </mc:Choice>
            <mc:Fallback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E2A6D818-84DE-CE73-D616-236C11DF2FD3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10472956" y="1977415"/>
                    <a:ext cx="60120" cy="28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595138C8-DFCA-68DC-80F3-35966200FA02}"/>
                      </a:ext>
                    </a:extLst>
                  </p14:cNvPr>
                  <p14:cNvContentPartPr/>
                  <p14:nvPr/>
                </p14:nvContentPartPr>
                <p14:xfrm>
                  <a:off x="10506796" y="2291335"/>
                  <a:ext cx="35280" cy="258840"/>
                </p14:xfrm>
              </p:contentPart>
            </mc:Choice>
            <mc:Fallback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595138C8-DFCA-68DC-80F3-35966200FA02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10498156" y="2282335"/>
                    <a:ext cx="52920" cy="27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03DF4363-E77D-3C22-E913-6AB134ED6FF5}"/>
                      </a:ext>
                    </a:extLst>
                  </p14:cNvPr>
                  <p14:cNvContentPartPr/>
                  <p14:nvPr/>
                </p14:nvContentPartPr>
                <p14:xfrm>
                  <a:off x="10462876" y="2695255"/>
                  <a:ext cx="92880" cy="137880"/>
                </p14:xfrm>
              </p:contentPart>
            </mc:Choice>
            <mc:Fallback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03DF4363-E77D-3C22-E913-6AB134ED6FF5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10453876" y="2686615"/>
                    <a:ext cx="11052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1720B33A-D256-04B8-27A7-AA03714FC639}"/>
                      </a:ext>
                    </a:extLst>
                  </p14:cNvPr>
                  <p14:cNvContentPartPr/>
                  <p14:nvPr/>
                </p14:nvContentPartPr>
                <p14:xfrm>
                  <a:off x="10548556" y="2700655"/>
                  <a:ext cx="82800" cy="125280"/>
                </p14:xfrm>
              </p:contentPart>
            </mc:Choice>
            <mc:Fallback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1720B33A-D256-04B8-27A7-AA03714FC639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10539556" y="2692015"/>
                    <a:ext cx="100440" cy="14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7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3BBF7F47-002A-0618-20F2-264F8E09F1B4}"/>
                      </a:ext>
                    </a:extLst>
                  </p14:cNvPr>
                  <p14:cNvContentPartPr/>
                  <p14:nvPr/>
                </p14:nvContentPartPr>
                <p14:xfrm>
                  <a:off x="10643596" y="2687695"/>
                  <a:ext cx="83160" cy="60840"/>
                </p14:xfrm>
              </p:contentPart>
            </mc:Choice>
            <mc:Fallback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3BBF7F47-002A-0618-20F2-264F8E09F1B4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10634956" y="2678695"/>
                    <a:ext cx="100800" cy="7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9A35D913-51D3-22BA-F07E-D81FBB684624}"/>
                      </a:ext>
                    </a:extLst>
                  </p14:cNvPr>
                  <p14:cNvContentPartPr/>
                  <p14:nvPr/>
                </p14:nvContentPartPr>
                <p14:xfrm>
                  <a:off x="10806676" y="2640535"/>
                  <a:ext cx="17640" cy="120960"/>
                </p14:xfrm>
              </p:contentPart>
            </mc:Choice>
            <mc:Fallback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9A35D913-51D3-22BA-F07E-D81FBB684624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10797676" y="2631535"/>
                    <a:ext cx="35280" cy="138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12F9F19-8169-F1CE-A012-8729FFB45F28}"/>
                </a:ext>
              </a:extLst>
            </p:cNvPr>
            <p:cNvGrpSpPr/>
            <p:nvPr/>
          </p:nvGrpSpPr>
          <p:grpSpPr>
            <a:xfrm>
              <a:off x="9613276" y="1878055"/>
              <a:ext cx="17640" cy="604440"/>
              <a:chOff x="9613276" y="1878055"/>
              <a:chExt cx="17640" cy="6044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1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684DC27F-46EC-AC80-A262-2BFB193AB48C}"/>
                      </a:ext>
                    </a:extLst>
                  </p14:cNvPr>
                  <p14:cNvContentPartPr/>
                  <p14:nvPr/>
                </p14:nvContentPartPr>
                <p14:xfrm>
                  <a:off x="9619756" y="1878055"/>
                  <a:ext cx="6480" cy="108360"/>
                </p14:xfrm>
              </p:contentPart>
            </mc:Choice>
            <mc:Fallback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684DC27F-46EC-AC80-A262-2BFB193AB48C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9610756" y="1869415"/>
                    <a:ext cx="2412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3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D0F64A3F-A769-799B-1F94-B4C2ECE982F6}"/>
                      </a:ext>
                    </a:extLst>
                  </p14:cNvPr>
                  <p14:cNvContentPartPr/>
                  <p14:nvPr/>
                </p14:nvContentPartPr>
                <p14:xfrm>
                  <a:off x="9613276" y="2066335"/>
                  <a:ext cx="17640" cy="26496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D0F64A3F-A769-799B-1F94-B4C2ECE982F6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9604276" y="2057335"/>
                    <a:ext cx="35280" cy="28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5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60FF2D92-042D-D23C-D267-E6CB3DC56476}"/>
                      </a:ext>
                    </a:extLst>
                  </p14:cNvPr>
                  <p14:cNvContentPartPr/>
                  <p14:nvPr/>
                </p14:nvContentPartPr>
                <p14:xfrm>
                  <a:off x="9615796" y="2408335"/>
                  <a:ext cx="12240" cy="7416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60FF2D92-042D-D23C-D267-E6CB3DC56476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9607156" y="2399335"/>
                    <a:ext cx="29880" cy="91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B02A295-46B8-0A96-0C3A-202079913C36}"/>
                </a:ext>
              </a:extLst>
            </p:cNvPr>
            <p:cNvGrpSpPr/>
            <p:nvPr/>
          </p:nvGrpSpPr>
          <p:grpSpPr>
            <a:xfrm>
              <a:off x="9444796" y="2614255"/>
              <a:ext cx="372960" cy="251640"/>
              <a:chOff x="9444796" y="2614255"/>
              <a:chExt cx="372960" cy="251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7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86108556-3EA0-BED7-0731-53C93975FEAD}"/>
                      </a:ext>
                    </a:extLst>
                  </p14:cNvPr>
                  <p14:cNvContentPartPr/>
                  <p14:nvPr/>
                </p14:nvContentPartPr>
                <p14:xfrm>
                  <a:off x="9444796" y="2746015"/>
                  <a:ext cx="86040" cy="11052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86108556-3EA0-BED7-0731-53C93975FEAD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9436156" y="2737375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9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75B59EC5-6EE0-6283-52F0-9F540D1E8350}"/>
                      </a:ext>
                    </a:extLst>
                  </p14:cNvPr>
                  <p14:cNvContentPartPr/>
                  <p14:nvPr/>
                </p14:nvContentPartPr>
                <p14:xfrm>
                  <a:off x="9541996" y="2676535"/>
                  <a:ext cx="71640" cy="1893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75B59EC5-6EE0-6283-52F0-9F540D1E8350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9533356" y="2667535"/>
                    <a:ext cx="89280" cy="20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2339C163-B2C1-5C71-CE68-2B076E45A7FA}"/>
                      </a:ext>
                    </a:extLst>
                  </p14:cNvPr>
                  <p14:cNvContentPartPr/>
                  <p14:nvPr/>
                </p14:nvContentPartPr>
                <p14:xfrm>
                  <a:off x="9651796" y="2702455"/>
                  <a:ext cx="54360" cy="5436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2339C163-B2C1-5C71-CE68-2B076E45A7FA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9643156" y="269381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0A25159B-CE1B-AACA-1F5B-33F24ADFB265}"/>
                      </a:ext>
                    </a:extLst>
                  </p14:cNvPr>
                  <p14:cNvContentPartPr/>
                  <p14:nvPr/>
                </p14:nvContentPartPr>
                <p14:xfrm>
                  <a:off x="9739996" y="2614255"/>
                  <a:ext cx="77760" cy="17964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0A25159B-CE1B-AACA-1F5B-33F24ADFB265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9731356" y="2605615"/>
                    <a:ext cx="95400" cy="1972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6831646-B84C-3989-EC1D-F461FCCF62F8}"/>
                  </a:ext>
                </a:extLst>
              </p14:cNvPr>
              <p14:cNvContentPartPr/>
              <p14:nvPr/>
            </p14:nvContentPartPr>
            <p14:xfrm>
              <a:off x="9688541" y="1806097"/>
              <a:ext cx="780480" cy="2872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6831646-B84C-3989-EC1D-F461FCCF62F8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679901" y="1797457"/>
                <a:ext cx="79812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83D7C80-AA59-3327-8AE4-4CF8B53B8595}"/>
                  </a:ext>
                </a:extLst>
              </p:cNvPr>
              <p:cNvSpPr txBox="1"/>
              <p:nvPr/>
            </p:nvSpPr>
            <p:spPr>
              <a:xfrm>
                <a:off x="407645" y="1975598"/>
                <a:ext cx="3553922" cy="921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4−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nary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83D7C80-AA59-3327-8AE4-4CF8B53B8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45" y="1975598"/>
                <a:ext cx="3553922" cy="921984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CE797ED-B93F-96C3-F649-91744FF1CF1B}"/>
                  </a:ext>
                </a:extLst>
              </p:cNvPr>
              <p:cNvSpPr txBox="1"/>
              <p:nvPr/>
            </p:nvSpPr>
            <p:spPr>
              <a:xfrm>
                <a:off x="3694181" y="2019730"/>
                <a:ext cx="2427267" cy="919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AU" sz="2400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CE797ED-B93F-96C3-F649-91744FF1C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181" y="2019730"/>
                <a:ext cx="2427267" cy="919675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B7225E-CAAB-F0A2-B6C8-5A2D6C608A70}"/>
                  </a:ext>
                </a:extLst>
              </p:cNvPr>
              <p:cNvSpPr txBox="1"/>
              <p:nvPr/>
            </p:nvSpPr>
            <p:spPr>
              <a:xfrm>
                <a:off x="3694181" y="2882673"/>
                <a:ext cx="2312236" cy="1045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AU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AU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AU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B7225E-CAAB-F0A2-B6C8-5A2D6C608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181" y="2882673"/>
                <a:ext cx="2312236" cy="1045992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745D9B3-D65A-287D-DAAD-0E62CD02FA46}"/>
                  </a:ext>
                </a:extLst>
              </p:cNvPr>
              <p:cNvSpPr txBox="1"/>
              <p:nvPr/>
            </p:nvSpPr>
            <p:spPr>
              <a:xfrm>
                <a:off x="3651902" y="3869432"/>
                <a:ext cx="2928559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=3−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−3+</m:t>
                          </m:r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745D9B3-D65A-287D-DAAD-0E62CD02F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902" y="3869432"/>
                <a:ext cx="2928559" cy="922176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A2453AF-37AE-196B-A9DD-92C21FCF13A9}"/>
                  </a:ext>
                </a:extLst>
              </p:cNvPr>
              <p:cNvSpPr txBox="1"/>
              <p:nvPr/>
            </p:nvSpPr>
            <p:spPr>
              <a:xfrm>
                <a:off x="3694181" y="4880628"/>
                <a:ext cx="908133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A2453AF-37AE-196B-A9DD-92C21FCF1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181" y="4880628"/>
                <a:ext cx="908133" cy="786177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22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5" grpId="0"/>
      <p:bldP spid="56" grpId="0"/>
      <p:bldP spid="57" grpId="0"/>
      <p:bldP spid="58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D0E700-142C-4F04-ABBF-2CB2917F8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659" y="714375"/>
            <a:ext cx="5560345" cy="41057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1C254A-C176-42A8-BCE9-100E1248DA78}"/>
                  </a:ext>
                </a:extLst>
              </p:cNvPr>
              <p:cNvSpPr txBox="1"/>
              <p:nvPr/>
            </p:nvSpPr>
            <p:spPr>
              <a:xfrm>
                <a:off x="5982671" y="133350"/>
                <a:ext cx="6011197" cy="6748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/>
                  <a:t>The diagram on the left shows the graph of a </a:t>
                </a:r>
              </a:p>
              <a:p>
                <a:r>
                  <a:rPr lang="en-AU" sz="2400" dirty="0"/>
                  <a:t>function: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−7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AU" sz="2400" dirty="0"/>
              </a:p>
              <a:p>
                <a:endParaRPr lang="en-AU" sz="2400" dirty="0"/>
              </a:p>
              <a:p>
                <a:r>
                  <a:rPr lang="en-AU" sz="2400" dirty="0"/>
                  <a:t>and a linear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which is a tangent </a:t>
                </a:r>
              </a:p>
              <a:p>
                <a:r>
                  <a:rPr lang="en-AU" sz="2400" dirty="0"/>
                  <a:t>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AU" sz="2400" dirty="0"/>
              </a:p>
              <a:p>
                <a:endParaRPr lang="en-AU" sz="2400" dirty="0"/>
              </a:p>
              <a:p>
                <a:pPr marL="457200" indent="-457200">
                  <a:buAutoNum type="alphaLcParenR"/>
                </a:pPr>
                <a:r>
                  <a:rPr lang="en-AU" sz="2400" dirty="0"/>
                  <a:t>Determine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AU" sz="2400" dirty="0"/>
                  <a:t>, the equation of the </a:t>
                </a:r>
              </a:p>
              <a:p>
                <a:r>
                  <a:rPr lang="en-AU" sz="2400" dirty="0"/>
                  <a:t>tangent</a:t>
                </a:r>
              </a:p>
              <a:p>
                <a:pPr marL="457200" indent="-457200">
                  <a:buAutoNum type="alphaLcParenR"/>
                </a:pPr>
                <a:endParaRPr lang="en-AU" sz="2400" dirty="0"/>
              </a:p>
              <a:p>
                <a:pPr marL="457200" indent="-457200">
                  <a:buFont typeface="+mj-lt"/>
                  <a:buAutoNum type="alphaLcParenR" startAt="2"/>
                </a:pPr>
                <a:r>
                  <a:rPr lang="en-AU" sz="2400" dirty="0"/>
                  <a:t>Determine the coordinates of P, the point </a:t>
                </a:r>
              </a:p>
              <a:p>
                <a:r>
                  <a:rPr lang="en-AU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AU" sz="2400" dirty="0"/>
                  <a:t> intersects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lphaLcParenR" startAt="3"/>
                </a:pPr>
                <a:r>
                  <a:rPr lang="en-AU" sz="2400" dirty="0"/>
                  <a:t>Show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AU" sz="2400" dirty="0"/>
                  <a:t> cuts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r>
                  <a:rPr lang="en-US" sz="2400" dirty="0"/>
                  <a:t> at (5, 0)</a:t>
                </a:r>
              </a:p>
              <a:p>
                <a:pPr marL="457200" indent="-457200">
                  <a:buFont typeface="+mj-lt"/>
                  <a:buAutoNum type="alphaLcParenR" startAt="3"/>
                </a:pPr>
                <a:endParaRPr lang="en-US" sz="2400" dirty="0"/>
              </a:p>
              <a:p>
                <a:pPr marL="457200" indent="-457200">
                  <a:buFont typeface="+mj-lt"/>
                  <a:buAutoNum type="alphaLcParenR" startAt="3"/>
                </a:pPr>
                <a:r>
                  <a:rPr lang="en-US" sz="2400" dirty="0"/>
                  <a:t>Determine the area of the shaded region </a:t>
                </a:r>
              </a:p>
              <a:p>
                <a:r>
                  <a:rPr lang="en-US" sz="2400" dirty="0"/>
                  <a:t>enclosed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lphaLcParenR" startAt="3"/>
                </a:pPr>
                <a:endParaRPr lang="en-AU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1C254A-C176-42A8-BCE9-100E1248D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671" y="133350"/>
                <a:ext cx="6011197" cy="6748642"/>
              </a:xfrm>
              <a:prstGeom prst="rect">
                <a:avLst/>
              </a:prstGeom>
              <a:blipFill>
                <a:blip r:embed="rId4"/>
                <a:stretch>
                  <a:fillRect l="-1623" t="-7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2ECB3D3-0506-7D29-6883-28A64B8AA351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4405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6947A5-EECB-4726-A4B4-FF6278DB5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659" y="714375"/>
            <a:ext cx="5560345" cy="41057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4CA44D-9CC8-4C9B-9AA7-A9D5D5A7B452}"/>
                  </a:ext>
                </a:extLst>
              </p:cNvPr>
              <p:cNvSpPr txBox="1"/>
              <p:nvPr/>
            </p:nvSpPr>
            <p:spPr>
              <a:xfrm>
                <a:off x="5668004" y="45483"/>
                <a:ext cx="6624250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/>
                  <a:t>The diagram on the left shows the graph of a </a:t>
                </a:r>
              </a:p>
              <a:p>
                <a:r>
                  <a:rPr lang="en-AU" sz="2400" dirty="0"/>
                  <a:t>function: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−7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AU" sz="2400" dirty="0"/>
              </a:p>
              <a:p>
                <a:endParaRPr lang="en-AU" sz="2400" dirty="0"/>
              </a:p>
              <a:p>
                <a:r>
                  <a:rPr lang="en-AU" sz="2400" dirty="0"/>
                  <a:t>and a linear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which is a tangent </a:t>
                </a:r>
              </a:p>
              <a:p>
                <a:r>
                  <a:rPr lang="en-AU" sz="2400" dirty="0"/>
                  <a:t>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AU" sz="2400" dirty="0"/>
              </a:p>
              <a:p>
                <a:endParaRPr lang="en-AU" sz="2400" dirty="0"/>
              </a:p>
              <a:p>
                <a:pPr marL="457200" indent="-457200">
                  <a:buAutoNum type="alphaLcParenR"/>
                </a:pPr>
                <a:r>
                  <a:rPr lang="en-AU" sz="2400" dirty="0"/>
                  <a:t>Determine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AU" sz="2400" dirty="0"/>
                  <a:t>, the equation of the tangent</a:t>
                </a:r>
              </a:p>
              <a:p>
                <a:pPr marL="457200" indent="-457200">
                  <a:buAutoNum type="alphaLcParenR"/>
                </a:pPr>
                <a:endParaRPr lang="en-AU" sz="2400" dirty="0"/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lphaLcParenR" startAt="3"/>
                </a:pPr>
                <a:endParaRPr lang="en-AU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4CA44D-9CC8-4C9B-9AA7-A9D5D5A7B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004" y="45483"/>
                <a:ext cx="6624250" cy="4154984"/>
              </a:xfrm>
              <a:prstGeom prst="rect">
                <a:avLst/>
              </a:prstGeom>
              <a:blipFill>
                <a:blip r:embed="rId4"/>
                <a:stretch>
                  <a:fillRect l="-1473" t="-11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732FF2D-8517-555C-831B-23C99D898755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DA9EBE-002F-1B6D-8555-E27AB8C3E97E}"/>
                  </a:ext>
                </a:extLst>
              </p:cNvPr>
              <p:cNvSpPr txBox="1"/>
              <p:nvPr/>
            </p:nvSpPr>
            <p:spPr>
              <a:xfrm>
                <a:off x="198132" y="4718882"/>
                <a:ext cx="31012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DA9EBE-002F-1B6D-8555-E27AB8C3E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32" y="4718882"/>
                <a:ext cx="3101234" cy="461665"/>
              </a:xfrm>
              <a:prstGeom prst="rect">
                <a:avLst/>
              </a:prstGeom>
              <a:blipFill>
                <a:blip r:embed="rId5"/>
                <a:stretch>
                  <a:fillRect l="-197"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69C1DF-CE85-40FB-A71E-86B38E1B67D4}"/>
                  </a:ext>
                </a:extLst>
              </p:cNvPr>
              <p:cNvSpPr txBox="1"/>
              <p:nvPr/>
            </p:nvSpPr>
            <p:spPr>
              <a:xfrm>
                <a:off x="221406" y="5310147"/>
                <a:ext cx="34612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−8(4)−7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69C1DF-CE85-40FB-A71E-86B38E1B6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06" y="5310147"/>
                <a:ext cx="3461204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A8397D-48A5-6AF1-DCC1-FB1BEC1B936B}"/>
                  </a:ext>
                </a:extLst>
              </p:cNvPr>
              <p:cNvSpPr txBox="1"/>
              <p:nvPr/>
            </p:nvSpPr>
            <p:spPr>
              <a:xfrm>
                <a:off x="3442539" y="5324119"/>
                <a:ext cx="7382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A8397D-48A5-6AF1-DCC1-FB1BEC1B9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539" y="5324119"/>
                <a:ext cx="73821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F223D7-CBA7-A4C3-A123-615EA4B37CC7}"/>
                  </a:ext>
                </a:extLst>
              </p:cNvPr>
              <p:cNvSpPr txBox="1"/>
              <p:nvPr/>
            </p:nvSpPr>
            <p:spPr>
              <a:xfrm>
                <a:off x="198132" y="5868073"/>
                <a:ext cx="45972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−7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F223D7-CBA7-A4C3-A123-615EA4B37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32" y="5868073"/>
                <a:ext cx="4597284" cy="461665"/>
              </a:xfrm>
              <a:prstGeom prst="rect">
                <a:avLst/>
              </a:prstGeom>
              <a:blipFill>
                <a:blip r:embed="rId8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30D9EC-F50C-8952-EF07-D828D29ECC29}"/>
                  </a:ext>
                </a:extLst>
              </p:cNvPr>
              <p:cNvSpPr txBox="1"/>
              <p:nvPr/>
            </p:nvSpPr>
            <p:spPr>
              <a:xfrm>
                <a:off x="933028" y="6323569"/>
                <a:ext cx="11373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=−18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30D9EC-F50C-8952-EF07-D828D29EC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28" y="6323569"/>
                <a:ext cx="113736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4CE33D-9BDD-04F2-03EE-0086CD86351C}"/>
                  </a:ext>
                </a:extLst>
              </p:cNvPr>
              <p:cNvSpPr txBox="1"/>
              <p:nvPr/>
            </p:nvSpPr>
            <p:spPr>
              <a:xfrm>
                <a:off x="6079715" y="3198167"/>
                <a:ext cx="16901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=9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4CE33D-9BDD-04F2-03EE-0086CD863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715" y="3198167"/>
                <a:ext cx="1690143" cy="461665"/>
              </a:xfrm>
              <a:prstGeom prst="rect">
                <a:avLst/>
              </a:prstGeom>
              <a:blipFill>
                <a:blip r:embed="rId10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68DC4D-AB9C-74B7-7A4D-CCA40D1A0829}"/>
                  </a:ext>
                </a:extLst>
              </p:cNvPr>
              <p:cNvSpPr txBox="1"/>
              <p:nvPr/>
            </p:nvSpPr>
            <p:spPr>
              <a:xfrm>
                <a:off x="5712542" y="3681001"/>
                <a:ext cx="23360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−18=9(4)+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68DC4D-AB9C-74B7-7A4D-CCA40D1A0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542" y="3681001"/>
                <a:ext cx="2336024" cy="461665"/>
              </a:xfrm>
              <a:prstGeom prst="rect">
                <a:avLst/>
              </a:prstGeom>
              <a:blipFill>
                <a:blip r:embed="rId11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5DBB35-BA65-B7E7-3BFA-A0F8233EC060}"/>
                  </a:ext>
                </a:extLst>
              </p:cNvPr>
              <p:cNvSpPr txBox="1"/>
              <p:nvPr/>
            </p:nvSpPr>
            <p:spPr>
              <a:xfrm>
                <a:off x="6079715" y="4089749"/>
                <a:ext cx="13736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=−54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5DBB35-BA65-B7E7-3BFA-A0F8233EC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715" y="4089749"/>
                <a:ext cx="1373646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C75C9F-315A-E337-1686-FBBDEB52A6F6}"/>
                  </a:ext>
                </a:extLst>
              </p:cNvPr>
              <p:cNvSpPr txBox="1"/>
              <p:nvPr/>
            </p:nvSpPr>
            <p:spPr>
              <a:xfrm>
                <a:off x="6027136" y="4609215"/>
                <a:ext cx="25862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)=9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−54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C75C9F-315A-E337-1686-FBBDEB52A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136" y="4609215"/>
                <a:ext cx="2586285" cy="461665"/>
              </a:xfrm>
              <a:prstGeom prst="rect">
                <a:avLst/>
              </a:prstGeom>
              <a:blipFill>
                <a:blip r:embed="rId1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02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D0E700-142C-4F04-ABBF-2CB2917F8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659" y="714375"/>
            <a:ext cx="5560345" cy="41057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1C254A-C176-42A8-BCE9-100E1248DA78}"/>
                  </a:ext>
                </a:extLst>
              </p:cNvPr>
              <p:cNvSpPr txBox="1"/>
              <p:nvPr/>
            </p:nvSpPr>
            <p:spPr>
              <a:xfrm>
                <a:off x="5982671" y="133350"/>
                <a:ext cx="5993949" cy="4163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/>
                  <a:t>The diagram on the left shows the graph of a </a:t>
                </a:r>
              </a:p>
              <a:p>
                <a:r>
                  <a:rPr lang="en-AU" sz="2400" dirty="0"/>
                  <a:t>function: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−7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AU" sz="2400" dirty="0"/>
              </a:p>
              <a:p>
                <a:endParaRPr lang="en-AU" sz="2400" dirty="0"/>
              </a:p>
              <a:p>
                <a:r>
                  <a:rPr lang="en-AU" sz="2400" dirty="0"/>
                  <a:t>and a linear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which is a tangent </a:t>
                </a:r>
              </a:p>
              <a:p>
                <a:r>
                  <a:rPr lang="en-AU" sz="2400" dirty="0"/>
                  <a:t>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AU" sz="2400" dirty="0"/>
              </a:p>
              <a:p>
                <a:endParaRPr lang="en-AU" sz="2400" dirty="0"/>
              </a:p>
              <a:p>
                <a:pPr marL="457200" indent="-457200">
                  <a:buFont typeface="+mj-lt"/>
                  <a:buAutoNum type="alphaLcParenR" startAt="2"/>
                </a:pPr>
                <a:r>
                  <a:rPr lang="en-AU" sz="2400" dirty="0"/>
                  <a:t>Determine the coordinates of P, the point </a:t>
                </a:r>
              </a:p>
              <a:p>
                <a:r>
                  <a:rPr lang="en-AU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AU" sz="2400" dirty="0"/>
                  <a:t> intersects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AU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1C254A-C176-42A8-BCE9-100E1248D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671" y="133350"/>
                <a:ext cx="5993949" cy="4163319"/>
              </a:xfrm>
              <a:prstGeom prst="rect">
                <a:avLst/>
              </a:prstGeom>
              <a:blipFill>
                <a:blip r:embed="rId4"/>
                <a:stretch>
                  <a:fillRect l="-1626" t="-11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2D1EB40-304F-94E3-835B-FA353035D753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11653D-BD4F-EDE9-6ECB-760BA79BA175}"/>
              </a:ext>
            </a:extLst>
          </p:cNvPr>
          <p:cNvSpPr txBox="1"/>
          <p:nvPr/>
        </p:nvSpPr>
        <p:spPr>
          <a:xfrm>
            <a:off x="6938260" y="3521427"/>
            <a:ext cx="1708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err="1"/>
              <a:t>Subst</a:t>
            </a:r>
            <a:r>
              <a:rPr lang="en-AU" sz="2400" dirty="0"/>
              <a:t> g(x)=0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F69F90-F4EA-A62F-D08E-B23BEDF38EB3}"/>
                  </a:ext>
                </a:extLst>
              </p:cNvPr>
              <p:cNvSpPr txBox="1"/>
              <p:nvPr/>
            </p:nvSpPr>
            <p:spPr>
              <a:xfrm>
                <a:off x="8574225" y="3983092"/>
                <a:ext cx="18723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0=9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−54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F69F90-F4EA-A62F-D08E-B23BEDF38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225" y="3983092"/>
                <a:ext cx="187230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58687D-A52C-0D71-A577-B17FA32A4D89}"/>
                  </a:ext>
                </a:extLst>
              </p:cNvPr>
              <p:cNvSpPr txBox="1"/>
              <p:nvPr/>
            </p:nvSpPr>
            <p:spPr>
              <a:xfrm>
                <a:off x="8673530" y="4444757"/>
                <a:ext cx="9964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58687D-A52C-0D71-A577-B17FA32A4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530" y="4444757"/>
                <a:ext cx="99649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A0E026-3B9E-F680-C8D2-EFD6A07DD26E}"/>
                  </a:ext>
                </a:extLst>
              </p:cNvPr>
              <p:cNvSpPr txBox="1"/>
              <p:nvPr/>
            </p:nvSpPr>
            <p:spPr>
              <a:xfrm>
                <a:off x="6542315" y="5041622"/>
                <a:ext cx="42624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/>
                  <a:t>P has coordinates 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6,0)</m:t>
                    </m:r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A0E026-3B9E-F680-C8D2-EFD6A07DD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315" y="5041622"/>
                <a:ext cx="4262429" cy="461665"/>
              </a:xfrm>
              <a:prstGeom prst="rect">
                <a:avLst/>
              </a:prstGeom>
              <a:blipFill>
                <a:blip r:embed="rId7"/>
                <a:stretch>
                  <a:fillRect l="-2146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79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D0E700-142C-4F04-ABBF-2CB2917F8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659" y="714375"/>
            <a:ext cx="5560345" cy="41057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1C254A-C176-42A8-BCE9-100E1248DA78}"/>
                  </a:ext>
                </a:extLst>
              </p:cNvPr>
              <p:cNvSpPr txBox="1"/>
              <p:nvPr/>
            </p:nvSpPr>
            <p:spPr>
              <a:xfrm>
                <a:off x="5982671" y="133350"/>
                <a:ext cx="6011197" cy="3424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/>
                  <a:t>The diagram on the left shows the graph of a </a:t>
                </a:r>
              </a:p>
              <a:p>
                <a:r>
                  <a:rPr lang="en-AU" sz="2400" dirty="0"/>
                  <a:t>function: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−7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AU" sz="2400" dirty="0"/>
              </a:p>
              <a:p>
                <a:endParaRPr lang="en-AU" sz="2400" dirty="0"/>
              </a:p>
              <a:p>
                <a:r>
                  <a:rPr lang="en-AU" sz="2400" dirty="0"/>
                  <a:t>and a linear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which is a tangent </a:t>
                </a:r>
              </a:p>
              <a:p>
                <a:r>
                  <a:rPr lang="en-AU" sz="2400" dirty="0"/>
                  <a:t>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AU" sz="2400" dirty="0"/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lphaLcParenR" startAt="3"/>
                </a:pPr>
                <a:r>
                  <a:rPr lang="en-AU" sz="2400" dirty="0"/>
                  <a:t>Show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AU" sz="2400" dirty="0"/>
                  <a:t> cuts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r>
                  <a:rPr lang="en-US" sz="2400" dirty="0"/>
                  <a:t> at (5, 0)</a:t>
                </a:r>
              </a:p>
              <a:p>
                <a:pPr marL="457200" indent="-457200">
                  <a:buFont typeface="+mj-lt"/>
                  <a:buAutoNum type="alphaLcParenR" startAt="3"/>
                </a:pPr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1C254A-C176-42A8-BCE9-100E1248D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671" y="133350"/>
                <a:ext cx="6011197" cy="3424655"/>
              </a:xfrm>
              <a:prstGeom prst="rect">
                <a:avLst/>
              </a:prstGeom>
              <a:blipFill>
                <a:blip r:embed="rId4"/>
                <a:stretch>
                  <a:fillRect l="-1623" t="-14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D209275-4E35-AE5C-BF8A-816AAC9F005C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B5D9C-480D-E0D1-A1FE-53C77396CD72}"/>
              </a:ext>
            </a:extLst>
          </p:cNvPr>
          <p:cNvSpPr txBox="1"/>
          <p:nvPr/>
        </p:nvSpPr>
        <p:spPr>
          <a:xfrm>
            <a:off x="6643292" y="3198167"/>
            <a:ext cx="1708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err="1"/>
              <a:t>Subst</a:t>
            </a:r>
            <a:r>
              <a:rPr lang="en-AU" sz="2400" dirty="0"/>
              <a:t> f(x)=0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BDF3E4-E33F-CF87-3010-5783919931C3}"/>
                  </a:ext>
                </a:extLst>
              </p:cNvPr>
              <p:cNvSpPr txBox="1"/>
              <p:nvPr/>
            </p:nvSpPr>
            <p:spPr>
              <a:xfrm>
                <a:off x="7683422" y="3610568"/>
                <a:ext cx="34201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−7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+10=0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BDF3E4-E33F-CF87-3010-578391993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422" y="3610568"/>
                <a:ext cx="342016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F34C44-70FA-A06D-89B9-0012A8FF5BBB}"/>
                  </a:ext>
                </a:extLst>
              </p:cNvPr>
              <p:cNvSpPr txBox="1"/>
              <p:nvPr/>
            </p:nvSpPr>
            <p:spPr>
              <a:xfrm>
                <a:off x="6542447" y="4209418"/>
                <a:ext cx="30130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b="0" dirty="0"/>
                  <a:t>Using CAS,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=−1,2,5</m:t>
                    </m:r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F34C44-70FA-A06D-89B9-0012A8FF5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447" y="4209418"/>
                <a:ext cx="3013069" cy="461665"/>
              </a:xfrm>
              <a:prstGeom prst="rect">
                <a:avLst/>
              </a:prstGeom>
              <a:blipFill>
                <a:blip r:embed="rId6"/>
                <a:stretch>
                  <a:fillRect l="-3030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402678-FB0E-B9B1-BD89-AD2715055C40}"/>
                  </a:ext>
                </a:extLst>
              </p:cNvPr>
              <p:cNvSpPr txBox="1"/>
              <p:nvPr/>
            </p:nvSpPr>
            <p:spPr>
              <a:xfrm>
                <a:off x="6765639" y="5181015"/>
                <a:ext cx="49917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b="0" dirty="0"/>
                  <a:t>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∴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5,0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𝑖𝑛𝑡𝑒𝑟𝑐𝑒𝑝𝑡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402678-FB0E-B9B1-BD89-AD2715055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639" y="5181015"/>
                <a:ext cx="4991751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97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D0E700-142C-4F04-ABBF-2CB2917F8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659" y="714375"/>
            <a:ext cx="5560345" cy="41057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1C254A-C176-42A8-BCE9-100E1248DA78}"/>
                  </a:ext>
                </a:extLst>
              </p:cNvPr>
              <p:cNvSpPr txBox="1"/>
              <p:nvPr/>
            </p:nvSpPr>
            <p:spPr>
              <a:xfrm>
                <a:off x="5509969" y="12680"/>
                <a:ext cx="680265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/>
                  <a:t>The diagram on the left shows the graph of a </a:t>
                </a:r>
              </a:p>
              <a:p>
                <a:r>
                  <a:rPr lang="en-AU" sz="2400" dirty="0"/>
                  <a:t>function: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−7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AU" sz="2400" dirty="0"/>
              </a:p>
              <a:p>
                <a:endParaRPr lang="en-AU" sz="2400" dirty="0"/>
              </a:p>
              <a:p>
                <a:r>
                  <a:rPr lang="en-AU" sz="2400" dirty="0"/>
                  <a:t>and a linear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which is a tangent </a:t>
                </a:r>
              </a:p>
              <a:p>
                <a:r>
                  <a:rPr lang="en-AU" sz="2400" dirty="0"/>
                  <a:t>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AU" sz="2400" dirty="0"/>
              </a:p>
              <a:p>
                <a:pPr marL="457200" indent="-457200">
                  <a:buFont typeface="+mj-lt"/>
                  <a:buAutoNum type="alphaLcParenR" startAt="4"/>
                </a:pPr>
                <a:r>
                  <a:rPr lang="en-US" sz="2400" dirty="0"/>
                  <a:t>Determine the area of the shaded region </a:t>
                </a:r>
              </a:p>
              <a:p>
                <a:r>
                  <a:rPr lang="en-US" sz="2400" dirty="0"/>
                  <a:t>enclosed by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AU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1C254A-C176-42A8-BCE9-100E1248D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969" y="12680"/>
                <a:ext cx="6802651" cy="3416320"/>
              </a:xfrm>
              <a:prstGeom prst="rect">
                <a:avLst/>
              </a:prstGeom>
              <a:blipFill>
                <a:blip r:embed="rId4"/>
                <a:stretch>
                  <a:fillRect l="-1434" t="-14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7E705B7-5CC6-75AE-176D-918A493C49BB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990A9B-44F2-750A-3EC2-5050CFE64918}"/>
              </a:ext>
            </a:extLst>
          </p:cNvPr>
          <p:cNvGrpSpPr/>
          <p:nvPr/>
        </p:nvGrpSpPr>
        <p:grpSpPr>
          <a:xfrm>
            <a:off x="3522670" y="3063368"/>
            <a:ext cx="202680" cy="438120"/>
            <a:chOff x="3522670" y="3063368"/>
            <a:chExt cx="202680" cy="43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31599D1-6A6E-9176-9552-C6666D84922B}"/>
                    </a:ext>
                  </a:extLst>
                </p14:cNvPr>
                <p14:cNvContentPartPr/>
                <p14:nvPr/>
              </p14:nvContentPartPr>
              <p14:xfrm>
                <a:off x="3665950" y="3424448"/>
                <a:ext cx="59400" cy="77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31599D1-6A6E-9176-9552-C6666D84922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57310" y="3415808"/>
                  <a:ext cx="770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F801D14-323A-1C05-D113-E1BA2EB2A808}"/>
                    </a:ext>
                  </a:extLst>
                </p14:cNvPr>
                <p14:cNvContentPartPr/>
                <p14:nvPr/>
              </p14:nvContentPartPr>
              <p14:xfrm>
                <a:off x="3522670" y="3063368"/>
                <a:ext cx="119520" cy="330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F801D14-323A-1C05-D113-E1BA2EB2A80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13670" y="3054368"/>
                  <a:ext cx="137160" cy="34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503A3E-FE33-D5A6-6E87-75BD04CC290C}"/>
              </a:ext>
            </a:extLst>
          </p:cNvPr>
          <p:cNvGrpSpPr/>
          <p:nvPr/>
        </p:nvGrpSpPr>
        <p:grpSpPr>
          <a:xfrm>
            <a:off x="3087430" y="2579528"/>
            <a:ext cx="457200" cy="315720"/>
            <a:chOff x="3087430" y="2579528"/>
            <a:chExt cx="457200" cy="31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F4AF9DE-D344-563A-5DD4-95C5E11666F5}"/>
                    </a:ext>
                  </a:extLst>
                </p14:cNvPr>
                <p14:cNvContentPartPr/>
                <p14:nvPr/>
              </p14:nvContentPartPr>
              <p14:xfrm>
                <a:off x="3087430" y="2703368"/>
                <a:ext cx="87840" cy="181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F4AF9DE-D344-563A-5DD4-95C5E11666F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78430" y="2694728"/>
                  <a:ext cx="1054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FE782A7-DFCD-3C2D-B840-177DAC753BB2}"/>
                    </a:ext>
                  </a:extLst>
                </p14:cNvPr>
                <p14:cNvContentPartPr/>
                <p14:nvPr/>
              </p14:nvContentPartPr>
              <p14:xfrm>
                <a:off x="3164830" y="2620928"/>
                <a:ext cx="79200" cy="58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FE782A7-DFCD-3C2D-B840-177DAC753BB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55830" y="2611928"/>
                  <a:ext cx="968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FFAC26A-70C5-1E6F-95F0-E218ED4008B7}"/>
                    </a:ext>
                  </a:extLst>
                </p14:cNvPr>
                <p14:cNvContentPartPr/>
                <p14:nvPr/>
              </p14:nvContentPartPr>
              <p14:xfrm>
                <a:off x="3159790" y="2661248"/>
                <a:ext cx="64800" cy="178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FFAC26A-70C5-1E6F-95F0-E218ED4008B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150790" y="2652608"/>
                  <a:ext cx="824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751D722-E0D2-F623-3BB2-D5E02BEB4AF8}"/>
                    </a:ext>
                  </a:extLst>
                </p14:cNvPr>
                <p14:cNvContentPartPr/>
                <p14:nvPr/>
              </p14:nvContentPartPr>
              <p14:xfrm>
                <a:off x="3315670" y="2775008"/>
                <a:ext cx="3960" cy="120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751D722-E0D2-F623-3BB2-D5E02BEB4AF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307030" y="2766008"/>
                  <a:ext cx="216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0C7BDEB-89C5-0BDD-74F5-98B83F906B18}"/>
                    </a:ext>
                  </a:extLst>
                </p14:cNvPr>
                <p14:cNvContentPartPr/>
                <p14:nvPr/>
              </p14:nvContentPartPr>
              <p14:xfrm>
                <a:off x="3350950" y="2579528"/>
                <a:ext cx="193680" cy="277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0C7BDEB-89C5-0BDD-74F5-98B83F906B1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342310" y="2570888"/>
                  <a:ext cx="21132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AA616F9-E340-879F-2B79-A1A221F25450}"/>
              </a:ext>
            </a:extLst>
          </p:cNvPr>
          <p:cNvGrpSpPr/>
          <p:nvPr/>
        </p:nvGrpSpPr>
        <p:grpSpPr>
          <a:xfrm>
            <a:off x="4179670" y="3957608"/>
            <a:ext cx="612360" cy="369000"/>
            <a:chOff x="4179670" y="3957608"/>
            <a:chExt cx="612360" cy="36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CF9CFB0-423A-FCA1-353F-03AF68F90532}"/>
                    </a:ext>
                  </a:extLst>
                </p14:cNvPr>
                <p14:cNvContentPartPr/>
                <p14:nvPr/>
              </p14:nvContentPartPr>
              <p14:xfrm>
                <a:off x="4179670" y="3981008"/>
                <a:ext cx="101520" cy="286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CF9CFB0-423A-FCA1-353F-03AF68F9053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171030" y="3972368"/>
                  <a:ext cx="1191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3B15D7E-FF4E-B875-A9DE-EE842E8B096D}"/>
                    </a:ext>
                  </a:extLst>
                </p14:cNvPr>
                <p14:cNvContentPartPr/>
                <p14:nvPr/>
              </p14:nvContentPartPr>
              <p14:xfrm>
                <a:off x="4336990" y="3991448"/>
                <a:ext cx="83520" cy="208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3B15D7E-FF4E-B875-A9DE-EE842E8B096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327990" y="3982448"/>
                  <a:ext cx="1011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7E8BF36-FFF9-CDE3-4D9C-C086B36E76CB}"/>
                    </a:ext>
                  </a:extLst>
                </p14:cNvPr>
                <p14:cNvContentPartPr/>
                <p14:nvPr/>
              </p14:nvContentPartPr>
              <p14:xfrm>
                <a:off x="4518790" y="4136168"/>
                <a:ext cx="16200" cy="190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7E8BF36-FFF9-CDE3-4D9C-C086B36E76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510150" y="4127168"/>
                  <a:ext cx="338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F200E18-19BA-9049-07F7-B5EC631F8015}"/>
                    </a:ext>
                  </a:extLst>
                </p14:cNvPr>
                <p14:cNvContentPartPr/>
                <p14:nvPr/>
              </p14:nvContentPartPr>
              <p14:xfrm>
                <a:off x="4576750" y="4046888"/>
                <a:ext cx="89640" cy="147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F200E18-19BA-9049-07F7-B5EC631F801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568110" y="4038248"/>
                  <a:ext cx="107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45EA9F9-4468-8EE0-53F1-25104E94C2D2}"/>
                    </a:ext>
                  </a:extLst>
                </p14:cNvPr>
                <p14:cNvContentPartPr/>
                <p14:nvPr/>
              </p14:nvContentPartPr>
              <p14:xfrm>
                <a:off x="4717870" y="3957608"/>
                <a:ext cx="74160" cy="358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45EA9F9-4468-8EE0-53F1-25104E94C2D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708870" y="3948608"/>
                  <a:ext cx="91800" cy="37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F9C8B4-409B-33E5-BB77-638393B5156C}"/>
                  </a:ext>
                </a:extLst>
              </p:cNvPr>
              <p:cNvSpPr txBox="1"/>
              <p:nvPr/>
            </p:nvSpPr>
            <p:spPr>
              <a:xfrm>
                <a:off x="5103070" y="3582822"/>
                <a:ext cx="6232155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b="0" dirty="0"/>
                  <a:t>Area of region =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AU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−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AU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  <m:e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AU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d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F9C8B4-409B-33E5-BB77-638393B51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070" y="3582822"/>
                <a:ext cx="6232155" cy="645048"/>
              </a:xfrm>
              <a:prstGeom prst="rect">
                <a:avLst/>
              </a:prstGeom>
              <a:blipFill>
                <a:blip r:embed="rId29"/>
                <a:stretch>
                  <a:fillRect l="-1468" b="-75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6716F2C-4BF5-F51E-756B-BA6B6AAED9A3}"/>
                  </a:ext>
                </a:extLst>
              </p14:cNvPr>
              <p14:cNvContentPartPr/>
              <p14:nvPr/>
            </p14:nvContentPartPr>
            <p14:xfrm>
              <a:off x="3116950" y="3478808"/>
              <a:ext cx="883440" cy="368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6716F2C-4BF5-F51E-756B-BA6B6AAED9A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80950" y="3407168"/>
                <a:ext cx="955080" cy="51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2EBB4CAD-213E-C208-E8A5-CE3188D37297}"/>
              </a:ext>
            </a:extLst>
          </p:cNvPr>
          <p:cNvGrpSpPr/>
          <p:nvPr/>
        </p:nvGrpSpPr>
        <p:grpSpPr>
          <a:xfrm>
            <a:off x="3097510" y="3505088"/>
            <a:ext cx="415440" cy="416520"/>
            <a:chOff x="3097510" y="3505088"/>
            <a:chExt cx="415440" cy="41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82C423D-B7F4-BE2A-D51D-0177582B934A}"/>
                    </a:ext>
                  </a:extLst>
                </p14:cNvPr>
                <p14:cNvContentPartPr/>
                <p14:nvPr/>
              </p14:nvContentPartPr>
              <p14:xfrm>
                <a:off x="3097510" y="3505088"/>
                <a:ext cx="227880" cy="123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82C423D-B7F4-BE2A-D51D-0177582B934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88870" y="3496448"/>
                  <a:ext cx="2455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BD9773E-A4C7-7E66-844E-C97414819958}"/>
                    </a:ext>
                  </a:extLst>
                </p14:cNvPr>
                <p14:cNvContentPartPr/>
                <p14:nvPr/>
              </p14:nvContentPartPr>
              <p14:xfrm>
                <a:off x="3134230" y="3529928"/>
                <a:ext cx="299880" cy="217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BD9773E-A4C7-7E66-844E-C9741481995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25590" y="3520928"/>
                  <a:ext cx="3175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E4CAF63-1700-9F88-8657-416073D8E13B}"/>
                    </a:ext>
                  </a:extLst>
                </p14:cNvPr>
                <p14:cNvContentPartPr/>
                <p14:nvPr/>
              </p14:nvContentPartPr>
              <p14:xfrm>
                <a:off x="3122350" y="3667088"/>
                <a:ext cx="390600" cy="217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E4CAF63-1700-9F88-8657-416073D8E13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13710" y="3658088"/>
                  <a:ext cx="4082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20A10E0-D994-8556-8E94-26C42FF91599}"/>
                    </a:ext>
                  </a:extLst>
                </p14:cNvPr>
                <p14:cNvContentPartPr/>
                <p14:nvPr/>
              </p14:nvContentPartPr>
              <p14:xfrm>
                <a:off x="3162670" y="3825488"/>
                <a:ext cx="164880" cy="96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20A10E0-D994-8556-8E94-26C42FF9159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54030" y="3816488"/>
                  <a:ext cx="182520" cy="11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2489E35-F863-6A2E-A556-8EC37E6F49DF}"/>
                  </a:ext>
                </a:extLst>
              </p14:cNvPr>
              <p14:cNvContentPartPr/>
              <p14:nvPr/>
            </p14:nvContentPartPr>
            <p14:xfrm>
              <a:off x="693430" y="5189888"/>
              <a:ext cx="353160" cy="332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2489E35-F863-6A2E-A556-8EC37E6F49D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7430" y="5117888"/>
                <a:ext cx="42480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352129D-F823-1527-6B18-A3FB6A2E7844}"/>
                  </a:ext>
                </a:extLst>
              </p14:cNvPr>
              <p14:cNvContentPartPr/>
              <p14:nvPr/>
            </p14:nvContentPartPr>
            <p14:xfrm>
              <a:off x="1201390" y="5328848"/>
              <a:ext cx="301320" cy="219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352129D-F823-1527-6B18-A3FB6A2E784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92390" y="5320208"/>
                <a:ext cx="3189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239B190-281B-A894-69BA-10D3AF727E34}"/>
                  </a:ext>
                </a:extLst>
              </p14:cNvPr>
              <p14:cNvContentPartPr/>
              <p14:nvPr/>
            </p14:nvContentPartPr>
            <p14:xfrm>
              <a:off x="1629790" y="5162528"/>
              <a:ext cx="344880" cy="3762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239B190-281B-A894-69BA-10D3AF727E3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621150" y="5153528"/>
                <a:ext cx="36252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18D5BE4-A80E-AA81-3807-5CC1976B4C28}"/>
                  </a:ext>
                </a:extLst>
              </p:cNvPr>
              <p:cNvSpPr txBox="1"/>
              <p:nvPr/>
            </p:nvSpPr>
            <p:spPr>
              <a:xfrm>
                <a:off x="5030536" y="4177132"/>
                <a:ext cx="5329857" cy="783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−54</m:t>
                          </m:r>
                        </m:e>
                      </m:nary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−4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−7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+10</m:t>
                          </m:r>
                        </m:e>
                      </m:nary>
                      <m:r>
                        <a:rPr lang="en-AU" sz="2000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18D5BE4-A80E-AA81-3807-5CC1976B4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536" y="4177132"/>
                <a:ext cx="5329857" cy="783099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E305F78-A8DA-A678-16CD-549093C76975}"/>
                  </a:ext>
                </a:extLst>
              </p:cNvPr>
              <p:cNvSpPr txBox="1"/>
              <p:nvPr/>
            </p:nvSpPr>
            <p:spPr>
              <a:xfrm>
                <a:off x="5030536" y="4949715"/>
                <a:ext cx="5037276" cy="8881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  <m:sSup>
                                    <m:sSupPr>
                                      <m:ctrlP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−54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p>
                                    <m:sSupPr>
                                      <m:ctrlP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sSup>
                                    <m:sSupPr>
                                      <m:ctrlP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+10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E305F78-A8DA-A678-16CD-549093C76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536" y="4949715"/>
                <a:ext cx="5037276" cy="88819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00E6843-8EDE-CF60-7A5E-CD73830DC065}"/>
                  </a:ext>
                </a:extLst>
              </p:cNvPr>
              <p:cNvSpPr txBox="1"/>
              <p:nvPr/>
            </p:nvSpPr>
            <p:spPr>
              <a:xfrm>
                <a:off x="5030536" y="5745144"/>
                <a:ext cx="2922980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=18−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127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89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𝑢𝑛𝑖𝑡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00E6843-8EDE-CF60-7A5E-CD73830DC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536" y="5745144"/>
                <a:ext cx="2922980" cy="668516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24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1" grpId="0"/>
      <p:bldP spid="42" grpId="0"/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18654</TotalTime>
  <Words>1034</Words>
  <Application>Microsoft Office PowerPoint</Application>
  <PresentationFormat>Widescreen</PresentationFormat>
  <Paragraphs>143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666</cp:revision>
  <dcterms:created xsi:type="dcterms:W3CDTF">2020-02-17T13:56:23Z</dcterms:created>
  <dcterms:modified xsi:type="dcterms:W3CDTF">2023-03-10T02:36:42Z</dcterms:modified>
</cp:coreProperties>
</file>