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299" r:id="rId3"/>
    <p:sldId id="278" r:id="rId4"/>
    <p:sldId id="279" r:id="rId5"/>
    <p:sldId id="261" r:id="rId6"/>
    <p:sldId id="262" r:id="rId7"/>
    <p:sldId id="263" r:id="rId8"/>
    <p:sldId id="267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038EF-0409-4D66-9DD3-7C41C3255176}" v="1037" dt="2023-03-20T06:53:23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20T06:53:23.169" v="1661" actId="20577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20T06:17:55.607" v="1637" actId="20577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20T06:17:51.296" v="1636" actId="20577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20T06:17:55.607" v="1637" actId="20577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20T06:22:05.310" v="1638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20T06:52:41.343" v="1660" actId="20577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20T06:52:14.424" v="1651" actId="20577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20T06:52:41.343" v="1660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20T06:53:23.169" v="1661" actId="20577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20T06:53:23.169" v="1661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23:21:08.78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6 230,'0'0'20,"0"0"-20,0 0 0,0 0 0,0 0 84,0 0 13,0 0 3,0 0 0,0 0-43,0 0-8,0 0-1,0 0-1,0 0 67,0 0 14,0 0 2,0 0 1,0 0-3,0 0-1,0 0 0,0 0 0,0 0-47,0 0-8,0 0-3,0 0 0,0 0-29,10 0-7,-10 0-1,16 4 0,-1-4-12,-5 0-2,-10 0-1,0 0 0,16 5-1,-6-1 0,5-4 0,0 0 0,1 0 0,4 0-1,0 5 0,1-1 0,4-4 5,1 0 0,-1 0 1,6-4 0,-1 8-2,1-4-1,0 0 0,-1 0 0,1 0-10,4 5-8,-4-5 12,0 4-12,4 5 10,1-9-10,0 5 8,5-1-8,-1-4 24,1 0 0,0 0 0,0 0 0,-1-4-8,1 4-1,5 0-1,0 0 0,0-5 10,0 5 1,-5-9 1,-1 9 0,-4 0-8,5 0-2,-6 0 0,1 0 0,0 0-16,-6 0 0,1 0 8,5 0-8,-6 9 0,6-9 10,-5 0-10,-1 0 8,-4-9 0,4 5-8,-4 4 12,4-5-4,-4 1 6,4-1 1,-4 5 0,-6-4 0,6 4-7,-6-5 0,1 1-8,-6 4 12,0-5-12,-5 5 9,6 0-9,-16 0 8,10 0-8,-10 0 0,0 0 0,0 0 0,0 0-24,0 0-8,0 0 0,0 0-1,0 0-146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37.101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0 353 32 0,'0'-13'0'16,"3"-1"40"-16,4 14 0 16,6 7-28-16,-1-2 1 15,1 2 48-15,9-7 1 16,8-7-4-16,-3-5 0 16,3-8-57-16,-2-5 0 15,-1 0 42-15,-9-2 0 16,-1-1-9-16,-4 4 0 15,-6 1-34-15,-4-4 0 16,-6 7 28-16,-4-2 0 16,-3 2-29-16,-5 3 0 15,-8 4 1-15,6 6 0 16,-1 4-23-16,-7 8 1 16,-5 10 21-16,8 12 1 15,-3 13 24-15,5 10 1 0,5 4-47 16,5-12 0-1,5 1 20-15,18-9 1 0,9-4 17 16,11-7 1-16,9-14-29 16,3-9 0-16,5-9 9 15,2-11 0-15,5-8 1 16,-2-11 1-16,3-11 27 16,-3 3 0-16,-3 0-56 15,-10 7 0-15,-7 8 31 16,-7 7 1-16,-11 10 18 0,-2 3 0 15,-15 7-33-15,-10 22 0 16,-15 10 31-16,-2 13 1 16,-6 10-17-16,6-1 0 15,-1 3-3-15,8-9 1 16,8-16-10-16,2-5 1 16,5-4 9-16,5-3 1 15,5-13 2-15,10-4 0 16,10-11-2-16,0-9 1 15,2-13-7-15,-4-2 0 16,-1-5 9-16,-4 4 1 16,-6 4-4-16,1 4 1 15,-1 8-2-15,-7 7 0 16,3 0 1-16,-8 25 0 16,-5 15 15-16,-3 22 1 15,-12 22-17-15,-5 8 1 16,-5 12 5-16,-2 13 0 0,-6 15-16 15,-6 17 0-15,-9 15 31 16,8-20 0-16,0-8-23 16,8-19 1-16,2-17 2 15,8-13 1-15,2-18-1 16,0-17 1-16,-3-19-9 16,6-6 1-16,4-12 7 15,-4-17 0-15,-3-13-12 0,0-10 0 16,5-12 11-16,15-10 1 15,13-10-6-15,17-15 0 16,14-14 5-16,31-21 0 16,28-15 0-16,6 18 1 15,13 3-4-15,-7 1 0 16,-3 6-2-16,-12 17 0 16,-10 13 4-16,-10 17 1 15,-10 20 0-15,-18 14 0 16,-12 14 0-16,-13 6 0 15,-12 8-1-15,0 10 1 16,-2 7 1-16,-8 11 1 16,0 14-2-16,-5-7 0 15,0 7 0-15,-3-2 0 16,-2-3 37-16,0-7 1 16,0-3-51-16,1-5 1 15,1-9 12-15,3-3 0 0,0-3 0 16,3-2 0-16,-1-5-1 15,1-7 1-15,2-8 1 16,2-15 0-16,6-15-1 16,2 1 0-16,2-1 4 15,3 3 1-15,0 4-12 16,5 9 1-16,5 9 3 16,2-3 0-16,1 11-14 0,-1 0 1 15,1 4-27-15,-1 1 1 16,-2-1-128-16,0 3 0 15,0 0 89-15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1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11376 0 0,'0'0'1374'0'0,"-1"2"-511"0"0,-19 40 6355 0 0,18-37-7066 0 0,0-1 133 0 0,0 0 0 0 0,1 0 0 0 0,-1 0 0 0 0,1 1 0 0 0,0-1 0 0 0,0 0 0 0 0,0 9 0 0 0,0 7 88 0 0,0-10-232 0 0,1 0 0 0 0,0-1-1 0 0,1 1 1 0 0,0 0 0 0 0,0-1 0 0 0,5 18 0 0 0,-4-20-94 0 0,0 1 0 0 0,0-1 0 0 0,0 1 0 0 0,-1 0 0 0 0,0-1 0 0 0,-1 1 0 0 0,0 0 0 0 0,-1 12 0 0 0,0-5-30 0 0,1-1-1 0 0,0 1 0 0 0,1 0 1 0 0,3 15-1 0 0,1-11-16 0 0,-3-5 11 0 0,-2-11 249 0 0,-1-9-225 0 0,1-1 1 0 0,-1 1-1 0 0,0-1 1 0 0,-3-7-1 0 0,3 9-48 0 0,0 0 1 0 0,1 0-1 0 0,-1-1 0 0 0,1 1 0 0 0,0 0 1 0 0,1-8-1 0 0,0-2-59 0 0,7-33-135 0 0,-9 26 207 0 0,1 9 0 0 0,0 0 0 0 0,0 0 0 0 0,1 0 0 0 0,5-21 0 0 0,-1 11 0 0 0,-4 12 0 0 0,-1 0 12 0 0,0 9 47 0 0,0 2-54 0 0,0-1 0 0 0,0 1 1 0 0,0 0-1 0 0,0-1 0 0 0,0 1 0 0 0,1-1 1 0 0,-1 1-1 0 0,0 0 0 0 0,0-1 0 0 0,1 1 1 0 0,-1 0-1 0 0,0-1 0 0 0,0 1 0 0 0,1 0 1 0 0,-1-1-1 0 0,0 1 0 0 0,1 0 0 0 0,-1-1 1 0 0,0 1-1 0 0,1 0 0 0 0,1-2 489 0 0,-2 6-485 0 0,0-2-9 0 0,0-1 1 0 0,0 1-1 0 0,1 0 1 0 0,-1-1 0 0 0,1 1-1 0 0,-1-1 1 0 0,1 1-1 0 0,-1-1 1 0 0,1 1 0 0 0,0-1-1 0 0,0 1 1 0 0,1 2-1 0 0,4 8 8 0 0,-3-7-1 0 0,-1 1 1 0 0,0-1-1 0 0,-1 1 0 0 0,2 10 1 0 0,6 18 8 0 0,-7-27-115 0 0,0 1-1 0 0,-1-1 1 0 0,0 1 0 0 0,-1-1-1 0 0,1 1 1 0 0,-1 0-1 0 0,-2 10 1 0 0,1-8-191 0 0,1 1 0 0 0,0-1 0 0 0,3 17 1 0 0,0-9-1061 0 0,-8 6-66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1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23 8576 0 0,'0'0'780'0'0,"-2"-1"-470"0"0,-20-16 8217 0 0,19 17-7519 0 0,-7 0 14 0 0,8 0 441 0 0,2 0-1423 0 0,0 0 0 0 0,0 0 0 0 0,-1-1 0 0 0,1 1 0 0 0,0 0 0 0 0,0 0 0 0 0,0-1 0 0 0,0 1 0 0 0,0 0 0 0 0,-1 0 0 0 0,1 0 0 0 0,0-1 0 0 0,0 1 0 0 0,0 0 1 0 0,-1 0-1 0 0,1 0 0 0 0,0 0 0 0 0,0 0 0 0 0,-1-1 0 0 0,1 1 0 0 0,0 0 0 0 0,0 0 0 0 0,-1 0 0 0 0,1 0 0 0 0,0 0 0 0 0,-1 0 0 0 0,1 0 0 0 0,0 0 0 0 0,0 0 0 0 0,-1 0 0 0 0,1 0 0 0 0,0 0 0 0 0,0 0 0 0 0,-1 0 0 0 0,1 0 0 0 0,-1 0 0 0 0,-42 5 408 0 0,29 1-448 0 0,-31 27 194 0 0,43-28-58 0 0,2 1-99 0 0,-1 0 1 0 0,0 0 0 0 0,-3 8 0 0 0,3-9-39 0 0,-1 0 0 0 0,1 0 0 0 0,0 0 0 0 0,1 0 0 0 0,-1 0 0 0 0,1 0 0 0 0,0 0 0 0 0,1 8 0 0 0,3 17-9 0 0,-3-22-1 0 0,0 0 1 0 0,1-1 0 0 0,-1 1 0 0 0,1-1-1 0 0,5 13 1 0 0,3-3 7 0 0,-7-14 11 0 0,-2-2-13 0 0,0-1 1 0 0,0 1-1 0 0,0-1 1 0 0,0 1-1 0 0,0 0 1 0 0,0 0-1 0 0,0 0 1 0 0,-1-1-1 0 0,1 1 1 0 0,0 0-1 0 0,-1 0 1 0 0,1 0-1 0 0,-1 0 1 0 0,1 0-1 0 0,-1 0 1 0 0,1 2-1 0 0,4-1-96 0 0,21 7-86 0 0,-25-9 183 0 0,0 0 0 0 0,-1 0 0 0 0,1 0 0 0 0,0 0 0 0 0,-1 0 0 0 0,1 0-1 0 0,0 0 1 0 0,0 0 0 0 0,-1 0 0 0 0,1 0 0 0 0,0 0 0 0 0,-1-1 0 0 0,1 1 0 0 0,0 0-1 0 0,-1 0 1 0 0,1-1 0 0 0,-1 1 0 0 0,1 0 0 0 0,0-1 0 0 0,2 0-2 0 0,0-1 6 0 0,33-13 0 0 0,-33 14 0 0 0,-1 0 0 0 0,0-1 0 0 0,0 1 0 0 0,0-1 0 0 0,0 1 0 0 0,0-1 0 0 0,0 0 0 0 0,-1 0 0 0 0,1 1 0 0 0,-1-1 0 0 0,1 0 0 0 0,-1 0 0 0 0,2-3 0 0 0,10-17 0 0 0,-11 19 0 0 0,0 0 0 0 0,0 0 0 0 0,0 0 0 0 0,-1-1 0 0 0,1 1 0 0 0,-1-1 0 0 0,2-4 0 0 0,-1 5 0 0 0,0 0 0 0 0,4-13 0 0 0,-5 6 11 0 0,-1 7 126 0 0,1 7-125 0 0,0 0 0 0 0,0-1 0 0 0,0 0 0 0 0,1 1 0 0 0,-1-1-1 0 0,1 0 1 0 0,0 0 0 0 0,0 1 0 0 0,0-1 0 0 0,0-1 0 0 0,5 6 0 0 0,8 13-32 0 0,-2 7-117 0 0,14 39-1 0 0,-7-13 142 0 0,6 20-4 0 0,-5-13 0 0 0,-19-52 0 0 0,-1-1 0 0 0,10 20 0 0 0,7 17-140 0 0,-16-42-585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1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79 3680 0 0,'-2'-2'6273'0'0,"-1"-3"-4530"0"0,0 1 0 0 0,0-1 0 0 0,-1 1 0 0 0,-7-7-1 0 0,-1 1 1250 0 0,-25-15-1 0 0,33 23-2758 0 0,0 1 0 0 0,0-1 0 0 0,0 1 0 0 0,-1 0 0 0 0,-6-1 0 0 0,-1 0-14 0 0,10 1-169 0 0,-1 1 0 0 0,0 0 0 0 0,0 0 0 0 0,0 0 0 0 0,0 0-1 0 0,1 0 1 0 0,-1 1 0 0 0,0-1 0 0 0,0 1 0 0 0,1 0 0 0 0,-1 0 0 0 0,0 0 0 0 0,1 0-1 0 0,-1 0 1 0 0,1 1 0 0 0,-4 1 0 0 0,-6 4 114 0 0,9-6-138 0 0,0 1-1 0 0,0 0 1 0 0,0 1 0 0 0,1-1-1 0 0,-1 0 1 0 0,0 1 0 0 0,1-1-1 0 0,0 1 1 0 0,0 0 0 0 0,0 0-1 0 0,0 0 1 0 0,-2 3-1 0 0,-3 5-38 0 0,5-7 19 0 0,0-1 0 0 0,0 1 0 0 0,0 0 1 0 0,0 0-1 0 0,0 0 0 0 0,1 0 0 0 0,0 1 0 0 0,-1-1 0 0 0,2 0 0 0 0,-1 0 0 0 0,0 6 1 0 0,1-3-124 0 0,1-1 0 0 0,-1 1 0 0 0,1-1 0 0 0,1 0 0 0 0,-1 1 1 0 0,1-1-1 0 0,4 8 0 0 0,-3-6 78 0 0,1 0 1 0 0,0 0-1 0 0,1-1 0 0 0,-1 1 1 0 0,1-1-1 0 0,1 0 0 0 0,0-1 1 0 0,0 1-1 0 0,0-1 0 0 0,0 0 1 0 0,1-1-1 0 0,8 6 0 0 0,-4-5 68 0 0,0 0-1 0 0,0 0 1 0 0,1-1-1 0 0,-1 0 1 0 0,1-1-1 0 0,0-1 1 0 0,23 4-1 0 0,11 9-28 0 0,-30-12 0 0 0,-13 0 0 0 0,0 0 0 0 0,1-1 0 0 0,1 0 0 0 0,-1 0 0 0 0,0 0 0 0 0,-1 1 0 0 0,6 5 0 0 0,-8-7 0 0 0,0-1 0 0 0,0 1 0 0 0,-1-1 0 0 0,1 1 0 0 0,0 0 0 0 0,-1-1 0 0 0,1 1 0 0 0,0 3 0 0 0,2 7 0 0 0,-1-6-7 0 0,-1-3 0 0 0,0 0 1 0 0,-1 1 0 0 0,1-1 0 0 0,-1 0 0 0 0,1 1 0 0 0,-1-1 0 0 0,0 1 0 0 0,-1 4 0 0 0,1-1-25 0 0,0-3 2 0 0,0-1 1 0 0,0 1-1 0 0,0-1 1 0 0,0 1-1 0 0,-1-1 1 0 0,0 1-1 0 0,0-1 1 0 0,0 1-1 0 0,0-1 1 0 0,0 0-1 0 0,0 1 1 0 0,-3 3-1 0 0,4-7 13 0 0,-1 1-1 0 0,0-1 1 0 0,1 1-1 0 0,-1 0 1 0 0,1-1-1 0 0,-1 1 1 0 0,0-1-1 0 0,1 1 1 0 0,-1-1-1 0 0,0 0 0 0 0,1 1 1 0 0,-1-1-1 0 0,0 0 1 0 0,0 1-1 0 0,-5 1-27 0 0,-4 8-45 0 0,10-10 85 0 0,-1 0 1 0 0,1 0-1 0 0,0 1 0 0 0,0-1 1 0 0,-1 0-1 0 0,1 0 0 0 0,0 0 1 0 0,0 1-1 0 0,-1-1 1 0 0,1 0-1 0 0,0 0 0 0 0,-1 0 1 0 0,1 0-1 0 0,0 0 0 0 0,-1 0 1 0 0,1 0-1 0 0,0 0 1 0 0,-1 0-1 0 0,1 0 0 0 0,0 0 1 0 0,0 0-1 0 0,-1 0 0 0 0,1 0 1 0 0,0 0-1 0 0,-1 0 0 0 0,1 0 1 0 0,0 0-1 0 0,-1 0 1 0 0,1 0-1 0 0,-1-1 0 0 0,-1 1-14 0 0,-3-2 11 0 0,1 1-1 0 0,-1-1 1 0 0,0 0-1 0 0,0 0 0 0 0,1 0 1 0 0,-1-1-1 0 0,1 0 1 0 0,0 0-1 0 0,0 0 1 0 0,0 0-1 0 0,0 0 1 0 0,0-1-1 0 0,1 0 0 0 0,0 0 1 0 0,0 0-1 0 0,0 0 1 0 0,-3-6-1 0 0,1 3 6 0 0,1-1 0 0 0,1 0 0 0 0,-1 0 0 0 0,1 0 0 0 0,1 0 0 0 0,0 0 0 0 0,0-1 0 0 0,-1-9 0 0 0,-1-9 88 0 0,3 23-67 0 0,0 1 0 0 0,1-1 0 0 0,-1 1 0 0 0,1-1 1 0 0,0 0-1 0 0,0 1 0 0 0,0-1 0 0 0,1-5 0 0 0,0 3 12 0 0,0-1 0 0 0,1 1 0 0 0,0-1 0 0 0,0 1 0 0 0,0 0-1 0 0,5-9 1 0 0,9-12 108 0 0,-13 21-128 0 0,0 1 0 0 0,1-1 0 0 0,-1 0 0 0 0,1 1 0 0 0,1 0 0 0 0,5-7 0 0 0,-2 5-213 0 0,0 1 0 0 0,17-12 1 0 0,9 2-3682 0 0,-16 10-4028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2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9216 0 0,'0'0'10462'0'0,"0"3"-9150"0"0,0 4-540 0 0,-1 0 1 0 0,-3 15-1 0 0,2-14-427 0 0,0 1-1 0 0,1 0 0 0 0,-1 10 1 0 0,2 39 679 0 0,13-64-1078 0 0,-10 3 54 0 0,0 0-1 0 0,0 0 1 0 0,0 0 0 0 0,0 0-1 0 0,0 0 1 0 0,-1-1-1 0 0,4-5 1 0 0,-3 4 3 0 0,0 0 1 0 0,0 1-1 0 0,1 0 0 0 0,5-6 1 0 0,7-3 63 0 0,-16 13-74 0 0,1-3 0 0 0,2 0-46 0 0,-1 2 69 0 0,0 0 0 0 0,0 0 0 0 0,0 1 0 0 0,1-1 1 0 0,-1 1-1 0 0,0-1 0 0 0,0 1 0 0 0,0 0 0 0 0,1 0 1 0 0,-1 0-1 0 0,0 0 0 0 0,0 0 0 0 0,1 1 0 0 0,-1-1 1 0 0,0 1-1 0 0,0-1 0 0 0,0 1 0 0 0,0 0 1 0 0,0 0-1 0 0,0 0 0 0 0,3 1 0 0 0,6 4-179 0 0,-9-5 148 0 0,-1 0 0 0 0,1 0 1 0 0,0 0-1 0 0,-1 0 0 0 0,1 0 0 0 0,0 1 1 0 0,-1-1-1 0 0,0 0 0 0 0,1 1 0 0 0,-1 0 1 0 0,0-1-1 0 0,0 1 0 0 0,0 0 0 0 0,0-1 1 0 0,1 4-1 0 0,9 31 18 0 0,-9-29-9 0 0,-1-5 6 0 0,-1 0 0 0 0,1-1 0 0 0,-1 1 0 0 0,1-1 0 0 0,-1 1 0 0 0,0 0 0 0 0,0-1 0 0 0,0 1 0 0 0,0 0 0 0 0,0-1 0 0 0,0 1 0 0 0,0 2 0 0 0,-1 3 0 0 0,2-1 0 0 0,1-3 0 0 0,7 23 0 0 0,-3-9 0 0 0,-3-1 0 0 0,-2-15 0 0 0,-1 0 0 0 0,1 0 0 0 0,0 0 0 0 0,-1 0 0 0 0,1 0 0 0 0,0 0 0 0 0,0-1 0 0 0,0 1 0 0 0,0 0 0 0 0,0-1 0 0 0,-1 1 0 0 0,3 0 0 0 0,-2 0 0 0 0,0-1 0 0 0,0 0 0 0 0,-1 1 0 0 0,1-1 0 0 0,0 0 0 0 0,0 0 0 0 0,0 0 0 0 0,0 0 0 0 0,-1 0 0 0 0,1 0 0 0 0,0 0 0 0 0,0 0 0 0 0,1 0 0 0 0,1-2 36 0 0,1 0 0 0 0,-1 0 0 0 0,0 0-1 0 0,0 0 1 0 0,0 0 0 0 0,0 0 0 0 0,0-1 0 0 0,-1 0-1 0 0,3-3 1 0 0,-2 3 169 0 0,0 0 1 0 0,0 0-1 0 0,0 1 0 0 0,6-5 0 0 0,2 5 210 0 0,-6 2-409 0 0,1 0 1 0 0,-1 0-1 0 0,1 0 1 0 0,-1 1-1 0 0,0 0 1 0 0,0 0-1 0 0,1 0 0 0 0,-1 1 1 0 0,0 0-1 0 0,0 0 1 0 0,0 0-1 0 0,-1 0 1 0 0,1 1-1 0 0,0 0 1 0 0,-1 0-1 0 0,0 0 0 0 0,6 6 1 0 0,1 0 2 0 0,-1 0 0 0 0,0 1 0 0 0,-1 0 0 0 0,0 0 0 0 0,-1 1 0 0 0,0 1 0 0 0,6 12 0 0 0,-4-6-475 0 0,1 3-7339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2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12640 0 0,'0'0'9162'0'0,"3"-1"-8759"0"0,16-4-131 0 0,-1 1 0 0 0,1 1 1 0 0,30-2-1 0 0,-31 5-170 0 0,-7 0-71 0 0,1 0 0 0 0,-1 1 0 0 0,17 3-1 0 0,-10-3-97 0 0,-14-1-34 0 0,-1 0 0 0 0,1 0-1 0 0,-1 1 1 0 0,1 0 0 0 0,0-1 0 0 0,-1 1 0 0 0,4 2 0 0 0,-5-2-1316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2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14888 0 0,'-12'12'2670'0'0,"12"-12"-2545"0"0,0 1 0 0 0,-1-1-1 0 0,1 0 1 0 0,-1 0 0 0 0,1 0 0 0 0,0 1-1 0 0,0-1 1 0 0,-1 0 0 0 0,1 0 0 0 0,0 1-1 0 0,-1-1 1 0 0,1 0 0 0 0,0 1 0 0 0,0-1-1 0 0,0 0 1 0 0,-1 1 0 0 0,1-1 0 0 0,0 0-1 0 0,0 1 1 0 0,0-1 0 0 0,0 0 0 0 0,0 1-1 0 0,0-1 1 0 0,0 1 0 0 0,-1-1 0 0 0,1 1 0 0 0,-2 9 777 0 0,-1 0-713 0 0,2-1-1 0 0,-1 0 1 0 0,1 0 0 0 0,1 1 0 0 0,0-1 0 0 0,0 1 0 0 0,1-1 0 0 0,2 12-1 0 0,1 32-125 0 0,-3-40 157 0 0,0 1 0 0 0,1-1-1 0 0,4 13 1 0 0,-3-12 13 0 0,-1-1 0 0 0,0 0 0 0 0,0 15 0 0 0,-1-16-209 0 0,-1 1-1 0 0,2-1 1 0 0,0 0-1 0 0,0 0 1 0 0,1 0 0 0 0,8 21-1 0 0,4 14-24 0 0,-9-28-3 0 0,1-1-1 0 0,0 0 0 0 0,1 0 0 0 0,10 17 0 0 0,-13-26-91 0 0,1-1 0 0 0,0 1-1 0 0,0-1 1 0 0,0-1 0 0 0,1 1 0 0 0,0-1 0 0 0,16 12 0 0 0,7 4-463 0 0,-28-21 264 0 0,1-2 49 0 0,6 0 201 0 0,-6 0 38 0 0,1 1 0 0 0,-1-1 0 0 0,0 0 0 0 0,0 0 0 0 0,0 0 0 0 0,1-1 0 0 0,-1 1 0 0 0,0-1 0 0 0,0 0 0 0 0,0 0 0 0 0,0 0 0 0 0,0 0 0 0 0,0 0 0 0 0,0-1 1 0 0,4-3-1 0 0,34-24-3295 0 0,-28 17-4065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21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13824 0 0,'0'0'1246'0'0,"2"-1"-798"0"0,2-1-45 0 0,1-1 387 0 0,0 0 0 0 0,-1 0 0 0 0,0 0 0 0 0,6-5 0 0 0,-8 6-387 0 0,0 0 0 0 0,1 1 0 0 0,0-1 0 0 0,-1 1 0 0 0,1 0 0 0 0,4-2 0 0 0,10-5 1351 0 0,-13 6-1451 0 0,25-19 1226 0 0,-17 21-1022 0 0,-10 0 19 0 0,2 0-454 0 0,2 0-311 0 0</inkml:trace>
  <inkml:trace contextRef="#ctx0" brushRef="#br0" timeOffset="1">12 165 15344 0 0,'0'0'1541'0'0,"4"0"-1409"0"0,4 0-252 0 0,16 0 2308 0 0,35-4 0 0 0,-27 2-1264 0 0,-24 1-787 0 0,0 1-1 0 0,1-1 0 0 0,-1 0 1 0 0,0-1-1 0 0,12-3 0 0 0,-7 2-110 0 0,6-2-246 0 0,1-11-1835 0 0,-7 5-5431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2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7368 0 0,'2'0'2978'0'0,"90"4"8425"0"0,-69-2-9920 0 0,27 4 1 0 0,-12 0-303 0 0,-30-5-984 0 0,1 1 1 0 0,-1 0 0 0 0,-1 1 0 0 0,1 0-1 0 0,0 0 1 0 0,12 7 0 0 0,10 5 74 0 0,-20-10-227 0 0,0 0 0 0 0,-1 0 0 0 0,0 1 0 0 0,0 0 1 0 0,0 1-1 0 0,-1 0 0 0 0,0 0 0 0 0,0 1 0 0 0,7 9 0 0 0,-9-8-25 0 0,0-1-1 0 0,0 1 1 0 0,-1 0-1 0 0,-1 1 1 0 0,0-1-1 0 0,0 1 0 0 0,-1 0 1 0 0,0 0-1 0 0,2 10 1 0 0,3 11-20 0 0,-6-20 0 0 0,1 0-1 0 0,-2 0 1 0 0,0 1-1 0 0,0-1 1 0 0,-1 1-1 0 0,0-1 1 0 0,-1 1 0 0 0,-1-1-1 0 0,0 0 1 0 0,0 1-1 0 0,-6 16 1 0 0,3-9-158 0 0,5-17 125 0 0,0 1 1 0 0,-1-1-1 0 0,1 1 0 0 0,-1-1 1 0 0,1 1-1 0 0,-1-1 0 0 0,0 1 1 0 0,0-1-1 0 0,-1 0 0 0 0,0 3 0 0 0,-4 0-68 0 0,5-4 71 0 0,0 0 1 0 0,0 0-1 0 0,0 0 1 0 0,0 0-1 0 0,0 0 1 0 0,0 1-1 0 0,0-1 1 0 0,1 0-1 0 0,-1 0 1 0 0,0 1-1 0 0,1-1 1 0 0,-2 2-1 0 0,2-1-32 0 0,0-1 0 0 0,-1 0-1 0 0,1 0 1 0 0,0 1 0 0 0,-1-1 0 0 0,0 0-1 0 0,1 0 1 0 0,-1 1 0 0 0,0-1 0 0 0,0 0-1 0 0,1 0 1 0 0,-1 0 0 0 0,0 0-1 0 0,0 0 1 0 0,0 0 0 0 0,0-1 0 0 0,0 1-1 0 0,-1 0 1 0 0,1 0 0 0 0,-2 0 0 0 0,-16 13-2944 0 0,5 0 910 0 0,11-11-15 0 0</inkml:trace>
  <inkml:trace contextRef="#ctx0" brushRef="#br0" timeOffset="1">192 413 15144 0 0,'0'0'1371'0'0,"3"1"-1129"0"0,-1 0-103 0 0,-1 0 19 0 0,0-1 1 0 0,1 1-1 0 0,0 0 1 0 0,-1-1 0 0 0,1 1-1 0 0,-1-1 1 0 0,1 1-1 0 0,0-1 1 0 0,-1 0-1 0 0,1 0 1 0 0,0 1 0 0 0,-1-1-1 0 0,1-1 1 0 0,0 1-1 0 0,0 0 1 0 0,-1 0-1 0 0,3-1 1 0 0,0-1 167 0 0,-1 1 1 0 0,0 0-1 0 0,1 0 0 0 0,-1 0 1 0 0,1 1-1 0 0,0-1 1 0 0,-1 1-1 0 0,1 0 0 0 0,-1 0 1 0 0,1 0-1 0 0,3 0 0 0 0,24 0 962 0 0,88-4 1389 0 0,-94 4-2188 0 0,-22 0-442 0 0,-1 0 0 0 0,0 1-1 0 0,0-1 1 0 0,0 0-1 0 0,0 1 1 0 0,0 0 0 0 0,0 0-1 0 0,1-1 1 0 0,1 3-1 0 0,6 1-145 0 0,12 0-248 0 0,9 2-1527 0 0,-29-5 279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48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3680 0 0,'0'0'3774'0'0,"1"2"-3491"0"0,1 3 658 0 0,8 6 6936 0 0,-3-4-2089 0 0,-8-10-5757 0 0,0 1 0 0 0,0 0-1 0 0,-1 0 1 0 0,1 0 0 0 0,0 0 0 0 0,-1 0-1 0 0,-2-3 1 0 0,-2-3 183 0 0,5 6 238 0 0,2 0-258 0 0,5-7-156 0 0,6 3-62 0 0,3-2-222 0 0,-4 5 160 0 0,-8 4 98 0 0,0 0 1 0 0,1-1-1 0 0,-1 1 0 0 0,0 1 0 0 0,0-1 0 0 0,6 3 0 0 0,1 1 70 0 0,-9-5-76 0 0,-1 1 0 0 0,1-1 0 0 0,-1 0 1 0 0,1 1-1 0 0,-1-1 0 0 0,1 0 0 0 0,-1 1 0 0 0,0-1 0 0 0,1 1 0 0 0,-1-1 1 0 0,1 1-1 0 0,-1-1 0 0 0,0 1 0 0 0,0-1 0 0 0,1 1 0 0 0,-1-1 0 0 0,0 1 0 0 0,0-1 1 0 0,0 1-1 0 0,0 0 0 0 0,1 0 0 0 0,-1 1 16 0 0,12 14 24 0 0,-11-14-44 0 0,1 0 0 0 0,-1-1 0 0 0,1 1 0 0 0,-1 0 0 0 0,0 0 0 0 0,0-1 0 0 0,0 1 0 0 0,0 0 0 0 0,0 0 0 0 0,-1 0 0 0 0,1 0 0 0 0,0 3 0 0 0,6 21 81 0 0,-5-21-52 0 0,-1-1 0 0 0,1 1 0 0 0,-1 0 0 0 0,0-1 0 0 0,-1 1 0 0 0,1 0-1 0 0,-1 0 1 0 0,0 0 0 0 0,-1 8 0 0 0,0-5 24 0 0,-1 5-21 0 0,-1-1 0 0 0,0 1-1 0 0,-1-1 1 0 0,0 0 0 0 0,-1 0-1 0 0,-6 12 1 0 0,7-17 4 0 0,-3 2 17 0 0,4-8-41 0 0,-11 5 25 0 0,12-6-20 0 0,1-1 1 0 0,-2 1 9 0 0,-1-1 0 0 0,1 0 1 0 0,0 1-1 0 0,0-1 0 0 0,0 0 0 0 0,0 0 0 0 0,0-1 0 0 0,0 1 0 0 0,0-1 0 0 0,0 1 0 0 0,-3-3 1 0 0,5 3-22 0 0,1 1 0 0 0,-1-1 1 0 0,1 1-1 0 0,-1-1 1 0 0,1 0-1 0 0,-1 1 0 0 0,1-1 1 0 0,-1 0-1 0 0,1 1 1 0 0,0-1-1 0 0,-1 0 0 0 0,1 0 1 0 0,0 1-1 0 0,0-1 1 0 0,-1 0-1 0 0,1 0 0 0 0,0 0 1 0 0,0-1-1 0 0,-1-2 23 0 0,-3-5 30 0 0,3 6-28 0 0,-1-1 1 0 0,0 0-1 0 0,1 0 0 0 0,0 0 0 0 0,0 0 0 0 0,0 0 0 0 0,1 0 0 0 0,-1 0 0 0 0,1-7 0 0 0,0 3 18 0 0,-1 5-16 0 0,1-1 1 0 0,0 1 0 0 0,0 0 0 0 0,1-1 0 0 0,-1 1-1 0 0,1 0 1 0 0,-1-1 0 0 0,1 1 0 0 0,0 0 0 0 0,0 0-1 0 0,3-6 1 0 0,-2 5-47 0 0,1 1 0 0 0,-1-1 0 0 0,0 1 0 0 0,1 0 0 0 0,0 0 0 0 0,-1 0 0 0 0,1 0 0 0 0,1 0 0 0 0,2-2 0 0 0,6-4-25 0 0,-11 8 98 0 0,1 0 0 0 0,-1 0-1 0 0,1 0 1 0 0,0 0 0 0 0,-1 0 0 0 0,1 0 0 0 0,0 0 0 0 0,0 0-1 0 0,2 0 1 0 0,18-9 277 0 0,-17 10-264 0 0,24 11 26 0 0,-20-5-58 0 0,-4-2-32 0 0,0 1 0 0 0,-1 0 0 0 0,1 0 0 0 0,-1 0 0 0 0,5 7 0 0 0,-8-10-10 0 0,1 1 0 0 0,-1 0 1 0 0,0 0-1 0 0,0-1 0 0 0,0 1 0 0 0,0 0 1 0 0,-1 0-1 0 0,1 0 0 0 0,-1 0 1 0 0,1 0-1 0 0,-1 0 0 0 0,0 0 0 0 0,0 0 1 0 0,-1 4-1 0 0,0 20 52 0 0,2-23-52 0 0,-1-1 0 0 0,0 1 0 0 0,0-1 0 0 0,0 1-1 0 0,0-1 1 0 0,-1 1 0 0 0,1-1 0 0 0,-1 0 0 0 0,0 1-1 0 0,0-1 1 0 0,0 0 0 0 0,-2 5 0 0 0,0-5 9 0 0,2 0 5 0 0,-4 15 13 0 0,-2-7-28 0 0,-4-6 11 0 0,8-4 5 0 0,-1-1-1 0 0,1 1 1 0 0,0-1 0 0 0,-1 0-1 0 0,1 0 1 0 0,0 0 0 0 0,0-1-1 0 0,-1 1 1 0 0,1-1 0 0 0,0 0-1 0 0,0 0 1 0 0,0 0 0 0 0,0 0-1 0 0,-5-2 1 0 0,0-2 60 0 0,1-1 0 0 0,-1 0-1 0 0,-11-10 1 0 0,7 4-49 0 0,8 9-39 0 0,0-2 1 0 0,1 1-1 0 0,0 0 0 0 0,0 0 1 0 0,0-1-1 0 0,1 0 0 0 0,0 1 0 0 0,-1-1 1 0 0,2 0-1 0 0,-1 0 0 0 0,0 0 1 0 0,1-1-1 0 0,-1-7 0 0 0,1 4-11 0 0,0-1-1 0 0,0 0 1 0 0,1 1-1 0 0,1-1 1 0 0,0 0 0 0 0,3-16-1 0 0,-2 22 27 0 0,-1 1-1 0 0,1-1 1 0 0,0 1-1 0 0,1 0 1 0 0,-1 0-1 0 0,1 0 1 0 0,-1 0-1 0 0,1 0 1 0 0,0 0-1 0 0,0 0 1 0 0,3-1 0 0 0,-1-1 33 0 0,-4 4-31 0 0,0 0-1 0 0,0 0 1 0 0,0 1 0 0 0,0-1-1 0 0,1 0 1 0 0,-1 0 0 0 0,0 1 0 0 0,0-1-1 0 0,0 0 1 0 0,1 1 0 0 0,-1 0 0 0 0,0-1-1 0 0,2 1 1 0 0,23-8 134 0 0,-17 3-48 0 0,-4 5-33 0 0,11 6-36 0 0,-2 0 20 0 0,-9-1-27 0 0,-1 1-1 0 0,1-1 1 0 0,-1 1-1 0 0,0 0 1 0 0,4 8-1 0 0,2 2-18 0 0,-8-12 7 0 0,-1 0-1 0 0,1 0 1 0 0,-1 1-1 0 0,1-1 1 0 0,-1 0-1 0 0,0 1 1 0 0,-1-1-1 0 0,1 1 1 0 0,-1 8-1 0 0,1 2 26 0 0,0 6-13 0 0,-3 33-1 0 0,-1-2 11 0 0,3-45-55 0 0,-1-1 0 0 0,0 0 0 0 0,-1 1 1 0 0,1-1-1 0 0,-1 0 0 0 0,0 0 0 0 0,-1 0 0 0 0,-3 6 1 0 0,-2 7 151 0 0,6-15-27 0 0,2-4-90 0 0,-1 1-1 0 0,1-1 1 0 0,0 1-1 0 0,-1-1 1 0 0,1 1-1 0 0,-1-1 0 0 0,1 0 1 0 0,-1 1-1 0 0,1-1 1 0 0,-1 0-1 0 0,1 1 1 0 0,-1-1-1 0 0,1 0 1 0 0,-1 1-1 0 0,1-1 1 0 0,-1 0-1 0 0,0 0 1 0 0,1 0-1 0 0,-1 1 1 0 0,1-1-1 0 0,-1 0 1 0 0,0 0-1 0 0,1 0 1 0 0,-1 0-1 0 0,1 0 1 0 0,-1 0-1 0 0,0 0 0 0 0,1 0 1 0 0,-2-1-1 0 0,0 1 11 0 0,0-1-10 0 0,-1 1-1 0 0,1 0 1 0 0,-1-1-1 0 0,1 1 1 0 0,-1-1-1 0 0,1 0 0 0 0,0 0 1 0 0,-1 0-1 0 0,1 0 1 0 0,0 0-1 0 0,0 0 1 0 0,0-1-1 0 0,0 1 1 0 0,0-1-1 0 0,0 1 0 0 0,0-1 1 0 0,1 0-1 0 0,-1 0 1 0 0,0 0-1 0 0,1 0 1 0 0,-3-4-1 0 0,-2-5-47 0 0,0 0-1 0 0,1-1 1 0 0,-4-15-1 0 0,3 10-117 0 0,3 8 218 0 0,1 0-1 0 0,0 0 1 0 0,1 0 0 0 0,0-1-1 0 0,0 1 1 0 0,1 0-1 0 0,1-14 1 0 0,0-6 111 0 0,-1 25-153 0 0,1 1-1 0 0,-1 0 0 0 0,1-1 0 0 0,0 1 0 0 0,0 0 0 0 0,0-1 0 0 0,0 1 0 0 0,1 0 0 0 0,-1 0 0 0 0,1 0 0 0 0,0 0 0 0 0,0 0 0 0 0,0 0 0 0 0,3-3 0 0 0,7-10 74 0 0,-11 14-78 0 0,2-2 12 0 0,-1 0 1 0 0,1 1 0 0 0,-1 0 0 0 0,1-1 0 0 0,0 1-1 0 0,0 0 1 0 0,5-4 0 0 0,12-6 105 0 0,-19 12-122 0 0,0 1 0 0 0,0-1-1 0 0,0 0 1 0 0,0 1 0 0 0,0-1 0 0 0,1 1-1 0 0,-1-1 1 0 0,0 1 0 0 0,0 0 0 0 0,0-1-1 0 0,1 1 1 0 0,-1 0 0 0 0,0 0 0 0 0,0 0-1 0 0,2 0 1 0 0,-1 0-2 0 0,-1 0 1 0 0,0 0-1 0 0,1 0 0 0 0,-1 0 1 0 0,0-1-1 0 0,0 1 0 0 0,1 0 1 0 0,-1-1-1 0 0,0 1 0 0 0,0-1 1 0 0,2 0-1 0 0,2 1 71 0 0,25 9 7 0 0,-28-8-73 0 0,0-1 0 0 0,0 1 0 0 0,0 0 0 0 0,-1 0 0 0 0,1-1 0 0 0,0 1 0 0 0,-1 0-1 0 0,1 1 1 0 0,0-1 0 0 0,-1 0 0 0 0,0 0 0 0 0,3 2 0 0 0,1 2 9 0 0,-3-4-13 0 0,0 1 1 0 0,0-1 0 0 0,0 1-1 0 0,0-1 1 0 0,0 1-1 0 0,0-1 1 0 0,-1 1 0 0 0,1 0-1 0 0,0 0 1 0 0,-1 0 0 0 0,0 0-1 0 0,1 0 1 0 0,-1 0-1 0 0,0 1 1 0 0,0-1 0 0 0,0 0-1 0 0,0 1 1 0 0,0 3-1 0 0,5 17 16 0 0,-4-16-17 0 0,0-1 1 0 0,-1 1 0 0 0,0-1-1 0 0,0 1 1 0 0,0 0 0 0 0,-1-1-1 0 0,0 1 1 0 0,0 0-1 0 0,-2 11 1 0 0,-2-1-5 0 0,0 0 0 0 0,-1 0 0 0 0,-12 28 0 0 0,15-41 0 0 0,0-1 0 0 0,-1 0 0 0 0,1 0 0 0 0,-1 1 0 0 0,0-1 0 0 0,-4 4 0 0 0,5-6 0 0 0,0 1 0 0 0,1-1 0 0 0,-1 0 0 0 0,0 1 0 0 0,0-1 0 0 0,0 0 0 0 0,0 0 0 0 0,0 0 0 0 0,-1-1 0 0 0,1 1 0 0 0,0 0 0 0 0,-4 0 0 0 0,4-1 0 0 0,0-1 0 0 0,1 1 0 0 0,-1 0 0 0 0,0-1 0 0 0,1 0 0 0 0,-1 1 0 0 0,1-1 0 0 0,-1 0 0 0 0,1 0 0 0 0,-1 0 0 0 0,1 0 0 0 0,0 0 0 0 0,-1 0 0 0 0,-1-2 0 0 0,-6-4 0 0 0,4 4 0 0 0,1-1 0 0 0,0 0 0 0 0,0 0 0 0 0,0 0 0 0 0,0 0 0 0 0,0-1 0 0 0,-3-6 0 0 0,0-1 0 0 0,-11-23 0 0 0,10 7 0 0 0,5 13 0 0 0,2 5 0 0 0,-1-7 0 0 0,-1 8 0 0 0,8-2 0 0 0,-1 6 0 0 0,0 0 0 0 0,0 0 0 0 0,10-7 0 0 0,-13 10 0 0 0,11-4 0 0 0,16-6 0 0 0,-18 11 0 0 0,-2 2 0 0 0,16 1 0 0 0,-16 2 0 0 0,1 1 0 0 0,8-4 11 0 0,-17-1-10 0 0,0 0 0 0 0,0 0 0 0 0,1 0 0 0 0,-1 0 0 0 0,0 0-1 0 0,0 0 1 0 0,0 0 0 0 0,0 0 0 0 0,0 0 0 0 0,1 0 0 0 0,-1 0 0 0 0,0 0 0 0 0,0 0 0 0 0,0 0 0 0 0,0 0 0 0 0,0 0 0 0 0,0 0 0 0 0,1 0 0 0 0,-1 0 0 0 0,0 0 0 0 0,0 0 0 0 0,0 0 0 0 0,0 0-1 0 0,0 1 1 0 0,0-1 0 0 0,1 0 0 0 0,-1 0 0 0 0,0 0 0 0 0,0 0 0 0 0,0 0 0 0 0,0 0 0 0 0,0 0 0 0 0,0 0 0 0 0,0 1 0 0 0,0-1 0 0 0,0 0 0 0 0,0 0 0 0 0,0 0 0 0 0,0 0 0 0 0,0 0 0 0 0,1 0 0 0 0,-1 1-1 0 0,0-1 1 0 0,0 0 0 0 0,25 51 10 0 0,-19-39-11 0 0,-4-9 0 0 0,-1-1 0 0 0,1 1 0 0 0,-1 0 0 0 0,0 0 0 0 0,0 0 0 0 0,0 0 0 0 0,1 6 0 0 0,0 11 15 0 0,-2 1 0 0 0,0-1 0 0 0,-1 1 1 0 0,-1-1-1 0 0,-7 30 0 0 0,7-35 46 0 0,2-14-65 0 0,0 1-1 0 0,0 0 1 0 0,-1-1 0 0 0,1 1-1 0 0,0-1 1 0 0,-1 1 0 0 0,1-1-1 0 0,-1 0 1 0 0,1 1 0 0 0,-1-1-1 0 0,-1 3 1 0 0,1-3 6 0 0,1-1 0 0 0,-1 1 0 0 0,1 0 0 0 0,-1-1 0 0 0,1 1 0 0 0,-1-1 0 0 0,0 1 0 0 0,1-1 0 0 0,-1 1 0 0 0,0-1 0 0 0,1 0 0 0 0,-1 1 0 0 0,0-1 0 0 0,0 0 0 0 0,1 0 0 0 0,-1 1 0 0 0,0-1 0 0 0,0 0 0 0 0,1 0 0 0 0,-1 0 0 0 0,0 0 0 0 0,0 0 0 0 0,0 0 0 0 0,1 0 0 0 0,-1 0 0 0 0,0 0 0 0 0,0 0 0 0 0,1-1 0 0 0,-1 1 0 0 0,0 0 0 0 0,0 0 0 0 0,1-1 0 0 0,-1 1 0 0 0,0 0 0 0 0,1-1 0 0 0,-1 1 0 0 0,0-1 0 0 0,0 0 0 0 0,-4-3 9 0 0,0 0 0 0 0,1 0 0 0 0,0-1 0 0 0,-4-4 1 0 0,3 3-22 0 0,-9-16 10 0 0,7 11 0 0 0,2 2 0 0 0,0-1 0 0 0,1 1 0 0 0,0-1 0 0 0,0 0 0 0 0,-2-10 0 0 0,1 2 0 0 0,2 6 9 0 0,1 0 0 0 0,1-1 0 0 0,0 0 1 0 0,1 1-1 0 0,1-15 0 0 0,0-1 0 0 0,-1 24-1 0 0,1 0-1 0 0,-1 0 1 0 0,1-1-1 0 0,0 1 1 0 0,1 0-1 0 0,-1 0 1 0 0,4-5 0 0 0,-2 2 6 0 0,-2 5-6 0 0,0 0 1 0 0,0 1-1 0 0,0-1 0 0 0,0 1 1 0 0,1 0-1 0 0,-1-1 0 0 0,1 1 1 0 0,-1 0-1 0 0,1 0 1 0 0,-1 0-1 0 0,4-2 0 0 0,6-6 25 0 0,-8 7-30 0 0,-2 1 14 0 0,0 0 1 0 0,0 0-1 0 0,0 0 0 0 0,0 0 1 0 0,0 0-1 0 0,1 0 1 0 0,-1 0-1 0 0,0 0 0 0 0,1 0 1 0 0,-1 0-1 0 0,1 1 1 0 0,-1-1-1 0 0,0 1 0 0 0,1-1 1 0 0,0 1-1 0 0,-1-1 0 0 0,1 1 1 0 0,-1 0-1 0 0,1 0 1 0 0,-1 0-1 0 0,1 0 0 0 0,1 0 1 0 0,2-1 18 0 0,-5 1-32 0 0,1 0 1 0 0,-1 0-1 0 0,0 0 0 0 0,1 0 0 0 0,-1-1 1 0 0,1 1-1 0 0,-1 0 0 0 0,1 0 0 0 0,-1 0 0 0 0,1 0 1 0 0,-1 0-1 0 0,1 1 0 0 0,-1-1 0 0 0,1 0 0 0 0,-1 0 1 0 0,1 0-1 0 0,-1 0 0 0 0,1 1 0 0 0,3 1 4 0 0,0 0 1 0 0,-1 1-1 0 0,1-1 0 0 0,5 6 0 0 0,-5-4 32 0 0,0 0 0 0 0,-1 0 0 0 0,1 1 0 0 0,-1-1 0 0 0,0 1 0 0 0,0 0 0 0 0,0-1 0 0 0,-1 1 0 0 0,0 1 0 0 0,0-1 0 0 0,0 0 0 0 0,0 0 0 0 0,-1 1 0 0 0,0-1 0 0 0,0 1 0 0 0,0 6 0 0 0,1 19-62 0 0,-1-24-20 0 0,-1 0 0 0 0,1 0 1 0 0,-1 0-1 0 0,-1 0 1 0 0,1 0-1 0 0,-1 0 0 0 0,0-1 1 0 0,0 1-1 0 0,-1 0 1 0 0,-3 9-1 0 0,-15 22 42 0 0,12-29 0 0 0,6-8 0 0 0,-1 0 0 0 0,1-1 0 0 0,0 1 0 0 0,0-1 0 0 0,-1 1 0 0 0,1-1 0 0 0,0 0 0 0 0,-1 0 0 0 0,1 0 0 0 0,-4-1 0 0 0,-4 0 0 0 0,8 1 0 0 0,1 0 0 0 0,-1 0 0 0 0,1 0 0 0 0,0-1 0 0 0,-1 1 0 0 0,1-1 0 0 0,-1 1 0 0 0,1-1 0 0 0,0 0 0 0 0,-1 0 0 0 0,1 1 0 0 0,0-1 0 0 0,-1 0 0 0 0,1 0 0 0 0,-1-2 0 0 0,-17-19 0 0 0,8 8 0 0 0,7 10 0 0 0,1 0 0 0 0,0-1 0 0 0,0 1 0 0 0,0-1 0 0 0,1 1 0 0 0,0-1 0 0 0,0 0 0 0 0,0 0 0 0 0,0 0 0 0 0,1 0 0 0 0,-2-8 0 0 0,1-4 0 0 0,1 0 0 0 0,1-22 0 0 0,1 15 0 0 0,3 5 0 0 0,2 1 0 0 0,-1 16 0 0 0,-3 1 0 0 0,1-1 0 0 0,15-8 0 0 0,-10 7 74 0 0,0 1 0 0 0,0 0-1 0 0,0 0 1 0 0,0 1 0 0 0,0-1 0 0 0,0 2 0 0 0,0-1 0 0 0,12 2-1 0 0,-7-1-53 0 0,-11 0-116 0 0,2 1-84 0 0,24 9 176 0 0,-26-9 63 0 0,0 1-5 0 0,5 15-12 0 0,-7-10-25 0 0,-1-3-5 0 0,0 1 13 0 0,1 1 1 0 0,-1-1-1 0 0,-1 0 0 0 0,1 1 0 0 0,0-1 1 0 0,-1 0-1 0 0,-4 8 0 0 0,-19 32-1633 0 0,23-42 1203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37.80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245 285 372 0,'-12'0'0'16,"-10"-5"46"-16,9 5 0 16,3 5-12-16,0-2 0 15,-2 7-66-15,-6 7 0 16,-7 8 36-16,0 9 1 0,-2 1 18 15,4 5 1 1,3-3 12-16,8-2 0 0,2 0-36 16,5-8 1-16,3-7-20 15,4-3 1-15,3-9 18 16,8-13 0-16,6-10 8 16,-1-5 0-16,-1-2-6 15,1-11 0-15,2-4-2 16,-8 10 1-16,-2 2-1 15,-2 10 1-15,-3 0-1 0,-3 10 1 16,-4 5-1 0,2 28 0-16,0 19 38 0,-5 0 1 15,2 5-71-15,3-7 0 16,3-13 32-16,9-5 0 16,6-9 0-16,12-13 0 15,7-20-13-15,3-18 1 16,5-16 18-16,2-3 1 15,-2-10-32-15,-3 0 1 16,-2-5 24-16,-2 2 0 16,-6 0 22-16,-4 3 0 15,-6 5-22-15,-4 13 1 16,-6 9 43-16,-5 10 0 16,-2 8-65-16,-7 29 0 15,-6 20 40-15,-4 21 1 16,-8 18-19-16,3 4 1 15,-3 12-3-15,5-5 1 16,0-3-31-16,5-17 0 0,5-12-6 16,-3-13 1-16,3-10-42 15,3-9 0-15,-1-8 28 16,1-23 0-16,-3-19-16 16,-3-3 0-16,1 0-11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38.301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0 122 200 0,'12'8'0'16,"8"6"78"-16,-2-6 0 16,2-3-24-16,12-3 0 15,10-4-33-15,1-3 0 16,4 0-16-16,-2-5 0 16,-2 0-3-16,4 0 0 15,0-7-30-15,-2 2 0 16,-5 3-68-16,-5 2 0 15,-3-3-4-15,-7 8 0 16,-7 3 128-16,-8 7 0 16,-5 5-16-16,-5 5 1 15,-3 4 4-15,3 6 0 16,3-2 15-16,2 4 1 16,2 0 11-16,3 0 0 15,5 6-36-15,5-13 0 16,3-8 80-16,9-7 0 15,5-10-88-15,-2-7 0 16,3-13 70-16,-8 2 0 16,-3-4-73-16,-4-5 0 0,-8-3 8 15,-13 0 0-15,-12 1-5 16,-2 6 0-16,-6 3 1 16,-9 16 0-16,-8 9-1 15,2 9 1-15,-2 9-1 16,13 17 1-16,7 19 2 15,15 6 0-15,12 12-6 16,13-8 1-16,10-2 2 16,15-12 0-16,10-10-35 0,15-16 1 15,12-6-6-15,30-31 0 16,23-16-38-16,-3-28 0 16,0-1-170-16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41.03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0 44 0,'0'0'0'16,"0"0"50"-16,0 0 0 15,0 5 10-15,5 0 0 16,0 0-14-16,3 0 0 16,-1 3-25-16,11 1 0 15,4 4-22-15,0-1 1 16,1 1 23-16,4 2 1 0,1 2-18 16,-3-2 0-16,0 2 28 15,-5 6 0-15,2 4-62 16,6 8 0-16,-6 7 28 15,5 0 0-15,3 8 0 16,3 2 0-16,2-5 32 16,-5 3 0-16,0-1-64 15,-1 1 0-15,-1-1 64 16,-3 4 0-16,0-1-32 16,2 2 0-16,3 6 0 15,-5 2 0-15,0 5 0 0,-3-3 0 16,1 3 0-16,-1-4 0 15,-2-1 0-15,3-5 0 16,-1 0 0-16,-2 0 1 16,3 0-1-16,-8 7 0 15,-3-2 1-15,-2 3 1 16,-5 2-2-16,0-2 0 16,-3-1 24-16,1 1 1 15,-1-1-25-15,-2 6 1 16,0 2-27-16,-2 2 0 15,-3 1 59-15,0-6 0 16,-3 1-67-16,-2-6 0 16,-4 1 66-16,4-1 0 15,-3 1-47-15,3 4 0 16,0 3 4-16,-2 3 0 0,-6 4 10 16,3-7 0-16,-5-3 23 15,5 1 1-15,-7-1-47 16,4 3 1-16,-2 5 47 15,-4 23 1-15,-4 16-25 16,3-34 0-16,5-17-13 16,-5-1 0-16,0-4 23 15,-5-1 1-15,-5 1-8 16,1 0 0-16,-4-1-3 16,3-2 1-16,-2 0-9 0,4-2 1 15,-6-3 9-15,9-7 0 16,2-6-1-16,1-4 0 15,4-8-1-15,-2-4 1 16,3-3-53-16,4-8 1 16,1-2 23-16,7-3 0 15,3-4-64-15,-1-3 0 16,3 0-50-16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41.56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60 0 68 0,'0'0'0'15,"-10"-2"58"-15,2 21 0 16,1 19-16-16,-1 6 0 16,1 13-2-16,-1-2 0 15,3 0 4-15,0-6 0 16,3-2-40-16,2-2 1 15,0 0 38-15,7-8 1 16,-4-5-65-16,17 3 0 16,7-3 34-16,13-4 1 15,7-6 19-15,8-7 1 16,8-5-72-16,11-18 0 16,4-14-182-16,-6-10 0 15,3-1 239-15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52.236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165 0 112 0,'0'15'0'16,"2"12"100"-16,-4-20 0 0,-1-9-62 16,3 2 0-1,-5-5 36-15,3 12 0 0,-3 6-74 16,-3 12 0-16,-4 7 0 16,2 13 0-16,0 9 12 15,-5 8 1-15,-2 5-4 16,-1 3 1-16,1 4-28 15,2-12 0-15,2-5 17 16,6-14 0-16,-1-14-240 16,8-21 0-16,0-1 271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52.237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145 89 108 0,'0'0'0'0,"-5"10"84"0,0 10 0 15,-5 7-32-15,0 8 0 16,-2 5-8-16,-3 7 0 15,0 8-44-15,0-8 0 16,0-3 32-16,5-11 0 16,3-6-64-16,2-7 0 15,-8-10 64-15,8-3 0 16,0-4-33-16,3-16 1 16,2-11-27-16,10-9 0 15,7-6 47-15,6-6 0 16,4-2-17-16,3 5 0 15,0-1-2-15,-5 11 1 16,-3 5-2-16,-4 12 1 16,-3 7 2-16,-3 13 1 0,-2 10 29 15,0 18 0-15,-10 11-33 16,3 16 0-16,-1 7 0 16,1-5 0-16,-3-10 0 15,2-7 0-15,3-6-1 16,2-9 1-16,6-10-31 15,4-8 0-15,6-12 51 16,2-12 0-16,5-15-36 16,0-13 1-16,2-10 12 15,0-9 1-15,3-6 22 0,-7 3 0 16,2-2-19-16,-8 9 1 16,-4 8-2-16,-1 7 0 15,-4 8 21-15,-3 5 0 16,0 7-32-16,-8 5 0 15,1 7 45-15,-1 3 0 16,-2 3-39-16,-5 9 1 16,-5 11 5-16,-5 12 1 15,-2 12-16-15,-3 5 1 16,-3 5 23-16,6-5 1 16,4 0-39-16,1-12 0 15,4-3-8-15,3-12 0 16,3-2 36-16,-1-1 0 15,3-7 0-15,0 0 0 16,-2-3 0-16,-1-2 0 16,-4 0-10-16,-1-2 0 15,1-1 12-15,-1 1 0 16,3-3-23-16,0 0 0 16,3 0 21-16,2 0 1 0,-2-5-2 15,2 5 0-15,0-8-25 16,4-2 1-16,1-5-116 15,5-14 0-15,0-1 86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52.23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20 48 0,'8'-7'0'16,"7"-3"18"-16,-8 7 0 15,-2 3 38-15,5 0 0 16,-2 8-20-16,12-8 0 16,7 5 2-16,5-5 0 15,8 0 6-15,-10 0 0 16,-2 0-44-16,-3 0 0 15,-3 0 0-15,1 0 0 16,-3 0 6-16,-3 0 0 16,0 0-74-16,-2 0 0 15,0 0-131-15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52.239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0 353 32 0,'0'-13'0'16,"3"-1"40"-16,4 14 0 16,6 7-28-16,-1-2 1 15,1 2 48-15,9-7 1 16,8-7-4-16,-3-5 0 16,3-8-57-16,-2-5 0 15,-1 0 42-15,-9-2 0 16,-1-1-9-16,-4 4 0 15,-6 1-34-15,-4-4 0 16,-6 7 28-16,-4-2 0 16,-3 2-29-16,-5 3 0 15,-8 4 1-15,6 6 0 16,-1 4-23-16,-7 8 1 16,-5 10 21-16,8 12 1 15,-3 13 24-15,5 10 1 0,5 4-47 16,5-12 0-1,5 1 20-15,18-9 1 0,9-4 17 16,11-7 1-16,9-14-29 16,3-9 0-16,5-9 9 15,2-11 0-15,5-8 1 16,-2-11 1-16,3-11 27 16,-3 3 0-16,-3 0-56 15,-10 7 0-15,-7 8 31 16,-7 7 1-16,-11 10 18 0,-2 3 0 15,-15 7-33-15,-10 22 0 16,-15 10 31-16,-2 13 1 16,-6 10-17-16,6-1 0 15,-1 3-3-15,8-9 1 16,8-16-10-16,2-5 1 16,5-4 9-16,5-3 1 15,5-13 2-15,10-4 0 16,10-11-2-16,0-9 1 15,2-13-7-15,-4-2 0 16,-1-5 9-16,-4 4 1 16,-6 4-4-16,1 4 1 15,-1 8-2-15,-7 7 0 16,3 0 1-16,-8 25 0 16,-5 15 15-16,-3 22 1 15,-12 22-17-15,-5 8 1 16,-5 12 5-16,-2 13 0 0,-6 15-16 15,-6 17 0-15,-9 15 31 16,8-20 0-16,0-8-23 16,8-19 1-16,2-17 2 15,8-13 1-15,2-18-1 16,0-17 1-16,-3-19-9 16,6-6 1-16,4-12 7 15,-4-17 0-15,-3-13-12 0,0-10 0 16,5-12 11-16,15-10 1 15,13-10-6-15,17-15 0 16,14-14 5-16,31-21 0 16,28-15 0-16,6 18 1 15,13 3-4-15,-7 1 0 16,-3 6-2-16,-12 17 0 16,-10 13 4-16,-10 17 1 15,-10 20 0-15,-18 14 0 16,-12 14 0-16,-13 6 0 15,-12 8-1-15,0 10 1 16,-2 7 1-16,-8 11 1 16,0 14-2-16,-5-7 0 15,0 7 0-15,-3-2 0 16,-2-3 37-16,0-7 1 16,0-3-51-16,1-5 1 15,1-9 12-15,3-3 0 0,0-3 0 16,3-2 0-16,-1-5-1 15,1-7 1-15,2-8 1 16,2-15 0-16,6-15-1 16,2 1 0-16,2-1 4 15,3 3 1-15,0 4-12 16,5 9 1-16,5 9 3 16,2-3 0-16,1 11-14 0,-1 0 1 15,1 4-27-15,-1 1 1 16,-2-1-128-16,0 3 0 15,0 0 89-15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52.24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245 285 372 0,'-12'0'0'16,"-10"-5"46"-16,9 5 0 16,3 5-12-16,0-2 0 15,-2 7-66-15,-6 7 0 16,-7 8 36-16,0 9 1 0,-2 1 18 15,4 5 1 1,3-3 12-16,8-2 0 0,2 0-36 16,5-8 1-16,3-7-20 15,4-3 1-15,3-9 18 16,8-13 0-16,6-10 8 16,-1-5 0-16,-1-2-6 15,1-11 0-15,2-4-2 16,-8 10 1-16,-2 2-1 15,-2 10 1-15,-3 0-1 0,-3 10 1 16,-4 5-1 0,2 28 0-16,0 19 38 0,-5 0 1 15,2 5-71-15,3-7 0 16,3-13 32-16,9-5 0 16,6-9 0-16,12-13 0 15,7-20-13-15,3-18 1 16,5-16 18-16,2-3 1 15,-2-10-32-15,-3 0 1 16,-2-5 24-16,-2 2 0 16,-6 0 22-16,-4 3 0 15,-6 5-22-15,-4 13 1 16,-6 9 43-16,-5 10 0 16,-2 8-65-16,-7 29 0 15,-6 20 40-15,-4 21 1 16,-8 18-19-16,3 4 1 15,-3 12-3-15,5-5 1 16,0-3-31-16,5-17 0 0,5-12-6 16,-3-13 1-16,3-10-42 15,3-9 0-15,-1-8 28 16,1-23 0-16,-3-19-16 16,-3-3 0-16,1 0-11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23:21:09.89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15 3 1036,'0'0'46,"0"0"10,0 0-45,0 0-11,0 0 0,0 0 0,0 0 180,10 0 33,-10 0 7,10-4 2,1 4-110,-1 0-23,-10 0-4,10 4-1,5-4-28,-4 0-5,-1 0-2,0 0 0,5 9-26,0-9-6,-4 0-1,4 0 0,0-9 0,1 18 0,-1-9 0,5 0 0,1 0-6,-6 0-2,0 0 0,1 5 0,-6 0 7,-5-1 1,-5-4 0,10 9 0,-5-4-16,-5-5 0,0 0 0,5 18 0,-5-18 10,0 9 6,0 4 0,0-4 1,0 5-3,0 0-1,-10-1 0,5 1 0,-10-1-13,4 1 9,1 4-9,0-4 8,0 8-8,-5-13 0,4 10 0,-4-6 8,5-4-8,-5 5 0,4-5 0,1 0 8,0 0-8,-5 0 0,4-4 0,1-1 0,10-4 8,-10 14-8,0-14 8,-5 4-8,4 1 0,1 8 0,0-13 0,0 5 0,0 0 0,5-1 0,-6 5 0,11-9 0,0 0 0,-5 0 0,5 0 0,0 0 0,0 0 0,0 0 0,-10 0 0,10 0 0,0 0 0,-5 0 0,0-13 0,5 8 0,-5 0 0,5-13-12,0 5 4,5-1 8,-5-13-27,5 4 3,0 1 0,0-1 0,0-4-43,0 4-8,6-13-1,-1 9-979</inkml:trace>
  <inkml:trace contextRef="#ctx0" brushRef="#br0" timeOffset="-513.22">-592 751 1090,'0'0'48,"0"0"11,-5-9-47,-5 0-12,5 4 0,0-8 0,5 4 98,0 9 18,0 0 3,5-18 1,0 0-36,0-1-8,0 1 0,5 9-1,1-4-11,-1-1-1,5-4-1,-5 4 0,11-4-24,-1 9-5,-5-9-1,6 0 0,-1 9-8,6-14-3,4 5 0,-4 0 0,4 0-8,1 0-1,0 0-1,4-5 0,-4 5-11,-1 4 12,-4-4-12,4 4 12,-4 1-12,-1-1 10,-4 10-10,-1-5 10,-4 4-10,-6 5 0,5 0 0,-5 5 8,-10-5-18,0 0-4,16 0-1,-6 4 0,-10-4-70,10 9-15,0 0-2</inkml:trace>
  <inkml:trace contextRef="#ctx0" brushRef="#br0" timeOffset="1288.33">851-105 1209,'0'0'53,"0"0"12,-5 0-52,0-5-13,0 5 0,0-9 0,-6 5 124,6-6 23,0 10 4,0-13 1,-5 8-55,5 1-10,0-5-3,-5 4 0,5-4-40,-6 9-9,6 0-2,-5-9 0,5 9-23,-5 9-10,5-9 8,-6 0-8,1 9 0,5 5 0,-5-5 0,5 9 0,-5 0 0,10 5 0,-5-1-14,-1 6 5,1-1-7,5 0-2,0 0 0,11 0 0,-6-4-2,-5-5 0,10-4 0,-5-1 0,5-4 5,-10-9 1,0 0 0,10 9 0,1-9 14,4-9 0,-15 9 0,10-13-9,0 4 18,-5-9 4,6-1 1,-6 1 0,-5 5-14,5-5-12,0 0 3,0-1 0,-5 6 9,0-10 0,0 5 0,0 0 0,0 9 0,0 0 14,5 0-3,-5 9-1,0 0-10,0 0 0,0 0-12,0 0 12,0 0 0,0 0 13,-5 13 0,10 1 0,-5 4-13,0 0 0,5 5 0,-5-10 0,0 6 0,0 3-10,5-8 2,0 8 0,0-8 8,0 0 14,1-1-3,-1 1-1,0-1-23,0 6-5,0-6-1,0-8 0,5-1-49,-10-4-11,0 0-1</inkml:trace>
  <inkml:trace contextRef="#ctx0" brushRef="#br0" timeOffset="1894.36">1091-65 1558,'-5'5'34,"5"4"7,0-9 2,0 0 1,0 9-35,-6 0-9,1 0 0,0 5 0,0-5 55,0 4 9,0-3 1,0 3 1,0-4-46,0 5-10,0-1-2,-6 1 0,11-14-8,0 9 10,0-9-10,0 0 10,0 0-10,0 0 0,0 0 0,0 0 0,0 0 0,0 0 0,0 0 0,0 0 8,6-9-8,9-5 0,-5 1 0,0-1-11,0-4 11,1 4-8,-6-8 8,10-1-8,-5 5 8,5 0-12,-4 0 12,4 4-12,-5 5 12,0-9 0,1 13 0,-1-8 0,-10 13 0,0 0 14,0 0-3,0 0-1,0 0 6,0 0 2,0 0 0,10 13 0,-5-3-1,0 3 0,-5 1 0,5-1 0,-5-13-3,0 14-1,5-5 0,-5 5 0,5-5-13,-5-9 8,6 13-8,-6-13 0,0 0 8,5 14-8,-5-14 0,0 0 0,0 0 8,0 0-8,0 0 0,15 0 0,-5 0 8,0-14-8,1 10 0,-1-5 0,0 0 10,5-5-10,-10 0 10,5 5-10,1-4 0,-1 4 0,-5-5 0,10 10 0,-10-6 0,11 10 0,-6-9 0,-10 9 0,0 0 0,0 0 0,0 0 0,5 9 0,0 1 0,0 3 0,0-4 0,0 9 0,-5-9 8,0 5-8,0 0 0,5 4 0,1 0 0,-1-9-8,-5-9-1,5 13 0,5-13-59,-5 0-11,5 5-2,0-5-472,1-5-95</inkml:trace>
  <inkml:trace contextRef="#ctx0" brushRef="#br0" timeOffset="2174.19">1651-87 518,'0'0'23,"0"0"5,0 0-28,0 0 0,0 0 0,0 0 0,0 0 223,-5 4 39,-5 5 8,0 5 2,5 0-128,-5 4-26,5 0-5,5 4-1,-6-12-47,1 3-9,5 10-3,0-10 0,5 1-30,-5-5-7,6 0 0,-1 0-1,5 0 0,-5 0 0,-5-9 0,10 0 0,0 0 6,6-4 2,-6-1 0,5-4 0,-5 5-5,1-5-1,4-1 0,-5 1 0,0-13 3,0 8 0,1-8 0,-6 12 0,0-12 0,-5 8 0,0-4 0,0 4 0,0 1-12,0-1-8,-5 10 12,0-10-12,-6 5 8,6 0-8,-10 5 0,5-1 0,0 10 0,-6-5 0,6 13-12,-5-13 3,0 9-81,4-4-16,1 4-3,0 0-1,5 0-114,-5 0-24</inkml:trace>
  <inkml:trace contextRef="#ctx0" brushRef="#br0" timeOffset="2548.19">1901-78 403,'0'0'17,"0"0"5,0 0-22,0 0 0,0 0 0,0 0 0,0 0 292,0 0 53,0 0 11,0 0 3,0 0-215,0 0-42,0 0-9,0 0-1,5 9-57,-5 0-11,5 5-3,1-1 0,-6 10-13,0-14-8,-6 4 8,1-3-8,0 8 0,5 0 0,5-9 0,11 4 0,-6-8 0,-5 4 0,-5-9 0,15 9 0,-5-4 0,1-1 0,-11-4 0,15 5 0,0-5 8,1 0 1,-16 0 0,10-5 0,0 1-9,0-10 0,0 5 0,6-5 0,-11 1 0,5-1 0,0-4 0,0 4 0,-10 1 0,5 4 0,6-9 0,-11 9 0,5 0 0,-5 9 0,0 0 0,0 0 0,0 0 0,0 0 12,0 0-12,0 0 12,0 13-12,5 1 0,-5 4 0,0 0 0,5 0 0,-5-9 0,5 5 0,-5 8 0,5-13 0,0 5 0,0-5 0,0 5 0,0-1-25,1-4 2,-6-9 1,10 9 0,0-4-54,-10-5-12,0 0-1,0 0-743</inkml:trace>
  <inkml:trace contextRef="#ctx0" brushRef="#br0" timeOffset="2903.1">2340-96 1357,'0'0'60,"0"0"12,0 0-57,0 0-15,0 0 0,0 0 0,0 0 122,0 13 22,0-13 4,-5 9 0,5 5-43,0 0-9,-6-5-1,6 4-1,0 1-20,0-1-4,-5 1-1,5 4 0,0-18-41,0 5-8,0 13-1,-5-9-1,5 4-2,0-13-1,0 5 0,0-5 0,0 0-15,0 0 8,0 0-8,0 0 0,0 0 11,0 0-11,10-5 12,1-8-12,-1 4 10,-5-5-10,5 5 8,0-9-8,1 0 0,-1 0 0,0 0 8,0 4-8,0 5 0,1-5 0,-6 5 0,5 5 0,0-10 0,-10 14 0,0 0 0,0 0 0,10 5 0,-5 4 0,6 0 0,-11 4 0,0 6 0,0-1 12,0 4-4,5-4 0,-5-4-8,0 4 0,5-4 9,0-1-9,0 1 0,0-5-12,-5-9 2,10 5 0,0 4-46,1-9-8,-11 0-3,15 0 0,0-5-159,-5 1-32</inkml:trace>
  <inkml:trace contextRef="#ctx0" brushRef="#br0" timeOffset="3091.97">2651-123 691,'0'0'61,"0"0"-49,0 0-12,0 0 0,0 0 229,0 0 43,0 0 9,0 0 2,5-5-123,5 0-24,5-4-4,1 5-2,-6-5-35,5-5-7,0 10-2,1-1 0,-1-8-18,0 8-4,0-4-1,1 4 0,-1 1-40,0 4-8,-15 0-2,16-5 0,-16 5-13,20 0-16,-20 0 3,15-4 1,-15 4-144,16 0-29,-1-5-6,-15 5-1</inkml:trace>
  <inkml:trace contextRef="#ctx0" brushRef="#br0" timeOffset="3316.63">2844-481 1036,'0'0'92,"0"0"-73,0 0-19,0 0 0,0 0 187,0 0 33,0 0 8,0 0 0,0 0-75,0 0-15,0 13-3,0 1-1,0 4-50,0 5-9,0-1-3,5 10 0,-5 4-32,0-4-6,0 4-2,6-4 0,-6 13-24,0-9-8,5 5 0,5-5 0,0-4 0,0 4 0,6-4 0,-1 0 0,5-5-206,-4-4-42</inkml:trace>
  <inkml:trace contextRef="#ctx0" brushRef="#br0" timeOffset="3966.15">3578-87 1440,'0'0'128,"0"-14"-103,6 5-25,-6 0 0,0 0 181,0 9 31,0-5 7,0 5 1,0 0-84,0 0-16,0 0-3,-6 0-1,-4 0-60,10 10-12,-5 3-2,5 1-1,-10 4-31,5-5-10,5 6 0,0-1 0,0 4 0,5-4 0,5 5 0,-5-14 0,5 5-12,1-1 12,-1 1-13,0-5 5,0 0-4,6-4 0,-16-5 0,10 4 0,0-4 3,-10 0 0,0 0 0,15-4 0,-15 4 9,5-9-13,6-1 5,-6 1 8,0-13-20,-5 4 3,0 0 1,-5-1 0,5-3-3,-5-1 0,-1 0 0,1 1 0,0-1-1,0 0 0,0 5 0,0 0 0,0 0 0,0 4 0,0 1 0,5 4 0,0 9 7,0 0 1,0 0 0,0 0 0,0 0 1,0 0 1,0 0 0,15 4 0,0-4 10,1 5 11,-1-1-3,0 1 0,0-5 8,1 0 2,4 0 0,-5 0 0,1-9 8,4 4 2,-5-4 0,1 0 0,4 0-4,-10 0-1,6-4 0,-6 3 0,0-3-10,0 4-1,0-5-1,-5 5 0,1-9-11,-1 4 8,-5 1-8,5-1 8,-5 1-8,0-5 0,0 8 0,0-12-11,0 4-3,-5 0-1,5-5 0,-5 5 0,5-9 5,-6 8 1,1-17 0,0 14 0,0-1 9,0 5-8,5 4 8,-5 5-8,5 9 8,0 0-12,0 0 12,0 0-12,0 18 12,0 5 0,5 4 0,-5 5 0,5 4 9,0 5-9,0-5 12,0 9-12,1-4 11,-1 4-11,0 10 10,0-5-10,0 0 17,5 8-2,-5-12-1,5 13 0,-5-9-14,1-1 0,-1-3 0,5 4 0,0-5-20,-5-9-9,0 0-3,5-4 0,-10 0-53,6-10-11,-1-8-3,0 4-911</inkml:trace>
  <inkml:trace contextRef="#ctx0" brushRef="#br0" timeOffset="4120.3">3961 108 921,'0'-19'82,"5"15"-66,-5-1-16,5-8 0,0 4 172,0 0 30,-5 9 6,5-9 2,5 4-76,1-4-15,-1 5-3,5 4-1,0-10-59,1 10-12,4-13-3,1 13 0,-6 0-41,5 0 0,1-5 0,-1 5-661,-5 5-131</inkml:trace>
  <inkml:trace contextRef="#ctx0" brushRef="#br0" timeOffset="4513.16">4873-96 1720,'-5'-14'76,"5"14"16,0 0-73,0-9-19,-5 5 0,5 4 0,-10-5 114,5 0 19,-5 5 4,-1 0 1,1 5-78,5 0-15,-5 8-3,5-4-1,0 9-25,0 5-4,5 0-2,0 4 0,0-5-10,0 1 0,10 0 0,-5-1 8,5-3-8,0-1 0,6-5 0,-6 1 8,5-1-8,-5-8 12,6 4-12,-1 0 12,0-18 6,0 9 2,-4-4 0,-1-1 0,5 0 0,-5-8 1,1-5 0,-1 4 0,-5 1 0,0-6 0,-5 1 0,5 0 0,0 9-4,-5-14-1,-5 5 0,0 0 0,0 5-16,-5-1 0,-1-4 0,1 4-9,-5 1-23,0 4-4,-1 4 0,1-4-1,0 5-41,0 8-8,4 5-2,1-4-620,0 4-125</inkml:trace>
  <inkml:trace contextRef="#ctx0" brushRef="#br0" timeOffset="4730.56">5118-46 864,'15'-14'38,"-15"14"8,0-9-37,5 0-9,1 4 0,-1 1 0,-5-10 296,0 14 56,0 0 12,0 0 3,0 0-233,0 0-46,0 0-10,0 0-2,10 14-49,-5-5-11,-5 9-1,5 0-1,0 0-14,0-4 0,0 8 8,5 1-8,-10-9 0,6-1 0,4 5 0,0-9 0,-5 5-50,0 0-6,0-5-2,0 4-650,0-8-131</inkml:trace>
  <inkml:trace contextRef="#ctx0" brushRef="#br0" timeOffset="4916.58">5184-318 288,'0'0'12,"-5"-5"4,5 5-16,0 0 0,-10-9 0,10 9 0,-5-4 325,5 4 63,-5 0 12,5 0 2,0 0-312,0 0-62,0 0-13,0 0-537,0 0-107</inkml:trace>
  <inkml:trace contextRef="#ctx0" brushRef="#br0" timeOffset="5151.03">5393-545 1850,'0'0'40,"5"-14"9,-5 5 2,6-4 1,-6 4-41,0 0-11,5 0 0,-5 9 0,0 0 113,0 0 21,0 0 4,0 9 1,5 4-66,0 5-13,-5 5-2,0 9-1,5-10-25,0 10-6,-5 4-1,5 1 0,0 3-14,0-8-3,-5 4-8,10 5 12,-4-5-12,-1 1 9,0-1-9,0 5 8,5-10-21,-5 1-5,5-5-1,1 5 0,-6-5-47,5-4-10,-5 0-1,5-1-651,0-4-131</inkml:trace>
  <inkml:trace contextRef="#ctx0" brushRef="#br0" timeOffset="11418.87">5959-78 633,'-10'9'56,"10"-9"-44,0 0-12,0 9 0,-10-5 148,10 6 28,-5 3 6,10 1 1,-5-1-81,5-4-16,-5 0-3,0 5-1,5 0-28,-5-14-6,0 0 0,0 0-1,5 18-15,-5-18-2,0 0-1,0 0 0,0 0-9,0 0-1,0 0-1,0 0 0,0 0 6,0 0 2,0 0 0,5-14 0,-5 5-6,5-4-2,-5 3 0,0-8 0,5 0-2,-5 0-1,0 0 0,5 0 0,1 9 1,-6-9 1,5 13 0,-5-8 0,0 3 0,5-3 0,0 4 0,-5 9 0,0 0-17,0 0 0,5-14 8,0 5-8,-5 9 0,0 0-9,10 0 1,0-9 0,1 5-48,-1-6-10,-10 10-2</inkml:trace>
  <inkml:trace contextRef="#ctx0" brushRef="#br0" timeOffset="11769.33">6138-28 691,'0'0'61,"0"0"-49,0 0-12,0 0 0,0 0 202,10-5 38,-5 1 7,5-1 1,-5-4-81,5 0-17,1 4-3,-1-4-1,-5 5-53,5-5-10,-5-5-3,5 5 0,1 0-38,-6-5-8,5 1-2,-5 4 0,5 0-18,-5-5-4,-5 5-1,5-5 0,-5 5-9,5 0 0,-5 0 0,0 0 8,0 9-8,0-9 0,0 9 0,-5-9 0,0 9-20,5 0 1,0 0 0,0 0 0,-15-9-7,5 9-2,0 9 0,-1-9 0,1 9 4,0 0 0,5 0 0,-5 5 0,5-1 8,-1 10 3,1-9 0,0 4 0,0 0 13,5 0-12,0 5 12,0-10-12,5 10 12,-5 0 0,10-5 0,-4-5-9,-1 1 9,5-5 0,0 0-9,0 0 9,6-4-32,-6-5-1,0 0-1,5-5-599,1 1-120</inkml:trace>
  <inkml:trace contextRef="#ctx0" brushRef="#br0" timeOffset="12312.37">6535-155 633,'0'0'56,"0"0"-44,0 0-12,0 0 0,5 13 222,0-4 42,1 5 9,-1-5 2,-5-9-125,10 14-25,-10-14-5,5 13 0,0 1-62,0-5-12,0 5-2,0-5-1,-5-9-19,0 0-3,0 0-1,0 0 0,0 0-11,0 0-9,0 0 12,0 0-12,0 0 12,0 0-12,11-5 12,-1-9-12,5 1 10,-5-1-10,0 1 8,1-1-8,4-9 0,-5 5 0,0 0 0,0 0 0,1 9 0,-1 0 0,0 0 0,-5-5 0,5 5 0,-10 9 0,0 0 0,0 0 0,0 0-9,0 0 9,0 0 0,0 0 0,0 0 0,5 14 0,1-1 0,-1 6 0,0-6 0,0-4 0,-5 5 9,5-1-9,-5-13 0,5 14 8,-5-14-8,5 9 0,0 5 0,5-5 0,-10-9 0,0 0 0,0 0 0,11 9 0,-11-9 0,15-9 0,-15 9 0,15-9 8,0 4-8,1-13 0,-6 0 0,5 9 8,-5-14-8,1 10 0,4-6 0,-5 1 8,0 5-8,1-1 0,-1 1 0,0 3 0,0-3 0,-5 4 0,5 9 13,-10 0-2,11-9-1,-11 9 0,0 0 5,10 9 1,-5 0 0,0 4 0,0-8-5,0 13-1,0-9 0,0 0 0,1 5-10,-1-1 0,5 1 0,-5 4 8,5-9-25,0 5-6,6-10-1,-6 1 0,5 8-60,0-13-12,-4 0-2,4 0-1,5 0-131,-4 0-26,19-13-6,-14 4-1</inkml:trace>
  <inkml:trace contextRef="#ctx0" brushRef="#br0" timeOffset="12680.35">7417-241 460,'0'0'20,"0"0"5,10-5-25,-10 5 0,0 0 0,0-9 0,0 0 278,0 0 50,-5-5 11,0 5 1,5 9-163,-5-4-33,-5-5-6,5 0-2,-5 4-40,10 5-8,0 0-1,0 0-1,-16 0-46,11 0-8,-10 0-3,10 9 0,-5 5-11,5-10-2,-6 14-1,6-4 0,5 0-15,-5 4 0,0 0-12,5 5 12,5-5-8,-5 0 8,5-5 0,5 6 0,-4-6 0,-1-8 0,-5-5 0,5 9 0,-5-9-10,0 0 10,10-5-8,0 5 8,0 5 0,6-10 0,-6-4 0,5 0 8,-5-5-8,6 1 8,-11-5-8,10 4 8,-5-4-8,0 4 0,-5 1 0,6-1 8,-6 1-8,5-1 0,-10 0 0,5 5 0,0 0 0,-5 9 0,0 0 0,0 0 8,0 0-8,0 0 0,0 0 8,0 0-8,0 0 15,0 0-2,0 0 0,5 18 0,0-8-5,0 3 0,1 1-8,-1-1 12,0 1-12,5-5 0,-5 5 0,0-1 0,0-4 0,-5-9-12,10 14 3,1-5 0,-11-9-38,0 0-7,10 4-2,-10-4 0,0 0-134,10 9-27,5-18-6</inkml:trace>
  <inkml:trace contextRef="#ctx0" brushRef="#br0" timeOffset="12842.39">7805-386 1450,'0'0'64,"0"0"14,0 9-62,0 0-16,0 0 0,0 4 0,0-3 122,0 3 22,0 1 4,0 4 0,0-5-71,0 1-14,5 0-3,0 4-1,-5-5-35,5-4-8,0-4 0,5 9-1,-10-10-54,0-4-10,5 9-3</inkml:trace>
  <inkml:trace contextRef="#ctx0" brushRef="#br0" timeOffset="13280">7891-522 1162,'0'0'52,"0"0"10,0 0-50,0 0-12,0 0 0,0 0 0,0 0 0,0 0 8,0 0-8,0 0 0,5 9-64,0 0-20,1 4-3,4-3-1,-5 3-10,0 1-2,5-1-1,-5 5 0,0-8 73,0 8 16,6-5 2,-1 5 1,-5 0 93,5-4 18,-5 4 4,5-4 1,-4 8 38,-1-12 8,0 8 2,0-5 0,0 5-23,0-4-4,0 4 0,0-4-1,-5-5-39,5 0-8,-5-9-2,0 0 0,0 0-29,0 0-5,0 0-2,0 0 0,0 0-11,0 0-3,10 0 0,-4 0 0,4 0-1,-5-14-1,5 5 0,0-4 0,0-1-14,-4 0-4,9-4 0,-10 5 0,0-5-8,5-5 8,0 5-8,1 4 8,-1-9-8,0 10 10,0-5-10,6 4 10,-11 5 0,5 0 0,-10 9 0,10-4 0,-10 4 6,0 0 2,0 0 0,15 13 0,-4-8 2,-6 8 0,0 5 0,0 0 0,0-4-8,5 4 0,-10 0-1,5 0 0,0 5-11,0-14 0,0 9 0,1-4 0,4 4-42,-10 0-4,10-9-1,-5 5 0,0-5-131,5 4-26,-10-13-6</inkml:trace>
  <inkml:trace contextRef="#ctx0" brushRef="#br0" timeOffset="13456.32">8554-359 633,'0'0'56,"0"0"-44,0 0-12,0 0 0,0 0 275,0 0 53,5 13 10,-5 1 2,5 0-179,-5 4-36,0-5-7,0 6-2,0-6-67,5 1-13,-5-1-4,0 1 0,5-5-32,0 0-19,-5-9 3,6 9 0,-6-9-166,0 0-33</inkml:trace>
  <inkml:trace contextRef="#ctx0" brushRef="#br0" timeOffset="14113.37">8722-413 691,'0'0'61,"0"0"-49,0 13-12,0-4 0,5 5 200,-5-1 38,0 5 7,0-4 2,0 0-81,0 4-16,5 4-3,1-12-1,-6 8-30,0 0-7,5-5-1,-5 1 0,5 0-39,-5-1-8,5-4-1,-5-9-1,5 14-40,-5-14-8,0 0-2,10 0 0,0 4-9,0-4-9,6-4 9,-6 4-13,5-14 13,1 5 0,-1-4 12,0-1-12,0 0 8,1 5-8,-1-4 0,-5 4 0,6-5 11,-6 5-11,10 4 10,-10-4-10,-10 9 0,11-4 0,4-1 0,-5 5 0,-10 0 0,15 5 0,-5-1 0,6 5 0,-6-9 0,-10 0 0,15 5 0,1 0 0,-1-1-34,-5 5 0,-10-9 0,20 0 0,1 0 2,-6 0 0,-15 0 0,21-9 0,-1 5 0,-5-6 0,1 10 0,-1-13 0,-5 4 20,0 0 12,0 0-12,1 4 12,-1-4 0,-10 9 0,5-9 0,-5 9 0,10-5 19,-10 5 4,5-13 1,-5-1 0,0 14 5,0 0 2,-5-4 0,5 4 0,0 0-15,0 0-2,-5-5-1,-5 5 0,0 0-13,4 0 9,6 0-9,-5 0 8,-5 9-8,5 0 0,0 0 0,5-9-11,0 14 11,5-5-8,-5 0 8,0-9-8,5 9 8,-5-9 0,0 0 0,5 14 0,5-10 0,-4 5-8,4 0 8,-10-9 0,5 5 0,5 0 0,0-5 0,-10 0 0,0 0 12,10 13-1,6-8-1,-6 4 0,0 0 11,-5 4 3,11 1 0,-6 4 0,5 0-2,-5 5 0,-5 13 0,11-9 0,-1 10-6,-5-1-2,-5 9 0,5-13 0,1 13-14,4 0 9,-5 1-9,0-1 8,0-13-8,6 4-17,4 0 4,-5-4 1,-15 0 0,6-14 0,4 5 0,10-1 0,1-8-152,4-1-29,-5-4-7</inkml:trace>
  <inkml:trace contextRef="#ctx0" brushRef="#br0" timeOffset="14348.93">9941-164 2131,'0'0'47,"0"0"9,0 0 3,-5 13 1,-1-4-48,1 5-12,10 4 0,-5-4 0,-15 4 65,10 0 11,5-4 3,5 8 0,-10-8-60,5 8-19,5-17 10,0 13-10,5-13-31,-10-5-11,0 0-2,0 0-992</inkml:trace>
  <inkml:trace contextRef="#ctx0" brushRef="#br0" timeOffset="14698.92">10017-373 939,'10'9'41,"-10"-9"10,0 0-41,0 9-10,5 0 0,0 14 0,-5-9 72,0 4 13,0 5 3,6-1 0,4 1-38,-5 4-7,-5 0-2,5-4 0,5 4 31,-5-4 5,0 4 2,-5-4 0,0-5-4,5 0-1,-5 4 0,0-12 0,0 3-21,0-13-4,6 14-1,4-5 0,-10-9-10,0 0-2,0 0-1,0 0 0,10 0-8,-10 0-2,10-14 0,-5 5 0,11-14 11,-6 5 1,0 0 1,5-4 0,1-1-16,-1 5-3,-10-5-1,10 0 0,-10 5 5,11 0 1,-1 9 0,-5-4 0,-10 13 0,0 0 0,10-5 0,0 5 0,-10 0-11,0 18-1,11-9-1,-6 5 0,-5 8-3,5 1-8,0-14 12,5 9-4,5-4-36,1-5-8,-6 0-2,5-4-764,16-5-153</inkml:trace>
  <inkml:trace contextRef="#ctx0" brushRef="#br0" timeOffset="14950.27">10659-210 1882,'26'5'41,"-26"-5"9,0 0 2,0 0 1,0 0-42,15 4-11,0-4 0,-4 5 0,-11-5 111,20 0 20,6 0 4,-6-5 1,0 5-58,1 0-11,-1 0-3,1 0 0,-1 0-25,5 0-6,-9 0-1,4 0 0,0-4-70,1 4-14,-16-5-4,5 1-1096</inkml:trace>
  <inkml:trace contextRef="#ctx0" brushRef="#br0" timeOffset="15175.47">10853-468 1904,'21'0'84,"-21"0"18,0 0-82,0 14-20,0-5 0,0 4 0,10 1 134,-5 4 22,-10 0 5,5 5 1,5-5-70,0 5-13,-5 4-3,0-4-1,0-1-50,5 5-9,0-4-3,-5 0 0,0-5-13,5 4 0,11-8 0,-11 4 0,-5-4-119,10-10-26,5 1-6,0-1-1</inkml:trace>
  <inkml:trace contextRef="#ctx0" brushRef="#br0" timeOffset="15687.13">11174-509 2253,'11'0'49,"-11"0"11,0 0 1,0 0 3,0 0-51,5 18-13,-5-8 0,-5 8 0,-6 0 61,6 4 10,10 6 1,-5 3 1,-5 10-37,0-9-8,10 4-2,-5-4 0,5 0-13,-5 4-2,5-4-1,6 4 0,4-14-10,-5 6 0,-15-1 0,15-5 0,5-8 0,1 4-17,-16-4 4,10-1 1,-5-4 12,5-9 0,-10 0 0,0 0 0,0 0-15,10 5 0,16-10 0,-6 5 0,-9-13 15,4 4-11,5-5 11,1 5-10,-6-4 10,0 3 0,-5 1 0,6 0 0,-6 5 0,-10 4 0,0 0 0,0 0 0,15 4 0,0 1 11,-9 8-3,9-8 0,-10 0-8,10 8 0,-5-4 0,6 5 0,-6-10 0,5 5 0,6 0 0,-1-9 0,-5 0 0,6 0 0,-1 0 0,-5 0 8,6-9 2,-1 5 0,-5-5 0,6-5 0,-6 5 2,0-4 0,1 3 0,-6-3 0,0 4 5,0-5 2,-5 1 0,1 4 0,-1-5-9,-5 0-2,0 1 0,0-1 0,-5 5-8,-1 0 8,1-5-8,0 14 8,5 0-8,0 0 0,-15 0 0,15 0-11,-5 5 11,-5 4-13,5 5 5,-1 4 8,1 0 0,10 0 0,-5 9 0,6-4 0,-1-5 0,5 0 0,5 5 0,0-1 0,6-17-8,-1 9 8,1-10 0,9 5 0,1 0-48,-1-9-6,6-4-1,0 4-716,5 0-143</inkml:trace>
  <inkml:trace contextRef="#ctx0" brushRef="#br0" timeOffset="16005.28">12500-110 979,'0'0'43,"0"0"9,0 0-41,0 0-11,0 0 0,0 0 0,0 0 279,0 0 53,0 0 12,10 0 1,5 0-205,1 0-40,-1 0-9,5 0-2,6 5-35,-1-5-7,1 0-2,-1 0 0,1 4-35,4-4-10,-4-4 0,-1 4 0,-9-5-32,-1 5-12,10 0-1,-4-13-731,-1 3-145</inkml:trace>
  <inkml:trace contextRef="#ctx0" brushRef="#br0" timeOffset="16244.01">12836-463 1926,'0'0'85,"0"0"18,0 0-83,0 0-20,5 9 0,0 0 0,-5 0 128,0 4 20,6-3 5,-6 3 1,0 1-51,5 4-11,0 4-1,0 1-1,-10 0-46,10-1-8,0 1-3,-5 0 0,-5-1-22,-5 10-11,5-9 10,5-1-10,0 1 0,5 4-18,-5-4 2,10 0 1,0 4-117,0-5-23,-5 1-5,5-14-962</inkml:trace>
  <inkml:trace contextRef="#ctx0" brushRef="#br0" timeOffset="16673.46">13229-105 1152,'0'0'51,"0"0"10,0 0-49,-10-5-12,4-8 0,-4 3 0,5 1 246,5 9 46,-5-9 10,0 5 2,-5-10-175,10 14-34,-10 0-7,4 0-2,-4 0-55,0 14-11,0-14-3,0 9 0,5 4-17,0 10 0,-1-9 0,-4 4 0,10 0 0,-5-4 0,5 4-10,0 0 10,0-5-9,0 1 9,0 4-12,0-18 12,0 0-22,10 5 2,-10-5 1,11 4 0,-11-4 3,15-4 0,-5-1 0,5-8 0,-5 3 8,6-8 8,-1 5-12,0-5 12,1-1-21,-1 1 2,-5 5 1,5-10 0,-9 10 18,4 3 9,0-8-1,5 5 0,-5 4-8,1 4 0,-1-4 0,-10 9 0,0 0 10,0 0 0,0 0 0,0 0 0,0 9 11,5 0 3,-5 5 0,0-1 0,-5 1-11,5 4-1,0-4-1,0-1 0,0 1-23,5-1-4,5 1 0,-5 0-1,0-5-55,0 0-12,6-5-1,-1 1-603,0-1-120</inkml:trace>
  <inkml:trace contextRef="#ctx0" brushRef="#br0" timeOffset="17003.46">13560-210 1393,'0'0'61,"0"0"14,0 0-60,0 0-15,0 0 0,0 0 0,0 0 129,0 0 23,0 14 5,-5 4 1,5 5-58,-5-10-12,5 6-3,-5-1 0,0 0-45,5 0-8,0 5-3,-5-5 0,5 0-12,0 4-2,0-22-1,5 10 0,0 8 3,-5 0 1,0-18 0,0 0 0,0 0-18,10 0 0,0 4 0,6 1 0,-1-5 0,-5-5 0,5 1 0,-5-10 0,-4 5-22,4-9-8,0 13-2,0-13 0,0 0 32,1-4 0,4 3 0,-5 1 0,5-4 0,1 4 0,-6-5 0,5 5 0,-5 4 20,1-4 9,4 4 3,0 5 0,-15 9-20,0 0-3,0 0-1,15-4 0,1 4 15,-16 0 2,0 0 1,10 13 0,-5 1 3,5 4 1,-5-4 0,5 4 0,-4 5-18,-6-1-3,10-4-1,-5 0 0,0 1-8,5-1-11,-5 0 3,5-14 0,1 1-44,-1 8-8,5-13-1,-5 5-1,-10-5-172,11 0-34</inkml:trace>
  <inkml:trace contextRef="#ctx0" brushRef="#br0" timeOffset="17215.64">14197-509 1152,'0'0'102,"0"0"-82,0 0-20,0 0 0,0 0 184,0 0 33,0 0 7,-5 9 0,5 5-78,0 4-16,-5-4-3,5 8-1,-5 1-34,5 0-8,0 4 0,0 0-1,0 5-45,0-10-9,0 10-1,5-9-1,-5 4-14,5-4-2,0-1-1,0 6 0,6-10-46,-1 0-10,-5-5-2,10 1 0,1 0-150,-1-5-30,5 4-7,1-8-1</inkml:trace>
  <inkml:trace contextRef="#ctx0" brushRef="#br0" timeOffset="17415.88">14646-196 864,'0'0'38,"0"-9"8,0 9-37,0-9-9,-5-5 0,0 5 0,0 0 278,-6 0 54,-4 9 10,0-13 2,0 13-184,-6 0-36,-4 4-8,4 5-2,-4 0-69,4 5-13,6-1-4,0 5 0,0 5-16,-1 0-3,6-1-1,-5 6 0,10-1-8,0 0 0,5 0 0,5 9 0,0-13 0,10 0 0,-5-10 0,11 5 0,4 1 8,6-6 0,4 1 0,1-1 0,5-4-22,-5 1-5,4-6-1,1-4-760,5-4-153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52.241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0 122 200 0,'12'8'0'16,"8"6"78"-16,-2-6 0 16,2-3-24-16,12-3 0 15,10-4-33-15,1-3 0 16,4 0-16-16,-2-5 0 16,-2 0-3-16,4 0 0 15,0-7-30-15,-2 2 0 16,-5 3-68-16,-5 2 0 15,-3-3-4-15,-7 8 0 16,-7 3 128-16,-8 7 0 16,-5 5-16-16,-5 5 1 15,-3 4 4-15,3 6 0 16,3-2 15-16,2 4 1 16,2 0 11-16,3 0 0 15,5 6-36-15,5-13 0 16,3-8 80-16,9-7 0 15,5-10-88-15,-2-7 0 16,3-13 70-16,-8 2 0 16,-3-4-73-16,-4-5 0 0,-8-3 8 15,-13 0 0-15,-12 1-5 16,-2 6 0-16,-6 3 1 16,-9 16 0-16,-8 9-1 15,2 9 1-15,-2 9-1 16,13 17 1-16,7 19 2 15,15 6 0-15,12 12-6 16,13-8 1-16,10-2 2 16,15-12 0-16,10-10-35 0,15-16 1 15,12-6-6-15,30-31 0 16,23-16-38-16,-3-28 0 16,0-1-170-16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3.16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1520 4837 64 0,'3'-15'0'15,"2"-12"54"-15,-5 22 0 16,0 10-6-16,0-5 0 15,0 7-2-15,-8-4 0 16,3 2-12-16,-7-8 0 16,-3-4-32-16,-2-3 0 0,-3-3 2 15,-8-6 1-15,-7-4 40 16,0-7 1-16,-2-2-46 16,-3-10 0-16,-2-10 0 15,2 0 0-15,2-5 0 16,-2 0 0-16,3-3 0 15,-3 0 0-15,-2 1 0 16,2 2 0-16,-3 0 0 16,4-5 0-16,1-5 12 0,-4-3 1 15,-1-2-6-15,-14-15 1 16,-8-7-4-16,8 7 1 16,2 3-24-16,3-3 1 15,9 0 36-15,-2-5 0 16,3-2-36-16,-1 2 0 15,1 3 17-15,5 2 0 16,4 2 20-16,6-6 1 16,4-6-39-16,-2 0 1 15,-2 0 17-15,5 5 0 16,2-2 0-16,7-10 1 16,8-5 27-16,0-1 0 15,3 4-27-15,-1 9 0 16,1 10 0-16,4 13 0 15,1 14 0-15,19-32 0 16,8-15 0-16,-3 11 0 16,1 1 0-16,-1 3 0 15,8 8-31-15,-2 12 0 0,2 13 31 16,4-23 0-16,4-8 27 16,-8 23 0-16,-3 13-25 15,3-1 0-15,0 3-2 16,5 2 0-16,5 6-27 15,-3-1 0-15,1 5 50 16,-1 3 1-16,-5-5-34 16,-2 10 0-16,-7 4-40 0,-6 8 0 15,-4 6-50-15,-3 4 0 16,0 0-58-16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3.748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84 64 0,'13'-8'0'0,"4"-4"54"0,-7 5 0 16,-3 4-6-16,-2 1 0 15,3-1 0-15,14-2 0 16,13-2-14-16,8-3 0 15,9 0-28-15,0 2 0 16,1 3-4-16,-3 3 0 16,2 4 19-16,-15 6 0 15,-4 7-8-15,-8 15 1 16,-3 12-7-16,-7 5 1 16,-7 15 7-16,-1-5 0 15,-7 5-4-15,0-5 0 16,-7 0-32-16,2-7 0 15,-3-5 20-15,-4-1 1 16,-8 1-101-16,5-13 1 16,0 3-115-16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4.904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855 4353 68 0,'3'-15'0'0,"2"-12"56"0,-5 27 0 16,-5 13-56-16,2-6 0 15,-2 3 42-15,0-3 0 16,-2-4 8-16,-8-13 0 15,-5-7-10-15,-3-3 0 16,3-3-39-16,-7-1 0 16,-8-6 4-16,3 0 0 15,-3-2 35-15,2-1 0 16,-2-1-40-16,8-6 0 16,-1-5 0-16,-2-4 0 15,3-8 0-15,2-5 0 16,3-8-18-16,2 1 0 15,2-8 26-15,-4 2 0 16,-1 3-6-16,-2 3 0 16,-2-1-2-16,2-2 1 15,3 0 0-15,2-7 0 16,5-3-1-16,-8-10 1 16,-9-10 0-16,2 1 0 0,-10-4 32 15,13-4 0-15,9-10-33 16,6 20 0-16,9 4 0 15,1 26 0-15,4 9-25 16,3-4 1-16,5-1 26 16,10-24 0-16,10-15-4 15,-8 27 1-15,-2 10 0 16,3 5 0-16,-3 7 0 16,2 3 0-16,-2 7 9 0,0-7 0 15,0-2-13-15,5-4 1 16,0-6 2-16,10-1 1 15,0 3 0-15,2 0 0 16,11-2 0-16,-4 4 0 16,9 6-31-16,-3-1 0 15,2 8 32-15,18-13 0 16,10-2 6-16,-3 3 0 16,0-3 9-16,1-3 0 15,-1-2-14-15,8 5 1 16,-5 7-1-16,-3 6 1 15,-2 4 1-15,-18 10 0 16,-10 13-3-16,-9 2 0 16,-11 3-39-16,-2 7 0 15,-2 2-171-15,-11 1 0 16,3 2 253-16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5.73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12 120 0,'5'-8'0'15,"7"-2"42"-15,-12 10 0 16,0 13-14-16,10-1 0 15,8 8-22-15,16-8 0 16,16 6 2-16,3-6 0 16,14-7 46-16,-5 2 0 15,8-7-22-15,-5 8 0 16,-3 4 4-16,-7 11 0 16,-5 6-36-16,-12 11 0 15,-3 10 0-15,-6 14 0 16,-4 18 24-16,-2-7 1 15,-6 7-82-15,-7-6 1 0,3-1-266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8.82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34 0 116 0,'-8'8'0'16,"-2"2"58"-16,3-3 0 15,2-2-18-15,2 0 0 16,3 3 2-16,3 11 0 15,2 11-10-15,2 17 0 16,-4 13 4-16,2 4 0 16,-5 6-36-16,0 7 0 0,0 5 0 15,-5 2 0-15,2 5 0 16,-2-14 0-16,5-1 0 16,0-17 0-16,0-14-36 15,0-11 0-15,0 0-285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9.317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260 377 32 0,'12'5'0'15,"3"5"40"-15,-12-28 0 16,-6-17-8-16,3-2 0 15,-5-10 8-15,18 0 0 16,7-5 16-16,15 2 0 16,14 3-20-16,9 12 0 15,9 13-30-15,8 22 0 16,5 20 36-16,-3 29 0 16,-5 23-42-16,3 33 0 0,3 29 0 15,-29-15 0-15,-14 2 18 16,-25-9 0-16,-20-3-15 15,-32 3 0-15,-28 0-2 16,-7-16 1-16,-18-9-1 16,3-22 0-16,-6-18 4 15,4-32 0-15,-4-30-27 16,6-35 0-16,-5-34 20 0,22-18 1 16,13-24-92-16,24 29 0 15,3 0-139-15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29.86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48 0 76 0,'-13'5'0'16,"-2"3"94"-16,13 12 0 15,4 9-38-15,3 6 0 16,5 5-28-16,-5 5 0 16,-5 4-18-16,0 1 0 15,0 2-9-15,-5-5 0 16,3-2-1-16,-6-10 0 15,-2-11-113-15,3-9 0 16,-1 0-15-16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0.009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 0 284 0,'0'10'0'0,"0"4"88"16,0-6 0-16,-3-1-126 16,3-7 0-16,0 0-226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0.653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204 983 192 0,'-5'-17'0'16,"2"-13"38"-16,13 18 0 16,5 4 8-16,5-14 0 15,8-5-45-15,-1-11 0 16,1-4 2-16,-1-5 1 16,3-8-4-16,0 1 1 0,-3-1 46 15,-2 1 0-15,-2-1-13 16,-3 0 0-16,-10 1-34 15,-3-1 0-15,-4-2 28 16,-8 3 0-16,-8 1-28 16,-2 6 1-16,0 8-1 15,-7 9 1-15,-6 10-2 16,1 17 1-16,-8 18-2 16,8 40 0-16,4 32 2 0,6 17 1 15,9 20-1-15,6 57 0 16,2 43 5-16,0-16 0 15,5 8-6-15,-5-22 1 16,0-11 38-16,-3-26 1 16,-4-21-71-16,-3-27 0 15,-8-27 31-15,8-25 1 16,-5-24-3-16,-20-33 0 16,-9-28-1-16,11-14 1 15,-2-17 3-15,3-31 0 16,-3-26-30-16,20-3 0 15,15-13 30-15,15 13 0 16,17 7-9-16,13 8 0 16,15 7-65-16,-3-12 0 15,1-8-20-15,-1 13 0 16,3 0-3-16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23:21:39.44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15 106 1260,'0'0'28,"0"0"5,0 0 2,0 0 0,-10 5-35,10-5 0,-5 5 0,5-5 0,-11 4 60,11-4 4,0 0 2,0 0 0,0 0-2,0 0 0,0 0 0,0 0 0,0 0-10,0 0-2,0 0-1,0 0 0,0 0-31,0 0-5,0 0-2,0 0 0,0 0 24,16 0 5,-1 0 1,0-4 0,-5 4-11,1 0-3,-1 0 0,5-5 0,0 0 0,1-4 0,-6 5 0,10-1 0,-4-4-7,-1 5-2,0-1 0,1 1 0,4-5-10,-5 4-2,6 1-8,-1-5 12,-5 9 3,6-5 0,4 0 0,-4 1 0,4-1-4,6 1-1,-6 4 0,1-5 0,-6 5 0,0 0 0,1-4 0,4-1 0,1 5-1,-1 0 0,6 0 0,-6-4 0,6 4-9,0 0 12,-6 0-12,0 0 12,1 0-3,5 0 0,-6 0 0,1 0 0,-6 4 5,5-4 1,1 5 0,-6-1 0,6 1 1,-6-1 0,6-4 0,-1 5 0,-4-5 17,4 0 4,1 4 1,-1-4 0,1 0-50,-1 0-11,-5 0-1,1 0-1,-1 0 25,1 0 0,4-4 12,1 8-4,-1 1-8,6 0 12,-6-1-4,6 1 0,-6-1-8,1-4 9,4 5-9,-4-1 10,-1 1-10,6-1 0,-11 1 9,6-1-9,4 1 8,-9-5-8,4 4 8,1 1-8,-1-5 0,-4 4 0,4-4 0,-5 9 0,6-4 8,-6 0-8,6-1 8,-1 1-8,-4-5 12,4 0-3,-10 0 0,11 4 0,-6-4-9,6 0 0,-6 0 9,6 0-9,4 0 0,1 0 0,-6 0 0,1 0 8,4 0-8,1 5 0,-5-5 0,-1 4 8,6-4-8,-6 0 0,-5 0 0,6 0 0,-1 5 8,1-1-8,-6 1 8,6-1-8,-6-4 0,1 5 0,4-5 0,6 0 8,-1 0-8,1 4 0,-6-4 0,6 0 0,0 0 0,-1-4 0,1 4 0,-1 0 8,6 0-8,-5 0 0,-1 0 0,6 0 0,-11-5 8,11 5-8,-5 0 10,-1 5-10,-4-5 0,4 0 8,1 0-8,-1 4 0,-4 1 0,5-1 9,-6-4-9,6 5 8,-1-5-8,1 0 0,-1-5 0,6 5 0,-5 5 0,-1-5 0,-4 0 0,4 5 0,1-5 0,-1 0 0,6-5 0,-5 0 0,-1 1 8,1 4-8,5 0 0,-6 0 8,-4-5-8,4 1 0,1-1 0,-6 1 0,1 4 0,-1-5 0,1 5 0,-1-4 0,1-1 0,-1 1 0,-4-1 0,4 1 0,1-1 0,-1 1 0,-10-1 0,6 0 0,-1 5 0,1-4 0,-1-5 0,-5 9 0,-5 0-71,-10 0-13,0 0-2,0 0-760,0 0-152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1.45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212 926 100 0,'5'-8'0'16,"5"-7"64"-16,8-5 0 15,14-4-18-15,-4-9 0 16,-1-6-28-16,3-4 0 0,-3-1 36 15,1-6 0-15,-1-2-20 16,-4-5 0-16,-8-3-34 16,5-2 0-16,-10-2 24 15,0 2 1-15,-10 0-24 16,-5 7 0-16,0 8-21 16,-3 7 0-16,-2 3 19 15,-7 10 0-15,-1 9 0 16,-7 11 1-16,-5 14 0 0,3 31 0 15,-1 26 0-15,11 25 0 16,0 28-40-16,14 52 0 16,3 52 40-16,3 2 0 15,4 25 6-15,-5-22 0 16,-2-10 12-16,-5-25 0 16,-2-22-14-16,-8-32 1 15,-2-28-2-15,2-35 0 16,2-32-3-16,-4-14 1 15,-6-21-1-15,-4-22 1 16,-8-22-1-16,-7-40 1 16,-6-35-1-16,16-7 0 15,7-15 0-15,25-17 1 16,10-15-16-16,22 17 1 16,13 10-51-16,15 7 0 15,12 8-67-15,3 12 0 16,2 1 102-16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2.216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149 439 144 0,'-5'-10'0'16,"-2"-4"96"-16,19 1 0 16,8-2-86-16,-2 0 0 15,-1 3 42-15,-7-8 0 16,2-2-52-16,-7-3 1 16,-5 0 34-16,-5 0 1 15,-2 3-36-15,-8 2 0 0,-5 0 0 16,-2 10 0-16,-11 5 0 15,3 13 0-15,3 9 1 16,-1 13 0-16,6 12 25 16,7 8 0-16,8 9-26 15,9-2 1-15,11 3-5 16,-4-13 0-16,9-5-13 16,7-9 0-16,7-11 16 15,-2-10 1-15,3-9 21 16,-1-8 0-16,3-8-44 0,-3-6 1 15,-2-9 22-15,-5-4 0 16,-7-8 0-16,-1 3 0 16,-9 2 20-16,-1 6 0 15,-4 4-36-15,2 7 1 16,-3 6 31-16,1 2 1 16,-1 5-32-16,-2 15 1 15,0 10 25-15,0 7 0 16,-2 10-12-16,2-9 0 15,-3-4 4-15,3-6 1 16,0-8-4-16,5-20 1 16,8-15-1-16,-3-15 1 15,5-14 2-15,2-1 1 16,-2-7-4-16,5 7 0 16,2 1 0-16,6 9 0 15,-1 10-26-15,8 6 0 16,3 9-97-16,9 5 0 15,-5 0-51-15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2.695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13 436 108 0,'5'-13'0'15,"2"-9"52"-15,1 12 0 16,2 10-37-16,10-15 0 15,7 3 32-15,1-21 0 16,-1-9-49-16,-5 0 0 16,-2-5 68-16,-5 7 0 15,-10 3-65-15,-5 2 0 16,-5 5 32-16,-2 5 0 16,-6 8-33-16,-7 5 0 15,-4 9 0-15,-4 6 0 16,1 9 0-16,-1 20 0 15,6 15 18-15,2 11 0 0,12 14-28 16,3-5 0-16,10 0 8 16,5-10 0-16,8-8-3 15,9-11 1-15,11-11-38 16,4-15 1-16,5-12-9 16,3-10 0-16,-2-10-4 15,2-7 0-15,-6 0-101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3.205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65 0 268 0,'5'8'0'16,"-3"6"48"-16,3-6 0 16,-5-3-40-16,0 5 0 15,0 5-8-15,-5 19 1 16,3 16 40-16,-11 2 1 16,1 10-8-16,2-17 0 15,2 0-34-15,-2-8 0 16,3-7 0-16,4-8 0 15,-2-7 12-15,3-5 1 16,2-8 1-16,0-14 1 0,0-13-35 16,10-7 1-16,2-8 37 15,3-2 1-15,3-10-40 16,4 5 0-16,-2-1 40 16,5 9 1-16,8 1-39 15,-6 11 1-15,-2 10 17 16,0 7 0-16,-10 7 27 15,5 18 0-15,-5 13-26 16,0 11 0-16,0 11 1 0,-5-5 0 16,-3-1 2-16,1-7 0 15,-6-2-4-15,3-7 1 16,-5-4-4-16,3-6 1 16,-1-3-27-16,3-3 0 15,5-5-63-15,-2 1 0 16,-1-1-130-16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3.597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37 0 32 0,'5'7'0'0,"5"3"116"16,-10-2 0-16,3-3-52 16,-6 12 0-16,-4 8 8 0,-1 17 0 15,-2 15-72-15,3 10 0 16,5 10 1-16,-6 8 0 16,6 9 18-16,-1-7 1 15,1-3-36-15,-1-17 1 16,3-12-34-16,0-13 0 15,0 0-260-15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3.987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11 284 0,'7'9'0'16,"-2"1"48"-16,0-2 0 0,0-3-6 15,8 0 0-15,2-5-6 16,12 0 0-16,10 0-36 16,6-5 0-16,7-5 21 15,-5 0 0-15,-3 0-38 16,3 3 1-16,-3 4 36 15,-9 1 0-15,-6-1-19 16,-7 13 0-16,-10 7 39 16,-2 11 1-16,-3 11-47 15,2 4 0-15,1 6 0 0,-3-4 0 16,-5 0 9-16,2-8 0 16,-2-7 0-16,-2-3 1 15,-3-5-15-15,-3-4 1 16,1-3-46-16,2-8 0 15,2-5-116-15,-12-29 0 16,3 0 95-16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4.14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 0 344 0,'0'0'0'16,"-7"2"-15"-16,12 13 0 0,2 0-202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4.93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372 276 28 0,'-13'9'0'15,"-4"11"72"-15,4-15 0 16,-4-7 2-16,-8 2 0 16,-7-3-46-16,-3 11 0 15,-3 7 50-15,-2 7 0 16,3 8-78-16,10 14 0 15,-1 14 0-15,8 6 0 16,5 8 0-16,8-12 0 16,-1-3 24-16,11-13 1 15,4-9-44-15,11-15 1 16,9-10 17-16,6-15 0 0,4-15-6 16,-5-10 0-16,1-12-21 15,-6 0 0-15,-12-13 28 16,0 13 0-16,-2 7 32 15,-3 8 0-15,-5 5-32 16,0 4 0-16,-3 8 0 16,3 3 0-16,-5 5 21 15,0 19 0-15,8 13-21 16,-1 4 1-16,-2 11 1 0,2-8 0 16,3-2-2-16,3-5 0 15,-1-3-24-15,3-7 1 16,-5-5 23-16,15-10 0 15,3-10-34-15,-3-12 0 16,0-11 66-16,-3-16 0 16,-2-9-60-16,-5-9 0 15,-3-10 52-15,3-5 1 16,5-7-25-16,-5 0 0 16,3-1-16-16,-1 21 1 15,-7 12 22-15,0 17 0 16,0 15 35-16,-2 35 0 15,-3 32-42-15,-3 3 1 16,-2 19-1-16,0 3 0 16,-2 10 1-16,2-5 0 15,-5 2-21-15,2-9 0 16,3-3-36-16,-5-15 1 0,3-10-37 16,2-4 0-16,-5-6-65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5.13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0 340 0,'7'7'0'0,"6"6"52"0,-3-6 0 15,2 1-42-15,15-3 0 16,13-3 24-16,10-2 0 15,3 0-68-15,2-5 0 16,-1 0-52-16,-6-7 0 16,2 2-97-16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35.504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70 599 172 0,'-3'-12'0'15,"3"-6"94"-15,15 1 0 16,8-1-22-16,7-14 0 0,5-10-66 16,-5-5 0-16,0-5-4 15,-13-3 0-15,0-4-1 16,-17 1 0-16,-5 1 0 15,-12 10 0-15,-10 5-1 16,-1 15 1-16,-7 12 32 16,0 20 1-16,-7 17-33 15,14 15 0-15,-1 15 40 16,16 8 0-16,8 10-83 0,18-1 0 16,7 3 60-16,14-5 0 15,11-5 0-15,13-12 0 16,7-8-50-16,7-15 0 15,8-14 31-15,34-28 1 16,24-23-72-16,-6-38 1 16,0-1-239-16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3T23:22:09.8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99 806,'0'0'72,"0"0"-58,0 0-14,0 0 0,0 0 101,0 0 18,0 0 3,6 9 1,4 0-27,-5 0-6,5 4-1,-10-13 0,0 0-33,10 5-8,11 4 0,-11 4-1,0-8-11,0 4-1,11 0-1,-6 0 0,-5 0-6,5-4 0,6 4-1,-6-5 0,5 5-12,-4-4-3,4-1 0,1-4 0,-1 0 0,0 0-1,1 5 0,4-1 0,-4-4-11,-1 5 0,0-1 9,6 1-9,-6-5 0,1 4 0,4 1 0,-4-1 0,-1 1 0,5-1 0,1-4 0,-6 5 0,6 0-16,-1-5-8,-4 0-2,4 0 0,1 0 26,-6 0 0,-10 0 0,6 0 0,4 0 18,0 0 9,-10-5 1,-10 5 1,11-9-29,4 0 8,0 4-8,-15 5 0,0 0 0,0 0 11,16-9-11,-11 0 10,0-9-10,0 9 8,-5 9-8,5-9 8,0 0-8,-5 0 8,-5-4-8,5-1 8,5 0-8,-10 5 10,0-4-10,-5-1 10,5 1-10,-1 4 0,1-5 0,-5 5 0,5-4 0,0-1 0,5 5 0,0 0 0,-10 0 0,0 0 0,10 0 0,0 9 0,-11-5 0,11 5 0,0 0 0,0 0 0,0 0 0,0 0 0,0 0 0,0 0 8,0 0-8,0 0 0,0 9 0,0 5 8,0-1-8,0 1 0,0 0 0,0 4 8,-5 0-8,5 4 0,5-4 0,-5 5 0,0 0 0,0-1 0,0 5 0,0-4 0,0-1 0,5 1 10,-5-5-10,6-4 10,-1-1-10,-5-13 10,0 0-10,0 0 10,0 0 28,0 0 6,0 0 0,0 0 1,0 0-21,5-13-4,5-5 0,0-5-1,-5 5 25,5-5 4,1-4 2,-1 0 0,-5 5-36,5 3-14,0 1 11,6 0-11,-1-4-21,-5 4-11,0 0-1,6 4-1096</inkml:trace>
  <inkml:trace contextRef="#ctx0" brushRef="#br0" timeOffset="552.48">1520-398 1209,'0'-14'53,"0"14"12,-11-4-52,11 4-13,-5 4 0,5-4 0,0 0 156,0 0 29,-15 9 6,15-9 1,0 14-90,-5 4-18,5-5-3,-5 5-1,0-4-12,5 9-4,0-1 0,0 5 0,0 5-64,5 0 0,0-1-8,0 1-1,0 13 9,0-4 12,0-1-2,0 10-1,6-5-9,-6 0 0,0-4 0,0 4 0,0 0 0,-5-4 0,5-9 0,0-1 0,0-4 12,0-8 1,-5-6 0,0-4 0,0 5-13,0-14 0,0 0-12,0 0 12,0-9-12,5-5 4,1 1 8,-6-6-13,5 1 13,0-4 0,-5-1 0,5 1 0,5-6-13,0 6 0,-10-5 0,5 4 0,-5 5 21,5 0 4,1 4 0,-1-4 1,-5 0-13,10 5 0,-5 4 0,-5 9 0,0 0 0,0 0 0,0 0 0,15 4 0,-10 5 0,6 0 0,-1 0 0,0 5 0,-10-1 0,5 10 0,0-5 0,5 5 0,6-5 0,-6 0 0,-5 0 0,10 0 0,-5 0 0,6-4 0,-1-1 0,-5 1 0,0-10-202,6 1-43,-1-1-9,0-4-2</inkml:trace>
  <inkml:trace contextRef="#ctx0" brushRef="#br0" timeOffset="955.43">2116 63 1728,'-10'-5'38,"10"5"8,0 0 2,0 0 0,0-9-39,0 9-9,-10-9 0,5 0 0,5 9 156,-6-9 28,-4 4 7,10 5 1,0 0-103,-10 5-20,0-5-4,0 9-1,5 0-51,-6 0-13,1 0 0,5 5 0,0 4 0,0 0 0,0 4 0,0 5 0,5 1 16,0-6 1,0 5 0,5 0 0,-5 0-27,5-4-6,0 0 0,0-1-1,5-4 17,0-4 0,-4-5 0,-1 0 0,10-4 0,-5 4 0,-10-9 0,0 0 0,10-5 0,-10 5 0,5-4 0,6-10 0,-1-4 0,0 0 0,-5 0 0,0-5 0,-5 1 0,5 3 0,-5-3 0,5-1 0,1-4 0,-6 0 0,-6 4 0,6 1 0,0 8-21,0-4-1,-5 9 0,5 9 0,0-9 35,0 9 7,0 0 2,0 0 0,0 0-22,0 0 0,5 18 0,-5 0 0,-10 0 0,10-4 0,10 9 0,1-1 0,-11-4 0,5 0 0,0 0 0,5 5 0,0-5 0,0 0 0,1 5 0,-6-5 0,5-5-47,0-4-13,-10-9-4,10 14 0,6-10-102,-6 1-21,0-1-4,-10-4-692</inkml:trace>
  <inkml:trace contextRef="#ctx0" brushRef="#br0" timeOffset="1565.4">2356 54 1868,'0'0'83,"0"0"17,0 0-80,0 0-20,0 0 0,0 0 0,0 0 132,0 0 22,-5-5 5,5 5 1,0 0-72,0 0-15,0 0-2,0 14-1,-6 4-26,12 0-4,-1 0-2,0 4 0,0 1-29,0 0-9,5-1 0,0 1 0,6 4 0,-1 0 0,-5-4 0,0-1 0,11-4 0,-11-4-16,0-1 2,0 1 0,6-10-11,-6 5-3,-10-9 0,0 0 0,10 0 5,5-4 1,-5 4 0,1-9 0,-1-9 10,-5 4 3,0 1 0,5-5 0,-5-5 9,6 5 0,-11-5 0,5 1-8,0-1 8,0 5 0,-5-4 0,0 3 0,5 6 0,-5-1 0,0 5 0,0 9 0,0 0 0,0 0 0,0 0 0,0 0 0,10-4 0,0 4 8,1 4-8,-1 5 0,5-4 0,-5-1 8,6 1-8,-1 4 0,0-5 0,0 1 0,1-1 0,-6 1 0,5 0 0,0-1 8,1-4-8,-1 0 0,-5 5 0,0-5 8,1 0-8,4 4 0,-15-4 0,10-9 0,0 5 0,1-1 8,-11 5-8,5-5 8,-5 5-8,5-9 8,0-4-8,-5 4 8,0 0-8,0 0 8,0 0-8,-5 0 0,0-5 8,0 10-8,-6-1 0,6 5 0,-5-4 0,0-1 0,0 1 0,-1 4 0,11 0 0,-10 9-12,0 4 12,5 1-13,0-1 5,0 5 8,0 5 0,5 0 0,-5-1 0,10 1 0,-5-1 0,5 1 0,0-5 9,5 5-1,0-1-8,0-8 8,6-1-8,-1-4 8,0-4-8,1-1 0,4 1-8,0-5 8,1-5-47,4 5-4,-4 0-1,9-4-696,-9-5-140</inkml:trace>
  <inkml:trace contextRef="#ctx0" brushRef="#br0" timeOffset="1813.66">3452 162 345,'0'0'31,"0"0"-31,0 0 0,0 0 0,0 0 364,0 0 68,0 0 12,0 0 4,10 4-256,0-8-52,0 4-9,6-5-3,-1 5-44,0-4-10,-5-1-2,6 1 0,4-1-64,-5 1-8,1 4-11,-1-5 3,0 1 29,1-1 7,-6-8 0,0 8 1,0-4-157,0 0-31,-5 0-6,6 5-2</inkml:trace>
  <inkml:trace contextRef="#ctx0" brushRef="#br0" timeOffset="2082.6">3518-249 1944,'0'0'86,"0"0"18,0 0-84,0 0-20,0 0 0,0 9 0,0-5 117,0 10 19,0-5 4,5 9 1,0-4-57,0 8-11,0 1-2,0 4-1,6 0-35,-6 9-7,5 0-2,0 0 0,0 1-15,1-1-3,-1 0-8,0 5 12,5-5-24,1-5-6,-6-8-1,5-1 0,5 1-185,-4 0-38</inkml:trace>
  <inkml:trace contextRef="#ctx0" brushRef="#br0" timeOffset="2299.37">3870 180 1497,'-5'23'66,"5"-14"14,0 0-64,5 4-16,0 1 0,5-1 0,-5 1 99,5 4 16,1-4 3,4-1 1,-5-8-43,0 4-8,5 0-1,1 0-1,4-5-3,-5 5-1,1-9 0,-1 5 0,0-10 5,-4 5 1,-1 5 0,0-10 0,-5-8-12,5 4-3,-5-5 0,6 1 0,-11-5-17,0-1-4,0-3-1,-6 4 0,1 0-14,-5 4-2,0 5-1,0-4 0,-6-1-34,-4 5-8,0 0 0,-1 9-1,6 0 29,0 0 0,-6 4 0,6 1 0,5 4-108,0-4-16,-1 8-4,1-8-648,0 4-131</inkml:trace>
  <inkml:trace contextRef="#ctx0" brushRef="#br0" timeOffset="2797.56">4517-254 1958,'-5'-27'87,"0"18"17,0 0-83,0 0-21,5 0 0,0 9 0,-5-9 107,5 9 17,0 0 3,0 0 1,0 0-54,10 14-10,-5 4-3,5 4 0,0 1-41,6 8-9,-1 6-2,0-1 0,-5 0-9,6 5 0,-1-1-12,0 1 12,1-5 0,-1 0 0,-5 5 0,0-5 0,0-9-10,1 0 10,4-4 0,-10-10-9,0 5 0,-5-9 0,0-9 0,0 0 0,0 0-8,0 0-2,5-9 0,0-9 0,6 5 9,-6-5 2,5 0 0,-5 0 0,0-1 8,5 1 0,-5 5 0,6-1 0,-1-4 0,0 9 0,5 0 0,1 5 0,-6 4 0,5 0 0,-5 4 0,-10-4 0,0 0 0,16 5 14,-6 4-3,0 0-1,-5 4 13,5-4 2,-10-9 1,0 0 0,0 14-4,5-5-1,-10 4 0,5-3 0,0-10-6,-5 13-2,0-4 0,-5 0 0,0 5 1,-6-5 0,-4 4 0,5 1 0,-6-5-14,6 0-15,-5-5 3,4 5 1,6-9-69,0 5-15,-5-5-2,4 0-666,1 0-133</inkml:trace>
  <inkml:trace contextRef="#ctx0" brushRef="#br0" timeOffset="3094.52">5022 225 1152,'0'0'102,"0"0"-82,0 0-20,10-4 0,0-1 225,0-4 41,1 9 8,-1-4 2,-5-1-113,0-4-23,5 0-4,0 0 0,1-5-61,-6 5-12,5-4-3,-5-1 0,5 5-28,-5 0-7,0-9-1,0 5 0,1-1-12,-6 0-4,5 5 0,0-4 0,-5-1-8,0 1 0,-5-1 9,5 5-9,0 9 0,-11-4 0,6 4-10,5 0 10,-10 0-47,0 9-2,0 0-1,0 4 0,-1 10-8,6-1-2,0 10 0,5 0 0,0-1 32,0-4 5,5 10 2,0-6 0,6 1 12,-1-5 9,5 5-12,0-1 12,1-8-36,4-1 0,6 1 0</inkml:trace>
  <inkml:trace contextRef="#ctx0" brushRef="#br0" timeOffset="3784.59">6123 94 1324,'0'0'118,"0"0"-94,0 0-24,0 0 0,0 0 188,0 0 34,-5 14 6,5-14 2,0 13-126,-5 1-24,5 4-6,0 0-1,0 0-57,5 5-16,-5-5 0,5 4 0,-5 1 0,10 0 0,-5-5 0,-5-5 0,5 1 56,0-1 7,1-4 1,-6-9 0,0 0-72,0 0-15,0 0-2,0 0-1,0 0 42,0 0 8,0 0 1,5-13 1,0-1-26,0-4 0,-5 0 0,0 0 0,5 0 0,-5-5 0,5 1 0,0-5 0,0 4 0,5 5 0,1-5 0,-6 5 0,0 0 0,0 5-19,-5 4 3,0 9 1,0 0 15,0 0 0,0 0 12,0 0-12,10 13 0,0-4 0,1 5-15,4 4 5,-5-5 22,0 5 5,0 1 1,6-6 0,-1-4-32,0 5-6,1-5-2,-1 4 0,5-4 22,-4 0 0,-1 5-9,5-10 9,-4 1 0,-1 4 0,-5-5 0,5 1 0,-4-10 0,4 5 0,-10 0 0,5 0 0,0 0 0,1-4 0,-1-5 0,-5 4 9,5-4-1,0 0 0,-5-4 0,0-1 0,0 1 4,1-1 0,-6-4 0,0 4 0,0 1-2,0-5 0,-6 4 0,6 1 0,-10-1-10,5 1 10,0-1-10,0 5 10,-10 5-10,10-6 0,-6 6 9,11 4-9,0 0 0,-10 9 0,0 0 0,5 5 0,5-14-11,0 13 11,-5 5-13,5 0 5,5 0 8,-5 0-12,5-4 12,5 4-12,-5-4 12,6 4 0,-1-9 0,5 4-8,0 1 8,1-1-10,-1-4 10,0 0-10,-5 1-37,6-6-7,4 5-2,-5 0-690,1 0-138</inkml:trace>
  <inkml:trace contextRef="#ctx0" brushRef="#br0" timeOffset="4558.2">7051 67 2131,'0'0'47,"0"0"9,-5-9 3,5 9 1,0-9-48,0 9-12,0-9 0,-5 0 0,-11-5 117,11 5 22,0 0 4,0 0 1,0 0-64,0 5-13,-5-5-3,5 4 0,5 5-51,-16-4-13,6 4 0,0 0 0,0 0 0,-1 4 0,1-4 0,10 0 0,0 0 20,-10 9 0,5-4 1,-5 4 0,5 0-21,5-9 0,0 0 0,0 0-8,-5 9-8,5-9 0,0 0-1,0 0 0,0 0 25,0 0 6,0 0 1,0 0 0,0 0-24,0 0-5,0 0-1,0 0 0,0 0 15,0 0 0,0 0 0,0 0 0,0 0 48,0 0 13,0 0 3,0 0 0,0 0-64,0 0-21,0 0 0,0 0 0,0 0 21,0 0 10,0 0-1,0 0 0,0 0-9,0 0 8,0 0-8,0 0 8,0 0-8,0 0 0,0 0 0,0 0 8,0 0-8,0 13 0,0 1 0,-6 4 0,6-4 0,0-1 0,0-4 0,0 5 0,0-5 0,6 4 0,-6 5 0,10-4 0,-5 4 0,5 0-11,-5-4 11,5 4-8,6-9-1,-6 4 0,0-4 0,0 0 0,6 0-27,-1-4-6,-5-1-1,0 1 0,-10-5 35,10-5 8,-10 5 0,11-4 0,-11 4 0,10-9 0,0-5 0,0 5 0,-10-4 0,5-1 0,0 1 0,0-1 0,1 1 0,-1-6 0,-5 1 0,0 0 0,0 5 0,-5-5 0,-1 0 0,1 0 0,5 8 0,0 10 0,-5-4 0,0-5 0,5 0 0,0 9 0,0 0 0,0 0 0,0 0 0,0 0 0,0 13 0,0 6 0,5 3 0,0 5 0,0 0 0,1 0 0,4 5 0,0 0 0,0-1 0,0 5 0,1-4 0,-1 4 0,5 5 0,-5-5 0,0 0-20,1 0-3,-6 1 0,5 8 0,-5-9 23,0 9 0,5-13 0,-10-1 0,5 5 0,-5-4 10,0 0-10,0-5 10,0 0-10,-5-4 10,0-5-10,-5 9 10,5-14 1,-5 1 0,0-1 0,-6-4 0,6-4-11,-5-5 0,-6 0 0,1-5 0,0 5 0,-1-13 0,1-5 0,-1-5 0,1 1 0,0-5 0,4-5 0,1 0 0,5-4-120,0 9-27,-1-5-5,6 5-609,10 5-123</inkml:trace>
  <inkml:trace contextRef="#ctx0" brushRef="#br0" timeOffset="4910.86">7408 185 633,'0'0'28,"0"0"6,0 0-34,0 0 0,0 0 0,0 0 0,0-9 387,0-1 70,0-3 15,0 4 2,-5-5-312,5 5-62,-6 5-13,1-5-3,0 0-43,0 0-9,-5 4-1,10 5-1,-5 0-10,-5 0-3,-1 5 0,1-1 0,5 1-17,-5 4 0,10 4 0,-5 5 0,5 0-21,5 1 1,-5-1 1,5-5 0,-5 5-4,5-4-1,5-1 0,-5 5 0,6-4-5,-6-5-2,5 0 0,-10-9 0,10 9 1,-10-9 0,10-4 0,1-1 0,-11 5 19,15-4 11,-10-10-12,5 0 12,-5 5 0,5 0 0,-4 0 0,-1-4 0,0 4 25,0-5-1,0 5 0,0 0 0,-5 9 5,0 0 1,5-9 0,0 5 0,-5 4-14,0 0-2,16 4-1,-11 5 0,5 0-13,-5 0 0,5 5 0,0-5-10,1 4-36,-1-4-7,0 0-2,5 0-697,-5-4-139</inkml:trace>
  <inkml:trace contextRef="#ctx0" brushRef="#br0" timeOffset="5185.12">7566-41 979,'0'0'87,"0"0"-70,0 0-17,0 0 0,0 0 251,10 0 46,5 0 10,0-5 1,6 5-123,-6-4-25,0-1-4,6 1-2,-1 4-71,1 0-15,-1-5-2,0 1-1,1 4-52,-11-5-13,5 5 0,-5-5 0,11 1-48,-6-1-13,0 1-3,-4-1-751,-1-4-150</inkml:trace>
  <inkml:trace contextRef="#ctx0" brushRef="#br0" timeOffset="5334.6">7637-412 2131,'0'0'94,"0"0"20,0 0-91,0 0-23,5 9 0,-5 9 0,5-4 119,0 8 19,11 1 4,-6 4 1,0 0-59,5 0-12,1 5-3,4 0 0,-5 4-40,6 0-8,-6 5-1,0-5-1,-5-5-34,1 5-6,-1 1-2,5-6 0,6-4-97,-6 0-20,5 1-4</inkml:trace>
  <inkml:trace contextRef="#ctx0" brushRef="#br0" timeOffset="5631.05">8060-310 1497,'0'0'133,"0"0"-106,-10-9-27,5 0 0,0-5 108,0 5 17,5 9 3,0 0 1,0-9-201,0 9-40</inkml:trace>
  <inkml:trace contextRef="#ctx0" brushRef="#br0" timeOffset="5505.15">8086 93 1324,'0'0'59,"0"13"12,0-13-57,5 10-14,-5-10 0,5 13 0,-5 1 120,5-1 20,0-4 5,0 5 1,0-1-138,0 1-27,6-5-5</inkml:trace>
  <inkml:trace contextRef="#ctx0" brushRef="#br0" timeOffset="6177.56">8315-147 1324,'0'0'118,"0"0"-94,0 0-24,0 0 0,0 0 248,0 14 44,5-5 10,0 4 2,-5-4-150,0 5-30,10 4-5,-4 0-2,-1 0-81,5 5-17,0-1-3,0 6-1,0-6-15,1 5 0,-1-9 0,5 5-10,-5 0 1,1-10 0,4 1 0,-10-5 0,5 5-37,0-10-7,1 1-2,-11-5 0,0 0 55,15-5 0,-5 1 0,0-6 12,-5-3-12,0-1-9,0 5 9,1-4-13,-1-5 13,0-1 0,-5-3 0,5 4 0,-5 0 0,5 4 0,-5 1 0,0-1 0,5 0 0,0 5 0,-5 9 0,0 0 0,10-4 0,-10 4 0,0 0 0,11 0 0,4 0 0,0 4 0,0 1 0,6 4 0,-1-9 0,6 4 0,-6 1 0,6-1 0,-6-4 0,5 0 0,-4-4 0,-1 4 0,1-5 0,-6 1 0,0 4 0,6-5 0,-11 1 0,5-1 0,-5-4 0,1 0 0,-1-4 0,0 4 0,-5-5 0,-5 5 0,0-5 0,0 5 0,0 0 0,0-4 0,0 4 0,-10-5 16,0 5-3,-6 0-1,6 0-12,-5 0-16,0 4 3,-6 1 1,6 4 12,5 4 0,-6 1 0,6 4 0,0 5 20,0 4 8,5 4 0,0 5 1,5-4 5,0 9 1,5 4 0,5-4 0,5-1-35,-5 1 0,11 0 0,-1-1 0,6-8 0,4 4 0,-4-9 0,4 0 0,6 0-198,5-4-46,35-1-10,-9-3-2</inkml:trace>
  <inkml:trace contextRef="#ctx0" brushRef="#br0" timeOffset="6877.49">9844-411 1958,'0'0'87,"-5"-9"17,0 4-83,5 5-21,0 0 0,0 0 0,0 0 58,0 0 7,0 0 2,5 18 0,-5-4-9,11 4-2,-6 4 0,5 1 0,0 4-36,0 0-8,-5 5-2,6 0 0,-1-1-10,0 6 0,0-1 0,0 5 8,1-5-8,-6 0 0,0-4 0,0 4 0,0-9 0,0 0 0,-5-4 0,5-1 0,-5-8-16,0 0 2,0-14 0,0 0 0,0 0-6,0 0-2,0 0 0,0 0 0,0 0 11,0 0 3,5-19 0,-5 6 0,5-5 8,-5 0 0,5 0-9,6-1 9,-6 6-22,10 4 0,-5-5 0,0 5 0,6 0 44,-1 5 9,5 4 1,-4 0 1,-1-5-17,-5 10-3,5-1-1,-4 1 0,4-1 5,-5 5 1,-10-9 0,10 9 0,-5 9 3,1 0 1,-6-8 0,0-10 0,0 9-6,-6 0 0,1 4-1,-5 1 0,0-5-4,-5-5-1,4 5 0,-4 5 0,0-9-10,0 4 12,-6 0-12,6 0 12,-6-9-12,6 0-14,0 0 3,0-5 1,4 1-26,1-1-6,0-4-1,5 0 0,5-5-36,-5-4-7,5 5-2,5-5-575,0 4-115</inkml:trace>
  <inkml:trace contextRef="#ctx0" brushRef="#br0" timeOffset="7202.16">10313-27 806,'0'0'36,"0"0"7,0 0-35,11 5-8,-1-5 0,5 4 0,-5-4 245,6 0 47,-6 5 10,0-5 2,5 0-162,-4-5-32,-1 5-6,0 0-2,0 0-30,0-9-5,0 5-2,1-5 0,-6 4-19,5-4-4,-5 0-1,0 0 0,0 0-13,0-5-4,0 5 0,-5 0 0,0 0-11,0 0-2,0 9-1,0-9 0,-10 0-10,5 5 10,0-5-10,0 4 10,-5 0-10,0 5 0,-1 0-10,1 5 10,0-5-27,-5 5 1,5 4 0,-6 0 0,6 0 2,0 0 0,0 4 0,5 1 0,-6-1 5,11 6 2,0-1 0,0 4 0,5 1 9,1 4 8,4 0-12,5-4 12,-5-1 0,6-3 0,4-1 0,0 0 0,-4 0 0,4-5 11,0-4 0,1-4 0,-1 0-11,1-1 0,-1-4 0,0 0 8,1-9-113,-1 4-23,-5 1-5</inkml:trace>
  <inkml:trace contextRef="#ctx0" brushRef="#br0" timeOffset="7732.94">11053-185 1749,'0'0'77,"0"0"17,0 0-75,-5 0-19,-11-5 0,11 5 0,-5 0 140,0 5 25,0-5 5,-6 4 1,11 1-83,-5-1-16,5-4-3,-5 10-1,-1 3-45,1-4-10,0 9-1,5-4-1,0-1-11,5 5 0,-5 1 0,5 3 0,5-4 0,-5 9 0,10-4 0,0 0 0,0-10-18,1 1 4,-6 4 1,5-4 0,10-5-47,1 4-8,-1-4-3,6-4 0,-6-5-169,6 0-35</inkml:trace>
  <inkml:trace contextRef="#ctx0" brushRef="#br0" timeOffset="8110.42">11415-108 288,'0'0'12,"0"0"4,0 0-16,0 0 0,0 0 0,-5 0 0,-6-5 388,6 5 74,-5-4 15,5 4 3,0-5-297,-5 1-60,5-1-12,-6 5-3,1 0-52,0 0-10,0 0-2,10 0-1,0 0-25,-5 9-5,-6 0-1,6 5 0,0-1-12,0 6 0,0-1 0,5 0 0,0 4 0,5 1 0,-5 0-8,5-1 8,0-4 0,6 0-10,-6 1 10,10-6-8,-5 1-11,0-5-1,1-5-1,-1 5 0,0-9 10,0 0 3,-10 0 0,10-4 0,1-5 8,-1-5 0,-5 1 0,0-6-8,0 6 8,0-5 0,0 0 0,0 0 0,0 0 8,0 4-8,-5-4 8,0 4-8,0 1 20,0-5-1,0 4 0,0 0 0,0 5 3,0 9 1,0 0 0,0 0 0,0 0 0,0 0 0,0 0 0,0 0 0,6 14-13,-1 4-2,5 0-8,-5 5 12,0-5-12,5 5-16,0-1 3,6-4 1,-6-4-45,5-5-9,1 9-2,-1-4 0,0-1-159,0-8-32</inkml:trace>
  <inkml:trace contextRef="#ctx0" brushRef="#br0" timeOffset="8462.29">11705-176 979,'0'0'43,"0"0"9,0 0-41,0 14-11,0-1 0,-5-4 0,5 9 267,5-4 51,-5-1 10,0 5 3,0 1-214,0-1-42,5 4-9,5 1-2,1 0-24,4-1-4,0-4-2,1-4 0,-1 4-17,0 0-3,0-9-1,1 5 0,-1-5-13,-5 4 9,6-8-9,-6-1 8,0-4-8,0 0-11,0-9 3,6 0 0,-11 5-1,5-5 0,0 0 0,0-5 0,0-4-3,-4 0 0,-1-5 0,5 5 0,-5-4 12,0-1-12,0 0 12,0 1-12,0-1 12,-5 5 0,0 0 0,5 4 0,-5 14 0,0 0 8,0 0-8,0 0 11,0 0 9,0 0 3,6 5 0,-1 4 0,0 0-7,0 4 0,5 10-1,0 0 0,0-1-15,1 1 0,4 0-9,0-1 9,1 1-63,-1-1-6,0-8-2,5 4-1013</inkml:trace>
  <inkml:trace contextRef="#ctx0" brushRef="#br0" timeOffset="8779.45">12485-162 1094,'0'0'97,"0"0"-77,0-10-20,-5 1 0,-5-4 224,0 4 40,-1-5 9,1 5 2,-5 5-121,0-1-24,4 5-5,-4 0-1,0 0-69,5 5-15,0-1-2,10-4-1,-11 14-28,6 4-9,0-5 0,5 6 0,5-1 0,0-5 0,6 5 0,-6 0-12,10 0 12,-5 1-11,5-6 11,-4 5-10,4 0 10,0-4-8,-5 0 8,1-1-8,-6 1 8,0-1 0,5 1 0,5-5 0,-5 0 0,-10-9 0,0 13 0,6 1 0,-1 0 0,0 4 0,-5-9 8,0 4-8,0 1 0,-5 0 8,-6-5-8,1 0 0,10 4 0,-5-4 0,-5-4-10,5-1 10,-10-4-29,-1 0 1,6 0 0,-5-4 0,-1-5-129,1 0-26,5 0-5,5-5-741</inkml:trace>
  <inkml:trace contextRef="#ctx0" brushRef="#br0" timeOffset="9094.52">12618 37 1220,'0'0'54,"10"-5"11,5 1-52,0-1-13,-4 1 0,-1-6 0,5 6 147,0-5 26,-4 4 6,-1-4 1,5-4-59,-5-1-11,6 5-2,-6 0-1,0-5-43,0-4-9,0 5-2,1-5 0,-1 4-16,-5 5-3,5-4-1,-5 3 0,0-8-9,-5 5-3,0-1 0,0-4 0,-5 5-9,-5-1-3,5 0 0,-10 5 0,4 0-9,-4 9 0,0-4-12,0 8 12,-1-4-24,1 9 4,0-4 0,4 4 0,1 4 4,5 1 0,0 4 1,0 0 0,5 5 6,0 9 1,5-5 0,5 9 0,6-4 8,-1 4-8,0-5 8,6 6-8,4-1 8,1 0 0,-6-13 0,11-1-8,4-8-110,-4-5-22,4-5-4</inkml:trace>
  <inkml:trace contextRef="#ctx0" brushRef="#br0" timeOffset="10366.45">14433-584 1152,'-6'-9'102,"1"0"-82,0 0-20,0 5 0,-5-1 176,5 1 32,-5-1 5,5 1 2,5 4-113,-6 4-22,-4-8-5,0 4-1,0-5-54,5 5-10,-11 5-2,6-5-8,5 4 12,-5-4-12,0 9 12,5 0-12,-5-4 12,4 4-12,1 0 12,0 0-12,0 0 0,5 5 0,-5-1 0,5 1 0,0 4 0,5 0 0,-5 0 0,5 5 0,0 0 0,0 4 0,1-5 0,4 6 0,0-6 0,5 5-9,-5 1 9,1-1 0,-1 4 0,0-3-8,0 3 8,5 1 0,-4 0 0,4 0 0,-5 4 0,5 0 0,-9 0 0,9 1 0,-10-1 0,5 0 0,0 0 0,1 1 0,-11-1 0,0-4 0,0 4 0,0-4 11,0-1-11,-6 1 12,1-5 8,0 0 3,0 1 0,-5-1 0,-5-5 2,4 1 1,1 0 0,-5-1 0,-5-4-2,-1 1 0,1-6 0,-6 5 0,6-4-8,-6-5-3,-4-5 0,4-4 0,1-4-13,-1-5 0,-4 4 0,9-4 0,6-4-48,0-1-5,5 1-2,-1-10 0,6 0-200,0-4-40</inkml:trace>
  <inkml:trace contextRef="#ctx0" brushRef="#br0" timeOffset="10720.51">14565-652 1486,'0'0'66,"0"0"14,0 0-64,0 0-16,0 0 0,0 0 0,0 0 139,0 0 25,0 0 4,5 10 2,0 3-65,0-4-13,0 0-2,-5 5-1,6-1-25,-1 6-6,0 3-1,0-4 0,0 0-32,0-4-6,0 4-2,0 0 0,-5-4-17,10 0-14,-4-5 2,9 4 1,-5-4-189,0 5-37</inkml:trace>
  <inkml:trace contextRef="#ctx0" brushRef="#br0" timeOffset="11286.55">14861 867 2188,'-5'-10'48,"0"1"11,5-4 1,-6 4 1,1-5-49,0 1-12,5 3 0,-5 1 0,5 9 105,0 0 19,0-9 3,0 9 1,0 0-103,0 0-25,0 0 0,0 0 0,0 0 0,-5 18 0,0 5 0,5 0 0,10-5 0,-10 9 0,0-4 0,5-1 0,5 1 0,6 0 0,-6-1 0,10 1 0,-4-5 0,4 0 0,0-4 0,1-5 0,-1-5 0,1 1-9,-1 0 0,-5-1 0,1-4 9,-1 0 0,0-9 0,0 0-8,-4-9 8,-1 0 16,-5 0-4,0-5-1,0-9-11,0 10 0,0-6 0,-5 1 0,-5 0 33,0 4 5,0 1 1,-5 4 0,0-1-24,-1 1-5,-4 0-1,0 9 0,0 0-45,-6 4-10,1 5-2,-6 5 0,6 4-107,5 5-21,-11 4-5</inkml:trace>
  <inkml:trace contextRef="#ctx0" brushRef="#br0" timeOffset="13203.16">16793 106 1994,'0'0'88,"0"0"19,0 0-86,0 0-21,0-9 0,0 9 0,0 0 103,5-13 16,-5 13 3,10-5 1,-10 5-43,10-9-9,1 0-2,4 0 0,0 4-40,-5 5-8,1 0-1,4 0-1,0-4-19,-5-1 0,1 5 0,4 0 0,0 0-118,-5-4-18,11-1-3</inkml:trace>
  <inkml:trace contextRef="#ctx0" brushRef="#br0" timeOffset="13748.12">17226-206 2041,'-10'-10'90,"5"6"19,-10-1-87,15 5-22,0 0 0,0 0 0,0 0 102,0 0 16,20-13 3,-5 8 1,-10-4-60,6 0-12,14 0-2,-5 5-1,-4-1 13,-6 5 4,5-4 0,6 4 0,-1 0-31,-5-5-5,1 5-2,-1 5 0,10-5-26,-4 4 0,-11 1-14,0-1 5,5 1-16,-4 4-3,-1 4-1,-10 5 0,0 5-37,0 4-7,0 0-2,-5 5 0,-11 4-30,6 1-7,5 3 0,0-3-1,-5-1 5,0-4 2,-6-5 0,6-4 0,10-1 62,-5 1 12,-10-5 2,0-4 1,9-1 50,-4-4 11,5 0 1,-5-4 1,0-1 50,10-4 9,0 0 3,0 0 0,-10 0 0,10 0 1,0 0 0,0 0 0,0 0-29,0 0-7,5-9-1,5 0 0,-10 9-6,10 0-2,5-9 0,6 5 0,-1-1-16,1 1-3,-16-1-1,10 1 0,5 4-18,1 0-4,-6 0-1,-5 0 0,5 0-9,1 0-11,-1 0 3,0 0 0,-15 0-48,11 0-10,14-5-2,-10 0 0,-4 1-200,4 4-41,20-14-8,-9 5-2</inkml:trace>
  <inkml:trace contextRef="#ctx0" brushRef="#br0" timeOffset="14113.06">17904-271 748,'-25'-4'67,"25"4"-54,0 0-13,-10-5 0,-6 1 329,6-1 63,10 5 13,0 0 3,-10 0-232,10 0-45,0 0-10,0 0-1,0 0-75,-5 9-14,0 9-3,0 0-1,10 0-27,0 5 0,-5 9 8,5-5-8,0 0 0,5 5 0,0 4 0,1-4 0,4-5 0,0 0-11,6-4 11,-6-5-12,-5-9-7,10 0-1,11-4-1,0-1 0,-16-4 6,0-4 2,11-1 0,-1 1 0,1-5 13,-11-1 0,0-8 0,6 0 0,4 0 12,-10 0 0,-10-5-1,6 1 0,-1-1 19,0-4 4,-10 4 1,0 1 0,-10-1-3,5 5-1,5-5 0,-10 5 0,-16-5-16,1 5-3,9-4-1,1 3 0,-16 6-30,1-1-5,-1 1-2,11 4 0,5 4-57,-1 0-11,-4 5-2,-1 5-684,21-5-137</inkml:trace>
  <inkml:trace contextRef="#ctx0" brushRef="#br0" timeOffset="12553.66">15427-170 1324,'0'-9'118,"0"9"-94,0 0-24,0 0 0,5-9 72,5 0 11,0 0 1,5-1 1,-4 1 5,4 0 1,0 0 0,0 0 0,1 5-22,-1-1-4,5 5-1,-4-4 0,-1 4-8,0 4-3,1 1 0,-1 4 0,-5 0-37,5 0-8,-4 9-8,-1 0 11,-10 5-11,5-5 8,0 5-8,-5 4 8,-5 4-56,0 1-12,0 0-3,-5 4 0,4 0-1,-4-4 0,-5-5 0,10 1 0,-5-6 12,5 1 1,-1-5 1,-4 0 0,0-4 29,0-5 5,5-5 2,5-4 0,-16 5 14,6-5 0,10 0 0,0 0 0,-5 0 48,5 0 13,0 0 3,0 0 0,0 0 4,0 0 0,0 0 1,0-9 0,0 9-15,5-14-3,5 5-1,1 5 0,-1-1-33,5-4-6,-5 0-2,6 9 0,4 0 33,0 0 6,1-5 2,-1 5 0,-4 0-36,4 0-14,0 0 11,1 5-11,-1-1-13,0-4-9,-4 0-2,4 5 0,1 0-126,-6 4-26,0-9-4</inkml:trace>
  <inkml:trace contextRef="#ctx0" brushRef="#br0" timeOffset="12661.75">15977-3 748,'0'0'33,"0"0"7,0 0-32,0 0-8,0 0 0,0 0 0,0 0 275,10 5 53,1 0 10,4-5 2,-5 0-193,5 0-39,1 0-8,-1 0-2,0 0-35,1 0-7,-6-5-2,0 5 0,5 0-34,-5-5-8,1 5 0,4-4-1,-5 4-32,0-5-7,-10 5 0,16-4-714,-16 4-142</inkml:trace>
  <inkml:trace contextRef="#ctx0" brushRef="#br0" timeOffset="12909.2">16140-279 1209,'0'0'108,"0"0"-87,-5-4-21,-5-1 0,0 0 141,10 5 24,0 0 5,0 0 1,0 0-15,0 0-4,-10 0 0,10 0 0,-5 10-62,-1-1-13,1 4-2,5 5-1,-5 0-31,5 1-7,0 8 0,0 4-1,0-3-23,5 8-4,0 0 0,1 5-8,-1-5 0,0 5 0,5 0 0,5-5 0,-5-4 0,6-1 0,4 1 0,1-5 0,4-9-10,0-4 1,-4 0 0,4-5 0,-4-5-15,4-4-2,6-4-1,5-1 0,-6-4-19,-4 0-4,-1 0-1,1-5-1076</inkml:trace>
  <inkml:trace contextRef="#ctx0" brushRef="#br0" timeOffset="14644.34">18776-207 345,'0'0'15,"0"0"4,-20 0-19,-1 0 0,6-10 0,5 10 0,10 0 411,-11 5 78,-4 0 16,5-1 3,10-4-332,-10 9-68,-11-4-12,11 4-4,5 9-70,-5 0-14,-5 5-8,-1 4 8,11-5-8,0 6 0,5-1-8,0 9 8,0-13-10,5 4 10,5-9-12,6 5 12,-6-1-37,5-3-1,1-10 0,4 0 0,0-9-6,6 0 0,-11-5-1,5 1 0,1-10 45,-1 0 13,-4-4 1,4 0 0,-5-9-14,1 0 0,-6 4 0,-5-4 0,0-5 0,5 5 0,-5 0 8,-5-5-8,0 5 0,0 0 0,-5 0 8,5 4-8,-5-4 0,-5 4 0,-5-4 8,4 4-8,11 1 0,-10-6 11,-5 6-11,5 4 10,-1-5 13,-4 9 2,5-4 1,0 9 0,0 0 10,10 9 1,0 0 1,-6 5 0,-9-1-10,15 5-3,10 14 0,1 0 0,-11-1-25,5 5 0,5 5 0,10 9 0,-4-5 0,-1 5 12,0-5-12,6 9 12,4 1-12,-5-5 0,-4 4 0,9-9 0,1-4-47,-1 0-5,-4-5 0,-1 0-1,0-9-163,1-4-32,4 13-6,-15-9-565</inkml:trace>
  <inkml:trace contextRef="#ctx0" brushRef="#br0" timeOffset="14843.32">19133-162 1702,'0'0'76,"0"0"15,0 0-73,0 0-18,0 0 0,0 0 0,10 0 108,0 4 17,5-8 4,-4 4 1,4-5-27,0 5-6,1-4-1,4 4 0,-5-5-32,6 5-8,-6-4 0,0 4-1,1-5-39,-6 5-8,5-4-8,0-1 11,-4 5-55,4 0-10,0-4-2,-5-1-1104</inkml:trace>
  <inkml:trace contextRef="#ctx0" brushRef="#br0" timeOffset="15094.92">19250-552 2300,'0'0'51,"0"0"10,0 0 3,0 0 0,0 0-52,0 0-12,0 0 0,0 0 0,0 0 96,0 14 16,0 4 3,0 5 1,0 4-74,0 4-14,5 6-4,-5 3 0,5 6-13,0 4-3,0 4-8,6 5 12,-1 0-12,5-5 0,-5 1 0,11-6 0,-1-3 16,1-10-2,4-4-1,0-5 0,6-9-61,5-9-13,-6 0-3,6-9 0,0-9 0,4 0 0,-4-9 0,5-5-1049</inkml:trace>
  <inkml:trace contextRef="#ctx0" brushRef="#br0" timeOffset="28375.99">20474-275 1836,'0'0'81,"0"0"17,-11-5-78,1 1-20,5-6 0,0 1 0,0 0 137,0 5 24,-5-1 5,10 5 1,0 0-82,0 0-16,0 0-3,0 0-1,0 0-32,-6 5-6,1 4-2,5 4 0,0 6-14,0-1-3,5 4-8,1 6 12,-1-6-12,0 1 0,0 0 0,5-1 0,-5 1 0,5-1 0,1 6 0,-1-10 0,0 0 0,0-9 0,-5 5 0,-5-14 0,0 0 0,0 0-10,0 0 10,16 0-8,-16 0 8,0 0 0,20-9-9,-5-5 9,-5-4-8,1 4 8,-6-4-10,0 4 10,-5 14 0,5-13-9,-5-5 9,5 4 0,-5 1 0,5-1 0,-5 14 0,0 0 0,0 0-9,0 0 9,0 0-10,0 0 10,0 0-18,0 0 2,0 0 1,5 14 0,0-1 5,0 1 1,6-1 0,-1 1 0,-5 0 9,5 4-12,-5 0 12,5-9-12,1 4 12,-1-8 0,-10-5 8,10 5-8,-10-5 0,15 4 0,-15-4 0,21-4 0,-21 4 0,15-10 8,0 1-8,1-4 0,-6-1 0,0 1-10,0-6 1,5 6 0,-10-5-24,6 4-5,-1-4-1,-5 0 0,0 4-15,0-4-3,0 5-1,0-6 0,0 6 2,1-5 0,-1 4 0,0 1 0,0 4 23,-5 9 5,0-14 0,0 14 1,0 0 16,0 0 11,0 0-13,0 0 5,0 0 24,15 0 6,-10 4 1,5 6 0,-4-1 3,4 4 1,-5 1 0,5-1 0,0 5-7,6 1-2,-6 3 0,0 1 0,0-5-8,0 5-2,-5-5 0,6 4 0,-1-3-8,0-1 0,0-5 0,0 1 0,1-5-33,-1 0-9,0 0-2,0 0-886</inkml:trace>
  <inkml:trace contextRef="#ctx0" brushRef="#br0" timeOffset="28539.35">21014-656 1641,'-15'4'72,"15"-4"16,-5 0-70,5 0-18,0 0 0,0 0 0,-11 10 39,6 8 4,5-9 1,0 4 0,0 1-80,10-1-15,-4-3-3,4 3-1</inkml:trace>
  <inkml:trace contextRef="#ctx0" brushRef="#br0" timeOffset="28765.88">21085-692 748,'0'0'67,"0"0"-54,0 0-13,0 0 0,0 0 310,0 0 59,5 13 12,-5-4 3,0-4-227,5 8-45,-5 10-8,6-5-3,4 5-56,-5 9-11,5-1-2,0 6-1,6 3-23,-6 1-8,5-9 0,-5 9 9,6-10-17,-6 1-4,5 0-1,0-5 0,1 0-67,-1 0-12,0-4-4,1 0-950</inkml:trace>
  <inkml:trace contextRef="#ctx0" brushRef="#br0" timeOffset="28972.05">21447-751 1036,'0'0'46,"0"0"10,0 0-45,0 0-11,0 0 0,0 0 0,0 0 294,0 0 57,-5 9 11,0 9 2,5 5-240,0 4-49,5 9-10,0 5-1,0 0-45,0 8-9,6-3-2,-1 4 0,0-1-8,0-3 0,6-1 0,-1-4 0,5 0-44,1-5-10,-1 0-2,5-4-1046</inkml:trace>
  <inkml:trace contextRef="#ctx0" brushRef="#br0" timeOffset="29594.44">22390-303 1728,'-15'-4'76,"10"4"16,-5-9-73,0 4-19,4-4 0,-4 0 0,0 5 208,0-5 37,0-1 8,-1 1 2,1 0-155,0 5-32,0-1-5,5 1-2,-5-1-37,-1 5-8,6 9-2,-5-4 0,0 8-14,5 1 0,0 0 0,0 4 0,0 4-11,5 1 11,0 0-10,5 4 10,0 0-23,5 0 2,0-4 0,-5 0 0,5-5-13,1 0-2,4-9-1,0 4 0,0-3-3,-15-10-1,0 0 0,16 0 0,-1-5 18,0 0 4,1-8 1,-6 4 0,5-5 18,-10 1-10,5-1 10,-4-4-8,-6 0 8,5 4 14,-5 1-3,0-1-1,0-4-10,-5 9 0,5-5-12,-6 1 12,6 4 0,0 9 0,0 0 0,0 0 0,0 0 0,0 0 0,0 0 0,0 0 0,0 0 0,6 13-11,4-4 11,0 14-12,0 0 12,5-1 14,1 10-3,-1 0-1,5-1-10,-9 6-17,4-1 4,0 0 1,0-4 4,1 4 8,-11 5-13,5 0 5,0-1 18,0 1 4,-4 0 1,4 0 0,-10-9 27,0-1 6,0-4 0,-5 1 1,0-10-39,-1-5-10,12 1 0,-6-14 0,0 0 53,0 0 9,0 0 2,-16 0 0,6-9-52,-5 4-12,-1-8 0,1-1 0,0-4-20,5 0-6,-6-5-2,1 1 0,0-6-6,0 1-2,4-9 0,1 4 0,0 10-164,5-6-32,0-3-8</inkml:trace>
  <inkml:trace contextRef="#ctx0" brushRef="#br0" timeOffset="29694.18">22661-266 1152,'0'0'102,"0"0"-82,0 0-20,0 0 0,5 13 148,0-4 26,0 0 5,0 5 1,0 0-69,0 4-14,0-5-2,5 1-1,1-1-70,-1 1-13,-5 0-3,5-1-8,-10-13-11,10 9-9,0 0-1,-10-9-607,11 9-120</inkml:trace>
  <inkml:trace contextRef="#ctx0" brushRef="#br0" timeOffset="29819.84">22727-461 1486,'0'0'66,"0"-5"14,-5-4-64,0 5-16,5 4 0,0 0 0,0 0 20</inkml:trace>
  <inkml:trace contextRef="#ctx0" brushRef="#br0" timeOffset="30327.93">22915-294 633,'0'0'28,"6"10"6,4 3-34,-5-4 0,0 5 0,5-1 0,-5 1 209,5 0 35,1-1 8,-1 1 0,-5-1-108,5 1-23,-5-5-4,5 0-1,1 0-34,-1 0-7,-5 0-2,5 0 0,-5-4-24,-5-5-5,5 0 0,5 0-1,-4 0-12,4-5-3,-5 1 0,5-5 0,-5 0-14,0 0-3,5 0-1,-4-1 0,4-8-10,0 5 8,0-1-8,0 1 8,-5 3-8,1-3 8,4 8-8,-5-4 8,0 0-8,5 5 0,-5-1 0,5 1 0,6 4 0,-6 0 0,0-9-9,5 9 9,1 0 0,4 0 0,-5 0 0,1-5 0,-1 1 0,5-1 0,1 0-8,-6 1 8,5-5 0,1 4 0,-1-4 0,-5 0 0,1 5 0,-1-5 0,-5 0 0,0-1 0,1-3 0,-11 13 0,0 0 8,10-5-8,-10 5 0,0 0 0,0 0 8,-5-4-8,0-5 0,-6 9 0,1-5 0,-5 5 0,0 0 0,-1 5 0,6 4-12,-5-5 12,-5 1 0,-1-1 0,11 5 0,0 5 0,0 0 0,-6-1 0,6 5 0,5 1 0,0 3 0,5-4 0,0 5 0,10 4 0,0-4 10,0-1-10,1 1 10,4 0-10,5-10 0,1 1 0,4 0 0,1-5 0,-1-5 0,6-4 0,-1 0-11,1 0 11,-6 0-68,6 0-5,-5-4-2,4-5-975</inkml:trace>
  <inkml:trace contextRef="#ctx0" brushRef="#br0" timeOffset="30726.65">24343-407 1324,'-10'-9'59,"5"9"12,-1-4-57,-4-1-14,10-4 0,-10 0 0,5 0 290,-5 0 55,-6 0 11,6 0 3,0 4-223,0-4-45,5 5-9,5 4-2,0 0-53,-10 4-11,-1 5-3,1 5 0,-5-5-13,0 9 0,10 0 0,-1 0 0,1 5-9,0-5 9,10 5 0,0-1-9,6 1 9,-1-5-13,-5 0 5,5 0 8,-5-4-24,5-5 4,1 0 0,-1-4 0,0 4 0,0-5 0,0-4 0,1-4 0,-1-1 1,5 1 1,-10-6 0,10-3 0,-4-1 18,-1 1 0,-5-1 0,5-4 0,-5 0 0,0-5 17,0 1-3,1-1-1,4 0 11,-10 10 3,5-5 0,-5 4 0,0 5-11,5 4-3,-5 5 0,0 0 0,0 0-13,5 9 0,0 5 8,5 9-8,-5 4 0,6 0-10,-1 0 2,0 0 0,5 1-96,1-6-18,-1 1-4</inkml:trace>
  <inkml:trace contextRef="#ctx0" brushRef="#br0" timeOffset="32652.92">14922 1610 1267,'0'59'56,"0"-41"12,0-5-55,-5-8-13,5-5 0,0 0 0,0 0 103,0 9 17,-5-5 4,0 5 1,0 5-31,5 0-6,0 4-2,0 0 0,-6-4-51,6 8-11,6 1-1,-1-1-1,-5-3-12,0-1-2,0 4-8,5-3 12,0-6-12,0-4 9,-5-9-9,0 0 8,0 0 0,0 0-8,0 0 12,0 0-4,0 0-8,0 0 12,0 0-12,5-13 12,0-6-12,5 6 8,-5-1-8,1 1 8,-1-10-8,0 0 0,0 1 0,0 4 0,0-1 0,5 1 0,-5 0 0,0 0 0,1 0 0,-1 4 0,0-4 0,5 5 0,-5 4 8,0 0-8,-5 9 12,0 0-4,10 9 4,-5 0 1,6 0 0,-6 0 0,-5-9-1,10 18 0,-5 0 0,5 0 0,0 0 12,-5 0 3,6 5 0,-1 0 0,0-5-40,-5 0-8,5-4-2,1-1 0,-1 10 14,0-14 9,0-5-12,0 5 12,1-4-17,4 0 3,-10-5 1,10 0 0,-10-5 2,11 0 1,-6-4 0,0 5 0,0-5-2,0-5 0,1 1 0,-1-1 0,-5 5 12,0 0 14,0-5-3,5 1-1,-5-1-2,0 1 0,1-1 0,-1-4 0,5 4 8,-10-4 0,5 0 1,-5 0 0,0 4 1,5-4 0,-5 5 0,-5-1 0,5 0-8,-5 5-2,0 0 0,5 9 0,-10 0-8,10 0 0,-11 0 9,11 0-9,-10 9 0,5 0 9,-5 5-9,5 0 0,0 4 0,0 0 0,5 4 0,-6 1 0,6 0 0,6-5 0,-6 5 0,5-1 0,0-4 0,0 0 0,5 1 0,0-6 0,0 1 0,1-1-9,-1-4 9,5 0 0,6-4-23,-6 0 1,5-1 0,6 1 0,-6-10-133,0 1-26,1-1-6</inkml:trace>
  <inkml:trace contextRef="#ctx0" brushRef="#br0" timeOffset="33129.28">15789 1727 518,'0'0'23,"0"0"5,0 0-28,0 0 0,0 0 0,0 0 0,0 0 332,-11 0 60,-4-9 13,5 5 3,0-5-244,0 9-49,-6 0-10,1 0-1,0 0-44,4 4-8,-4 5-1,5 0-1,0 1-30,0 3-5,-1 5-2,6 0 0,5 5-13,0-5 0,-5 9 0,0-4 0,5 0 0,0-1-10,5-4 10,5 1-8,1-6 8,4 1-8,-10-10 8,10 5-8,1-4-1,-1-1 0,0 1 0,0-5 0,1-5 1,-1 1 0,-5-5 0,0 0 0,6 0 8,-6 0 0,-5-5 0,5 0 0,-5 1 0,0-5 0,0 4 0,1 1-8,-6-6 8,0 6 0,0-1 0,0 1-8,0-1 8,0 0 0,0 5 0,0 9-8,0 0 8,0 0 0,-6-4 0,6 4 0,0 0 0,0 0-8,0 0 8,0 0-8,0 13 8,6 6-12,4-6 12,-5 10-12,5-1 12,0 1 0,0 0 0,1 4-8,-1-4 8,-5 4 0,5-5 0,-5 10 0,5 0 0,-4 0 0,-1-5 0,-5 9 0,5-4 0,0 0 14,-5-1-3,0 1-1,0-5 6,-5-9 2,0 0 0,0 1 0,-1-1 2,-4 0 1,5-9 0,-5 4 0,-5-3 5,4-1 1,-9-9 0,5 0 0,-1-5-11,-4 1-1,5-6-1,-1-3 0,1-5-35,-5 0-7,5-5-2,-1 0 0,6-4-51,5 4-11,0 1-1,0-1-1,0 5-50,15 0-9,0-5-3</inkml:trace>
  <inkml:trace contextRef="#ctx0" brushRef="#br0" timeOffset="33483.34">16120 1872 1695,'0'0'75,"0"0"16,0 0-73,0 0-18,0 0 0,0 0 0,0 0 144,0 0 26,-5-4 5,5-5 1,0 9-71,-5-9-13,0 4-4,0-4 0,-1 0-44,-4 5-8,5-1-3,5 5 0,-15 0-21,15 0-12,-10 0 12,-1 0-12,1 9 0,5 0 0,0 0-10,0 5 10,5-1-22,0 6 3,0-1 1,5 0 0,0-5 2,5-3 0,-5 3 0,6-4 0,-1 0-8,0-4-2,-10-5 0,10 4 0,6 1 6,-6-5 2,0-5 0,5 1 0,-5-5 18,-4 0 0,4 0 0,-5-5 0,0-4 0,5 9 0,-5-5 0,0 1 9,6-6 10,-11 10 1,5 0 1,-5 9 0,0-9 7,0 9 2,0 0 0,0 0 0,0 0-30,0 0 0,15 9-13,-5 0 4,0 5 28,0-5 5,6 5 2,-6-1 0,0-4-42,5 5-8,-4-5-1,4 5-1,0-5-38,1 0-7,-1 0-1,-5 0-669,-10-9-134</inkml:trace>
  <inkml:trace contextRef="#ctx0" brushRef="#br0" timeOffset="33686.8">16390 1795 1641,'0'0'72,"0"0"16,0-9-70,0 9-18,0 0 0,5-4 0,-5 4 132,0 0 22,5-9 5,6 9 1,9-5-64,-5 5-12,-5-4-2,6-1-1,4 5-25,0 0-6,-4-4-1,4-1 0,-5 5-29,1 0-7,4 0-1,-5 0 0,1 0-24,-1-4-4,5 8-2,-4-4 0,-6-4-155,0 4-31,0-5-7</inkml:trace>
  <inkml:trace contextRef="#ctx0" brushRef="#br0" timeOffset="33917.92">16436 1383 1440,'0'0'128,"0"0"-103,0 0-25,0 0 0,0 0 157,0 0 27,5 14 4,-5-1 2,-5 1-68,10-1-14,5 10-2,6 0-1,-6 4-43,5 5-9,0 4-1,6 0-1,-6 0-28,5 5-6,-4-5-1,4 5 0,-5-4-16,6-1 0,-6-5 0,6-3 0,-1-6-98,0-4-17,-4 5-3,4-9-979</inkml:trace>
  <inkml:trace contextRef="#ctx0" brushRef="#br0" timeOffset="34087.42">16915 1646 518,'-15'14'46,"15"-5"-37,0 4-9,0-4 0,0-9 262,5 14 50,-5-1 11,5 6 1,0 3-199,0-4-40,0 0-8,1 5-1,4-9-59,0 4-17,0 0 8,-5-4-588,0-1-119</inkml:trace>
  <inkml:trace contextRef="#ctx0" brushRef="#br0" timeOffset="34226.05">17017 1483 1094,'-30'-18'97,"24"13"-77,6 5-20,-5-9 0,0 5 144,0-6 26,5 6 5,0 4 1,5-9-104,-5 9-21,0 0-4,0 0-861</inkml:trace>
  <inkml:trace contextRef="#ctx0" brushRef="#br0" timeOffset="34813.6">17257 1592 1677,'-16'18'74,"11"-14"16,-10 5-72,5 0-18,10 0 0,0 5 0,-15 0 113,20-1 19,10-4 4,-5 0 1,-10 0-49,5 5-9,5 0-3,11-1 0,4-4-15,-9 5-3,-16-5-1,5 0 0,15 0-49,-10 0-8,-10-9 0,0 0-11,16 9 11,-6-4 0,-10-5 0,0 0 0,0 0 0,0 0 9,10-5-9,-10 5 0,-5-13 8,5-1-8,15-4 0,-5 0 0,-10 0 0,0-1 0,0 1 0,0 0 0,11-4 9,-11-1 2,0 0 0,0 1 0,10 3-11,-5 1 0,-10 5 0,5 4 8,5 0-8,0 0 8,5 4-8,-10 5 8,0 0-8,0 0 0,16 0 9,-1 5-9,-5 4 0,5 0 0,1 0 0,-1 0 0,-5 0 0,5 0 0,1 0 0,-1-5 0,10 6-12,-4-6 2,-11-4 1,5 0 0,11 5 1,-6-5 0,-5-5 0,1 1 0,-6-6 8,5 6 0,1-1 0,-6 1 0,-10 4 0,5-9 0,5-5 0,0 5 0,-15 0-11,5 0 0,5 0 0,0-5 0,-10 5 11,0 0 16,-5 0-4,0 0-1,5 0-45,-6 0-9,-9 4-1,5 1-1,-6 4-4,6 0-1,0 4 0,0 6 0,-6 3 20,6 5 4,5 5 1,5 0 0,-1 4 25,6 4 0,6-3 9,-1 8-9,5 0 16,-5-4-4,10-5-1,6 5 0,4-10-11,1 1 0,-11-5-10,15-4 10,16-1-40,-15-4-3,-6-9 0</inkml:trace>
  <inkml:trace contextRef="#ctx0" brushRef="#br0" timeOffset="35193.94">18613 1415 2278,'0'0'50,"0"0"10,0 0 3,0 13 1,-5 1-51,5 0-13,0-1 0,10 1 0,0 4 20,0 0 2,1 0 0,-1 0 0,5 0-13,-5 1-9,-5 3 12,5 5-12,11 1 15,-6-10-4,-10-9-1,5 0 0,-4 0-10,9 0 0,-5-14 0,-10 5 0,0 0 28,0 0 1,15-4 0,1-1 0,-6-13-14,-5 0-3,0 0-1,5 0 0,6-5-11,-11 1 0,-5-1-10,10 0 10,5 1-52,-5-1-5,-5 5-1,6 0 0,-6 0-46,5-1-10,0 6-2,-5-1-506,0 1-102</inkml:trace>
  <inkml:trace contextRef="#ctx0" brushRef="#br0" timeOffset="35650.33">19255 1474 921,'0'0'82,"0"0"-66,0 0-16,0 0 0,0 0 232,0 0 44,0 0 8,-10-5 1,10 5-118,0 0-24,-10 0-5,0-4-1,-1-1-66,1 1-14,10 4-2,-5-5-1,-10 1-25,5 4-5,-1-5 0,1 0-1,0 5-9,0 0-2,0 0 0,5 0 0,-1 0-12,-4 5 0,0 0 8,5-1-8,0 5-8,5 0-5,-5 0-1,0 5 0,5 4-16,0-4-3,5 8-1,0-8 0,0 4-7,5-4-2,0 4 0,1 0 0,-1 4-9,0-12-3,5-10 0,0 4 0,-4 1 13,-1-1 2,-10-4 1,10-9 0,0-5 28,6-4 11,-6 5-8,-5-5 8,5-1 0,-5 1 0,0 0 9,5 5-9,-10-5 26,6 4-2,-6-4 0,5 4 0,-10 5 10,5 0 2,0 5 0,0 4 0,0 0 4,0 0 2,0 0 0,0 0 0,0 0-10,0 0-3,-6 13 0,6 1 0,-5 4-11,10 5-2,-5-1-1,6 1 0,-1-1-15,5 1 0,-5-5 0,5 0 0,5 1 0,-9-6 8,4 5-8,0 0 0,0 0-164,-5-8-38,0-1-8</inkml:trace>
  <inkml:trace contextRef="#ctx0" brushRef="#br0" timeOffset="35878.25">19342 1002 864,'0'0'76,"0"0"-60,0 0-16,0 0 0,0 0 305,0 0 59,-5 5 11,0 4 2,5 0-232,-5 5-46,5-1-10,5 1-1,0 4-53,0 5-11,5 8-1,0 6-1,6-1-10,-1 0-3,0 0 0,-5 10 0,6-6-9,-1 1 0,0 0 0,0 0 0,-4 0 0,-1-14 0,0 0 0,0 0 0,6-4-203,-1 0-42,10 26-9,1-8-2</inkml:trace>
  <inkml:trace contextRef="#ctx0" brushRef="#br0" timeOffset="36456.84">19704 1320 691,'0'0'61,"0"0"-49,0 0-12,0 0 0,0 0 284,0 0 55,-5 9 10,5-9 3,-5 9-185,5 4-37,0 5-7,0 1-2,5 3-91,0-8-18,0-1-4,0 1-8,0 4 0,0 5 0,0 0 0,5-1 0,-4 1 0,9-1 0,-10 1 0,5-5 0,0 0 0,1-9 0,-6 5 0,5-9 0,-5-1-15,-5-4-9,10-4-3,0-1 0,1 1 2,-6-6 0,5-3 0,-5-1 0,5 1 8,-10-5 1,5-1 1,0 1 0,0 0 15,0-4 0,-5-1 0,0 5 0,6-5 0,-6 5 0,0 0 0,0 4 0,5 1 33,0-1 0,-5 9 0,0 5 0,0 0-10,0 0-3,0 0 0,0 0 0,0 0-8,5 10-1,0-1-1,5 4 0,-5 1-10,5 4 0,-4-4 0,9 4 0,-5 0-11,0 0 3,0 0 0,6-4 0,-6-1 0,5 1 0,1-5 0,-6 4 0,0-3 8,5-1-8,-5 0 8,1-5-8,-1-4 8,5 5 0,0-5 0,-4-5-8,-1 1 8,0-5 0,5 0 0,1-5 0,-6-4 11,0 4 4,0 1 1,5-5 0,-4-5 17,-1 0 4,0 1 1,-5 3 0,-10 1-2,5-4-1,5-1 0,0 5 0,5 0 23,-10 4 5,0 1 1,0-1 0,-10 5-52,5 4-12,5 5 0,-15 5 0,5-1 0,-1 5 0,1 1 0,0 3 0,5 5-18,0 0-6,5 0-2,0 5 0,0 4 6,0-4 2,5 4 0,5 0 0,5 1-2,-4-6 0,-1 1 0,0-5 0,0-4 20,6-1 0,4 1 0,-5-5 0,6 4-73,-6-8-11,5 0-3,11-1-645,-1-8-130</inkml:trace>
  <inkml:trace contextRef="#ctx0" brushRef="#br0" timeOffset="36577.51">20937 1501 2026,'0'0'90,"0"0"18,6 4-86,-1 6-22,-5-10 0,10 4 0,0 5 20,-5 0 0,5-9 0,1 5-632,-6-1-128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68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34 0 116 0,'-8'8'0'16,"-2"2"58"-16,3-3 0 15,2-2-18-15,2 0 0 16,3 3 2-16,3 11 0 15,2 11-10-15,2 17 0 16,-4 13 4-16,2 4 0 16,-5 6-36-16,0 7 0 0,0 5 0 15,-5 2 0-15,2 5 0 16,-2-14 0-16,5-1 0 16,0-17 0-16,0-14-36 15,0-11 0-15,0 0-285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69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260 377 32 0,'12'5'0'15,"3"5"40"-15,-12-28 0 16,-6-17-8-16,3-2 0 15,-5-10 8-15,18 0 0 16,7-5 16-16,15 2 0 16,14 3-20-16,9 12 0 15,9 13-30-15,8 22 0 16,5 20 36-16,-3 29 0 16,-5 23-42-16,3 33 0 0,3 29 0 15,-29-15 0-15,-14 2 18 16,-25-9 0-16,-20-3-15 15,-32 3 0-15,-28 0-2 16,-7-16 1-16,-18-9-1 16,3-22 0-16,-6-18 4 15,4-32 0-15,-4-30-27 16,6-35 0-16,-5-34 20 0,22-18 1 16,13-24-92-16,24 29 0 15,3 0-139-15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48 0 76 0,'-13'5'0'16,"-2"3"94"-16,13 12 0 15,4 9-38-15,3 6 0 16,5 5-28-16,-5 5 0 16,-5 4-18-16,0 1 0 15,0 2-9-15,-5-5 0 16,3-2-1-16,-6-10 0 15,-2-11-113-15,3-9 0 16,-1 0-15-16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 0 284 0,'0'10'0'0,"0"4"88"16,0-6 0-16,-3-1-126 16,3-7 0-16,0 0-226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204 983 192 0,'-5'-17'0'16,"2"-13"38"-16,13 18 0 16,5 4 8-16,5-14 0 15,8-5-45-15,-1-11 0 16,1-4 2-16,-1-5 1 16,3-8-4-16,0 1 1 0,-3-1 46 15,-2 1 0-15,-2-1-13 16,-3 0 0-16,-10 1-34 15,-3-1 0-15,-4-2 28 16,-8 3 0-16,-8 1-28 16,-2 6 1-16,0 8-1 15,-7 9 1-15,-6 10-2 16,1 17 1-16,-8 18-2 16,8 40 0-16,4 32 2 0,6 17 1 15,9 20-1-15,6 57 0 16,2 43 5-16,0-16 0 15,5 8-6-15,-5-22 1 16,0-11 38-16,-3-26 1 16,-4-21-71-16,-3-27 0 15,-8-27 31-15,8-25 1 16,-5-24-3-16,-20-33 0 16,-9-28-1-16,11-14 1 15,-2-17 3-15,3-31 0 16,-3-26-30-16,20-3 0 15,15-13 30-15,15 13 0 16,17 7-9-16,13 8 0 16,15 7-65-16,-3-12 0 15,1-8-20-15,-1 13 0 16,3 0-3-16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3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212 926 100 0,'5'-8'0'16,"5"-7"64"-16,8-5 0 15,14-4-18-15,-4-9 0 16,-1-6-28-16,3-4 0 0,-3-1 36 15,1-6 0-15,-1-2-20 16,-4-5 0-16,-8-3-34 16,5-2 0-16,-10-2 24 15,0 2 1-15,-10 0-24 16,-5 7 0-16,0 8-21 16,-3 7 0-16,-2 3 19 15,-7 10 0-15,-1 9 0 16,-7 11 1-16,-5 14 0 0,3 31 0 15,-1 26 0-15,11 25 0 16,0 28-40-16,14 52 0 16,3 52 40-16,3 2 0 15,4 25 6-15,-5-22 0 16,-2-10 12-16,-5-25 0 16,-2-22-14-16,-8-32 1 15,-2-28-2-15,2-35 0 16,2-32-3-16,-4-14 1 15,-6-21-1-15,-4-22 1 16,-8-22-1-16,-7-40 1 16,-6-35-1-16,16-7 0 15,7-15 0-15,25-17 1 16,10-15-16-16,22 17 1 16,13 10-51-16,15 7 0 15,12 8-67-15,3 12 0 16,2 1 102-16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4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149 439 144 0,'-5'-10'0'16,"-2"-4"96"-16,19 1 0 16,8-2-86-16,-2 0 0 15,-1 3 42-15,-7-8 0 16,2-2-52-16,-7-3 1 16,-5 0 34-16,-5 0 1 15,-2 3-36-15,-8 2 0 0,-5 0 0 16,-2 10 0-16,-11 5 0 15,3 13 0-15,3 9 1 16,-1 13 0-16,6 12 25 16,7 8 0-16,8 9-26 15,9-2 1-15,11 3-5 16,-4-13 0-16,9-5-13 16,7-9 0-16,7-11 16 15,-2-10 1-15,3-9 21 16,-1-8 0-16,3-8-44 0,-3-6 1 15,-2-9 22-15,-5-4 0 16,-7-8 0-16,-1 3 0 16,-9 2 20-16,-1 6 0 15,-4 4-36-15,2 7 1 16,-3 6 31-16,1 2 1 16,-1 5-32-16,-2 15 1 15,0 10 25-15,0 7 0 16,-2 10-12-16,2-9 0 15,-3-4 4-15,3-6 1 16,0-8-4-16,5-20 1 16,8-15-1-16,-3-15 1 15,5-14 2-15,2-1 1 16,-2-7-4-16,5 7 0 16,2 1 0-16,6 9 0 15,-1 10-26-15,8 6 0 16,3 9-97-16,9 5 0 15,-5 0-51-15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5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13 436 108 0,'5'-13'0'15,"2"-9"52"-15,1 12 0 16,2 10-37-16,10-15 0 15,7 3 32-15,1-21 0 16,-1-9-49-16,-5 0 0 16,-2-5 68-16,-5 7 0 15,-10 3-65-15,-5 2 0 16,-5 5 32-16,-2 5 0 16,-6 8-33-16,-7 5 0 15,-4 9 0-15,-4 6 0 16,1 9 0-16,-1 20 0 15,6 15 18-15,2 11 0 0,12 14-28 16,3-5 0-16,10 0 8 16,5-10 0-16,8-8-3 15,9-11 1-15,11-11-38 16,4-15 1-16,5-12-9 16,3-10 0-16,-2-10-4 15,2-7 0-15,-6 0-101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6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65 0 268 0,'5'8'0'16,"-3"6"48"-16,3-6 0 16,-5-3-40-16,0 5 0 15,0 5-8-15,-5 19 1 16,3 16 40-16,-11 2 1 16,1 10-8-16,2-17 0 15,2 0-34-15,-2-8 0 16,3-7 0-16,4-8 0 15,-2-7 12-15,3-5 1 16,2-8 1-16,0-14 1 0,0-13-35 16,10-7 1-16,2-8 37 15,3-2 1-15,3-10-40 16,4 5 0-16,-2-1 40 16,5 9 1-16,8 1-39 15,-6 11 1-15,-2 10 17 16,0 7 0-16,-10 7 27 15,5 18 0-15,-5 13-26 16,0 11 0-16,0 11 1 0,-5-5 0 16,-3-1 2-16,1-7 0 15,-6-2-4-15,3-7 1 16,-5-4-4-16,3-6 1 16,-1-3-27-16,3-3 0 15,5-5-63-15,-2 1 0 16,-1-1-130-16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7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37 0 32 0,'5'7'0'0,"5"3"116"16,-10-2 0-16,3-3-52 16,-6 12 0-16,-4 8 8 0,-1 17 0 15,-2 15-72-15,3 10 0 16,5 10 1-16,-6 8 0 16,6 9 18-16,-1-7 1 15,1-3-36-15,-1-17 1 16,3-12-34-16,0-13 0 15,0 0-260-15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06.456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270 0 68 0,'2'12'0'16,"3"8"60"-16,-5-15 0 16,0-10-4-16,0 0 0 15,-2 0-12-15,-1 0 0 16,1 0-6-16,2 5 0 15,2-2-38-15,11 2 0 16,6 7 32-16,1-7 0 16,5 5-32-16,8-2 0 15,4 2 0-15,-2 2 0 16,-2 3 0-16,4 7 0 16,5 3 0-16,1 5 0 15,-1 2 0-15,-2 3 0 16,0 5 32-16,0 10 0 15,2 7-32-15,-4 2 0 0,-3 1-32 16,-3 0 0-16,-2 2 66 16,-3-10 0-16,1-5-33 15,-1 5 0-15,6 0-4 16,-1-5 1-16,-2-2 2 16,2 2 1-16,-2 3-21 15,-2 2 1-15,-1 5 34 16,-7 5 1-16,-2 8-16 0,-1 2 0 15,-9-3-3-15,-1 1 1 16,-4 5 2-16,2-8 0 16,-3 0 5-16,1 7 1 15,-1 6-5-15,-4-3 0 16,-3 0-2-16,2-1 1 16,-2-1-4-16,-2 2 1 15,-6 2 3-15,3 6 0 16,-2 2 0-16,-3-8 1 15,-3 3-5-15,1-2 0 16,-3-11 7-16,2-9 1 16,3-11-3-16,-2 6 0 15,-3 0-1-15,0-1 1 16,0 1-1-16,0 5 0 16,-2-6 0-16,-1 13 0 15,1 10 0-15,-1-2 0 16,-2-6 0-16,-2-9 1 15,-5-3 6-15,2-2 0 16,0 2-7-16,-3-3 0 0,-2-1-1 16,5-1 1-16,0 0 5 15,1 0 0-15,-4 3-4 16,1 4 1-16,-3 13-5 16,2-10 0-16,-2-5 0 15,1 1 1-15,-6-1 2 16,5-5 0-16,5-5 0 0,-10 5 1 15,3-5-1-15,2-2 1 16,0-5-3-16,-3 2 1 16,6 0 3-16,4-12 0 15,6-5-2-15,2-3 0 16,0 1-2-16,5-6 0 16,3-2-56-16,-1-2 0 15,3-1-24-15,3-7 0 16,-1 0-126-16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8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11 284 0,'7'9'0'16,"-2"1"48"-16,0-2 0 0,0-3-6 15,8 0 0-15,2-5-6 16,12 0 0-16,10 0-36 16,6-5 0-16,7-5 21 15,-5 0 0-15,-3 0-38 16,3 3 1-16,-3 4 36 15,-9 1 0-15,-6-1-19 16,-7 13 0-16,-10 7 39 16,-2 11 1-16,-3 11-47 15,2 4 0-15,1 6 0 0,-3-4 0 16,-5 0 9-16,2-8 0 16,-2-7 0-16,-2-3 1 15,-3-5-15-15,-3-4 1 16,1-3-46-16,2-8 0 15,2-5-116-15,-12-29 0 16,3 0 95-16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79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6 0 344 0,'0'0'0'16,"-7"2"-15"-16,12 13 0 0,2 0-202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80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372 276 28 0,'-13'9'0'15,"-4"11"72"-15,4-15 0 16,-4-7 2-16,-8 2 0 16,-7-3-46-16,-3 11 0 15,-3 7 50-15,-2 7 0 16,3 8-78-16,10 14 0 15,-1 14 0-15,8 6 0 16,5 8 0-16,8-12 0 16,-1-3 24-16,11-13 1 15,4-9-44-15,11-15 1 16,9-10 17-16,6-15 0 0,4-15-6 16,-5-10 0-16,1-12-21 15,-6 0 0-15,-12-13 28 16,0 13 0-16,-2 7 32 15,-3 8 0-15,-5 5-32 16,0 4 0-16,-3 8 0 16,3 3 0-16,-5 5 21 15,0 19 0-15,8 13-21 16,-1 4 1-16,-2 11 1 0,2-8 0 16,3-2-2-16,3-5 0 15,-1-3-24-15,3-7 1 16,-5-5 23-16,15-10 0 15,3-10-34-15,-3-12 0 16,0-11 66-16,-3-16 0 16,-2-9-60-16,-5-9 0 15,-3-10 52-15,3-5 1 16,5-7-25-16,-5 0 0 16,3-1-16-16,-1 21 1 15,-7 12 22-15,0 17 0 16,0 15 35-16,-2 35 0 15,-3 32-42-15,-3 3 1 16,-2 19-1-16,0 3 0 16,-2 10 1-16,2-5 0 15,-5 2-21-15,2-9 0 16,3-3-36-16,-5-15 1 0,3-10-37 16,2-4 0-16,-5-6-65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81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0 0 340 0,'7'7'0'0,"6"6"52"0,-3-6 0 15,2 1-42-15,15-3 0 16,13-3 24-16,10-2 0 15,3 0-68-15,2-5 0 16,-1 0-52-16,-6-7 0 16,2 2-97-16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4:44.182"/>
    </inkml:context>
    <inkml:brush xml:id="br0">
      <inkml:brushProperty name="width" value="0.10583" units="cm"/>
      <inkml:brushProperty name="height" value="0.10583" units="cm"/>
      <inkml:brushProperty name="color" value="#7030A0"/>
      <inkml:brushProperty name="fitToCurve" value="1"/>
    </inkml:brush>
  </inkml:definitions>
  <inkml:trace contextRef="#ctx0" brushRef="#br0">70 599 172 0,'-3'-12'0'15,"3"-6"94"-15,15 1 0 16,8-1-22-16,7-14 0 0,5-10-66 16,-5-5 0-16,0-5-4 15,-13-3 0-15,0-4-1 16,-17 1 0-16,-5 1 0 15,-12 10 0-15,-10 5-1 16,-1 15 1-16,-7 12 32 16,0 20 1-16,-7 17-33 15,14 15 0-15,-1 15 40 16,16 8 0-16,8 10-83 0,18-1 0 16,7 3 60-16,14-5 0 15,11-5 0-15,13-12 0 16,7-8-50-16,7-15 0 15,8-14 31-15,34-28 1 16,24-23-72-16,-6-38 1 16,0-1-239-16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02.006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0 0 52 0,'13'5'0'16,"9"2"70"-16,13 8 0 15,5 13-6-15,10 4 0 16,10 5-14-16,15 15 0 16,10 5-38-16,47 23 1 0,32 12 32 15,3 14 1 1,16 13-22-16,-11 20 1 0,0 20-47 16,-5-7 0-16,-5 9 22 15,0-2 0-15,0-5 14 16,-7-20 1-16,-8-13-12 15,-15-16 1-15,-15-18-20 16,-12-11 1-16,-13-14-72 16,-22-12 0-16,0 2-156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02.620"/>
    </inkml:context>
    <inkml:brush xml:id="br0">
      <inkml:brushProperty name="width" value="0.15875" units="cm"/>
      <inkml:brushProperty name="height" value="0.15875" units="cm"/>
      <inkml:brushProperty name="color" value="#ED1C24"/>
      <inkml:brushProperty name="fitToCurve" value="1"/>
    </inkml:brush>
  </inkml:definitions>
  <inkml:trace contextRef="#ctx0" brushRef="#br0">2606 0 72 0,'-15'0'0'15,"-7"-2"114"-15,9 2 0 16,1 2-56-16,-11 13 0 15,-4 5-46-15,-16 20 1 16,-14 12 32-16,-15 13 1 16,-16 12-46-16,-39 32 0 15,-37 30 36-15,1 7 0 16,-9 15-28-16,3-12 0 16,-3 0 16-16,10-5 1 15,4 0-24-15,6-17 1 16,8-6-8-16,9-14 0 15,10-18-26-15,18-4 0 16,7-11-40-16,11-7 0 16,-6 0-234-16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53.143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2324 0 76 0,'-7'0'0'16,"-8"-3"66"-16,5 3 0 0,2 3 10 15,-7 4 0-15,-2 6-84 16,-13-1 0-16,-8 8 23 15,-14 15 0-15,-15 14 20 16,-13 13 0-16,-12 13-35 16,-31 29 0-16,-24 25 4 15,8 5 1-15,-6 18-5 16,10-16 1-16,8 1 0 0,5-8 1 16,2-5 37-16,3 5 1 15,0 2-40-15,7-11 0 16,5-11 0-16,13-10 0 15,10-10 0-15,14-7 0 16,11-12-32-16,17-18 0 16,18-17 19-16,9-11 1 15,1 1-306-15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53.79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32 0,'12'0'0'16,"8"0"38"-16,-10 2 0 16,-8 10 14-16,1 1 0 15,-1-1-28-15,8 8 1 16,5 7 30-16,13 8 1 15,9 10-12-15,3 7 0 16,8 5-44-16,14 5 0 16,13 3 0-16,32 17 0 15,23 9 0-15,-1 1 0 16,8 3 0-16,6 14 0 16,4 10 15-16,7-2 0 15,8 4-15-15,3 11 0 0,2 12-3 16,3-8 1-16,-1 3 19 15,6-10 0-15,4-5-37 16,-29-2 0-16,-18-5 45 16,-5-18 1-16,-12-12-52 15,-20-8 0-15,-18-14-141 16,-14-8 0-16,-1 0 115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55.32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9 0 80 0,'0'0'0'15,"3"9"32"-15,-3-4 0 16,-3 0 20-16,3-5 0 15,-5 8-49-15,3-3 0 0,-1 2 36 16,6 13 0-16,-1 10-39 16,3 7 0-16,3 10 4 15,-1 3 1-15,-2 7-4 16,3-2 1-16,-1 2-5 16,1-10 0-16,-3-3-44 15,0-9 0-15,0 0-110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06.995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41 14 40 0,'0'-8'0'16,"0"-4"84"-16,-5 24 0 15,-3 15-24-15,1-2 0 16,-3 5-14-16,5 7 0 15,0 5-36-15,5-2 0 16,0 0-2-16,8 2 0 16,4 10 30-16,0 0 0 15,1 5-14-15,-1 8 1 16,3 9-44-16,-2-4 1 16,-1-3 36-16,3-5 0 15,8-5-17-15,9-12 0 16,11-11 0-16,11-19 0 0,14-15-1 15,2-15 1-15,4-12-100 16,-1-13 1-16,2 1-154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55.619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76 0,'0'12'0'15,"0"16"44"-15,0-13 0 16,0-6 4-16,0 1 0 16,0-2-42-16,2 12 0 15,1 9 32-15,-1 11 0 16,1 10-32-16,-1 4 0 16,1 11 42-16,-1 4 0 15,-2-2-56-15,0-9 0 16,0-6 8-16,3-10 0 15,2-5-56-15,0-10 0 16,-3-2-16-16,3-10 0 16,0 5-33-16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8:55.954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0 179 108 0,'20'7'0'16,"13"6"34"-16,-14-3 0 16,-6 0 12-16,7 10 0 15,5 4-8-15,12 1 0 16,8 2-14-16,12-4 1 15,13-3-11-15,3-8 1 16,4-7 1-16,-2-5 1 16,-3-7-17-16,-7-6 1 15,-5-2-1-15,-3-7 1 16,-2-5 36-16,-3-8 1 16,-4-7-74-16,4-8 0 15,1-9-106-15,-11 9 0 16,0-5 60-16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6.551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237 10 176 0,'0'0'0'0,"-12"32"96"0,7-19 0 16,0-11-96-16,5-2 0 15,-5 5 44-15,2 0 0 16,-2 5-44-16,-7 17 1 16,-6 13-1-16,-2 14 0 15,-5 13 17-15,1 10 0 16,-4 10-4-16,6-10 0 15,2 0-26-15,7-17 0 16,3-18 12-16,3-10 0 16,4-14-4-16,13-36 0 15,0-29 4-15,5-8 1 16,0-12 0-16,3-2 0 16,-1-6 22-16,1 6 1 15,1-8-23-15,-4 17 1 16,0 8-1-16,-2 15 1 15,-6 10 0-15,6 27 0 16,2 27 7-16,0 18 1 16,0 22-10-16,-3 10 0 0,1 15 0 15,2-11 0-15,0-1 0 16,0-16 1-16,-3-19 1 16,3-8 1-16,-3-19-3 15,11-23 0-15,7-23 1 16,-5-11 0-16,0-23 21 0,-5 0 0 15,-3-10-20-15,1 2 1 16,-1 1-18-16,1 2 1 16,-4 2-28-16,-1 11 0 15,-3 4-5-15,-3 13 0 16,1 12-70-16,4 20 0 16,1 0 60-16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7.10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0 382 140 0,'5'-15'0'16,"2"-9"96"-16,1 16 0 15,-1 8-32-15,8-2 0 0,5 2-26 16,5-10 0-16,3-8-20 16,-3-4 0-16,-5-8-14 15,-6 5 1-15,-4 1 42 16,-5-6 1-16,-5 0-56 16,-2 8 0-16,-3 2 7 15,-3 7 0-15,-4 6 12 16,-3 4 0-16,-2 8-13 15,2 8 0-15,0 7 2 0,7 12 0 16,6 13-6-16,4-8 0 16,6 3-19-16,9-6 1 15,11-1 21-15,1-11 0 16,9-5-34-16,4-9 1 16,6-8 36-16,-8-8 0 15,-3-7 24-15,3-12 1 16,0-10-47-16,-3-10 0 15,-4-10 25-15,-6 7 0 16,-2 3 12-16,-5 10 1 16,-3 7-11-16,-2 12 0 15,0 6-5-15,8 27 0 16,4 22 12-16,1 8 1 16,-1 14-8-16,3-4 1 15,2 0-11-15,-4-11 1 16,-1-4-36-16,1-8 1 15,-3-7-115-15,-5-5 0 16,0 0 36-16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7.35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426 0 68 0,'-7'9'0'0,"-3"9"120"0,2-6 0 16,-2 1-38-16,-10 9 0 16,-5 8-54-16,-7 7 0 15,-5 10 6-15,-1 0 0 16,-2 8-26-16,-2-10 0 16,-3-1-9-16,10-6 0 15,5-6-68-15,8-10 0 16,7-5-45-16,10-17 0 15,0 0-26-15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7.577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123 0 260 0,'-13'5'0'16,"-7"5"90"-16,13 7 0 16,4 5-44-16,-2 11 0 0,3 9-46 15,-6 5 0-15,-2 10 36 16,-2 0 0-16,-3 3-72 16,5-11 0-16,2-4-52 15,3-13 0-15,0 1-142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7.763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75 292 0,'10'5'0'15,"5"5"54"-15,5-8 0 16,7 1-20-16,8-8 0 15,10-5-2-15,0-5 0 16,5-5-68-16,2-2 0 16,1-1-285-16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8.42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309 175 112 0,'0'0'0'0,"0"0"114"15,-15 0 0-15,-10 0-52 16,0 3 0-16,-5 4-50 0,-2 13 1 16,-6 7 1-16,3 11 1 15,3 11-14-15,4 6 1 16,6 9-1-16,7-9 0 16,7 0-1-16,8-11 1 15,8-14-1-15,12-13 1 16,7-14 0-16,3-15 0 15,5-16 4-15,3-9 0 16,-1-18 15-16,-7 6 0 16,-3-3-20-16,-7 9 1 15,-5 1 10-15,-5 12 0 16,-2 11-11-16,-3 4 0 16,-3 7 32-16,-7 23 0 15,-7 15-53-15,4 12 0 16,1 15 7-16,7-2 1 15,7 4-18-15,13-16 0 16,13-11 31-16,9-22 0 16,10-13 0-16,-4-19 0 15,2-15 0-15,-3-5 0 0,-2-8 23 16,-8-5 1-16,-7-2-45 16,-5 0 0-16,-5-2 34 15,-2 2 1-15,-6 2 31 16,-2 13 1-16,-2 14-46 15,-3 4 0-15,-5 11 0 16,-3 26 1-16,-2 21 4 16,-2 18 1-16,-6 11-6 15,1 4 0-15,-1 7-54 0,3-12 0 16,3-7 12-16,2-11 0 16,0 1-290-16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8.624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35 236 0,'15'5'0'15,"13"5"76"-15,-3-5 0 16,2 0-20-16,8-5 0 15,5-5-66-15,5-5 0 16,5-7-176-16,5 2 0 16,0 2 166-16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9.20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300 0 236 0,'7'10'0'15,"3"7"98"-15,-12-7 0 16,-8-2-46-16,-13 7 0 15,-9 4-52-15,-1 9 0 16,-4 1 32-16,5 16 0 16,-1 10-32-16,11-1 0 0,4 6 0 15,11 0 0-15,9 2-1 16,6-13 1-16,4-4 0 16,8-10 0-16,8-11-1 15,4-9 1-15,8-15-1 16,-3-15 1-16,1-17 0 15,-8-3 0-15,-3-12 0 16,-5-2 0-16,-7-3 35 16,-10 2 1-16,-10-5-36 15,-10 1 0-15,-7 4 3 0,-3 10 0 16,-7 8-29-16,-11 10 0 16,-7 9 22-16,1 18 1 15,-4 13-127-15,8 6 1 16,0 4-91-16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34.006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165 0 112 0,'0'15'0'16,"2"12"100"-16,-4-20 0 0,-1-9-62 16,3 2 0-1,-5-5 36-15,3 12 0 0,-3 6-74 16,-3 12 0-16,-4 7 0 16,2 13 0-16,0 9 12 15,-5 8 1-15,-2 5-4 16,-1 3 1-16,1 4-28 15,2-12 0-15,2-5 17 16,6-14 0-16,-1-14-240 16,8-21 0-16,0-1 271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9.718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57 167 64 0,'-3'10'0'0,"-4"12"86"0,-1-2 0 15,-2 5-26-15,3-3 0 16,-3 3-20-16,5-5 0 15,0-6 10-15,3-1 0 16,2-6-50-16,0-7 0 16,7-2 0-16,3-16 0 15,5-11 32-15,7-4 0 16,8-4 2-16,3-3 0 16,2 6-68-16,2 1 0 15,0 4-32-15,3 1 0 16,3 6-136-16,-8 2 0 15,0 0 219-15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19.942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68 14 252 0,'-3'-7'0'0,"-4"-3"60"15,7 10 0-15,-5 3 22 16,2 4 0-16,3 8-64 16,-2 2 0-16,-3 8-26 15,-3 0 0-15,-2 2 5 16,3-5 0-16,-1-2-194 0,3-7 0 16,0-1 144-16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20.120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30 0 304 0,'-2'10'0'16,"-1"9"78"-16,1-9 0 15,-3 0-40-15,0-2 0 16,0-3-78-16,0 0 0 15,2-3-132-15,3-2 0 16,0 0 146-16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21.176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466 165 220 0,'-8'-8'0'0,"-4"-7"76"15,-1 10 0-15,-2 8-32 16,-5 2 0-16,-2 2-8 16,2 6 0-16,-2 2-36 0,4 0 0 15,6 2 28 1,2-2 0-16,5-3-28 0,10 3 0 15,5 2-25-15,7-9 1 16,6-1 24-16,7-4 0 16,7-3-1-16,-7-5 1 15,-5-5 19-15,0-2 1 16,-5-1-17-16,-5 1 0 16,-3-1 7-16,-2 1 1 15,-2-1-12-15,-3 4 0 16,0-1 34-16,-3 5 0 15,-2 5-33-15,-5 27 0 16,-7 18-13-16,-6 19 1 16,-7 21 11-16,-2 1 0 15,-8 11-18-15,0 3 1 16,-2 4 3-16,-8 20 0 16,-5 15 18-16,7-35 1 15,1-20-23-15,15-31 1 16,7-29-24-16,-3-6 0 0,-2-16 80 15,-2-9 0-15,-6-11-38 16,13-16 0-16,5-16 0 16,15-14 0-16,13-8 0 15,12-10 0-15,12-3 21 16,21-29 0-16,19-30-19 16,5 13 1-16,11-1-2 15,-4 20 1-15,1 16-2 0,-10 21 0 16,-5 21 16-16,-20 19 1 15,-16 15-4-15,-9 12 0 16,-15 16-8-16,3 12 1 16,-6 7-4-16,-4 5 0 15,-3 11-12-15,0-4 0 16,0 1 16-16,5 0 0 16,2-3-2-16,8-5 1 15,5-5-4-15,10-9 0 16,5-16-4-16,-5-4 0 15,0-16 1-15,-5-4 1 16,-5-5 0-16,-5 0 0 16,-5-3 1-16,-6 10 1 15,-4-2 4-15,-2 7 1 16,-3 5-3-16,-10 10 0 16,-7 7-4-16,-6 8 1 15,-7 10 0-15,5 2 1 16,-2 8-2-16,4-5 0 0,1-1-9 15,7-6 0-15,2-8 4 16,8-3 0-16,3-7 14 16,12-10 0-16,10-12-8 15,5-8 1-15,7-10 0 16,6 0 0-16,2-4 4 16,-1 4 0-16,4 0-4 15,-6 10 1-15,-4 8 22 0,2 12 1 16,-3 10-20-16,-5 7 1 15,-4 8-7-15,-3 8 0 16,-5 4-16-16,-3-2 1 16,-4 2-49-16,-1 3 1 15,-4 2-8-15,-1-10 0 16,1-7-110-16,-3-20 0 16,0 0 200-16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49:21.352"/>
    </inkml:context>
    <inkml:brush xml:id="br0">
      <inkml:brushProperty name="width" value="0.15875" units="cm"/>
      <inkml:brushProperty name="height" value="0.15875" units="cm"/>
      <inkml:brushProperty name="color" value="#FF0000"/>
      <inkml:brushProperty name="fitToCurve" value="1"/>
    </inkml:brush>
  </inkml:definitions>
  <inkml:trace contextRef="#ctx0" brushRef="#br0">0 0 364 0,'10'2'0'15,"7"6"40"-15,-9-1 0 16,-6 6-53-16,3-3 1 15,0 0-285-15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7:4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6912 0 0,'0'0'9735'0'0,"3"1"-9105"0"0,10 3 90 0 0,-10-4 44 0 0,0 2 10 0 0,9 2-300 0 0,1 1-1 0 0,-1-1 0 0 0,1-1 1 0 0,0 0-1 0 0,1-1 0 0 0,-1-1 1 0 0,0 0-1 0 0,22-1 0 0 0,63 5-94 0 0,-36 2-246 0 0,129-2 93 0 0,-178-4-193 0 0,0 0 0 0 0,14 4 0 0 0,13 1 14 0 0,79 6 417 0 0,-78-4-183 0 0,-31-5-327 0 0,0-1-1 0 0,1 0 0 0 0,11 0 1 0 0,-10-1-38 0 0,0 0-1 0 0,0 1 1 0 0,18 4 0 0 0,3 1 161 0 0,106 12 488 0 0,-24-8-582 0 0,-82-6-28 0 0,14 3-183 0 0,77 3 0 0 0,-102-10 399 0 0,35 7 1 0 0,-36-5-149 0 0,37 2 0 0 0,-43-4-128 0 0,0 0 1 0 0,0 1-1 0 0,21 6 1 0 0,25 3 86 0 0,90 3 453 0 0,-33-8-914 0 0,-22-1 404 0 0,97 6 119 0 0,-81-5-130 0 0,9 0 92 0 0,-62-3-6 0 0,32-2 0 0 0,52-7-4 0 0,41-3 75 0 0,-19-3 6 0 0,-89 8-77 0 0,-33 3 0 0 0,146 0-8 0 0,3 0 72 0 0,-136-4 150 0 0,19-1 70 0 0,-53 6-262 0 0,5 0-18 0 0,51-6 0 0 0,91-7-352 0 0,-72 8 295 0 0,-1 1 286 0 0,33-3-137 0 0,182-10-464 0 0,-129 10 368 0 0,150-4 136 0 0,90 3 23 0 0,-268 10-35 0 0,610-2-127 0 0,-619 8 3 0 0,3 1 0 0 0,-9-3 0 0 0,-116-5 0 0 0,0-1 0 0 0,28-3 0 0 0,17-1 0 0 0,193-1 0 0 0,-130 10 0 0 0,-50 0 0 0 0,-61-6 0 0 0,0 1 0 0 0,19 2 0 0 0,32 2 0 0 0,0-3 0 0 0,106-11 0 0 0,-46 6 0 0 0,-22 3 0 0 0,-76-1 0 0 0,264-9 0 0 0,-169 13 0 0 0,117-4 0 0 0,-182 2 35 0 0,-8 0-6 0 0,178-5 103 0 0,-124 3-119 0 0,27-3 0 0 0,-116 5 23 0 0,37 3 1 0 0,-2 1 23 0 0,338-4 155 0 0,-307-5-491 0 0,-52 3 342 0 0,-1 0-1 0 0,35 4 1 0 0,28 5 210 0 0,131-7 0 0 0,37-2-86 0 0,-142 4-116 0 0,375-2 449 0 0,-244 5-388 0 0,-108-1-124 0 0,-115-2 14 0 0,34 5 0 0 0,-24-2-11 0 0,-8-1 4 0 0,-15-1 5 0 0,26 1 0 0 0,118 1-23 0 0,-76 1 43 0 0,-29-1-22 0 0,4 1-3 0 0,58 1 28 0 0,-39 0-16 0 0,1-1 4 0 0,71-1-173 0 0,-42 2 430 0 0,-79-6-270 0 0,19-1 30 0 0,-12-2-45 0 0,52 5 1 0 0,-9 0-276 0 0,47 2 149 0 0,-16 2 120 0 0,-18-2 101 0 0,-6 1 134 0 0,-1 0-59 0 0,-19-1-176 0 0,-1 3 0 0 0,258-8 0 0 0,-317-1 0 0 0,1 0 0 0 0,-1 0 0 0 0,0 0 0 0 0,0-1 0 0 0,0 0 0 0 0,8-3 0 0 0,-9 3 0 0 0,-1 0 0 0 0,1 0 0 0 0,0 1 0 0 0,-1-1 0 0 0,1 1 0 0 0,0 1 0 0 0,0-1 0 0 0,11 1 0 0 0,176 22 0 0 0,-144-19 0 0 0,-37-3 0 0 0,0 0 0 0 0,22 4 0 0 0,-5 0 0 0 0,1-1 0 0 0,0-1 0 0 0,41-3 0 0 0,-11 0 0 0 0,-51 1 5 0 0,-6 1-2 0 0,-1-1 0 0 0,0 0 0 0 0,1 0 0 0 0,-1 0 0 0 0,1 0 0 0 0,-1 0 0 0 0,1-1 0 0 0,-1 1 0 0 0,0-1 0 0 0,1 1-1 0 0,-1-1 1 0 0,0 0 0 0 0,1 0 0 0 0,-1 0 0 0 0,0 0 0 0 0,0 0 0 0 0,0-1 0 0 0,0 1 0 0 0,2-2 0 0 0,-2 0-3 0 0,0 1 0 0 0,1 0 0 0 0,-1-1 0 0 0,0 1 0 0 0,1 0 0 0 0,3-2 0 0 0,-5 4 0 0 0,0-1 0 0 0,0 1 0 0 0,1 0 0 0 0,-1-1 0 0 0,0 1 0 0 0,0 0 0 0 0,0 0 0 0 0,0 0 0 0 0,1 0 0 0 0,-1 0 0 0 0,0 0 0 0 0,0 0 0 0 0,0 0 0 0 0,0 0 0 0 0,0 1 0 0 0,1-1 0 0 0,-1 0 0 0 0,0 1 0 0 0,0-1 0 0 0,1 2 0 0 0,6 1 2 0 0,-1 0 0 0 0,1 0 0 0 0,0-1 0 0 0,0 0-1 0 0,0 0 1 0 0,14 1 0 0 0,52-3 25 0 0,-55-1-21 0 0,0 1 0 0 0,0 0 0 0 0,31 6 0 0 0,-40-3 6 0 0,-4-2-2 0 0,0 0 0 0 0,-1 0 1 0 0,1-1-1 0 0,0 1 0 0 0,0-1 1 0 0,7-1-1 0 0,10 1 105 0 0,26 4 1 0 0,-44-3-101 0 0,-1 0 0 0 0,0-1 1 0 0,0 1-1 0 0,0-1 1 0 0,1 0-1 0 0,5 0 0 0 0,23-2 59 0 0,13 2 1 0 0,-13 0-11 0 0,-28-1-44 0 0,11 4 12 0 0,-5-1-31 0 0,0-1-13 0 0,-9-1-53 0 0,4 10-3827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7:58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3224 0 0,'0'0'7400'0'0,"13"-13"2037"0"0,-12 13-9166 0 0,3 5 2757 0 0,2 22-3679 0 0,-2-9 1597 0 0,-2-8-821 0 0,0-1-1 0 0,-1 1 1 0 0,-1-1 0 0 0,0 13-1 0 0,0-10-27 0 0,0 0 0 0 0,1-1 0 0 0,4 21 0 0 0,-4-18-84 0 0,-1 15-13 0 0,0 24-1029 0 0,0-52 1006 0 0,0-1 0 0 0,0 1-1 0 0,0-1 1 0 0,0 1 0 0 0,0-1 0 0 0,0 0 0 0 0,0 1-1 0 0,0-1 1 0 0,0 1 0 0 0,1-1 0 0 0,-1 1 0 0 0,0-1-1 0 0,0 0 1 0 0,0 1 0 0 0,1-1 0 0 0,-1 0 0 0 0,0 1 0 0 0,1-1-1 0 0,-1 1 1 0 0,3 3-1846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7:58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5528 0 0,'0'0'12238'0'0,"-2"2"-11095"0"0,-1-1-980 0 0,1 1 1 0 0,0-1 0 0 0,0 1 0 0 0,0 0-1 0 0,0 0 1 0 0,0 0 0 0 0,0 0-1 0 0,0 0 1 0 0,1 0 0 0 0,-1 1-1 0 0,1-1 1 0 0,-2 3 0 0 0,-13 36 1084 0 0,13-33-1191 0 0,1-2 9 0 0,1-1 1 0 0,0 1-1 0 0,0 0 0 0 0,0 0 0 0 0,0-1 1 0 0,1 1-1 0 0,0 0 0 0 0,1 0 1 0 0,0 9-1 0 0,4 5 39 0 0,8 28 0 0 0,-1-6-81 0 0,-7-25-44 0 0,0 1 0 0 0,1 0-1 0 0,1-1 1 0 0,18 32 0 0 0,-24-47-78 0 0,0 0 0 0 0,-1-1 0 0 0,1 1 0 0 0,0 0 0 0 0,-1 0 0 0 0,1 0 0 0 0,-1-1 0 0 0,0 1 1 0 0,1 0-1 0 0,-1 3 0 0 0,12-5-2716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7:58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16 105 13968 0 0,'0'0'1057'0'0,"-1"3"-718"0"0,-7 36-212 0 0,4-17-34 0 0,3-13 146 0 0,0 1 1 0 0,0 0 0 0 0,1 0 0 0 0,1-1 0 0 0,0 1-1 0 0,0 0 1 0 0,1-1 0 0 0,0 1 0 0 0,0-1 0 0 0,1 0-1 0 0,0 1 1 0 0,1-1 0 0 0,0-1 0 0 0,8 13 0 0 0,1 2 17 0 0,-11-19-220 0 0,-1-1-1 0 0,1 1 1 0 0,0-1 0 0 0,1 1-1 0 0,2 2 1 0 0,5 6 115 0 0,2-1 0 0 0,14 11 0 0 0,-21-18-76 0 0,0 0-1 0 0,0-1 0 0 0,0 0 0 0 0,1 0 0 0 0,0 0 1 0 0,0-1-1 0 0,-1 0 0 0 0,10 2 0 0 0,2 2 202 0 0,-15-5-230 0 0,0 0 1 0 0,0 0-1 0 0,0-1 1 0 0,1 1-1 0 0,-1-1 1 0 0,0 1-1 0 0,3-1 0 0 0,-3 0 433 0 0,0-2-222 0 0,12-6-1 0 0,-11 6-170 0 0,1 0 1 0 0,-1 0 0 0 0,0-1-1 0 0,0 1 1 0 0,6-6-1 0 0,-7 5-26 0 0,1 1-1 0 0,-1-1 1 0 0,0 0 0 0 0,0 1-1 0 0,0-1 1 0 0,0 0-1 0 0,-1 0 1 0 0,1 0-1 0 0,-1 0 1 0 0,1-1 0 0 0,-1 1-1 0 0,0 0 1 0 0,-1 0-1 0 0,1-1 1 0 0,0 1-1 0 0,-1-1 1 0 0,0 1 0 0 0,0-1-1 0 0,0 1 1 0 0,-1-6-1 0 0,-2-28 386 0 0,2 26-318 0 0,0 1 1 0 0,0-1-1 0 0,-1 0 0 0 0,0 1 1 0 0,-7-18-1 0 0,-2 0 113 0 0,7 16-151 0 0,0 0 0 0 0,-9-14 0 0 0,-1 0 47 0 0,8 14-80 0 0,-14-20 1 0 0,20 31-56 0 0,-14-18 23 0 0,-31-31 1 0 0,44 49-38 0 0,-1-1 0 0 0,0 1 0 0 0,1-1 0 0 0,-1 1 0 0 0,0 0 0 0 0,0-1-1 0 0,0 1 1 0 0,0 0 0 0 0,0 0 0 0 0,0 1 0 0 0,0-1 0 0 0,0 0 0 0 0,0 1 0 0 0,0-1 0 0 0,-1 1-1 0 0,1-1 1 0 0,0 1 0 0 0,0 0 0 0 0,-1 0 0 0 0,1 0 0 0 0,0 0 0 0 0,0 1 0 0 0,0-1 0 0 0,-1 1 0 0 0,1-1-1 0 0,0 1 1 0 0,0 0 0 0 0,0 0 0 0 0,0 0 0 0 0,0 0 0 0 0,0 0 0 0 0,0 0 0 0 0,0 0 0 0 0,1 1-1 0 0,-1-1 1 0 0,-1 2 0 0 0,-2 2-194 0 0,1 0 1 0 0,0 0-1 0 0,0 0 0 0 0,1 1 0 0 0,-1-1 1 0 0,1 1-1 0 0,0 0 0 0 0,1 0 0 0 0,0 0 1 0 0,0 0-1 0 0,-2 8 0 0 0,2-3-429 0 0,-3 22-1670 0 0,7-12-3336 0 0,4-8-732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7:59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36 177 3224 0 0,'-1'2'11142'0'0,"-5"9"-10521"0"0,1 0 0 0 0,0 1-1 0 0,1-1 1 0 0,1 1 0 0 0,-1 0-1 0 0,2 0 1 0 0,0 0 0 0 0,0 0-1 0 0,1 1 1 0 0,1 20 0 0 0,1-9-478 0 0,2 0 0 0 0,0 0 0 0 0,1 0 0 0 0,14 39 0 0 0,-14-51-99 0 0,2-1 1 0 0,0 1 0 0 0,0-1-1 0 0,1 0 1 0 0,0 0-1 0 0,1-1 1 0 0,0 0 0 0 0,0 0-1 0 0,1-1 1 0 0,1 0 0 0 0,0-1-1 0 0,0 0 1 0 0,0-1-1 0 0,20 12 1 0 0,-22-16 10 0 0,-1-1 0 0 0,1 1 0 0 0,0-1 0 0 0,0 0 1 0 0,-1-1-1 0 0,1 0 0 0 0,0 0 0 0 0,0-1 0 0 0,0 0 0 0 0,0 0 0 0 0,13-2 0 0 0,-17 1 1 0 0,-1-1 1 0 0,1 1-1 0 0,0-1 0 0 0,-1 0 0 0 0,0 1 0 0 0,1-1 0 0 0,-1-1 0 0 0,5-4 1 0 0,26-24 531 0 0,-28 25-503 0 0,-2 1-17 0 0,-1 0 0 0 0,0 0 0 0 0,0 0 0 0 0,0 0-1 0 0,0 0 1 0 0,-1-1 0 0 0,0 1 0 0 0,0-1 0 0 0,-1 0 0 0 0,1 1 0 0 0,-1-1 0 0 0,0-7 0 0 0,4-12 165 0 0,-2 8-40 0 0,0-1 0 0 0,-1 0 0 0 0,-1 1 0 0 0,-1-28 0 0 0,-14-71 492 0 0,12 105-639 0 0,1 0 10 0 0,-1 0 1 0 0,-1 1-1 0 0,0-1 1 0 0,0 0-1 0 0,-6-11 0 0 0,-8-20-25 0 0,-6-12-31 0 0,20 48 0 0 0,0 1 0 0 0,-1-1 0 0 0,1 1 0 0 0,-1 0 0 0 0,0 0 0 0 0,-8-7 0 0 0,7 7 1 0 0,-1 1-1 0 0,1-1 0 0 0,-1 1 1 0 0,-1 1-1 0 0,1-1 1 0 0,0 1-1 0 0,-1 0 0 0 0,-13-4 1 0 0,15 6-4 0 0,0 0-1 0 0,0 1 1 0 0,0-1 0 0 0,0 1-1 0 0,0 0 1 0 0,0 0 0 0 0,0 1-1 0 0,0-1 1 0 0,0 1 0 0 0,0 0-1 0 0,0 0 1 0 0,0 1 0 0 0,-6 2-1 0 0,6-1-64 0 0,0 0-1 0 0,0 0 0 0 0,1 0 0 0 0,0 0 0 0 0,-1 1 0 0 0,1 0 0 0 0,0 0 1 0 0,1 0-1 0 0,-1 0 0 0 0,-5 9 0 0 0,4-4-307 0 0,-1 0 0 0 0,1 1 0 0 0,1 0 0 0 0,-6 17 0 0 0,-6 35-2651 0 0,8-18-3160 0 0,1-4-614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35.10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145 89 108 0,'0'0'0'0,"-5"10"84"0,0 10 0 15,-5 7-32-15,0 8 0 16,-2 5-8-16,-3 7 0 15,0 8-44-15,0-8 0 16,0-3 32-16,5-11 0 16,3-6-64-16,2-7 0 15,-8-10 64-15,8-3 0 16,0-4-33-16,3-16 1 16,2-11-27-16,10-9 0 15,7-6 47-15,6-6 0 16,4-2-17-16,3 5 0 15,0-1-2-15,-5 11 1 16,-3 5-2-16,-4 12 1 16,-3 7 2-16,-3 13 1 0,-2 10 29 15,0 18 0-15,-10 11-33 16,3 16 0-16,-1 7 0 16,1-5 0-16,-3-10 0 15,2-7 0-15,3-6-1 16,2-9 1-16,6-10-31 15,4-8 0-15,6-12 51 16,2-12 0-16,5-15-36 16,0-13 1-16,2-10 12 15,0-9 1-15,3-6 22 0,-7 3 0 16,2-2-19-16,-8 9 1 16,-4 8-2-16,-1 7 0 15,-4 8 21-15,-3 5 0 16,0 7-32-16,-8 5 0 15,1 7 45-15,-1 3 0 16,-2 3-39-16,-5 9 1 16,-5 11 5-16,-5 12 1 15,-2 12-16-15,-3 5 1 16,-3 5 23-16,6-5 1 16,4 0-39-16,1-12 0 15,4-3-8-15,3-12 0 16,3-2 36-16,-1-1 0 15,3-7 0-15,0 0 0 16,-2-3 0-16,-1-2 0 16,-4 0-10-16,-1-2 0 15,1-1 12-15,-1 1 0 16,3-3-23-16,0 0 0 16,3 0 21-16,2 0 1 0,-2-5-2 15,2 5 0-15,0-8-25 16,4-2 1-16,1-5-116 15,5-14 0-15,0-1 86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0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15952 0 0,'0'0'5061'0'0,"0"4"-4877"0"0,0 22 20 0 0,-1-12-164 0 0,0 0-1 0 0,2 1 1 0 0,0-1 0 0 0,1 1 0 0 0,3 14-1 0 0,6 29-119 0 0,-9-27 175 0 0,-2-29-78 0 0,0-1 0 0 0,0 1 0 0 0,0-1 0 0 0,1 1 0 0 0,-1-1 0 0 0,0 1-1 0 0,1-1 1 0 0,-1 0 0 0 0,2 3 0 0 0,1 5 2 0 0,-3-7 226 0 0,0-4-235 0 0,0 1-1 0 0,0 0 1 0 0,0-1-1 0 0,0 1 0 0 0,0 0 1 0 0,0-1-1 0 0,1 1 1 0 0,-1 0-1 0 0,1-1 0 0 0,-1 1 1 0 0,1-2-1 0 0,0 2-1 0 0,0-1 0 0 0,-1 0 0 0 0,1 0 0 0 0,-1 0 0 0 0,1 0 0 0 0,-1 0-1 0 0,0-3 1 0 0,5-72 364 0 0,3 29-88 0 0,-8 39-227 0 0,1 0-1 0 0,1 1 1 0 0,3-14-1 0 0,-2 7 30 0 0,4-7-3 0 0,-6 20 34 0 0,1 2-112 0 0,-1 0-1 0 0,1 1 0 0 0,-1-1 1 0 0,1 1-1 0 0,-1-1 0 0 0,0 1 1 0 0,1-1-1 0 0,-1 1 1 0 0,0 0-1 0 0,1 0 0 0 0,-1 0 1 0 0,0 0-1 0 0,0 0 0 0 0,0 0 1 0 0,2 2-1 0 0,12 17-11 0 0,-14-20 8 0 0,3 6-1 0 0,0 0 0 0 0,-1 0 0 0 0,0 0 0 0 0,0 0 0 0 0,0 1 0 0 0,-1-1 0 0 0,1 1 0 0 0,1 11 0 0 0,-4-17 0 0 0,0 1 0 0 0,1-1 0 0 0,-1 1 0 0 0,0-1 0 0 0,1 1 0 0 0,-1-1 0 0 0,1 0 0 0 0,0 1 0 0 0,-1-1 0 0 0,1 0 0 0 0,0 0 0 0 0,0 1 0 0 0,1 0 0 0 0,15 23 0 0 0,-12-20 0 0 0,9 16 0 0 0,-4-10 0 0 0,4-6-14 0 0,-13-5 10 0 0,-1 0 0 0 0,1 0 0 0 0,0 0 1 0 0,0 0-1 0 0,0 0 0 0 0,-1 0 1 0 0,1 0-1 0 0,0 0 0 0 0,0 0 0 0 0,-1-1 1 0 0,1 1-1 0 0,0 0 0 0 0,0 0 0 0 0,-1-1 1 0 0,1 1-1 0 0,0-1 0 0 0,-1 1 0 0 0,1 0 1 0 0,0-1-1 0 0,-1 1 0 0 0,1-1 1 0 0,-1 0-1 0 0,1 1 0 0 0,-1-1 0 0 0,1 0 1 0 0,10-17-96 0 0,-10 15 93 0 0,11-21-4 0 0,-5 14-33 0 0,-4-2 32 0 0,6 2 1 0 0,-8 9 8 0 0,-1 1 0 0 0,0 0 1 0 0,1 0-1 0 0,-1 0 0 0 0,0 0 0 0 0,1-1 1 0 0,-1 1-1 0 0,1 0 0 0 0,-1 0 1 0 0,0 0-1 0 0,1 0 0 0 0,-1 0 0 0 0,1 0 1 0 0,-1 0-1 0 0,0 0 0 0 0,1 0 1 0 0,-1 0-1 0 0,1 0 0 0 0,-1 0 0 0 0,0 1 1 0 0,1-1-1 0 0,-1 0 0 0 0,0 0 1 0 0,2 1-1 0 0,1 1 1 0 0,1 0 0 0 0,0 1 0 0 0,-1-1-1 0 0,1 1 1 0 0,-1 0 0 0 0,0 0 0 0 0,0 0 0 0 0,0 0 0 0 0,0 1 0 0 0,-1 0 0 0 0,3 3-1 0 0,4 9-20 0 0,10 23-1 0 0,-12-24-3 0 0,-3-5-83 0 0,-1 0 1 0 0,0 0 0 0 0,0 1 0 0 0,1 15 0 0 0,1 2-493 0 0,-4-22 173 0 0,0 1-1 0 0,-1-1 0 0 0,1 1 1 0 0,-1-1-1 0 0,0 1 0 0 0,-1 0 1 0 0,-1 7-1 0 0,-4 9-1230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0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9216 0 0,'0'35'8198'0'0,"3"-36"-7246"0"0,38-11 686 0 0,-26 7-1140 0 0,2 0 0 0 0,-1 2 0 0 0,0-1 0 0 0,27-1 0 0 0,-34 5-316 0 0,0-1-1 0 0,0 0 1 0 0,10-3 0 0 0,-13 2-127 0 0,1 1 0 0 0,0 0 0 0 0,0 0 1 0 0,0 1-1 0 0,0-1 0 0 0,8 2 0 0 0,52 9 49 0 0,-65-10-105 0 0,0 1 1 0 0,1-1-1 0 0,-1 0 0 0 0,0 0 0 0 0,0-1 0 0 0,0 1 0 0 0,1 0 1 0 0,-1-1-1 0 0,3 0 0 0 0,15-3-2516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2760 0 0,'0'0'12541'0'0,"-1"3"-10801"0"0,-2 4-1364 0 0,1-1-1 0 0,0 1 1 0 0,0 0 0 0 0,0 0 0 0 0,1 0 0 0 0,0 0-1 0 0,1 0 1 0 0,-1 0 0 0 0,1 0 0 0 0,1 0 0 0 0,-1 0 0 0 0,1 0-1 0 0,0 0 1 0 0,4 11 0 0 0,28 71 284 0 0,-23-55-614 0 0,-6-21-9 0 0,8 23 0 0 0,21 43 21 0 0,-17-40-61 0 0,29 54 1 0 0,-37-77 2 0 0,-1-3 0 0 0,1 0 0 0 0,0-1 0 0 0,16 18 0 0 0,-22-27 0 0 0,1 0 0 0 0,0 0 0 0 0,1 0 0 0 0,-1 0 0 0 0,0-1 0 0 0,1 0 0 0 0,-1 0 0 0 0,1 0 0 0 0,0 0 0 0 0,0 0 0 0 0,0-1 0 0 0,0 1 0 0 0,0-1 0 0 0,0 0 0 0 0,0-1 0 0 0,0 1 0 0 0,6 0 0 0 0,-4-1-14 0 0,1 0 1 0 0,-1-1-1 0 0,0 1 0 0 0,0-1 0 0 0,11-3 0 0 0,-13 2-19 0 0,-1 1-1 0 0,0-1 1 0 0,1 0 0 0 0,-1 0 0 0 0,0 0-1 0 0,0-1 1 0 0,0 1 0 0 0,0-1 0 0 0,0 0-1 0 0,4-4 1 0 0,6-14-397 0 0,6-6-1421 0 0,-6 9-3290 0 0,-4 1-1595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1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5528 0 0,'0'0'10942'0'0,"3"0"-9969"0"0,6 0 154 0 0,1-1 0 0 0,-1 0-1 0 0,18-4 1 0 0,-12 1-495 0 0,7-2 341 0 0,10-2-719 0 0,-20 3-232 0 0,-1 0-34 0 0,-9 3-113 0 0</inkml:trace>
  <inkml:trace contextRef="#ctx0" brushRef="#br0" timeOffset="1">59 226 5528 0 0,'0'0'2282'0'0,"3"-1"-370"0"0,11-8 1357 0 0,-6 5-1731 0 0,-1-1 1 0 0,15-6-1 0 0,-7 6 131 0 0,22-12-1 0 0,6-2 491 0 0,81-35-1723 0 0,-119 52-585 0 0,0-1 1 0 0,0 0-1 0 0,0 0 0 0 0,-1 0 0 0 0,0-1 1 0 0,1 0-1 0 0,-1 0 0 0 0,0 0 1 0 0,-1 0-1 0 0,1-1 0 0 0,-1 1 0 0 0,6-11 1 0 0,-3-3-1898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1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 16328 0 0,'0'0'1634'0'0,"4"0"-1493"0"0,5 0 151 0 0,-1 0 0 0 0,1 0 0 0 0,0-1 0 0 0,0 0 0 0 0,-1-1 0 0 0,1 0 0 0 0,0 0 0 0 0,-1-1 0 0 0,0 0 0 0 0,0-1 0 0 0,14-7 0 0 0,-2-4 569 0 0,-15 10-612 0 0,1 0 0 0 0,0 1 0 0 0,8-5 1 0 0,33-25 1807 0 0,-46 34-2046 0 0,0-1 1 0 0,0 1-1 0 0,-1 0 1 0 0,1-1-1 0 0,0 1 1 0 0,0-1-1 0 0,-1 1 1 0 0,1-1-1 0 0,0 0 1 0 0,-1 1-1 0 0,1-1 1 0 0,-1 0-1 0 0,1 1 1 0 0,0-1-1 0 0,-1 0 0 0 0,1-1 1 0 0,7-10 28 0 0,-8 11-119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2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0 10304 0 0,'0'0'472'0'0,"-1"2"-10"0"0,-24 26-103 0 0,24-26-97 0 0,0 0 1 0 0,0 0-1 0 0,0 0 1 0 0,0 0-1 0 0,0 0 0 0 0,0 0 1 0 0,0 0-1 0 0,1 0 1 0 0,-1 3-1 0 0,-3 10 1673 0 0,2-12-1698 0 0,1 0 0 0 0,0 1 1 0 0,0-1-1 0 0,0 1 1 0 0,1-1-1 0 0,-1 1 1 0 0,1 0-1 0 0,0-1 0 0 0,0 1 1 0 0,0-1-1 0 0,0 1 1 0 0,1 0-1 0 0,-1-1 1 0 0,1 1-1 0 0,0-1 1 0 0,0 1-1 0 0,1-1 0 0 0,-1 0 1 0 0,1 1-1 0 0,-1-1 1 0 0,1 0-1 0 0,0 0 1 0 0,4 5-1 0 0,4 3 9 0 0,0-1 0 0 0,20 16-1 0 0,-2-2 39 0 0,-21-18-192 0 0,0-1 0 0 0,1 0 0 0 0,10 6-1 0 0,-11-8-23 0 0,0 1-1 0 0,-1 0 1 0 0,1 0-1 0 0,-1 1 1 0 0,9 8-1 0 0,-4-1 120 0 0,44 51-149 0 0,-49-55-44 0 0,-1 0 0 0 0,1 0-1 0 0,-2 1 1 0 0,1 0 0 0 0,-1 0 0 0 0,4 10 0 0 0,-3-2 290 0 0,-3-12-172 0 0,0 1 0 0 0,-1 0 0 0 0,0-1 1 0 0,0 1-1 0 0,0 0 0 0 0,0 9 0 0 0,-1-6-65 0 0,1-7-28 0 0,-1 1 0 0 0,1 0 0 0 0,-1 0 0 0 0,0 0 0 0 0,0 0 0 0 0,-1 0 0 0 0,1 0 1 0 0,0 0-1 0 0,-1 0 0 0 0,0-1 0 0 0,0 1 0 0 0,0 0 0 0 0,0 0 0 0 0,-2 4 0 0 0,-11 10 64 0 0,12-13-69 0 0,-1 0 0 0 0,0 0 0 0 0,-1 0 1 0 0,1 0-1 0 0,-1 0 0 0 0,0-1 0 0 0,1 1 1 0 0,-2-1-1 0 0,1 0 0 0 0,0-1 0 0 0,0 1 1 0 0,-1-1-1 0 0,0 1 0 0 0,-7 1 0 0 0,-1 0-192 0 0,-1 0 0 0 0,0-2 0 0 0,0 0-1 0 0,0 0 1 0 0,0-1 0 0 0,0-1 0 0 0,0 0-1 0 0,-16-3 1 0 0,-8-4-5658 0 0,-1-3-1939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03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39 12352 0 0,'0'0'10158'0'0,"1"2"-9669"0"0,1 3-323 0 0,-1 0 0 0 0,1 0 0 0 0,-1 0 1 0 0,0 0-1 0 0,-1 0 0 0 0,1 0 0 0 0,-1 0 0 0 0,0 0 0 0 0,-1 9 0 0 0,0 6 343 0 0,1-15-443 0 0,-1 1 0 0 0,0-1 0 0 0,-1 1 1 0 0,1-1-1 0 0,-4 8 0 0 0,3-9-49 0 0,0 1 0 0 0,1 0-1 0 0,-1 0 1 0 0,1 0-1 0 0,-1 7 1 0 0,3-12-15 0 0,-1 1 0 0 0,-1 0 0 0 0,1-1 0 0 0,0 1-1 0 0,0-1 1 0 0,0 1 0 0 0,0-1 0 0 0,0 1 0 0 0,0-1 0 0 0,-1 1 0 0 0,1-1 0 0 0,0 1 0 0 0,0-1 0 0 0,-1 1 0 0 0,1-1 0 0 0,0 1-1 0 0,-1-1 1 0 0,1 1 0 0 0,-1-1 0 0 0,1 1 0 0 0,0-1 0 0 0,-1 0 0 0 0,1 1 0 0 0,-1-1 0 0 0,0 1 0 0 0,0-1 1 0 0,-8 2 11 0 0,-2-2 9 0 0,9 1-14 0 0,-1-1 1 0 0,1 0-1 0 0,-1 0 0 0 0,1 0 1 0 0,-1 0-1 0 0,1-1 1 0 0,-1 1-1 0 0,1 0 1 0 0,0-1-1 0 0,-1 0 1 0 0,1 0-1 0 0,0 1 1 0 0,0-1-1 0 0,-1-1 0 0 0,1 1 1 0 0,0 0-1 0 0,0 0 1 0 0,-2-3-1 0 0,-1 0 4 0 0,2 2-7 0 0,1 0 0 0 0,-1 0 1 0 0,1 0-1 0 0,0-1 1 0 0,0 1-1 0 0,0-1 1 0 0,-3-4-1 0 0,4 4-2 0 0,-1 1 0 0 0,1 0 0 0 0,0-1-1 0 0,0 1 1 0 0,0-1 0 0 0,0 0 0 0 0,0 1 0 0 0,0-1-1 0 0,1 0 1 0 0,-1 1 0 0 0,1-1 0 0 0,0 0 0 0 0,0-4 0 0 0,0 5-3 0 0,0 0 0 0 0,1 1 0 0 0,-1-1 0 0 0,1 1 0 0 0,-1-1 1 0 0,1 0-1 0 0,-1 1 0 0 0,1 0 0 0 0,0-1 0 0 0,0 1 0 0 0,2-3 1 0 0,-1 1 5 0 0,1 1 7 0 0,-1-1-1 0 0,1 1 1 0 0,-1 0 0 0 0,1 0-1 0 0,0 0 1 0 0,0 0 0 0 0,4-2-1 0 0,1-1 6 0 0,32-14 162 0 0,-36 16-147 0 0,0 1 0 0 0,1 0 0 0 0,0 0-1 0 0,0 0 1 0 0,-1 1 0 0 0,6-1 0 0 0,-4 0-7 0 0,-6 2-21 0 0,1 0 0 0 0,0 0 0 0 0,-1 0 0 0 0,1 0 0 0 0,-1 0 0 0 0,1 0 0 0 0,0 0 0 0 0,-1 0 0 0 0,1 0 0 0 0,-1 0 0 0 0,1 0 0 0 0,0 0 0 0 0,-1 0 0 0 0,1 0 0 0 0,-1 1 0 0 0,1-1 0 0 0,-1 0 0 0 0,1 0 0 0 0,0 1 0 0 0,3 1 18 0 0,35 10 328 0 0,-39-12-347 0 0,1 1 0 0 0,-1-1 0 0 0,1 0 0 0 0,-1 1 0 0 0,1-1 0 0 0,-1 0 0 0 0,0 1 0 0 0,1-1 0 0 0,-1 1 0 0 0,0-1 0 0 0,1 1 0 0 0,-1-1 0 0 0,0 1 0 0 0,1-1-1 0 0,-1 1 1 0 0,0-1 0 0 0,0 1 0 0 0,0 0 0 0 0,0-1 0 0 0,1 1 0 0 0,-1 0 0 0 0,0 2 14 0 0,14 23 56 0 0,-14-25-70 0 0,0 0-1 0 0,1 0 1 0 0,-1-1 0 0 0,0 1 0 0 0,0 0-1 0 0,0 0 1 0 0,1 0 0 0 0,-1-1 0 0 0,0 1-1 0 0,0 0 1 0 0,0 0 0 0 0,0 0 0 0 0,0-1-1 0 0,0 1 1 0 0,0 0 0 0 0,-1 0 0 0 0,1 0-1 0 0,0-1 1 0 0,-1 2 0 0 0,1 1 7 0 0,-5 11 10 0 0,2-9 26 0 0,-4 5-25 0 0,-12 13 30 0 0,7-16-53 0 0,-7 1 0 0 0,16-8 0 0 0,-1 0 0 0 0,3 0 0 0 0,-1 0 0 0 0,1 1 0 0 0,0-1 0 0 0,0 0 0 0 0,-1 0 0 0 0,1 0 0 0 0,0 1 0 0 0,-1-2 0 0 0,1 1 0 0 0,-2 0 0 0 0,-15-10 0 0 0,10 5 0 0 0,5 3 9 0 0,1 2-3 0 0,1-1 0 0 0,-1 0 0 0 0,1 0 0 0 0,-1 0 1 0 0,1 0-1 0 0,0 0 0 0 0,-1 0 0 0 0,-1-3 0 0 0,-3-7-6 0 0,6-1 0 0 0,1 10 0 0 0,0 1 0 0 0,0-1 0 0 0,0 0 0 0 0,0 0 0 0 0,0 1 0 0 0,0-1 0 0 0,1 1 0 0 0,-1-1 0 0 0,1 1 0 0 0,-1 0 0 0 0,1-1 0 0 0,2 0 0 0 0,7-7 0 0 0,-9 7 10 0 0,0 0 0 0 0,0 0 0 0 0,1 1-1 0 0,-1-1 1 0 0,1 1 0 0 0,-1 0 0 0 0,1-1-1 0 0,-1 1 1 0 0,1 0 0 0 0,5-1 0 0 0,5-2 59 0 0,-12 4-54 0 0,0-1-1 0 0,1 1 0 0 0,-1 0 0 0 0,0-1 0 0 0,0 1 0 0 0,0 0 0 0 0,0 0 0 0 0,0 0 0 0 0,0 0 0 0 0,0 0 0 0 0,1 0 0 0 0,0 0 0 0 0,5 0 26 0 0,-5 0-12 0 0,1-1 0 0 0,-1 1-1 0 0,1 0 1 0 0,-1-1 0 0 0,0 1 0 0 0,1 1-1 0 0,-1-1 1 0 0,1 0 0 0 0,-1 1 0 0 0,1-1 0 0 0,-1 1-1 0 0,0-1 1 0 0,1 1 0 0 0,-1 0 0 0 0,0 0-1 0 0,4 2 1 0 0,15 13 485 0 0,-18-16 1 0 0,-1 5-545 0 0,6 15-110 0 0,-6-15-19 0 0,-1-2 21 0 0,4 13 111 0 0,-5 1 48 0 0,-6 10 233 0 0,4-22-94 0 0,0-3-177 0 0,0 0-1 0 0,0 0 0 0 0,0-1 1 0 0,-1 1-1 0 0,1-1 1 0 0,-1 0-1 0 0,1 1 1 0 0,-1-1-1 0 0,1 0 0 0 0,-1 0 1 0 0,-3 0-1 0 0,-2 1 102 0 0,1-2 0 0 0,-16 1-1 0 0,19-1-74 0 0,1-1 0 0 0,0 0 0 0 0,0 0 0 0 0,0 0 0 0 0,0 0 0 0 0,0-1 0 0 0,0 1 0 0 0,0-1 0 0 0,1 1 0 0 0,-1-1 0 0 0,0 0-1 0 0,1 0 1 0 0,0 0 0 0 0,-1-1 0 0 0,-2-3 0 0 0,-8-6 0 0 0,7 5-8 0 0,5 4 0 0 0,1 0 0 0 0,0-13 0 0 0,2-1 0 0 0,1 12 0 0 0,-1 3 0 0 0,0-2 0 0 0,0 0 0 0 0,14-6 0 0 0,-5 5-36 0 0,-8 3-1 0 0,0 0 1 0 0,0 0 0 0 0,1 1-1 0 0,-1-1 1 0 0,1 1 0 0 0,0 0-1 0 0,-1 0 1 0 0,1 0 0 0 0,0 1-1 0 0,4-1 1 0 0,11-1 156 0 0,-17 1-101 0 0,0 1 0 0 0,0-1-1 0 0,0 1 1 0 0,-1 0-1 0 0,1 0 1 0 0,0 0-1 0 0,0 0 1 0 0,0 0 0 0 0,0 0-1 0 0,0 0 1 0 0,-1 1-1 0 0,1-1 1 0 0,0 1-1 0 0,0-1 1 0 0,0 1 0 0 0,1 1-1 0 0,11 4-18 0 0,3 3-14 0 0,-15-4-29 0 0,-2-3 5 0 0,1 0-50 0 0,6 11 26 0 0,-6-12 72 0 0,-1 1-1 0 0,1-1 1 0 0,-1 1 0 0 0,1-1 0 0 0,-1 1 0 0 0,0-1-1 0 0,0 1 1 0 0,0-1 0 0 0,0 1 0 0 0,0 0 0 0 0,0-1-1 0 0,0 1 1 0 0,0-1 0 0 0,0 1 0 0 0,-1-1-1 0 0,1 1 1 0 0,-1-1 0 0 0,1 1 0 0 0,-2 1 0 0 0,-5 24 39 0 0,6-22-72 0 0,-3 5-14 0 0,-16 16-43 0 0,11-15 68 0 0,-3-6 28 0 0,10-5-6 0 0,0 1-1 0 0,0-1 1 0 0,0 0-1 0 0,0 0 1 0 0,0 0-1 0 0,0 0 1 0 0,0 0-1 0 0,-1 0 1 0 0,1 0-1 0 0,0-1 1 0 0,0 1-1 0 0,0-1 1 0 0,0 0-1 0 0,1 1 1 0 0,-4-3-1 0 0,-11-8-9 0 0,12 4 0 0 0,0 0 0 0 0,0 2 0 0 0,1-1 0 0 0,0 1 0 0 0,0-1 0 0 0,1 0 0 0 0,-3-7 0 0 0,3-3 0 0 0,2 12-5 0 0,0 2-10 0 0,0 0-1 0 0,0 0 1 0 0,0-1-1 0 0,0 1 1 0 0,1 0 0 0 0,-1 0-1 0 0,1 0 1 0 0,-1 0-1 0 0,1 0 1 0 0,0 0 0 0 0,-1 0-1 0 0,1 0 1 0 0,0 0-1 0 0,2-2 1 0 0,10-23 3 0 0,-6 18 28 0 0,3-1 52 0 0,12-9 84 0 0,2 6-137 0 0,-23 13-15 0 0,0 0 0 0 0,-1-1-1 0 0,1 1 1 0 0,0 0 0 0 0,-1 0 0 0 0,1 0 0 0 0,0 0 0 0 0,-1 0 0 0 0,1 1 0 0 0,0-1 0 0 0,-1 0-1 0 0,1 0 1 0 0,0 0 0 0 0,0 1 0 0 0,5 1-1 0 0,12 3 1 0 0,-15-3 0 0 0,1-1 0 0 0,-1 0 0 0 0,0 1 0 0 0,0 0 0 0 0,0 0 0 0 0,0 0 0 0 0,0 0 0 0 0,0 0 0 0 0,0 1 0 0 0,-1-1 0 0 0,1 1 0 0 0,-1 0 0 0 0,0 0 0 0 0,4 5 0 0 0,-2 1 0 0 0,0 0 0 0 0,-1 0 0 0 0,0 0 0 0 0,3 12 0 0 0,-6-20 0 0 0,0 1 0 0 0,0-1 0 0 0,0 1 0 0 0,0-1 0 0 0,0 1 0 0 0,0 0 0 0 0,0-1 0 0 0,0 1 0 0 0,-1-1 0 0 0,1 0 0 0 0,-2 4 0 0 0,0 3 0 0 0,1-3 0 0 0,0-2 0 0 0,1-1 0 0 0,0 0 0 0 0,-1 1 0 0 0,1-1 0 0 0,-1 0 0 0 0,0 0 0 0 0,0 0 0 0 0,0 1 0 0 0,-1 1 0 0 0,-2 1 0 0 0,-11 15 0 0 0,10-17 0 0 0,1 4 0 0 0,-2 0 0 0 0,-17 3 0 0 0,22-10 0 0 0,1 0 0 0 0,-1 0 0 0 0,0 1 0 0 0,0-1 0 0 0,1 0 0 0 0,-1 0 0 0 0,0 0 0 0 0,0 0 0 0 0,1 0 0 0 0,-1 0 0 0 0,0 0 0 0 0,1-1 0 0 0,-1 1 0 0 0,0 0 0 0 0,0 0 0 0 0,1 0 0 0 0,-1-1 0 0 0,0 1 0 0 0,1 0 0 0 0,-2-1 0 0 0,-4-2 0 0 0,1 2 0 0 0,1 0 0 0 0,-1 0 0 0 0,1 0 0 0 0,-1-1 0 0 0,1 1 0 0 0,0-1 0 0 0,0 0 0 0 0,-1-1 0 0 0,1 1 0 0 0,1-1 0 0 0,-1 1 0 0 0,0-1 0 0 0,1 0 0 0 0,-4-5 0 0 0,-4-6-9 0 0,6 7-1 0 0,0 0 0 0 0,1 0 1 0 0,0 0-1 0 0,0 0 0 0 0,1 0 0 0 0,-1-1 0 0 0,-2-12 0 0 0,5 18 11 0 0,1 0 1 0 0,0-1-1 0 0,-1 1 0 0 0,1 0 1 0 0,0-1-1 0 0,0 1 0 0 0,0 0 1 0 0,0-1-1 0 0,1 1 0 0 0,0-3 1 0 0,5-8 56 0 0,7-10-110 0 0,-6 12 39 0 0,2 4 13 0 0,21 0 11 0 0,-12 3 5 0 0,-17 4-3 0 0,-1 0-13 0 0,0 0 1 0 0,0 0-1 0 0,0 1 0 0 0,0-1 1 0 0,0 0-1 0 0,0 0 0 0 0,0 0 1 0 0,0 0-1 0 0,0 0 1 0 0,0 1-1 0 0,0-1 0 0 0,0 0 1 0 0,0 0-1 0 0,0 0 1 0 0,1 0-1 0 0,-1 0 0 0 0,0 1 1 0 0,0-1-1 0 0,0 0 1 0 0,0 0-1 0 0,0 0 0 0 0,0 0 1 0 0,0 0-1 0 0,0 0 1 0 0,0 0-1 0 0,1 1 0 0 0,-1-1 1 0 0,0 0-1 0 0,0 0 0 0 0,0 0 1 0 0,0 0-1 0 0,0 0 1 0 0,0 0-1 0 0,1 0 0 0 0,-1 0 1 0 0,0 0-1 0 0,0 0 1 0 0,0 0-1 0 0,0 0 0 0 0,0 0 1 0 0,1 0-1 0 0,-1 0 1 0 0,0 0-1 0 0,37 9 7 0 0,-23-4-7 0 0,-9-1 0 0 0,0-1 0 0 0,0 1 0 0 0,6 8 0 0 0,-3 0 0 0 0,-6-8 0 0 0,0 1 0 0 0,-1 17 0 0 0,-2-7 0 0 0,-3-2 0 0 0,2-9 0 0 0,-12 15 0 0 0,12-16 0 0 0,1-1 0 0 0,0-1 0 0 0,0 0 0 0 0,0 0 0 0 0,0 0 0 0 0,0 1 0 0 0,0-1 0 0 0,-1 0 0 0 0,1-1 0 0 0,0 1 0 0 0,-1 0 0 0 0,1 0 0 0 0,-2 0 0 0 0,1 0 5 0 0,-1 0-1 0 0,1 0 1 0 0,-1 0 0 0 0,1 0 0 0 0,-1-1-1 0 0,1 1 1 0 0,-1-1 0 0 0,1 1-1 0 0,-1-1 1 0 0,1 0 0 0 0,-1 0-1 0 0,1 0 1 0 0,-1-1 0 0 0,1 1-1 0 0,-1-1 1 0 0,1 1 0 0 0,-1-1-1 0 0,1 0 1 0 0,-1 0 0 0 0,-2-1-1 0 0,-14-4 23 0 0,16 5-28 0 0,0 0 0 0 0,0-1 0 0 0,0 1-1 0 0,1-1 1 0 0,-1 0 0 0 0,0 0 0 0 0,1 0-1 0 0,-1 0 1 0 0,1 0 0 0 0,0 0 0 0 0,0-1-1 0 0,0 1 1 0 0,0-1 0 0 0,0 1 0 0 0,0-1-1 0 0,1 0 1 0 0,-2-3 0 0 0,-2-5-9 0 0,0 1 0 0 0,1-1 1 0 0,-3-15-1 0 0,6 1 10 0 0,3 15 0 0 0,22-13 0 0 0,-14 16 0 0 0,8-2 0 0 0,-12 5 0 0 0,0 1 0 0 0,0 0 0 0 0,0 1 0 0 0,0-1 0 0 0,10-1 0 0 0,-2 4 0 0 0,20 4 0 0 0,-10-3 0 0 0,-20 1 0 0 0,-1 1 0 0 0,2 0 0 0 0,-1 0 0 0 0,0 0 0 0 0,0 0 0 0 0,0 1 0 0 0,-1-1 0 0 0,1 1 0 0 0,-1 0 0 0 0,0 0 0 0 0,0 0 0 0 0,4 8 0 0 0,-5-9 0 0 0,-1 0 0 0 0,0 0 0 0 0,0 1 0 0 0,0-1 0 0 0,0 1 0 0 0,-1-1 0 0 0,1 1 0 0 0,-1-1 0 0 0,0 1 0 0 0,0-1 0 0 0,0 1 0 0 0,0 0 0 0 0,-1-1 0 0 0,1 1 0 0 0,-1-1 0 0 0,-2 7 0 0 0,-6 23 0 0 0,8-26 0 0 0,-1-1 0 0 0,0 1 0 0 0,0 0 0 0 0,0-1 0 0 0,-1 0 0 0 0,-4 9 0 0 0,-13 17-321 0 0,14-21-51 0 0,0-1 0 0 0,-1 1-1 0 0,-1-1 1 0 0,-16 18-1 0 0,16-19-666 0 0,-8 7-1773 0 0,-11-1 582 0 0,5-1-10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2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58 3680 0 0,'0'0'11054'0'0,"-3"1"-10787"0"0,1 0-223 0 0,-1 1 0 0 0,1 0 0 0 0,-1 0 0 0 0,1 0 0 0 0,0 0 0 0 0,-4 4 0 0 0,-3 3 79 0 0,6-7 147 0 0,2 1-519 0 0,0 0 281 0 0,1-2-11 0 0,0 0 0 0 0,0 0 0 0 0,0 0 0 0 0,-1-1 0 0 0,1 1 0 0 0,-1 0 0 0 0,1 0 0 0 0,0 0 0 0 0,-1 0 0 0 0,1 0 0 0 0,-2 1 0 0 0,-10 2 9993 0 0,23 3-9600 0 0,-1-1-180 0 0,-4-4-169 0 0,0-1 0 0 0,0 0 0 0 0,1 0 0 0 0,-1 0 0 0 0,0-1 0 0 0,1 0 0 0 0,-1 0 0 0 0,10-1 0 0 0,-8 0-4 0 0,0 1-1 0 0,0 0 1 0 0,0 0 0 0 0,11 2-1 0 0,-7 3 20 0 0,-9-3-58 0 0,1-1 1 0 0,0 1-1 0 0,-1-1 0 0 0,1 1 1 0 0,0-1-1 0 0,5 0 0 0 0,2 2-7 0 0,30 4 48 0 0,-27-5-36 0 0,23 6 0 0 0,-26-5-27 0 0,0-1 0 0 0,17 2 0 0 0,-5-1 0 0 0,3-1 14 0 0,45 1 0 0 0,-50-4-5 0 0,1 2 0 0 0,-1 0 0 0 0,25 6 0 0 0,-31-5 12 0 0,27 2 1 0 0,-6-1-1 0 0,1-2-38 0 0,-29-2 1 0 0,0 1 1 0 0,0 0-1 0 0,10 2 0 0 0,-5 0 26 0 0,-1 0 0 0 0,1-1 0 0 0,0 0 0 0 0,0-1 0 0 0,0 0 0 0 0,0-2 0 0 0,16-2 0 0 0,-22 2 1 0 0,1 1-1 0 0,0 0 1 0 0,9 0 0 0 0,-6 1-24 0 0,-1-1 0 0 0,1 0 0 0 0,-1-1 0 0 0,0 0 0 0 0,12-4 0 0 0,6 4 133 0 0,-11-1-109 0 0,-5 2 0 0 0,-8 0 31 0 0,8-4-31 0 0,13-1-1920 0 0,-18 5 1186 0 0,-7-27-1301 0 0,1 26 1907 0 0,-1 0-1 0 0,0 0 0 0 0,0 0 0 0 0,0 0 0 0 0,0 0 1 0 0,0 0-1 0 0,-1 1 0 0 0,1-1 0 0 0,-1 0 1 0 0,1 0-1 0 0,-1 0 0 0 0,0 0 0 0 0,1 1 0 0 0,-1-1 1 0 0,0 0-1 0 0,0 1 0 0 0,-3-4 0 0 0,1 0-1081 0 0,3 2 950 0 0,-7-10-617 0 0,5 10 660 0 0,1 1-1 0 0,-1-1 1 0 0,1 1 0 0 0,0-1-1 0 0,0 1 1 0 0,0-1 0 0 0,-1-4-1 0 0,0 3-278 0 0,-2 2 425 0 0,-5-12-313 0 0,9 12 401 0 0,-1 0 0 0 0,0 0 0 0 0,0 0 0 0 0,0 0 1 0 0,-1 0-1 0 0,1 0 0 0 0,0 0 0 0 0,-1 0 0 0 0,1 0 1 0 0,-1 0-1 0 0,-8-8 9018 0 0,19 13-9599 0 0,32 15 1041 0 0,-30-14-312 0 0,-1 0 0 0 0,0 0 0 0 0,10 6 0 0 0,-6-2-10 0 0,-1 1-32 0 0,-10-7-35 0 0,0 0-10 0 0,32 14 15 0 0,-21-5-24 0 0,-11-8-63 0 0,1 0 1 0 0,0-1-1 0 0,0 1 0 0 0,0-1 0 0 0,5 2 0 0 0,15 9 30 0 0,-20-10-31 0 0,-1-1 0 0 0,1 1 0 0 0,-1-1 1 0 0,9 4-1 0 0,-11-5-2 0 0,0-1 1 0 0,1 1-1 0 0,-1-1 0 0 0,0 1 1 0 0,0 0-1 0 0,0-1 1 0 0,0 1-1 0 0,0 0 1 0 0,0 0-1 0 0,0 0 0 0 0,0 0 1 0 0,0 0-1 0 0,0 0 1 0 0,0 1-1 0 0,0-1 1 0 0,0 1 1 0 0,0-1-1 0 0,-1 0 0 0 0,1 0 0 0 0,0 0 1 0 0,0 0-1 0 0,1 0 0 0 0,-1 0 0 0 0,0-1 1 0 0,0 1-1 0 0,0 0 0 0 0,2 0 0 0 0,-2 0-5 0 0,0-1-1 0 0,-1 0 1 0 0,1 1 0 0 0,0-1-1 0 0,-1 0 1 0 0,1 1-1 0 0,0-1 1 0 0,-1 1-1 0 0,1-1 1 0 0,-1 1-1 0 0,1-1 1 0 0,-1 1-1 0 0,1 0 1 0 0,-1-1-1 0 0,1 1 1 0 0,-1-1-1 0 0,0 1 1 0 0,1 0-1 0 0,-1 0 1 0 0,0-1-1 0 0,0 1 1 0 0,0 0-1 0 0,1-1 1 0 0,-1 1-1 0 0,0 0 1 0 0,0 0-1 0 0,0-1 1 0 0,0 1-1 0 0,0 0 1 0 0,0 0-1 0 0,0-1 1 0 0,0 1-1 0 0,-1 0 1 0 0,1 0-1 0 0,0-1 1 0 0,0 1-1 0 0,-1 0 1 0 0,0 1-1 0 0,-1 1 42 0 0,-1 1-18 0 0,1 0-1 0 0,-1-1 1 0 0,0 0-1 0 0,0 1 1 0 0,0-1-1 0 0,-1 0 1 0 0,1 0-1 0 0,-1-1 1 0 0,-4 4-1 0 0,-10 4 60 0 0,15-8-82 0 0,-1 0 1 0 0,1 0 0 0 0,-1 0 0 0 0,0 0 0 0 0,-6 2 0 0 0,-10 2 41 0 0,-8 5 30 0 0,17-7-44 0 0,-24 5 1 0 0,-12 3-39 0 0,37-9 20 0 0,0-1 0 0 0,-14 7 0 0 0,15-6-16 0 0,-3 2-4 0 0,-13 6-239 0 0,23-10-27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3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12696 0 0,'0'0'5529'0'0,"0"2"-4117"0"0,0 9 201 0 0,1 52 3111 0 0,0-39-4428 0 0,1-1 1 0 0,5 26-1 0 0,-4-27-215 0 0,-3-16-77 0 0,1-1 0 0 0,0 0 0 0 0,0 1-1 0 0,2 4 1 0 0,1 3 8 0 0,0 0 0 0 0,0 0 0 0 0,-1 0 0 0 0,1 23 0 0 0,-3-28-71 0 0,0-1 0 0 0,0 1-1 0 0,0 0 1 0 0,1-1 0 0 0,4 12-1 0 0,-6-17-257 0 0,1 1 1 0 0,-1-1-1 0 0,1 0 0 0 0,-1 1 1 0 0,0-1-1 0 0,0 0 0 0 0,0 1 1 0 0,-1 2-1 0 0,1 1-1381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4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5064 0 0,'0'0'20911'0'0,"0"2"-20844"0"0,-4 15-53 0 0,3-15-13 0 0,1 0 0 0 0,-1 0 1 0 0,0 1-1 0 0,1-1 0 0 0,0 0 0 0 0,-1 1 1 0 0,1 3-1 0 0,0 105 52 0 0,1-101-53 0 0,0-1 0 0 0,0 1 0 0 0,3 9 0 0 0,1 5 0 0 0,-2-9 0 0 0,9 23 0 0 0,2 9 0 0 0,-14-44 0 0 0,6 13 0 0 0,14 12 0 0 0,-16-23-1 0 0,-2-3 0 0 0,0 1 0 0 0,-1-1 0 0 0,1 0 1 0 0,1 0-1 0 0,-1 0 0 0 0,0 0 0 0 0,0-1 0 0 0,1 1 0 0 0,-1 0 0 0 0,1-1 0 0 0,4 2 0 0 0,-1 1-31 0 0,-2-1 21 0 0,0-1 0 0 0,0-1 0 0 0,0 1 0 0 0,0 0 0 0 0,6 1 0 0 0,-8-3-181 0 0,-2-1-449 0 0,1 0 225 0 0,-1 0 0 0 0,0 1 1 0 0,0-1-1 0 0,0 0 1 0 0,0 0-1 0 0,0 0 1 0 0,0 0-1 0 0,0 0 0 0 0,0 0 1 0 0,-1 0-1 0 0,1 0 1 0 0,-1-1-1 0 0,1-1-1008 0 0,-6-14-6469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02T02:23:35.766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fitToCurve" value="1"/>
    </inkml:brush>
  </inkml:definitions>
  <inkml:trace contextRef="#ctx0" brushRef="#br0">0 20 48 0,'8'-7'0'16,"7"-3"18"-16,-8 7 0 15,-2 3 38-15,5 0 0 16,-2 8-20-16,12-8 0 16,7 5 2-16,5-5 0 15,8 0 6-15,-10 0 0 16,-2 0-44-16,-3 0 0 15,-3 0 0-15,1 0 0 16,-3 0 6-16,-3 0 0 16,0 0-74-16,-2 0 0 15,0 0-131-15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5.3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99 5528 0 0,'0'0'16045'0'0,"-5"7"-14655"0"0,2-4-1283 0 0,-1 0 1 0 0,1 1-1 0 0,0-1 0 0 0,1 1 0 0 0,-1 0 0 0 0,1 0 0 0 0,-1 0 0 0 0,1 0 0 0 0,0 1 1 0 0,1-1-1 0 0,-1 0 0 0 0,1 1 0 0 0,0-1 0 0 0,0 1 0 0 0,0-1 0 0 0,1 1 1 0 0,-1 0-1 0 0,1-1 0 0 0,1 7 0 0 0,-1 2-95 0 0,-1-10-8 0 0,1 0 0 0 0,0 0 0 0 0,0 0 0 0 0,0 0 0 0 0,1 0 0 0 0,0 4 0 0 0,1-1-2 0 0,1 0 0 0 0,-1-1 1 0 0,1 1-1 0 0,0-1 0 0 0,4 5 0 0 0,25 35-14 0 0,-32-44 8 0 0,1 0 1 0 0,0 0-1 0 0,0-1 0 0 0,0 1 0 0 0,0 0 0 0 0,0 0 1 0 0,0 0-1 0 0,0-1 0 0 0,0 1 0 0 0,0 0 1 0 0,0-1-1 0 0,1 1 0 0 0,4 3-7 0 0,3 3 4 0 0,5 2-30 0 0,18 0-3 0 0,-18-7-8 0 0,3-4 26 0 0,-11 2 7 0 0,-2 1 0 0 0,15-4-9 0 0,-16 2 33 0 0,0 0 1 0 0,0 0-1 0 0,0 0 0 0 0,0-1 0 0 0,0 1 0 0 0,0-1 0 0 0,0 1 0 0 0,-1-1 1 0 0,1 0-1 0 0,-1 0 0 0 0,1-1 0 0 0,-1 1 0 0 0,0 0 0 0 0,0-1 0 0 0,0 1 1 0 0,0-1-1 0 0,0 0 0 0 0,-1 1 0 0 0,1-1 0 0 0,-1 0 0 0 0,0 0 0 0 0,0 0 1 0 0,0 0-1 0 0,0 0 0 0 0,0 0 0 0 0,0-1 0 0 0,-1-3 0 0 0,1-2 78 0 0,0 0-1 0 0,-1 0 0 0 0,0-1 0 0 0,-1 1 0 0 0,0 0 1 0 0,0 0-1 0 0,-1 0 0 0 0,-5-15 0 0 0,6 21-60 0 0,-4-12 85 0 0,0 1 1 0 0,-1 0 0 0 0,-1 0 0 0 0,0 1-1 0 0,-9-13 1 0 0,8 14 28 0 0,-1 1 0 0 0,0 1 0 0 0,-18-18 0 0 0,23 25-129 0 0,0 0 1 0 0,0 0 0 0 0,0 1-1 0 0,-1-1 1 0 0,1 1 0 0 0,-1 0-1 0 0,1 0 1 0 0,-1 0 0 0 0,0 1-1 0 0,1 0 1 0 0,-1 0 0 0 0,0 0-1 0 0,0 0 1 0 0,-6 1 0 0 0,-46 5-1075 0 0,55-5 678 0 0,0 2-155 0 0,1 0 416 0 0,-1 0-305 0 0,0 1 0 0 0,0-1 0 0 0,1 1 0 0 0,-1 0 1 0 0,0 0-1 0 0,1 0 0 0 0,0 0 0 0 0,0 0 0 0 0,0 0 1 0 0,-1 4-1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5.7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45 214 3224 0 0,'0'0'143'0'0,"3"-1"-3"0"0,1 0-110 0 0,-1-1-25 0 0,19-12-11 0 0,-10 5 1842 0 0,-8 7 113 0 0,-1-1 0 0 0,0 0 1 0 0,0 0-1 0 0,0-1 0 0 0,0 1 1 0 0,4-6-1 0 0,0-6 1189 0 0,-6 14-2967 0 0,-1 0-1 0 0,0 0 0 0 0,0 0 0 0 0,0 1 1 0 0,1-1-1 0 0,-1 0 0 0 0,0 0 0 0 0,0 0 0 0 0,0 0 1 0 0,-1 0-1 0 0,1 0 0 0 0,0 0 0 0 0,0 0 1 0 0,0 0-1 0 0,-1 0 0 0 0,1 1 0 0 0,0-1 1 0 0,-1 0-1 0 0,1 0 0 0 0,-1 0 0 0 0,0 0 1 0 0,0-1 402 0 0,0 2-49 0 0,-3-3-340 0 0,0 1 0 0 0,0 0 0 0 0,0 0 0 0 0,0 0 0 0 0,0 0 0 0 0,-1 1 0 0 0,-4-1 0 0 0,7 1-144 0 0,-1 1 0 0 0,1 0-1 0 0,-1-1 1 0 0,1 1 0 0 0,-1 0-1 0 0,1 1 1 0 0,-1-1-1 0 0,1 0 1 0 0,-1 1 0 0 0,1-1-1 0 0,0 1 1 0 0,-1 0 0 0 0,1 0-1 0 0,0 0 1 0 0,-3 1-1 0 0,3-1-38 0 0,-1 1 1 0 0,1-1-1 0 0,0 1 0 0 0,-1 0 0 0 0,1-1 0 0 0,0 1 0 0 0,0 0 0 0 0,0 0 0 0 0,1 1 0 0 0,-1-1 0 0 0,0 0 0 0 0,-1 4 0 0 0,-1 0 0 0 0,3-5-1 0 0,1 0 0 0 0,-1 0 0 0 0,1 0 0 0 0,-1 0 0 0 0,1 0 0 0 0,-1 0 0 0 0,1 0 0 0 0,-1 0 0 0 0,1 0 0 0 0,0 0 0 0 0,-1 2 0 0 0,2 2-50 0 0,0 1 0 0 0,0-1 0 0 0,0 1 1 0 0,1-1-1 0 0,0 0 0 0 0,0 0 0 0 0,4 9 0 0 0,3 5-615 0 0,-8-17 644 0 0,1 1-1 0 0,-1-1 1 0 0,1 0 0 0 0,0 1-1 0 0,0-1 1 0 0,0 0-1 0 0,1 0 1 0 0,-1 0 0 0 0,0 0-1 0 0,1-1 1 0 0,-1 1 0 0 0,5 1-1 0 0,2 2-16 0 0,-1-1 0 0 0,16 4 0 0 0,36 6 38 0 0,-1-2 363 0 0,-29-5-133 0 0,-24-6-180 0 0,1 0 0 0 0,-1 0-1 0 0,12 5 1 0 0,-3 1-46 0 0,-6-4 2 0 0,0 1 1 0 0,0 0 0 0 0,-1 0 0 0 0,0 1-1 0 0,1 0 1 0 0,-2 0 0 0 0,1 1-1 0 0,10 10 1 0 0,-6-1-3 0 0,-11-10 3 0 0,3 11 35 0 0,-7 3-31 0 0,1-6-15 0 0,1-10-2 0 0,1 0 0 0 0,0-1 1 0 0,-1 1-1 0 0,0 0 0 0 0,1 0 1 0 0,-1-1-1 0 0,0 1 1 0 0,-1-1-1 0 0,1 1 0 0 0,0-1 1 0 0,-3 4-1 0 0,-14 21-151 0 0,18-26 136 0 0,-1 0 0 0 0,0 0 0 0 0,0 1 0 0 0,0-1 0 0 0,0 0 0 0 0,0 0 1 0 0,0 0-1 0 0,0 0 0 0 0,0 0 0 0 0,0 0 0 0 0,-1-1 0 0 0,1 1 0 0 0,0 0 0 0 0,-1-1 0 0 0,1 1 1 0 0,-2 0-1 0 0,-6 3-91 0 0,7-3 94 0 0,0 1-1 0 0,0-1 1 0 0,-1 0-1 0 0,1 0 0 0 0,0 0 1 0 0,-1 0-1 0 0,1-1 1 0 0,-1 1-1 0 0,1-1 1 0 0,-1 1-1 0 0,1-1 1 0 0,-1 0-1 0 0,0 0 1 0 0,1 0-1 0 0,-1 0 0 0 0,1-1 1 0 0,-1 1-1 0 0,1-1 1 0 0,-1 1-1 0 0,1-1 1 0 0,-5-2-1 0 0,2 0 8 0 0,0 0 0 0 0,0 0 0 0 0,0 0 0 0 0,1-1 0 0 0,-1 0 0 0 0,1 0 0 0 0,0 0 0 0 0,0 0 0 0 0,1-1 0 0 0,-1 1 0 0 0,1-1 0 0 0,0 0 0 0 0,0 0 0 0 0,0 0 0 0 0,1-1 0 0 0,0 1 0 0 0,0-1 0 0 0,0 1 0 0 0,0-1 0 0 0,1 0 0 0 0,0 1 0 0 0,0-7 0 0 0,1 2 46 0 0,1 0 1 0 0,0 0-1 0 0,0 0 0 0 0,1 0 1 0 0,5-18-1 0 0,0 8 50 0 0,-2 6-5 0 0,0 0 1 0 0,1 0-1 0 0,0 0 0 0 0,12-19 0 0 0,3 0-21 0 0,-11 17-39 0 0,14-18 0 0 0,10-10-45 0 0,16-19-1915 0 0,-39 50 652 0 0,10-8-5481 0 0,-5 14-1000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6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2304 0 0,'-1'3'16954'0'0,"-1"3"-16562"0"0,0 0 0 0 0,1 0 0 0 0,-1 0 0 0 0,1 1-1 0 0,1-1 1 0 0,-1 0 0 0 0,1 1 0 0 0,1-1 0 0 0,0 9 0 0 0,0-6 1 0 0,1 1 0 0 0,0 0 0 0 0,0-1 0 0 0,1 0 0 0 0,7 16 0 0 0,5 19-393 0 0,-11-33 496 0 0,-4-8-155 0 0,-4-7-186 0 0,2 1-155 0 0,-3-6 0 0 0,5-15 0 0 0,0 18 0 0 0,0-17 0 0 0,1 11 0 0 0,5 1-10 0 0,1 0-33 0 0,5 4 32 0 0,-9 7 13 0 0,-1 0-1 0 0,0-1 1 0 0,1 1-1 0 0,-1 0 0 0 0,0 0 1 0 0,0 0-1 0 0,1 1 1 0 0,-1-1-1 0 0,0 1 1 0 0,0-1-1 0 0,1 1 0 0 0,-1 0 1 0 0,0 0-1 0 0,0-1 1 0 0,0 2-1 0 0,0-1 1 0 0,0 0-1 0 0,3 3 1 0 0,3 2 9 0 0,-1 1 1 0 0,13 14 0 0 0,-14-15-11 0 0,-2-2 6 0 0,0 0 0 0 0,-1 0 0 0 0,0 0 0 0 0,0 0 0 0 0,0 0 0 0 0,0 1 0 0 0,-1-1-1 0 0,0 1 1 0 0,0 0 0 0 0,3 8 0 0 0,-4-9 5 0 0,1 1 0 0 0,0-1 0 0 0,0 1 0 0 0,5 6 0 0 0,5 11-12 0 0,-9-15 0 0 0,2 1 0 0 0,7 11 0 0 0,0 1 0 0 0,-6-4 0 0 0,-3-3 0 0 0,-2-12 0 0 0,-1-1 0 0 0,0 1 0 0 0,1-1 0 0 0,-1 1 0 0 0,1-1 0 0 0,-1 1 0 0 0,1-1 0 0 0,-1 1 0 0 0,1-1 0 0 0,0 1 0 0 0,-1-1 0 0 0,1 0 0 0 0,-1 1 0 0 0,1-1 0 0 0,0 0 0 0 0,-1 0 0 0 0,1 1 0 0 0,0-1 0 0 0,-1 0 0 0 0,2 0 0 0 0,0 0 0 0 0,0-1 0 0 0,0 1 0 0 0,0-1 0 0 0,0 1 0 0 0,0-1 0 0 0,0 0 0 0 0,0 0 0 0 0,0 1 0 0 0,0-2 0 0 0,0 1 0 0 0,-1 0 0 0 0,1 0 0 0 0,0 0 0 0 0,-1-1 0 0 0,1 1 0 0 0,-1-1 0 0 0,0 1 0 0 0,1-1 0 0 0,0-2 0 0 0,4-5 0 0 0,0 0 0 0 0,5-14 0 0 0,-7 14 0 0 0,0-4 0 0 0,-1 4 24 0 0,1-1 0 0 0,7-13 0 0 0,1-2 203 0 0,-11 23-76 0 0,1 0 17 0 0,8-7 6 0 0,-8 7-6 0 0,-1 3-162 0 0,-1-1-1 0 0,0 0 1 0 0,0 0 0 0 0,0 0-1 0 0,0 0 1 0 0,1 0 0 0 0,-1 0-1 0 0,0 0 1 0 0,0 0-1 0 0,0 0 1 0 0,0 0 0 0 0,1 0-1 0 0,-1 0 1 0 0,0 0 0 0 0,0 0-1 0 0,0 0 1 0 0,0 0-1 0 0,1 0 1 0 0,-1 0 0 0 0,0 0-1 0 0,0-1 1 0 0,0 1-1 0 0,0 0 1 0 0,0 0 0 0 0,1 0-1 0 0,-1 0 1 0 0,0 0 0 0 0,0 0-1 0 0,0 0 1 0 0,0-1-1 0 0,0 1 1 0 0,0 0 0 0 0,1 0-1 0 0,-1 0 6 0 0,0-1-1 0 0,0 1 0 0 0,0 0 0 0 0,1 0 1 0 0,-1-1-1 0 0,0 1 0 0 0,1 0 1 0 0,-1 0-1 0 0,0 0 0 0 0,0-1 1 0 0,1 1-1 0 0,-1 0 0 0 0,0 0 0 0 0,1 0 1 0 0,-1 0-1 0 0,0 0 0 0 0,1 0 1 0 0,-1 0-1 0 0,0 0 0 0 0,1 0 1 0 0,-1 0-1 0 0,0 0 0 0 0,1 0 0 0 0,-1 0 1 0 0,0 0-1 0 0,1 0 0 0 0,-1 0 1 0 0,0 0-1 0 0,1 0 0 0 0,13 4 93 0 0,-11-4-84 0 0,0 1 0 0 0,0 0 0 0 0,0-1 0 0 0,-1 1 0 0 0,1 0-1 0 0,0 1 1 0 0,0-1 0 0 0,-1 0 0 0 0,5 4 0 0 0,1 1 27 0 0,3 2-11 0 0,0 1 1 0 0,0 0-1 0 0,-1 1 1 0 0,0 0-1 0 0,14 19 1 0 0,6 11-17 0 0,-18-25-12 0 0,-1 1 0 0 0,0 0-1 0 0,-1 1 1 0 0,16 35 0 0 0,-17-30-127 0 0,-6-15-38 0 0,0 0 0 0 0,0 0-1 0 0,-1 1 1 0 0,0-1 0 0 0,0 1-1 0 0,1 11 1 0 0,-4-13-1375 0 0,-6 14-442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6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10136 0 0,'0'0'918'0'0,"1"2"-758"0"0,17 29 4135 0 0,-18-31-4089 0 0,0 1 0 0 0,1-1 0 0 0,-1 1 0 0 0,0-1-1 0 0,1 0 1 0 0,-1 1 0 0 0,1-1 0 0 0,-1 1 0 0 0,0-1 0 0 0,1 0 0 0 0,-1 1 0 0 0,1-1 0 0 0,-1 0 0 0 0,1 0 0 0 0,0 1 0 0 0,-1-1 0 0 0,1 0 0 0 0,0 0-1 0 0,2 1 431 0 0,2 2-10 0 0,0-1 1 0 0,1 1 0 0 0,9 2 0 0 0,3 1 178 0 0,-14-5-632 0 0,1 0 1 0 0,-1 0 0 0 0,1-1 0 0 0,-1 1-1 0 0,1-1 1 0 0,4 0 0 0 0,-4 0-6 0 0,-1-1 1 0 0,0 2-1 0 0,1-1 0 0 0,-1 1 1 0 0,9 1-1 0 0,-11-1-148 0 0,2 1-12 0 0,0-1-1 0 0,0 1 1 0 0,0-1-1 0 0,1 0 1 0 0,-1 0 0 0 0,0 0-1 0 0,1-1 1 0 0,7 1-1 0 0,34-1-19 0 0,-44 0-35 0 0,-1-1 0 0 0,0 1 0 0 0,1 0 0 0 0,-1 0 0 0 0,1 0 1 0 0,-1-1-1 0 0,0 1 0 0 0,1-1 0 0 0,-1 1 0 0 0,0-1 0 0 0,0 1 0 0 0,1-1 0 0 0,-1 0 0 0 0,0 0 0 0 0,0 0 0 0 0,0 1 0 0 0,0-1 0 0 0,0 0 0 0 0,0 0 0 0 0,0 0 0 0 0,0-1 0 0 0,0 1 0 0 0,-1 0 0 0 0,1 0 0 0 0,0 0 0 0 0,-1-1 1 0 0,2-1-1 0 0,0 0-2127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7.1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9672 0 0,'0'37'11530'0'0,"0"-31"-10593"0"0,1 6 304 0 0,-1 0 0 0 0,5 22 0 0 0,-4-29-1097 0 0,0-1 0 0 0,-1 1 0 0 0,1 0 0 0 0,-2 8 0 0 0,2 16 382 0 0,1-1-442 0 0,1 4 21 0 0,1 1 1 0 0,1-1 0 0 0,19 60 0 0 0,22 48-106 0 0,61 92-624 0 0,-105-228 575 0 0,1-1 0 0 0,-1 1 0 0 0,1-1 0 0 0,0 1 1 0 0,0-1-1 0 0,0 0 0 0 0,0 0 0 0 0,1 0 0 0 0,-1 0 0 0 0,1-1 0 0 0,0 0 0 0 0,0 1 0 0 0,0-1 0 0 0,0-1 0 0 0,0 1 0 0 0,0 0 0 0 0,0-1 1 0 0,0 0-1 0 0,1 0 0 0 0,-1 0 0 0 0,1-1 0 0 0,5 1 0 0 0,-9-2 36 0 0,1 1 1 0 0,-1 0-1 0 0,0-1 1 0 0,0 1-1 0 0,0-1 0 0 0,0 1 1 0 0,0-1-1 0 0,0 1 1 0 0,0-1-1 0 0,0 0 1 0 0,0 0-1 0 0,0 1 0 0 0,0-1 1 0 0,0 0-1 0 0,0 0 1 0 0,0 0-1 0 0,-1 0 0 0 0,1 0 1 0 0,0 0-1 0 0,0-2 1 0 0,0 2-32 0 0,10-17-419 0 0,-5 8-80 0 0,0 1 1 0 0,12-13-1 0 0,-6 4-1030 0 0,-5-5-370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7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15808 0 0,'1'-1'6809'0'0,"0"0"-6631"0"0,0 0 0 0 0,0 0 1 0 0,0 0-1 0 0,0 1 0 0 0,0-1 1 0 0,0 0-1 0 0,0 0 0 0 0,0 1 1 0 0,1-1-1 0 0,-1 0 0 0 0,0 1 1 0 0,0 0-1 0 0,1-1 0 0 0,-1 1 1 0 0,0 0-1 0 0,1-1 0 0 0,-1 1 1 0 0,0 0-1 0 0,1 0 1 0 0,1 0-1 0 0,0 0-83 0 0,0-1-1 0 0,0 0 1 0 0,1 0 0 0 0,-1 0-1 0 0,0 0 1 0 0,0-1 0 0 0,0 1-1 0 0,0-1 1 0 0,0 0-1 0 0,3-2 1 0 0,-5 3-67 0 0,1 2-665 0 0,1 0 248 0 0,-1-1-1 0 0,0 2 1 0 0,0-1 0 0 0,0 0-1 0 0,1 0 1 0 0,-1 1 0 0 0,-1-1-1 0 0,1 1 1 0 0,2 1 0 0 0</inkml:trace>
  <inkml:trace contextRef="#ctx0" brushRef="#br0" timeOffset="1">20 266 18343 0 0,'0'0'1835'0'0,"2"-1"-1679"0"0,2-3 14 0 0,0 1 1 0 0,1 0-1 0 0,0 1 0 0 0,-1-1 0 0 0,1 1 1 0 0,0 0-1 0 0,0 0 0 0 0,1 0 0 0 0,7-1 1 0 0,16-6 1515 0 0,-9 4-1327 0 0,-16 5-258 0 0,0-1 0 0 0,0 0-1 0 0,0 0 1 0 0,6-2 0 0 0,12-6-27 0 0,-13 6-268 0 0,-1-1 1 0 0,0 1-1 0 0,0-2 1 0 0,12-7 0 0 0,12-10-3391 0 0,-19 14-3837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7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8752 0 0,'-2'0'5373'0'0,"1"0"-4762"0"0,0 0 0 0 0,0 1 0 0 0,-1-1 0 0 0,1 0 0 0 0,0 0 0 0 0,0 1 0 0 0,0-1 1 0 0,0 1-1 0 0,-1-1 0 0 0,1 1 0 0 0,-2 1 0 0 0,-12 13 2315 0 0,12-11-2564 0 0,1 0 0 0 0,-1 0 0 0 0,1 0 0 0 0,0 1 0 0 0,0-1 0 0 0,-3 10 0 0 0,2 3-105 0 0,1 0 1 0 0,0 0-1 0 0,2 33 1 0 0,1-22-195 0 0,-1-18-50 0 0,1-1 0 0 0,1 1 0 0 0,-1-1 1 0 0,2 0-1 0 0,5 16 0 0 0,2 8 21 0 0,-6-16-31 0 0,1 0-1 0 0,1 0 0 0 0,1-1 0 0 0,12 24 0 0 0,-14-31-5 0 0,3 5-37 0 0,0 1-1 0 0,11 12 0 0 0,8 12-96 0 0,-20-27 97 0 0,1-1-1 0 0,0-1 1 0 0,0 1 0 0 0,14 12-1 0 0,0 1 71 0 0,-18-19-22 0 0,0 0 1 0 0,1 0-1 0 0,-1 0 1 0 0,9 6-1 0 0,1-2-8 0 0,-14-9 0 0 0,1 1 0 0 0,0-1 0 0 0,-1 0 0 0 0,1 0 0 0 0,0 0 0 0 0,-1 0 0 0 0,1 1 0 0 0,-1-1 0 0 0,1 0 0 0 0,0 0 0 0 0,-1 0 0 0 0,1 0 0 0 0,0-1 0 0 0,-1 1 0 0 0,1 0 0 0 0,0 0 0 0 0,-1 0 0 0 0,1 0 0 0 0,0-1 0 0 0,4-2-4 0 0,1-1 1 0 0,-1 0-1 0 0,0 0 0 0 0,0 0 0 0 0,-1 0 0 0 0,1-1 1 0 0,-1 0-1 0 0,0 0 0 0 0,0 0 0 0 0,-1 0 0 0 0,0-1 1 0 0,4-6-1 0 0,-7 10 30 0 0,1-1-1 0 0,-1 1 1 0 0,1 0 0 0 0,-1 0-1 0 0,0 0 1 0 0,0-1 0 0 0,0 1 0 0 0,0 0-1 0 0,0-1 1 0 0,-1-1 0 0 0,1 1-12 0 0,0 3-12 0 0,0 0 0 0 0,0 0 0 0 0,0 0 1 0 0,0 0-1 0 0,0 0 0 0 0,0-1 0 0 0,0 1 0 0 0,0 0 0 0 0,0 0 0 0 0,0 0 0 0 0,0 0 0 0 0,0 0 1 0 0,0 0-1 0 0,0-1 0 0 0,0 1 0 0 0,0 0 0 0 0,0 0 0 0 0,0 0 0 0 0,0 0 0 0 0,0 0 0 0 0,-1 0 0 0 0,1-1 1 0 0,0 1-1 0 0,0 0 0 0 0,0 0 0 0 0,0 0 0 0 0,0 0 0 0 0,0 0 0 0 0,0 0 0 0 0,0 0 0 0 0,-1 0 1 0 0,1 0-1 0 0,0 0 0 0 0,0-1 0 0 0,0 1 0 0 0,0 0 0 0 0,-1 0 0 0 0,-28-15 169 0 0,28 15-168 0 0,1 0 0 0 0,-1 0 1 0 0,1 0-1 0 0,0 0 0 0 0,-1 0 1 0 0,1 0-1 0 0,0 0 0 0 0,-1 0 0 0 0,1 0 1 0 0,0 0-1 0 0,-1 0 0 0 0,1 1 1 0 0,-1-1-1 0 0,1 0 0 0 0,0 0 0 0 0,-1 0 1 0 0,1 0-1 0 0,0 1 0 0 0,0-1 1 0 0,-1 0-1 0 0,1 0 0 0 0,0 1 0 0 0,0-1 1 0 0,-1 0-1 0 0,1 1 0 0 0,0-1 1 0 0,-2 2 1 0 0,-44 27-270 0 0,37-21-208 0 0,1 0 0 0 0,0 1 0 0 0,0 0 1 0 0,-6 10-1 0 0,-9 21-7820 0 0,15-21 767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8:29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9672 0 0,'0'0'14175'0'0,"2"3"-13775"0"0,2 4-213 0 0,1 0-54 0 0,-1 0 1 0 0,-1 0-1 0 0,0 0 0 0 0,0 0 0 0 0,0 1 0 0 0,1 8 0 0 0,3 20 114 0 0,-5-31-222 0 0,-2-1-9 0 0,0 19 71 0 0,0-11-66 0 0,0-9 32 0 0,-2-3 1 0 0,-8-2-44 0 0,-6-15-10 0 0,6 5 0 0 0,10 10-10 0 0,-1 0-1 0 0,1-1 1 0 0,0 1 0 0 0,-1 0-1 0 0,1-1 1 0 0,0 1-1 0 0,1-1 1 0 0,-1 1 0 0 0,0-1-1 0 0,1 1 1 0 0,-1 0-1 0 0,1-1 1 0 0,0 1 0 0 0,-1 0-1 0 0,1 0 1 0 0,3-4-1 0 0,-1-2 26 0 0,-2 6 107 0 0,0 2-102 0 0,-1-1-1 0 0,1 1 0 0 0,0-1 0 0 0,0 1 1 0 0,0-1-1 0 0,0 0 0 0 0,0 0 1 0 0,-1 1-1 0 0,1-1 0 0 0,0 0 1 0 0,-1 0-1 0 0,1 0 0 0 0,0 0 1 0 0,-1 1-1 0 0,1-3 0 0 0,2-1 22 0 0,0 0-3 0 0,1 0 1 0 0,-1 1 0 0 0,1-1 0 0 0,0 1-1 0 0,0-1 1 0 0,0 1 0 0 0,0 1 0 0 0,0-1 0 0 0,5-2-1 0 0,-6 4-10 0 0,0 0-1 0 0,-1 0 1 0 0,1 0-1 0 0,0 1 1 0 0,0-1-1 0 0,0 1 1 0 0,-1-1-1 0 0,1 1 1 0 0,0 0-1 0 0,0 0 1 0 0,0 1-1 0 0,0-1 1 0 0,-1 0-1 0 0,1 1 1 0 0,0 0-1 0 0,0-1 1 0 0,4 3-1 0 0,10 6 72 0 0,-15-4-87 0 0,0-1 3 0 0,2 1 0 0 0,0 0 1 0 0,0 0 0 0 0,0 0 0 0 0,-1 1 0 0 0,1-1-1 0 0,-2 1 1 0 0,1 0 0 0 0,0 0 0 0 0,-1 0 0 0 0,0 0-1 0 0,-1 0 1 0 0,1 1 0 0 0,0 6 0 0 0,0 0-4 0 0,-1-9-4 0 0,-1-1 1 0 0,1 1 0 0 0,0 0 0 0 0,-1-1 0 0 0,0 1-1 0 0,0 5 1 0 0,-1 14 30 0 0,-1-18-24 0 0,-1-1-4 0 0,-9 20 2 0 0,3-19-14 0 0,3-3 0 0 0,-7 4 1 0 0,0-6 0 0 0,9-2-5 0 0,0 1-1 0 0,0-1 1 0 0,0 0 0 0 0,0 0-1 0 0,-3-3 1 0 0,6 4 3 0 0,-1 0 0 0 0,0 0-1 0 0,1 0 1 0 0,-1-1 0 0 0,1 1-1 0 0,0 0 1 0 0,0-1 0 0 0,-1 1 0 0 0,1-1-1 0 0,0 0 1 0 0,0 1 0 0 0,0-1-1 0 0,-1-3 1 0 0,-6-15 2 0 0,2 6 0 0 0,1 3 0 0 0,4-2 0 0 0,1 2 0 0 0,1-5 0 0 0,3 11 0 0 0,-1 3 0 0 0,0-2 6 0 0,8-7-18 0 0,20-10 85 0 0,-26 19-43 0 0,-1-1-1 0 0,1 1 1 0 0,0 0 0 0 0,0 0 0 0 0,0 0 0 0 0,0 1 0 0 0,1 0-1 0 0,-1 0 1 0 0,0 0 0 0 0,9 0 0 0 0,-9 3 28 0 0,-1 2-41 0 0,1 0-1 0 0,-1 1 1 0 0,0-1-1 0 0,0 1 1 0 0,-1 0-1 0 0,1 0 1 0 0,-1 1-1 0 0,0-1 0 0 0,0 1 1 0 0,-1-1-1 0 0,0 1 1 0 0,0 0-1 0 0,0 0 1 0 0,-1 0-1 0 0,0 0 1 0 0,0 0-1 0 0,0 11 0 0 0,0-4-12 0 0,-1-8 4 0 0,0 0 0 0 0,0 0 0 0 0,0 0 0 0 0,0 0 0 0 0,-1 0-1 0 0,0 0 1 0 0,0 0 0 0 0,-2 6 0 0 0,-4 3-8 0 0,-1-5 0 0 0,-5-5 0 0 0,10-3-4 0 0,0-1 0 0 0,0 0 0 0 0,-1-1 0 0 0,1 1 0 0 0,0-1 0 0 0,0 1 0 0 0,0-1 0 0 0,0 0 0 0 0,0 0 0 0 0,0 0 0 0 0,0-1 0 0 0,0 1 0 0 0,0-1 0 0 0,0 1 0 0 0,0-1 0 0 0,1 0 0 0 0,-1 0 0 0 0,1 0 0 0 0,-4-5 0 0 0,-2-1-9 0 0,2 0-1 0 0,-1 0 1 0 0,1-1 0 0 0,1 0-1 0 0,-5-10 1 0 0,0-10 13 0 0,6 16 0 0 0,3 1 0 0 0,1 0 0 0 0,1 1 0 0 0,6 0 0 0 0,-6 8 3 0 0,0 1 0 0 0,0 0 0 0 0,0 0 0 0 0,1-1 1 0 0,-1 1-1 0 0,1 0 0 0 0,0 1 0 0 0,0-1 0 0 0,0 0 0 0 0,-1 0 0 0 0,1 1 0 0 0,1-1 0 0 0,-1 1 0 0 0,0 0 0 0 0,0-1 0 0 0,1 1 0 0 0,-1 0 0 0 0,3 0 1 0 0,2-2 20 0 0,-5 2-3 0 0,0 1 0 0 0,0 0 0 0 0,1-1 0 0 0,-1 1 0 0 0,0 0 0 0 0,0 0 0 0 0,1 0 0 0 0,-1 0 0 0 0,0 1 0 0 0,0-1 0 0 0,1 0 0 0 0,-1 1 0 0 0,0 0 0 0 0,0 0 0 0 0,0-1 0 0 0,0 1 0 0 0,2 2 0 0 0,9 2 46 0 0,0 4 10 0 0,-11-6-68 0 0,1-1-1 0 0,-1 1 0 0 0,-1 0 1 0 0,1 0-1 0 0,0 0 0 0 0,-1 0 0 0 0,1 0 1 0 0,-1 0-1 0 0,0 1 0 0 0,0-1 0 0 0,0 4 1 0 0,1 4 22 0 0,-2 0 0 0 0,0 14 1 0 0,0-7-23 0 0,1-14-10 0 0,-1 1 0 0 0,-8 15 14 0 0,-7 14 36 0 0,11-29-56 0 0,4-4 5 0 0,0-1-1 0 0,-1 1 1 0 0,1-1 0 0 0,-1 0-1 0 0,1 1 1 0 0,-1-1-1 0 0,1 1 1 0 0,0-1-1 0 0,-1 0 1 0 0,0 1-1 0 0,1-1 1 0 0,-1 0-1 0 0,1 0 1 0 0,-1 1-1 0 0,1-1 1 0 0,-1 0-1 0 0,1 0 1 0 0,-2 0-1 0 0,-2 1-3 0 0,-1 2 1 0 0,-19 6-64 0 0,23-8 65 0 0,0-1 0 0 0,-1 0 0 0 0,1 1-1 0 0,0-1 1 0 0,-1 0 0 0 0,1 0 0 0 0,-1 0 0 0 0,1 0-1 0 0,0 0 1 0 0,-1 0 0 0 0,1-1 0 0 0,-1 1 0 0 0,1 0-1 0 0,0-1 1 0 0,-1 1 0 0 0,-1-2 0 0 0,-9-4-18 0 0,9 4 17 0 0,-1 0-1 0 0,0 0 1 0 0,1 0 0 0 0,-1-1 0 0 0,1 1 0 0 0,0-1 0 0 0,-1 1 0 0 0,1-1-1 0 0,0 0 1 0 0,-4-6 0 0 0,-1-6-6 0 0,6 12 4 0 0,0 0 0 0 0,0 0 0 0 0,1 0 0 0 0,-1 0 0 0 0,1 0 0 0 0,-2-6 0 0 0,0 0-5 0 0,3 7 12 0 0,-1 0 0 0 0,0 0 0 0 0,1-1 0 0 0,-1 1 0 0 0,1-1 0 0 0,0 1 0 0 0,0 0 0 0 0,0-1 0 0 0,0 1 0 0 0,0-1 0 0 0,1 1 0 0 0,-1 0 0 0 0,1-1 0 0 0,0-2 0 0 0,4-7 0 0 0,-5 10 0 0 0,1-1 0 0 0,0 1 0 0 0,0-1 0 0 0,1 1 0 0 0,-1 0 0 0 0,0 0 0 0 0,1 0 0 0 0,-1 0 0 0 0,1 0 0 0 0,0 0 0 0 0,0 0 0 0 0,2-2 0 0 0,3 0 0 0 0,4-7 11 0 0,-10 11-8 0 0,-1 0-1 0 0,1-1 1 0 0,-1 1 0 0 0,1 0-1 0 0,-1-1 1 0 0,1 1 0 0 0,-1 0 0 0 0,1 0-1 0 0,-1 0 1 0 0,1-1 0 0 0,-1 1 0 0 0,1 0-1 0 0,-1 0 1 0 0,1 0 0 0 0,-1 0-1 0 0,1 0 1 0 0,-1 0 0 0 0,1 0 0 0 0,-1 0-1 0 0,2 0 1 0 0,1 0 9 0 0,5-2 32 0 0,-7 1-36 0 0,1 0 0 0 0,0 1 1 0 0,0-1-1 0 0,0 1 0 0 0,-1 0 0 0 0,1 0 1 0 0,0-1-1 0 0,0 1 0 0 0,0 0 1 0 0,0 0-1 0 0,0 1 0 0 0,0-1 0 0 0,-1 0 1 0 0,1 1-1 0 0,3 0 0 0 0,23 4 104 0 0,-12 0-48 0 0,-13-2-60 0 0,-1-1 0 0 0,1 0 0 0 0,-1 1 0 0 0,0-1 0 0 0,1 1 0 0 0,-1 0 0 0 0,0-1 0 0 0,2 7 0 0 0,3 2 29 0 0,-5-7-23 0 0,1 1 0 0 0,-1-1 0 0 0,0 1 0 0 0,0-1 0 0 0,-1 1 0 0 0,1-1 0 0 0,-1 1 0 0 0,1 7 0 0 0,0 42 48 0 0,-2-42-56 0 0,-1-6 2 0 0,0-1 0 0 0,0 1 0 0 0,0 0 0 0 0,-1-1 0 0 0,0 1 0 0 0,0-1 0 0 0,0 0 1 0 0,-1 0-1 0 0,1 0 0 0 0,-1 0 0 0 0,-1 0 0 0 0,-3 5 0 0 0,-3-1-17 0 0,1-4-23 0 0,7-3 27 0 0,0 0 0 0 0,-1-1 0 0 0,1 1-1 0 0,-1-1 1 0 0,1 0 0 0 0,-1 0 0 0 0,0 0 0 0 0,1 0-1 0 0,-1 0 1 0 0,0-1 0 0 0,1 1 0 0 0,-1-1-1 0 0,0 1 1 0 0,0-1 0 0 0,0 0 0 0 0,1 0-1 0 0,-1 0 1 0 0,0-1 0 0 0,0 1 0 0 0,0-1-1 0 0,-3-1 1 0 0,1 0 39 0 0,1 0-1 0 0,-1 0 1 0 0,1 0 0 0 0,0-1-1 0 0,0 0 1 0 0,0 0 0 0 0,0 0-1 0 0,1 0 1 0 0,-1 0 0 0 0,1-1-1 0 0,0 0 1 0 0,-5-6-1 0 0,-24-51-602 0 0,28 53 573 0 0,1-1 0 0 0,0 0 0 0 0,0 0 0 0 0,1 0 0 0 0,0 0 0 0 0,1 0 0 0 0,-1-12 0 0 0,2 5 0 0 0,2 2 0 0 0,2 8 13 0 0,-1 0 0 0 0,1 1 0 0 0,7-9 0 0 0,3-6 90 0 0,-9 17-34 0 0,13-4-12 0 0,-15 5-45 0 0,1 0 1 0 0,0 0-1 0 0,-1 1 0 0 0,1 0 1 0 0,0-1-1 0 0,0 2 0 0 0,-1-1 1 0 0,6 0-1 0 0,0 1 21 0 0,0 0 1 0 0,-1 1-1 0 0,11 2 0 0 0,-18-3-29 0 0,1 1-1 0 0,-1-1 1 0 0,0 1-1 0 0,0-1 1 0 0,0 1-1 0 0,0 0 0 0 0,0-1 1 0 0,0 1-1 0 0,0 0 1 0 0,2 1-1 0 0,4 4 23 0 0,-3-5-24 0 0,0 1-1 0 0,0-1 0 0 0,-1 1 0 0 0,1 0 0 0 0,0 0 0 0 0,-1 1 0 0 0,0-1 0 0 0,1 1 1 0 0,-1-1-1 0 0,0 1 0 0 0,0 0 0 0 0,-1 0 0 0 0,1 0 0 0 0,-1 1 0 0 0,1-1 0 0 0,-1 1 1 0 0,0-1-1 0 0,3 8 0 0 0,-3-5 7 0 0,1 0 1 0 0,-1 1 0 0 0,0-1-1 0 0,-1 0 1 0 0,0 1 0 0 0,0 0-1 0 0,0-1 1 0 0,0 1-1 0 0,-1 0 1 0 0,-1-1 0 0 0,1 1-1 0 0,-1-1 1 0 0,0 1 0 0 0,0 0-1 0 0,-1-1 1 0 0,0 0 0 0 0,0 1-1 0 0,0-1 1 0 0,-1 0-1 0 0,-3 6 1 0 0,-5 6-9 0 0,11-17 0 0 0,-1 0 0 0 0,1 0 0 0 0,-1 0 0 0 0,1-1 0 0 0,-1 1 0 0 0,1 0 0 0 0,-1-1 0 0 0,1 1 0 0 0,-1 0 0 0 0,0-1 0 0 0,0 1 0 0 0,1-1 0 0 0,-1 1 0 0 0,0-1 0 0 0,0 1 0 0 0,1-1 0 0 0,-1 0 0 0 0,0 1 0 0 0,0-1 0 0 0,0 0 0 0 0,0 0 0 0 0,0 1 0 0 0,1-1 0 0 0,-2 0 0 0 0,-9 4 0 0 0,1 0-14 0 0,9-3 10 0 0,-1 0-1 0 0,0 0 1 0 0,1 0-1 0 0,-1-1 1 0 0,0 1 0 0 0,0 0-1 0 0,0-1 1 0 0,1 0-1 0 0,-1 1 1 0 0,0-1 0 0 0,0 0-1 0 0,0 0 1 0 0,0 0-1 0 0,-2 0 1 0 0,-5-3-1 0 0,0 1-30 0 0,0 0 0 0 0,-14-7 0 0 0,21 8 28 0 0,0 0 1 0 0,-1-1-1 0 0,1 1 0 0 0,0-1 0 0 0,0 1 1 0 0,0-1-1 0 0,0 0 0 0 0,0 1 1 0 0,1-1-1 0 0,-1 0 0 0 0,0 0 1 0 0,1 0-1 0 0,0 0 0 0 0,-3-4 0 0 0,-4-11 0 0 0,6 14 1 0 0,1 0-1 0 0,-1-1 1 0 0,1 1 0 0 0,-1 0-1 0 0,1-1 1 0 0,0 1 0 0 0,0-1-1 0 0,1 1 1 0 0,-1-1-1 0 0,1-5 1 0 0,0-7-19 0 0,3 12 6 0 0,2-2 60 0 0,-3 1-38 0 0,1 1 0 0 0,0 0 0 0 0,0 0 0 0 0,0 0 0 0 0,1 0 0 0 0,0 0-1 0 0,-1 1 1 0 0,1 0 0 0 0,0 0 0 0 0,1 0 0 0 0,-1 0 0 0 0,0 0 0 0 0,7-2-1 0 0,8-4 29 0 0,-15 8-9 0 0,-1-1 0 0 0,0 1 0 0 0,0 0 0 0 0,1-1 1 0 0,-1 1-1 0 0,4 0 0 0 0,9-4 29 0 0,-13 3-49 0 0,-1 1 1 0 0,1 0-1 0 0,0 0 1 0 0,0 1-1 0 0,0-1 1 0 0,0 1-1 0 0,-1-1 1 0 0,1 1-1 0 0,0 0 1 0 0,0 0 0 0 0,5 0-1 0 0,-5 0-2 0 0,2-1 0 0 0,8 10 0 0 0,-4 2 0 0 0,-7 6 0 0 0,-4-4 0 0 0,-6 2 0 0 0,6-12 27 0 0,1-1 0 0 0,-1 1 0 0 0,0-1-1 0 0,0 0 1 0 0,-1 0 0 0 0,1 0 0 0 0,0 0 0 0 0,-1 0 0 0 0,1-1 0 0 0,-1 1-1 0 0,1-1 1 0 0,-1 1 0 0 0,0-1 0 0 0,0 0 0 0 0,1 0 0 0 0,-1 0-1 0 0,0 0 1 0 0,0-1 0 0 0,0 1 0 0 0,0-1 0 0 0,-6 0 0 0 0,7 0-66 0 0,0-1 0 0 0,0 1 0 0 0,0-1 1 0 0,1 1-1 0 0,-1-1 0 0 0,0 0 0 0 0,0 0 1 0 0,0 0-1 0 0,1 0 0 0 0,-4-2 0 0 0,1 0-20 0 0,-3-2 78 0 0,1 0-1 0 0,0 0 0 0 0,0-1 0 0 0,0 1 0 0 0,1-1 0 0 0,0 0 0 0 0,0-1 0 0 0,1 1 0 0 0,0-1 1 0 0,0 0-1 0 0,-4-11 0 0 0,-13-26-2345 0 0,20 37 579 0 0,1-13-78 0 0,0 15-20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1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1915 585 3224 0 0,'0'0'13745'0'0,"0"-18"-11480"0"0,0-30 266 0 0,-8 26-1897 0 0,8 16-510 0 0,-1 1-1 0 0,0-1 1 0 0,0 1 0 0 0,-3-9-1 0 0,0-5 106 0 0,1 9-113 0 0,0 0 0 0 0,0 0 1 0 0,-1 0-1 0 0,0 0 0 0 0,-7-11 0 0 0,-3-9 171 0 0,10 21-185 0 0,0 0-1 0 0,-8-14 0 0 0,4 10 170 0 0,-12-26 0 0 0,8 14-204 0 0,10 21-50 0 0,0 1 0 0 0,-1-1 0 0 0,0 1 0 0 0,1 0 0 0 0,-1-1 0 0 0,-4-2 0 0 0,-12-13 104 0 0,12 10-78 0 0,5 5-23 0 0,0 1 0 0 0,-1 0-1 0 0,0 0 1 0 0,0 0 0 0 0,1 0 0 0 0,-8-4 0 0 0,-6-5-9 0 0,-8-5-12 0 0,-32-14 1 0 0,28 17 0 0 0,-30-12 0 0 0,50 24 0 0 0,1-1 0 0 0,-1 1 0 0 0,0 0 0 0 0,1 1 0 0 0,-17-1 0 0 0,20 2 0 0 0,-1-1 0 0 0,0 0 0 0 0,1 1 0 0 0,-1-2 0 0 0,-5-1 0 0 0,-13-3 0 0 0,-29 3 298 0 0,40 3-109 0 0,1 0-1 0 0,-1-1 0 0 0,0 0 1 0 0,-14-4-1 0 0,22 4-177 0 0,0 0-1 0 0,-1 0 1 0 0,1 1-1 0 0,-1-1 1 0 0,1 1-1 0 0,0 1 1 0 0,-6-1-1 0 0,-9 1 17 0 0,-213-1 795 0 0,137-4-510 0 0,-49 8-81 0 0,57 4-166 0 0,-198-3 191 0 0,204 0-192 0 0,66-5-57 0 0,-29 6-1 0 0,11-1-8 0 0,15-2 13 0 0,0 1 0 0 0,0 0 0 0 0,1 1-1 0 0,-21 10 1 0 0,-8 2-1 0 0,23-9-10 0 0,20-7 0 0 0,-16 9 0 0 0,-2-2-2672 0 0,21 8 230 0 0,0-5 372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16T02:09:1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35 3680 0 0,'1'-2'6834'0'0,"0"2"-6558"0"0,-1-1 0 0 0,1 1 0 0 0,-1-1 0 0 0,0 1 0 0 0,1-1 0 0 0,-1 1-1 0 0,0-1 1 0 0,0 1 0 0 0,1-1 0 0 0,-1 1 0 0 0,0-1 0 0 0,0 0 0 0 0,0 1-1 0 0,0-1 1 0 0,0 1 0 0 0,1-1 0 0 0,-1 0 0 0 0,0 1 0 0 0,0-1 0 0 0,-1 1 0 0 0,1-1-1 0 0,0 0 1 0 0,0 1 0 0 0,0-1 0 0 0,0 1 0 0 0,0-1 0 0 0,-1 1 0 0 0,1-1 0 0 0,0 0-1 0 0,0 1 1 0 0,-1-1 0 0 0,1 1 0 0 0,0-1 0 0 0,-1 1 0 0 0,1 0 0 0 0,-1-1-1 0 0,1 1 1 0 0,-1-1 0 0 0,1 1 0 0 0,-1 0 0 0 0,1-1 0 0 0,-1 1 0 0 0,-7-8 157 0 0,3 5 3227 0 0,-57 3-2733 0 0,61 0-921 0 0,0 0 1 0 0,0 0-1 0 0,1 0 1 0 0,-1 0 0 0 0,0 0-1 0 0,0 0 1 0 0,1 0 0 0 0,-1 1-1 0 0,0-1 1 0 0,0 0 0 0 0,1 0-1 0 0,-1 0 1 0 0,0 1 0 0 0,0-1-1 0 0,1 1 1 0 0,-1-1 0 0 0,0 0-1 0 0,1 1 1 0 0,-1-1 0 0 0,1 1-1 0 0,-1-1 1 0 0,0 1 0 0 0,1 0-1 0 0,-1-1 1 0 0,1 1 0 0 0,0-1-1 0 0,-1 1 1 0 0,1 0 0 0 0,-1 1-1 0 0,0-1-4 0 0,0 1 0 0 0,0 0 0 0 0,0-1 0 0 0,0 0 0 0 0,0 1 0 0 0,0-1 0 0 0,-1 0 0 0 0,1 1 0 0 0,0-1 0 0 0,-1 0 0 0 0,1 0 0 0 0,-1 0 0 0 0,1 0 0 0 0,-1 0 0 0 0,1-1 0 0 0,-1 1 0 0 0,0 0 0 0 0,-2 0 0 0 0,2 0 1 0 0,1-1 1 0 0,-1 1-1 0 0,1 0 1 0 0,-1 0-1 0 0,1 0 0 0 0,-1 0 1 0 0,1 0-1 0 0,0 1 1 0 0,0-1-1 0 0,-1 0 1 0 0,0 3-1 0 0,-7 5 9 0 0,-18 9-12 0 0,14-5 0 0 0,5-1 0 0 0,-6 6 0 0 0,13-13 0 0 0,1 1 0 0 0,-9 5-12 0 0,7-8-36 0 0,2-1 47 0 0,0-1 0 0 0,0 0 1 0 0,0 1-1 0 0,0-1 0 0 0,0 0 0 0 0,0 1 0 0 0,0-1 0 0 0,1 0 0 0 0,-1 1 1 0 0,0-1-1 0 0,1 0 0 0 0,-1 1 0 0 0,1-1 0 0 0,-1 0 0 0 0,2 2 0 0 0,0 1 3 0 0,4 9-2 0 0,-6-12 0 0 0,1 1 0 0 0,0-1 0 0 0,-1 1 0 0 0,1-1 0 0 0,0 0 0 0 0,-1 0 0 0 0,1 1 0 0 0,0-1 0 0 0,0 0 0 0 0,0 0 0 0 0,0 0 0 0 0,0 0 0 0 0,0 0 0 0 0,1 0 0 0 0,0 1 0 0 0,3 1 0 0 0,-1 1 0 0 0,1-1 0 0 0,0 1 0 0 0,1 0 0 0 0,-1-1 0 0 0,1 0 0 0 0,-1 0 0 0 0,1-1 0 0 0,0 0 0 0 0,0 0 0 0 0,0 0 0 0 0,0-1 0 0 0,0 1 0 0 0,10-1 0 0 0,35 4 0 0 0,-47-4-2 0 0,1-1 0 0 0,-1 1 0 0 0,0 0 0 0 0,0 0 0 0 0,0 1 0 0 0,0-1 1 0 0,0 1-1 0 0,0 0 0 0 0,0 0 0 0 0,-1 0 0 0 0,5 4 0 0 0,-1-1-9 0 0,1 1 0 0 0,-1 0 0 0 0,12 14 0 0 0,-12-11-39 0 0,0 1-1 0 0,6 12 0 0 0,7 10-764 0 0,20 25-2716 0 0,-14-31-4911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20/03/2023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emf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21" Type="http://schemas.openxmlformats.org/officeDocument/2006/relationships/image" Target="../media/image10.emf"/><Relationship Id="rId42" Type="http://schemas.openxmlformats.org/officeDocument/2006/relationships/customXml" Target="../ink/ink28.xml"/><Relationship Id="rId47" Type="http://schemas.openxmlformats.org/officeDocument/2006/relationships/image" Target="../media/image20.emf"/><Relationship Id="rId63" Type="http://schemas.openxmlformats.org/officeDocument/2006/relationships/image" Target="../media/image28.emf"/><Relationship Id="rId68" Type="http://schemas.openxmlformats.org/officeDocument/2006/relationships/customXml" Target="../ink/ink42.xml"/><Relationship Id="rId16" Type="http://schemas.openxmlformats.org/officeDocument/2006/relationships/customXml" Target="../ink/ink12.xml"/><Relationship Id="rId11" Type="http://schemas.openxmlformats.org/officeDocument/2006/relationships/image" Target="../media/image50.emf"/><Relationship Id="rId24" Type="http://schemas.openxmlformats.org/officeDocument/2006/relationships/customXml" Target="../ink/ink17.xml"/><Relationship Id="rId32" Type="http://schemas.openxmlformats.org/officeDocument/2006/relationships/customXml" Target="../ink/ink23.xml"/><Relationship Id="rId37" Type="http://schemas.openxmlformats.org/officeDocument/2006/relationships/image" Target="../media/image15.emf"/><Relationship Id="rId40" Type="http://schemas.openxmlformats.org/officeDocument/2006/relationships/customXml" Target="../ink/ink27.xml"/><Relationship Id="rId45" Type="http://schemas.openxmlformats.org/officeDocument/2006/relationships/image" Target="../media/image19.emf"/><Relationship Id="rId53" Type="http://schemas.openxmlformats.org/officeDocument/2006/relationships/image" Target="../media/image23.emf"/><Relationship Id="rId58" Type="http://schemas.openxmlformats.org/officeDocument/2006/relationships/customXml" Target="../ink/ink36.xml"/><Relationship Id="rId66" Type="http://schemas.openxmlformats.org/officeDocument/2006/relationships/customXml" Target="../ink/ink40.xml"/><Relationship Id="rId74" Type="http://schemas.openxmlformats.org/officeDocument/2006/relationships/customXml" Target="../ink/ink48.xml"/><Relationship Id="rId79" Type="http://schemas.openxmlformats.org/officeDocument/2006/relationships/customXml" Target="../ink/ink53.xml"/><Relationship Id="rId5" Type="http://schemas.openxmlformats.org/officeDocument/2006/relationships/image" Target="../media/image2.emf"/><Relationship Id="rId61" Type="http://schemas.openxmlformats.org/officeDocument/2006/relationships/image" Target="../media/image27.emf"/><Relationship Id="rId19" Type="http://schemas.openxmlformats.org/officeDocument/2006/relationships/image" Target="../media/image9.emf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Relationship Id="rId30" Type="http://schemas.openxmlformats.org/officeDocument/2006/relationships/customXml" Target="../ink/ink22.xml"/><Relationship Id="rId35" Type="http://schemas.openxmlformats.org/officeDocument/2006/relationships/image" Target="../media/image14.emf"/><Relationship Id="rId43" Type="http://schemas.openxmlformats.org/officeDocument/2006/relationships/image" Target="../media/image18.emf"/><Relationship Id="rId48" Type="http://schemas.openxmlformats.org/officeDocument/2006/relationships/customXml" Target="../ink/ink31.xml"/><Relationship Id="rId56" Type="http://schemas.openxmlformats.org/officeDocument/2006/relationships/customXml" Target="../ink/ink35.xml"/><Relationship Id="rId64" Type="http://schemas.openxmlformats.org/officeDocument/2006/relationships/customXml" Target="../ink/ink39.xml"/><Relationship Id="rId69" Type="http://schemas.openxmlformats.org/officeDocument/2006/relationships/customXml" Target="../ink/ink43.xml"/><Relationship Id="rId77" Type="http://schemas.openxmlformats.org/officeDocument/2006/relationships/customXml" Target="../ink/ink51.xml"/><Relationship Id="rId8" Type="http://schemas.openxmlformats.org/officeDocument/2006/relationships/customXml" Target="../ink/ink8.xml"/><Relationship Id="rId51" Type="http://schemas.openxmlformats.org/officeDocument/2006/relationships/image" Target="../media/image22.emf"/><Relationship Id="rId72" Type="http://schemas.openxmlformats.org/officeDocument/2006/relationships/customXml" Target="../ink/ink46.xml"/><Relationship Id="rId80" Type="http://schemas.openxmlformats.org/officeDocument/2006/relationships/customXml" Target="../ink/ink54.xml"/><Relationship Id="rId3" Type="http://schemas.openxmlformats.org/officeDocument/2006/relationships/image" Target="../media/image1.emf"/><Relationship Id="rId12" Type="http://schemas.openxmlformats.org/officeDocument/2006/relationships/customXml" Target="../ink/ink10.xml"/><Relationship Id="rId17" Type="http://schemas.openxmlformats.org/officeDocument/2006/relationships/image" Target="../media/image8.emf"/><Relationship Id="rId25" Type="http://schemas.openxmlformats.org/officeDocument/2006/relationships/customXml" Target="../ink/ink18.xml"/><Relationship Id="rId33" Type="http://schemas.openxmlformats.org/officeDocument/2006/relationships/image" Target="../media/image13.emf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26.emf"/><Relationship Id="rId67" Type="http://schemas.openxmlformats.org/officeDocument/2006/relationships/customXml" Target="../ink/ink41.xml"/><Relationship Id="rId20" Type="http://schemas.openxmlformats.org/officeDocument/2006/relationships/customXml" Target="../ink/ink14.xml"/><Relationship Id="rId41" Type="http://schemas.openxmlformats.org/officeDocument/2006/relationships/image" Target="../media/image17.emf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4.xml"/><Relationship Id="rId75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7.emf"/><Relationship Id="rId23" Type="http://schemas.openxmlformats.org/officeDocument/2006/relationships/customXml" Target="../ink/ink16.xml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21.emf"/><Relationship Id="rId57" Type="http://schemas.openxmlformats.org/officeDocument/2006/relationships/image" Target="../media/image25.emf"/><Relationship Id="rId10" Type="http://schemas.openxmlformats.org/officeDocument/2006/relationships/customXml" Target="../ink/ink9.xml"/><Relationship Id="rId31" Type="http://schemas.openxmlformats.org/officeDocument/2006/relationships/image" Target="../media/image12.emf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29.emf"/><Relationship Id="rId73" Type="http://schemas.openxmlformats.org/officeDocument/2006/relationships/customXml" Target="../ink/ink47.xml"/><Relationship Id="rId78" Type="http://schemas.openxmlformats.org/officeDocument/2006/relationships/customXml" Target="../ink/ink52.xml"/><Relationship Id="rId4" Type="http://schemas.openxmlformats.org/officeDocument/2006/relationships/customXml" Target="../ink/ink6.xml"/><Relationship Id="rId9" Type="http://schemas.openxmlformats.org/officeDocument/2006/relationships/image" Target="../media/image40.emf"/><Relationship Id="rId13" Type="http://schemas.openxmlformats.org/officeDocument/2006/relationships/image" Target="../media/image60.emf"/><Relationship Id="rId18" Type="http://schemas.openxmlformats.org/officeDocument/2006/relationships/customXml" Target="../ink/ink13.xml"/><Relationship Id="rId39" Type="http://schemas.openxmlformats.org/officeDocument/2006/relationships/image" Target="../media/image16.emf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24.emf"/><Relationship Id="rId76" Type="http://schemas.openxmlformats.org/officeDocument/2006/relationships/customXml" Target="../ink/ink50.xml"/><Relationship Id="rId7" Type="http://schemas.openxmlformats.org/officeDocument/2006/relationships/image" Target="../media/image30.emf"/><Relationship Id="rId71" Type="http://schemas.openxmlformats.org/officeDocument/2006/relationships/customXml" Target="../ink/ink45.xml"/><Relationship Id="rId2" Type="http://schemas.openxmlformats.org/officeDocument/2006/relationships/customXml" Target="../ink/ink5.xml"/><Relationship Id="rId2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61" Type="http://schemas.openxmlformats.org/officeDocument/2006/relationships/customXml" Target="../ink/ink56.xml"/><Relationship Id="rId366" Type="http://schemas.openxmlformats.org/officeDocument/2006/relationships/image" Target="../media/image23.png"/><Relationship Id="rId374" Type="http://schemas.openxmlformats.org/officeDocument/2006/relationships/image" Target="../media/image36.png"/><Relationship Id="rId379" Type="http://schemas.openxmlformats.org/officeDocument/2006/relationships/customXml" Target="../ink/ink65.xml"/><Relationship Id="rId387" Type="http://schemas.openxmlformats.org/officeDocument/2006/relationships/customXml" Target="../ink/ink69.xml"/><Relationship Id="rId395" Type="http://schemas.openxmlformats.org/officeDocument/2006/relationships/customXml" Target="../ink/ink73.xml"/><Relationship Id="rId409" Type="http://schemas.openxmlformats.org/officeDocument/2006/relationships/image" Target="../media/image59.png"/><Relationship Id="rId382" Type="http://schemas.openxmlformats.org/officeDocument/2006/relationships/image" Target="../media/image40.png"/><Relationship Id="rId390" Type="http://schemas.openxmlformats.org/officeDocument/2006/relationships/image" Target="../media/image44.png"/><Relationship Id="rId404" Type="http://schemas.openxmlformats.org/officeDocument/2006/relationships/image" Target="../media/image54.png"/><Relationship Id="rId412" Type="http://schemas.openxmlformats.org/officeDocument/2006/relationships/image" Target="../media/image62.png"/><Relationship Id="rId2" Type="http://schemas.openxmlformats.org/officeDocument/2006/relationships/image" Target="../media/image16.png"/><Relationship Id="rId364" Type="http://schemas.openxmlformats.org/officeDocument/2006/relationships/image" Target="../media/image20.png"/><Relationship Id="rId369" Type="http://schemas.openxmlformats.org/officeDocument/2006/relationships/customXml" Target="../ink/ink60.xml"/><Relationship Id="rId377" Type="http://schemas.openxmlformats.org/officeDocument/2006/relationships/customXml" Target="../ink/ink64.xml"/><Relationship Id="rId398" Type="http://schemas.openxmlformats.org/officeDocument/2006/relationships/image" Target="../media/image48.png"/><Relationship Id="rId372" Type="http://schemas.openxmlformats.org/officeDocument/2006/relationships/image" Target="../media/image35.png"/><Relationship Id="rId380" Type="http://schemas.openxmlformats.org/officeDocument/2006/relationships/image" Target="../media/image39.png"/><Relationship Id="rId385" Type="http://schemas.openxmlformats.org/officeDocument/2006/relationships/customXml" Target="../ink/ink68.xml"/><Relationship Id="rId393" Type="http://schemas.openxmlformats.org/officeDocument/2006/relationships/customXml" Target="../ink/ink72.xml"/><Relationship Id="rId402" Type="http://schemas.openxmlformats.org/officeDocument/2006/relationships/image" Target="../media/image52.png"/><Relationship Id="rId407" Type="http://schemas.openxmlformats.org/officeDocument/2006/relationships/image" Target="../media/image57.png"/><Relationship Id="rId410" Type="http://schemas.openxmlformats.org/officeDocument/2006/relationships/image" Target="../media/image60.png"/><Relationship Id="rId367" Type="http://schemas.openxmlformats.org/officeDocument/2006/relationships/customXml" Target="../ink/ink59.xml"/><Relationship Id="rId388" Type="http://schemas.openxmlformats.org/officeDocument/2006/relationships/image" Target="../media/image43.png"/><Relationship Id="rId392" Type="http://schemas.openxmlformats.org/officeDocument/2006/relationships/image" Target="../media/image45.png"/><Relationship Id="rId401" Type="http://schemas.openxmlformats.org/officeDocument/2006/relationships/image" Target="../media/image51.png"/><Relationship Id="rId414" Type="http://schemas.openxmlformats.org/officeDocument/2006/relationships/image" Target="../media/image64.png"/><Relationship Id="rId362" Type="http://schemas.openxmlformats.org/officeDocument/2006/relationships/image" Target="../media/image210.emf"/><Relationship Id="rId370" Type="http://schemas.openxmlformats.org/officeDocument/2006/relationships/image" Target="../media/image34.png"/><Relationship Id="rId375" Type="http://schemas.openxmlformats.org/officeDocument/2006/relationships/customXml" Target="../ink/ink63.xml"/><Relationship Id="rId383" Type="http://schemas.openxmlformats.org/officeDocument/2006/relationships/customXml" Target="../ink/ink67.xml"/><Relationship Id="rId391" Type="http://schemas.openxmlformats.org/officeDocument/2006/relationships/customXml" Target="../ink/ink71.xml"/><Relationship Id="rId396" Type="http://schemas.openxmlformats.org/officeDocument/2006/relationships/image" Target="../media/image47.png"/><Relationship Id="rId405" Type="http://schemas.openxmlformats.org/officeDocument/2006/relationships/image" Target="../media/image55.png"/><Relationship Id="rId413" Type="http://schemas.openxmlformats.org/officeDocument/2006/relationships/image" Target="../media/image63.png"/><Relationship Id="rId3" Type="http://schemas.openxmlformats.org/officeDocument/2006/relationships/customXml" Target="../ink/ink55.xml"/><Relationship Id="rId400" Type="http://schemas.openxmlformats.org/officeDocument/2006/relationships/image" Target="../media/image50.png"/><Relationship Id="rId360" Type="http://schemas.openxmlformats.org/officeDocument/2006/relationships/image" Target="../media/image209.emf"/><Relationship Id="rId365" Type="http://schemas.openxmlformats.org/officeDocument/2006/relationships/customXml" Target="../ink/ink58.xml"/><Relationship Id="rId373" Type="http://schemas.openxmlformats.org/officeDocument/2006/relationships/customXml" Target="../ink/ink62.xml"/><Relationship Id="rId378" Type="http://schemas.openxmlformats.org/officeDocument/2006/relationships/image" Target="../media/image38.png"/><Relationship Id="rId381" Type="http://schemas.openxmlformats.org/officeDocument/2006/relationships/customXml" Target="../ink/ink66.xml"/><Relationship Id="rId386" Type="http://schemas.openxmlformats.org/officeDocument/2006/relationships/image" Target="../media/image42.png"/><Relationship Id="rId394" Type="http://schemas.openxmlformats.org/officeDocument/2006/relationships/image" Target="../media/image46.png"/><Relationship Id="rId399" Type="http://schemas.openxmlformats.org/officeDocument/2006/relationships/image" Target="../media/image49.png"/><Relationship Id="rId403" Type="http://schemas.openxmlformats.org/officeDocument/2006/relationships/image" Target="../media/image53.png"/><Relationship Id="rId408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11" Type="http://schemas.openxmlformats.org/officeDocument/2006/relationships/image" Target="../media/image61.png"/><Relationship Id="rId363" Type="http://schemas.openxmlformats.org/officeDocument/2006/relationships/customXml" Target="../ink/ink57.xml"/><Relationship Id="rId368" Type="http://schemas.openxmlformats.org/officeDocument/2006/relationships/image" Target="../media/image29.png"/><Relationship Id="rId371" Type="http://schemas.openxmlformats.org/officeDocument/2006/relationships/customXml" Target="../ink/ink61.xml"/><Relationship Id="rId376" Type="http://schemas.openxmlformats.org/officeDocument/2006/relationships/image" Target="../media/image37.png"/><Relationship Id="rId384" Type="http://schemas.openxmlformats.org/officeDocument/2006/relationships/image" Target="../media/image41.png"/><Relationship Id="rId389" Type="http://schemas.openxmlformats.org/officeDocument/2006/relationships/customXml" Target="../ink/ink70.xml"/><Relationship Id="rId397" Type="http://schemas.openxmlformats.org/officeDocument/2006/relationships/customXml" Target="../ink/ink74.xml"/><Relationship Id="rId406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470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.xml"/><Relationship Id="rId21" Type="http://schemas.openxmlformats.org/officeDocument/2006/relationships/image" Target="../media/image91.png"/><Relationship Id="rId42" Type="http://schemas.openxmlformats.org/officeDocument/2006/relationships/customXml" Target="../ink/ink93.xml"/><Relationship Id="rId47" Type="http://schemas.openxmlformats.org/officeDocument/2006/relationships/image" Target="../media/image104.png"/><Relationship Id="rId63" Type="http://schemas.openxmlformats.org/officeDocument/2006/relationships/image" Target="../media/image112.png"/><Relationship Id="rId68" Type="http://schemas.openxmlformats.org/officeDocument/2006/relationships/customXml" Target="../ink/ink106.xml"/><Relationship Id="rId2" Type="http://schemas.openxmlformats.org/officeDocument/2006/relationships/image" Target="../media/image80.png"/><Relationship Id="rId16" Type="http://schemas.openxmlformats.org/officeDocument/2006/relationships/customXml" Target="../ink/ink80.xml"/><Relationship Id="rId29" Type="http://schemas.openxmlformats.org/officeDocument/2006/relationships/image" Target="../media/image95.png"/><Relationship Id="rId11" Type="http://schemas.openxmlformats.org/officeDocument/2006/relationships/image" Target="../media/image86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99.png"/><Relationship Id="rId40" Type="http://schemas.openxmlformats.org/officeDocument/2006/relationships/customXml" Target="../ink/ink92.xml"/><Relationship Id="rId45" Type="http://schemas.openxmlformats.org/officeDocument/2006/relationships/image" Target="../media/image103.png"/><Relationship Id="rId53" Type="http://schemas.openxmlformats.org/officeDocument/2006/relationships/image" Target="../media/image107.png"/><Relationship Id="rId58" Type="http://schemas.openxmlformats.org/officeDocument/2006/relationships/customXml" Target="../ink/ink101.xml"/><Relationship Id="rId66" Type="http://schemas.openxmlformats.org/officeDocument/2006/relationships/customXml" Target="../ink/ink105.xml"/><Relationship Id="rId74" Type="http://schemas.openxmlformats.org/officeDocument/2006/relationships/image" Target="../media/image118.png"/><Relationship Id="rId5" Type="http://schemas.openxmlformats.org/officeDocument/2006/relationships/image" Target="../media/image83.png"/><Relationship Id="rId61" Type="http://schemas.openxmlformats.org/officeDocument/2006/relationships/image" Target="../media/image111.png"/><Relationship Id="rId19" Type="http://schemas.openxmlformats.org/officeDocument/2006/relationships/image" Target="../media/image90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94.png"/><Relationship Id="rId30" Type="http://schemas.openxmlformats.org/officeDocument/2006/relationships/customXml" Target="../ink/ink87.xml"/><Relationship Id="rId35" Type="http://schemas.openxmlformats.org/officeDocument/2006/relationships/image" Target="../media/image98.png"/><Relationship Id="rId43" Type="http://schemas.openxmlformats.org/officeDocument/2006/relationships/image" Target="../media/image102.png"/><Relationship Id="rId48" Type="http://schemas.openxmlformats.org/officeDocument/2006/relationships/customXml" Target="../ink/ink96.xml"/><Relationship Id="rId56" Type="http://schemas.openxmlformats.org/officeDocument/2006/relationships/customXml" Target="../ink/ink100.xml"/><Relationship Id="rId64" Type="http://schemas.openxmlformats.org/officeDocument/2006/relationships/customXml" Target="../ink/ink104.xml"/><Relationship Id="rId69" Type="http://schemas.openxmlformats.org/officeDocument/2006/relationships/image" Target="../media/image115.png"/><Relationship Id="rId8" Type="http://schemas.openxmlformats.org/officeDocument/2006/relationships/customXml" Target="../ink/ink76.xml"/><Relationship Id="rId51" Type="http://schemas.openxmlformats.org/officeDocument/2006/relationships/image" Target="../media/image106.png"/><Relationship Id="rId72" Type="http://schemas.openxmlformats.org/officeDocument/2006/relationships/customXml" Target="../ink/ink108.xml"/><Relationship Id="rId3" Type="http://schemas.openxmlformats.org/officeDocument/2006/relationships/image" Target="../media/image81.png"/><Relationship Id="rId12" Type="http://schemas.openxmlformats.org/officeDocument/2006/relationships/customXml" Target="../ink/ink78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91.xml"/><Relationship Id="rId46" Type="http://schemas.openxmlformats.org/officeDocument/2006/relationships/customXml" Target="../ink/ink95.xml"/><Relationship Id="rId59" Type="http://schemas.openxmlformats.org/officeDocument/2006/relationships/image" Target="../media/image110.png"/><Relationship Id="rId67" Type="http://schemas.openxmlformats.org/officeDocument/2006/relationships/image" Target="../media/image114.png"/><Relationship Id="rId20" Type="http://schemas.openxmlformats.org/officeDocument/2006/relationships/customXml" Target="../ink/ink82.xml"/><Relationship Id="rId41" Type="http://schemas.openxmlformats.org/officeDocument/2006/relationships/image" Target="../media/image101.png"/><Relationship Id="rId54" Type="http://schemas.openxmlformats.org/officeDocument/2006/relationships/customXml" Target="../ink/ink99.xml"/><Relationship Id="rId62" Type="http://schemas.openxmlformats.org/officeDocument/2006/relationships/customXml" Target="../ink/ink103.xml"/><Relationship Id="rId70" Type="http://schemas.openxmlformats.org/officeDocument/2006/relationships/customXml" Target="../ink/ink107.xml"/><Relationship Id="rId75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49" Type="http://schemas.openxmlformats.org/officeDocument/2006/relationships/image" Target="../media/image105.png"/><Relationship Id="rId57" Type="http://schemas.openxmlformats.org/officeDocument/2006/relationships/image" Target="../media/image109.png"/><Relationship Id="rId10" Type="http://schemas.openxmlformats.org/officeDocument/2006/relationships/customXml" Target="../ink/ink77.xml"/><Relationship Id="rId31" Type="http://schemas.openxmlformats.org/officeDocument/2006/relationships/image" Target="../media/image96.png"/><Relationship Id="rId44" Type="http://schemas.openxmlformats.org/officeDocument/2006/relationships/customXml" Target="../ink/ink94.xml"/><Relationship Id="rId52" Type="http://schemas.openxmlformats.org/officeDocument/2006/relationships/customXml" Target="../ink/ink98.xml"/><Relationship Id="rId60" Type="http://schemas.openxmlformats.org/officeDocument/2006/relationships/customXml" Target="../ink/ink102.xml"/><Relationship Id="rId65" Type="http://schemas.openxmlformats.org/officeDocument/2006/relationships/image" Target="../media/image113.png"/><Relationship Id="rId73" Type="http://schemas.openxmlformats.org/officeDocument/2006/relationships/image" Target="../media/image117.png"/><Relationship Id="rId4" Type="http://schemas.openxmlformats.org/officeDocument/2006/relationships/image" Target="../media/image82.png"/><Relationship Id="rId9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customXml" Target="../ink/ink81.xml"/><Relationship Id="rId39" Type="http://schemas.openxmlformats.org/officeDocument/2006/relationships/image" Target="../media/image100.png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108.png"/><Relationship Id="rId7" Type="http://schemas.openxmlformats.org/officeDocument/2006/relationships/image" Target="../media/image84.png"/><Relationship Id="rId71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apply antiderivatives to solve problems </a:t>
            </a:r>
            <a:r>
              <a:rPr lang="en-GB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in worded context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Determine displacement given velocity in linear motion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Determine positions given linear acceleration and initial values of position and velocity</a:t>
            </a:r>
            <a:endParaRPr lang="en-GB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73582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ATAR Exam 2021 Calc-Assumed (8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/>
              <p:nvPr/>
            </p:nvSpPr>
            <p:spPr>
              <a:xfrm>
                <a:off x="184558" y="711869"/>
                <a:ext cx="11912367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Small body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moves in a straight line with acceleration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cm/s</a:t>
                </a:r>
                <a:r>
                  <a:rPr lang="en-AU" sz="2200" baseline="30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 given by</a:t>
                </a:r>
              </a:p>
              <a:p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𝐴𝑡</m:t>
                      </m:r>
                      <m:r>
                        <a:rPr lang="en-AU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AU" sz="2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Initially,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has a displacement of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cm relative to a fixed point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is moving with a velocity of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cm/s. Three seconds later,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has a displacement of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3.8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cm and a velocity of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−5.9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cm/s.</a:t>
                </a:r>
              </a:p>
              <a:p>
                <a:endParaRPr lang="en-AU" sz="22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 the value of the constant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value of the constant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(6 marks)</a:t>
                </a:r>
              </a:p>
              <a:p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Determine the minimum velocity of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			(2 marks)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8" y="711869"/>
                <a:ext cx="11912367" cy="3139321"/>
              </a:xfrm>
              <a:prstGeom prst="rect">
                <a:avLst/>
              </a:prstGeom>
              <a:blipFill>
                <a:blip r:embed="rId2"/>
                <a:stretch>
                  <a:fillRect l="-665" t="-1165" b="-3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47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73582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ATAR Exam 2021 Calc-Assumed (8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/>
              <p:nvPr/>
            </p:nvSpPr>
            <p:spPr>
              <a:xfrm>
                <a:off x="75502" y="669924"/>
                <a:ext cx="119123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 the value of the constant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value of the constant </a:t>
                </a:r>
                <a14:m>
                  <m:oMath xmlns:m="http://schemas.openxmlformats.org/officeDocument/2006/math">
                    <m:r>
                      <a:rPr lang="en-AU" sz="2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AU" sz="2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(6 marks)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" y="669924"/>
                <a:ext cx="11912367" cy="430887"/>
              </a:xfrm>
              <a:prstGeom prst="rect">
                <a:avLst/>
              </a:prstGeom>
              <a:blipFill>
                <a:blip r:embed="rId2"/>
                <a:stretch>
                  <a:fillRect l="-563" t="-8451" b="-281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44">
                <a:extLst>
                  <a:ext uri="{FF2B5EF4-FFF2-40B4-BE49-F238E27FC236}">
                    <a16:creationId xmlns:a16="http://schemas.microsoft.com/office/drawing/2014/main" id="{1C4B640E-791F-6DF7-1BE3-D186BF7AA804}"/>
                  </a:ext>
                </a:extLst>
              </p:cNvPr>
              <p:cNvSpPr txBox="1"/>
              <p:nvPr/>
            </p:nvSpPr>
            <p:spPr>
              <a:xfrm>
                <a:off x="338247" y="1130349"/>
                <a:ext cx="6681773" cy="46418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Velocity: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𝐵𝑡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Displacement: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+4</m:t>
                          </m:r>
                        </m:e>
                      </m:nary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=4.5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+4=−5.9</m:t>
                      </m:r>
                    </m:oMath>
                  </m:oMathPara>
                </a14:m>
                <a:endParaRPr lang="en-AU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=4.5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+4.5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+20=3.8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=0.6,  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=−4.2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" name="Text Box 44">
                <a:extLst>
                  <a:ext uri="{FF2B5EF4-FFF2-40B4-BE49-F238E27FC236}">
                    <a16:creationId xmlns:a16="http://schemas.microsoft.com/office/drawing/2014/main" id="{1C4B640E-791F-6DF7-1BE3-D186BF7A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7" y="1130349"/>
                <a:ext cx="6681773" cy="4641850"/>
              </a:xfrm>
              <a:prstGeom prst="rect">
                <a:avLst/>
              </a:prstGeom>
              <a:blipFill>
                <a:blip r:embed="rId3"/>
                <a:stretch>
                  <a:fillRect l="-2095" t="-1573" b="-18611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4">
                <a:extLst>
                  <a:ext uri="{FF2B5EF4-FFF2-40B4-BE49-F238E27FC236}">
                    <a16:creationId xmlns:a16="http://schemas.microsoft.com/office/drawing/2014/main" id="{978342E5-C9B0-A622-F29E-127437926A33}"/>
                  </a:ext>
                </a:extLst>
              </p:cNvPr>
              <p:cNvSpPr txBox="1"/>
              <p:nvPr/>
            </p:nvSpPr>
            <p:spPr>
              <a:xfrm>
                <a:off x="6371496" y="3062709"/>
                <a:ext cx="5482257" cy="2465636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antiderivative for velocity, constant evaluated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integral for displacement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displacement, constant evaluated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expressions for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(3)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value of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value of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44">
                <a:extLst>
                  <a:ext uri="{FF2B5EF4-FFF2-40B4-BE49-F238E27FC236}">
                    <a16:creationId xmlns:a16="http://schemas.microsoft.com/office/drawing/2014/main" id="{978342E5-C9B0-A622-F29E-127437926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496" y="3062709"/>
                <a:ext cx="5482257" cy="2465636"/>
              </a:xfrm>
              <a:prstGeom prst="rect">
                <a:avLst/>
              </a:prstGeom>
              <a:blipFill>
                <a:blip r:embed="rId4"/>
                <a:stretch>
                  <a:fillRect l="-2553" t="-3202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2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73582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ATAR Exam 2021 Calc-Assumed (8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/>
              <p:nvPr/>
            </p:nvSpPr>
            <p:spPr>
              <a:xfrm>
                <a:off x="75502" y="669924"/>
                <a:ext cx="1191236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2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Determine the minimum velocity of </a:t>
                </a:r>
                <a14:m>
                  <m:oMath xmlns:m="http://schemas.openxmlformats.org/officeDocument/2006/math">
                    <m:r>
                      <a:rPr lang="en-AU" sz="2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AU" sz="22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			(2 marks)</a:t>
                </a:r>
              </a:p>
              <a:p>
                <a:endParaRPr lang="en-AU" sz="22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2" y="669924"/>
                <a:ext cx="11912367" cy="769441"/>
              </a:xfrm>
              <a:prstGeom prst="rect">
                <a:avLst/>
              </a:prstGeom>
              <a:blipFill>
                <a:blip r:embed="rId2"/>
                <a:stretch>
                  <a:fillRect l="-665" t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5">
                <a:extLst>
                  <a:ext uri="{FF2B5EF4-FFF2-40B4-BE49-F238E27FC236}">
                    <a16:creationId xmlns:a16="http://schemas.microsoft.com/office/drawing/2014/main" id="{959425CF-1BE7-B2E8-3DD9-F1EE77482DA9}"/>
                  </a:ext>
                </a:extLst>
              </p:cNvPr>
              <p:cNvSpPr txBox="1"/>
              <p:nvPr/>
            </p:nvSpPr>
            <p:spPr>
              <a:xfrm>
                <a:off x="2113625" y="1247280"/>
                <a:ext cx="7964749" cy="4496179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⇒0.6</m:t>
                      </m:r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−4.2=0</m:t>
                      </m:r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AU" sz="24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</m:t>
                      </m:r>
                    </m:oMath>
                  </m:oMathPara>
                </a14:m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</m:d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−10.7 </m:t>
                      </m:r>
                      <m:r>
                        <m:rPr>
                          <m:nor/>
                        </m:rPr>
                        <a:rPr lang="en-AU" sz="240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cm</m:t>
                      </m:r>
                      <m:r>
                        <m:rPr>
                          <m:nor/>
                        </m:rPr>
                        <a:rPr lang="en-AU" sz="240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AU" sz="240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4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indicates time for minimum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minimum velocity</a:t>
                </a: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5" name="Text Box 45">
                <a:extLst>
                  <a:ext uri="{FF2B5EF4-FFF2-40B4-BE49-F238E27FC236}">
                    <a16:creationId xmlns:a16="http://schemas.microsoft.com/office/drawing/2014/main" id="{959425CF-1BE7-B2E8-3DD9-F1EE77482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25" y="1247280"/>
                <a:ext cx="7964749" cy="4496179"/>
              </a:xfrm>
              <a:prstGeom prst="rect">
                <a:avLst/>
              </a:prstGeom>
              <a:blipFill>
                <a:blip r:embed="rId3"/>
                <a:stretch>
                  <a:fillRect l="-2372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73582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ATAR Exam 2021 Calc-Assumed (8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/>
              <p:nvPr/>
            </p:nvSpPr>
            <p:spPr>
              <a:xfrm>
                <a:off x="139816" y="737036"/>
                <a:ext cx="11912367" cy="4345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The volume,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000" dirty="0"/>
                  <a:t> litres, of fuel in a tank is reduced between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AU" sz="2000" dirty="0"/>
                  <a:t> minutes so that</a:t>
                </a:r>
              </a:p>
              <a:p>
                <a:r>
                  <a:rPr lang="en-AU" sz="20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=−165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52</m:t>
                                        </m:r>
                                      </m:e>
                                    </m:ba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/>
              </a:p>
              <a:p>
                <a:r>
                  <a:rPr lang="en-AU" sz="2000" dirty="0"/>
                  <a:t> </a:t>
                </a:r>
              </a:p>
              <a:p>
                <a:pPr marL="342900" indent="-342900">
                  <a:buAutoNum type="alphaLcParenBoth"/>
                </a:pPr>
                <a:r>
                  <a:rPr lang="en-AU" sz="2000" dirty="0"/>
                  <a:t>Determine, to the nearest litre, the amount of fuel emptied from the tank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err="1"/>
                  <a:t>i</a:t>
                </a:r>
                <a:r>
                  <a:rPr lang="en-AU" sz="2000" dirty="0"/>
                  <a:t>. 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first minute. (3marks)</a:t>
                </a:r>
              </a:p>
              <a:p>
                <a:r>
                  <a:rPr lang="en-AU" sz="2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ii. 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last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minutes. (1 mark)</a:t>
                </a:r>
              </a:p>
              <a:p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tank initially held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19 200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litres of fuel.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	Determine the volume of fuel in the tank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minutes after the instant that the volume in the tank reached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14 000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litres.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(4 marks)</a:t>
                </a:r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6" y="737036"/>
                <a:ext cx="11912367" cy="4345677"/>
              </a:xfrm>
              <a:prstGeom prst="rect">
                <a:avLst/>
              </a:prstGeom>
              <a:blipFill>
                <a:blip r:embed="rId2"/>
                <a:stretch>
                  <a:fillRect l="-563" t="-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4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73582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ATAR Exam 2021 Calc-Assumed (8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/>
              <p:nvPr/>
            </p:nvSpPr>
            <p:spPr>
              <a:xfrm>
                <a:off x="139816" y="737036"/>
                <a:ext cx="11912367" cy="1914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The volume,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000" dirty="0"/>
                  <a:t> litres, of fuel in a tank is reduced between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AU" sz="2000" dirty="0"/>
                  <a:t> minutes so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=−165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52</m:t>
                                        </m:r>
                                      </m:e>
                                    </m:ba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/>
              </a:p>
              <a:p>
                <a:r>
                  <a:rPr lang="en-AU" sz="2000" dirty="0"/>
                  <a:t> Determine, to the nearest litre, the amount of fuel emptied from the tank</a:t>
                </a:r>
              </a:p>
              <a:p>
                <a:r>
                  <a:rPr lang="en-AU" sz="2000" dirty="0"/>
                  <a:t> </a:t>
                </a:r>
                <a:r>
                  <a:rPr lang="en-AU" sz="2000" dirty="0" err="1"/>
                  <a:t>i</a:t>
                </a:r>
                <a:r>
                  <a:rPr lang="en-AU" sz="2000" dirty="0"/>
                  <a:t>. 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first minute. (3marks)</a:t>
                </a:r>
              </a:p>
              <a:p>
                <a:r>
                  <a:rPr lang="en-AU" sz="2000" dirty="0">
                    <a:latin typeface="Arial" panose="020B0604020202020204" pitchFamily="34" charset="0"/>
                    <a:cs typeface="Times New Roman" panose="02020603050405020304" pitchFamily="18" charset="0"/>
                  </a:rPr>
                  <a:t>ii. 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the last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minutes. (1 mark)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6" y="737036"/>
                <a:ext cx="11912367" cy="1914242"/>
              </a:xfrm>
              <a:prstGeom prst="rect">
                <a:avLst/>
              </a:prstGeom>
              <a:blipFill>
                <a:blip r:embed="rId2"/>
                <a:stretch>
                  <a:fillRect l="-563" t="-1911" b="-47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3">
                <a:extLst>
                  <a:ext uri="{FF2B5EF4-FFF2-40B4-BE49-F238E27FC236}">
                    <a16:creationId xmlns:a16="http://schemas.microsoft.com/office/drawing/2014/main" id="{CF2EBC7E-47BF-0AB0-E091-D9EC3339E6A6}"/>
                  </a:ext>
                </a:extLst>
              </p:cNvPr>
              <p:cNvSpPr txBox="1"/>
              <p:nvPr/>
            </p:nvSpPr>
            <p:spPr>
              <a:xfrm>
                <a:off x="381640" y="2803539"/>
                <a:ext cx="5364819" cy="429319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i) 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−165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mr>
                                    <m:m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52</m:t>
                                            </m:r>
                                          </m:e>
                                        </m:ba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AU" sz="200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5.6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AU" sz="2000" b="0" i="1" smtClean="0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litres were emptied.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0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writes integral for change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evaluates integral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answers as positive number of litres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3" name="Text Box 33">
                <a:extLst>
                  <a:ext uri="{FF2B5EF4-FFF2-40B4-BE49-F238E27FC236}">
                    <a16:creationId xmlns:a16="http://schemas.microsoft.com/office/drawing/2014/main" id="{CF2EBC7E-47BF-0AB0-E091-D9EC3339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0" y="2803539"/>
                <a:ext cx="5364819" cy="4293190"/>
              </a:xfrm>
              <a:prstGeom prst="rect">
                <a:avLst/>
              </a:prstGeom>
              <a:blipFill>
                <a:blip r:embed="rId3"/>
                <a:stretch>
                  <a:fillRect l="-2951" t="-1560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4">
                <a:extLst>
                  <a:ext uri="{FF2B5EF4-FFF2-40B4-BE49-F238E27FC236}">
                    <a16:creationId xmlns:a16="http://schemas.microsoft.com/office/drawing/2014/main" id="{531AE8AD-F8E5-3AAF-7B4A-268389367305}"/>
                  </a:ext>
                </a:extLst>
              </p:cNvPr>
              <p:cNvSpPr txBox="1"/>
              <p:nvPr/>
            </p:nvSpPr>
            <p:spPr>
              <a:xfrm>
                <a:off x="6445542" y="2904973"/>
                <a:ext cx="5273877" cy="2254256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ii) 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aln/>
                        </m:rP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46</m:t>
                          </m:r>
                        </m:sub>
                        <m:sup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52</m:t>
                          </m:r>
                        </m:sup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−165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mr>
                                    <m:m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52</m:t>
                                            </m:r>
                                          </m:e>
                                        </m:ba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AU" sz="20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557.56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AU" sz="2000" b="0" i="1" smtClean="0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58</m:t>
                    </m:r>
                  </m:oMath>
                </a14:m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litres were emptied.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endParaRPr lang="en-AU" sz="2000" b="1" dirty="0">
                  <a:solidFill>
                    <a:srgbClr val="2F5597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0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number of litres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4" name="Text Box 34">
                <a:extLst>
                  <a:ext uri="{FF2B5EF4-FFF2-40B4-BE49-F238E27FC236}">
                    <a16:creationId xmlns:a16="http://schemas.microsoft.com/office/drawing/2014/main" id="{531AE8AD-F8E5-3AAF-7B4A-26838936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42" y="2904973"/>
                <a:ext cx="5273877" cy="2254256"/>
              </a:xfrm>
              <a:prstGeom prst="rect">
                <a:avLst/>
              </a:prstGeom>
              <a:blipFill>
                <a:blip r:embed="rId4"/>
                <a:stretch>
                  <a:fillRect l="-2887" t="-2973" b="-25946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98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735826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ATAR Exam 2021 Calc-Assumed (8 marks)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/>
              <p:nvPr/>
            </p:nvSpPr>
            <p:spPr>
              <a:xfrm>
                <a:off x="139816" y="686702"/>
                <a:ext cx="11912367" cy="2529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The volume,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sz="2000" dirty="0"/>
                  <a:t> litres, of fuel in a tank is reduced between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=52</m:t>
                    </m:r>
                  </m:oMath>
                </a14:m>
                <a:r>
                  <a:rPr lang="en-AU" sz="2000" dirty="0"/>
                  <a:t> minutes so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=−165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𝜋</m:t>
                      </m:r>
                      <m:func>
                        <m:func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52</m:t>
                                        </m:r>
                                      </m:e>
                                    </m:ba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/>
              </a:p>
              <a:p>
                <a:r>
                  <a:rPr lang="en-AU" sz="2000" dirty="0"/>
                  <a:t> </a:t>
                </a:r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tank initially held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19 200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litres of fuel.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31800" indent="-431800">
                  <a:tabLst>
                    <a:tab pos="431800" algn="l"/>
                    <a:tab pos="6012815" algn="r"/>
                  </a:tabLst>
                </a:pP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	Determine the volume of fuel in the tank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minutes after the instant that the volume in the tank reached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14 000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litres.</a:t>
                </a:r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(4 marks)</a:t>
                </a:r>
                <a:endParaRPr lang="en-AU" sz="2000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CBA163-0EF1-C98E-DE0C-9BCF5D58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6" y="686702"/>
                <a:ext cx="11912367" cy="2529795"/>
              </a:xfrm>
              <a:prstGeom prst="rect">
                <a:avLst/>
              </a:prstGeom>
              <a:blipFill>
                <a:blip r:embed="rId2"/>
                <a:stretch>
                  <a:fillRect l="-563" t="-1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5">
                <a:extLst>
                  <a:ext uri="{FF2B5EF4-FFF2-40B4-BE49-F238E27FC236}">
                    <a16:creationId xmlns:a16="http://schemas.microsoft.com/office/drawing/2014/main" id="{BB7CDD0F-EF89-CA72-4252-CAFD5558333C}"/>
                  </a:ext>
                </a:extLst>
              </p:cNvPr>
              <p:cNvSpPr txBox="1"/>
              <p:nvPr/>
            </p:nvSpPr>
            <p:spPr>
              <a:xfrm>
                <a:off x="139816" y="2794904"/>
                <a:ext cx="6105596" cy="3376394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−165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mr>
                                    <m:m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52</m:t>
                                            </m:r>
                                          </m:e>
                                        </m:bar>
                                      </m:e>
                                    </m:mr>
                                  </m:m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AU" sz="2000" b="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=8060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=19 200⇒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=11 140</m:t>
                      </m:r>
                    </m:oMath>
                  </m:oMathPara>
                </a14:m>
                <a:endParaRPr lang="en-AU" sz="2000" dirty="0">
                  <a:solidFill>
                    <a:srgbClr val="00336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8060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0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11 140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aln/>
                        </m:rP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14 000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8060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0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+11 140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=14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AU" sz="2000" b="0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00</m:t>
                      </m:r>
                    </m:oMath>
                  </m:oMathPara>
                </a14:m>
                <a:endParaRPr lang="en-AU" sz="2000" b="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=19.996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</m:e>
                      </m:d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=6 972 </m:t>
                      </m:r>
                      <m:r>
                        <m:rPr>
                          <m:nor/>
                        </m:rPr>
                        <a:rPr lang="en-AU" sz="2000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 Box 35">
                <a:extLst>
                  <a:ext uri="{FF2B5EF4-FFF2-40B4-BE49-F238E27FC236}">
                    <a16:creationId xmlns:a16="http://schemas.microsoft.com/office/drawing/2014/main" id="{BB7CDD0F-EF89-CA72-4252-CAFD55583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6" y="2794904"/>
                <a:ext cx="6105596" cy="3376394"/>
              </a:xfrm>
              <a:prstGeom prst="rect">
                <a:avLst/>
              </a:prstGeom>
              <a:blipFill>
                <a:blip r:embed="rId3"/>
                <a:stretch>
                  <a:fillRect b="-14414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5">
                <a:extLst>
                  <a:ext uri="{FF2B5EF4-FFF2-40B4-BE49-F238E27FC236}">
                    <a16:creationId xmlns:a16="http://schemas.microsoft.com/office/drawing/2014/main" id="{1BEDE9B6-E2B4-8A63-3A70-464A636328D6}"/>
                  </a:ext>
                </a:extLst>
              </p:cNvPr>
              <p:cNvSpPr txBox="1"/>
              <p:nvPr/>
            </p:nvSpPr>
            <p:spPr>
              <a:xfrm>
                <a:off x="7358267" y="3501897"/>
                <a:ext cx="4393077" cy="3376394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0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antiderivative for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AU" sz="2000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determines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determines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volume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4" name="Text Box 35">
                <a:extLst>
                  <a:ext uri="{FF2B5EF4-FFF2-40B4-BE49-F238E27FC236}">
                    <a16:creationId xmlns:a16="http://schemas.microsoft.com/office/drawing/2014/main" id="{1BEDE9B6-E2B4-8A63-3A70-464A6363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267" y="3501897"/>
                <a:ext cx="4393077" cy="3376394"/>
              </a:xfrm>
              <a:prstGeom prst="rect">
                <a:avLst/>
              </a:prstGeom>
              <a:blipFill>
                <a:blip r:embed="rId4"/>
                <a:stretch>
                  <a:fillRect l="-3463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5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6J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C254A-C176-42A8-BCE9-100E1248DA78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712514" cy="2478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An oil tank is drained of oil such that if 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AU" sz="2400" b="1" dirty="0"/>
                  <a:t> </a:t>
                </a:r>
                <a:r>
                  <a:rPr lang="en-AU" sz="2400" b="1" dirty="0" err="1"/>
                  <a:t>kL</a:t>
                </a:r>
                <a:r>
                  <a:rPr lang="en-AU" sz="2400" b="1" dirty="0"/>
                  <a:t> of oil are in the tank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AU" sz="2400" b="1" dirty="0"/>
                  <a:t> minutes after draining commences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𝒅𝑽</m:t>
                        </m:r>
                      </m:num>
                      <m:den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n-US" sz="2400" b="1" dirty="0"/>
                  <a:t>.</a:t>
                </a:r>
              </a:p>
              <a:p>
                <a:r>
                  <a:rPr lang="en-US" sz="2400" b="1" dirty="0"/>
                  <a:t>The initially full tank is emptied in 5 minutes.</a:t>
                </a:r>
              </a:p>
              <a:p>
                <a:pPr marL="457200" indent="-457200">
                  <a:buAutoNum type="alphaLcParenR"/>
                </a:pPr>
                <a:r>
                  <a:rPr lang="en-US" sz="2400" b="1" dirty="0"/>
                  <a:t>Write an expression which, if evaluated, would give the number of </a:t>
                </a:r>
                <a:r>
                  <a:rPr lang="en-US" sz="2400" b="1" dirty="0" err="1"/>
                  <a:t>kilolitres</a:t>
                </a:r>
                <a:r>
                  <a:rPr lang="en-US" sz="2400" b="1" dirty="0"/>
                  <a:t> of oil drained from the tank in the first minute.</a:t>
                </a:r>
              </a:p>
              <a:p>
                <a:pPr marL="457200" indent="-457200">
                  <a:buAutoNum type="alphaLcParenR"/>
                </a:pPr>
                <a:r>
                  <a:rPr lang="en-US" sz="2400" b="1" dirty="0"/>
                  <a:t>Determine the number of Kiloliters of oil drained from the tank in the fourth minute.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1C254A-C176-42A8-BCE9-100E1248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712514" cy="2478051"/>
              </a:xfrm>
              <a:prstGeom prst="rect">
                <a:avLst/>
              </a:prstGeom>
              <a:blipFill rotWithShape="0">
                <a:blip r:embed="rId2"/>
                <a:stretch>
                  <a:fillRect l="-833" t="-1970" b="-46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3184" y="3007217"/>
                <a:ext cx="2282613" cy="73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−20 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4" y="3007217"/>
                <a:ext cx="2282613" cy="7396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4945609" y="1030254"/>
              <a:ext cx="703440" cy="205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7969" y="1006854"/>
                <a:ext cx="744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5200849" y="69774"/>
              <a:ext cx="5533560" cy="519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87169" y="48174"/>
                <a:ext cx="55587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8" name="Ink 467"/>
              <p14:cNvContentPartPr/>
              <p14:nvPr/>
            </p14:nvContentPartPr>
            <p14:xfrm>
              <a:off x="4239289" y="2411574"/>
              <a:ext cx="1572840" cy="65520"/>
            </p14:xfrm>
          </p:contentPart>
        </mc:Choice>
        <mc:Fallback xmlns="">
          <p:pic>
            <p:nvPicPr>
              <p:cNvPr id="468" name="Ink 4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7769" y="2150574"/>
                <a:ext cx="181440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4" name="Ink 243"/>
              <p14:cNvContentPartPr/>
              <p14:nvPr/>
            </p14:nvContentPartPr>
            <p14:xfrm>
              <a:off x="2735929" y="3061734"/>
              <a:ext cx="8820720" cy="1157040"/>
            </p14:xfrm>
          </p:contentPart>
        </mc:Choice>
        <mc:Fallback xmlns="">
          <p:pic>
            <p:nvPicPr>
              <p:cNvPr id="244" name="Ink 24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24049" y="3046614"/>
                <a:ext cx="8854200" cy="11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62307" y="4703066"/>
                <a:ext cx="2213490" cy="832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7" y="4703066"/>
                <a:ext cx="2213490" cy="8326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/>
              <p:cNvSpPr txBox="1"/>
              <p:nvPr/>
            </p:nvSpPr>
            <p:spPr>
              <a:xfrm>
                <a:off x="382339" y="5535666"/>
                <a:ext cx="1973425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9" y="5535666"/>
                <a:ext cx="1973425" cy="373307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382338" y="5909871"/>
                <a:ext cx="377032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−20(3)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8" y="5909871"/>
                <a:ext cx="3770327" cy="404983"/>
              </a:xfrm>
              <a:prstGeom prst="rect">
                <a:avLst/>
              </a:prstGeom>
              <a:blipFill rotWithShape="0"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382338" y="6334937"/>
                <a:ext cx="2850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−64+51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𝑘𝐿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8" y="6334937"/>
                <a:ext cx="2850973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297451" y="3802577"/>
                <a:ext cx="2282613" cy="739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−20 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51" y="3802577"/>
                <a:ext cx="2282613" cy="73962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5200849" y="6295536"/>
                <a:ext cx="3727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13 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𝑘𝐿</m:t>
                    </m:r>
                  </m:oMath>
                </a14:m>
                <a:r>
                  <a:rPr lang="en-AU" dirty="0"/>
                  <a:t> is drained in the fourth minute </a:t>
                </a: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849" y="6295536"/>
                <a:ext cx="3727944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10000" r="-327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80805" y="2686297"/>
            <a:ext cx="2591725" cy="4017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06D13E-F8FC-683E-0851-1FDC7FE1B38B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913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0" grpId="0"/>
      <p:bldP spid="171" grpId="0"/>
      <p:bldP spid="172" grpId="0"/>
      <p:bldP spid="173" grpId="0"/>
      <p:bldP spid="174" grpId="0"/>
      <p:bldP spid="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2307" y="2057935"/>
                <a:ext cx="3078150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−60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+500 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7" y="2057935"/>
                <a:ext cx="3078150" cy="7151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178594" y="2863338"/>
                <a:ext cx="3002040" cy="834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  <m:sSup>
                                    <m:sSup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+500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" y="2863338"/>
                <a:ext cx="3002040" cy="834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566" y="0"/>
            <a:ext cx="9202434" cy="1981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7876" y="3787940"/>
                <a:ext cx="2863476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+500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6" y="3787940"/>
                <a:ext cx="2863476" cy="376513"/>
              </a:xfrm>
              <a:prstGeom prst="rect">
                <a:avLst/>
              </a:prstGeom>
              <a:blipFill rotWithShape="0">
                <a:blip r:embed="rId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7876" y="4318770"/>
                <a:ext cx="634712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=[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−30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+500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+500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6" y="4318770"/>
                <a:ext cx="6347122" cy="404983"/>
              </a:xfrm>
              <a:prstGeom prst="rect">
                <a:avLst/>
              </a:prstGeom>
              <a:blipFill rotWithShape="0"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2307" y="4785554"/>
                <a:ext cx="3111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6000−3000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=$3000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7" y="4785554"/>
                <a:ext cx="311149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13" y="5256686"/>
            <a:ext cx="2817401" cy="1313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23845" y="2077425"/>
                <a:ext cx="3078150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−60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+500 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45" y="2077425"/>
                <a:ext cx="3078150" cy="7151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59073" y="2813195"/>
                <a:ext cx="2863476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+500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073" y="2813195"/>
                <a:ext cx="2863476" cy="3804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0202" y="3231958"/>
            <a:ext cx="3655773" cy="1111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59073" y="4646288"/>
                <a:ext cx="1496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=$39 000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073" y="4646288"/>
                <a:ext cx="149643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ED0820-47A3-144B-C627-F85BBD638AC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91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0" grpId="0"/>
      <p:bldP spid="17" grpId="0"/>
      <p:bldP spid="18" grpId="0"/>
      <p:bldP spid="19" grpId="0"/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2307" y="2057935"/>
                <a:ext cx="2764218" cy="71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600+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7" y="2057935"/>
                <a:ext cx="2764218" cy="713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178594" y="2863338"/>
                <a:ext cx="2539926" cy="825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600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" y="2863338"/>
                <a:ext cx="2539926" cy="8257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1188" y="3620554"/>
                <a:ext cx="3280257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600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−600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88" y="3620554"/>
                <a:ext cx="3280257" cy="7087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7876" y="4318770"/>
                <a:ext cx="1684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=2880</m:t>
                    </m:r>
                  </m:oMath>
                </a14:m>
                <a:r>
                  <a:rPr lang="en-AU" dirty="0"/>
                  <a:t> sales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6" y="4318770"/>
                <a:ext cx="168430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289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437" y="37965"/>
            <a:ext cx="7351740" cy="1999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24588" y="2163749"/>
                <a:ext cx="5189049" cy="719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600+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600+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88" y="2163749"/>
                <a:ext cx="5189049" cy="7190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24588" y="3009262"/>
                <a:ext cx="2764218" cy="717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600+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88" y="3009262"/>
                <a:ext cx="2764218" cy="717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24588" y="3853044"/>
                <a:ext cx="2505173" cy="825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600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600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88" y="3853044"/>
                <a:ext cx="2505173" cy="82573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00310" y="4805253"/>
                <a:ext cx="155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=620</m:t>
                    </m:r>
                  </m:oMath>
                </a14:m>
                <a:r>
                  <a:rPr lang="en-AU" dirty="0"/>
                  <a:t> sales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10" y="4805253"/>
                <a:ext cx="1556067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312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114C6F-6425-E279-66FB-86ADEB20A44D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927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0" grpId="0"/>
      <p:bldP spid="17" grpId="0"/>
      <p:bldP spid="18" grpId="0"/>
      <p:bldP spid="15" grpId="0"/>
      <p:bldP spid="16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771526"/>
            <a:ext cx="11903676" cy="591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One of the most common applications of calculus that you will come across is in the study of motion. </a:t>
            </a:r>
          </a:p>
          <a:p>
            <a:pPr marL="0" indent="0">
              <a:buNone/>
            </a:pPr>
            <a:endParaRPr lang="en-AU" sz="2400" b="1" dirty="0"/>
          </a:p>
          <a:p>
            <a:r>
              <a:rPr lang="en-AU" sz="2400" b="1" dirty="0">
                <a:solidFill>
                  <a:srgbClr val="002060"/>
                </a:solidFill>
              </a:rPr>
              <a:t>The original function f(x) represents displacement (the vector counterpart of distance). </a:t>
            </a:r>
          </a:p>
          <a:p>
            <a:r>
              <a:rPr lang="en-AU" sz="2400" b="1" dirty="0">
                <a:solidFill>
                  <a:srgbClr val="002060"/>
                </a:solidFill>
              </a:rPr>
              <a:t>If we differentiate f(x), we find f’(x) which represents velocity (the vector counterpart of speed).</a:t>
            </a:r>
          </a:p>
          <a:p>
            <a:r>
              <a:rPr lang="en-AU" sz="2400" b="1" dirty="0">
                <a:solidFill>
                  <a:srgbClr val="002060"/>
                </a:solidFill>
              </a:rPr>
              <a:t>If we differentiate f’(x), we find f’’(x) which presents acceleration.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Vector quantities (displacement, velocity, acceleration) have direction (+ or -) and size. Scalar quantities (distance, speed) only have magnitude.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In rectilinear motion (straight line motion) if a particle moves to the right, this has </a:t>
            </a:r>
            <a:r>
              <a:rPr lang="en-AU" sz="2400" b="1" dirty="0"/>
              <a:t>POSITIVE direction. </a:t>
            </a:r>
            <a:r>
              <a:rPr lang="en-AU" sz="2400" dirty="0"/>
              <a:t>If it moves left it has </a:t>
            </a:r>
            <a:r>
              <a:rPr lang="en-AU" sz="2400" b="1" dirty="0"/>
              <a:t>NEGATIVE direction</a:t>
            </a:r>
            <a:r>
              <a:rPr lang="en-AU" sz="2200" b="1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273D6-B952-4135-8C93-250BE3F3BB5D}"/>
              </a:ext>
            </a:extLst>
          </p:cNvPr>
          <p:cNvSpPr txBox="1"/>
          <p:nvPr/>
        </p:nvSpPr>
        <p:spPr>
          <a:xfrm>
            <a:off x="0" y="-28398"/>
            <a:ext cx="576203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REVIEW: Applications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22136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53E18-8BBE-4648-AF5D-BDD08FC03B18}"/>
              </a:ext>
            </a:extLst>
          </p:cNvPr>
          <p:cNvSpPr txBox="1"/>
          <p:nvPr/>
        </p:nvSpPr>
        <p:spPr>
          <a:xfrm>
            <a:off x="0" y="-28398"/>
            <a:ext cx="776390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Using Integration for Applications of Motion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595046-EEC8-48F7-92CF-9BC0DE24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781050"/>
            <a:ext cx="11830049" cy="5867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that we have covered integration and antidifferentiation, we can use this process in applied problems involving motion where we need to use acceleration to determine velocity and displacement: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625686D-A469-4ADD-8444-92A1507C6508}"/>
              </a:ext>
            </a:extLst>
          </p:cNvPr>
          <p:cNvSpPr/>
          <p:nvPr/>
        </p:nvSpPr>
        <p:spPr>
          <a:xfrm>
            <a:off x="5381204" y="2896949"/>
            <a:ext cx="1084332" cy="1116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8AA3749-E788-45BE-B2CC-5F3357618147}"/>
              </a:ext>
            </a:extLst>
          </p:cNvPr>
          <p:cNvSpPr/>
          <p:nvPr/>
        </p:nvSpPr>
        <p:spPr>
          <a:xfrm>
            <a:off x="5381204" y="4845781"/>
            <a:ext cx="1084332" cy="1116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DBC58-16FC-4B38-BF22-AAEADB79EF09}"/>
              </a:ext>
            </a:extLst>
          </p:cNvPr>
          <p:cNvSpPr txBox="1"/>
          <p:nvPr/>
        </p:nvSpPr>
        <p:spPr>
          <a:xfrm>
            <a:off x="5246165" y="2415281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Acceleration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478ED-D3AF-4B7F-8AEA-DB9039A40D46}"/>
              </a:ext>
            </a:extLst>
          </p:cNvPr>
          <p:cNvSpPr txBox="1"/>
          <p:nvPr/>
        </p:nvSpPr>
        <p:spPr>
          <a:xfrm>
            <a:off x="5460070" y="4245049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Velocity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FB693-7DF1-4A69-8050-AC4AEE0980D4}"/>
              </a:ext>
            </a:extLst>
          </p:cNvPr>
          <p:cNvSpPr txBox="1"/>
          <p:nvPr/>
        </p:nvSpPr>
        <p:spPr>
          <a:xfrm>
            <a:off x="5189098" y="6210152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Displacement</a:t>
            </a:r>
            <a:endParaRPr lang="en-AU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21396-6F84-4343-A2FA-CE5A6B94DDE6}"/>
              </a:ext>
            </a:extLst>
          </p:cNvPr>
          <p:cNvGrpSpPr/>
          <p:nvPr/>
        </p:nvGrpSpPr>
        <p:grpSpPr>
          <a:xfrm>
            <a:off x="6748814" y="2674443"/>
            <a:ext cx="599760" cy="1785240"/>
            <a:chOff x="6748814" y="2674443"/>
            <a:chExt cx="599760" cy="17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C68CFD-F0FC-4580-9960-28F20C771E98}"/>
                    </a:ext>
                  </a:extLst>
                </p14:cNvPr>
                <p14:cNvContentPartPr/>
                <p14:nvPr/>
              </p14:nvContentPartPr>
              <p14:xfrm>
                <a:off x="6867614" y="2674443"/>
                <a:ext cx="480960" cy="160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C68CFD-F0FC-4580-9960-28F20C771E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8534" y="2655363"/>
                  <a:ext cx="518760" cy="16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6FCA2E-50C0-4978-91C4-3C8BB12512DC}"/>
                    </a:ext>
                  </a:extLst>
                </p14:cNvPr>
                <p14:cNvContentPartPr/>
                <p14:nvPr/>
              </p14:nvContentPartPr>
              <p14:xfrm>
                <a:off x="6748814" y="4120563"/>
                <a:ext cx="22536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6FCA2E-50C0-4978-91C4-3C8BB12512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29734" y="4101483"/>
                  <a:ext cx="26316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2444AB-4318-4F6B-9E34-1691D5CF632B}"/>
              </a:ext>
            </a:extLst>
          </p:cNvPr>
          <p:cNvGrpSpPr/>
          <p:nvPr/>
        </p:nvGrpSpPr>
        <p:grpSpPr>
          <a:xfrm>
            <a:off x="7667534" y="3345483"/>
            <a:ext cx="1620000" cy="673920"/>
            <a:chOff x="7667534" y="3345483"/>
            <a:chExt cx="162000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8568B7-2D7E-4EB5-A255-7DB5AACF04A5}"/>
                    </a:ext>
                  </a:extLst>
                </p14:cNvPr>
                <p14:cNvContentPartPr/>
                <p14:nvPr/>
              </p14:nvContentPartPr>
              <p14:xfrm>
                <a:off x="7667534" y="3345483"/>
                <a:ext cx="59760" cy="251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8568B7-2D7E-4EB5-A255-7DB5AACF04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8454" y="3326403"/>
                  <a:ext cx="97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3801DB-6D27-4452-87C9-FC518FF73719}"/>
                    </a:ext>
                  </a:extLst>
                </p14:cNvPr>
                <p14:cNvContentPartPr/>
                <p14:nvPr/>
              </p14:nvContentPartPr>
              <p14:xfrm>
                <a:off x="7771574" y="3386523"/>
                <a:ext cx="237600" cy="22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3801DB-6D27-4452-87C9-FC518FF737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2494" y="3367443"/>
                  <a:ext cx="275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DB1904-F0A3-4D2E-88B3-301BBCE00339}"/>
                    </a:ext>
                  </a:extLst>
                </p14:cNvPr>
                <p14:cNvContentPartPr/>
                <p14:nvPr/>
              </p14:nvContentPartPr>
              <p14:xfrm>
                <a:off x="7896494" y="3453483"/>
                <a:ext cx="138600" cy="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DB1904-F0A3-4D2E-88B3-301BBCE003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7414" y="3434403"/>
                  <a:ext cx="176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035ECC-B236-40E2-A4D3-4E0921A97003}"/>
                    </a:ext>
                  </a:extLst>
                </p14:cNvPr>
                <p14:cNvContentPartPr/>
                <p14:nvPr/>
              </p14:nvContentPartPr>
              <p14:xfrm>
                <a:off x="8050934" y="3466803"/>
                <a:ext cx="510480" cy="55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035ECC-B236-40E2-A4D3-4E0921A970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31854" y="3447723"/>
                  <a:ext cx="5482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FE90BE-605B-40DA-B3A9-B1C5567FB58D}"/>
                    </a:ext>
                  </a:extLst>
                </p14:cNvPr>
                <p14:cNvContentPartPr/>
                <p14:nvPr/>
              </p14:nvContentPartPr>
              <p14:xfrm>
                <a:off x="8597414" y="3350883"/>
                <a:ext cx="237600" cy="256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FE90BE-605B-40DA-B3A9-B1C5567FB5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8334" y="3331803"/>
                  <a:ext cx="275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2AF85D-DAD2-4778-982F-90348CB03EE4}"/>
                    </a:ext>
                  </a:extLst>
                </p14:cNvPr>
                <p14:cNvContentPartPr/>
                <p14:nvPr/>
              </p14:nvContentPartPr>
              <p14:xfrm>
                <a:off x="8706494" y="3433683"/>
                <a:ext cx="581040" cy="18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2AF85D-DAD2-4778-982F-90348CB03E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7414" y="3414603"/>
                  <a:ext cx="61884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F2FDDC-64BE-43A9-A489-6E3EACFBA2D4}"/>
              </a:ext>
            </a:extLst>
          </p:cNvPr>
          <p:cNvGrpSpPr/>
          <p:nvPr/>
        </p:nvGrpSpPr>
        <p:grpSpPr>
          <a:xfrm>
            <a:off x="6865094" y="4564083"/>
            <a:ext cx="344880" cy="1708200"/>
            <a:chOff x="6865094" y="4564083"/>
            <a:chExt cx="344880" cy="17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70FA16-FAF5-4878-993C-94A54B59F787}"/>
                    </a:ext>
                  </a:extLst>
                </p14:cNvPr>
                <p14:cNvContentPartPr/>
                <p14:nvPr/>
              </p14:nvContentPartPr>
              <p14:xfrm>
                <a:off x="6871214" y="4564083"/>
                <a:ext cx="338760" cy="164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70FA16-FAF5-4878-993C-94A54B59F7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52134" y="4545003"/>
                  <a:ext cx="376560" cy="16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79CC0E-303C-4EBD-A5EF-FAF81CBFC8A2}"/>
                    </a:ext>
                  </a:extLst>
                </p14:cNvPr>
                <p14:cNvContentPartPr/>
                <p14:nvPr/>
              </p14:nvContentPartPr>
              <p14:xfrm>
                <a:off x="6865094" y="6033963"/>
                <a:ext cx="202320" cy="238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79CC0E-303C-4EBD-A5EF-FAF81CBFC8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46014" y="6014883"/>
                  <a:ext cx="24012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6FBFDA-AD7B-40A7-AB51-95F0430E23E2}"/>
              </a:ext>
            </a:extLst>
          </p:cNvPr>
          <p:cNvGrpSpPr/>
          <p:nvPr/>
        </p:nvGrpSpPr>
        <p:grpSpPr>
          <a:xfrm>
            <a:off x="7615652" y="5360043"/>
            <a:ext cx="1620000" cy="673920"/>
            <a:chOff x="7667534" y="3345483"/>
            <a:chExt cx="162000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CB5677-99DF-4C29-93B6-CBBF7525899B}"/>
                    </a:ext>
                  </a:extLst>
                </p14:cNvPr>
                <p14:cNvContentPartPr/>
                <p14:nvPr/>
              </p14:nvContentPartPr>
              <p14:xfrm>
                <a:off x="7667534" y="3345483"/>
                <a:ext cx="59760" cy="251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CB5677-99DF-4C29-93B6-CBBF752589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48454" y="3326403"/>
                  <a:ext cx="97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71EE1B-1923-4134-919E-51269698E90E}"/>
                    </a:ext>
                  </a:extLst>
                </p14:cNvPr>
                <p14:cNvContentPartPr/>
                <p14:nvPr/>
              </p14:nvContentPartPr>
              <p14:xfrm>
                <a:off x="7771574" y="3386523"/>
                <a:ext cx="237600" cy="22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71EE1B-1923-4134-919E-51269698E9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52494" y="3367443"/>
                  <a:ext cx="2754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758973-4970-4E10-9DD4-E11C4A27BA82}"/>
                    </a:ext>
                  </a:extLst>
                </p14:cNvPr>
                <p14:cNvContentPartPr/>
                <p14:nvPr/>
              </p14:nvContentPartPr>
              <p14:xfrm>
                <a:off x="7896494" y="3453483"/>
                <a:ext cx="138600" cy="7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758973-4970-4E10-9DD4-E11C4A27BA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77414" y="3434403"/>
                  <a:ext cx="176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EFC308-B5ED-491A-B5EE-B27B509A1F2C}"/>
                    </a:ext>
                  </a:extLst>
                </p14:cNvPr>
                <p14:cNvContentPartPr/>
                <p14:nvPr/>
              </p14:nvContentPartPr>
              <p14:xfrm>
                <a:off x="8050934" y="3466803"/>
                <a:ext cx="510480" cy="55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EFC308-B5ED-491A-B5EE-B27B509A1F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31854" y="3447723"/>
                  <a:ext cx="5482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8C2763-E6DA-4411-9E0D-F16FFB23E193}"/>
                    </a:ext>
                  </a:extLst>
                </p14:cNvPr>
                <p14:cNvContentPartPr/>
                <p14:nvPr/>
              </p14:nvContentPartPr>
              <p14:xfrm>
                <a:off x="8597414" y="3350883"/>
                <a:ext cx="237600" cy="25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8C2763-E6DA-4411-9E0D-F16FFB23E1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8334" y="3331803"/>
                  <a:ext cx="2754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548FF5-8122-418E-9688-17765C573CA6}"/>
                    </a:ext>
                  </a:extLst>
                </p14:cNvPr>
                <p14:cNvContentPartPr/>
                <p14:nvPr/>
              </p14:nvContentPartPr>
              <p14:xfrm>
                <a:off x="8706494" y="3433683"/>
                <a:ext cx="581040" cy="18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548FF5-8122-418E-9688-17765C573C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7414" y="3414603"/>
                  <a:ext cx="61884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C60CB1-CA66-4696-8831-8E55246CDC1B}"/>
              </a:ext>
            </a:extLst>
          </p:cNvPr>
          <p:cNvGrpSpPr/>
          <p:nvPr/>
        </p:nvGrpSpPr>
        <p:grpSpPr>
          <a:xfrm>
            <a:off x="4504934" y="2664003"/>
            <a:ext cx="659160" cy="3570480"/>
            <a:chOff x="4504934" y="2664003"/>
            <a:chExt cx="659160" cy="35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106E68-5686-4BE9-83A9-D390230E125B}"/>
                    </a:ext>
                  </a:extLst>
                </p14:cNvPr>
                <p14:cNvContentPartPr/>
                <p14:nvPr/>
              </p14:nvContentPartPr>
              <p14:xfrm>
                <a:off x="4504934" y="4492803"/>
                <a:ext cx="550440" cy="1741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106E68-5686-4BE9-83A9-D390230E12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85854" y="4473723"/>
                  <a:ext cx="588240" cy="17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72B1CE-29B6-4B44-89F0-2F59846FDB3C}"/>
                    </a:ext>
                  </a:extLst>
                </p14:cNvPr>
                <p14:cNvContentPartPr/>
                <p14:nvPr/>
              </p14:nvContentPartPr>
              <p14:xfrm>
                <a:off x="4664414" y="4405323"/>
                <a:ext cx="204840" cy="249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72B1CE-29B6-4B44-89F0-2F59846FDB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45334" y="4386243"/>
                  <a:ext cx="242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C696A0-208D-4FE3-A650-A65CC9C0C7AA}"/>
                    </a:ext>
                  </a:extLst>
                </p14:cNvPr>
                <p14:cNvContentPartPr/>
                <p14:nvPr/>
              </p14:nvContentPartPr>
              <p14:xfrm>
                <a:off x="4511054" y="2693163"/>
                <a:ext cx="597240" cy="1567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C696A0-208D-4FE3-A650-A65CC9C0C7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91974" y="2674083"/>
                  <a:ext cx="635040" cy="16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E7AD4A-7707-479F-AAF2-2BB3EC545FCB}"/>
                    </a:ext>
                  </a:extLst>
                </p14:cNvPr>
                <p14:cNvContentPartPr/>
                <p14:nvPr/>
              </p14:nvContentPartPr>
              <p14:xfrm>
                <a:off x="4874654" y="2664003"/>
                <a:ext cx="289440" cy="255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E7AD4A-7707-479F-AAF2-2BB3EC545F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5574" y="2644923"/>
                  <a:ext cx="3272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3DE90A-ABAD-4C02-BA08-77FF5C828480}"/>
              </a:ext>
            </a:extLst>
          </p:cNvPr>
          <p:cNvGrpSpPr/>
          <p:nvPr/>
        </p:nvGrpSpPr>
        <p:grpSpPr>
          <a:xfrm>
            <a:off x="2096534" y="5269323"/>
            <a:ext cx="2224440" cy="907920"/>
            <a:chOff x="2096534" y="5269323"/>
            <a:chExt cx="222444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6FAF5D-7FA6-46F6-B066-90C464D39AF8}"/>
                    </a:ext>
                  </a:extLst>
                </p14:cNvPr>
                <p14:cNvContentPartPr/>
                <p14:nvPr/>
              </p14:nvContentPartPr>
              <p14:xfrm>
                <a:off x="2312534" y="5326203"/>
                <a:ext cx="12600" cy="352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6FAF5D-7FA6-46F6-B066-90C464D39A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3454" y="5307123"/>
                  <a:ext cx="50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C685A9-5661-4D16-B5E3-9BB170D2B8E9}"/>
                    </a:ext>
                  </a:extLst>
                </p14:cNvPr>
                <p14:cNvContentPartPr/>
                <p14:nvPr/>
              </p14:nvContentPartPr>
              <p14:xfrm>
                <a:off x="2096534" y="5269323"/>
                <a:ext cx="387000" cy="49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C685A9-5661-4D16-B5E3-9BB170D2B8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77454" y="5250243"/>
                  <a:ext cx="4248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2A7273-3D3E-461B-B3A0-757E76531A6A}"/>
                    </a:ext>
                  </a:extLst>
                </p14:cNvPr>
                <p14:cNvContentPartPr/>
                <p14:nvPr/>
              </p14:nvContentPartPr>
              <p14:xfrm>
                <a:off x="2561654" y="5495043"/>
                <a:ext cx="1764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2A7273-3D3E-461B-B3A0-757E76531A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2574" y="5475963"/>
                  <a:ext cx="55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3223F3-6150-48AF-9570-5D27B947EF8D}"/>
                    </a:ext>
                  </a:extLst>
                </p14:cNvPr>
                <p14:cNvContentPartPr/>
                <p14:nvPr/>
              </p14:nvContentPartPr>
              <p14:xfrm>
                <a:off x="2540054" y="5362203"/>
                <a:ext cx="1440" cy="1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3223F3-6150-48AF-9570-5D27B947EF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0974" y="5343123"/>
                  <a:ext cx="39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0D2769-AFC9-4BC8-91AB-AE2411C2FFB8}"/>
                    </a:ext>
                  </a:extLst>
                </p14:cNvPr>
                <p14:cNvContentPartPr/>
                <p14:nvPr/>
              </p14:nvContentPartPr>
              <p14:xfrm>
                <a:off x="2540414" y="5319003"/>
                <a:ext cx="189360" cy="77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0D2769-AFC9-4BC8-91AB-AE2411C2FF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21334" y="5299923"/>
                  <a:ext cx="22716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F4FF05-0B61-4C2E-A7BD-9F68C6203BFA}"/>
                    </a:ext>
                  </a:extLst>
                </p14:cNvPr>
                <p14:cNvContentPartPr/>
                <p14:nvPr/>
              </p14:nvContentPartPr>
              <p14:xfrm>
                <a:off x="2637974" y="5321883"/>
                <a:ext cx="189000" cy="85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F4FF05-0B61-4C2E-A7BD-9F68C6203BF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18894" y="5302803"/>
                  <a:ext cx="22680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BE08C2-E1DC-4682-B9D3-AE84AB19D72D}"/>
                    </a:ext>
                  </a:extLst>
                </p14:cNvPr>
                <p14:cNvContentPartPr/>
                <p14:nvPr/>
              </p14:nvContentPartPr>
              <p14:xfrm>
                <a:off x="2820494" y="5488923"/>
                <a:ext cx="255960" cy="233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BE08C2-E1DC-4682-B9D3-AE84AB19D7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01414" y="5469843"/>
                  <a:ext cx="293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FD496D-F443-4144-8362-FEB2FEC56989}"/>
                    </a:ext>
                  </a:extLst>
                </p14:cNvPr>
                <p14:cNvContentPartPr/>
                <p14:nvPr/>
              </p14:nvContentPartPr>
              <p14:xfrm>
                <a:off x="3068894" y="5555523"/>
                <a:ext cx="136800" cy="195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FD496D-F443-4144-8362-FEB2FEC569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9814" y="5536443"/>
                  <a:ext cx="174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A90124-3B4A-4D94-B74C-6B7A5CFCF4E7}"/>
                    </a:ext>
                  </a:extLst>
                </p14:cNvPr>
                <p14:cNvContentPartPr/>
                <p14:nvPr/>
              </p14:nvContentPartPr>
              <p14:xfrm>
                <a:off x="3204614" y="5583603"/>
                <a:ext cx="136800" cy="167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A90124-3B4A-4D94-B74C-6B7A5CFCF4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85534" y="5564523"/>
                  <a:ext cx="174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5BBFE0-6108-4888-B406-A62AE6EBFA95}"/>
                    </a:ext>
                  </a:extLst>
                </p14:cNvPr>
                <p14:cNvContentPartPr/>
                <p14:nvPr/>
              </p14:nvContentPartPr>
              <p14:xfrm>
                <a:off x="3410174" y="5414763"/>
                <a:ext cx="20520" cy="313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5BBFE0-6108-4888-B406-A62AE6EBFA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1094" y="5395683"/>
                  <a:ext cx="583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358B1E-1BB8-45B2-B54B-93A77B9A7D6F}"/>
                    </a:ext>
                  </a:extLst>
                </p14:cNvPr>
                <p14:cNvContentPartPr/>
                <p14:nvPr/>
              </p14:nvContentPartPr>
              <p14:xfrm>
                <a:off x="3378854" y="5558403"/>
                <a:ext cx="182520" cy="155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358B1E-1BB8-45B2-B54B-93A77B9A7D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9774" y="5539323"/>
                  <a:ext cx="220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1283C7-29DB-43C1-B59D-747A9406E17B}"/>
                    </a:ext>
                  </a:extLst>
                </p14:cNvPr>
                <p14:cNvContentPartPr/>
                <p14:nvPr/>
              </p14:nvContentPartPr>
              <p14:xfrm>
                <a:off x="3533654" y="5439963"/>
                <a:ext cx="4320" cy="11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1283C7-29DB-43C1-B59D-747A9406E1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4574" y="5420883"/>
                  <a:ext cx="42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01A9D3-4B35-47F8-A8BB-D7CA38E824D3}"/>
                    </a:ext>
                  </a:extLst>
                </p14:cNvPr>
                <p14:cNvContentPartPr/>
                <p14:nvPr/>
              </p14:nvContentPartPr>
              <p14:xfrm>
                <a:off x="3608534" y="5412963"/>
                <a:ext cx="243720" cy="30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01A9D3-4B35-47F8-A8BB-D7CA38E824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9454" y="5393883"/>
                  <a:ext cx="281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2F2D446-BB09-415F-8C97-F7C1F9BB0CC7}"/>
                    </a:ext>
                  </a:extLst>
                </p14:cNvPr>
                <p14:cNvContentPartPr/>
                <p14:nvPr/>
              </p14:nvContentPartPr>
              <p14:xfrm>
                <a:off x="3765854" y="5544363"/>
                <a:ext cx="151200" cy="16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2F2D446-BB09-415F-8C97-F7C1F9BB0C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6774" y="5525283"/>
                  <a:ext cx="18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6079A0-8930-47AD-8491-62C74AF78D85}"/>
                    </a:ext>
                  </a:extLst>
                </p14:cNvPr>
                <p14:cNvContentPartPr/>
                <p14:nvPr/>
              </p14:nvContentPartPr>
              <p14:xfrm>
                <a:off x="3995534" y="5475243"/>
                <a:ext cx="325440" cy="23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6079A0-8930-47AD-8491-62C74AF78D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6454" y="5456163"/>
                  <a:ext cx="36324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CACDBA-B8B3-4A4D-AFDD-ECC02306AAF1}"/>
              </a:ext>
            </a:extLst>
          </p:cNvPr>
          <p:cNvGrpSpPr/>
          <p:nvPr/>
        </p:nvGrpSpPr>
        <p:grpSpPr>
          <a:xfrm>
            <a:off x="2029011" y="3126585"/>
            <a:ext cx="2224440" cy="907920"/>
            <a:chOff x="2096534" y="5269323"/>
            <a:chExt cx="222444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CF9CF1-1556-4FF1-BB23-D4E3B56DB4FC}"/>
                    </a:ext>
                  </a:extLst>
                </p14:cNvPr>
                <p14:cNvContentPartPr/>
                <p14:nvPr/>
              </p14:nvContentPartPr>
              <p14:xfrm>
                <a:off x="2312534" y="5326203"/>
                <a:ext cx="12600" cy="352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CF9CF1-1556-4FF1-BB23-D4E3B56DB4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93454" y="5307123"/>
                  <a:ext cx="50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C2EEE6C-1B8F-48C2-8469-078646DA185D}"/>
                    </a:ext>
                  </a:extLst>
                </p14:cNvPr>
                <p14:cNvContentPartPr/>
                <p14:nvPr/>
              </p14:nvContentPartPr>
              <p14:xfrm>
                <a:off x="2096534" y="5269323"/>
                <a:ext cx="387000" cy="494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C2EEE6C-1B8F-48C2-8469-078646DA18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77454" y="5250243"/>
                  <a:ext cx="42480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C6A2B5-FA18-4467-982A-C9E34B46116E}"/>
                    </a:ext>
                  </a:extLst>
                </p14:cNvPr>
                <p14:cNvContentPartPr/>
                <p14:nvPr/>
              </p14:nvContentPartPr>
              <p14:xfrm>
                <a:off x="2561654" y="5495043"/>
                <a:ext cx="17640" cy="18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C6A2B5-FA18-4467-982A-C9E34B4611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42574" y="5475963"/>
                  <a:ext cx="55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6AFAAF-1765-414F-B652-2704603478B3}"/>
                    </a:ext>
                  </a:extLst>
                </p14:cNvPr>
                <p14:cNvContentPartPr/>
                <p14:nvPr/>
              </p14:nvContentPartPr>
              <p14:xfrm>
                <a:off x="2540054" y="5362203"/>
                <a:ext cx="1440" cy="1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6AFAAF-1765-414F-B652-2704603478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0974" y="5343123"/>
                  <a:ext cx="39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7790B1D-56F1-4BEC-AD8D-EADE7E9FE79F}"/>
                    </a:ext>
                  </a:extLst>
                </p14:cNvPr>
                <p14:cNvContentPartPr/>
                <p14:nvPr/>
              </p14:nvContentPartPr>
              <p14:xfrm>
                <a:off x="2540414" y="5319003"/>
                <a:ext cx="189360" cy="77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7790B1D-56F1-4BEC-AD8D-EADE7E9FE7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21334" y="5299923"/>
                  <a:ext cx="227160" cy="81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53588C-457C-4982-ADD6-6B47B27FE9B0}"/>
                    </a:ext>
                  </a:extLst>
                </p14:cNvPr>
                <p14:cNvContentPartPr/>
                <p14:nvPr/>
              </p14:nvContentPartPr>
              <p14:xfrm>
                <a:off x="2637974" y="5321883"/>
                <a:ext cx="189000" cy="855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53588C-457C-4982-ADD6-6B47B27FE9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18894" y="5302803"/>
                  <a:ext cx="226800" cy="8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055BB2-3F08-4873-A860-1D6F38F4D27F}"/>
                    </a:ext>
                  </a:extLst>
                </p14:cNvPr>
                <p14:cNvContentPartPr/>
                <p14:nvPr/>
              </p14:nvContentPartPr>
              <p14:xfrm>
                <a:off x="2820494" y="5488923"/>
                <a:ext cx="255960" cy="233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055BB2-3F08-4873-A860-1D6F38F4D2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01414" y="5469843"/>
                  <a:ext cx="293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48DA34C-5D45-4CBE-B4F7-933909F4258B}"/>
                    </a:ext>
                  </a:extLst>
                </p14:cNvPr>
                <p14:cNvContentPartPr/>
                <p14:nvPr/>
              </p14:nvContentPartPr>
              <p14:xfrm>
                <a:off x="3068894" y="5555523"/>
                <a:ext cx="136800" cy="195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48DA34C-5D45-4CBE-B4F7-933909F425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9814" y="5536443"/>
                  <a:ext cx="174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A936F51-7D1E-443D-B827-59E480938C6F}"/>
                    </a:ext>
                  </a:extLst>
                </p14:cNvPr>
                <p14:cNvContentPartPr/>
                <p14:nvPr/>
              </p14:nvContentPartPr>
              <p14:xfrm>
                <a:off x="3204614" y="5583603"/>
                <a:ext cx="136800" cy="167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A936F51-7D1E-443D-B827-59E480938C6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85534" y="5564523"/>
                  <a:ext cx="174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AD9AAB2-1B66-4583-B00D-A18419843CB0}"/>
                    </a:ext>
                  </a:extLst>
                </p14:cNvPr>
                <p14:cNvContentPartPr/>
                <p14:nvPr/>
              </p14:nvContentPartPr>
              <p14:xfrm>
                <a:off x="3410174" y="5414763"/>
                <a:ext cx="20520" cy="313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AD9AAB2-1B66-4583-B00D-A18419843C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1094" y="5395683"/>
                  <a:ext cx="583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06F692-D9D5-45DF-B54F-73901F7D36D3}"/>
                    </a:ext>
                  </a:extLst>
                </p14:cNvPr>
                <p14:cNvContentPartPr/>
                <p14:nvPr/>
              </p14:nvContentPartPr>
              <p14:xfrm>
                <a:off x="3378854" y="5558403"/>
                <a:ext cx="182520" cy="155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06F692-D9D5-45DF-B54F-73901F7D36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9774" y="5539323"/>
                  <a:ext cx="220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AA3833C-8EF5-461D-8E3D-908C136A6DB3}"/>
                    </a:ext>
                  </a:extLst>
                </p14:cNvPr>
                <p14:cNvContentPartPr/>
                <p14:nvPr/>
              </p14:nvContentPartPr>
              <p14:xfrm>
                <a:off x="3533654" y="5439963"/>
                <a:ext cx="4320" cy="11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AA3833C-8EF5-461D-8E3D-908C136A6D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4574" y="5420883"/>
                  <a:ext cx="42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B54668-9589-4E52-AC7D-32A2DB74946F}"/>
                    </a:ext>
                  </a:extLst>
                </p14:cNvPr>
                <p14:cNvContentPartPr/>
                <p14:nvPr/>
              </p14:nvContentPartPr>
              <p14:xfrm>
                <a:off x="3608534" y="5412963"/>
                <a:ext cx="243720" cy="302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B54668-9589-4E52-AC7D-32A2DB7494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9454" y="5393883"/>
                  <a:ext cx="2815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591A09-07F5-41BF-B31A-0DEAB4ABAC39}"/>
                    </a:ext>
                  </a:extLst>
                </p14:cNvPr>
                <p14:cNvContentPartPr/>
                <p14:nvPr/>
              </p14:nvContentPartPr>
              <p14:xfrm>
                <a:off x="3765854" y="5544363"/>
                <a:ext cx="151200" cy="1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591A09-07F5-41BF-B31A-0DEAB4ABAC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46774" y="5525283"/>
                  <a:ext cx="18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BCAF449-C1B8-4F3A-893E-F0ABA07A2B40}"/>
                    </a:ext>
                  </a:extLst>
                </p14:cNvPr>
                <p14:cNvContentPartPr/>
                <p14:nvPr/>
              </p14:nvContentPartPr>
              <p14:xfrm>
                <a:off x="3995534" y="5475243"/>
                <a:ext cx="325440" cy="23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BCAF449-C1B8-4F3A-893E-F0ABA07A2B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76454" y="5456163"/>
                  <a:ext cx="363240" cy="27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06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CB94D9A-E022-46A9-8999-49F3AAD52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5" y="729842"/>
                <a:ext cx="12030075" cy="70692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body is initially at an origin, O, and at that instant the body has a velocity of 14 m/s. The acceleration,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seconds later,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−11)</m:t>
                    </m:r>
                  </m:oMath>
                </a14:m>
                <a:r>
                  <a:rPr lang="en-US" sz="2400" dirty="0"/>
                  <a:t>m/s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 Find the velocity of the body when it is next at O.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CB94D9A-E022-46A9-8999-49F3AAD52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729842"/>
                <a:ext cx="12030075" cy="706921"/>
              </a:xfrm>
              <a:blipFill>
                <a:blip r:embed="rId2"/>
                <a:stretch>
                  <a:fillRect l="-659" t="-10345" b="-155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44EFB46-C785-45A8-A2EB-B961BD126BDA}"/>
              </a:ext>
            </a:extLst>
          </p:cNvPr>
          <p:cNvGrpSpPr/>
          <p:nvPr/>
        </p:nvGrpSpPr>
        <p:grpSpPr>
          <a:xfrm>
            <a:off x="7814954" y="1398530"/>
            <a:ext cx="1048320" cy="807120"/>
            <a:chOff x="7271534" y="3210483"/>
            <a:chExt cx="1048320" cy="80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3F7A2C2-87AE-4829-B3DF-37D9009DB12F}"/>
                    </a:ext>
                  </a:extLst>
                </p14:cNvPr>
                <p14:cNvContentPartPr/>
                <p14:nvPr/>
              </p14:nvContentPartPr>
              <p14:xfrm>
                <a:off x="7271534" y="3210483"/>
                <a:ext cx="1048320" cy="8071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3F7A2C2-87AE-4829-B3DF-37D9009DB12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243094" y="3182043"/>
                  <a:ext cx="11052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BAC635B-7012-4330-9611-3BC94B055FE5}"/>
                    </a:ext>
                  </a:extLst>
                </p14:cNvPr>
                <p14:cNvContentPartPr/>
                <p14:nvPr/>
              </p14:nvContentPartPr>
              <p14:xfrm>
                <a:off x="7381334" y="3238923"/>
                <a:ext cx="938520" cy="77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BAC635B-7012-4330-9611-3BC94B055FE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352894" y="3210483"/>
                  <a:ext cx="995400" cy="83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9EC05A5-E799-E2A8-70BB-76BB4AD1F650}"/>
              </a:ext>
            </a:extLst>
          </p:cNvPr>
          <p:cNvGrpSpPr/>
          <p:nvPr/>
        </p:nvGrpSpPr>
        <p:grpSpPr>
          <a:xfrm>
            <a:off x="10656392" y="1375563"/>
            <a:ext cx="1195200" cy="977760"/>
            <a:chOff x="9535106" y="1381467"/>
            <a:chExt cx="1195200" cy="9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19D2857-1F9F-46FF-BB6D-BF1E7F36A5A4}"/>
                    </a:ext>
                  </a:extLst>
                </p14:cNvPr>
                <p14:cNvContentPartPr/>
                <p14:nvPr/>
              </p14:nvContentPartPr>
              <p14:xfrm>
                <a:off x="9731666" y="1413507"/>
                <a:ext cx="837000" cy="822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19D2857-1F9F-46FF-BB6D-BF1E7F36A5A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703226" y="1385067"/>
                  <a:ext cx="89388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2FD7604-1009-4126-AF24-21FA4850648E}"/>
                    </a:ext>
                  </a:extLst>
                </p14:cNvPr>
                <p14:cNvContentPartPr/>
                <p14:nvPr/>
              </p14:nvContentPartPr>
              <p14:xfrm>
                <a:off x="9535106" y="1381467"/>
                <a:ext cx="1195200" cy="977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2FD7604-1009-4126-AF24-21FA4850648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506666" y="1353027"/>
                  <a:ext cx="1252080" cy="10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8F9FF0-0433-1FEF-265C-26E1386E6EED}"/>
              </a:ext>
            </a:extLst>
          </p:cNvPr>
          <p:cNvGrpSpPr/>
          <p:nvPr/>
        </p:nvGrpSpPr>
        <p:grpSpPr>
          <a:xfrm>
            <a:off x="8968394" y="2270787"/>
            <a:ext cx="2377080" cy="972360"/>
            <a:chOff x="7943906" y="2255187"/>
            <a:chExt cx="2377080" cy="9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420AE4B-EC28-4828-8904-D1EB135AFC2A}"/>
                    </a:ext>
                  </a:extLst>
                </p14:cNvPr>
                <p14:cNvContentPartPr/>
                <p14:nvPr/>
              </p14:nvContentPartPr>
              <p14:xfrm>
                <a:off x="8694866" y="2274987"/>
                <a:ext cx="24480" cy="199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420AE4B-EC28-4828-8904-D1EB135AFC2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666426" y="2246547"/>
                  <a:ext cx="81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A64828C-25F9-40D3-8741-4B6034D9F6EF}"/>
                    </a:ext>
                  </a:extLst>
                </p14:cNvPr>
                <p14:cNvContentPartPr/>
                <p14:nvPr/>
              </p14:nvContentPartPr>
              <p14:xfrm>
                <a:off x="8750306" y="2255187"/>
                <a:ext cx="15480" cy="271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A64828C-25F9-40D3-8741-4B6034D9F6E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721866" y="2226747"/>
                  <a:ext cx="723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049EF4E-E69B-42D6-87BA-88D98C3F4866}"/>
                    </a:ext>
                  </a:extLst>
                </p14:cNvPr>
                <p14:cNvContentPartPr/>
                <p14:nvPr/>
              </p14:nvContentPartPr>
              <p14:xfrm>
                <a:off x="8558066" y="2385507"/>
                <a:ext cx="41868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049EF4E-E69B-42D6-87BA-88D98C3F486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529626" y="2357067"/>
                  <a:ext cx="475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EF7C84D-12F7-48E6-AAAE-479C8FE15398}"/>
                    </a:ext>
                  </a:extLst>
                </p14:cNvPr>
                <p14:cNvContentPartPr/>
                <p14:nvPr/>
              </p14:nvContentPartPr>
              <p14:xfrm>
                <a:off x="7943906" y="2676027"/>
                <a:ext cx="219600" cy="2649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EF7C84D-12F7-48E6-AAAE-479C8FE1539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915466" y="2647587"/>
                  <a:ext cx="276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E4ECB52-C4EF-464E-8973-1B448D81700D}"/>
                    </a:ext>
                  </a:extLst>
                </p14:cNvPr>
                <p14:cNvContentPartPr/>
                <p14:nvPr/>
              </p14:nvContentPartPr>
              <p14:xfrm>
                <a:off x="8152346" y="2841267"/>
                <a:ext cx="347040" cy="161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E4ECB52-C4EF-464E-8973-1B448D81700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123906" y="2812827"/>
                  <a:ext cx="403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6A90C3D-C6AA-4584-8711-E9CC2E68A6FC}"/>
                    </a:ext>
                  </a:extLst>
                </p14:cNvPr>
                <p14:cNvContentPartPr/>
                <p14:nvPr/>
              </p14:nvContentPartPr>
              <p14:xfrm>
                <a:off x="8392106" y="2842347"/>
                <a:ext cx="153720" cy="1760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6A90C3D-C6AA-4584-8711-E9CC2E68A6F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363666" y="2813907"/>
                  <a:ext cx="210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64FB7C3-347A-491F-BBE9-0DDAE83FF7B9}"/>
                    </a:ext>
                  </a:extLst>
                </p14:cNvPr>
                <p14:cNvContentPartPr/>
                <p14:nvPr/>
              </p14:nvContentPartPr>
              <p14:xfrm>
                <a:off x="8605586" y="2757387"/>
                <a:ext cx="44640" cy="183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64FB7C3-347A-491F-BBE9-0DDAE83FF7B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577146" y="2728947"/>
                  <a:ext cx="101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C4EEC85-EE71-437B-9AEA-3C948D8B49EA}"/>
                    </a:ext>
                  </a:extLst>
                </p14:cNvPr>
                <p14:cNvContentPartPr/>
                <p14:nvPr/>
              </p14:nvContentPartPr>
              <p14:xfrm>
                <a:off x="8568866" y="2823267"/>
                <a:ext cx="127080" cy="34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C4EEC85-EE71-437B-9AEA-3C948D8B49E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540426" y="2794827"/>
                  <a:ext cx="183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F9CA152-14DF-40B4-B04E-E6BF78779AC2}"/>
                    </a:ext>
                  </a:extLst>
                </p14:cNvPr>
                <p14:cNvContentPartPr/>
                <p14:nvPr/>
              </p14:nvContentPartPr>
              <p14:xfrm>
                <a:off x="8877026" y="2713827"/>
                <a:ext cx="285480" cy="2304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F9CA152-14DF-40B4-B04E-E6BF78779AC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848586" y="2685387"/>
                  <a:ext cx="342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E87F7ED-1EE2-4F33-A20E-AC4A9DD2FB27}"/>
                    </a:ext>
                  </a:extLst>
                </p14:cNvPr>
                <p14:cNvContentPartPr/>
                <p14:nvPr/>
              </p14:nvContentPartPr>
              <p14:xfrm>
                <a:off x="9105626" y="2776827"/>
                <a:ext cx="135360" cy="22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E87F7ED-1EE2-4F33-A20E-AC4A9DD2FB2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077186" y="2748387"/>
                  <a:ext cx="192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994E2A4-AD60-4B66-9408-6B425A994731}"/>
                    </a:ext>
                  </a:extLst>
                </p14:cNvPr>
                <p14:cNvContentPartPr/>
                <p14:nvPr/>
              </p14:nvContentPartPr>
              <p14:xfrm>
                <a:off x="9412706" y="2696547"/>
                <a:ext cx="138240" cy="231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994E2A4-AD60-4B66-9408-6B425A99473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84266" y="2668107"/>
                  <a:ext cx="195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9FFABB7-0B90-40DC-92C4-BD57A5FAA894}"/>
                    </a:ext>
                  </a:extLst>
                </p14:cNvPr>
                <p14:cNvContentPartPr/>
                <p14:nvPr/>
              </p14:nvContentPartPr>
              <p14:xfrm>
                <a:off x="9616826" y="2754507"/>
                <a:ext cx="136800" cy="124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9FFABB7-0B90-40DC-92C4-BD57A5FAA89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588386" y="2726067"/>
                  <a:ext cx="193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71BC0DF-3651-4B62-BE4D-1BA6DCECEEB7}"/>
                    </a:ext>
                  </a:extLst>
                </p14:cNvPr>
                <p14:cNvContentPartPr/>
                <p14:nvPr/>
              </p14:nvContentPartPr>
              <p14:xfrm>
                <a:off x="9770906" y="2769987"/>
                <a:ext cx="24840" cy="662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71BC0DF-3651-4B62-BE4D-1BA6DCECEEB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742466" y="2741547"/>
                  <a:ext cx="8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06876E5-2EFD-4745-8DD8-D28168D48DAE}"/>
                    </a:ext>
                  </a:extLst>
                </p14:cNvPr>
                <p14:cNvContentPartPr/>
                <p14:nvPr/>
              </p14:nvContentPartPr>
              <p14:xfrm>
                <a:off x="9840026" y="2614467"/>
                <a:ext cx="11160" cy="25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06876E5-2EFD-4745-8DD8-D28168D48DA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811586" y="2586027"/>
                  <a:ext cx="68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AFC5C20-EF9B-494C-A7CD-7C9BE868E2D4}"/>
                    </a:ext>
                  </a:extLst>
                </p14:cNvPr>
                <p14:cNvContentPartPr/>
                <p14:nvPr/>
              </p14:nvContentPartPr>
              <p14:xfrm>
                <a:off x="9771266" y="2748027"/>
                <a:ext cx="549720" cy="479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AFC5C20-EF9B-494C-A7CD-7C9BE868E2D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742826" y="2719587"/>
                  <a:ext cx="6066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6A8CCBE-2C80-43AA-AF8F-B88A01BDC7AC}"/>
                    </a:ext>
                  </a:extLst>
                </p14:cNvPr>
                <p14:cNvContentPartPr/>
                <p14:nvPr/>
              </p14:nvContentPartPr>
              <p14:xfrm>
                <a:off x="10173386" y="2596467"/>
                <a:ext cx="17280" cy="18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6A8CCBE-2C80-43AA-AF8F-B88A01BDC7A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144946" y="2568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10B9BC-0304-A64C-047E-87AD13240AF0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4F3CE4-E5D4-7534-624D-9A508E8B27F6}"/>
                  </a:ext>
                </a:extLst>
              </p:cNvPr>
              <p:cNvSpPr txBox="1"/>
              <p:nvPr/>
            </p:nvSpPr>
            <p:spPr>
              <a:xfrm>
                <a:off x="284155" y="1423680"/>
                <a:ext cx="1837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4F3CE4-E5D4-7534-624D-9A508E8B2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5" y="1423680"/>
                <a:ext cx="1837939" cy="461665"/>
              </a:xfrm>
              <a:prstGeom prst="rect">
                <a:avLst/>
              </a:prstGeom>
              <a:blipFill>
                <a:blip r:embed="rId39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A34E8C-194F-F720-8401-D84AB1C6FAD2}"/>
                  </a:ext>
                </a:extLst>
              </p:cNvPr>
              <p:cNvSpPr txBox="1"/>
              <p:nvPr/>
            </p:nvSpPr>
            <p:spPr>
              <a:xfrm>
                <a:off x="101053" y="1676065"/>
                <a:ext cx="2507225" cy="179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−11 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A34E8C-194F-F720-8401-D84AB1C6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3" y="1676065"/>
                <a:ext cx="2507225" cy="1799788"/>
              </a:xfrm>
              <a:prstGeom prst="rect">
                <a:avLst/>
              </a:prstGeom>
              <a:blipFill>
                <a:blip r:embed="rId4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BC3CBF-657B-270F-D1EF-D96153FBBDB2}"/>
                  </a:ext>
                </a:extLst>
              </p:cNvPr>
              <p:cNvSpPr txBox="1"/>
              <p:nvPr/>
            </p:nvSpPr>
            <p:spPr>
              <a:xfrm>
                <a:off x="151748" y="3373190"/>
                <a:ext cx="28182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6BC3CBF-657B-270F-D1EF-D96153FBB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8" y="3373190"/>
                <a:ext cx="2818272" cy="461665"/>
              </a:xfrm>
              <a:prstGeom prst="rect">
                <a:avLst/>
              </a:prstGeom>
              <a:blipFill>
                <a:blip r:embed="rId401"/>
                <a:stretch>
                  <a:fillRect l="-346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31BBDE-A88B-3941-A003-29E88D904F6C}"/>
                  </a:ext>
                </a:extLst>
              </p:cNvPr>
              <p:cNvSpPr txBox="1"/>
              <p:nvPr/>
            </p:nvSpPr>
            <p:spPr>
              <a:xfrm>
                <a:off x="1553264" y="3850477"/>
                <a:ext cx="1406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431BBDE-A88B-3941-A003-29E88D90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64" y="3850477"/>
                <a:ext cx="1406219" cy="461665"/>
              </a:xfrm>
              <a:prstGeom prst="rect">
                <a:avLst/>
              </a:prstGeom>
              <a:blipFill>
                <a:blip r:embed="rId4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C82CC6-B477-66BA-959D-273F761580A0}"/>
                  </a:ext>
                </a:extLst>
              </p:cNvPr>
              <p:cNvSpPr txBox="1"/>
              <p:nvPr/>
            </p:nvSpPr>
            <p:spPr>
              <a:xfrm>
                <a:off x="215224" y="4042712"/>
                <a:ext cx="2822247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BC82CC6-B477-66BA-959D-273F76158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24" y="4042712"/>
                <a:ext cx="2822247" cy="831061"/>
              </a:xfrm>
              <a:prstGeom prst="rect">
                <a:avLst/>
              </a:prstGeom>
              <a:blipFill>
                <a:blip r:embed="rId4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91A253-607C-6CA5-B8FB-F3A8EAF7AA97}"/>
                  </a:ext>
                </a:extLst>
              </p:cNvPr>
              <p:cNvSpPr txBox="1"/>
              <p:nvPr/>
            </p:nvSpPr>
            <p:spPr>
              <a:xfrm>
                <a:off x="215224" y="4841503"/>
                <a:ext cx="3426131" cy="1061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−11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+14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91A253-607C-6CA5-B8FB-F3A8EAF7A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24" y="4841503"/>
                <a:ext cx="3426131" cy="1061060"/>
              </a:xfrm>
              <a:prstGeom prst="rect">
                <a:avLst/>
              </a:prstGeom>
              <a:blipFill>
                <a:blip r:embed="rId4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D6AAF8-E914-57CD-0BB4-5F726BCF2652}"/>
                  </a:ext>
                </a:extLst>
              </p:cNvPr>
              <p:cNvSpPr txBox="1"/>
              <p:nvPr/>
            </p:nvSpPr>
            <p:spPr>
              <a:xfrm>
                <a:off x="268319" y="5883123"/>
                <a:ext cx="3359573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D6AAF8-E914-57CD-0BB4-5F726BCF2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9" y="5883123"/>
                <a:ext cx="3359573" cy="833433"/>
              </a:xfrm>
              <a:prstGeom prst="rect">
                <a:avLst/>
              </a:prstGeom>
              <a:blipFill>
                <a:blip r:embed="rId4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97F8CDC-7969-6547-E54E-E82551BB9B44}"/>
                  </a:ext>
                </a:extLst>
              </p:cNvPr>
              <p:cNvSpPr txBox="1"/>
              <p:nvPr/>
            </p:nvSpPr>
            <p:spPr>
              <a:xfrm>
                <a:off x="3689502" y="1551152"/>
                <a:ext cx="3447932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97F8CDC-7969-6547-E54E-E82551BB9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502" y="1551152"/>
                <a:ext cx="3447932" cy="831061"/>
              </a:xfrm>
              <a:prstGeom prst="rect">
                <a:avLst/>
              </a:prstGeom>
              <a:blipFill>
                <a:blip r:embed="rId4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CBA4BE-0FF3-CF01-BF72-4136996F0835}"/>
                  </a:ext>
                </a:extLst>
              </p:cNvPr>
              <p:cNvSpPr txBox="1"/>
              <p:nvPr/>
            </p:nvSpPr>
            <p:spPr>
              <a:xfrm>
                <a:off x="3361792" y="2545085"/>
                <a:ext cx="3509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∴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CBA4BE-0FF3-CF01-BF72-4136996F0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92" y="2545085"/>
                <a:ext cx="3509615" cy="461665"/>
              </a:xfrm>
              <a:prstGeom prst="rect">
                <a:avLst/>
              </a:prstGeom>
              <a:blipFill>
                <a:blip r:embed="rId407"/>
                <a:stretch>
                  <a:fillRect l="-2604" t="-10667" b="-2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F570C7-3608-9A32-306D-B336D2D629C6}"/>
                  </a:ext>
                </a:extLst>
              </p:cNvPr>
              <p:cNvSpPr txBox="1"/>
              <p:nvPr/>
            </p:nvSpPr>
            <p:spPr>
              <a:xfrm>
                <a:off x="3784799" y="3039119"/>
                <a:ext cx="2931059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CF570C7-3608-9A32-306D-B336D2D6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799" y="3039119"/>
                <a:ext cx="2931059" cy="831061"/>
              </a:xfrm>
              <a:prstGeom prst="rect">
                <a:avLst/>
              </a:prstGeom>
              <a:blipFill>
                <a:blip r:embed="rId40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AB6C8E-CE11-EC54-B650-405297E7BE50}"/>
                  </a:ext>
                </a:extLst>
              </p:cNvPr>
              <p:cNvSpPr txBox="1"/>
              <p:nvPr/>
            </p:nvSpPr>
            <p:spPr>
              <a:xfrm>
                <a:off x="3819375" y="3991966"/>
                <a:ext cx="2975879" cy="12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To find t when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AU" sz="2400" b="0" dirty="0">
                    <a:solidFill>
                      <a:srgbClr val="00206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AB6C8E-CE11-EC54-B650-405297E7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75" y="3991966"/>
                <a:ext cx="2975879" cy="1200393"/>
              </a:xfrm>
              <a:prstGeom prst="rect">
                <a:avLst/>
              </a:prstGeom>
              <a:blipFill>
                <a:blip r:embed="rId409"/>
                <a:stretch>
                  <a:fillRect l="-3279" t="-4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686A5C-65A5-6717-ACFA-BDBE0188A0E8}"/>
                  </a:ext>
                </a:extLst>
              </p:cNvPr>
              <p:cNvSpPr txBox="1"/>
              <p:nvPr/>
            </p:nvSpPr>
            <p:spPr>
              <a:xfrm>
                <a:off x="3770666" y="5186745"/>
                <a:ext cx="3211520" cy="757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−11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+28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4686A5C-65A5-6717-ACFA-BDBE0188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666" y="5186745"/>
                <a:ext cx="3211520" cy="757067"/>
              </a:xfrm>
              <a:prstGeom prst="rect">
                <a:avLst/>
              </a:prstGeom>
              <a:blipFill>
                <a:blip r:embed="rId4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EAC585-0769-AEF2-41C6-A598CB06484A}"/>
                  </a:ext>
                </a:extLst>
              </p:cNvPr>
              <p:cNvSpPr txBox="1"/>
              <p:nvPr/>
            </p:nvSpPr>
            <p:spPr>
              <a:xfrm>
                <a:off x="3701597" y="5803850"/>
                <a:ext cx="2794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8EAC585-0769-AEF2-41C6-A598CB06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597" y="5803850"/>
                <a:ext cx="2794548" cy="461665"/>
              </a:xfrm>
              <a:prstGeom prst="rect">
                <a:avLst/>
              </a:prstGeom>
              <a:blipFill>
                <a:blip r:embed="rId4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9BE3F8-35C5-0012-8A34-8A2B8E008A78}"/>
                  </a:ext>
                </a:extLst>
              </p:cNvPr>
              <p:cNvSpPr txBox="1"/>
              <p:nvPr/>
            </p:nvSpPr>
            <p:spPr>
              <a:xfrm>
                <a:off x="7989509" y="1638842"/>
                <a:ext cx="3708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09BE3F8-35C5-0012-8A34-8A2B8E008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509" y="1638842"/>
                <a:ext cx="3708003" cy="461665"/>
              </a:xfrm>
              <a:prstGeom prst="rect">
                <a:avLst/>
              </a:prstGeom>
              <a:blipFill>
                <a:blip r:embed="rId4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BF25B30E-83ED-8ED7-4FB8-C0DFBFCED54A}"/>
              </a:ext>
            </a:extLst>
          </p:cNvPr>
          <p:cNvSpPr txBox="1"/>
          <p:nvPr/>
        </p:nvSpPr>
        <p:spPr>
          <a:xfrm>
            <a:off x="7860629" y="2165223"/>
            <a:ext cx="108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(reject)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5D5A9B-CEFE-0540-8B61-848EAAC2BF68}"/>
              </a:ext>
            </a:extLst>
          </p:cNvPr>
          <p:cNvSpPr txBox="1"/>
          <p:nvPr/>
        </p:nvSpPr>
        <p:spPr>
          <a:xfrm>
            <a:off x="10719597" y="2075311"/>
            <a:ext cx="108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(reject)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5C6C26-B60D-CA76-3198-677C3CE0137A}"/>
                  </a:ext>
                </a:extLst>
              </p:cNvPr>
              <p:cNvSpPr txBox="1"/>
              <p:nvPr/>
            </p:nvSpPr>
            <p:spPr>
              <a:xfrm>
                <a:off x="7674508" y="3499453"/>
                <a:ext cx="17048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C5C6C26-B60D-CA76-3198-677C3CE0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508" y="3499453"/>
                <a:ext cx="1704826" cy="461665"/>
              </a:xfrm>
              <a:prstGeom prst="rect">
                <a:avLst/>
              </a:prstGeom>
              <a:blipFill>
                <a:blip r:embed="rId413"/>
                <a:stretch>
                  <a:fillRect l="-571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05F162C-1D7B-2940-4F58-2EFA8E9D1F36}"/>
                  </a:ext>
                </a:extLst>
              </p:cNvPr>
              <p:cNvSpPr txBox="1"/>
              <p:nvPr/>
            </p:nvSpPr>
            <p:spPr>
              <a:xfrm>
                <a:off x="7268953" y="4036011"/>
                <a:ext cx="3402983" cy="12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+14</m:t>
                      </m:r>
                    </m:oMath>
                  </m:oMathPara>
                </a14:m>
                <a:endParaRPr lang="en-AU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=−6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05F162C-1D7B-2940-4F58-2EFA8E9D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953" y="4036011"/>
                <a:ext cx="3402983" cy="1200393"/>
              </a:xfrm>
              <a:prstGeom prst="rect">
                <a:avLst/>
              </a:prstGeom>
              <a:blipFill>
                <a:blip r:embed="rId414"/>
                <a:stretch>
                  <a:fillRect b="-6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3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9" grpId="0"/>
      <p:bldP spid="70" grpId="0"/>
      <p:bldP spid="71" grpId="0"/>
      <p:bldP spid="72" grpId="0"/>
      <p:bldP spid="73" grpId="0"/>
      <p:bldP spid="74" grpId="0"/>
      <p:bldP spid="77" grpId="0"/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048C6E-A3C1-4692-AC2A-1FC32F39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5" y="752475"/>
                <a:ext cx="11830049" cy="59245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body is initially at rest at an origin, O, and moves in a straight line such that its acceleration,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seconds later,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18 – 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m/s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when the body is next at rest and the displacement at this time.</a:t>
                </a:r>
              </a:p>
              <a:p>
                <a:pPr marL="514350" indent="-514350">
                  <a:buAutoNum type="alphaLcParenR"/>
                </a:pPr>
                <a:endParaRPr lang="en-US" sz="500" dirty="0"/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The distance the body moves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alphaLcParenR"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048C6E-A3C1-4692-AC2A-1FC32F39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752475"/>
                <a:ext cx="11830049" cy="5924550"/>
              </a:xfrm>
              <a:blipFill>
                <a:blip r:embed="rId2"/>
                <a:stretch>
                  <a:fillRect l="-825" t="-1440" r="-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0B149D-1B77-1CC0-6F0B-F52A0BFDC24A}"/>
                  </a:ext>
                </a:extLst>
              </p:cNvPr>
              <p:cNvSpPr txBox="1"/>
              <p:nvPr/>
            </p:nvSpPr>
            <p:spPr>
              <a:xfrm>
                <a:off x="183102" y="2781477"/>
                <a:ext cx="1837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=18−6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0B149D-1B77-1CC0-6F0B-F52A0BFD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2" y="2781477"/>
                <a:ext cx="18379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4AE7-46A0-E3BC-7322-4E0B72E8C96D}"/>
                  </a:ext>
                </a:extLst>
              </p:cNvPr>
              <p:cNvSpPr txBox="1"/>
              <p:nvPr/>
            </p:nvSpPr>
            <p:spPr>
              <a:xfrm>
                <a:off x="0" y="3033862"/>
                <a:ext cx="2507225" cy="1799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18−6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364AE7-46A0-E3BC-7322-4E0B72E8C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3862"/>
                <a:ext cx="2507225" cy="1799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66834-3A29-04BC-486A-4AADC019BB37}"/>
                  </a:ext>
                </a:extLst>
              </p:cNvPr>
              <p:cNvSpPr txBox="1"/>
              <p:nvPr/>
            </p:nvSpPr>
            <p:spPr>
              <a:xfrm>
                <a:off x="239576" y="4770517"/>
                <a:ext cx="263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F66834-3A29-04BC-486A-4AADC019B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6" y="4770517"/>
                <a:ext cx="263322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913A1-93C1-F0CF-F431-002E1519E6B0}"/>
                  </a:ext>
                </a:extLst>
              </p:cNvPr>
              <p:cNvSpPr txBox="1"/>
              <p:nvPr/>
            </p:nvSpPr>
            <p:spPr>
              <a:xfrm>
                <a:off x="216950" y="5258038"/>
                <a:ext cx="4460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rest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913A1-93C1-F0CF-F431-002E1519E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50" y="5258038"/>
                <a:ext cx="4460773" cy="461665"/>
              </a:xfrm>
              <a:prstGeom prst="rect">
                <a:avLst/>
              </a:prstGeom>
              <a:blipFill>
                <a:blip r:embed="rId6"/>
                <a:stretch>
                  <a:fillRect l="-218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B1FA9A-9F43-737F-CEEA-51262A901DDE}"/>
                  </a:ext>
                </a:extLst>
              </p:cNvPr>
              <p:cNvSpPr txBox="1"/>
              <p:nvPr/>
            </p:nvSpPr>
            <p:spPr>
              <a:xfrm>
                <a:off x="1031601" y="5682331"/>
                <a:ext cx="1236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B1FA9A-9F43-737F-CEEA-51262A90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01" y="5682331"/>
                <a:ext cx="12363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784C92-9FA0-F974-409B-9C1856DDBEBF}"/>
                  </a:ext>
                </a:extLst>
              </p:cNvPr>
              <p:cNvSpPr txBox="1"/>
              <p:nvPr/>
            </p:nvSpPr>
            <p:spPr>
              <a:xfrm>
                <a:off x="239576" y="6179678"/>
                <a:ext cx="211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784C92-9FA0-F974-409B-9C1856DD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6" y="6179678"/>
                <a:ext cx="211634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00B15A-CA1A-AD6B-6FF9-37B29802BD1E}"/>
                  </a:ext>
                </a:extLst>
              </p:cNvPr>
              <p:cNvSpPr txBox="1"/>
              <p:nvPr/>
            </p:nvSpPr>
            <p:spPr>
              <a:xfrm>
                <a:off x="5845455" y="5669657"/>
                <a:ext cx="4864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=6,  </m:t>
                    </m:r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=108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00B15A-CA1A-AD6B-6FF9-37B29802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455" y="5669657"/>
                <a:ext cx="4864345" cy="461665"/>
              </a:xfrm>
              <a:prstGeom prst="rect">
                <a:avLst/>
              </a:prstGeom>
              <a:blipFill>
                <a:blip r:embed="rId9"/>
                <a:stretch>
                  <a:fillRect l="-200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282BE-A326-CCA5-1A90-E4F3E9B525E1}"/>
                  </a:ext>
                </a:extLst>
              </p:cNvPr>
              <p:cNvSpPr txBox="1"/>
              <p:nvPr/>
            </p:nvSpPr>
            <p:spPr>
              <a:xfrm>
                <a:off x="5082146" y="3207158"/>
                <a:ext cx="20447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(6−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282BE-A326-CCA5-1A90-E4F3E9B52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46" y="3207158"/>
                <a:ext cx="2044727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06B7D9-F31A-45CC-E6F3-E8C63248ADE3}"/>
                  </a:ext>
                </a:extLst>
              </p:cNvPr>
              <p:cNvSpPr txBox="1"/>
              <p:nvPr/>
            </p:nvSpPr>
            <p:spPr>
              <a:xfrm>
                <a:off x="4974488" y="3668823"/>
                <a:ext cx="23978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06B7D9-F31A-45CC-E6F3-E8C63248A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88" y="3668823"/>
                <a:ext cx="239783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17D020-8E1F-0335-69F9-DF3F026A2868}"/>
                  </a:ext>
                </a:extLst>
              </p:cNvPr>
              <p:cNvSpPr txBox="1"/>
              <p:nvPr/>
            </p:nvSpPr>
            <p:spPr>
              <a:xfrm>
                <a:off x="3780092" y="4044533"/>
                <a:ext cx="37043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Body is next at rest 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17D020-8E1F-0335-69F9-DF3F026A2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92" y="4044533"/>
                <a:ext cx="3704347" cy="461665"/>
              </a:xfrm>
              <a:prstGeom prst="rect">
                <a:avLst/>
              </a:prstGeom>
              <a:blipFill>
                <a:blip r:embed="rId12"/>
                <a:stretch>
                  <a:fillRect l="-246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8B382-6B75-88F6-9D4F-EAB6C1045334}"/>
                  </a:ext>
                </a:extLst>
              </p:cNvPr>
              <p:cNvSpPr txBox="1"/>
              <p:nvPr/>
            </p:nvSpPr>
            <p:spPr>
              <a:xfrm>
                <a:off x="8346515" y="2240586"/>
                <a:ext cx="2718629" cy="1832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28B382-6B75-88F6-9D4F-EAB6C104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15" y="2240586"/>
                <a:ext cx="2718629" cy="18324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FE15B5-912E-362E-36EE-8F21A147F518}"/>
                  </a:ext>
                </a:extLst>
              </p:cNvPr>
              <p:cNvSpPr txBox="1"/>
              <p:nvPr/>
            </p:nvSpPr>
            <p:spPr>
              <a:xfrm>
                <a:off x="8277628" y="4073075"/>
                <a:ext cx="2442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FE15B5-912E-362E-36EE-8F21A147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628" y="4073075"/>
                <a:ext cx="244278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7A03C6-1335-CCBE-24FF-213A5130C906}"/>
                  </a:ext>
                </a:extLst>
              </p:cNvPr>
              <p:cNvSpPr txBox="1"/>
              <p:nvPr/>
            </p:nvSpPr>
            <p:spPr>
              <a:xfrm>
                <a:off x="6604371" y="4592153"/>
                <a:ext cx="42183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at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origin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7A03C6-1335-CCBE-24FF-213A5130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71" y="4592153"/>
                <a:ext cx="4218334" cy="461665"/>
              </a:xfrm>
              <a:prstGeom prst="rect">
                <a:avLst/>
              </a:prstGeom>
              <a:blipFill>
                <a:blip r:embed="rId15"/>
                <a:stretch>
                  <a:fillRect l="-216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4ABB62-54AC-730F-9533-6C98D8C220A6}"/>
                  </a:ext>
                </a:extLst>
              </p:cNvPr>
              <p:cNvSpPr txBox="1"/>
              <p:nvPr/>
            </p:nvSpPr>
            <p:spPr>
              <a:xfrm>
                <a:off x="7514279" y="5123955"/>
                <a:ext cx="1925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4ABB62-54AC-730F-9533-6C98D8C2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279" y="5123955"/>
                <a:ext cx="1925912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0967D3-E479-122C-4BD2-F93C16DAE2C6}"/>
                  </a:ext>
                </a:extLst>
              </p:cNvPr>
              <p:cNvSpPr txBox="1"/>
              <p:nvPr/>
            </p:nvSpPr>
            <p:spPr>
              <a:xfrm>
                <a:off x="3741638" y="2961026"/>
                <a:ext cx="35376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18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0967D3-E479-122C-4BD2-F93C16DA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38" y="2961026"/>
                <a:ext cx="3537635" cy="461665"/>
              </a:xfrm>
              <a:prstGeom prst="rect">
                <a:avLst/>
              </a:prstGeom>
              <a:blipFill>
                <a:blip r:embed="rId17"/>
                <a:stretch>
                  <a:fillRect l="-275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048C6E-A3C1-4692-AC2A-1FC32F395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5" y="752475"/>
                <a:ext cx="11830049" cy="22148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body is initially at rest at an origin, O, and moves in a straight line such that its acceleration,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seconds later,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18 – 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m/s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500" dirty="0"/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when the body is next at rest and the displacement at this time.</a:t>
                </a:r>
              </a:p>
              <a:p>
                <a:pPr marL="514350" indent="-514350">
                  <a:buAutoNum type="alphaLcParenR"/>
                </a:pPr>
                <a:endParaRPr lang="en-US" sz="500" dirty="0"/>
              </a:p>
              <a:p>
                <a:pPr marL="514350" indent="-514350">
                  <a:buAutoNum type="alphaLcParenR"/>
                </a:pPr>
                <a:r>
                  <a:rPr lang="en-US" sz="2400" dirty="0"/>
                  <a:t>The distance the body moves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D048C6E-A3C1-4692-AC2A-1FC32F395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752475"/>
                <a:ext cx="11830049" cy="2214860"/>
              </a:xfrm>
              <a:blipFill>
                <a:blip r:embed="rId2"/>
                <a:stretch>
                  <a:fillRect l="-825" t="-3846" r="-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B88AC1-26F2-4C64-E895-7710DE02D098}"/>
              </a:ext>
            </a:extLst>
          </p:cNvPr>
          <p:cNvSpPr txBox="1"/>
          <p:nvPr/>
        </p:nvSpPr>
        <p:spPr>
          <a:xfrm>
            <a:off x="0" y="0"/>
            <a:ext cx="300342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00B15A-CA1A-AD6B-6FF9-37B29802BD1E}"/>
                  </a:ext>
                </a:extLst>
              </p:cNvPr>
              <p:cNvSpPr txBox="1"/>
              <p:nvPr/>
            </p:nvSpPr>
            <p:spPr>
              <a:xfrm>
                <a:off x="409389" y="3429000"/>
                <a:ext cx="4864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00B15A-CA1A-AD6B-6FF9-37B29802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9" y="3429000"/>
                <a:ext cx="4864345" cy="461665"/>
              </a:xfrm>
              <a:prstGeom prst="rect">
                <a:avLst/>
              </a:prstGeom>
              <a:blipFill>
                <a:blip r:embed="rId3"/>
                <a:stretch>
                  <a:fillRect l="-1880" t="-10667" b="-2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4ABB62-54AC-730F-9533-6C98D8C220A6}"/>
                  </a:ext>
                </a:extLst>
              </p:cNvPr>
              <p:cNvSpPr txBox="1"/>
              <p:nvPr/>
            </p:nvSpPr>
            <p:spPr>
              <a:xfrm>
                <a:off x="1314815" y="2904202"/>
                <a:ext cx="1925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4ABB62-54AC-730F-9533-6C98D8C2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15" y="2904202"/>
                <a:ext cx="19259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C2B91-0B76-29F1-2D70-3D55D02E8C91}"/>
                  </a:ext>
                </a:extLst>
              </p:cNvPr>
              <p:cNvSpPr txBox="1"/>
              <p:nvPr/>
            </p:nvSpPr>
            <p:spPr>
              <a:xfrm>
                <a:off x="409389" y="3898625"/>
                <a:ext cx="469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=7,  </m:t>
                    </m:r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=98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C2B91-0B76-29F1-2D70-3D55D02E8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9" y="3898625"/>
                <a:ext cx="4694427" cy="461665"/>
              </a:xfrm>
              <a:prstGeom prst="rect">
                <a:avLst/>
              </a:prstGeom>
              <a:blipFill>
                <a:blip r:embed="rId5"/>
                <a:stretch>
                  <a:fillRect l="-1948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899FD09-9673-8755-3C6F-DB2CD94B7004}"/>
                  </a:ext>
                </a:extLst>
              </p14:cNvPr>
              <p14:cNvContentPartPr/>
              <p14:nvPr/>
            </p14:nvContentPartPr>
            <p14:xfrm>
              <a:off x="516722" y="5595170"/>
              <a:ext cx="5606280" cy="105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899FD09-9673-8755-3C6F-DB2CD94B70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082" y="5586170"/>
                <a:ext cx="5623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6C76190-8C0E-B66E-50DB-A80A2B283246}"/>
              </a:ext>
            </a:extLst>
          </p:cNvPr>
          <p:cNvGrpSpPr/>
          <p:nvPr/>
        </p:nvGrpSpPr>
        <p:grpSpPr>
          <a:xfrm>
            <a:off x="3868322" y="5279090"/>
            <a:ext cx="639720" cy="1251360"/>
            <a:chOff x="3868322" y="5279090"/>
            <a:chExt cx="639720" cy="125136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0509F7C-34E3-747C-CD43-7615981B39E3}"/>
                </a:ext>
              </a:extLst>
            </p:cNvPr>
            <p:cNvGrpSpPr/>
            <p:nvPr/>
          </p:nvGrpSpPr>
          <p:grpSpPr>
            <a:xfrm>
              <a:off x="3942842" y="5605250"/>
              <a:ext cx="565200" cy="466200"/>
              <a:chOff x="3942842" y="5605250"/>
              <a:chExt cx="565200" cy="46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DBF87F5-F466-BC09-AF1E-024AB904815F}"/>
                      </a:ext>
                    </a:extLst>
                  </p14:cNvPr>
                  <p14:cNvContentPartPr/>
                  <p14:nvPr/>
                </p14:nvContentPartPr>
                <p14:xfrm>
                  <a:off x="4000082" y="5605250"/>
                  <a:ext cx="16920" cy="1033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DBF87F5-F466-BC09-AF1E-024AB904815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91082" y="5596610"/>
                    <a:ext cx="345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C80CDFC-8943-957A-B901-AC1413618BB6}"/>
                      </a:ext>
                    </a:extLst>
                  </p14:cNvPr>
                  <p14:cNvContentPartPr/>
                  <p14:nvPr/>
                </p14:nvContentPartPr>
                <p14:xfrm>
                  <a:off x="3942842" y="5875250"/>
                  <a:ext cx="35640" cy="1436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C80CDFC-8943-957A-B901-AC1413618BB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933842" y="5866250"/>
                    <a:ext cx="5328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CDE7DEE-7719-E19D-2853-9E71FFD334F6}"/>
                      </a:ext>
                    </a:extLst>
                  </p14:cNvPr>
                  <p14:cNvContentPartPr/>
                  <p14:nvPr/>
                </p14:nvContentPartPr>
                <p14:xfrm>
                  <a:off x="4004042" y="5844650"/>
                  <a:ext cx="99000" cy="1634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CDE7DEE-7719-E19D-2853-9E71FFD334F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95042" y="5835650"/>
                    <a:ext cx="11664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D04BE08-22AB-34FA-2F59-7FC1E292FA8E}"/>
                      </a:ext>
                    </a:extLst>
                  </p14:cNvPr>
                  <p14:cNvContentPartPr/>
                  <p14:nvPr/>
                </p14:nvContentPartPr>
                <p14:xfrm>
                  <a:off x="4128602" y="5750690"/>
                  <a:ext cx="142560" cy="238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D04BE08-22AB-34FA-2F59-7FC1E292FA8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19962" y="5742050"/>
                    <a:ext cx="16020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53550E2-2780-9742-BF27-58881829B9A8}"/>
                      </a:ext>
                    </a:extLst>
                  </p14:cNvPr>
                  <p14:cNvContentPartPr/>
                  <p14:nvPr/>
                </p14:nvContentPartPr>
                <p14:xfrm>
                  <a:off x="4372322" y="5930690"/>
                  <a:ext cx="135720" cy="1407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53550E2-2780-9742-BF27-58881829B9A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63322" y="5922050"/>
                    <a:ext cx="153360" cy="158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8088BB-B11A-9FE0-2E40-21B7A1758F49}"/>
                </a:ext>
              </a:extLst>
            </p:cNvPr>
            <p:cNvGrpSpPr/>
            <p:nvPr/>
          </p:nvGrpSpPr>
          <p:grpSpPr>
            <a:xfrm>
              <a:off x="3868322" y="6225890"/>
              <a:ext cx="526680" cy="304560"/>
              <a:chOff x="3868322" y="6225890"/>
              <a:chExt cx="526680" cy="304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B7A8A56-AC2E-2E2F-BF17-5A82E1EC3A91}"/>
                      </a:ext>
                    </a:extLst>
                  </p14:cNvPr>
                  <p14:cNvContentPartPr/>
                  <p14:nvPr/>
                </p14:nvContentPartPr>
                <p14:xfrm>
                  <a:off x="3868322" y="6396530"/>
                  <a:ext cx="132120" cy="169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B7A8A56-AC2E-2E2F-BF17-5A82E1EC3A9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859682" y="6387530"/>
                    <a:ext cx="14976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D3B48BC-7D54-BFD2-A907-05EA31E81566}"/>
                      </a:ext>
                    </a:extLst>
                  </p14:cNvPr>
                  <p14:cNvContentPartPr/>
                  <p14:nvPr/>
                </p14:nvContentPartPr>
                <p14:xfrm>
                  <a:off x="3930242" y="6307250"/>
                  <a:ext cx="154080" cy="2232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D3B48BC-7D54-BFD2-A907-05EA31E8156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921242" y="6298250"/>
                    <a:ext cx="17172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D32BBE3B-7CB2-00D3-90AF-E34513931EF9}"/>
                      </a:ext>
                    </a:extLst>
                  </p14:cNvPr>
                  <p14:cNvContentPartPr/>
                  <p14:nvPr/>
                </p14:nvContentPartPr>
                <p14:xfrm>
                  <a:off x="4095482" y="6361970"/>
                  <a:ext cx="143640" cy="817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D32BBE3B-7CB2-00D3-90AF-E34513931EF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086842" y="6352970"/>
                    <a:ext cx="161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7F84E59-CBD4-AB2E-1632-8F65E8266150}"/>
                      </a:ext>
                    </a:extLst>
                  </p14:cNvPr>
                  <p14:cNvContentPartPr/>
                  <p14:nvPr/>
                </p14:nvContentPartPr>
                <p14:xfrm>
                  <a:off x="4260722" y="6225890"/>
                  <a:ext cx="86040" cy="45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7F84E59-CBD4-AB2E-1632-8F65E826615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251722" y="6217250"/>
                    <a:ext cx="1036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9AE6CDA-8C90-738F-A188-D00E45087F69}"/>
                      </a:ext>
                    </a:extLst>
                  </p14:cNvPr>
                  <p14:cNvContentPartPr/>
                  <p14:nvPr/>
                </p14:nvContentPartPr>
                <p14:xfrm>
                  <a:off x="4284482" y="6247130"/>
                  <a:ext cx="110520" cy="22932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9AE6CDA-8C90-738F-A188-D00E45087F69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75842" y="6238130"/>
                    <a:ext cx="128160" cy="24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3BF64B-2757-C99D-421B-3B6D29FA0E34}"/>
                    </a:ext>
                  </a:extLst>
                </p14:cNvPr>
                <p14:cNvContentPartPr/>
                <p14:nvPr/>
              </p14:nvContentPartPr>
              <p14:xfrm>
                <a:off x="3959762" y="5279090"/>
                <a:ext cx="128520" cy="131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3BF64B-2757-C99D-421B-3B6D29FA0E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51122" y="5270450"/>
                  <a:ext cx="14616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5EC461D-03F6-B69E-F087-022A7976B0FD}"/>
                  </a:ext>
                </a:extLst>
              </p14:cNvPr>
              <p14:cNvContentPartPr/>
              <p14:nvPr/>
            </p14:nvContentPartPr>
            <p14:xfrm>
              <a:off x="4169642" y="5258210"/>
              <a:ext cx="471600" cy="118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5EC461D-03F6-B69E-F087-022A7976B0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61002" y="5249570"/>
                <a:ext cx="4892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ECBDD4A8-9474-DC9C-9DB5-1163602134A8}"/>
              </a:ext>
            </a:extLst>
          </p:cNvPr>
          <p:cNvGrpSpPr/>
          <p:nvPr/>
        </p:nvGrpSpPr>
        <p:grpSpPr>
          <a:xfrm>
            <a:off x="5138042" y="5590850"/>
            <a:ext cx="717480" cy="939240"/>
            <a:chOff x="5138042" y="5590850"/>
            <a:chExt cx="717480" cy="9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5860E7E-1D05-9B35-AEE6-CF270360BCEE}"/>
                    </a:ext>
                  </a:extLst>
                </p14:cNvPr>
                <p14:cNvContentPartPr/>
                <p14:nvPr/>
              </p14:nvContentPartPr>
              <p14:xfrm>
                <a:off x="5188442" y="5590850"/>
                <a:ext cx="19440" cy="144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5860E7E-1D05-9B35-AEE6-CF270360BC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9442" y="5581850"/>
                  <a:ext cx="37080" cy="16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4478E51-E4AA-E8CA-B4AC-2502EDEE049D}"/>
                </a:ext>
              </a:extLst>
            </p:cNvPr>
            <p:cNvGrpSpPr/>
            <p:nvPr/>
          </p:nvGrpSpPr>
          <p:grpSpPr>
            <a:xfrm>
              <a:off x="5138042" y="5830970"/>
              <a:ext cx="717480" cy="287280"/>
              <a:chOff x="5138042" y="5830970"/>
              <a:chExt cx="717480" cy="28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01600B6B-1728-0CEA-2F22-622E0128743F}"/>
                      </a:ext>
                    </a:extLst>
                  </p14:cNvPr>
                  <p14:cNvContentPartPr/>
                  <p14:nvPr/>
                </p14:nvContentPartPr>
                <p14:xfrm>
                  <a:off x="5138042" y="5886770"/>
                  <a:ext cx="51120" cy="1504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01600B6B-1728-0CEA-2F22-622E0128743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5129042" y="5877770"/>
                    <a:ext cx="6876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F803B2E-D352-4CEF-CAA3-0E90F8A02D6E}"/>
                      </a:ext>
                    </a:extLst>
                  </p14:cNvPr>
                  <p14:cNvContentPartPr/>
                  <p14:nvPr/>
                </p14:nvContentPartPr>
                <p14:xfrm>
                  <a:off x="5202482" y="5897210"/>
                  <a:ext cx="95760" cy="1288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EF803B2E-D352-4CEF-CAA3-0E90F8A02D6E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193482" y="5888570"/>
                    <a:ext cx="11340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4A851EC-438B-3E97-BC01-D10B47F78D90}"/>
                      </a:ext>
                    </a:extLst>
                  </p14:cNvPr>
                  <p14:cNvContentPartPr/>
                  <p14:nvPr/>
                </p14:nvContentPartPr>
                <p14:xfrm>
                  <a:off x="5334962" y="5830970"/>
                  <a:ext cx="162000" cy="1933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54A851EC-438B-3E97-BC01-D10B47F78D9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5325962" y="5822330"/>
                    <a:ext cx="17964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398F770-C699-2A1B-18EE-3D33C7DFB56E}"/>
                      </a:ext>
                    </a:extLst>
                  </p14:cNvPr>
                  <p14:cNvContentPartPr/>
                  <p14:nvPr/>
                </p14:nvContentPartPr>
                <p14:xfrm>
                  <a:off x="5624762" y="5924570"/>
                  <a:ext cx="230760" cy="1936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398F770-C699-2A1B-18EE-3D33C7DFB56E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5615762" y="5915930"/>
                    <a:ext cx="248400" cy="211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871E530-16F5-F134-EA5B-74615C3DB1D2}"/>
                </a:ext>
              </a:extLst>
            </p:cNvPr>
            <p:cNvGrpSpPr/>
            <p:nvPr/>
          </p:nvGrpSpPr>
          <p:grpSpPr>
            <a:xfrm>
              <a:off x="5157482" y="6241010"/>
              <a:ext cx="562680" cy="289080"/>
              <a:chOff x="5157482" y="6241010"/>
              <a:chExt cx="562680" cy="28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02D4946-33B7-0CC3-AA70-F24CEF6C248A}"/>
                      </a:ext>
                    </a:extLst>
                  </p14:cNvPr>
                  <p14:cNvContentPartPr/>
                  <p14:nvPr/>
                </p14:nvContentPartPr>
                <p14:xfrm>
                  <a:off x="5157482" y="6332810"/>
                  <a:ext cx="100800" cy="277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02D4946-33B7-0CC3-AA70-F24CEF6C248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48482" y="6323810"/>
                    <a:ext cx="11844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6F2EB61-F253-0698-F017-2E13FC5ADF9B}"/>
                      </a:ext>
                    </a:extLst>
                  </p14:cNvPr>
                  <p14:cNvContentPartPr/>
                  <p14:nvPr/>
                </p14:nvContentPartPr>
                <p14:xfrm>
                  <a:off x="5212202" y="6241010"/>
                  <a:ext cx="133920" cy="2890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6F2EB61-F253-0698-F017-2E13FC5ADF9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203202" y="6232010"/>
                    <a:ext cx="15156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B1CA5B7-4F4A-8BEE-3CFD-D1B2A50B21AE}"/>
                      </a:ext>
                    </a:extLst>
                  </p14:cNvPr>
                  <p14:cNvContentPartPr/>
                  <p14:nvPr/>
                </p14:nvContentPartPr>
                <p14:xfrm>
                  <a:off x="5405522" y="6390050"/>
                  <a:ext cx="98280" cy="957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9B1CA5B7-4F4A-8BEE-3CFD-D1B2A50B21AE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96882" y="6381410"/>
                    <a:ext cx="11592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B1DE3A9D-A427-F9A9-1761-B58447E02D4B}"/>
                      </a:ext>
                    </a:extLst>
                  </p14:cNvPr>
                  <p14:cNvContentPartPr/>
                  <p14:nvPr/>
                </p14:nvContentPartPr>
                <p14:xfrm>
                  <a:off x="5601722" y="6281690"/>
                  <a:ext cx="118440" cy="24048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B1DE3A9D-A427-F9A9-1761-B58447E02D4B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92722" y="6272690"/>
                    <a:ext cx="136080" cy="258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6DF7A18-3F6D-2542-76BC-9426081F0CC7}"/>
                  </a:ext>
                </a:extLst>
              </p14:cNvPr>
              <p14:cNvContentPartPr/>
              <p14:nvPr/>
            </p14:nvContentPartPr>
            <p14:xfrm>
              <a:off x="5097362" y="5268290"/>
              <a:ext cx="96120" cy="117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6DF7A18-3F6D-2542-76BC-9426081F0C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88362" y="5259650"/>
                <a:ext cx="11376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4F26A694-1F6C-5DAD-6A35-D63FCF4E50B3}"/>
              </a:ext>
            </a:extLst>
          </p:cNvPr>
          <p:cNvGrpSpPr/>
          <p:nvPr/>
        </p:nvGrpSpPr>
        <p:grpSpPr>
          <a:xfrm>
            <a:off x="4416705" y="4945010"/>
            <a:ext cx="734760" cy="236160"/>
            <a:chOff x="4416705" y="4945010"/>
            <a:chExt cx="7347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F8734EC-FCE7-7795-F3BE-2FE8A4EA2B95}"/>
                    </a:ext>
                  </a:extLst>
                </p14:cNvPr>
                <p14:cNvContentPartPr/>
                <p14:nvPr/>
              </p14:nvContentPartPr>
              <p14:xfrm>
                <a:off x="4462065" y="4970570"/>
                <a:ext cx="689400" cy="210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F8734EC-FCE7-7795-F3BE-2FE8A4EA2B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53065" y="4961930"/>
                  <a:ext cx="707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3AC44D5-A8C1-9933-C5B4-52FA840CD7B8}"/>
                    </a:ext>
                  </a:extLst>
                </p14:cNvPr>
                <p14:cNvContentPartPr/>
                <p14:nvPr/>
              </p14:nvContentPartPr>
              <p14:xfrm>
                <a:off x="4416705" y="4945010"/>
                <a:ext cx="136440" cy="166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3AC44D5-A8C1-9933-C5B4-52FA840CD7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08065" y="4936010"/>
                  <a:ext cx="1540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D6087F-9304-E2AE-AA5B-55D401ECEC82}"/>
              </a:ext>
            </a:extLst>
          </p:cNvPr>
          <p:cNvGrpSpPr/>
          <p:nvPr/>
        </p:nvGrpSpPr>
        <p:grpSpPr>
          <a:xfrm>
            <a:off x="3018465" y="5580050"/>
            <a:ext cx="629280" cy="853200"/>
            <a:chOff x="3018465" y="5580050"/>
            <a:chExt cx="62928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6FF5B1-6837-CEDE-53FE-1B1BD972CF9F}"/>
                    </a:ext>
                  </a:extLst>
                </p14:cNvPr>
                <p14:cNvContentPartPr/>
                <p14:nvPr/>
              </p14:nvContentPartPr>
              <p14:xfrm>
                <a:off x="3299625" y="5580050"/>
                <a:ext cx="33480" cy="145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6FF5B1-6837-CEDE-53FE-1B1BD972CF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0985" y="5571410"/>
                  <a:ext cx="51120" cy="162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25B4D04-5DA8-A110-5958-9E9014D696CB}"/>
                </a:ext>
              </a:extLst>
            </p:cNvPr>
            <p:cNvGrpSpPr/>
            <p:nvPr/>
          </p:nvGrpSpPr>
          <p:grpSpPr>
            <a:xfrm>
              <a:off x="3018465" y="5854010"/>
              <a:ext cx="629280" cy="579240"/>
              <a:chOff x="3018465" y="5854010"/>
              <a:chExt cx="629280" cy="57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B3CB8B12-9CCE-0733-DF28-5FB5818A64DC}"/>
                      </a:ext>
                    </a:extLst>
                  </p14:cNvPr>
                  <p14:cNvContentPartPr/>
                  <p14:nvPr/>
                </p14:nvContentPartPr>
                <p14:xfrm>
                  <a:off x="3018465" y="5871650"/>
                  <a:ext cx="136440" cy="20772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B3CB8B12-9CCE-0733-DF28-5FB5818A64DC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009825" y="5863010"/>
                    <a:ext cx="1540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490D3FA-366F-0919-BE48-D213AA3394C1}"/>
                      </a:ext>
                    </a:extLst>
                  </p14:cNvPr>
                  <p14:cNvContentPartPr/>
                  <p14:nvPr/>
                </p14:nvContentPartPr>
                <p14:xfrm>
                  <a:off x="3234105" y="5854010"/>
                  <a:ext cx="114840" cy="18612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1490D3FA-366F-0919-BE48-D213AA3394C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225105" y="5845370"/>
                    <a:ext cx="13248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AA91425-BED1-2477-74AA-AA005B793C9C}"/>
                      </a:ext>
                    </a:extLst>
                  </p14:cNvPr>
                  <p14:cNvContentPartPr/>
                  <p14:nvPr/>
                </p14:nvContentPartPr>
                <p14:xfrm>
                  <a:off x="3472785" y="5926370"/>
                  <a:ext cx="174960" cy="13356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CAA91425-BED1-2477-74AA-AA005B793C9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463785" y="5917730"/>
                    <a:ext cx="19260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4286B8E1-8ED3-E451-C38B-7C54983DD251}"/>
                      </a:ext>
                    </a:extLst>
                  </p14:cNvPr>
                  <p14:cNvContentPartPr/>
                  <p14:nvPr/>
                </p14:nvContentPartPr>
                <p14:xfrm>
                  <a:off x="3022785" y="6313010"/>
                  <a:ext cx="86760" cy="684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4286B8E1-8ED3-E451-C38B-7C54983DD25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014145" y="6304370"/>
                    <a:ext cx="1044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4FAA0A23-003E-DE8D-EE9F-650E81F71453}"/>
                      </a:ext>
                    </a:extLst>
                  </p14:cNvPr>
                  <p14:cNvContentPartPr/>
                  <p14:nvPr/>
                </p14:nvContentPartPr>
                <p14:xfrm>
                  <a:off x="3070305" y="6189530"/>
                  <a:ext cx="118080" cy="24372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4FAA0A23-003E-DE8D-EE9F-650E81F7145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061665" y="6180890"/>
                    <a:ext cx="135720" cy="2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6B44324-6C51-2B9D-4CC5-7C2105037FD9}"/>
                      </a:ext>
                    </a:extLst>
                  </p14:cNvPr>
                  <p14:cNvContentPartPr/>
                  <p14:nvPr/>
                </p14:nvContentPartPr>
                <p14:xfrm>
                  <a:off x="3221865" y="6255770"/>
                  <a:ext cx="95760" cy="597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C6B44324-6C51-2B9D-4CC5-7C2105037FD9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212865" y="6247130"/>
                    <a:ext cx="11340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2B0F1C2-51A6-80D8-9403-833B95E24D09}"/>
                      </a:ext>
                    </a:extLst>
                  </p14:cNvPr>
                  <p14:cNvContentPartPr/>
                  <p14:nvPr/>
                </p14:nvContentPartPr>
                <p14:xfrm>
                  <a:off x="3360465" y="6149930"/>
                  <a:ext cx="193680" cy="1954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2B0F1C2-51A6-80D8-9403-833B95E24D09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351465" y="6141290"/>
                    <a:ext cx="211320" cy="21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16704F4-4298-A1B6-4A98-9B0BE7E97332}"/>
                  </a:ext>
                </a:extLst>
              </p14:cNvPr>
              <p14:cNvContentPartPr/>
              <p14:nvPr/>
            </p14:nvContentPartPr>
            <p14:xfrm>
              <a:off x="3281625" y="5045450"/>
              <a:ext cx="113040" cy="140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16704F4-4298-A1B6-4A98-9B0BE7E973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72985" y="5036450"/>
                <a:ext cx="130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7AF652-7BFA-96BC-F144-EE8774CFDFEC}"/>
                  </a:ext>
                </a:extLst>
              </p:cNvPr>
              <p:cNvSpPr txBox="1"/>
              <p:nvPr/>
            </p:nvSpPr>
            <p:spPr>
              <a:xfrm>
                <a:off x="5660942" y="3317542"/>
                <a:ext cx="62780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Distance travelled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108−100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+(108−98)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7AF652-7BFA-96BC-F144-EE8774CFD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942" y="3317542"/>
                <a:ext cx="6278065" cy="461665"/>
              </a:xfrm>
              <a:prstGeom prst="rect">
                <a:avLst/>
              </a:prstGeom>
              <a:blipFill>
                <a:blip r:embed="rId74"/>
                <a:stretch>
                  <a:fillRect l="-155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003E2A-527C-50A5-6A6C-45C8F4BDA797}"/>
                  </a:ext>
                </a:extLst>
              </p:cNvPr>
              <p:cNvSpPr txBox="1"/>
              <p:nvPr/>
            </p:nvSpPr>
            <p:spPr>
              <a:xfrm>
                <a:off x="7877033" y="3819587"/>
                <a:ext cx="12388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=18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003E2A-527C-50A5-6A6C-45C8F4BDA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33" y="3819587"/>
                <a:ext cx="1238801" cy="461665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0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4" grpId="0"/>
      <p:bldP spid="90" grpId="0"/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18938</TotalTime>
  <Words>1688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2023-03-20T06:53:52Z</dcterms:modified>
</cp:coreProperties>
</file>