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548" r:id="rId3"/>
    <p:sldId id="556" r:id="rId4"/>
    <p:sldId id="565" r:id="rId5"/>
    <p:sldId id="559" r:id="rId6"/>
    <p:sldId id="560" r:id="rId7"/>
    <p:sldId id="554" r:id="rId8"/>
    <p:sldId id="564" r:id="rId9"/>
    <p:sldId id="573" r:id="rId10"/>
    <p:sldId id="585" r:id="rId11"/>
    <p:sldId id="586" r:id="rId12"/>
    <p:sldId id="5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038EF-0409-4D66-9DD3-7C41C3255176}" v="1007" dt="2023-03-16T03:45:36.924"/>
    <p1510:client id="{9ED54F38-37D1-4DE4-AF85-385B9714403A}" v="477" dt="2023-03-17T00:55:21.035"/>
    <p1510:client id="{F5D9525F-F42D-4793-A437-E116E24B8C02}" v="239" dt="2023-03-17T02:49:12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6:19:25.14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588 118 1324,'0'0'118,"-4"-8"-94,0 0-24,4 8 0,-9-4 178,0 0 31,0 0 7,0-3 0,-4 3-97,5 0-20,-1 4-4,-4 4-1,4-4-53,-4 7-10,-1 1-3,6 0 0,-1 4-28,0 3 0,0-3 0,5 4 0,0 3 0,4-3 0,-5-1-8,5 1 8,5 3-20,-1 1 4,5-1 0,0 1 0,-1-1-21,1-3-4,0-4-1,4-1 0,5-3-11,-5-4-3,0 0 0,4-8 0,-3 0 22,-1-4 4,0-3 1,0-1 0,-4 0 29,4-3-9,-9-1 9,5-3 0,0 3 0,-5-3-8,-4-1 8,5 4 0,-5 1 0,0 3 0,0-3 0,0 3 8,-5 0 22,5 0 5,0 5 1,0 7 0,0 0 7,0 0 1,0 0 1,0 0 0,0 7-21,0 5-5,5 0-1,-1 7 0,1 1-18,3-5 0,-3 5 8,3-1-8,1 1 0,0-4-19,0-1 4,0-3 1,-1 3-56,5-3-11,-4 0-3</inkml:trace>
  <inkml:trace contextRef="#ctx0" brushRef="#br0" timeOffset="347.45">873 180 1749,'0'0'77,"0"12"17,9-1-75,-4 1-19,-1 4 0,5-1 0,-5 1 89,5 3 15,-5 1 2,5-1 1,-4 1-59,3 3-12,-3-3-3,-1-1 0,-4-7-21,0 0-12,4-4 12,1-5-12,-5-3 8,0 0-8,0 0 0,-5-7 0,5-5 0,0-4-9,-4-3 1,4-1 0,-4-3-12,4 3-1,0-3-1,-5-4 0,5-1 34,-4 1 8,4 0 0,0-4 1,4 3 8,1 1 2,3 4 0,1 3 0,4 5 9,1 3 1,-6 0 1,5 4 0,1 1-6,-1 10-2,4 5 0,1 4 0,4 7 0,-5 1 0,1 3 0,4 5 0,-5 3-22,-3-4-4,3 4 0,1 1-8,-5-5-13,0 0-10,5-3-1,-5-1-1187</inkml:trace>
  <inkml:trace contextRef="#ctx0" brushRef="#br0" timeOffset="-404.6">268 114 1738,'0'-8'77,"-4"0"16,-1-7-74,5 3-19,-4 4 0,-5-4 0,0 5 106,1-1 18,-1 0 3,-4 4 1,4-4-26,0 4-5,-4 0-1,4 1 0,-4-1-28,0 4-7,0-4-1,4 4 0,-4 8-30,0-5-6,-1 1-2,6 0 0,-6 4-22,6 4 8,-5 3-8,4 5 0,0 3 0,5 1-10,-5-1 1,4 4 0,5-7-1,0 7 0,0 0 0,5 5 0,4-5-12,-1 4-2,6-4-1,-1 1 0,4 3-27,5-8-4,0 1-2,0-5 0,4-3-38,1-4-8,3-1-2</inkml:trace>
  <inkml:trace contextRef="#ctx0" brushRef="#br0" timeOffset="934.85">1632-292 172,'0'0'16,"5"-12"-16,-1 1 0,-4 3 0,0 8 431,0 0 83,0 0 17,0 0 3,13 0-357,-4 8-71,-9 3-14,9 1-4,4 8-57,5 3-12,-5 4-3,-4 5 0,13 3-4,-9 0-2,4 4 0,-4 4 0,5-4-10,-9 0 8,4-8-8,-4 4 8,-1-4-17,1-4-4,-4-3-1,3-5 0,-3-3-27,4-4-6,-5-5-1,-4-7 0,0 0 3,0 0 0,0 0 0,0 0 0,9-7 21,0-9 5,-1 0 1,-3-3 0,3-1 18,-3 1 0,-1 3 0,5-3 0,0-1 18,0 5-2,-1-1-1,5 4 0,-4 1 3,4 7 1,1 0 0,-1 4 0,0 4-10,-4 4-1,4-1-8,0 9 12,-4 0-12,4-1 9,-9 5-9,5-1 8,-5 1 9,1-1 2,-1 5 0,-4-5 0,0-3 5,0-1 2,-4 1 0,4 3 0,-5-7-13,1 8-2,0-9-1,-1-3 0,-3 0 0,-1 0 0,-4-8 0,4 4 0,-4-4-10,4-4 0,-4 0 0,0-4 0,4-4-40,0 5-9,-4-5-3,4 0 0,5 0-62,-1 1-13,1-1-2,0 0-760</inkml:trace>
  <inkml:trace contextRef="#ctx0" brushRef="#br0" timeOffset="1216.98">2181 161 518,'17'0'23,"-3"0"5,-1 3-28,4 1 0,1-4 0,4 4 0,0 0 301,0 0 55,0-8 12,0 4 1,-1 0-193,6-4-40,-5 4-7,0 0-1,-5-4-32,1 0-7,-1-3-1,-4-1 0,1 0-24,-1-4-4,-4 1-2,-1 3 0,1-8-21,-4 5-4,-1-5-1,-4 4 0,0 1-32,-4-5 0,-1-4 0,-4 5 0,1 3 0,-1 4 0,-9-3 0,5 3 0,-9 0-19,9 0-10,-9 4-3,5 4 0,-10 4 32,10 4 0,-5 0 0,4 11 0,5 1-16,4 3 2,-4 5 1,9 3 0,4 0 5,0 4 8,0-4-13,8 4 5,1-7 8,4-1 0,9-4 0,0 1 0,5-5-14,-1-7 2,5 0 1,-1-5 0,1-3-123,0-4-25,-1-4-5</inkml:trace>
  <inkml:trace contextRef="#ctx0" brushRef="#br0" timeOffset="1831.53">3300 137 2041,'0'0'90,"0"-8"19,4-3-87,0-1-22,-4-4 0,0 5 0,0-5 146,0 0 25,0 1 5,-4 3 0,4-3-80,-4 3-16,-5 0-3,0 0-1,0 9-47,1-5-9,-1 4-3,-9 0 0,1 0-17,-1 4 0,1 0 0,-1 0 0,0 4 0,-3 4-11,3 0 0,0 3 0,5 1-23,5 4-5,-1 3-1,0-3 0,9 3 12,0 1 3,-4-1 0,4 1 0,4-1-11,0-3-3,5-1 0,4-3 0,-4 0 27,4-4 12,0-1-10,5-3 10,-1-4-9,1 0 9,-5 0-8,5-4 8,-5 0 0,4-3 0,-8-5 9,4 0-9,-4 1 26,0-1-2,-5-4 0,5 1 0,-5 7-11,1-4-2,-5 4-1,0-3 0,0 7-10,0 4 0,0 0 0,0 0 8,0 0-8,0 0 0,0 8 0,4 3 0,-4 5-28,5 3-4,3-3 0,-3 7-1,4 1 3,-5-1 1,5 4 0,-5 5 0,5-5 7,-5 4 2,1-4 0,-1 9 0,0-5 20,1 0-11,-5-4 11,0 8-8,0-3 16,0-1 3,0-4 1,0 0 0,-5 1 12,1-5 2,0-3 1,-1-5 0,-3-3 1,-1 0 0,0-5 0,0-3 0,-4 4 28,0-8 7,0 0 1,-5-4 0,1-8-52,-1 1-12,-4-5 0,-4-3 0,4-1 0,-4 1 0,4-5 0,0 1 0,4-4-68,1 3-16,8 1-3,0-5-1,5 5-151,4 0-30</inkml:trace>
  <inkml:trace contextRef="#ctx0" brushRef="#br0" timeOffset="1999.18">3541 5 1728,'0'0'153,"0"0"-122,0 11-31,0-3 0,4 4 173,-4-4 29,0-8 6,0 15 0,5 1-98,-5-1-20,4 1-4,1 3-1,-5-3-58,8 4-12,-3-1-3,3-3 0,-3-1-56,4 1-12,-1-4-3</inkml:trace>
  <inkml:trace contextRef="#ctx0" brushRef="#br0" timeOffset="2136.57">3607-288 1969,'0'0'87,"0"0"18,0 0-84,0 0-21,0 0 0,0 0 0,0 0 20,0 0 0,-5 4 0,1 4-915</inkml:trace>
  <inkml:trace contextRef="#ctx0" brushRef="#br0" timeOffset="2669.92">3734-38 1324,'0'0'59,"0"0"12,4 11-57,1 1-14,-1-4 0,1 7 0,-1 1 218,5 0 41,-1-1 8,6 1 1,-6 3-148,1-3-29,4 3-7,-4 1 0,4-1-43,0 1-8,-4-4-1,0-1-1,0-3-31,0 0 0,-1-5 0,1 1 0,-9-8 16,9 8-4,-9-8 0,4 0 0,-4 0-12,9-8 0,0 4 0,-5-4-10,1 1-11,-1-5-3,-4 0 0,4-3 0,1-9 6,-5 5 1,0-5 0,0 1 0,0-4 17,4 3-10,-4 1 10,5-1-8,-1 5 8,0-1-8,1 5 8,3-1-8,-3 5 8,-1-1 0,-4 12 0,9 0 0,4-4 0,0 8 8,-4 4-8,9-1 0,-5 1 0,0-4 0,5 4 0,3-4 0,-3 4 12,8-4-1,-4-4-1,5 0 0,-10 0-10,5 0 0,0 0 9,0 0-9,0-8 8,4 0-8,-4-4 8,0 4-8,0 5 0,-4-5-8,-1 0 0,-4-4 0,0 4 32,1-3 6,-10-1 2,0 0 0,1 1-32,-5-5 0,-5 4 0,-8 1 0,4 3 0,-4 0 0,-4 0 0,-1 4 0,1 0-20,-1 1-9,1 3-3,8 3 0,-4 5 52,-1 4 9,6 0 3,-5 7 0,8 5-24,1 7-8,-1-4 0,5 4 9,-4 4-1,4-3-8,4 3 12,1-4-4,4 4 0,-1-8-8,1-3 12,4-1-4,9 0-8,0-3 0,0-4-10,4-1 10,1-7-52,3 4-4,-3-12 0</inkml:trace>
  <inkml:trace contextRef="#ctx0" brushRef="#br0" timeOffset="3028.95">4875-89 230,'-5'27'10,"5"-11"2,-4-4-12,4 7 0,-4-3 0,4-1 0,0 5 454,-5 3 88,1-3 18,4 7 3,0-4-374,-5-3-74,5 3-15,0-3-4,0-1-42,0-3-9,0-4-1,0-12-1,0 0-15,0 0-2,0 0-1,0 0 0,0 0-10,0 0-3,0 0 0,0 0 0,9-4 1,0-4 0,0-4 0,-1-3 0,1-1-13,0-7 0,0-1 0,0-3 0,4-4 12,-5-1 5,1 1 2,9 0 0,-5 4 4,0-1 1,0 5 0,0 4 0,1 3-2,-6 4 0,1 4 0,4 5 0,0 3-9,-4 7-1,4 5-1,1 8 0,-6-1-11,1 4 12,0 1-12,0-1 12,-1 5-12,-3-1 0,8 4-12,0-8-943,0 1-188</inkml:trace>
  <inkml:trace contextRef="#ctx0" brushRef="#br0" timeOffset="3368.03">5704 28 2516,'-9'-4'112,"9"4"22,0 0-107,0 0-27,-4 0 0,4 0 0,0 0 99,0 0 14,0 12 3,0-1 1,0 5-83,-5-4-17,1 7-3,4 1-1,0-5-13,-4 5 0,4-1 0,4-3 0,-4 0-93,4-1-19,1-7-3,3 0-698,1 0-140</inkml:trace>
  <inkml:trace contextRef="#ctx0" brushRef="#br0" timeOffset="3505.51">5704-159 345,'0'0'31,"0"0"-31,0-8 0,0-4 0,0 1 276,0-5 48,4 4 11,-4 1 1,0 3-260,0 8-53,0-8-11,0 8-479,0 0-96</inkml:trace>
  <inkml:trace contextRef="#ctx0" brushRef="#br0" timeOffset="3775.35">5875-124 403,'0'0'17,"9"12"5,0-1-22,-1 5 0,1-4 0,-5 7 0,5-3 260,-4 7 47,-1 0 9,0 1 3,1-9-170,-1 9-33,-4-5-8,5 1 0,-5-1-36,0 1-8,-5-5 0,5 1-1,-4 0-11,-1-5-1,1-3-1,4 0 0,0-8 0,0 0 0,0 0 0,0 0 0,0 0-16,0 0-3,0-12-1,4-3 0,-4-5-2,9-3-1,-4-1 0,-1 1 0,5-4 1,-5-1 1,5-3 0,4 4 0,-4 0 11,0 7 1,-1 1 1,1-1 0,4 4-6,0 1 0,-4 3-1,4 8 0,-4 0-15,4 8-4,1 0 0,-6 8 0,5 0-16,1 7 10,-1 4-10,0 5 8,4-1-29,-3-4-7,8 5 0,0-5-898,-1 1-179</inkml:trace>
  <inkml:trace contextRef="#ctx0" brushRef="#br0" timeOffset="9868.66">6831 98 1670,'0'0'74,"0"0"15,0 0-71,9 0-18,0-8 0,4 1 0,0-5 190,0 4 34,5-4 8,0 5 0,3-9-88,1 4-17,5-3-4,-1 3-1,-8 4-70,4 0-15,-1 1-2,1-1-1,0 0-45,0 4-9,0-4-1,0 8-1,0 0-181,0 0-36,4-4-7,-4 8-2</inkml:trace>
  <inkml:trace contextRef="#ctx0" brushRef="#br0" timeOffset="9660.76">7244-300 1605,'4'-19'71,"-4"11"15,0-8-69,0 5-17,0-5 0,0-3 0,-4-5 144,-5 1 26,9 0 5,-4 3 1,-5-7-81,4-1-16,-3 5-3,-1 0-1,0-1-50,-4 5-9,-5-1-3,5 5 0,5 3-13,-6 4 9,-3 8-9,4 0 8,4 0-8,-4 12 0,8 3 0,-3 5 0,-1 7 0,0 1 0,5 3 0,-1 4 0,5 4-9,-4 8 9,8-1 0,-4 9 0,0 3-12,0 1 12,0 3-12,0 5 12,5-1-20,-5-4 4,4-3 0,0 3 0,1-7-41,-5-4-8,-5-9-2,10 1-965</inkml:trace>
  <inkml:trace contextRef="#ctx0" brushRef="#br0" timeOffset="10124.64">7419 71 403,'0'0'17,"0"12"5,0-12-22,0 0 0,0 0 0,5 11 0,-1 1 371,-4 0 69,0-1 15,4-3 2,-4 4-297,0-12-60,0 0-12,0 0-3,0 0-26,0 0-6,0 0-1,0 0 0,0 0-2,5-8-1,-5-4 0,4-3 0,1-5-28,3-3-5,-3-1-2,4 1 0,-5 0-14,0-5 0,5 5 0,0-4 0,-5-1-22,1 1-1,3 4 0,1-1 0,4 5-145,1-1-30,3 5-6,5 3 0</inkml:trace>
  <inkml:trace contextRef="#ctx0" brushRef="#br0" timeOffset="10495.2">7880-241 230,'0'0'20,"0"0"-20,0 0 0,0 0 0,0 0 378,0 0 71,0 0 15,-13 0 2,4 0-275,-4 0-55,0 0-12,4 4-1,-4 4-73,0-1-14,-5 1-4,5 4 0,0 0-16,4-1-3,-4 5-1,4 3 0,0-3-12,5 7 0,-5 1 8,5-5-8,4 5 0,0-5-13,0 1 2,0-1 1,0-7 10,4 3 0,5-3 0,0-4 0,-5-4-21,9-4-9,-4 0-2,9-4 0,-5-4 21,0-4 11,0 1-12,0-5 12,-4 1 0,4-5 0,-4 1 0,0-1 0,-1 1 9,1-1 3,-4-3 0,3 3 0,-8 1 19,5-1 4,-1 5 1,1-1 0,-5 0 9,4 5 3,-4 3 0,0 8 0,0 0-3,0 0 0,0 0 0,0 0 0,0 0-16,4 15-3,-4 1-1,5 4 0,-1 3-12,0 4-2,1-7-1,4 3 0,-5 1-10,0 3 0,5-4 0,-4 1 0,-1-9-40,5 1-1,4-4 0,-4-5 0,-1 1-167,1-4-32,4-4-8</inkml:trace>
  <inkml:trace contextRef="#ctx0" brushRef="#br0" timeOffset="10699.87">8235-354 2019,'0'0'89,"0"0"19,0 0-86,0 0-22,0 0 0,0 0 0,0 0 136,-4 4 22,-9 3 5,4 1 1,0 4-74,0 4-14,5-1-4,0 1 0,-1 3-39,1 1-8,8 3-1,-4 1-1,5-5-23,-1 1 0,0 3 0,10-4 8,-1-3-8,-4 0-13,4-5 3,4 1 1,1-4-46,-1 0-9,-3-4-1,3-4-1,9 0-171,-8-8-35</inkml:trace>
  <inkml:trace contextRef="#ctx0" brushRef="#br0" timeOffset="10875.4">8428-300 748,'22'0'67,"-22"0"-54,0 0-13,0 0 0,0 0 280,9-4 52,9 1 12,-1-5 1,-8 0-161,4 0-33,13 0-7,1 1 0,-5 3-44,0 0-9,-5-4-2,5 4 0,0-4-46,0 0-10,-9 5-1,0-1-1,5 0-124,-5 4-25,-4-4-5,0 4-1060</inkml:trace>
  <inkml:trace contextRef="#ctx0" brushRef="#br0" timeOffset="11110.96">8652-748 1612,'-13'4'144,"0"0"-116,8 0-28,5-4 0,0 0 178,0 0 30,-8 4 5,3 3 2,10 5-65,-5 4-13,0-1-2,-5 9-1,10 3-55,-1 0-11,0 8-3,-4 4 0,5-4-33,-1 4-6,1 4-2,-5 0 0,0 4-24,0-8 8,13 4-8,-4-4 0,-1 0 0,1 0-14,0-4 2,4 0 0,5-4-166,-10-3-33,1-5-6</inkml:trace>
  <inkml:trace contextRef="#ctx0" brushRef="#br0" timeOffset="11281.41">8915-307 518,'0'0'46,"0"7"-37,0 5-9,-4-4 0,-5 4 276,9-1 52,5 5 12,-1-1 1,-8 5-209,4-1-43,4 5-8,5-5-1,-5 5-59,5-5-11,-9-3-2,9-1-615,4 1-122</inkml:trace>
  <inkml:trace contextRef="#ctx0" brushRef="#br0" timeOffset="11429.29">9025-479 2307,'0'0'51,"0"0"10,0 0 3,0 0 0,0 0-51,0 0-13,9-8 0,-9 8 0,0 0 0,0 0 0,4-4 0,5 4-681,-9 0-139</inkml:trace>
  <inkml:trace contextRef="#ctx0" brushRef="#br0" timeOffset="11751.9">9170-288 1951,'-31'8'86,"31"-8"18,0 0-83,5 12-21,-5-1 0,-5 1 0,1-4 79,8 7 11,1-3 2,-1 8 1,-8-1-55,4 1-11,13-1-3,0 1 0,-9 3-9,1-4-3,3-3 0,6 4 0,3-9-4,-4 1-8,-8-4 11,8 0-11,4-5 23,-3 1-3,-1-4 0,0-4 0,0-3 8,-4-5 2,8-4 0,-8-3 0,-9-1 10,9 5 3,0-5 0,4 1 0,-13-1 3,4-7 1,1 4 0,-1-1 0,-4 1-21,-4 3-4,-1-3-1,1 7 0,-1-3-21,-3 3 0,-6 4 0,6 1 0,-1 3-52,-4 4-14,-5 4-3,1 4-1,-1 0-202,1 0-40</inkml:trace>
  <inkml:trace contextRef="#ctx0" brushRef="#br0" timeOffset="12076.34">9451-339 1587,'26'4'70,"-26"-4"15,0 0-68,0 0-17,4 12 0,5-4 0,0 3 117,-9 1 20,4 4 4,1 3 1,3 1-82,-3-1-17,-5 1-3,0-1-1,4 1-22,1-1-4,-5-7-1,0 4 0,0-9-12,4 1 0,0 0 0,-4-8 0,0 0 10,0 0-1,9-4 0,0 0 0,0-4 15,-5 1 4,5-9 0,4 4 0,5 1 6,-5-1 2,-13-4 0,8 5 0,10-9 7,-5 4 1,-4-3 1,0-1 0,8 5-24,1-5-5,-1 5 0,-8 7-1,-9-4 7,5 4 2,16 5 0,-12-1 0,-9 4 2,13 0 1,1 0 0,-1 7 0,0 5-15,-4 4-4,-5-1 0,5 5 0,4 3-8,0 1-11,-8-1 3,3 4 0,5 1-164,1-1-33,-6 0-7</inkml:trace>
  <inkml:trace contextRef="#ctx0" brushRef="#br0" timeOffset="12285.78">10324-15 2224,'0'0'99,"0"0"20,0 8-95,0 4-24,0-1 0,0 5 0,0-1 120,4 1 19,-4 7 4,0 1 1,0-5-72,0 9-13,0-1-3,-4-4-1,4 1-55,-5-1-15,5 1-1,-4-1-1275</inkml:trace>
  <inkml:trace contextRef="#ctx0" brushRef="#br0" timeOffset="13150.24">10824-206 2379,'0'0'52,"0"0"12,0 0 1,0 0 2,0 0-54,0-8-13,4-4 0,-4 5 0,0 7 111,-9-4 19,5-4 4,4 8 1,-9-4-78,5 0-15,-5 0-3,0 4-1,1 4-27,-1 0-11,-4 4 8,-1 7-8,1 5 0,5 3-12,-6 1 0,6 7 1,3 0-29,-4 0-7,9 4-1,0-3 0,5-9-35,-1 0-7,5-3-2,0-4 0,0-1-11,-1-7-2,5-4-1,1-4 0,-6-4 46,6-8 10,-1 1 2,0-9 0,0-3 38,0-5 10,0-7 0,-4 4 0,4 4 0,-4-4 9,-5-5-1,1 5-8,-5-4 32,4 4-1,-4 0 0,5-4 0,-5 3-1,0 1 0,0-4 0,0 4 0,0-4 5,0-4 1,-5 0 0,1 4 0,4 0 9,-5 4 3,1 3 0,4 1 0,-4 7 5,-1 1 2,1 7 0,4 1 0,-4 3-16,4 8-3,0 0-1,0 0 0,-9 8-27,9 7-8,-5 5 0,5 3 0,0 8 0,0 4 0,0 0 0,0 4 0,5 0 0,-1 4 0,1-4 0,-1 4 0,0 0-14,5 0 0,-5 0 0,10 0 0,-6-8-38,6 0-7,-1 0-1,9-4-1,-5-3-11,5-9-3,0 1 0,0-9 0,0 1 31,-9-8 5,0-12 2,5 0 0,4 0 37,0-3 0,0 3 0,-5-8 8,1-3 21,-1-1 4,1 1 1,-5-5 0,-4 1-9,0 4-1,-5-1-1,0 1 0,-4-1 21,-4 4 5,4-3 1,-4 3 0,-1 1-33,1 3-6,-9 0-2,-1 1 0,1 7-1,0-4 0,0 8 0,0 0 0,0 0-8,-1 4 0,1 4 0,0 3 0,9 5 0,-1 0 0,-3-1-8,8 9 8,0 3-10,4-4 10,0 5-13,5-5 5,0 4-5,4-7-1,-4 3 0,8-3 0,5-5-16,0 1-3,0-4-1,0-1 0,4-3-16,-4-4-3,0 0-1,0-8-614,5-4-124</inkml:trace>
  <inkml:trace contextRef="#ctx0" brushRef="#br0" timeOffset="13384.09">11688-370 1670,'0'0'74,"0"0"15,0 0-71,-4 0-18,-9 0 0,8 4 0,-4 0 200,5 4 37,-5-4 7,0 7 2,1 1-150,3 4-31,-3-1-5,3 5-2,1 3-42,-1 4-8,5 1-8,0-5 12,5 1-12,-1-1 0,9 0 0,0-3-11,1-1-5,3-7 0,-4 0-1,9-1 0,0-3-60,-9-4-12,1-8-3,-1 4-1020</inkml:trace>
  <inkml:trace contextRef="#ctx0" brushRef="#br0" timeOffset="14033.79">11907-253 748,'0'0'67,"0"0"-54,0 0-13,0 0 0,0 0 327,0 0 62,0 0 13,0 0 2,9 8-237,-4 4-48,-1-5-10,5 5-1,-5 0-65,1 0-13,-5 7-2,4 1-1,0-5-27,1 1-12,-1 3 0,1 5 1,-1-1-49,0 0-11,5-3-1,-5-4-1033</inkml:trace>
  <inkml:trace contextRef="#ctx0" brushRef="#br0" timeOffset="14557.28">12092-280 1612,'0'0'144,"0"0"-116,0 0-28,0 0 0,4 8 114,1-1 17,-1 1 3,0 8 1,5-1-38,-5 1-7,1 4-2,-1 3 0,-4-4-56,5 1-11,-1-4-2,-4 3-1,0-3-18,4-1 0,1-3 8,-5-4-8,0-8 8,4 8-8,-4-8 12,0 0-12,9 0 0,-9 0 0,4-8 0,1 0 0,3-4 0,6 1 0,-6-5 0,1-4 0,0-3 0,0 4 0,0-1 0,-1-3 0,1-1 0,4 5 0,-4-1-12,4 1 3,-8 3 9,8 4 14,-9 1-3,5 3-1,0 0 10,-5 4 1,0 4 1,-4 0 0,0 0 14,9 4 2,-4 8 1,3-4 0,1 3-30,0 5-9,0-4 0,-1 3 0,-3-3 0,4 0 0,4-1 0,-4 1 0,4 0 0,-9-1 0,1-3-10,3 0 10,5-4-10,-8 0 10,-5-4 0,0 0-9,13 0-18,-4 0-3,-5-4-1,5 0 0,0-4 31,4 0 0,0 5 0,0-9 0,-8 0 0,3 0 0,1-3 0,4 3 0,0-3 0,1-1 0,-1-4 10,4 9-10,-4-1 0,-4 4 8,0 0-8,-9 8 0,0 0 26,0 0 0,0 0 0,9 12 0,0 0-14,-1 3-4,-3 1 0,4 0 0,-5-1-30,0 5-6,5-5-2,0-3 0,0 4-119,-1-5-24,1-3-5,4-4-496,5 0-99</inkml:trace>
  <inkml:trace contextRef="#ctx0" brushRef="#br0" timeOffset="14873.77">13101-315 576,'-5'-16'51,"5"16"-41,0-8-10,0 1 0,-4-1 289,0-4 56,-1 4 11,-4 0 3,1 1-172,-1 3-35,-4 0-6,0 0-2,-5 4-60,5 4-13,-5 0-3,5 4 0,0 3-36,0 1-7,4 4-1,0-1-1,5 1-31,-5 3-7,5 1-1,-1-1 0,10 1 6,-5-1 1,4-3 0,5-4 0,-5-1-3,9 1-1,-4 0 0,4-5 0,1-3 13,-1-4 0,4-7 0,-4-1-9,9 0 9,-4 0 14,-1-7-3,1 3-1,-5 0 23,5 0 5,-5-3 1,4-5 0,1 1 13,0 3 2,-1 1 1,5-1 0,-9 4-19,0-3-3,5 7-1,-9 0 0,4 4 8,-13 4 0,0 0 1,13 0 0,-13 0-29,9 4-12,4 0 8,-4 8-8,-5-1 0,5 1 0,0 0 0,-1 3 0,-3-3-53,4 4-3,-5-1-1,5-3 0,0 0-188,-1-4-38</inkml:trace>
  <inkml:trace contextRef="#ctx0" brushRef="#br0" timeOffset="15084.76">13425-998 2530,'0'0'56,"0"0"11,0 0 2,0 0 3,0 0-58,5 12-14,4 4 0,-1 7 0,1 8 76,0 4 12,0 4 2,0 12 1,4 4-26,-5 3-5,6-3 0,-10 3-1,5 1-23,0-5-5,-5 1-1,5-1 0,-1 1-174,1-4-36</inkml:trace>
  <inkml:trace contextRef="#ctx0" brushRef="#br0" timeOffset="15732.77">14373-253 1728,'0'0'76,"0"0"16,0 0-73,0 0-19,0 0 0,0 0 0,-9-4 114,1 8 19,3 0 4,-8 0 1,4 4-76,5 3-15,-5 9-3,0-1-1,1 5-43,3-1 0,5 5 0,0-1 0,0-8 0,5 1 0,3-1 0,1-3-11,9-4 11,-1-8-12,1-1 12,4-3-12,4-3 12,-4-5 0,0-4 8,-5 0-8,1-3 33,4-1 3,0 1 0,-5-9 0,-8-3-14,4 3-2,-4 1-1,0 0 0,-9-1-2,-5 5 0,-3-1 0,-5 1 0,-1-1-17,-3 5 0,-1 3 8,1 0-8,-1 4-25,1 5-9,-5 3-2,0 0 0,0 3-171,4 1-34</inkml:trace>
  <inkml:trace contextRef="#ctx0" brushRef="#br0" timeOffset="15955.18">14737-315 691,'0'0'30,"0"0"7,0 0-29,9 11-8,-5-3 0,-4-8 0,5 12 278,-1-4 54,-4 3 12,5-3 1,-5 4-210,4 0-43,-4-1-8,0-11-1,0 0-31,0 12-5,-4-4-2,4-8 0,0 0 23,0 0 4,0 0 0,0 0 1,0 0-3,8-12-1,-8 0 0,9 1 0,-4-5-26,3 1-6,1-1-1,0-4 0,0 1-20,-1-1-5,6-3-1,-1 0 0,-4 3-10,-1-3-14,1-1 3,9 5 1,-5-4-154,4 3-30,-4 4-6</inkml:trace>
  <inkml:trace contextRef="#ctx0" brushRef="#br0" timeOffset="16662.84">15878-440 864,'-4'4'38,"-1"-4"8,1 4-37,4-4-9,0 0 0,0 0 0,0 0 291,0 0 56,0 11 11,-5 1 2,5 4-261,-4 3-53,-5 9-10,0 3-3,5 0-33,-5 8 0,1 0 0,-1 8 0,-4 0 0,4-1 0,0 1 0,0-4 0,1 0 0,-1-4-12,4-4 3,5-4 1,-4-7-14,0-5-2,4-3-1,4-5 0,-4-3-3,0-8 0,0 0 0,9-4 0,0 0 14,-5-3 2,0-9 1,1 0 0,-1-3 11,5-4 16,-5-1-4,1-3-1,-5-4 4,4 3 1,5-3 0,-9-4 0,0-8 23,4 4 5,1-4 0,-1 0 1,0 0 10,5 4 1,0 0 1,4 0 0,0 4-29,0 4-5,1 4-2,3 4 0,-4 3 18,5 8 3,-5-3 1,0 7 0,0 4-25,0 4-5,-13 0-1,0 0 0,14 4-12,-6 4 11,1 3-11,-4 1 10,-1 0-10,-4 3 0,0 1 0,-4-4 0,-1 3 0,-4 1 0,-4-1 0,0-3 0,0 0-24,0 0 4,-5-1 0,5-3 0,-5-4-55,5 0-10,0 0-3,-4-4-656,3-4-131</inkml:trace>
  <inkml:trace contextRef="#ctx0" brushRef="#br0" timeOffset="16969.71">16014-335 1868,'13'-4'41,"5"4"9,-5 0 2,0 0 0,5-4-42,-1-3-10,5-1 0,0 0 0,-4 0 120,3-3 23,6-1 4,-1 0 1,0 0-49,-4-7-10,5 7-1,-1-3-1,-4-5-45,-4 9-9,-1-1-1,-4 0-1,-4 4-31,0-3 0,-5-1 0,-4 0 0,-4 4 0,-1 5 8,-3-5-8,-6 4 0,1 0-14,-4 4-6,-1 0 0,1 8-1,-1-4-11,1 3-1,-1 1-1,5 4 0,0 4 14,-1-1 2,1 1 1,5 3 0,-1 1 6,4-1 2,1 1 0,0 3 0,4-3-1,4-1 0,0-3 0,1-1 0,4-3-6,-1 0-2,1-5 0,4 1 0,0-8-5,5 4-1,0 0 0,3-8 0,-3 0-20,0 0-5,-1-3-1,1-1 0,4 4-178,-9-4-35,9-8-7,-9 5-2</inkml:trace>
  <inkml:trace contextRef="#ctx0" brushRef="#br0" timeOffset="17188.64">16567-459 1652,'0'0'36,"0"0"8,0 0 2,0 0 0,0 0-37,0 0-9,0 0 0,4 11 0,-4-3 67,5 0 11,-5 3 2,0-11 1,4 8-32,-4 4-6,4-4-2,-4-8 0,0 0 7,0 0 0,0 0 1,0 0 0,0 0 10,0 0 1,0 0 1,9 0 0,0-4-23,0 0-5,-1-4-1,1-4 0,0 5 7,-5-5 1,5 4 0,0-3 0,0-1-40,-1 4 0,1-4-12,0-3 4,4-1-29,-4 4-6,4 1-1,5-1 0,-5 0-52,4 1-12,-3-1-1,3 0-1,1 4-173,-1 1-34</inkml:trace>
  <inkml:trace contextRef="#ctx0" brushRef="#br0" timeOffset="17644.57">17080-658 230,'0'0'10,"0"0"2,0 0-12,0 0 0,0 0 0,0 0 0,0 0 248,0 0 46,0 0 10,0 0 1,0 0-123,0 0-25,-9 7-5,5-3 0,-5 4-20,0 0-3,1 0-1,-1 3 0,-4-3-31,8 4-6,-4 0-2,1-1 0,-5 1-41,4 4-9,4-1-2,5-3 0,-4 4-28,0-1-9,4-3 0,0 3 0,4-3 0,0 0 0,1-1 0,4 1 0,4-4 0,0 0 0,0 0 0,0-1-9,5 1 9,-1-8 0,5 4 0,-9-8 0,1 4 0,-1-4 0,9-4 0,0 1 0,0-1 0,-1 0 0,6-4 0,-5-3 8,4-1-8,-4-3 8,0 3-8,0-3 8,-5 3 0,1-3 0,-5 3 0,-4-4 0,4-3 19,-9 7 4,1-3 1,-1 3 0,-4 5-32,0-5 0,-4 4 0,-5 5 0,0-5 0,1 8 0,-1 4 0,-4 4 0,-1 0-20,6 4-11,-6 3-1,6 5-1,-5-1 33,4 5 0,0-1 0,5 1 0,4-1 0,0 1 0,0-1 0,4-3 0,5 0 0,0-1 0,-1-3 0,5 0 0,1-1-13,-1-3 1,0 0 0,0 0 0,0-1-103,0-3-20,1 4-4,3-8-961</inkml:trace>
  <inkml:trace contextRef="#ctx0" brushRef="#br0" timeOffset="18052.68">17712-612 806,'0'0'72,"0"0"-58,0 0-14,0 0 0,13 0 280,-4 8 54,-9-8 10,9 12 3,-5 0-193,0 7-38,5-3-8,-9 7-2,0-3-54,0 3-10,-4 0-2,-1 5-1,-3-9-25,-1 1-5,9-1-1,-5-3 0,1-5 0,4 1-8,0-12 12,0 0-4,0 0-8,0 0 0,0 0 0,9 0 8,0-4-8,-1-4 0,1 1 0,4-5 8,0 0-8,-4-3 0,0-5 0,4 1 0,0-1 0,0 1 0,1-5 0,-1 1 0,0-4 12,0 3 6,5-3 2,-1 4 0,1-1 20,-1 1 5,-4 3 1,5 5 0,-9-1 3,0 8 1,-1 4 0,-8 4 0,0 0-14,9 8-2,0 0-1,-5 8 0,-4 3-33,5 4 0,-5 1-15,4-1 5,0 5-112,1-5-22,4 4-5,-1-3-1098</inkml:trace>
  <inkml:trace contextRef="#ctx0" brushRef="#br0" timeOffset="18307.12">18155-666 2415,'0'0'53,"0"0"11,0 0 3,0 0 1,9-4-55,4 0-13,0 0 0,5 4 0,-5-8 96,4 4 16,5 4 3,5-3 1,-5-5-43,4 0-8,5 4-1,-5-4-1,5 0-25,-5 1-5,5 3-1,-9 0 0,-1 0-51,1-4-10,-4 4-3,0-4 0,-5 5-184,-5-1-38,6-4-7,-1-4-2</inkml:trace>
  <inkml:trace contextRef="#ctx0" brushRef="#br0" timeOffset="18492.53">18339-1204 1440,'0'0'128,"0"0"-103,0 0-25,5 7 0,-5 5 161,0 0 27,4 3 6,-4 5 1,4-1-70,1 9-13,-1-1-4,5 8 0,0 4-28,-5 4-7,0 4-1,1-4 0,-5 4-26,4-5-6,-4 1 0,5-4-1,-5 0-39,8-4 0,1-3 0,4-1-8,-4-8-134,4 1-26,5-1-6</inkml:trace>
  <inkml:trace contextRef="#ctx0" brushRef="#br0" timeOffset="18844.59">18901-725 864,'0'0'38,"4"-7"8,1-5-37,-5 4-9,0 0 0,0 8 0,-5-8 337,5 8 66,-9 0 13,-4 0 2,0 4-283,-4 4-57,3 8-11,-3-1-3,-1 1-51,-4 3-13,9 1 0,-4 3 0,8 1 0,-4-1 0,4-3 0,0 3 0,5-7 0,4-1 0,0-3 0,4 0-10,5-5 10,0 1-8,-1-4 8,1 0-8,4-4 8,5 0 0,-5-4 0,0 0 0,0-4 0,5 1 11,-5-1-3,0-4 0,0 0-8,5 1 0,-5 3 0,5-4 0,-5 1 37,0-5 6,5 4 1,-1-3 0,1 3 5,-5 4 2,4 4 0,-3 0 0,-1 0-16,0 4-3,-4 4-1,4 0 0,-4 0-18,-9-4-3,4 8-1,0 0 0,1 0-29,-1-1-5,1 1-2,3 0 0,1 0-137,0 0-28,8-5-6,1 1-933</inkml:trace>
  <inkml:trace contextRef="#ctx0" brushRef="#br0" timeOffset="19325.64">19576-756 2070,'0'0'92,"0"0"18,0-12-88,0 5-22,-4-5 0,0 0 0,4 4 123,-5 1 20,-4-1 4,9 8 1,0 0-42,-4 0-8,-9 0-2,0 0 0,0 8-40,-5 3-9,5 1-2,-5 0 0,5 3-87,-4 1-18,3 0-3,6 3-1,3-3 52,1 3 12,4-3 0,0-1 0,0-3-54,4-4-8,5 0-2,0-1 0,0 1 76,4-4 16,0 0 2,0-4 1,0-4-31,0 0 0,1 4 0,-1-8 0,-4 1 0,-1-5 0,5 4 0,-4-4 0,0 1 16,4 3-4,-4-4 0,-5 1 0,5-1-3,-4 0-1,3 0 0,1 5 0,-5-1 18,-4 8 3,9-4 1,-9 4 0,0 0-22,9 12-8,-5-5 0,1 5 0,-5 8 0,4-1 0,-4 1 0,0 7 0,0 0 0,0 1 0,0-1 0,0 8 0,0-4 0,0 4 0,5 0 0,-5 0 0,0 0 0,0 1 0,0 3 0,0-4 0,0 0 0,0-4 0,4-4 0,-4 1 0,0-5 12,0 0-3,0-3-1,-4-1 0,4-3 5,0 0 1,-5-9 0,1 5 0,-5-8-6,0-4 0,0 4-8,1-8 12,-5 0-12,-5 0 0,5-4 0,-9 1 0,-4-5-12,-1-4-8,1 1-1,0-1-1,-5-3-123,0-1-25,0-3-5,5-1-1,9 5-25,3-5-6,-8-30-1,18 15 0</inkml:trace>
  <inkml:trace contextRef="#ctx0" brushRef="#br0" timeOffset="19948.05">19862-627 2419,'22'4'53,"-22"-4"11,0 0 3,13-4 1,4 4-55,1-4-13,-5 0 0,5 0 0,-5-4 54,4-3 8,-4 3 2,5-4 0,-5 4 0,5-3 0,4-1 0,-5 4 0,-4-4-52,5 1-12,-1-1 0,1 0 0,-5 1 0,0-1 0,-4 0 0,4 1 0,0-1 0,-4 0 0,-9 0 0,0 1 0,9-5 0,-9 8 0,-9-3 0,0 3 0,1 4 0,-1 0 0,-4 4 0,-1 4 0,-7 0 0,3 4 0,0 7 0,-3 5 0,-1 3 0,4-3 0,5-1 0,0 5 0,4 3 0,0 4 0,0-4 0,5 1 0,8-1 0,-4 0 0,0-3 0,5-1 0,4-7 0,4-1 0,0 1 0,0-4 0,5-5-48,-1 1-13,5-4-3,-4-4 0,-1 0-51,1-4-10,12 0-3,-3 0 0,-5-3 39,0-5 7,4 4 2,0-4 0,1-3 25,-1 3 6,-4-4 1,4 1 0,5-9-13,-5 5-3,-13-8 0,-4 11 0,4-3 134,-4-1 26,0 1 6,-5-1 1,1 1 40,-5-1 8,-5 4 1,1 1 1,-5-5-71,-4 9-14,0-1-4,0 4 0,-1 4-20,-3 4-4,4-4 0,0 8-1,-1 0-11,6 8-3,-1-4 0,4 3 0,1 5-25,0-4 0,4 7 0,4-3 0,-4-1 0,9 1 0,0 3 0,4 5 0,0-5 0,5 1 0,-1-1 0,-4 1 0,5 3 0,-1-3 0,1-1 0,-1 1 0,1-1 56,-5-3 7,5-1 1,-5 1 0,0 0-52,0-5-12,-4 1 0,4-4 0,-4 0 54,-5-1 8,1-3 2,-5-4 0,0 0-32,0 0-5,-9 8-2,0-4 0,-4-4-2,-5 4-1,-4 0 0,-4-4 0,-5 0-22,1 4 0,-1-4 0,0 0-8,1 0-29,-1-4-6,0 0-1,0 0 0,9 4-196,1-4-40</inkml:trace>
  <inkml:trace contextRef="#ctx0" brushRef="#br1" timeOffset="26277.25">663 2060 1749,'0'0'77,"-4"-12"17,4 0-75,-9 1-19,9 3 0,-5-4 0,5-3 93,0 3 15,0 0 4,0 0 0,5 1-20,4-1-4,-1 0-1,1 1 0,4-5-15,0 4-4,1-7 0,3 3 0,5 1-16,4-1-3,1 0-1,3 5 0,1-1-18,9 0-4,-1 1-1,9-1 0,1 0-11,3 4-2,1 1-1,-5 3 0,0-4-11,-4 8 0,-4 0 9,-1 8-9,1 0 0,-5-1 0,0 9 0,0 3 8,5 5-8,-10-5 0,-8 9 0,9-1 8,0 0 10,4 1 2,0-5 1,0-4 0,4 1-35,-4-1-7,5-3-2,-5 0 0,0-9 23,0 5 0,0-8 0,5 0 0,-1 0 0,-8 0 0,4-4 0,5 0 0,3-4 0,1 4 0,0-4 0,4 0 0,1 0-9,12-8 9,1 1-12,-1-5 12,-4 1-53,9-1-4,8-4-1,1-3 0,-5 0-130,0 3-27</inkml:trace>
  <inkml:trace contextRef="#ctx0" brushRef="#br1" timeOffset="26964.9">3501 1740 979,'0'0'87,"0"0"-70,0 0-17,0 12 0,-4-1 201,0 5 37,-1 0 7,5 3 2,-4 8-190,4 1-37,0-1-8,0 8-2,0 0-10,0 0 12,4-4-12,1 8 12,-5-11-12,4 3 0,0-4 0,-4 1 0,0-9 0,5-3 8,-5-1-8,4-3 8,-4-4-8,0-8 0,0 0 0,0 0 0,0 0 0,0 0 13,0-12-3,0-4-1,5 1-9,-5-1 0,0-3 0,0-1 0,4-3 8,-4-1-8,4 5 12,-4-1-4,5 1 28,-5-1 4,4 1 2,5 3 0,-5 1 15,5-1 3,0 4 1,0-3 0,4 3-8,0 8-1,-9 0-1,10 0 0,-1 1-3,-5 3-1,6 3 0,-6 1 0,1 4-47,0 8-21,-5-1 1,5 5 1,-4-1 19,3 5 0,5-1 0,1 4 0,-1-3-35,0-1-3,0 1-1,0-1 0,5-3-175,-5-5-35</inkml:trace>
  <inkml:trace contextRef="#ctx0" brushRef="#br1" timeOffset="27324.94">3958 1927 1382,'0'0'123,"0"0"-99,0 0-24,0 0 0,0 0 191,0 8 33,0 0 6,0 3 2,4 1-124,-4 4-25,5 3-5,3 5-1,1-5-53,-5 1-12,5 3-1,0 0-1,0-3-10,4-1 8,-4 1-8,4-8 8,4 3-8,-3-7 0,-6 0 0,6-4 0,-1-4-9,0 0 9,0-4-12,-4-4 12,0-4-28,-1 1 0,5-1 1,-4-8 0,0 5 40,0-5 8,-5 5 2,5-5 0,0-3-15,-9 3-8,0-3 8,0 3-8,4 5 23,-4-1 0,0 5 0,-4-1 0,4 4 7,0 8 2,0 0 0,0 0 0,0 0-10,0 0-2,4 12 0,-4-1 0,9 5-20,-5 4 0,1-5 0,3 9 0,1-5 0,0 1-8,4-1 8,-4-3-8,0-1-8,4 5-2,0-5 0,0 1 0,-4-8-66,0 3-14,0 1-2</inkml:trace>
  <inkml:trace contextRef="#ctx0" brushRef="#br1" timeOffset="27659.6">4383 1650 576,'-8'-4'51,"8"4"-41,0-4-10,-5 1 0,1 3 334,-1 0 65,5 0 13,0 0 2,0 0-227,9 7-46,0 5-9,0 8-1,4-5-46,0 9-9,-4 3-1,8 0-1,-3 4-27,-1 4-6,0-3-1,0 3 0,0 0-40,-4 0-22,4-4 2,0-4 1,-4 1 19,4-5 0,-4-3 0,4-1 0,-4-3-216,0-5-39</inkml:trace>
  <inkml:trace contextRef="#ctx0" brushRef="#br1" timeOffset="27726.42">4625 1514 2480,'0'0'55,"0"0"11,0 0 2,0 0 1,0 0-55,4 11-14,0 5 0,5 4 0,0 3 85,0 4 15,-1 4 2,6 8 1,-1 0-37,-4 8-7,4 4-2,-4 4 0,-1-5-35,1 1-7,4 0-2,0-5 0,1-3-106,-1-4-22,0-4-4</inkml:trace>
  <inkml:trace contextRef="#ctx0" brushRef="#br1" timeOffset="28136.06">5498 1857 2246,'0'0'200,"-9"-8"-160,0 0-32,-4 1-8,0-1 133,0 0 26,-1-4 5,1 4 0,5-3-85,-6 3-18,1 4-3,0 0-1,0 4-45,4 4-12,-4 0 0,4 0 0,9-4 0,-9 8-12,5 3 2,0 1 1,4 0-6,0 3-1,4-3 0,5 4 0,0 3 0,-1 1 0,6-5 0,-1 5 0,0-5 16,0 1-12,5 0 12,-5-1-12,0-3 12,0 3 0,0-3 0,0 0-9,-4 0 9,0-1 0,0 1 0,-1 0 0,-3 3 13,-1-3-1,-4 4-1,0-5 0,0 5 5,-4-4 2,-5 3 0,5 1 0,-5-5-18,0 5 8,-4-8-8,0 0 0,0-4-68,-1-1-20,-3-3-4,4-3 0,0-1-148,4-8-30</inkml:trace>
  <inkml:trace contextRef="#ctx0" brushRef="#br1" timeOffset="28624.03">5577 1857 691,'0'0'30,"13"4"7,0-4-29,5 0-8,-1-4 0,5-4 0,-4 4 368,-1 0 73,1-3 15,-1 3 2,1-4-258,4 0-51,-5 4-10,5 0-3,-4 0-60,-1-3-12,1 3-2,-1-4-1,-3 0-15,-1 4-3,4-4-1,-4 1 0,1 3-30,-6 0-12,1 0 8,4-4-8,-4 0 0,-5 0 0,5 1-14,-4-1 5,-1 0-1,0-4 0,1 5 0,-5-5 0,0 4 10,0-4 0,-5 5 0,5 7 0,-4-8 0,0 0 8,-5 0-8,4 0 0,-8 4 0,5 1 8,-6-1-8,1 4 0,0 0 0,0 4 0,-5-1 0,5 5 0,0 4 0,0 0 0,0 3 0,4 1 8,-4 3-24,4 5-4,5 3 0,-1 0-1,5 1 8,0 3 1,5-4 1,-1 0 0,5 5 11,-1-5 11,6 0-3,-1 1 0,4-5-8,-3 0 0,3-3 0,1-5 8,-1 5-8,-4-8 0,5-5 9,-1 5-9,-3-4 0,3-4 0,-4-4 0,0 0-12,1-4-169,-1 0-35,4-8-6</inkml:trace>
  <inkml:trace contextRef="#ctx0" brushRef="#br1" timeOffset="28732.73">6279 1639 2278,'0'0'101,"8"0"21,1 0-98,4-4-24,0 0 0,1 0 0,3 0 127,-4 0 20,1 0 4,-1 0 1,4-4-45,5 5-9,0-5-2,0 4 0,0-4-65,0 4-14,0 0-2,0 0-1,-5-3-14,5 3 0,0-4 0,-4 0 0,-1 4-168,1-4-26,-1 1-6</inkml:trace>
  <inkml:trace contextRef="#ctx0" brushRef="#br1" timeOffset="28957.26">6555 1136 2322,'0'0'51,"-9"11"10,0-3 3,1 8 1,-1-1-52,5-3-13,-1 7 0,1 5 0,4 3 107,0 4 18,0 1 4,4 7 1,1 3-50,-1-3-9,5 4-3,4 4 0,0-4-24,0 4-6,0 0-1,5-1 0,-1-3-27,5 0-10,-4-4 0,4-4 9,0-4-217,4-7-44</inkml:trace>
  <inkml:trace contextRef="#ctx0" brushRef="#br1" timeOffset="29063.98">7209 1947 1728,'0'0'153,"0"0"-122,0 0-31,-5-12 0,5 4-13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7:53.028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1053 4794 2502,'0'0'55,"0"0"11,-4-8 2,-1-1 3,5 9-57,0 0-14,0 0 0,0 0 0,0 0 36,0 0 4,0 0 0,9 13 1,-4 3 19,4 0 3,4 0 1,-3 0 0,3 5-52,-4-1-12,5 4 0,0 0 0,-5-3 0,4-1 0,-4-4 0,1 0 0,-1 0-21,-5-3-7,-4-13-2,5 12 0,-5-12 13,0 0 2,0 0 1,0 0 0,0 0-2,0 0 0,0 0 0,-9 0 0,0-8 16,-1 0-9,1-5 9,5 5-8,-1-12-3,1 0 0,-1-4 0,1 3 0,4 1 11,-5 0 14,5 0-3,0-1-1,5 1-10,4 0 0,0-4 0,9-5 0,-4 9 0,8 0 0,6 0 0,-1-1 0,-4 5 34,0 4 2,-1 0 0,-3 12 0,-6 0-10,1 0-2,0 0 0,-1 4 0,1 4-8,0-4-1,-5 0-1,0 8 0,0 4-5,-5 1-1,-4-17 0,0 0 0,0 16-8,0-4-11,-4 0 3,-1-4 0,1 4-15,-5 0-2,4 1-1,-9-1 0,5-8-2,0 0 0,-4-4 0,3 4 0,6 8 8,-5-4 2,0-12 0,9 4 0,0 0 18,0 0-12,0 0 12,0 0-10,0 0 10,0 0 0,-5 12 0,5-12 0,0 0 10,0 0-2,9 12-8,5-4 12,0 1-2,-1-5-1,1 8 0,0 4 0,-1 0 2,1-4 0,0-4 0,-1 0 0,1 9 1,-1-5 1,1 0 0,0 0 0,-5 4 3,5-8 0,-5-4 0,-5 9 0,5-1 0,-4 0 0,-1 4 0,1-4 0,-5-12 4,0 0 0,0 0 1,0 0 0,-5 12 0,1 0 0,-1 1 0,-4-5 0,5 0 1,-10-4 0,5 0 0,-5 0 0,-4 0-7,0-4-2,0-4 0,-5 0 0,0 0-13,-4 0 9,-1-4-9,-3-4 8,3 7-8,1-3 0,-5 0 0,14 4 8,-5 0-27,9 4-5,-4 4-2,5-4 0,-6 0-10,10 4-3,0-4 0,5-4 0,4 4-212,0 0-42</inkml:trace>
  <inkml:trace contextRef="#ctx0" brushRef="#br1" timeOffset="8107.37">980 1382 1785,'0'0'79,"0"0"17,-9 4-77,9-4-19,-4 4 0,-1 4 0,0 0 187,5 0 33,-4 1 8,4-1 0,-5 0-112,5 4-24,5 4-4,-1 0 0,-4 4-38,5 1-7,-5 3-2,5 4 0,-1 5-23,1-1-5,-5 0-1,4 5 0,1-1-12,-1-3 0,-4-1 0,5 4 0,-1-3-49,1 3-13,0-7-2,-1-1-820,1 0-163</inkml:trace>
  <inkml:trace contextRef="#ctx0" brushRef="#br1" timeOffset="7867.34">703 1750 1792,'0'0'80,"0"0"16,0 4-77,0-4-19,0 0 0,0 0 0,0 0 123,0 0 21,0 0 4,0 0 0,9-8-47,0 4-9,0 0-3,4 4 0,1 0-20,0-4-4,-5 0-1,9 0 0,-4 4-15,4 0-3,0 0-1,0 0 0,-4-4-23,4 0-5,5 0-1,0 0 0,-5 0-8,9 0-8,-4 0 9,4 0-9,-4 0 8,0 0-8,0 0 0,-5-1 0,-4 1 0,-1 0 0,1 0 0,-5 4 0,0-4-37,0 0-4,-4 0-1,-5 4 0,0 0-194,0-4-40</inkml:trace>
  <inkml:trace contextRef="#ctx0" brushRef="#br1" timeOffset="8671.12">921 4037 1152,'-9'-12'102,"9"12"-82,0 0-20,0 0 0,0 0 280,0 0 52,0 0 11,0 0 1,9-4-199,0 0-40,-9 4-8,9-4-1,5 4-38,4-4-7,-4 4-2,4-5 0,-4 5-21,4 0-5,0 0-1,0 0 0,1 0-13,3-4-9,1 4 12,0 0-12,-5 0 28,0-4 0,5 4-1,-5-4 0,0 4-72,-4 0-15,0 0-2,-5 0-1,-9 0-94,0 0-19,0 0-4,0 0-921</inkml:trace>
  <inkml:trace contextRef="#ctx0" brushRef="#br1" timeOffset="8882.08">957 4183 345,'-4'8'31,"-1"-8"-31,1 4 0,4-4 0,0 0 390,0 0 72,0 8 14,0-8 4,13 0-256,-3 0-52,-1 0-9,4 0-3,6 0-75,3 4-15,6-4-3,-6 0-1,1-4-54,0 4-12,0 0 0,4 0 0,5 0 36,-5 0 11,1-8 1,-1 8 1,0 0-79,0-4-16,1 0-3,4-4-1259</inkml:trace>
  <inkml:trace contextRef="#ctx0" brushRef="#br0" timeOffset="-17188">748 2819 921,'0'0'40,"0"0"10,0 12-40,0-12-10,-9 4 0,9-4 0,-5 4 251,5-4 48,-9 0 9,9 0 3,0 0-177,-4-4-35,-1-8-7,5 4-2,-4-4-40,4-5-8,4 5-2,-4-4 0,0 0-10,5 0-2,-1-5-1,1 9 0,4-8-3,-5 4-1,1 0 0,0-1 0,4-3-4,-5 4-1,5 0 0,0-4 0,1-1-5,-1 1-1,4 0 0,-4 0 0,5-5-4,0 5 0,4 0-8,-4 0 12,4-1-12,-4 1 0,4 8 0,4-4 0,-8 4 0,4 0 0,1 4 0,-1-1 0,0 9 8,-4 0-8,-1 0 0,1 4 0,0 5 16,-1-1-2,-4 4-1,0 4 0,5-4-13,-5 4 0,0 5 0,0-1 0,1 4 0,-1 0 0,0 1 0,0 3 0,0-4 24,0 1 1,-4-1 1,4 4 0,0-4-42,0 1-8,0-5-1,0 0-1,0 0 26,0-3-10,-4-5 10,4 0 0,-4-4-208,-1 0-36,1-4-6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17.364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 contextRef="#ctx0" brushRef="#br0">-1524 249 1555,'-18'81'68,"18"-81"16,0 0-68,-5 4-16,5-4 0,-4-4 0,-1-4 226,10 4 42,8-1 8,1-3 1,-10 4-149,6 0-31,12 0-5,-3 0-2,8 0-45,-4 0-9,-1 4-1,6-8-1,-1 8-13,0-4-2,-4-4-1,0 4 0,0 0-10,-1 0-8,1-4 12,0 0-12,0-1 0,-5 1 0,5 0 0,-10 4-9,6 0-36,-6 0-7,5 0-2,-9 0 0,5 0-212,-5 0-42</inkml:trace>
  <inkml:trace contextRef="#ctx0" brushRef="#br0" timeOffset="210.73">-1328 423 2073,'0'0'184,"0"0"-147,0 0-29,0 0-8,13 8 107,-8-4 20,-5-4 4,9 4 1,0 0-16,5 0-2,-1 0-1,6-4 0,-1 0-38,-5 0-8,6 0-2,-1 0 0,0 0-29,0 0-7,5 0-1,0 0 0,-5 0-17,5 0-11,0-4 12,-1 0-12,1 0 0,4 0 0,-4 4-12,5-4 3,3 4-146,-3-4-29,4 0-5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15.753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 contextRef="#ctx0" brushRef="#br0">0 87 2016,'0'0'179,"0"0"-143,0 0-36,4-4 0,1 0 165,4-4 27,0 4 4,0 4 2,0-4-68,5 0-14,4 0-2,0-4-1,5 4-57,0 0-12,0-4-3,4 4 0,-4 4-31,4-4-10,0 0 0,1 4 0,-5-4-84,-1-1-24,1 1-5,4-4-1235</inkml:trace>
  <inkml:trace contextRef="#ctx0" brushRef="#br0" timeOffset="-211.52">-123-139 2545,'0'0'56,"0"0"11,9-8 2,-4 4 3,4-4-57,0-1-15,0 5 0,0-4 0,0 8 93,5-8 16,-1 4 3,1-4 1,0 4-49,-1 0-11,1 0-1,0-4-1,4 4-28,0 0-6,0 0-1,-4 0 0,0 0-16,4 0 0,-4-1 0,8 1 0,-3 0-26,-1 0-9,0-4-1,0 4-1,0 0-143,-4 4-28,0-4-5</inkml:trace>
  <inkml:trace contextRef="#ctx0" brushRef="#br0" timeOffset="-826.37">282-2972 2026,'0'0'90,"0"0"18,0 0-86,0 0-22,-4 8 0,-6-4 0,10-4 140,-4 4 24,4 4 5,-5 8 1,5-4-70,-4 9-15,-1-1-2,5 8-1,0 1-47,0 7-10,5-4-1,-1 9-1,-4-1-23,5 1-10,-1-1 1,1-3-879,4-1-176</inkml:trace>
  <inkml:trace contextRef="#ctx0" brushRef="#br0" timeOffset="-991.14">-100-2656 1670,'0'0'74,"0"0"15,0 0-71,0 0-18,0 0 0,9 0 0,0 0 147,0 4 25,0-4 6,0 0 1,5 0-73,0 0-14,-1 0-4,10 0 0,-9-4-36,4 4-7,5-5-1,-1 5-1,1-4-25,0 4-5,0-4-1,-1 0 0,-3-4-12,8 4-16,0-4 3,-9 0 1,1 0-184,-6 0-36,1-4-7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7:54.112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6444 5032 2041,'0'0'90,"0"0"19,-5 4-87,1-4-22,-1-4 0,0 0 0,1-4 112,4 4 17,-5-4 4,10 4 1,-5 0-31,0 4-7,0 0 0,0 0-1,0 0-46,0 0-9,9 16-1,-4 0-1,8 1-23,-4 3-5,0 4-1,1 0 0,-6 5-9,1-1 0,4 0 0,-5-3 0,5-1 0,-4 0 0,-1 9 0,1-13 0,-5-4 0,5-4-16,-5-4 4,4-4 1,-4 4 0,0-8 0,0 0 0,0 0 0,0 0 11,-4-16-13,-1-4 5,5 0 8,-9-5-19,4-3 4,1 0 1,-1-1 0,1-3 14,-1 8 13,5 0-2,0-1-1,0 5-10,0 4 0,5 0 0,-1-1 0,1 1 0,4 0 8,0 0-8,0 0 8,5 8-8,4-5 12,-4 1-12,4 4 12,0 0-4,0 4 0,1 0 0,-1 4 0,-5-4-8,6 8 12,-6 0-12,5 0 12,-4 4-12,0-4 8,-1 4-8,-3 0 8,-6 1-8,-4 3 0,9 0 0,-4 0 8,-5 0-38,0 0-8,0-4-2,-9 9 0,4-5 40,-4 0 0,0-4 0,0 4 0,-5-8-59,0 4-4,5 0-1,-9 0 0,0-4 53,4-4 11,1 0 0,-1 5 0,-4-5 0,4 0-15,0 0 3,5 0 1,9 0 11,0 0 0,-9 0 0,9 0 0,0 0 0,0 0 12,0 0-2,0 0-1,0 0 1,0 0 0,0 0 0,0 0 0,9 4 3,5 4 1,0 0 0,-1 4 0,6-4-30,-1 0-7,0-4-1,0 8 0,0-4 64,5 4 12,4-7 2,-4 3 1,0 4-37,0-4-7,-1 0-2,1 4 0,0-8 3,-5 4 0,0 4 0,1 1 0,-6-5-12,-4 0 10,1 0-10,-1 8 10,0-4-1,-5 4 0,-4 5 0,5-5 0,-10-4 4,5 4 1,-4-4 0,-5-4 0,0 4-4,4-8-1,-9-12 0,1 4 0,-6 0 5,1 8 1,-5-4 0,1 4 0,-1 0-23,-9 0-5,-4 1-1,-1-1 0,5-4-29,-4 0-5,9 0-2,-1 0 0,1 0 34,4-4 6,5-1 2,0-3 0,9 0-61,0-4-12,-1 0-3,6-4 0,4-4-175,4-5-35</inkml:trace>
  <inkml:trace contextRef="#ctx0" brushRef="#br0" timeOffset="203.67">7127 4684 1440,'0'0'128,"0"0"-103,0 0-25,0 0 0,0 0 227,0 0 40,0 0 8,0 0 1,0 0-110,0 0-22,0 0-5,4 8-1,1 5-62,-1-1-13,1 0-3,-1 4 0,1 0-34,-1 0-7,1 1-2,4 3 0,-4 0-17,-5 0 0,4 1 0,1-1 0,4-4-82,-5 0-14,1 0-2,4 1-792,0-9-158</inkml:trace>
  <inkml:trace contextRef="#ctx0" brushRef="#br0" timeOffset="-12369.51">5856 2167 2548,'0'0'56,"0"0"12,0 0 3,5 8 0,-1 4-57,1-3-14,0 3 0,-1 0 0,5 0 100,0 4 16,0-4 4,1 8 1,-6 1-73,5-1-16,-4 0-2,8 4-1,-8-3-29,4 3 0,0 0-13,5 5-899,-5-9-179</inkml:trace>
  <inkml:trace contextRef="#ctx0" brushRef="#br0" timeOffset="-11908.68">6348 2940 1702,'0'0'76,"5"-8"15,-5 0-73,0-4-18,0 0 0,0-5 0,4-3 123,-4 4 21,0-4 4,0-4 0,5-1-32,-1 1-8,-4 4 0,5 0-1,-1-9-40,5 5-8,-4-4-2,4 3 0,5-3-23,-5 4-5,5 3-1,-1 1 0,1 0-12,0 0-4,-1 4 0,1-1 0,4 1-3,-4 4-1,4 4 0,0 0 0,0 4-8,1 4 0,-1 0 9,0 0-9,-4 4 0,4 0 9,-9 0-9,9 8 0,-4 0 11,-1 4-11,-3 1 10,-1 7-10,0-4 12,0 8-3,0-3-1,0 3 0,-9 4-8,5 1 0,-1 7 0,1-3 0,-10-1-40,1 1-11,8-5-1,-4-4-1,5 5-9,-5-9-2,4 0 0,-4-4-751,0-3-150</inkml:trace>
  <inkml:trace contextRef="#ctx0" brushRef="#br1" timeOffset="9399.44">6480 3972 806,'0'28'72,"-4"-11"-58,4-17-14,0 0 0,0 0 254,0 0 48,0 0 10,0 0 1,0 0-117,0 0-23,0 0-5,0 0 0,0 0-65,9-4-13,-5-9-2,-4 13-1,9-4-36,5 0-7,0 4-2,-1-4 0,5 0-24,-4 0-5,4-4-1,1 0 0,3 4-12,-3 0 9,-1-4-9,4 4 8,-3-8-8,-1 8 0,0-4 9,0-1-9,-4 5 0,0-4-10,-1 0 1,-4 4 0,1-4-35,-1 0-8,-5 4 0,-4 4-1,0 0-160,0-4-32,0-8-7</inkml:trace>
  <inkml:trace contextRef="#ctx0" brushRef="#br1" timeOffset="9614.21">6521 4126 1382,'0'0'61,"0"0"13,0 0-59,0 0-15,0 0 0,0 0 0,5 12 200,-5-12 36,0 0 8,13 4 2,1 0-103,-5 0-21,5-4-4,-1 0-1,1 0-40,4 0-8,0 0-1,1-4-1,3 0-38,-3 0-7,-1 4-2,0 0 0,5 0-43,-5-4-9,5 0-1,0 4-1,-5 0-60,4-4-12,-3 0-2,3-4-1064</inkml:trace>
  <inkml:trace contextRef="#ctx0" brushRef="#br1" timeOffset="8725.94">6412 1062 1152,'-5'4'102,"1"-4"-82,-1 0-20,5 0 0,-9 0 252,9 0 47,0 0 9,0 0 1,0 0-132,0 0-26,0 0-6,0 0-1,0 0-64,0 13-14,0-5-2,0 8-1,0 0-27,0 0-6,5 8-1,-1-3 0,-4 7-16,5 0-3,-1 5-1,1 7 0,-5-7-9,4-1 0,1 0 0,4-3 0,-4 3-38,4-8-3,-5 1-1,5-1 0,0 0-163,-4-4-33,4 5-6</inkml:trace>
  <inkml:trace contextRef="#ctx0" brushRef="#br1" timeOffset="8564.4">6016 1228 1900,'0'0'169,"0"0"-135,0 0-34,0 0 0,0 0 85,0 0 11,4 8 1,5 0 1,0-3 6,5 3 0,-5 0 1,9 0 0,5 0-39,0 0-8,4-4-2,5 4 0,0 0-20,0 0-4,-5-4 0,5 0-1,-5-4-15,1 0-2,-1 0-1,0-4 0,1 0-13,-6-4 0,1 0 0,0 0 0,0 0-30,-5 0-12,0 0-2,-4 0-1,-1 0-188,-8-1-38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16.632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 contextRef="#ctx0" brushRef="#br0">48 0 1497,'-5'16'133,"1"-8"-106,-5-4-27,-1 0 0,6 0 200,-1 8 34,-4-4 7,9 0 2,0-8-82,0 13-16,-4 3-3,4-4-1,0-12-113,4 12-28,1 4 0,-1 4 0,1 5 43,4-1 2,0 4 1,5 1 0,-5 3-34,0-8-12,0 5 9,-4 3-9,8 4 0,-4-7-14,1-5 2,-1 0 0,0 5-193,0-1-39</inkml:trace>
  <inkml:trace contextRef="#ctx0" brushRef="#br0" timeOffset="-238.08">-157 315 1382,'0'37'123,"0"-17"-99,0-20-24,0 0 0,0 0 219,0 0 38,4-12 8,1 4 2,0 0-135,-1 4-28,-4 4-4,9-4-2,5 4-36,0 0-7,-1 0-2,1 0 0,0 0-19,4 0-4,4 0-1,6 4 0,-5 0-20,8 0-9,-3-4 8,4 4-8,-5 0 0,5 0 0,-5-4 0,0 4 0,-4 4-28,0-4-8,-5-4-2,0 4 0,-4 4-165,0-8-33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8:36.14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 contextRef="#ctx0" brushRef="#br0">44 73 2170,'0'0'48,"0"0"9,0 0 3,0 0 1,0 0-49,0 0-12,0 0 0,0 0 0,0 0 100,0 0 18,-5 17 3,1-5 1,-1 4-89,1 4-17,4 0-4,-5 5-1,5 3-11,0 4 0,0 5 0,0 7 0,5 1 0,-5-1 0,0-7 0,0 7 0,0-7 0,-5-1 0,5-4 0,0-3 0,9-5 0,-4-4 0,-5-4 0,0-3 0,0-5-20,0-4-7,0-4-1,0 0 0,0 0-12,-5-8-2,1 0-1,4-5 0,-5-7-15,1-4-3,8 4-1,1-5 0,-5 1 26,0 0 6,-5-5 1,5 1 0,-4 0 29,-1-5 8,1 5 1,4 0 0,-5-1 26,5 1 5,-5 4 0,5-4 1,5 3 5,0 1 1,4 0 0,-5 3 0,-8 1 14,4 4 3,4-4 1,5 4 0,0-1-52,5 1-13,0 0 0,-5 4 0,4 0 24,1 4 1,0 0 1,-1 4 0,1-1-5,-5 10-1,-9-5 0,14 8 0,0-4-6,-5 0-2,-9-4 0,13 12 0,-4-4-4,1 4 0,-1-4-8,0 4 12,-5-4-12,1 5 8,-1-5-8,1 4 0,-5-12 8,0 12-8,0 0 0,-5 0 9,5 0-9,-4-4 10,-5 5-10,0-5 10,0 0-10,-5 0 0,0 0 0,-4 0 0,0-4 0,4 0-9,-9 0 9,1 0 0,-1 0-13,5-4 4,9 0 1,-1 0 0,6-4-17,-5 0-3,4 0-1,1-4 0,4 8-123,0-4-25,0-4-5,0 8-867</inkml:trace>
  <inkml:trace contextRef="#ctx0" brushRef="#br0" timeOffset="308.7">613-137 460,'0'0'20,"0"0"5,0 0-25,0 0 0,-9 0 0,0 0 0,0 0 436,0 0 83,0-4 16,4 8 3,-9 4-348,5 4-70,5-4-13,-5 8-3,-1-3-58,1 3-11,0 8-3,0 0 0,0 5-21,0 3-11,0 4 10,4 5-10,1-5 0,-1 5 0,1 3 0,4 1 0,0-1 0,0-3 0,9 3-10,-5 1 10,5-1-92,0 1-12,10-9-4,3 5-681,1-5-137</inkml:trace>
  <inkml:trace contextRef="#ctx0" brushRef="#br0" timeOffset="7822.92">11112-97 288,'0'0'12,"0"0"4,-5-4-16,5 4 0,0-8 0,0 8 0,0 0 453,0 0 88,0 0 18,0 0 3,0 0-376,0 0-75,0 0-15,0 20-4,0-3-68,0 7-13,0 0-3,5 9-8,-1-5 12,-4 8-12,0 1 12,0-1-12,0 1 0,-4-1 0,4 0 0,-5 1 0,5-9 0,0 5 0,0-5 0,0-8 0,0 0-13,-4 1-3,4-9-1,-5 0 0,5-12 1,0 0 1,0 0 0,0 0 0,0 0 7,0-8 8,-4-8-13,4 3 5,0 1 8,0-4-12,0 0 12,0-4-12,4-5 12,-4 1 8,5 0-8,-1-9 11,1-3 7,-1 0 2,6-1 0,-1-3 0,4 3 0,-4 1 0,-4-1 0,4 5 0,0-4 2,0 7 1,5 9 0,0 0 0,-5 4 9,4 4 3,-4 3 0,5 5 0,-5 0-14,0 0-2,-9 4-1,14 0 0,-5 4-10,0 0-8,0 9 9,5-5-9,-5 0 8,0 4-8,-4 4 0,8 0 9,-4-4-9,1 5 0,-10-1 0,0 0 0,0 0 0,0-4 0,-5 4 0,0 1 0,1-1 0,-5-4 0,-5 0 0,1 0 0,-1-4 0,-4 0 0,-1 1-12,1-5 12,-5 0 0,5-4 0,5 4 0,-6-4 0,1-4-18,-5 0 4,5 0 1,5 0 0,-6-5-4,6 5-1,-1-4 0,5 0 0,0 0-33,4 0-6,5 0-2,0 8 0,5-12-181,8 4-37,19-17-7,-4 9-2</inkml:trace>
  <inkml:trace contextRef="#ctx0" brushRef="#br0" timeOffset="8092.3">11827-493 1911,'0'0'84,"0"0"19,-5-4-83,-4 4-20,4 0 0,-4 4 0,5 0 115,-5 0 18,0 8 4,-1 0 1,1 4-59,-4 0-12,4 5-3,-5 7 0,0 4-31,1 5-6,-1-1-2,0 9 0,5 3-25,5 1 8,-1 4-8,1-1 0,8 1 0,-4 3 0,9-3 0,0 4 0,5-1-87,4 1-22,0-4-5,5 3-987</inkml:trace>
  <inkml:trace contextRef="#ctx0" brushRef="#br0" timeOffset="8455.52">12664-481 1382,'0'0'123,"0"0"-99,0 0-24,9 8 0,5 0 156,0 0 25,-10 4 6,10 4 1,-5 5-29,0-1-6,5 4-1,-5 5 0,0-1-71,5 0-14,-1 5-3,1-1-1,-5 4-26,5 5-5,-5-9 0,5 5-1,-5 3-5,0-3-1,0 3 0,0-4 0,-4 1-7,-1 3-2,1 1 0,-5-1 0,-5-3-16,1 3 0,-1 5 0,-4-1 0,0 5-24,-5-1-8,1 1-1,-6-1-863,6-3-172</inkml:trace>
  <inkml:trace contextRef="#ctx0" brushRef="#br0" timeOffset="862.45">2675-230 1267,'10'20'112,"-10"-20"-89,0 0-23,0 0 0,9 8 166,0 0 29,4 4 5,6 1 2,-6-1-34,6 4-6,-6 0-2,5 4 0,-4 9-70,0-1-14,-1 4-4,-4 1 0,1-1-25,-1 4-6,0 5-1,-5 3 0,-4-3-25,5 3-6,-5 1-1,-5-1 0,5-3-8,-4-1 0,-1 5 9,5-1-9,-4 1-25,-1-5-10,1 1-1,-10-1-835,5 1-166</inkml:trace>
  <inkml:trace contextRef="#ctx0" brushRef="#br0" timeOffset="1992.87">5475-186 1868,'0'0'41,"0"0"9,0 0 2,0 0 0,0 0-42,0 0-10,0 0 0,5 17 0,0-5 88,-1 4 15,1 4 3,-5 4 1,4 5-79,-4 3-15,5-4-3,-5 13-1,-5-5-9,5 1 8,5-1-8,-5 1 8,0-5-8,0 4 12,0-7-12,0-5 12,0-4-12,0 0 0,0-3 0,0-5 8,0-4-16,0-8-4,0 0-1,0 0 0,0 0-32,0-16-7,0 4 0,0-5-1,0-7 9,4 0 1,-4-1 1,-4-3 0,4 0 27,-5-1 6,5 1 1,-4 0 0,-1 0 38,1-1 8,-6 1 2,6 0 0,4-5 12,-5 5 2,5 4 1,0-1 0,0 1-8,5 0-2,-1 3 0,1 5 0,0 0-1,4 0-1,0 4 0,0 0 0,0 4-2,5 3 0,-5-3 0,4 8 0,1 0-25,0 4-4,-1 0-2,-3 5 0,-1-5-1,0 4 0,0 4 0,0 0 0,-9-12-9,4 12 10,6-4-10,-6 0 10,1 9-10,-1-1 12,-4-4-12,0 0 12,0 0-3,-4 4 0,-1-4 0,1 1 0,-6-1 12,1 4 3,5-4 0,-10 0 0,-4 0-24,0 0 0,0 1 0,-1-5 0,1 4-18,0-4-2,0-4 0,-1 4 0,10-8-4,-4 0-2,4 0 0,-1 0 0,10 0-27,0 0-6,0 0-1,0-8 0,5-4-166,0 0-34</inkml:trace>
  <inkml:trace contextRef="#ctx0" brushRef="#br0" timeOffset="2244.63">5981-429 921,'0'0'82,"0"0"-66,0 0-16,0 0 0,0 0 292,0 0 54,0 0 11,-9 5 3,0 3-176,4 0-36,-4 0-6,0 4-2,0 0-73,4 0-15,-4 8-4,-5 1 0,5 3-25,-4 8-6,-1-3-1,0 11 0,-4 1-16,4-1 8,1 9-8,-1 3 0,5 1 0,0 0 0,-5-1 0,14 9 0,0 0 0,9-5 0,-4 5 0,13 0 0,-4-5-18,13-3-10,0-13-3,5 1-828,0-5-165</inkml:trace>
  <inkml:trace contextRef="#ctx0" brushRef="#br0" timeOffset="2870.32">8676-777 864,'0'0'76,"9"9"-60,0-1-16,-4 0 0,-5 4 293,4 0 56,6 0 11,-1 4 3,0 5-169,-5 3-34,10 0-6,0 4-2,-1 1-78,1 3-16,-5 1-3,5-1-1,4 0-11,0 5-3,-4 3 0,-5 5 0,5-5-13,-5 5-3,-5 3-1,1 1 0,-1-1-15,1 1-8,-10 4 8,1-1-8,-10 1-12,5-1-6,0 5-2,0 0 0,-9 3-43,-1 1-9,6 0-1,-1-5-795,-4-3-160</inkml:trace>
  <inkml:trace contextRef="#ctx0" brushRef="#br0" timeOffset="3933.97">-211 2259 1152,'-9'60'51,"4"-47"10,5-13-49,0 0-12,0 0 0,0 0 0,0 0 90,0 0 15,0 0 3,0 0 1,0 0-21,0 0-4,0 0 0,0 0-1,0 0-13,0 16-2,0-4-1,5 8 0,-5-4-6,4 9-1,1-1 0,0-4 0,-1 4-24,1 5-4,-1 3-2,5 4 0,-4-3-19,4 3-11,-4 1 12,-1 7-12,5-3 0,-4-1 0,-1-7 0,5-1 0,-4 0 0,4-7-16,-4-1 5,-1-8 1,1 0-36,-1-8-7,-4-8-2,0 0 0,0 0 39,0 0 7,5-16 9,-5-4-13,0 0-10,0-1-1,-5-7-1,5-4 0,-9 3-6,9-3-1,-4-4 0,-1 3 0,-4-3 48,0 3 10,4 1 2,5 0 0,-4-5-5,4 9-1,0-4 0,4 3 0,-4 1-6,5 4-2,-1 3 0,1 1 0,4 0 26,0 4 6,0 4 1,5-1 0,-5 5-24,5 0-5,-1 4-1,1 4 0,0 0 13,-1 4 2,1 0 1,0 4 0,-14-8-13,9 8-2,4 5-1,-3-1 0,3 0-8,-4 0-1,-4 4-8,4-4 12,0 5-4,-4-1 0,-5 0-8,4-4 12,-4 4 0,0 0-1,0 1 0,-4-5 0,-1-4-3,-4 0-8,0 0 12,4 0-4,5-8 0,-9 8 0,-4-4 0,-1 4 0,-9-8-27,5 0-5,0 0-2,4-4 0,-4 0 34,0 0 8,4 0 0,0 0 1,5 0-78,0-4-16,0-4-3,4 0-1044</inkml:trace>
  <inkml:trace contextRef="#ctx0" brushRef="#br0" timeOffset="4202.76">445 2238 1612,'0'0'144,"0"0"-116,0 0-28,0 0 0,0 0 194,-5 4 33,-4 1 6,4 3 2,5-8-98,-9 4-19,5 4-4,-5 4-1,0-4-65,-1 4-12,6 8-4,-10 5 0,5-1-20,-5 4-4,5 13 0,5-1-8,-5 1 0,0-1 0,4 5 0,5 3 0,0 1 0,5-5 0,-1 1-10,5-1 10,5-3-18,0-5 1,4 5 0,5-5 0,4 1-112,0-5-23,5-8-4</inkml:trace>
  <inkml:trace contextRef="#ctx0" brushRef="#br0" timeOffset="18773.4">8653 2133 889,'0'0'39,"0"0"9,0 0-39,0 0-9,0 0 0,5-8 0,4-4 69,-4 4 12,-5-4 3,4 4 0,-4-4-37,5-1-7,-1 1-2,1 4 0,-5 8-24,0 0-5,0 0-1,0 0 0,0 0-8,0 0 10,0 0-10,0 0 10,0 0-27,0 0-6,4 8-1,-4-8 0,-4 8-67,4-8-13,0 12-4,0-12 0,0 0 11,0 0 1,-5 5 1,5-5 0,0 0 81,0 0 14,0 0 0,0 0 12,0 0 45,0 0 10,0 0 1,0 0 1,-4-9 26,4 1 5,0 8 0,0 0 1,4-4 18,-4 4 3,0 0 1,0-8 0,0 0 1,0 8 1,0 0 0,0 0 0,0 0-34,0 0-7,0 0-2,0 0 0,0 0-6,0 0 0,0 0-1,0 0 0,0 0-59,0 0-16,5 12 0,4-4 8,-9 4 14,0-3 2,4-1 1,-4 4 0,-9 0-9,9-4-1,5 4-1,-1 0 0,1-4-6,-5 5 0,0-1-8,5 0 12,-1 0-12,1-4 8,-5 8-8,4-4 0,-4-4 0,0 1 0,0 7 0,0-4 0,0-4 9,0 0-9,5 0 8,-5 4-8,0-12 0,0 0 0,0 0 0,0 0 0,-5 4 0,5-4 0,0 0 0,0 0 0,0 0 0,0 0 0,0 0 0,0 0 0,0 0 0,0 0 0,0 0 0,0-8 0,-4-4 0,4 4 0,4 0 0,-4 8 0,-4-8 0,-1 0 0,5 0 0,0 0 0,5-1 0,-5 1 0,0 0 0,0 0 0,0-4 0,4 4 0,-4-4 0,5 4 0,-1 0-15,-4 0-1,0-5-1,0 13 0,5-4-35,-5 4-6,0 0-2,0 0 0,0 0-154,0 0-31</inkml:trace>
  <inkml:trace contextRef="#ctx0" brushRef="#br0" timeOffset="19300.03">9100 2105 864,'0'0'76,"0"0"-60,0 0-16,0 0 0,0 0 289,0 0 55,-5-4 12,5 4 1,0 0-203,0 0-41,0 0-8,0 0-1,0 0-35,9 12-6,-4 4-2,4 0 0,0 1-9,5 3-1,8 0-1,-4 4 0,-8 5-10,-1-5-1,0 4-1,0 1 0,5-1-13,-10 4-2,-4 1-1,5-1 0,-1 0-9,1 9-1,-10 3-1,5 5 0,0-5-11,-4 1 8,-10-5-8,0 1 8,-4 7-8,4-3 0,-4 0 0,5 3 0,-6-3 0,6-1 0,4 1 0,0-13 0,-5 4 0,0 5-19,-9-1 3,5-3 1,5-5-97,-1-4-20,-4-3-4</inkml:trace>
  <inkml:trace contextRef="#ctx0" brushRef="#br0" timeOffset="4788.35">3122 2000 1267,'0'0'56,"0"0"12,0 0-55,0 0-13,0 0 0,0 0 0,0 0 222,0 0 42,0 0 8,9 4 1,0 0-131,5 0-26,-5 0-6,4 0-1,1 4-42,0 0-9,-1 4-2,5 0 0,-4 5-17,0 3-4,4 4-1,-4 4 0,-1 1-6,1-1 0,0 4-1,-1 5 0,-4-5-11,5 9-3,-9-1 0,4 5 0,-5 3-5,-4-3 0,0 3-8,0 1 12,0 4-12,0-5 0,-9 1 0,5-1 0,-5-3 0,4-5-18,-4 1 2,0-1 1,0-7-30,0-1-7,4-4 0,-4-4-1268</inkml:trace>
  <inkml:trace contextRef="#ctx0" brushRef="#br0" timeOffset="5824.62">5444 2307 460,'0'0'41,"0"0"-33,-10-4-8,6 0 0,-5 4 308,4-8 59,1 4 12,-5 4 2,4 0-192,5 0-38,0 0-8,-9 4-2,4 8-76,-4 0-15,5 0-3,-5 5-1,4 3-28,1 4-6,4 5 0,0 3-1,0 0-11,4 5 0,-4 3 0,0 5 0,5-1 0,-1-3 0,-4-5 0,0 0 0,5-3-16,-5-5 5,0-4 1,0 1 0,-5-5-3,5-4-1,5-8 0,-5-8 0,0 12-2,0-12 0,0 0 0,0 0 0,0 0-1,-5-8-1,1-4 0,-1-4 0,5-8 5,-4 3 1,-6-7 0,6 0 0,4-1 12,-5 1 0,1-4 0,-1-1 10,1 5 10,-1-4 1,1 3 1,4-3 0,-5 8-2,5-1 0,5 1 0,-1 0 0,1 4 9,4 3 2,-5 1 0,5 4 0,1 4-7,-1 0 0,-5 0-1,-4 8 0,14-4-3,-5 4-1,5 0 0,-1 0 0,-4 4-7,5 0 0,0 0-1,-1 4 0,-4 4-3,1-4-8,-1 0 12,4 5-4,-4-1 1,1-4 0,-6 4 0,5 0 0,-4 4-9,-1-8 8,1 4-8,-5 1 8,0-5-8,0 0 8,-5-4-8,-4 0 8,0 4 2,0 0 0,-5 0 0,1 0 0,-6 0-10,6 0 10,-5 1-10,-1-1 10,1 0-10,0-4 0,4 0 0,1 0 0,4-4-20,-5 4 0,5-4 0,4-4 0,5 4-30,0 0-6,0 0 0,0 0-1,0 0-166,9-8-33</inkml:trace>
  <inkml:trace contextRef="#ctx0" brushRef="#br0" timeOffset="6103.09">5949 2153 2052,'0'0'91,"0"0"18,0 0-87,-5 0-22,-4 0 0,0 0 0,0 0 126,9 0 21,-9 5 4,0 3 1,0-4-67,0 4-13,4 4-2,-4 0-1,0 4-32,0 0-6,-5 9-2,10-1 0,-6 4-9,1 5-1,0-1-1,0 9 0,5-1-10,4 4-8,0 5 9,4 4-9,-4-5 0,9 5 0,-4-5 0,8 5 0,-3-4-8,8 3-2,0-3 0,0 3 0,0-7-30,10-5-5,-1-3-2,5-5-811,4-8-162</inkml:trace>
  <inkml:trace contextRef="#ctx0" brushRef="#br0" timeOffset="9239.2">11126 2319 1728,'0'0'153,"0"0"-122,-5-4-31,-4-4 0,4 4 136,1 0 22,-1 0 4,1-4 1,4 8-42,-5-8-8,5 8-1,0 0-1,0 0-59,0 0-11,0 0-2,5 12-1,-1 4-27,1 4-11,-1 9 8,1 3-8,-1 9 0,1 3-17,0 9 2,-5-17 1,0 1-12,4 3-2,1-3-1,-1-5 0,-4 0-17,0-7-3,5-5-1,-5 4 0,0-8-10,0-4-1,-5-4-1,5-8 0,0 0 22,0 0 5,0-8 1,0-4 0,0-8 15,-4 4 3,4-8 1,-5-5 0,1-3 26,-1 4 5,0-5 0,5-3 1,0-5 30,0 5 5,0-5 2,0 1 0,0 3-7,5 5-2,4 0 0,0 3 0,-4 1-1,4 4-1,0 4 0,0 3 0,0 5-18,-4 0-3,4 4-1,0 0 0,0 4 2,5 4 0,-5-4 0,4 4 0,-3 4-5,3-4-1,-4 4 0,5 4 0,-5-4-3,0 0-1,0 4 0,0 0 0,1 4-5,-1 1-8,-9-13 11,4 12-11,1 4 10,-10 0-10,5 0 8,-4 0-8,-5 1 0,4-1 0,-4 0-9,-5 0 9,-4 0-19,4 1 3,-4-5 1,4 4 0,1-4-6,4 0-2,-5-8 0,0 4 0,-4-4-7,0 0-2,0-8 0,0 4 0,4-4-44,5 0-10,0-4-2,4 0-668,5 8-135</inkml:trace>
  <inkml:trace contextRef="#ctx0" brushRef="#br0" timeOffset="9518.93">11645 2125 1324,'0'0'59,"0"0"12,0 0-57,-5-4-14,-4-4 0,4 4 0,-4 0 286,5 0 54,-5 0 12,9 4 1,-5 0-233,-4 0-46,4 4-10,-4 0-1,0 0-10,5 4-1,-5 4-1,-5 8 0,5-3-31,0 3-7,0 0-1,-5 12 0,0-3-12,1 7 8,-1 1-8,5 7 0,0 1 0,0 3 0,4 5-11,5-1 11,5-3-41,-1 4-1,5-5 0,0 1 0,5-1-142,4 1-29,5-9-6</inkml:trace>
  <inkml:trace contextRef="#ctx0" brushRef="#br0" timeOffset="9921.34">13101 1684 1728,'0'0'76,"0"0"16,0 0-73,0 0-19,0 0 0,10 12 0,-1 0 172,4 4 32,1 1 5,0 7 2,4 0-99,-4 5-19,-1-1-4,1 4-1,-5 1-14,5 7-3,-5 1-1,0 3 0,-9 5-14,4-1-2,-4 5-1,-4 3 0,-1 1-29,1 4-5,-5 0-2,-5 3 0,0 1-17,-4 0 0,0 0 0,-5-1-9,0-3-94,5 0-18,-5-9-4,10-11-1</inkml:trace>
  <inkml:trace contextRef="#ctx0" brushRef="#br0" timeOffset="36504.08">1009 4731 1458,'0'-8'64,"0"4"14,-4 4-62,-1 4-16,5-4 0,-5 8 0,1-4 140,-1 5 24,5-5 6,-4 0 1,-1 8-48,1-4-10,4-4-1,-5 4-1,1 0-41,4 4-8,0-4-2,0 4 0,-5 1-29,5 3-7,5-4 0,-1 4-1,1 4 5,-1 1 2,1-1 0,-1 4 0,5-4-42,-4 5-9,4-5-2,-4 8 0,4-4 37,-5 1 7,1-1 2,-1 0 0,-4 1-23,0-5 0,5 0 0,-5 0 0,5-8-16,-5 1-8,0-13-2,0 0 0,0 0-10,0 0-1,0 0-1,-10 0 0,1-4 38,0-9 0,0 1 0,0-4 0,-5-8-15,5-1 5,0 1 1,0-4 0,5 0 9,-6 3 0,1 1 0,0-4-8,0 3 8,5-3 0,-1 0 0,0-5 0,5 9 0,0 0-8,5-9 8,0 5 0,-1 0 0,5-1 17,0 1-2,5 4-1,-5 0-14,5 3-12,-1 1 3,1 4 0,0 4 9,-1 4 16,1 0-4,0 8-1,-1-5 3,1 5 1,-5 5 0,0 3 0,0-4-1,0 4 0,1 0 0,3 4 0,-4-4 0,-4 0 0,4 0 0,0 0 0,0 0-3,-4 1-1,-1 3 0,1-4 0,-5-8-10,9 8 12,-9 4-12,0-4 12,0-8-12,4 12 10,-8-4-10,4 5 10,-9-1-2,4-4-8,-4 0 12,0 0-4,-5 4-8,1-4 10,-1 4-10,0-4 10,1 5-19,-5-5-4,-1 4-1,1-8 0,0 0 14,4 4 12,1 0-3,3 0 0,1-8-29,0 4-7,5 0-1,4-4 0,0 0-136,0 0-27,0 0-5</inkml:trace>
  <inkml:trace contextRef="#ctx0" brushRef="#br0" timeOffset="36792.51">1560 4432 1612,'0'0'72,"0"0"14,0 0-69,0 0-17,-9-4 0,4-4 0,5 8 211,0 0 38,-4 0 8,4 0 2,-9-4-125,9 4-25,-5 0-5,-4 4 0,0 4-47,0 0-9,4 4-1,1 4-1,-5 9-18,4-1-4,-4 0-1,0 8 0,0 9-15,4-5-8,-4 9 10,5-5-10,4 9 0,-5 4 0,0 3 0,5-3 0,5-1 0,0 1 0,8 0 0,1-1 0,4 1-12,0-9-4,10 1-2,3-9 0,-3-3-165,4-9-33,0 0-6</inkml:trace>
  <inkml:trace contextRef="#ctx0" brushRef="#br0" timeOffset="37243.53">2712 4367 1324,'0'0'59,"0"0"12,0 0-57,9 0-14,5 4 0,-5-4 0,4 8 234,1-4 44,0 8 9,-1 5 1,1-1-167,4 8-33,0 4-8,-4-3 0,4-1-13,1 0-3,-1 5 0,5 7 0,-5-4 0,0 5 0,5-9 0,-1 13 0,-3-1-45,-1 1-10,0 3-1,-4-3-8,-5-5 13,0-4-4,0 5-1,-4 3 0,-5 5-18,4-1-4,-4 1-1,-4 3 0,4-3-59,-9-5-12,4-3-2</inkml:trace>
  <inkml:trace contextRef="#ctx0" brushRef="#br0" timeOffset="38173.94">6523 4897 2253,'4'69'49,"-4"-57"11,0-12 1,0 0 3,-4-16-51,4 0-13,-5 4 0,5 12 0,0 0 99,0 0 17,0 0 3,0 0 1,0 0-68,0 0-14,14 4-2,-5 8-1,0 0-16,5 8-3,-5-4-1,4 9 0,1 3-15,-5 4 11,5 5-11,-5-1 10,0 1-10,0 3 0,-4-3 0,4-1-11,-5-8-5,1 1-2,-5-9 0,4 0 0,-4-8-10,0 0-1,0-12-1,0 0 0,0 0 1,0 0 0,-9-8 0,5-8 0,-1-4 6,-4-4 2,0-5 0,0-7 0,4-1 5,1 1 2,-10 0 0,5-1 0,4 1 14,1 3 0,-1-3 0,5-4 10,-4 3 7,8 5 2,1 3 0,-1 1 0,1 0 7,4-1 2,0 9 0,5-4 0,-5 8-1,5 0 0,-5 3 0,4 1 0,-3 4 5,3 0 2,-4 8 0,5 0 0,0 0-6,-5 0-2,0 4 0,0 0 0,0 4-11,0-4-3,5 4 0,-10 5 0,1-5-4,-1 0-8,1 4 11,0 0-11,-5 0 11,4 4-11,-8-4 10,-1 5-10,0-1 8,1 0-8,-5 0 0,0-4 9,0 0-9,-5-3 0,0 3-12,5-4 12,-4 0-26,-1-4 2,0 4 1,1-4 0,-1-4-25,0 4-6,5 0-1,0 0 0,0-4-140,9 0-28</inkml:trace>
  <inkml:trace contextRef="#ctx0" brushRef="#br0" timeOffset="38451.74">7215 4545 2260,'0'0'100,"0"0"21,0 0-97,-5-4-24,5 4 0,-4-4 0,-6 0 124,10 4 20,0 0 4,0 0 1,-9 4-49,0 0-11,0 4-1,5-4-1,-1 4-51,-4 9-9,0 3-3,0 4 0,4 4-38,-4 1-8,0 3-2,0 17 0,0-9 42,4 5 8,1-1 2,-1 5 0,1-5-45,4 5-9,4-1-2,5 5 0,-4 0 28,8-1 0,6-3 0,-1-5 0,5-3-108,4-9-16,-4-4-3,4 1-717,-4-9-144</inkml:trace>
  <inkml:trace contextRef="#ctx0" brushRef="#br0" timeOffset="38946.99">8476 4367 1382,'-18'4'61,"18"-4"13,9-4-59,-9 4-15,0 0 0,0 0 0,9 16 229,9 5 43,0-1 9,-4 4 2,-5 0-139,5-3-27,4-1-5,5 8-2,-10-4-40,5 9-8,1 3-2,3-3 0,-3-1-15,3 13-3,1-1-1,0 1 0,-5-5-13,0 0-2,-9 1-1,5 3 0,-5 1-13,-4 0-2,-1 3-1,-8 9 0,-5-1-9,4-3 0,1 0 0,-6 3 0,-8-3-27,0-1-4,4-3-1,-8 4-1393</inkml:trace>
  <inkml:trace contextRef="#ctx0" brushRef="#br1" timeOffset="45642.91">12300 4614 864,'0'0'76,"0"0"-60,0 0-16,0 0 0,0 0 264,0 0 51,0 0 9,0 0 3,0 0-129,0 0-26,0 0-4,5 16-2,-5-4-61,0 0-12,4 9-2,-4-5-1,0 0-30,5 0-5,-5-4-2,4 5 0,1-1-21,-1 0-5,-4 4-1,5 0 0,4 1-12,-4-1-2,-5 0-1,4 8 0,1-7-11,-1 3 8,-4-4-8,5 5 8,-5-1-8,0 4 0,0 0 0,0 5 0,0 3 0,0-3 8,0 3-8,0 5 0,0-9 0,0 0 8,0 1-8,0-5 0,0-8 0,0 0 0,4 1 0,-4-9 0,0 0 0,0-4 0,0-8 0,0 12 0,0 0 0,0-4-11,0-8 11,0 0-12,0 13-9,0-5-3,0-8 0,0 0 0,0 0-34,0 0-7,0 0-2,0 0-842,0 0-169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6:19:38.67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 0 1555,'0'0'138,"0"0"-110,0 0-28,0 0 0,0 0 161,0 8 27,0 3 6,0 1 1,0 0-131,0-1-25,0 1-6,0 0-721,0 0-144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9T06:19:49.465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85-2 1850,'-9'0'40,"5"3"9,-9 1 2,4 0 1,0 4-41,0-4-11,-4 4 0,9 0 0,-5-1 12,5 1 0,4-8 0,0 0 0,-5 8-4,5-8-8,0 0 12,9 12-4,0-1 15,0-3 2,4 4 1,4-4 0,1-4 16,-1 7 3,1-3 1,-1 0 0,5 0-6,-4 3-2,4 1 0,-5 0 0,5-4 0,-4 3 0,4-7 0,0 4 0,-5 4 2,5-8 1,0-1 0,0 1 0,0 0-17,0 0-3,0-4-1,0 0 0,-5 0-6,5-4-2,0 4 0,0-4 0,5 0-12,-5 4 0,-5-3 0,1-1 0,-1 4-108,-4 0-24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5T23:55:36.219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443 355 1364,'0'0'60,"8"0"13,10 0-58,-5-4-15,9 4 0,0 0 0,0-4 20,4 4 2,5 0 0,0 0 0,8-4 10,1 1 1,3 3 1,6-4 0,3 0-22,1 4-4,-5-4 0,1 4-8,3-4 14,-4 4-4,5 0-1,0 0 0,8 0 19,-4 0 3,0 0 1,5-4 0,-1 4-8,0 0-2,10 0 0,-6 4 0,1-4-5,4 0-1,1 0 0,8 0 0,-5 0 19,5 0 3,5 0 1,-1 0 0,0 0-19,1 0-4,8-4-1,-4 4 0,4-4 0,0 4 0,-4-4 0,-1 0 0,5 0-7,-4 1 0,0-5-8,4 0 12,-4 0 12,0 0 3,-5 4 0,0 1 0,-8-5-7,8 4 0,1 4-1,-1-4 0,0 4 7,-4-8 2,0 8 0,-4-4 0,-5 8-18,5-4-10,-1 0 12,1 0-12,-5 0 8,4 0-8,1-4 0,-5 4 0,0-4 16,-8 4-3,4-4-1,-5 4 0,-4-3-12,5-1 0,3 4 0,-3 0 0,-10-4 0,1 4 0,0-4 0,-5 4-10,0 4 10,-4 0 0,0-4 8,-4 7-8,-1-3 11,0 0-3,-3 0 0,3-4 0,-4 8-8,0-4 0,0 0 0,0 0-11,-4-4 11,4 4 0,-4-4 0,0 3 0,-5 1 0,5-4 0,-5 0 0,-4 0-8,0 4 8,-5-4 0,1 0 0,-5 0 0,0 0 11,-13 0-3,0 0 0,0 0 0,0 0-8,0 0 0,0 0 0,0-8 0,-8-3 0,-6 3 0,-12 0 0,0 0 8,-14 1-8,-8-1 0,0 0 0,-14-4 0,5 1 0,-4 3 0,4 0-9,-9 4 9,-4-11 0,-9 7 0,0-4-8,-4 4 8,-1 0 0,-4-3 0,1 7-8,-10-4 8,1 0 0,-10 4-10,-8 0 10,0 1-8,0-1 8,0 0 0,-4-4 8,-1 8-8,-4 0 0,5 4-15,-1 0 3,-3 0 0,-1 0 12,0-1 0,9 1 0,0 0 0,0 4 0,0 0 0,0 0 0,4-1-9,5 1 9,-1 4 0,1-4 0,4-4 0,-4 3 0,8 1 8,5 0-8,0 4 11,4-5-11,5 1-17,0 0 4,-1 0 1,5 0 12,5 3-12,-1 1 12,9 0-12,0 3 12,9-3 0,0-4 0,9 0-9,4-1 9,0 1 0,5 4 0,4-4 0,4 0 0,5-5 0,4 5 8,0-4-8,4 4 19,5-4-1,4 0 0,5 4 0,-5-5-18,9-3 0,0 0 0,9 8 0,4 4 0,5 0 0,-1-5 0,10 5 0,-1 0 0,5 0 0,4-1 0,4 5 0,5-8 0,4-1 0,9 1 0,0-4 0,5 4 0,4 0 0,4 0 0,0-5 0,0 1 0,5 0 0,-1-4 0,5 4 0,-4 0 0,-1 0 0,5 0 8,-8 0-8,-6 4 15,1-8-1,-9-4 0,5 4 0,-10 0-4,1-4-1,0 4 0,-9-4 0,-9 0-9,-5 0 8,-8-4-8,-4 4 8,-5 4-8,-4-7 0,-9 7 0,0 0 0,0 0 0,-9-8 0,-9-4 0,-3 0 0,-19-3-9,-4-1 9,-8 4-12,-10 1 12,-12-1-8,-14 4 8,-9-3 0,-4 3 0,0-4-9,-8 4 9,-1 0 0,-4 1-9,0-1 9,0 8-8,0 0 8,0 0-8,-5 0 8,1 4-8,4 0 8,4 3-8,5 1 0,8 0 0,5 0 0,4 4 0,5-5 8,13 1 0,4 4 0,9 0 0,4-1-12,14-3 0,4 0 0,8 0 0,10-1 12,4-3 0,13-4 8,0 0-8,8 12 16,19 4-2,12-9 0,10 9 0,16 0 6,10-5 0,4 1 1,17-4 0,10-4-3,12 0-1,5-4 0,4 0 0,9 0 3,0 0 0,9 0 0,0 0 0,-5-4-20,9 0 0,1-4 0,-1 4 0,-5 0 10,-3 0-2,4 0 0,-9 1 0,-5 3 10,-3-4 2,-10 4 0,-4-4 0,-4 0 5,-5 4 2,-8-4 0,-10 0 0,-12 0-3,-14 4 0,-8 0 0,-9-4 0,-9-4-11,-9 5-2,-8-5-1,-9 4 0,-5-4-10,-13-4 0,-4-3 9,-22-5-9,-13-3 0,-18-1-15,-18 5 3,-12-1 0,-18-3 3,-5 7 1,-8-3 0,-4 3 0,-5 1-8,4 3 0,-4-4-1,0 5 0,4 3 17,5 0 0,0 0 0,4 4 0,9 8 0,-4 0 8,-1 0-8,9 4 0,9 0 0,14 3 0,-1-3 0,9 4 0,9 0 0,8 3 8,10-3-8,12 4 12,5-9-26,13 5-6,13 4 0,14-1-1,8 1 8,13 3 1,14-3 1,17 3 0,9-3 11,17-4 0,18-4 0,9-5 0,8 5 8,5-4 3,9-4 1,4 4 0,8 0 6,1 0 2,9-8 0,-1 4 0,5 0-20,0 0 0,0 4 0,-4-4-9,4 0 9,-9-4 11,-13 0-3,-5 0 0,-8 0 5,-9 0 1,-13-3 0,-13 3 0,-5 0 3,-17-4 1,-18 0 0,-8 0 0,-10 1-9,-8 3-1,-8-8-8,-10 4 12,-17-7-12,-14-1 0,-16 0 8,-19-7-8,-26 0-13,-8-1-6,-9 5-1,-14-1 0,-8-3 2,0 7 0,-1 1 0,6-1 0,-1 4 18,4-3 0,-4 3 0,9 4 0,14 4 0,3 0 0,5 4 0,4 0 0,5 4 0,17 0 0,9 0 0,9 0 0,4 0 0,13 0-8,14 0 8,3 0 0,14-4-8,0 0 8,14 11 0,12 1 0,13 0 0,14-1 0,13 1 0,8 0 0,10-1 0,12 1 0,14 0 0,4-4 0,9-1 0,8 1 0,10-4 0,4 4 9,-1-8-9,6 8 8,3-4-8,1 3 8,-1-7-8,5 4 8,0 4-8,0-4 8,-4 0 1,-5-4 0,-4 4 0,-9 0 0,-5 0 0,-8 3 0,-13-7 0,-14 4 0,-17-4-9,-9 4 12,-13-4-12,-13 0 12,-9 0-12,-13-4 8,-4 0-8,-9 1 8,-14-5-8,-8-4 0,-13-4 0,-18 1-11,-17-1-7,-23-3-2,-12 7 0,-5-4 0,-9 1 0,-4 3 0,-4-3 0,3 3 0,1 0 20,5 4 0,3 1 0,10 3 0,-1-4 0,10 4 0,3 4 0,10 0 0,-1 0 0,14 4 0,8 0 0,9-4 0,9 0 0,9 0 0,8 4 0,9-4 0,9 0 14,0 0-3,18 4-1,17 3 0,9 1-10,17-4 0,10 0-10,12 0 10,5 0 0,13 0 0,4 0 13,9-1-4,4 5-9,10-4 0,-6 0 0,10 0 0,0 0 8,4 0-8,-9 4 0,5-5 8,-5-3-8,0 8 10,0-4-10,-4 4 10,-13-4-1,-9 0 0,-5 0 0,-12 0 0,-10 3 0,-17-3 0,-13-4 0,-9 4 0,-4-4-1,-9 0-8,-18 0 12,-4 0-4,-9-4-8,-21-4 0,-14 1 0,-13-1 0,-22 0-16,-5 0 2,-12-3 0,-14 3 0,1-4 2,-6 0 1,6 1 0,-1-1 0,0 4 11,1 0 0,-1 4 0,9 1 0,5 3 0,8 0 0,0 0 0,9 0 0,5 3 0,8-3-8,9 0 8,9 0 0,8 4 0,9-4-10,9 4 10,14-4 0,8 0 0,0 0-8,13 8 8,13-4 0,18 4 0,9 0 0,4-5 0,8 5 0,10 0 0,4-4 0,13 4 0,9-4 9,4 0-9,1-1 10,3 1-10,1 0 10,8 0-10,1 0 12,4 0-12,-5 0 12,-4 0-12,0 0 0,5 0 0,-10-4 8,-3 0 4,-14 0 1,-4 3 0,-18-6 0,-4 3-1,-14-4 0,-8 4 0,-13-4 0,-5 4 2,-8-4 0,-9 0 0,-9 4 0,-14-8-14,-12-4 0,-13 1 0,-18-1 0,-27 0-12,-8 5-6,-18 3-1,-4 4 0,-9 0-4,-4 0-1,-4 4 0,-1-1 0,5 1 24,4 4-11,-4 0 11,4 0-8,4 3 8,10 1 0,8 0-9,9 0 9,8-1 0,10 5 0,8-1 0,9 1 0,9-4 0,4 3 0,17 1 0,10-4 0,4-1 0,13 1 0,8 4 0,6-1 0,12-3 0,9 0 0,9 3 0,9-3 0,12 0 10,6-5-10,12-3 12,5 4-12,8 0 8,5-4-8,0 0 0,4-4 0,5 4 0,0 0 8,4 3-8,-9-3 0,0 0 0,1 0 0,-1 0 0,-9 0 0,-3 4 9,-10-4 8,-8-4 2,-10 7 0,-12-3-5,-9 0-1,-9-4 0,-13 0 0,0 0-13,-9 0 0,-13 0-12,0 0 12,-22-8-12,-9-3 12,-21-1-12,-14 0 12,-13 4-18,-9 1 3,-13-1 1,5 4 0,-10-4 4,6-4 1,-1 5 0,4 3 0,5 0 9,9 0 0,8 0 0,0-4 0,10 8 0,3 0 0,5-4 0,5 0 0,8 4 0,9 0 0,13-3 0,4 3 0,5 0 0,9-4 9,12 0-1,10 0-8,13 0 13,12 0-4,6 0-1,8 0 0,4 0-8,14 0-16,8 1 4,9-1 1,0 0 20,5 0 4,-1 0 1,10 0 0,-1 4-14,5 0 0,-9 0 0,-1-4 0,-3 4 0,-5 0 0,5 0 0,-14-4 0,0 4 9,-8-4-9,-5 0 8,-8 1-8,-14 3 14,-9-4-2,-8 0-1,-9 0 0,-4 0-11,-10 4 12,-8 0-12,-8-4 12,-19 0-12,-17-4-9,-13 1 9,-13-1-13,-9 0-14,-9 4-2,-4 0-1,-4 0 0,4-4 13,-5 5 2,5-1 1,4 0 0,5 0 14,4 0 0,9-4 0,-5 4 0,9 0 0,0 0 0,9-3 0,9-1 0,4-4 8,5 4-8,8-3 0,9 3 0,5 0 15,8 4-4,4-8-1,5 5 0,9-1-10,4 0 10,9 0-10,13 0 10,5 1-10,8 3 0,0 0-10,5 0 10,4 0-9,0 4 9,9 0-8,0 0 8,4 4 0,0 4 0,5 0 0,-9 3 0,4-3 0,-9 4-8,-8-1 8,-5 1 0,-4 4 0,-5-5 0,-8 5 0,-9-4 0,-4-1 0,-5-3 0,-4 4 0,-14-4 0,1 3 0,-14-3 0,-8 4 8,-14-4-8,-12-4 8,-10 0-8,-12-1 8,-14-6-8,-4-1 0,-5 0 0,-4 0 0,-4 0 0,0-4 0,0-4 0,12 1 0,6 3 0,8-4 0,9-3 9,4-1-9,9 4 0,4 5 8,9-1-8,9 4 0,13 0 0,0-4 12,13 4-12,9 4 12,0 0-12,14 0 0,8 4 0,8-4 0,10 8 0,4-4 0,4 0 0,13 7 0,9-3 0,5 0 0,0 0 0,-1 0 0,1 3 0,-5 1 0,0 0 0,-8-4 0,-5-1 0,-5 5 8,-3 0 2,-6-4 0,-12-1 0,-9-3-2,-4 4 0,-1 0 0,-17-8 0,0 0-8,-13 4 0,-13-4 0,-9 0 8,-18 0-8,-13 0 0,-13-4 0,-17 0 0,-14-4-13,-4 0 1,0-7 1,-5 7 0,-3 0 11,-1 0-10,-5 1 10,6-1-10,-6-4 10,1 8 0,0 0 0,-5 4 0,5-4 0,-5 4 0,1 4 0,-1 0-8,5 0 8,0 0 0,4 0 0,0 0 0,0-4 0,0 4-8,-4 0 8,4-1-8,5 1 0,4 0 0,0 4 0,0-4 0,0 0 8,8 0-13,10 4 5,-5-5 8,0 5-14,4-4 5,5 0 1,5 4 0,3-4 8,5 4 0,9-5 8,0 5-8,0 0 0,8 0 0,1-4 0,8 0-8,-4 0 8,4-1 0,5 1 0,4 0 8,5 0-8,4 0 0,0 4 0,8-4 8,5-4-8,5 0 0,4 4 0,4 0 0,0-4 0,9 0 0,0 0 0,0 0 0,13 11 0,9-3 0,5-8 0,16 8 0,10 0 0,0-4 0,4-4 0,9 0 0,-1 3 0,14 1 0,0 0 0,9-4 0,0-4 0,8 4 11,5 0-11,0 0 12,0 0-12,-4-4 0,-1 1 0,5-1 0,4 0 8,-8 0-8,-5 4 12,-4 0-4,-9 0 4,-5-4 0,-8 0 0,-9 4 0,-9-4-2,-4 4 0,-13 0 0,0-4 0,-9-4-10,-9 5 10,-4 3-10,-9 0 10,0-8-10,-9 0 0,-4 0 9,-9-4-9,-18 1 0,1 3 0,-10-4 0,-8 4 0,0-3-9,-17-1 9,-10-4-10,1 5 10,-5-1-11,1 4 11,-6-3-12,1-1 12,0 0 0,-4 4 0,-5 1 0,4-1 0,1 0-9,4 4 9,4 0 0,-4 0-9,4 4 9,0-4-13,5 0 5,8 4 8,1-3-11,8-1 11,4 0-8,10 4 8,8 0 0,0 0-10,0-4 10,13 4 0,5 0-12,4 0 12,9 0-12,-5 0 12,10 0-8,8 0 8,0 0 0,0 0 0,17 0-9,5 0 9,13 4 0,5-4-9,12-4 9,5 4 0,14-4 0,3 4 0,5-4 0,0 0 0,5 0 10,-5-4-10,4 5 0,0-1 0,-8 0 0,4-4 0,-5 0 11,-3 4-11,-10-4 12,-8 5-12,-5-1 16,-9 4-3,-8-4-1,-5-4 0,-4 4-3,-8 0-1,-1 4 0,-13 0 0,0 0-8,-9-8 0,-4 1 9,-9-5-9,-9 4 0,-13 0 0,-13 1 0,-9-1 0,-8 0-12,-5 4 0,-5-8 0,-3 5 0,-5 3 0,-5 0 0,1 0 0,3 0 0,-3 0 12,4 0 0,8 0 0,-3 0-8,3-3 8,5 3-8,5 0 8,4 4-8,4-4 8,4 4 0,10-4 0,3 4 0,10-4 0,4 0 0,4 0 0,5 0 8,8 4-8,1 0 0,4-4 0,-1 4-8,10 4 8,4-4 0,0 0-9,13 4 9,5 0-8,4 0 8,13 4-10,4-4 10,9 0 0,5 0 0,4-1 0,5 1 0,3 0 0,-8-4 0,5 0 0,-5 0 0,-9 0 0,5-4 0,-9 0 0,-5 4 0,-4 0 8,-8-3-8,-1 3 9,-13 0-9,0 0 12,-13 0-4,0 0-8,0 0 12,0 0-12,0 0 0,-9 0 8,-8 0-8,-9 3 0,-1-3 0,-8 4-12,-4 0 12,-10 4-16,1 0 3,-9-4 1,0 4 0,-9-1 12,5 1-12,-9 4 12,8 3-12,1-3 12,4 0 0,0-4 0,0 3-9,4 5 9,0-1 0,5 1-9,9 0 9,-1 3-11,5-3 3,0 3 0,9 1 0,-1-1-9,1 1-2,8-1 0,5-3 0,5-1 0,-1 1 0,4 4 0,1-5 0,8 1 19,5 3-8,4-7 8,0 4 0,5-5 0,8-3 0,-4 0 0,13 0 0,0-4 11,1-1-1,3-3 0,-4 0 0,5 4 18,-5-8 3,4-3 1,-8-1 0,0 0-20,-1-4-3,-3-3-1,-5-1 0,0 4-8,-9 1 8,0-1-8,-4-4 8,-5 1-8,-4-1 8,-4 1-8,-1-1 8,-4 0-8,1-3 0,-5 3 0,-5 1-11,-4-1 11,-4 4-12,-1-3 12,1 3-12,-9 4 4,0 4 0,0 1 0,0 3 0,-5 3 8,1 1-13,-5 4 5,9 0 8,-5 4-12,5 3 12,-4 1-10,12-1 10,1 5 0,4-4-9,5-1 9,-1 5 0,9-1-12,5 5 2,-1-5 1,10 1 0,-1-1 9,5 1 0,9-1-9,8-3 9,9 3 0,9-7 0,0 0 0,13-5 0,4 5 24,1-4 0,3-8 0,1-4 0,9-4-15,4 0-9,0-7 10,4-1-10,-4 4 15,4-7-3,-4-1-1,-4-3 0,-5 0-1,-4-1 0,0 1 0,-9-1 0,-9 1-1,-4 0 0,-9-1 0,0 5 0,-9-1-9,-8 1 12,-5-5-12,-4 5 12,-9-5-12,0 5 0,-9 0 0,-4-1 0,-5 4 0,-12-3-12,-1 3 2,-4 1 1,-9 3-3,-4 0-1,-5 8 0,5 1 0,-9-1 3,0 8 1,-5-1 0,1 9 0,0 4 9,-1-1-10,5 1 10,0 3-10,9-3 10,4 0 0,4-1 0,10 5 8,3-9-8,5 5-13,5 3 3,4-7 1,0 4 9,8-5 0,5 5-9,5-4 9,3 3 0,6-3 0,3 4-9,5-1 9,9 1 0,4-4 0,9-1 0,4-3 0,5 0 9,4 0-1,4-4 0,1-1 0,3 1-8,1 0 12,9-8-12,4 4 12,-5 0-12,10 0 12,3-4-12,-3 4 12,-5-3-12,4 3 12,-4 0-12,4 0 12,1 0 0,-5 0 1,0-4 0,4 4 0,-8-4 2,4 4 0,-5 4 0,1-4 0,-1-4-4,1 0-1,4 0 0,0-4 0,-5 4-10,5 4 10,-4-4-10,0 0 10,-1 1-10,1-1 0,4 4 0,0-4 0,-5 0 8,-4 0-8,1 0 8,-6-4-8,1 8 10,0 0-10,0-4 12,0 4-12,-5-4 12,5 1-12,0-5 12,-5 8-12,1 0 9,-1 0-9,-4 0 0,4 0 9,-3 0-9,-1 0 0,4 4 0,0 0 0,1-8 0,-1 4 0,1 0 0,-5 4 8,-5-4-8,1 3 0,0 1 0,-5-4 0,0 4 0,5-4 8,-5 0-8,0 0 8,1 4-8,-1 0 0,0-4 0,5-4 0,-5 8 0,0-4 0,1 4 0,-1-4 0,-9 0 0,5 4 0,4-4 0,-4 0 0,0 0 0,0 0 0,4-4 0,5 4 8,-5 0-8,0 0 0,5-4 0,-9 0 8,0 0-8,0-4 0,0 1 0,-1-1 0,-3 8 0,4-4 8,0 4-8,0 0 8,-1-4-8,1 0 8,-4 4-8,4 0 8,0 0-8,-5-4 0,5 4 0,-5 0 0,1-4 0,-5 4 0,-4 0 8,-1 0-8,1 0 0,0-4 0,0 1 0,-1 3 0,-3 0 0,-1-4 0,5 0 0,-5 0 0,0 0 9,1-4-9,-1 4 10,-4 0-10,4 0 8,-4-3-8,4 3 0,1-4 0,-1 4 0,0 0 0,1 4 0,3 0 0,-3-4 0,-1 4 0,-4-4 0,0 0 0,0 4 0,0 0 0,-5 4 0,1-4 0,-1 4 0,1 0-8,-5-4 8,0 4 0,0 0-8,-4 0 8,4 0 0,-4 0 0,0 3-10,-5-3 10,1 4-8,-1 0 8,-4-8-8,0 12 8,-4-1-8,-1 1 8,-3 0 0,-10-1 0,0 1 0,-3 0 0,-1 0 0,-5-1-15,-8 5 4,0-4 1,-4-1 10,-1-3 0,1 0 0,-5 0 0,4-1 0,-4-3 0,5 0-9,-1-4 9,-3 0-9,-1 0 9,0 0-12,0-4 12,-4 0-23,-1-3 3,-3 3 0,-10-4 0,-8 0-99,-4 0-19,-14-3-4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5T23:55:43.037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1576 528 1324,'-13'-11'59,"-1"7"12,1-8-57,-4 4-14,-10-7 0,-3 3 0,3 0 239,-8-3 45,-4-1 8,-1 0 3,1-3-283,-5 3-56,0 1-11,-9-1-2,-8 0-35,0 1-6,-5-1-2,-4 1 0,-5-1-1,5 4-1,0-3 0,-1 3 0,1-4 79,4 5 23,5-1-9,0 0 9,-1 1 36,10 3 12,-1 0 3,9 0 0,5 0 29,8 5 5,4-5 2,6 8 0,3-4-15,9 0-2,9 4-1,0 0 0,0 0-40,18 8-8,17-4-1,9 3-1,4 1-19,13-4 10,10 0-10,8 4 8,8-4-8,10 0 0,8 3 0,5 1 0,4 0 0,0 0 0,0 0-9,9 3 9,0 1 0,-5-4 0,-8 4 0,4 3 0,-4-3 16,4 0 8,-5-1 0,-3 1 1,-5 0 19,-5-1 3,-4-3 1,-4 0 0,-5 0-28,5 0-6,-5-5-1,-4 1 0,-4 0 0,-9 0 0,-9 0 0,0-4 0,-13 4-13,-9 0 0,-4-4 0,-10 4-10,-3-4 0,-5 0 0,-13 0 0,0 0 0,-17-4-6,-5-4-2,-13 0 0,-9 4 0,-9-3 0,-13-1 0,-8-4 0,-5 0 0,-9 5 0,-4-5 0,-5 4 0,-8 0 0,0 0 18,-5 1-10,-4-1 10,9 0-8,-1-4 8,6 8-8,-1 1 8,4-1-8,5-4 8,4 8 11,14 0-3,3 0 0,14-4-8,5 4 12,3 0-12,10 0 12,8 0-12,5 0 8,13 0-8,4 0 8,9 0-8,0 0 0,0 0 0,18 8 0,12 0 0,10-1 0,8 1-12,13-4 12,10 4 0,8-4 0,8 4 0,1-5 12,9 1 9,8 4 3,5-4 0,4 4 0,-5-4-10,5 0-2,-4 0 0,0-1 0,4 1-2,0 0-1,-4 0 0,-5-4 0,-4 0 0,-5 0 0,-4-4 0,-13 4 0,-4-4 26,-9 4 5,-14-4 0,-12 1 1,-5 3-32,-9 0-9,-8-4 0,-18 4 0,0-4 0,-18-4 0,-8 0 0,-9 0 0,-18 4-17,-12 1-8,-14-5-2,-9 8 0,-13 0-5,-9 4 0,-8 0-1,-9-1 0,-1 5 10,-3 0 3,-5 0 0,4 4 0,5-5 20,0 5 0,8-4 0,1 4 0,12-1 8,5 1 7,9 0 1,5-1 0,12-3-16,0 4 9,10 0-9,8-5 8,0 1-8,13 0 0,9-4 0,8 0 0,5 4 0,9-1 0,13-7 0,5 8 8,12 0-8,9 4 10,10-1-10,7 1 10,14-4-10,5 0 10,12-1-10,14-7 10,9 4-10,8-4 0,5 0 0,4-4 0,9 4 0,8-7 0,14 3 0,0-4 0,4 0 0,0 4 0,5-4 12,4 5-4,4-5 22,5 0 4,-1 4 1,1 0 0,4 0-9,0 0-2,-4 4 0,-5-4 0,1 1 13,-10 3 3,1 0 0,-9 0 0,-9-4-40,-9 4 0,-9-4 0,-4 0 0,-13 4 0,-9 0 0,-17-4 0,-9 0 0,-14 0 0,-12 0 12,-9 0-4,-14 4 0,-4 0-8,-13 0-8,0 0 8,-8-4-12,-10 1 12,-17-1 0,-9 0 0,-17 4 0,-10 0-24,-8 0-7,-4 0-1,-13 4 0,-10-4 16,-8 4 4,-4-1 0,-5-3 0,0 4 12,-4-4 0,-9 0 0,-5 0 0,1 0-11,0-4 1,-1 4 0,5 0 0,13 0 10,5 0 0,8 0-9,9 4 9,5-4 0,4 4 0,8 0 8,5 0-8,9 0 0,9 0 0,4-4 0,8 4 0,10-4-14,8 4 5,9-4 1,5 0 0,4 0 8,4 0 0,9 0 0,0 0 0,17 0 0,10 0 0,8 0 0,9 0 0,13 4 0,13 3 0,4-3 0,5 0 0,9-4 0,9 4 0,4 0 0,13 4 0,-5-4 0,10 0 0,4-1 0,-1 1 0,6 0 0,-1 0 11,-4 0-3,0 0 0,-1-4 4,1 0 0,-9 0 0,-4 0 0,-5 0 0,-4 0 0,-13 0 0,0-4 0,-5 0-12,-8 0 0,-9-4 0,-9 1 0,-9 3 0,-9-4 0,-8 4 0,-13 0 0,-1-4 0,-13-3 0,-8 3 0,-5-4 0,-13 0 0,-17 1-11,-9-5 3,-14 8 0,-8-3-7,-9 3-1,-13 0 0,-9 0 0,-4 8-19,-5 0-4,0 0-1,1 0 0,-10 0 25,1 4 5,-5 0 1,0 0 0,5 4 9,4-4 0,-5 3 0,14-3 0,4 4 0,9 0 0,4 0 0,9 0-8,9-1 8,8-3 0,10 0 0,8 4 8,9-4-8,8 0 12,10 0-4,8-4 0,9 0-8,0 0 0,13 4 0,14-1 0,8-3 0,9 4 0,13-8 0,8 1 0,14-1 0,9 4 0,4-8 0,9 0 0,0 4 0,9 0 0,4 0 0,4 4 0,1-4 30,4 1 2,-1 3 0,1 0 0,5 0-20,-10 0-3,0 0-1,-3 0 0,-6 0 4,1 0 0,-9-4 0,-5 4 0,-12 0 0,-10 0 0,-8-4 0,-9 0 0,-9 0 16,-13-4 3,-4 4 1,-13 0 0,-5-3-32,-13 7 0,-9-12 0,-8 0 0,-10 4-12,-17-3-6,-13-5-1,-13 4 0,-18 5 10,-4-5 9,-13 0-13,-9 4 5,-9-3-4,-9 3-1,-8-4 0,-5 0 0,-8-3 1,-1 7 0,-4-4 0,-9 1 0,-4-1-1,0 4 0,-4 4 0,-1 0 0,5 4-17,0 0-3,4 0-1,5 4 0,4 0 7,-4 0 2,4 4 0,4 4 0,1-5-9,8 5-2,13-4 0,14 4 0,13-5 1,26-3 0,13 4 0,18 0 0,12-8 27,19 4 8,8 4 0,18-1 0,17 1 16,22 0 11,14-4 1,12 4 1,19-4 9,8-4 2,17 0 0,5 0 0,8 0-8,10-8 0,4 4-1,4-4 0,4-4-1,10 1 0,3-5 0,1 4 0,9-3-16,3 3-3,-3-4-1,-5 5 0,5-5 9,-14 1 1,-9 7 1,-8-4 0,-4 0 12,-10 5 3,-12-5 0,-14 4 0,-13-4-25,-4 5-11,-18-1 10,-9 0-10,-12 0 0,-10 0 8,-12 5-8,-6-5 0,-12 4 0,-9 4 0,-13-8 0,-13 0 0,-14 4 0,-12-3-8,-19 3 8,-12 0-13,-18 0-15,-9 4-2,-12 0-1,-6 0 0,-16 0 15,-10 0 4,-8 8 0,-5-4 0,-8-1 3,-5 1 1,0 4 0,0-4 0,-9 4 8,14 0 0,4-1 0,4 1-8,-4 0 8,9 0 0,4 0 0,8-1 0,-3 1 0,12 0 9,5-4-1,5 4-8,8-1 0,5 1 0,-1 0 0,14-4 0,-1 4 0,14-4 0,9 0 8,8-1-8,5 1 0,4 0 0,5 0 0,13 0 0,-1 0-12,10 0 3,8 0 1,5-4 0,4 4 0,9-4 0,4 4 0,9-4 0,0 0-7,9 3-1,8 5 0,10 0 0,8-4 16,9 0 0,8 0 0,10 0 0,8 0 20,13-1 8,9 1 0,14-4 1,3 4-9,10 0-3,8-4 0,14 0 0,8 0-1,4 0-1,14-4 0,0 0 0,8 0-15,5 1 11,-4-5-11,3 0 10,10 0-10,0 0 12,-1 1-12,-3-1 12,-1 0-12,-9 0-11,5 0 3,-13-3-852,-9-1-169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0T23:57:32.304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42 22 864,'0'0'76,"0"0"-60,0 8-16,-4 0 0,-1 1 186,5-1 34,-4 0 8,4 0 0,0-8-72,-5 12-14,1 0-3,4 0-1,0 0-53,-5 1-10,5-1-3,0 4 0,0 0-31,0 0-6,0 0-2,0 5 0,0-1-16,0 0-3,0 0-1,0 1 0,0-1-13,0 4 0,0 0 8,0 1-8,0-1 10,0 0-1,0-4 0,0 5 0,0-5-9,0-4-9,0-4 9,0-4-13,0-8 13,0 0 0,0 13 0,0-13-9,0 0 9,0 0 0,0 0-9,-5-4 9,5-9-14,-4-3 2,4 0 0,0-4 0,0-5 2,0 5 1,-5-8 0,5 4 0,0-5 9,0 1 0,5 0 0,-5-1 0,0 5 0,0 0 0,4-1 10,1 5-10,0 0 20,-1 0-3,1 0 0,-1-1 0,5 5 4,0 0 1,1 4 0,-1 0 0,0 0-2,0 3 0,0 5 0,5-4 0,-1 0-2,-4 0-1,1 4 0,3 4 0,-4-4-3,0 4-1,0 4 0,5-4 0,-5 4-13,0 0 8,0 4-8,-4 0 0,4 4 0,-4 1 0,4-1 0,0 4 0,-5 0 57,6 0 6,-6 1 1,1 3 0,4-4-64,-5 4-26,1 4 2,-1 1 0,6-1 24,-6 0 0,1-3 0,-1-1 0,-4 0 0,0 4 0,5 1 0,-5-5 0,0 4-12,0 0-1,0-3 0,4 3 0,-4-8-27,0 4-6,0-8-1,0 1 0,0-13-49,0 0-11,0 0-1,0 0-1,0 0-141,0 0-28</inkml:trace>
  <inkml:trace contextRef="#ctx0" brushRef="#br0" timeOffset="211.02">29 411 576,'-5'16'25,"5"-16"6,-4 4-31,4-4 0,-10 4 0,10 0 0,-9 0 359,9-4 65,0 0 14,0 0 2,0 0-255,0 0-51,0 0-10,0 0-3,14 0-33,4 0-6,-4 0-2,0 0 0,-1-4-31,1 4-6,-5 0-2,9-4 0,-4 0-25,0 0-4,-1 0-2,1 0 0,-1 4-10,1-4 0,0 0 0,4 0 8,-4-4-122,4 4-25,0 0-5,0 0-1079</inkml:trace>
  <inkml:trace contextRef="#ctx0" brushRef="#br0" timeOffset="669.93">543 536 2188,'0'0'48,"0"0"11,0 0 1,0 8 1,0 0-49,0 1-12,0-9 0,0 0 0,0 0 105,0 0 19,0 0 3,0 0 1,0 0-98,0 0-19,0 0-11,0 0 12,0 0-12,0 0 0,-4-9-12,-1-3 12,1 4 24,4-4 12,-5-4 2,5 0 1,0-1-11,0-3-3,-5 0 0,10 0 0,0 0-25,-1-5 0,1 5-9,4 4 9,0-4 0,4 3 0,-3 1 0,3 0 0,5 0 0,-4 0 0,0 4 8,4-1-8,-4 5 0,-1-4 0,6 4 8,-6 0-8,1 0 0,-1 4 8,6 0-8,-6 0 0,1 4 11,-5 0-11,5 0 12,-1 0-12,-3 4 13,3-4-4,-4 8-1,5-4 0,0 4 0,-5 4 0,0 0 0,0 0 0,0 5-8,-4 3 10,4 0-10,0 0 10,-5 1-10,5 3 8,1-4-8,-6 0 8,5 5-8,-4-5 0,-1 4 0,1-4 8,4 1-8,-4-5 0,-5 0-12,4 0 12,5-4-45,-4-4-2,-5-8 0,4 8 0,1 5-205,-5-5-42</inkml:trace>
  <inkml:trace contextRef="#ctx0" brushRef="#br0" timeOffset="1423.92">1226 180 1094,'0'0'97,"0"0"-77,0 0-20,0 0 0,0 0 211,0 0 38,0 0 8,0 0 2,0 0-85,0 0-17,0 0-3,5 12-1,4 0-87,-9 5-18,4 3-3,-4 0-1,0 0-18,0 1-4,0-1-1,5 4 0,-1 0-12,-4-3-9,5-1 12,0 4-12,-5-4 0,0-4 0,4 1 0,1 3 0,-5-8 0,0 4 0,0-8 0,0-8 0,0 0 0,0 0-11,0 0 2,0 0 0,0 0 9,0 0-10,0 0 10,0-12-10,4 0 10,-4-8-10,0 0 10,0-1-10,0-3 10,0 0 0,5 0 0,-1-1 0,-4 5 0,5-4 9,-1 8-1,1-5-8,4 1 17,0 4-3,-4 0-1,8 4 0,1-5 4,0 5 1,-5 4 0,4 0 0,1 0 2,-5 4 1,5-4 0,0 8 0,-1-4 3,-4 0 0,5 0 0,-5 4 0,0 0-8,5 4 0,-5 0-1,0 0 0,0 4-15,-9-8 9,0 0-9,5 8 8,-5 4-8,4 0 8,-8 4-8,4-3 8,-9 7-25,-1-4-6,1 4-1,0 0 0,-4-3-8,-1-1-3,0 0 0,1 0 0,4 0 18,-5-3 3,5-1 1,0-4 0,9-8 5,-9 12 8,-1-4-13,1 4 5,9-12 8,0 0 0,0 0 0,0 0 0,0 0 8,0 0 4,0 8 1,0-8 0,5 8 9,-1 0 2,6 1 0,-1-5 0,0 4-2,4-8 0,-3 4 0,3 4 0,-4-8-3,5 4-1,0 0 0,-1 4 0,1 0-8,-5-4-2,5 4 0,-5-4 0,4 4-8,-3 0 0,-1-3 9,0 3-9,0 4 0,-5-4 0,6-4 0,-6 4 8,1 4-8,-1-4 0,-4 0 8,0-8-8,0 8 9,0-8-9,0 0 12,0 0-12,-4 13 13,-5-5-4,-5-4-1,0 4 0,1-8 0,-1 4 0,-4-4 0,-1 0 0,1 0-8,-4 0 0,3-4 9,-3 4-9,3-8 0,-3 0-10,3 4 1,1-5 0,0 5-81,4-4-16,5 8-3,9 0-1224</inkml:trace>
  <inkml:trace contextRef="#ctx0" brushRef="#br0" timeOffset="2625.66">-135 2527 460,'0'0'20,"0"0"5,0 0-25,0 0 0,0 0 0,0 0 0,0 0 223,0 0 39,0 0 8,0 0 2,0 0-96,9 8-20,-9 1-3,4 3-1,1 0-36,-5 0-7,5 4-1,-5 4-1,4 1-40,-4 3-8,5 4-2,-5 1 0,4-1-32,-4-8-6,5 0-2,-5 5 0,0-5-17,0 4 0,0-4 8,-5-3-8,10-5 0,-10 8 8,5-8-8,0-12 0,0 0 0,0 0 0,0 0 0,0 0 0,0 0 0,-4-4 0,4-8 0,0 0-9,0-4 1,0-5 0,4-7 0,-4 4 0,0-5 8,0 1 0,0-4 0,5-1 0,-1 1 0,1 0 0,4-1 0,0 1 0,0 3 0,0-3 0,5 4 0,-5 4 0,5-1 20,-1 5-1,-4 4 0,5 0 0,0 3 8,-5 5 1,5-4 1,-5 8 0,0 4 3,0 0 0,5 4 0,-5 4 0,0 0-8,0 1-2,5 3 0,-5 4 0,0 0-6,0 4-2,-5 1 0,5 3 0,-4 4-6,4 0 0,-4-3-8,-1 3 12,5 4-12,-4-3 8,-1-1-8,1 0 0,0-3 8,-1-1-8,-4 0 0,5 1 9,-5-5-9,0 0-17,0 0 4,0-4 1,0 1-28,0-5-6,-5 0-1,1 0 0,4 0-27,0-12-6,0 0 0,0 0-1,-5 4-45,5-4-9,-9 4-1,-5-4-873</inkml:trace>
  <inkml:trace contextRef="#ctx0" brushRef="#br0" timeOffset="2844.6">-49 2734 345,'0'0'31,"0"0"-31,0 0 0,0 0 0,0-8 276,0 8 50,0 0 10,0 0 1,0 0-131,0 0-26,0 0-6,0 0-1,0 0-54,5 0-11,-5 0-3,14-4 0,-5 0-29,0 0-5,0 8-2,4-4 0,-3 4-33,3-4-6,1 4-2,-5-4 0,0 0-17,5-4-11,-1 4 12,1-4-12,0 0 0,-1 4-22,1-5 3,0 1-840,-1-8-168</inkml:trace>
  <inkml:trace contextRef="#ctx0" brushRef="#br0" timeOffset="3066.17">416 2183 1440,'0'0'128,"0"0"-103,0 0-25,0 0 0,0 8 172,0 5 28,0-1 7,0 0 1,4 0-58,-4 0-11,5 0-3,-1 4 0,1 1-100,-1-5-21,6 0-4,-10 4-1,0-8-76,0 4-15,0 1-3,4-1-1038</inkml:trace>
  <inkml:trace contextRef="#ctx0" brushRef="#br0" timeOffset="4199.52">1467 2252 2329,'0'0'51,"0"0"10,0 0 3,0 0 2,0 12-53,5 0-13,0-3 0,-1 7 0,1 0 70,-1 4 11,1 0 3,-1 1 0,5 3-64,-4 0-12,4 5-8,0 3 10,-4-4 22,4 1 5,-5 3 1,1 0 0,4-3-38,-4-5 0,-1 0 0,1 0 0,-1 1-25,-4-5-10,5 0-1,-5-4-1,4-3 9,1-5 1,-5-8 1,0 0 0,0 0-33,0 0-6,0 0-2,0 0 0,-5-13 20,5-3 4,-4-4 1,4-4 0,-5-5 42,1 1 0,4-4 0,-5-1 0,5 1 0,0-4 0,5 3 10,-5 1-10,4 4 52,1-1 4,4 5 0,-5 0 1,6 3 11,-1 5 3,0 0 0,0 0 0,0 8-57,5 0-14,-1 0 0,1-1 0,0 5 32,-1 0 3,5 0 1,-4 4 0,0 4-4,4 0-1,0 0 0,-4 0 0,4 1-15,-9 3-4,-9-8 0,5 8 0,4 0-12,0 0 11,-9 4-11,4 0 10,-4 0-10,5 0 0,-5-3 0,-5 7 0,1-4-25,4 0-1,0 0 0,0 4 0,0 1-30,-5-1-5,1-4-2,-1-4 0,-4 4-29,5 0-7,4-12-1,-14 12 0,5 1-9,0-1-3,9-12 0,-5 8 0,1 4 44,-1 0 9,5-12 2,0 0 0,5 12 57,-1-4 0,1 0 10,4-4-1,-5 0 66,-4-4 13,0 0 2,14 0 1,-5 5-3,5-1-1,-1-4 0,10 4 0,-5 0-6,1 0-1,-1 0 0,0 0 0,-4 8-20,4-4-5,-4-4-1,-1 4 0,1 0-32,-5 4-6,-4-3-2,4 3 0,-5-4-14,1 4 11,-5 0-11,0 0 10,-5 4 12,1-4 2,-1 1 1,-4-1 0,0-4-9,-5 0-1,1 0-1,-1 0 0,-4 0-14,-5-4 0,5 0 0,-5 0 0,0-4-28,-4 0-9,0 0-2,-5-4 0,0 0-71,0-4-14,5 4-4,-1-4 0</inkml:trace>
  <inkml:trace contextRef="#ctx0" brushRef="#br0" timeOffset="5264.13">5223 208 1382,'0'0'123,"0"0"-99,0 0-24,0 0 0,0 0 152,10 4 24,-1 5 6,4-5 1,1 0-21,0-4-4,-1 0-1,1 0 0,4 0-75,0 0-15,5 0-3,0 0-1,0-4-25,-1 4-5,-3 0-1,3 0 0,-3 0-32,3 0 0,-3 4 0,3-4 0,-3 0-209,-1 0-49</inkml:trace>
  <inkml:trace contextRef="#ctx0" brushRef="#br0" timeOffset="5064.76">5324-176 691,'0'0'61,"0"0"-49,0 0-12,0-8 0,0 8 303,0 0 57,0 0 12,0 0 3,-5 0-181,5 0-36,0 0-7,-4 8-2,-6 4-87,6 4-18,-1 5-3,1 3-1,-1 0-17,1 4-4,4 1-1,0 3 0,-5-4-18,1 1 0,4-1 0,0 0 0,-5-3 0,5-1 0,0 0 0,0-3 0,-5-9 0,5 4 0,0-4 0,0-12 0,0 0-10,0 0 1,0 0 0,0 0 0,0 0 1,0 0 0,0 0 0,0 0 0,0-12-15,0-4-2,0-1-1,0 1 0,0-4 16,5-4 10,-5 4-12,5-5 12,-1-3 0,1 4 0,-1-1 0,5-11 0,-4 4-8,9-1 8,-5 5 0,4 4 0,1-1 20,0 5 12,-5 4 1,4 0 1,1 0-18,0 7-3,-1 1-1,-4 0 0,5 8 7,-5 0 1,0 0 0,0 8 0,1 0 15,3 9 3,-4-1 1,0 8 0,1-4-22,-1 1-4,0 7-1,4 4 0,-8 1 3,4 3 0,0 0 0,-4 1 0,4 3-15,-5-3 0,1-1 0,-1 1 0,1-1 0,-5-4 12,5 5-1,-5-9-1,4 1-29,-4-5-5,5-4-2,-5 4 0,0-3-42,0-9-9,-5 0-2,5-12 0,0 0-173,0 0-34</inkml:trace>
  <inkml:trace contextRef="#ctx0" brushRef="#br0" timeOffset="5681.53">5920 399 403,'0'0'36,"0"0"-36,0 0 0,0 0 0,0 0 400,0 0 72,0 0 16,0 0 2,0 0-291,0 0-59,0 0-11,-4-8-2,-6-1-62,6 1-12,4 0-2,0-4-1,-5 0-9,5-4-1,5 0-1,-1-1 0,-4 1-39,5 0 0,0-8 0,-1 4 0,1-5 8,-1 1 4,1 4 1,4-5 0,0 1-5,0-4-8,0 4 11,5 3-11,-1 1 11,-3 0-11,-1 4 10,4-5-10,-4 9 0,5 0 0,4 4 0,1 0 0,-6-4 0,1 4 0,4 0 0,-4 4 0,4 0 11,-4 4-11,-5 0 12,4 4-12,-13-4 13,14 8-4,0 0-1,-1 8 0,-4 0 0,5 0 0,-5 5 0,0-1 0,0 0 10,1 0 2,-6 5 0,5-1 0,0 4-28,-4 1-6,-1-5-1,5 4 0,-4 0 23,0 1 5,-1-1 1,1-4 0,-1 1-29,1-5-5,-1 0-2,1-4 0,-1 1-32,1-5-6,0-4-2,4 0 0,-9-8-206,9 0-42</inkml:trace>
  <inkml:trace contextRef="#ctx0" brushRef="#br0" timeOffset="6379.73">6603-184 1728,'0'8'153,"0"0"-122,0 4-31,5-4 0,-1 0 132,1 5 20,-5 3 4,4 0 0,1 0-4,-1 8-2,-4 1 0,0 3 0,0-4-72,5 5-14,-5-1-4,4-4 0,-4 1-20,5-5-4,-5 0 0,5-4-1,-5 4-27,4-3-8,-4-9 0,0 0 0,0 0 0,0-8 0,0 0 0,0 0 0,0 0-28,0 0-5,0-8-2,0-4 0,0-1 14,0 1 2,0-8 1,0 0 0,0-8 18,5 3 0,4-3-8,-5 0 8,1-5 0,4 5-8,5 8 8,-5-5 0,0 1 0,0 4 0,5 0 0,-5-1 0,0 5 0,4 0 0,6 4 0,-1-4 0,-4 8 12,4 4-1,-5-5 0,1 5 0,0 4 5,4 0 2,-18 0 0,14 4 0,-14-4 7,13 9 2,-13-9 0,5 12 0,4 0-19,-5 0-8,-4 0 8,0 4-8,-4-4 0,-5 5 0,4 3 8,-4 0-8,0-8 0,0 4 0,0 5-12,-5-1 12,5-4-52,0 0-2,0-4-1,-5 5 0,5-9 11,0 4 1,0-4 1,0 0 0,4 0 18,1-4 3,-5-4 1,4 4 0,0 0 20,5-4 0,0 0-9,0 0 9,0 0 0,0 0 0,0 0 0,0 0 0,10 0 20,3 4-3,-4-4 0,5 0 0,4 0 15,-4 0 4,-1 0 0,1 0 0,-5 0-8,9 4 0,-4 0-1,0 0 0,-1 1-19,1-1-8,0-4 0,-1 8 8,-3 0 19,3-4 3,-4 4 1,5 4 0,-5-4-23,0 0-8,0-4 0,0 4 9,0 0-9,-4 5 0,0-1 0,-1 0 0,-4-4 0,5 4 0,-5-12 0,-5 8 0,5 0 0,-4 0 8,-1 5-8,-4-5 12,-5 0-12,-4-4 0,4 4 9,-4 0-9,-5-4 0,1 4 0,-6 0 0,1-4 0,0 0 0,-1 0 0,6-4 0,-1-4 0,0 4-10,5-4 10,4 4-12,1-4 12,-1-4-72,0 0-7,10 0-1,-5-4-1,9 0-177,4-5-35,23-19-7,-4 4-2</inkml:trace>
  <inkml:trace contextRef="#ctx0" brushRef="#br0" timeOffset="6600.42">7336-455 2523,'-18'0'112,"18"0"23,0 0-108,0 0-27,0 0 0,0 0 0,-5 8 115,10 4 17,-5 0 4,4 0 1,-8 4-67,4 5-14,0-1-2,9 0-1,-9 0-24,0 5-5,4-1 0,1 0-1,4-4-23,-4 1 0,-5-5-10,9 0 10,4 4-224,-3-3-37</inkml:trace>
  <inkml:trace contextRef="#ctx0" brushRef="#br0" timeOffset="9232.02">5315 2819 1094,'-10'0'48,"10"0"11,0 0-47,10-4-12,-10 4 0,9 0 0,4 0 276,1 0 54,0-4 10,-1 0 3,5 4-152,1 0-31,-1 0-5,5 0-2,-5 0-71,5 0-14,-1 0-4,-3 0 0,3 4-64,-3-4 0,-1 4 0,0-4-12,0 0 12,0 0-9,1-4 9,-6 0-8,1 0-148,0-1-30,-1 1-6</inkml:trace>
  <inkml:trace contextRef="#ctx0" brushRef="#br0" timeOffset="9001.2">5346 2410 691,'0'0'30,"0"0"7,0 0-29,0 0-8,0 0 0,0 0 0,0 0 263,0 0 51,-4 0 10,4 0 3,0 0-145,0-4-29,0 4-5,-5 0-2,5 0-60,0 0-12,0 0-2,0 0-1,0 0-16,0 0-3,0 0-1,5 16 0,-5 4-31,0-3-5,0 11-2,0 0 0,0-4-13,0 5 0,0 7 0,0-3 0,0 7 0,0 9 0,0-5 0,0 1 0,0-5-11,-5-3-5,5-5 0,-4 0-1,4-3-24,0-9-5,0-4-1,0-4 0,0-4 8,0-8 2,0 0 0,0 0 0,0 0 15,0 0 3,0 0 1,9-16 0,-9-4 18,4 0-10,-4-1 10,5-3-8,0 0 8,-1-4 0,-4-5 0,5 1 0,-1 3 22,1-3 0,-5-4 0,4 3 0,5 1 10,0 0 3,-4-1 0,4 1 0,0 3 2,0 1 1,5 4 0,0 0 0,-5 3-6,4 5 0,-3 4-1,3 0 0,1 4-7,4 4 0,-4 0-1,-1 0 0,-4 4 10,5 4 3,-5 0 0,5 8 0,-5 0-28,0 4-8,5 4 0,-10 1 0,5-1 12,1 4 0,-1 0-1,-5 5 0,5-1-3,-4 4-8,-5 5 12,4-1-4,1 1-8,0-5 0,-1 0 9,-4 1-9,5-5 0,-1 1 0,-4-1 0,5-8-8,-5 4-23,4-3-4,-4-1-1,0-4 0,0 0-36,0-4-7,0 1-1,0-13-1,0 0-136,0 0-27,-9 8-6</inkml:trace>
  <inkml:trace contextRef="#ctx0" brushRef="#br0" timeOffset="10575.08">7108 2471 2415,'0'0'53,"0"0"11,0 0 3,0 12 1,0-4-55,5 4-13,-5 0 0,4 8 0,-4-3 100,5 7 16,0-4 4,-1 8 1,1-3-39,-1 3-8,-4 0-2,5-3 0,-1-1-57,5 0-15,-4-4 0,-5 1 0,5-1 0,-1-4 0,1-4 0,-1-4 0,-4-8 0,0 0 0,0 0 0,0 0-10,0 0 10,0 0 0,0 0 8,5-12-8,-1 4-47,-4-12-13,0 4-4,0-5 0,0 1 52,5-4 12,-5-4 0,0-1 0,4-3 19,1-4 6,0 3 2,4-3 0,-5-1-27,5 5 0,0 4-14,5-1 5,-5 5 9,5 0 0,-5 8 10,5-1-10,-5 5 12,0 0-4,4 8-8,1-4 12,4 8 4,-4-4 1,-14 4 0,9 4 0,5 4 15,-1 0 2,-4 0 1,-9-8 0,5 8-22,0 4-4,8 1-1,-8-1 0,-14 4-8,9 0 0,9 0 0,-5 5 0,-13 3 0,5-4 0,-1 4 0,-4 1 0,0 3-22,-5 0-3,1-8-1,-1 5 0,9-5-30,-8-4-7,-1-4-1,0 5 0,5-9-7,0 0-1,0-4-1,0 4 0,-5-4 14,10-4 3,4 0 1,0 0 0,-9 0 44,9 0 11,0 0 0,0 0 0,0 0 39,0 0 9,0 0 3,13 0 0,6-4-31,-6 0-5,-4 4-2,5 0 0,9 0 40,-5 4 8,-4-4 2,-1 4 0,-4 0-22,5 0-4,9 0-1,-10 4 0,-13-8-5,10 8-2,12 4 0,-3 0 0,-15-3-29,5 3-8,-4-4-1,8 4 0,1-4 9,-5 4-10,-13 0 10,4 0-10,0-3 19,0 3 4,-5-4 1,-9 4 0,10-4-14,-5 0 0,0-4 0,-10 4 0,1-4 0,0 4 0,9-4 0,-9 1 0,-14-1 0,9 0-10,0-4 2,5 0 0,0-4-39,4 4-7,-4-9-2,4 5 0,5-8-7,0 4-1,0-4-1,0 0-750,9-4-149</inkml:trace>
  <inkml:trace contextRef="#ctx0" brushRef="#br0" timeOffset="16974.47">11129 14 2138,'-5'-4'95,"0"4"19,1 0-91,-1-4-23,-4 0 0,9 4 0,-4 0 127,4 4 21,-5-4 4,5 4 0,-4 0-73,4 4-15,-5 4-4,5 1 0,0-1-36,0 4-8,5 4-2,-1 4 0,-4 1-6,5 3 0,-5 0-8,4 1 12,5 7-12,-4-4 0,-5 1 0,4 3 0,1-3 0,-5-1-10,5-4 2,-5-3 0,0-1-13,4-4-3,-4 0 0,0-3 0,0-17-1,0 0-1,0 0 0,0 0 0,0 0 2,0 0 0,0 0 0,0 0 0,-4-17 7,4 1 1,-5-4 1,5 0 0,0-5 15,0-3-9,5 0 9,-5-1-8,4 1 8,1-4 8,-1-1-8,1 5 11,4-8 2,-5 3 1,5 5 0,-4 0 0,4-1 6,0 1 0,0 4 1,0-1 0,1 5 3,3 4 0,-4 0 0,0 4 0,5-1 1,-5 5 1,0 4 0,5 0 0,-9 8-7,8 0-2,1 0 0,-5 0 0,0 5-7,5-1-2,-5 4 0,4 8 0,1-4-8,-5 4 12,5 1-12,-5 3 12,0 0-12,5 5 8,-5-5-8,0 4 8,-4 5-8,4-5 0,0 0 0,0 1 0,0 3-16,-5-4-1,1 5-1,0-1 0,-1-4-26,1-3-6,4-5-1,-5-4 0,1 0-31,-5-4-6,0 1-2,0-1 0,0-12-122,0 0-24,0 0-4</inkml:trace>
  <inkml:trace contextRef="#ctx0" brushRef="#br0" timeOffset="17204.34">11174 342 1569,'0'0'69,"0"0"15,0 0-67,0 0-17,0 0 0,0 0 0,0 0 139,5-4 24,-5 4 5,9-8 0,0 4-39,0 0-8,-9 4-1,9 0-1,5 0-47,-5 0-10,4 0-2,1 4 0,0-4-33,-1 4-7,1-4-2,0 0 0,-1 8-18,1-8 0,4 4 0,0-4 0,1 0-128,3-4-25,1 4-6</inkml:trace>
  <inkml:trace contextRef="#ctx0" brushRef="#br0" timeOffset="18811.82">11088 2378 1324,'0'0'59,"0"0"12,0 0-57,0 0-14,0 0 0,-5 4 0,0 0 269,1 4 51,-1 0 11,5 4 1,0 0-212,0 4-42,0 1-9,0 11-1,5 0-36,-1 9-8,-4-1 0,0 5-1,5-1-23,0-4 9,4 1-9,-5-5 0,5-3 0,-4-1 0,-1-4 0,6-4 0,-6 1 0,-4-5-12,9-4 0,-9-4 0,0-8-4,0 0-1,0 0 0,0 0 0,0 0 1,0 0 0,0 0 0,5-8 0,-5-8 5,4 4 2,-4-5 0,5-3 0,-1 0 9,-4 4 0,0-4 0,5-1 0,-5-7 0,4 0 16,1-5-4,0 5-1,4-8 5,-5-9 0,10 5 1,-5-1 0,0 9-1,0-1 0,-4 9 0,4 0 0,0 4 4,0 7 1,0-3 0,0 8 0,0-4 2,-4 8 0,4 0 0,-9 4 0,14 4-8,-5 0-2,0 0 0,5 4 0,-5 4-1,0 0-1,0 5 0,0 3 0,0 4-3,0 4-8,-4 1 12,4 3-4,-5 5-8,6-1 0,-1 0 9,0 1-9,0 3 0,0-3 0,-4-1-12,4-4 4,0-3-17,0-1-3,0-8-1,0 5 0,-9-5-31,5-4-7,-1 0-1,1-4 0,-5-12-95,0 0-19,0 9-4,0-9-840</inkml:trace>
  <inkml:trace contextRef="#ctx0" brushRef="#br0" timeOffset="19039.84">11129 2685 1152,'0'0'102,"0"0"-82,0 0-20,0 0 0,0 0 199,0 0 35,0 0 7,0 0 2,0 0-91,13 4-17,1 0-4,-1 4-1,-3-8-31,3 4-7,1-4 0,0 0-1,4 0-32,-5 0-7,1 0 0,0 0-1,4 0-27,-4 0-4,4-4-2,-5 4 0,6-4-18,-1 0 0,-4 4 0,4-4 0,0 0-30,0 0-3,0-4-1,1 4-854,-1-8-170</inkml:trace>
  <inkml:trace contextRef="#ctx0" brushRef="#br0" timeOffset="19323.93">11725 2074 2300,'-5'0'102,"5"0"21,0 0-99,0 0-24,0 0 0,0 0 0,0 0 102,0 4 15,0 4 3,5 0 1,-1 4-61,1-3-13,0 7-3,-1 4 0,-4-4-21,5 4-5,-1 5-1,-4-5 0,0 4-33,9 0-6,-4 1-2,4-1-837,-9-4-168</inkml:trace>
  <inkml:trace contextRef="#ctx0" brushRef="#br1" timeOffset="23831.34">3320 152 1900,'0'0'84,"0"0"18,0 0-82,0 0-20,0 0 0,0 8 0,0-8 183,0 0 32,0 0 6,10 16 2,3-4-105,-4-4-21,5 0-4,4 0-1,0 1-38,5-1-8,-5-4-2,10 0 0,-6 0-22,6 0-5,-6 0-1,10 0 0,-4-4-8,-1 0-8,0 0 9,5 0-9,-5-4 0,5 4 8,0-4-8,-4 0 0,-1-8 0,0 8 0,1 0 0,3-5 0,-3 5-8,-1 0-5,-4 0-1,4 0 0,-9-4-35,1 4-7,-6-4-2,1 0-862,-5 0-172</inkml:trace>
  <inkml:trace contextRef="#ctx0" brushRef="#br1" timeOffset="24057.8">3839-91 460,'0'0'20,"0"0"5,0 0-25,0 0 0,-9 12 0,9 0 0,-4 4 465,4 1 88,0-1 18,0 0 3,4 0-374,1 4-74,-1 1-15,1 3-3,0 0-52,4 5-11,-5-1-1,1 8-1,-1 1-26,-4-1-5,5 5 0,-1 3-1,1-3-35,-5-1-8,5 1 0,-1-5-1,1 0-211,-1-3-41</inkml:trace>
  <inkml:trace contextRef="#ctx0" brushRef="#br1" timeOffset="25746.93">9016 269 1987,'-23'12'88,"19"-12"18,4 0-85,0 0-21,-5 8 0,5-8 0,0 0 119,0 0 19,5 13 4,4-5 1,0 0-35,5 0-8,4 0 0,0 0-1,5 0-35,-5 0-6,0-8-2,5 4 0,0 0-33,-1 0-7,1 4-2,0-4 0,0 1-25,4-5-5,0 4 0,1-4-1,4 4-150,-1-4-29,1 0-7</inkml:trace>
  <inkml:trace contextRef="#ctx0" brushRef="#br1" timeOffset="25537.38">9002 140 748,'0'0'67,"0"0"-54,-9 4-13,9-4 0,0 0 285,0 0 55,0 0 10,0 0 2,0 0-164,0 0-34,0 0-6,0 0-2,14 8-52,0-8-10,4 4-3,0 0 0,0-4-33,5 4-6,-5 0-2,5 0 0,0-4-16,-5 0-4,5 4-1,-1 0 0,1-4-11,-5 0-8,5 0 12,0 0-12,0-4 0,-1 0 0,1 4 0,-5-4 0,5 0-14,-9 4-10,4-4-1,-9 4-1,-4-4-141,-5 4-28,0 0-5,0 0-921</inkml:trace>
  <inkml:trace contextRef="#ctx0" brushRef="#br1" timeOffset="24554.01">3648 2794 1497,'0'0'133,"0"0"-106,0 0-27,0 0 0,0 0 144,0 0 24,14-8 5,-5 4 1,5 0-43,-1 0-9,5 0-2,1 4 0,3-4-52,1 4-12,0-4-1,4 4-1,1-4-14,-6 0-4,1 0 0,4 0 0,5 4-36,-4-8 0,-1 0 0,-4 4-12,0-4 12,4-1 0,-9 1 0,0 0 0,0 0-26,-4 0-3,-5 4-1,5-4 0,-5-4-209,0 4-41</inkml:trace>
  <inkml:trace contextRef="#ctx0" brushRef="#br1" timeOffset="24828.18">3903 2333 1555,'0'0'138,"-9"4"-110,5 4-28,4-8 0,0 0 190,-5 8 33,-4-4 6,9-4 2,0 0-75,-5 8-16,1 1-2,-1 3-1,5-4-58,0 4-12,0 4-3,5 0 0,-5 5-26,4 3-6,-4 4 0,0 9-1,0 3-17,5 5-3,-1-1-1,1 1 0,-5-5-10,5 1 0,-5-1 0,4-8 0,-4-7-36,5-5-2,-1 4-1,-4-4 0,5 1-173,-1-1-36</inkml:trace>
  <inkml:trace contextRef="#ctx0" brushRef="#br1" timeOffset="26355.47">9102 2608 2019,'-4'146'89,"4"-110"19,0-36-86,0 0-22,4-4 0,1-4 0,-5 8 130,5-4 22,-5-8 4,4 0 0,5 0-60,0 4-12,0-4-2,5-1-1,-5 5-26,5 0-6,0 0-1,4 0 0,0 4-23,0 0-5,0-4 0,1 4-1,3 0-11,-3 0-8,3 0 9,-3 0-9,-1-4 14,0 3-3,0-3-1,-4 4 0,0-4-47,4 0-10,-5 4-1,1-4-1,-14 8-180,0 0-36,0 0-7</inkml:trace>
  <inkml:trace contextRef="#ctx0" brushRef="#br1" timeOffset="26552.31">9116 2912 1209,'0'0'108,"0"0"-87,0 0-21,0 8 0,0-8 247,5 8 45,-5-8 8,9 8 3,4 0-149,1-8-30,0 0-5,-1 4-2,6-4-24,-1 0-5,0 0 0,5-4-1,-5 4-35,0 0-8,5 0 0,4 0-1,-4-4-27,4 4-6,1-4-1,-1 4 0,0-4-25,-4 0-6,-5 0-1,10 0 0,-6 4-161,1-4-33,0 0-7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69E5-468B-B14B-A6ED-50125F577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69E5-468B-B14B-A6ED-50125F577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00.emf"/><Relationship Id="rId3" Type="http://schemas.openxmlformats.org/officeDocument/2006/relationships/image" Target="../media/image120.emf"/><Relationship Id="rId7" Type="http://schemas.openxmlformats.org/officeDocument/2006/relationships/image" Target="../media/image5.emf"/><Relationship Id="rId12" Type="http://schemas.openxmlformats.org/officeDocument/2006/relationships/customXml" Target="../ink/ink13.xml"/><Relationship Id="rId17" Type="http://schemas.openxmlformats.org/officeDocument/2006/relationships/image" Target="../media/image15.emf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90.emf"/><Relationship Id="rId5" Type="http://schemas.openxmlformats.org/officeDocument/2006/relationships/image" Target="../media/image130.emf"/><Relationship Id="rId15" Type="http://schemas.openxmlformats.org/officeDocument/2006/relationships/image" Target="../media/image110.emf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4.emf"/><Relationship Id="rId1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ink/ink1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emf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customXml" Target="../ink/ink17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3.png"/><Relationship Id="rId5" Type="http://schemas.openxmlformats.org/officeDocument/2006/relationships/image" Target="../media/image13.emf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emf"/><Relationship Id="rId4" Type="http://schemas.openxmlformats.org/officeDocument/2006/relationships/customXml" Target="../ink/ink1.xml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67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GB" sz="3200" b="1" dirty="0">
                <a:latin typeface="Arial" panose="020B0604020202020204" pitchFamily="34" charset="0"/>
              </a:rPr>
              <a:t>review probability and relative frequencies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000" dirty="0">
                <a:latin typeface="Arial" panose="020B0604020202020204" pitchFamily="34" charset="0"/>
                <a:ea typeface="Times New Roman" panose="02020603050405020304" pitchFamily="18" charset="0"/>
              </a:rPr>
              <a:t>3.3.1 Develop the concepts of a discrete random variable and its associated probability function, and their use in modelling data</a:t>
            </a:r>
          </a:p>
          <a:p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3.3.2 Use relative frequencies obtained from data to obtain point estimates of probabilities associated with a discrete random variable</a:t>
            </a: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24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1617" y="758031"/>
            <a:ext cx="1179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summary of probability table: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84710" y="1938866"/>
          <a:ext cx="7537568" cy="354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Event A’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082581" y="3030333"/>
              <a:ext cx="4288320" cy="1267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4301" y="3018093"/>
                <a:ext cx="430704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Ink 78"/>
              <p14:cNvContentPartPr/>
              <p14:nvPr/>
            </p14:nvContentPartPr>
            <p14:xfrm>
              <a:off x="4386061" y="3690933"/>
              <a:ext cx="321480" cy="13611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6261" y="3674733"/>
                <a:ext cx="35532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/>
              <p14:cNvContentPartPr/>
              <p14:nvPr/>
            </p14:nvContentPartPr>
            <p14:xfrm>
              <a:off x="7286581" y="4927893"/>
              <a:ext cx="264600" cy="9864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0381" y="4906653"/>
                <a:ext cx="304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/>
              <p14:cNvContentPartPr/>
              <p14:nvPr/>
            </p14:nvContentPartPr>
            <p14:xfrm>
              <a:off x="8135821" y="3561333"/>
              <a:ext cx="185400" cy="110160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5301" y="3543333"/>
                <a:ext cx="22248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1" name="Ink 100"/>
              <p14:cNvContentPartPr/>
              <p14:nvPr/>
            </p14:nvContentPartPr>
            <p14:xfrm>
              <a:off x="6239341" y="3578253"/>
              <a:ext cx="492480" cy="158724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27461" y="3556293"/>
                <a:ext cx="511920" cy="16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/>
              <p14:cNvContentPartPr/>
              <p14:nvPr/>
            </p14:nvContentPartPr>
            <p14:xfrm>
              <a:off x="5497381" y="4856613"/>
              <a:ext cx="180360" cy="19692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0821" y="4843293"/>
                <a:ext cx="2181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/>
              <p14:cNvContentPartPr/>
              <p14:nvPr/>
            </p14:nvContentPartPr>
            <p14:xfrm>
              <a:off x="3695581" y="2927373"/>
              <a:ext cx="4856040" cy="2302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7581" y="2917293"/>
                <a:ext cx="4900320" cy="2329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C4B7EE-D02A-D887-0420-E1F1FA1D03F6}"/>
              </a:ext>
            </a:extLst>
          </p:cNvPr>
          <p:cNvSpPr txBox="1"/>
          <p:nvPr/>
        </p:nvSpPr>
        <p:spPr>
          <a:xfrm>
            <a:off x="0" y="-660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29218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3004" y="705194"/>
            <a:ext cx="12058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drug has been released and produces some minor side effects:</a:t>
            </a:r>
          </a:p>
          <a:p>
            <a:r>
              <a:rPr lang="en-US" sz="2400" dirty="0"/>
              <a:t> 8% of users suffer only loss of sleep, 12% of users suffer only nausea, and </a:t>
            </a:r>
          </a:p>
          <a:p>
            <a:r>
              <a:rPr lang="en-US" sz="2400" dirty="0"/>
              <a:t>75% of users have no side effects at all. </a:t>
            </a:r>
          </a:p>
          <a:p>
            <a:r>
              <a:rPr lang="en-US" sz="2400" dirty="0"/>
              <a:t>What percentage of users suffer from both loss of sleep and nausea?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71D0D-422A-45F4-82F7-A607B4D6700F}"/>
                  </a:ext>
                </a:extLst>
              </p:cNvPr>
              <p:cNvSpPr txBox="1"/>
              <p:nvPr/>
            </p:nvSpPr>
            <p:spPr>
              <a:xfrm>
                <a:off x="8314113" y="2274854"/>
                <a:ext cx="26725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𝑆𝑙𝑒𝑒𝑝</m:t>
                      </m:r>
                    </m:oMath>
                  </m:oMathPara>
                </a14:m>
                <a:endParaRPr lang="en-AU" sz="2400" b="0" dirty="0">
                  <a:solidFill>
                    <a:srgbClr val="215381"/>
                  </a:solidFill>
                </a:endParaRPr>
              </a:p>
              <a:p>
                <a:r>
                  <a:rPr lang="en-AU" sz="2400" dirty="0">
                    <a:solidFill>
                      <a:srgbClr val="215381"/>
                    </a:solidFill>
                  </a:rPr>
                  <a:t>N – suffers nausea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71D0D-422A-45F4-82F7-A607B4D6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13" y="2274854"/>
                <a:ext cx="2672526" cy="830997"/>
              </a:xfrm>
              <a:prstGeom prst="rect">
                <a:avLst/>
              </a:prstGeom>
              <a:blipFill>
                <a:blip r:embed="rId6"/>
                <a:stretch>
                  <a:fillRect l="-3653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36F48-3F0F-B817-EDA3-F8BC70AF1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84127"/>
              </p:ext>
            </p:extLst>
          </p:nvPr>
        </p:nvGraphicFramePr>
        <p:xfrm>
          <a:off x="232609" y="2347313"/>
          <a:ext cx="7537568" cy="354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E4C47E-F639-A833-7D79-2C493E8C6275}"/>
                  </a:ext>
                </a:extLst>
              </p:cNvPr>
              <p:cNvSpPr txBox="1"/>
              <p:nvPr/>
            </p:nvSpPr>
            <p:spPr>
              <a:xfrm>
                <a:off x="915786" y="3429000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E4C47E-F639-A833-7D79-2C493E8C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86" y="3429000"/>
                <a:ext cx="4231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C728F6-D823-745C-EEDF-72E8F127B2A4}"/>
                  </a:ext>
                </a:extLst>
              </p:cNvPr>
              <p:cNvSpPr txBox="1"/>
              <p:nvPr/>
            </p:nvSpPr>
            <p:spPr>
              <a:xfrm>
                <a:off x="915786" y="4322619"/>
                <a:ext cx="497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C728F6-D823-745C-EEDF-72E8F127B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86" y="4322619"/>
                <a:ext cx="4972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9FD84-9F9C-01E6-9464-858CC3B7A1B9}"/>
                  </a:ext>
                </a:extLst>
              </p:cNvPr>
              <p:cNvSpPr txBox="1"/>
              <p:nvPr/>
            </p:nvSpPr>
            <p:spPr>
              <a:xfrm>
                <a:off x="2806932" y="2566819"/>
                <a:ext cx="487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9FD84-9F9C-01E6-9464-858CC3B7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932" y="2566819"/>
                <a:ext cx="48712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7650A1-F94D-8DC5-D763-4F2F20DA646C}"/>
                  </a:ext>
                </a:extLst>
              </p:cNvPr>
              <p:cNvSpPr txBox="1"/>
              <p:nvPr/>
            </p:nvSpPr>
            <p:spPr>
              <a:xfrm>
                <a:off x="4587241" y="2566819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7650A1-F94D-8DC5-D763-4F2F20DA6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1" y="2566819"/>
                <a:ext cx="55976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0D9E3C-469B-F20F-6CC6-E70151DD9590}"/>
                  </a:ext>
                </a:extLst>
              </p:cNvPr>
              <p:cNvSpPr txBox="1"/>
              <p:nvPr/>
            </p:nvSpPr>
            <p:spPr>
              <a:xfrm>
                <a:off x="4600153" y="3429000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0.08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0D9E3C-469B-F20F-6CC6-E70151DD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53" y="3429000"/>
                <a:ext cx="82586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3E0DE6-6FDE-2719-7587-91D91E829142}"/>
                  </a:ext>
                </a:extLst>
              </p:cNvPr>
              <p:cNvSpPr txBox="1"/>
              <p:nvPr/>
            </p:nvSpPr>
            <p:spPr>
              <a:xfrm>
                <a:off x="2637558" y="4322618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0.12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3E0DE6-6FDE-2719-7587-91D91E829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58" y="4322618"/>
                <a:ext cx="82586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15DA77-1343-1B4B-4F2E-AA904908CB88}"/>
                  </a:ext>
                </a:extLst>
              </p:cNvPr>
              <p:cNvSpPr txBox="1"/>
              <p:nvPr/>
            </p:nvSpPr>
            <p:spPr>
              <a:xfrm>
                <a:off x="4587241" y="4322618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15DA77-1343-1B4B-4F2E-AA904908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1" y="4322618"/>
                <a:ext cx="82586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15BE1-225A-3F15-4E36-F70F7E9C1065}"/>
                  </a:ext>
                </a:extLst>
              </p:cNvPr>
              <p:cNvSpPr txBox="1"/>
              <p:nvPr/>
            </p:nvSpPr>
            <p:spPr>
              <a:xfrm>
                <a:off x="2637558" y="3444718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15BE1-225A-3F15-4E36-F70F7E9C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58" y="3444718"/>
                <a:ext cx="82586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82D302-4284-05C6-2398-04D8A736E183}"/>
                  </a:ext>
                </a:extLst>
              </p:cNvPr>
              <p:cNvSpPr txBox="1"/>
              <p:nvPr/>
            </p:nvSpPr>
            <p:spPr>
              <a:xfrm>
                <a:off x="6951038" y="5896725"/>
                <a:ext cx="4842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400" b="0" i="1" smtClean="0">
                              <a:solidFill>
                                <a:srgbClr val="21538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=1−0.08−0.12−0.75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82D302-4284-05C6-2398-04D8A736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38" y="5896725"/>
                <a:ext cx="484228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A89D5C-001A-7FF8-73C1-A2543C67DFA0}"/>
                  </a:ext>
                </a:extLst>
              </p:cNvPr>
              <p:cNvSpPr txBox="1"/>
              <p:nvPr/>
            </p:nvSpPr>
            <p:spPr>
              <a:xfrm>
                <a:off x="8231613" y="6358390"/>
                <a:ext cx="1922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=0.05=5&amp;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A89D5C-001A-7FF8-73C1-A2543C67D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613" y="6358390"/>
                <a:ext cx="192225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95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3005" y="683450"/>
            <a:ext cx="12058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particular country it has been established that the probability that a person drinks tea is 0.45, the probability that a person drinks coffee is 0.65, and the probability that a person drinks neither tea nor coffee is 0.22. Use the information to complete a probability table and hence determine the probability that a randomly selected person in that country:</a:t>
            </a:r>
          </a:p>
          <a:p>
            <a:pPr marL="457200" indent="-457200">
              <a:buAutoNum type="alphaLcParenR"/>
            </a:pPr>
            <a:r>
              <a:rPr lang="en-US" sz="2400" dirty="0"/>
              <a:t>Drinks tea but not coffee </a:t>
            </a:r>
          </a:p>
          <a:p>
            <a:pPr marL="457200" indent="-457200">
              <a:buAutoNum type="alphaLcParenR"/>
            </a:pPr>
            <a:r>
              <a:rPr lang="en-US" sz="2400" dirty="0"/>
              <a:t>Drinks tea and 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15ECB-E4D5-5943-25CF-F51FD483771D}"/>
                  </a:ext>
                </a:extLst>
              </p:cNvPr>
              <p:cNvSpPr txBox="1"/>
              <p:nvPr/>
            </p:nvSpPr>
            <p:spPr>
              <a:xfrm>
                <a:off x="8293331" y="3013518"/>
                <a:ext cx="14167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𝑡𝑒𝑎</m:t>
                      </m:r>
                    </m:oMath>
                  </m:oMathPara>
                </a14:m>
                <a:endParaRPr lang="en-AU" sz="2400" b="0" dirty="0">
                  <a:solidFill>
                    <a:srgbClr val="215381"/>
                  </a:solidFill>
                </a:endParaRPr>
              </a:p>
              <a:p>
                <a:r>
                  <a:rPr lang="en-AU" sz="2400" dirty="0">
                    <a:solidFill>
                      <a:srgbClr val="215381"/>
                    </a:solidFill>
                  </a:rPr>
                  <a:t>C – coffee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F15ECB-E4D5-5943-25CF-F51FD483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31" y="3013518"/>
                <a:ext cx="1416734" cy="830997"/>
              </a:xfrm>
              <a:prstGeom prst="rect">
                <a:avLst/>
              </a:prstGeom>
              <a:blipFill>
                <a:blip r:embed="rId6"/>
                <a:stretch>
                  <a:fillRect l="-6438" r="-5579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05DE9E-68CD-2514-4072-DFEC29C4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98381"/>
              </p:ext>
            </p:extLst>
          </p:nvPr>
        </p:nvGraphicFramePr>
        <p:xfrm>
          <a:off x="211827" y="3085977"/>
          <a:ext cx="7537568" cy="354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296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9F1F1-8AE1-2226-FB2F-5D81DA2A19F1}"/>
                  </a:ext>
                </a:extLst>
              </p:cNvPr>
              <p:cNvSpPr txBox="1"/>
              <p:nvPr/>
            </p:nvSpPr>
            <p:spPr>
              <a:xfrm>
                <a:off x="811173" y="4204372"/>
                <a:ext cx="451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9F1F1-8AE1-2226-FB2F-5D81DA2A1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3" y="4204372"/>
                <a:ext cx="4514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C80EA9-619C-C47B-4589-7EAA854EE5DC}"/>
                  </a:ext>
                </a:extLst>
              </p:cNvPr>
              <p:cNvSpPr txBox="1"/>
              <p:nvPr/>
            </p:nvSpPr>
            <p:spPr>
              <a:xfrm>
                <a:off x="811173" y="5097991"/>
                <a:ext cx="518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C80EA9-619C-C47B-4589-7EAA854E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3" y="5097991"/>
                <a:ext cx="5180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DEDC6-75EE-2958-A331-E275DD7983C0}"/>
                  </a:ext>
                </a:extLst>
              </p:cNvPr>
              <p:cNvSpPr txBox="1"/>
              <p:nvPr/>
            </p:nvSpPr>
            <p:spPr>
              <a:xfrm>
                <a:off x="2702319" y="3342191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DEDC6-75EE-2958-A331-E275DD798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19" y="3342191"/>
                <a:ext cx="4430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A44F14-2FA0-F822-E9EB-A2BADC5E6719}"/>
                  </a:ext>
                </a:extLst>
              </p:cNvPr>
              <p:cNvSpPr txBox="1"/>
              <p:nvPr/>
            </p:nvSpPr>
            <p:spPr>
              <a:xfrm>
                <a:off x="4482628" y="3342191"/>
                <a:ext cx="516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A44F14-2FA0-F822-E9EB-A2BADC5E6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28" y="3342191"/>
                <a:ext cx="51648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F209F7-C4B1-17C9-9E41-060C4ECD2847}"/>
                  </a:ext>
                </a:extLst>
              </p:cNvPr>
              <p:cNvSpPr txBox="1"/>
              <p:nvPr/>
            </p:nvSpPr>
            <p:spPr>
              <a:xfrm>
                <a:off x="2702319" y="5943717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F209F7-C4B1-17C9-9E41-060C4ECD2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19" y="5943717"/>
                <a:ext cx="82586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9B2FF-C2B1-4397-F1E1-BC8ADB74D156}"/>
                  </a:ext>
                </a:extLst>
              </p:cNvPr>
              <p:cNvSpPr txBox="1"/>
              <p:nvPr/>
            </p:nvSpPr>
            <p:spPr>
              <a:xfrm>
                <a:off x="6346065" y="4142627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0.65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49B2FF-C2B1-4397-F1E1-BC8ADB74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65" y="4142627"/>
                <a:ext cx="82586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744CD-6792-F8C0-5C6A-43D5682AFBCC}"/>
                  </a:ext>
                </a:extLst>
              </p:cNvPr>
              <p:cNvSpPr txBox="1"/>
              <p:nvPr/>
            </p:nvSpPr>
            <p:spPr>
              <a:xfrm>
                <a:off x="4420282" y="5097990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744CD-6792-F8C0-5C6A-43D5682A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282" y="5097990"/>
                <a:ext cx="82586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3E9BE6-9432-F35A-B30D-B8F2FAF15AC4}"/>
                  </a:ext>
                </a:extLst>
              </p:cNvPr>
              <p:cNvSpPr txBox="1"/>
              <p:nvPr/>
            </p:nvSpPr>
            <p:spPr>
              <a:xfrm>
                <a:off x="4472400" y="5943716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3E9BE6-9432-F35A-B30D-B8F2FAF15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00" y="5943716"/>
                <a:ext cx="82586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26680F-86EB-8E93-7B07-7C43853F6BE4}"/>
                  </a:ext>
                </a:extLst>
              </p:cNvPr>
              <p:cNvSpPr txBox="1"/>
              <p:nvPr/>
            </p:nvSpPr>
            <p:spPr>
              <a:xfrm>
                <a:off x="6346064" y="5097989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0.35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26680F-86EB-8E93-7B07-7C43853F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64" y="5097989"/>
                <a:ext cx="82586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E446FA-C80E-0108-105C-D475A2B8E8F9}"/>
                  </a:ext>
                </a:extLst>
              </p:cNvPr>
              <p:cNvSpPr txBox="1"/>
              <p:nvPr/>
            </p:nvSpPr>
            <p:spPr>
              <a:xfrm>
                <a:off x="2631524" y="5021789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E446FA-C80E-0108-105C-D475A2B8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524" y="5021789"/>
                <a:ext cx="82586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8F6C6-1F61-9BFF-D6C7-99C99B6386A5}"/>
                  </a:ext>
                </a:extLst>
              </p:cNvPr>
              <p:cNvSpPr txBox="1"/>
              <p:nvPr/>
            </p:nvSpPr>
            <p:spPr>
              <a:xfrm>
                <a:off x="2675782" y="4264119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8F6C6-1F61-9BFF-D6C7-99C99B638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82" y="4264119"/>
                <a:ext cx="82586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5AA7FD-0F19-1D04-21CC-15AADB9A7FA4}"/>
                  </a:ext>
                </a:extLst>
              </p:cNvPr>
              <p:cNvSpPr txBox="1"/>
              <p:nvPr/>
            </p:nvSpPr>
            <p:spPr>
              <a:xfrm>
                <a:off x="4416012" y="4187917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0.33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5AA7FD-0F19-1D04-21CC-15AADB9A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12" y="4187917"/>
                <a:ext cx="82586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A2CB3-6311-0A59-4EA6-EA78A4F4C39A}"/>
                  </a:ext>
                </a:extLst>
              </p:cNvPr>
              <p:cNvSpPr txBox="1"/>
              <p:nvPr/>
            </p:nvSpPr>
            <p:spPr>
              <a:xfrm>
                <a:off x="3895395" y="2169276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0.13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A2CB3-6311-0A59-4EA6-EA78A4F4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95" y="2169276"/>
                <a:ext cx="82586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DE2FC6-C575-8E6D-5FEF-0FD1BD93DB90}"/>
                  </a:ext>
                </a:extLst>
              </p:cNvPr>
              <p:cNvSpPr txBox="1"/>
              <p:nvPr/>
            </p:nvSpPr>
            <p:spPr>
              <a:xfrm>
                <a:off x="3925722" y="2551853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215381"/>
                          </a:solidFill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DE2FC6-C575-8E6D-5FEF-0FD1BD93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22" y="2551853"/>
                <a:ext cx="82586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47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8A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E3CA-31BB-F640-8F20-4029672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C8066-61A4-BD40-8A14-AC28362E6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probability </a:t>
                </a:r>
                <a:r>
                  <a:rPr lang="en-US" dirty="0"/>
                  <a:t>of an event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a sample space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real number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probability of a union of disjoint events is the sum of the probabilities of the events.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2C8066-61A4-BD40-8A14-AC28362E6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003451" y="2656582"/>
              <a:ext cx="7444080" cy="1249669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0051" y="2642541"/>
                <a:ext cx="7494840" cy="1287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8235251" y="2850262"/>
              <a:ext cx="0" cy="320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Ink 55"/>
              <p14:cNvContentPartPr/>
              <p14:nvPr/>
            </p14:nvContentPartPr>
            <p14:xfrm>
              <a:off x="3950891" y="3961582"/>
              <a:ext cx="235800" cy="885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2251" y="3774022"/>
                <a:ext cx="456120" cy="53388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5547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EE0C-C23F-604E-B2E4-EFBBB44B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0" y="578170"/>
            <a:ext cx="10515600" cy="1325563"/>
          </a:xfrm>
        </p:spPr>
        <p:txBody>
          <a:bodyPr/>
          <a:lstStyle/>
          <a:p>
            <a:r>
              <a:rPr lang="en-US" dirty="0"/>
              <a:t>Complementary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02F84-FF90-AD41-B0CC-DFD2E0DC4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765" y="1575031"/>
                <a:ext cx="10163695" cy="11736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complement of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event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sum of the probability of event A and its complement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3A02F84-FF90-AD41-B0CC-DFD2E0DC4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765" y="1575031"/>
                <a:ext cx="10163695" cy="1173643"/>
              </a:xfrm>
              <a:blipFill rotWithShape="0">
                <a:blip r:embed="rId2"/>
                <a:stretch>
                  <a:fillRect l="-1260" t="-82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EA0C56-8FE8-A142-91A6-A28F84E5CC6F}"/>
                  </a:ext>
                </a:extLst>
              </p:cNvPr>
              <p:cNvSpPr txBox="1"/>
              <p:nvPr/>
            </p:nvSpPr>
            <p:spPr>
              <a:xfrm>
                <a:off x="4215987" y="3337494"/>
                <a:ext cx="4072012" cy="184665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4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EA0C56-8FE8-A142-91A6-A28F84E5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87" y="3337494"/>
                <a:ext cx="4072012" cy="18466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1BADCB1-DBB6-4153-4AF3-67962014BFFC}"/>
              </a:ext>
            </a:extLst>
          </p:cNvPr>
          <p:cNvSpPr txBox="1"/>
          <p:nvPr/>
        </p:nvSpPr>
        <p:spPr>
          <a:xfrm>
            <a:off x="0" y="-660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7894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2B1D-0F0B-F242-8EB3-D1F66966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512F-A15C-C749-B557-99B27E1E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039" y="1825625"/>
            <a:ext cx="8543925" cy="5032375"/>
          </a:xfrm>
        </p:spPr>
        <p:txBody>
          <a:bodyPr>
            <a:normAutofit/>
          </a:bodyPr>
          <a:lstStyle/>
          <a:p>
            <a:r>
              <a:rPr lang="en-US" dirty="0"/>
              <a:t>This is also known as experimental probability.</a:t>
            </a:r>
          </a:p>
          <a:p>
            <a:r>
              <a:rPr lang="en-US" dirty="0"/>
              <a:t>For example tossing a coin:</a:t>
            </a:r>
          </a:p>
          <a:p>
            <a:pPr lvl="1"/>
            <a:r>
              <a:rPr lang="en-US" dirty="0"/>
              <a:t>Theoretical probability of obtaining a head is 50%.</a:t>
            </a:r>
          </a:p>
          <a:p>
            <a:pPr lvl="1"/>
            <a:r>
              <a:rPr lang="en-US" dirty="0"/>
              <a:t>If we toss a coin for 100 times, we may have 58 times of head and hence the relative frequency (experimental probability) is 58%.</a:t>
            </a:r>
          </a:p>
          <a:p>
            <a:pPr lvl="1"/>
            <a:r>
              <a:rPr lang="en-US" dirty="0"/>
              <a:t>If we toss a coin for 1000 times, we may have 540 times of head and hence the relative frequency (experimental probability) is 54%.</a:t>
            </a:r>
          </a:p>
          <a:p>
            <a:pPr lvl="1"/>
            <a:r>
              <a:rPr lang="en-US" dirty="0"/>
              <a:t>If we toss a coin for 10 000 times, we may have 5 200 times of head and hence the relative frequency (experimental probability) is 52%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637611" y="2871142"/>
              <a:ext cx="2889000" cy="230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611" y="2814622"/>
                <a:ext cx="29466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355531" y="3592222"/>
              <a:ext cx="2118960" cy="204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3931" y="3537502"/>
                <a:ext cx="2167920" cy="309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973513F-903D-29A5-8D51-79544C84D5B1}"/>
              </a:ext>
            </a:extLst>
          </p:cNvPr>
          <p:cNvSpPr txBox="1"/>
          <p:nvPr/>
        </p:nvSpPr>
        <p:spPr>
          <a:xfrm>
            <a:off x="0" y="-660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97671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EE0C-C23F-604E-B2E4-EFBBB44B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0" y="578170"/>
            <a:ext cx="10515600" cy="1325563"/>
          </a:xfrm>
        </p:spPr>
        <p:txBody>
          <a:bodyPr/>
          <a:lstStyle/>
          <a:p>
            <a:r>
              <a:rPr lang="en-US" dirty="0"/>
              <a:t>Calculating relative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02F84-FF90-AD41-B0CC-DFD2E0DC4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589" y="1825626"/>
                <a:ext cx="10163695" cy="22753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Relative frequency of event 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A02F84-FF90-AD41-B0CC-DFD2E0DC4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589" y="1825626"/>
                <a:ext cx="10163695" cy="2275319"/>
              </a:xfrm>
              <a:blipFill rotWithShape="0">
                <a:blip r:embed="rId2"/>
                <a:stretch>
                  <a:fillRect l="-1260" t="-42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601CD9D-C6CB-A755-788C-85B96F185162}"/>
              </a:ext>
            </a:extLst>
          </p:cNvPr>
          <p:cNvSpPr txBox="1"/>
          <p:nvPr/>
        </p:nvSpPr>
        <p:spPr>
          <a:xfrm>
            <a:off x="0" y="-660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09933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3004" y="705194"/>
            <a:ext cx="12058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Estimate the probability of the event specified occurring, using the data given:</a:t>
            </a:r>
          </a:p>
          <a:p>
            <a:pPr marL="514350" indent="-514350">
              <a:buAutoNum type="alphaLcParenR"/>
            </a:pPr>
            <a:r>
              <a:rPr lang="en-US" sz="2400" dirty="0" err="1"/>
              <a:t>Pr</a:t>
            </a:r>
            <a:r>
              <a:rPr lang="en-US" sz="2400" dirty="0"/>
              <a:t>(Head) if a coin is tossed 100 times and 34 heads observed</a:t>
            </a:r>
          </a:p>
          <a:p>
            <a:pPr marL="514350" indent="-514350">
              <a:buAutoNum type="alphaLcParenR"/>
            </a:pPr>
            <a:r>
              <a:rPr lang="en-US" sz="2400" dirty="0" err="1"/>
              <a:t>Pr</a:t>
            </a:r>
            <a:r>
              <a:rPr lang="en-US" sz="2400" dirty="0"/>
              <a:t>(ten) if a spinner is spun 200 times and lands on the ‘ten’ 20 times</a:t>
            </a:r>
          </a:p>
          <a:p>
            <a:pPr marL="514350" indent="-514350">
              <a:buAutoNum type="alphaLcParenR"/>
            </a:pPr>
            <a:r>
              <a:rPr lang="en-US" sz="2400" dirty="0" err="1"/>
              <a:t>Pr</a:t>
            </a:r>
            <a:r>
              <a:rPr lang="en-US" sz="2400" dirty="0"/>
              <a:t> (two heads) if two coins are tossed 150 times and two heads are observed on 40 occasions.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71D0D-422A-45F4-82F7-A607B4D6700F}"/>
                  </a:ext>
                </a:extLst>
              </p:cNvPr>
              <p:cNvSpPr txBox="1"/>
              <p:nvPr/>
            </p:nvSpPr>
            <p:spPr>
              <a:xfrm>
                <a:off x="133004" y="2707865"/>
                <a:ext cx="3133230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𝐻𝑒𝑎𝑑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71D0D-422A-45F4-82F7-A607B4D6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4" y="2707865"/>
                <a:ext cx="3133230" cy="616964"/>
              </a:xfrm>
              <a:prstGeom prst="rect">
                <a:avLst/>
              </a:prstGeom>
              <a:blipFill>
                <a:blip r:embed="rId6"/>
                <a:stretch>
                  <a:fillRect l="-3113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AB474D-6E90-4E65-9683-B4D5357303DF}"/>
                  </a:ext>
                </a:extLst>
              </p:cNvPr>
              <p:cNvSpPr txBox="1"/>
              <p:nvPr/>
            </p:nvSpPr>
            <p:spPr>
              <a:xfrm>
                <a:off x="133004" y="3324829"/>
                <a:ext cx="2867452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𝑡𝑒𝑛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AB474D-6E90-4E65-9683-B4D535730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4" y="3324829"/>
                <a:ext cx="2867452" cy="616964"/>
              </a:xfrm>
              <a:prstGeom prst="rect">
                <a:avLst/>
              </a:prstGeom>
              <a:blipFill>
                <a:blip r:embed="rId7"/>
                <a:stretch>
                  <a:fillRect l="-3404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C1E8B4-11F7-471C-B04B-52673004A62D}"/>
                  </a:ext>
                </a:extLst>
              </p:cNvPr>
              <p:cNvSpPr txBox="1"/>
              <p:nvPr/>
            </p:nvSpPr>
            <p:spPr>
              <a:xfrm>
                <a:off x="153988" y="4020327"/>
                <a:ext cx="3439147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215381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21538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21538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21538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C1E8B4-11F7-471C-B04B-52673004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8" y="4020327"/>
                <a:ext cx="3439147" cy="616964"/>
              </a:xfrm>
              <a:prstGeom prst="rect">
                <a:avLst/>
              </a:prstGeom>
              <a:blipFill>
                <a:blip r:embed="rId8"/>
                <a:stretch>
                  <a:fillRect l="-2660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D81D0D6-68AB-F085-70F4-D63B81F953FF}"/>
              </a:ext>
            </a:extLst>
          </p:cNvPr>
          <p:cNvSpPr txBox="1"/>
          <p:nvPr/>
        </p:nvSpPr>
        <p:spPr>
          <a:xfrm>
            <a:off x="0" y="-660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23590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1617" y="758031"/>
            <a:ext cx="1179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possible outcomes when a fair coin is toss twice?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1A17EA1-C53F-4556-A275-75A6B87C75B0}"/>
              </a:ext>
            </a:extLst>
          </p:cNvPr>
          <p:cNvGrpSpPr/>
          <p:nvPr/>
        </p:nvGrpSpPr>
        <p:grpSpPr>
          <a:xfrm>
            <a:off x="912157" y="3191372"/>
            <a:ext cx="1666856" cy="1414922"/>
            <a:chOff x="1063925" y="2944293"/>
            <a:chExt cx="1666856" cy="14149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C51670A-EA14-4482-9FA8-B71C495D46FB}"/>
                </a:ext>
              </a:extLst>
            </p:cNvPr>
            <p:cNvCxnSpPr/>
            <p:nvPr/>
          </p:nvCxnSpPr>
          <p:spPr>
            <a:xfrm flipV="1">
              <a:off x="1063925" y="2944293"/>
              <a:ext cx="1666856" cy="874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981A59-53FB-4AA7-A433-221BEA8D3DA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925" y="3818626"/>
              <a:ext cx="1666856" cy="5405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968B18-4E3E-4984-874E-5030B3F18D58}"/>
              </a:ext>
            </a:extLst>
          </p:cNvPr>
          <p:cNvGrpSpPr/>
          <p:nvPr/>
        </p:nvGrpSpPr>
        <p:grpSpPr>
          <a:xfrm>
            <a:off x="3486393" y="2027783"/>
            <a:ext cx="1666856" cy="1414922"/>
            <a:chOff x="1063925" y="2944293"/>
            <a:chExt cx="1666856" cy="14149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DA9DF2-0EB6-4071-AE49-303B83CA3AF4}"/>
                </a:ext>
              </a:extLst>
            </p:cNvPr>
            <p:cNvCxnSpPr/>
            <p:nvPr/>
          </p:nvCxnSpPr>
          <p:spPr>
            <a:xfrm flipV="1">
              <a:off x="1063925" y="2944293"/>
              <a:ext cx="1666856" cy="874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DB494-EC56-4F3C-9304-59D7F5630CC1}"/>
                </a:ext>
              </a:extLst>
            </p:cNvPr>
            <p:cNvCxnSpPr>
              <a:cxnSpLocks/>
            </p:cNvCxnSpPr>
            <p:nvPr/>
          </p:nvCxnSpPr>
          <p:spPr>
            <a:xfrm>
              <a:off x="1063925" y="3818626"/>
              <a:ext cx="1666856" cy="5405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C91394-3282-4A8C-B680-976563315CFE}"/>
              </a:ext>
            </a:extLst>
          </p:cNvPr>
          <p:cNvGrpSpPr/>
          <p:nvPr/>
        </p:nvGrpSpPr>
        <p:grpSpPr>
          <a:xfrm>
            <a:off x="3477337" y="3862232"/>
            <a:ext cx="1666856" cy="1414922"/>
            <a:chOff x="1063925" y="2944293"/>
            <a:chExt cx="1666856" cy="141492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EBA75-AE20-44AB-A0D5-4C9264BB6222}"/>
                </a:ext>
              </a:extLst>
            </p:cNvPr>
            <p:cNvCxnSpPr/>
            <p:nvPr/>
          </p:nvCxnSpPr>
          <p:spPr>
            <a:xfrm flipV="1">
              <a:off x="1063925" y="2944293"/>
              <a:ext cx="1666856" cy="874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2574D7-FFC7-4EAA-BA1B-C4515D9128E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925" y="3818626"/>
              <a:ext cx="1666856" cy="5405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FA60B-B27A-4947-83CE-29E8E6926CEE}"/>
                  </a:ext>
                </a:extLst>
              </p:cNvPr>
              <p:cNvSpPr txBox="1"/>
              <p:nvPr/>
            </p:nvSpPr>
            <p:spPr>
              <a:xfrm>
                <a:off x="2744374" y="2824053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FA60B-B27A-4947-83CE-29E8E6926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74" y="2824053"/>
                <a:ext cx="5376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B66E74-901A-4D08-8E84-27DEFF3C0CB5}"/>
                  </a:ext>
                </a:extLst>
              </p:cNvPr>
              <p:cNvSpPr txBox="1"/>
              <p:nvPr/>
            </p:nvSpPr>
            <p:spPr>
              <a:xfrm>
                <a:off x="2723791" y="4465925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B66E74-901A-4D08-8E84-27DEFF3C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91" y="4465925"/>
                <a:ext cx="5376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678A6C-9B02-4EAF-B3E6-0DB0E73E27FD}"/>
                  </a:ext>
                </a:extLst>
              </p:cNvPr>
              <p:cNvSpPr txBox="1"/>
              <p:nvPr/>
            </p:nvSpPr>
            <p:spPr>
              <a:xfrm>
                <a:off x="5191351" y="1688937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678A6C-9B02-4EAF-B3E6-0DB0E73E2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351" y="1688937"/>
                <a:ext cx="5376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07C667-9374-40DC-B94A-459DB392DBC6}"/>
                  </a:ext>
                </a:extLst>
              </p:cNvPr>
              <p:cNvSpPr txBox="1"/>
              <p:nvPr/>
            </p:nvSpPr>
            <p:spPr>
              <a:xfrm>
                <a:off x="5248407" y="3187518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07C667-9374-40DC-B94A-459DB392D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07" y="3187518"/>
                <a:ext cx="5376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509240-F383-4F13-B52B-60437EE1DE93}"/>
                  </a:ext>
                </a:extLst>
              </p:cNvPr>
              <p:cNvSpPr txBox="1"/>
              <p:nvPr/>
            </p:nvSpPr>
            <p:spPr>
              <a:xfrm>
                <a:off x="5223298" y="3606793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509240-F383-4F13-B52B-60437EE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98" y="3606793"/>
                <a:ext cx="53765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491917-860A-4B73-B497-8B99F5B9F99F}"/>
                  </a:ext>
                </a:extLst>
              </p:cNvPr>
              <p:cNvSpPr txBox="1"/>
              <p:nvPr/>
            </p:nvSpPr>
            <p:spPr>
              <a:xfrm>
                <a:off x="5280354" y="5105374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491917-860A-4B73-B497-8B99F5B9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54" y="5105374"/>
                <a:ext cx="5376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B8D284-B11F-4DC4-9ED5-8E6F143894E0}"/>
                  </a:ext>
                </a:extLst>
              </p:cNvPr>
              <p:cNvSpPr txBox="1"/>
              <p:nvPr/>
            </p:nvSpPr>
            <p:spPr>
              <a:xfrm>
                <a:off x="6270290" y="1694476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B8D284-B11F-4DC4-9ED5-8E6F14389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90" y="1694476"/>
                <a:ext cx="537659" cy="584775"/>
              </a:xfrm>
              <a:prstGeom prst="rect">
                <a:avLst/>
              </a:prstGeom>
              <a:blipFill>
                <a:blip r:embed="rId10"/>
                <a:stretch>
                  <a:fillRect r="-261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C82455-34C1-44FD-804B-47C37E8A8A5E}"/>
                  </a:ext>
                </a:extLst>
              </p:cNvPr>
              <p:cNvSpPr txBox="1"/>
              <p:nvPr/>
            </p:nvSpPr>
            <p:spPr>
              <a:xfrm>
                <a:off x="6270290" y="3173693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C82455-34C1-44FD-804B-47C37E8A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90" y="3173693"/>
                <a:ext cx="537659" cy="584775"/>
              </a:xfrm>
              <a:prstGeom prst="rect">
                <a:avLst/>
              </a:prstGeom>
              <a:blipFill>
                <a:blip r:embed="rId11"/>
                <a:stretch>
                  <a:fillRect r="-170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316D79-6465-472B-ABFC-230151EA8B4C}"/>
                  </a:ext>
                </a:extLst>
              </p:cNvPr>
              <p:cNvSpPr txBox="1"/>
              <p:nvPr/>
            </p:nvSpPr>
            <p:spPr>
              <a:xfrm>
                <a:off x="6270290" y="3627406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316D79-6465-472B-ABFC-230151EA8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90" y="3627406"/>
                <a:ext cx="537659" cy="584775"/>
              </a:xfrm>
              <a:prstGeom prst="rect">
                <a:avLst/>
              </a:prstGeom>
              <a:blipFill>
                <a:blip r:embed="rId12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82D084-691E-43D0-A433-82160D6E7CB9}"/>
                  </a:ext>
                </a:extLst>
              </p:cNvPr>
              <p:cNvSpPr txBox="1"/>
              <p:nvPr/>
            </p:nvSpPr>
            <p:spPr>
              <a:xfrm>
                <a:off x="6257592" y="5176069"/>
                <a:ext cx="5630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82D084-691E-43D0-A433-82160D6E7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592" y="5176069"/>
                <a:ext cx="563055" cy="584775"/>
              </a:xfrm>
              <a:prstGeom prst="rect">
                <a:avLst/>
              </a:prstGeom>
              <a:blipFill>
                <a:blip r:embed="rId1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96D9B8-FE54-47D7-A24D-A6F52612DD6E}"/>
                  </a:ext>
                </a:extLst>
              </p:cNvPr>
              <p:cNvSpPr txBox="1"/>
              <p:nvPr/>
            </p:nvSpPr>
            <p:spPr>
              <a:xfrm>
                <a:off x="1653961" y="5870598"/>
                <a:ext cx="63628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0" dirty="0"/>
                  <a:t>Sample space: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HH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HT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TT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96D9B8-FE54-47D7-A24D-A6F52612D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61" y="5870598"/>
                <a:ext cx="6362854" cy="584775"/>
              </a:xfrm>
              <a:prstGeom prst="rect">
                <a:avLst/>
              </a:prstGeom>
              <a:blipFill>
                <a:blip r:embed="rId14"/>
                <a:stretch>
                  <a:fillRect l="-2395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CDFD26-6492-A888-B87C-A6F8B8BB318C}"/>
              </a:ext>
            </a:extLst>
          </p:cNvPr>
          <p:cNvSpPr txBox="1"/>
          <p:nvPr/>
        </p:nvSpPr>
        <p:spPr>
          <a:xfrm>
            <a:off x="0" y="-660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0632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D52E-5D64-F748-99C1-EB2BD6D5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Mutually exclusive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2575-E406-DE4C-AD30-1CC54328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events cannot occur at the same time.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tossing a coin</a:t>
            </a:r>
          </a:p>
          <a:p>
            <a:pPr lvl="2"/>
            <a:r>
              <a:rPr lang="en-US" dirty="0"/>
              <a:t>cannot have both head and tail at the same time</a:t>
            </a:r>
          </a:p>
          <a:p>
            <a:pPr lvl="1"/>
            <a:r>
              <a:rPr lang="en-US" dirty="0"/>
              <a:t>rolling a die</a:t>
            </a:r>
          </a:p>
          <a:p>
            <a:pPr lvl="2"/>
            <a:r>
              <a:rPr lang="en-US" dirty="0"/>
              <a:t>rolling an even and odd number cannot happen at the same time</a:t>
            </a:r>
          </a:p>
          <a:p>
            <a:pPr lvl="2"/>
            <a:r>
              <a:rPr lang="en-US" dirty="0"/>
              <a:t>rolling an even and prime number can happen at the same time</a:t>
            </a:r>
          </a:p>
          <a:p>
            <a:pPr lvl="1"/>
            <a:r>
              <a:rPr lang="en-US" dirty="0"/>
              <a:t>coming to school</a:t>
            </a:r>
          </a:p>
          <a:p>
            <a:pPr lvl="2"/>
            <a:r>
              <a:rPr lang="en-US" dirty="0"/>
              <a:t>being driven to school in a car cannot happen at the same time as riding a bicycle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8120B-C1C0-8814-5F11-4C477FD55260}"/>
              </a:ext>
            </a:extLst>
          </p:cNvPr>
          <p:cNvSpPr txBox="1"/>
          <p:nvPr/>
        </p:nvSpPr>
        <p:spPr>
          <a:xfrm>
            <a:off x="0" y="-660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3840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8FEF-61C3-824B-BCC0-67B01E55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445" y="157821"/>
            <a:ext cx="8543925" cy="1325563"/>
          </a:xfrm>
        </p:spPr>
        <p:txBody>
          <a:bodyPr/>
          <a:lstStyle/>
          <a:p>
            <a:pPr algn="ctr"/>
            <a:r>
              <a:rPr lang="en-US" dirty="0"/>
              <a:t>Addition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9E9F53-2607-AA41-94A8-0FEC12DF2E83}"/>
                  </a:ext>
                </a:extLst>
              </p:cNvPr>
              <p:cNvSpPr txBox="1"/>
              <p:nvPr/>
            </p:nvSpPr>
            <p:spPr>
              <a:xfrm>
                <a:off x="1525055" y="1386821"/>
                <a:ext cx="8675990" cy="6155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AU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B9E9F53-2607-AA41-94A8-0FEC12DF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55" y="1386821"/>
                <a:ext cx="8675990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B46465-8971-004F-A183-96A90B97E06F}"/>
                  </a:ext>
                </a:extLst>
              </p:cNvPr>
              <p:cNvSpPr txBox="1"/>
              <p:nvPr/>
            </p:nvSpPr>
            <p:spPr>
              <a:xfrm>
                <a:off x="1525055" y="2188628"/>
                <a:ext cx="8675990" cy="184665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4000" dirty="0"/>
                  <a:t>If </a:t>
                </a:r>
                <a14:m>
                  <m:oMath xmlns:m="http://schemas.openxmlformats.org/officeDocument/2006/math">
                    <m:r>
                      <a:rPr lang="en-AU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AU" sz="4000" dirty="0"/>
                  <a:t> and </a:t>
                </a:r>
                <a14:m>
                  <m:oMath xmlns:m="http://schemas.openxmlformats.org/officeDocument/2006/math">
                    <m:r>
                      <a:rPr lang="en-AU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sz="4000" dirty="0"/>
                  <a:t> are mutually exclusive,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B46465-8971-004F-A183-96A90B97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55" y="2188628"/>
                <a:ext cx="8675990" cy="1846659"/>
              </a:xfrm>
              <a:prstGeom prst="rect">
                <a:avLst/>
              </a:prstGeom>
              <a:blipFill rotWithShape="0">
                <a:blip r:embed="rId4"/>
                <a:stretch>
                  <a:fillRect l="-3289" t="-712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E56C27-0803-DF40-B94F-0D72023D9E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72" t="50000" r="37051" b="38666"/>
          <a:stretch/>
        </p:blipFill>
        <p:spPr>
          <a:xfrm>
            <a:off x="1525055" y="4445000"/>
            <a:ext cx="8675990" cy="1752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B1798-683D-156F-2934-48E9333264F0}"/>
              </a:ext>
            </a:extLst>
          </p:cNvPr>
          <p:cNvSpPr txBox="1"/>
          <p:nvPr/>
        </p:nvSpPr>
        <p:spPr>
          <a:xfrm>
            <a:off x="0" y="-660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88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20250</TotalTime>
  <Words>769</Words>
  <Application>Microsoft Office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Probability</vt:lpstr>
      <vt:lpstr>Complementary Events</vt:lpstr>
      <vt:lpstr>Relative Frequency</vt:lpstr>
      <vt:lpstr>Calculating relative frequency</vt:lpstr>
      <vt:lpstr>PowerPoint Presentation</vt:lpstr>
      <vt:lpstr>PowerPoint Presentation</vt:lpstr>
      <vt:lpstr>Mutually exclusive events</vt:lpstr>
      <vt:lpstr>Addition rule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666</cp:revision>
  <dcterms:created xsi:type="dcterms:W3CDTF">2020-02-17T13:56:23Z</dcterms:created>
  <dcterms:modified xsi:type="dcterms:W3CDTF">2023-03-17T02:49:19Z</dcterms:modified>
</cp:coreProperties>
</file>