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92" r:id="rId2"/>
    <p:sldId id="554" r:id="rId3"/>
    <p:sldId id="563" r:id="rId4"/>
    <p:sldId id="572" r:id="rId5"/>
    <p:sldId id="573" r:id="rId6"/>
    <p:sldId id="559" r:id="rId7"/>
    <p:sldId id="570" r:id="rId8"/>
    <p:sldId id="567" r:id="rId9"/>
    <p:sldId id="571" r:id="rId10"/>
    <p:sldId id="561" r:id="rId11"/>
    <p:sldId id="574" r:id="rId12"/>
    <p:sldId id="2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DBB04D-D76F-4C46-8F8E-0A4A91BE5EB2}" v="33" dt="2023-03-27T05:18:24.4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60" y="219"/>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Mei Yi [Harrisdale Senior High School]" userId="f9f029c9-d743-4d60-9f2c-e74bdec1ab07" providerId="ADAL" clId="{B400698A-0626-41AC-BE53-F57D5A41F51A}"/>
    <pc:docChg chg="undo custSel addSld delSld modSld">
      <pc:chgData name="TAN Mei Yi [Harrisdale Senior High School]" userId="f9f029c9-d743-4d60-9f2c-e74bdec1ab07" providerId="ADAL" clId="{B400698A-0626-41AC-BE53-F57D5A41F51A}" dt="2023-03-08T01:30:57.265" v="1103" actId="47"/>
      <pc:docMkLst>
        <pc:docMk/>
      </pc:docMkLst>
      <pc:sldChg chg="addSp modSp add mod modAnim">
        <pc:chgData name="TAN Mei Yi [Harrisdale Senior High School]" userId="f9f029c9-d743-4d60-9f2c-e74bdec1ab07" providerId="ADAL" clId="{B400698A-0626-41AC-BE53-F57D5A41F51A}" dt="2023-03-08T00:28:58.974" v="516" actId="1076"/>
        <pc:sldMkLst>
          <pc:docMk/>
          <pc:sldMk cId="2537661815" sldId="258"/>
        </pc:sldMkLst>
        <pc:spChg chg="add mod">
          <ac:chgData name="TAN Mei Yi [Harrisdale Senior High School]" userId="f9f029c9-d743-4d60-9f2c-e74bdec1ab07" providerId="ADAL" clId="{B400698A-0626-41AC-BE53-F57D5A41F51A}" dt="2023-03-08T00:23:18.673" v="366" actId="404"/>
          <ac:spMkLst>
            <pc:docMk/>
            <pc:sldMk cId="2537661815" sldId="258"/>
            <ac:spMk id="2" creationId="{7574097C-A463-A774-A5E1-BD1F2F567B82}"/>
          </ac:spMkLst>
        </pc:spChg>
        <pc:spChg chg="mod">
          <ac:chgData name="TAN Mei Yi [Harrisdale Senior High School]" userId="f9f029c9-d743-4d60-9f2c-e74bdec1ab07" providerId="ADAL" clId="{B400698A-0626-41AC-BE53-F57D5A41F51A}" dt="2023-03-08T00:19:39.388" v="140" actId="1076"/>
          <ac:spMkLst>
            <pc:docMk/>
            <pc:sldMk cId="2537661815" sldId="258"/>
            <ac:spMk id="3" creationId="{00000000-0000-0000-0000-000000000000}"/>
          </ac:spMkLst>
        </pc:spChg>
        <pc:spChg chg="mod">
          <ac:chgData name="TAN Mei Yi [Harrisdale Senior High School]" userId="f9f029c9-d743-4d60-9f2c-e74bdec1ab07" providerId="ADAL" clId="{B400698A-0626-41AC-BE53-F57D5A41F51A}" dt="2023-03-08T00:16:37.634" v="2" actId="207"/>
          <ac:spMkLst>
            <pc:docMk/>
            <pc:sldMk cId="2537661815" sldId="258"/>
            <ac:spMk id="6" creationId="{B6565F03-6FB8-4B77-A798-2B2E2399B980}"/>
          </ac:spMkLst>
        </pc:spChg>
        <pc:spChg chg="add mod">
          <ac:chgData name="TAN Mei Yi [Harrisdale Senior High School]" userId="f9f029c9-d743-4d60-9f2c-e74bdec1ab07" providerId="ADAL" clId="{B400698A-0626-41AC-BE53-F57D5A41F51A}" dt="2023-03-08T00:24:14.834" v="386" actId="20577"/>
          <ac:spMkLst>
            <pc:docMk/>
            <pc:sldMk cId="2537661815" sldId="258"/>
            <ac:spMk id="7" creationId="{C0CFE431-4D39-00E1-3346-0C89618F1811}"/>
          </ac:spMkLst>
        </pc:spChg>
        <pc:spChg chg="add mod">
          <ac:chgData name="TAN Mei Yi [Harrisdale Senior High School]" userId="f9f029c9-d743-4d60-9f2c-e74bdec1ab07" providerId="ADAL" clId="{B400698A-0626-41AC-BE53-F57D5A41F51A}" dt="2023-03-08T00:23:42.817" v="376" actId="20577"/>
          <ac:spMkLst>
            <pc:docMk/>
            <pc:sldMk cId="2537661815" sldId="258"/>
            <ac:spMk id="8" creationId="{9A254071-A53C-723A-52FF-BC53A3E9B16F}"/>
          </ac:spMkLst>
        </pc:spChg>
        <pc:spChg chg="add mod">
          <ac:chgData name="TAN Mei Yi [Harrisdale Senior High School]" userId="f9f029c9-d743-4d60-9f2c-e74bdec1ab07" providerId="ADAL" clId="{B400698A-0626-41AC-BE53-F57D5A41F51A}" dt="2023-03-08T00:28:20.056" v="506" actId="20577"/>
          <ac:spMkLst>
            <pc:docMk/>
            <pc:sldMk cId="2537661815" sldId="258"/>
            <ac:spMk id="11" creationId="{6F38DC4F-A839-2892-8F4D-8EF75AAAE7F6}"/>
          </ac:spMkLst>
        </pc:spChg>
        <pc:spChg chg="add mod ord">
          <ac:chgData name="TAN Mei Yi [Harrisdale Senior High School]" userId="f9f029c9-d743-4d60-9f2c-e74bdec1ab07" providerId="ADAL" clId="{B400698A-0626-41AC-BE53-F57D5A41F51A}" dt="2023-03-08T00:27:13.430" v="449" actId="167"/>
          <ac:spMkLst>
            <pc:docMk/>
            <pc:sldMk cId="2537661815" sldId="258"/>
            <ac:spMk id="15" creationId="{AE81815A-3DD4-6248-3921-7D817EDC9F0D}"/>
          </ac:spMkLst>
        </pc:spChg>
        <pc:spChg chg="add mod">
          <ac:chgData name="TAN Mei Yi [Harrisdale Senior High School]" userId="f9f029c9-d743-4d60-9f2c-e74bdec1ab07" providerId="ADAL" clId="{B400698A-0626-41AC-BE53-F57D5A41F51A}" dt="2023-03-08T00:28:58.974" v="516" actId="1076"/>
          <ac:spMkLst>
            <pc:docMk/>
            <pc:sldMk cId="2537661815" sldId="258"/>
            <ac:spMk id="16" creationId="{0120B82A-D05C-5F96-B135-6C0C11613FF6}"/>
          </ac:spMkLst>
        </pc:spChg>
        <pc:picChg chg="add mod">
          <ac:chgData name="TAN Mei Yi [Harrisdale Senior High School]" userId="f9f029c9-d743-4d60-9f2c-e74bdec1ab07" providerId="ADAL" clId="{B400698A-0626-41AC-BE53-F57D5A41F51A}" dt="2023-03-08T00:23:20.227" v="367" actId="1076"/>
          <ac:picMkLst>
            <pc:docMk/>
            <pc:sldMk cId="2537661815" sldId="258"/>
            <ac:picMk id="5" creationId="{86929136-6CA3-1CF9-01E4-577B473E00C5}"/>
          </ac:picMkLst>
        </pc:picChg>
        <pc:picChg chg="add mod">
          <ac:chgData name="TAN Mei Yi [Harrisdale Senior High School]" userId="f9f029c9-d743-4d60-9f2c-e74bdec1ab07" providerId="ADAL" clId="{B400698A-0626-41AC-BE53-F57D5A41F51A}" dt="2023-03-08T00:23:55.997" v="380" actId="1076"/>
          <ac:picMkLst>
            <pc:docMk/>
            <pc:sldMk cId="2537661815" sldId="258"/>
            <ac:picMk id="10" creationId="{9E6DAC2A-3E90-C2CE-031D-1DD891EE3693}"/>
          </ac:picMkLst>
        </pc:picChg>
        <pc:picChg chg="add mod">
          <ac:chgData name="TAN Mei Yi [Harrisdale Senior High School]" userId="f9f029c9-d743-4d60-9f2c-e74bdec1ab07" providerId="ADAL" clId="{B400698A-0626-41AC-BE53-F57D5A41F51A}" dt="2023-03-08T00:26:42.096" v="409" actId="1076"/>
          <ac:picMkLst>
            <pc:docMk/>
            <pc:sldMk cId="2537661815" sldId="258"/>
            <ac:picMk id="14" creationId="{8F78FDAC-5280-CD62-14B5-AE35512866C0}"/>
          </ac:picMkLst>
        </pc:picChg>
        <pc:inkChg chg="add mod">
          <ac:chgData name="TAN Mei Yi [Harrisdale Senior High School]" userId="f9f029c9-d743-4d60-9f2c-e74bdec1ab07" providerId="ADAL" clId="{B400698A-0626-41AC-BE53-F57D5A41F51A}" dt="2023-03-08T00:27:15.370" v="450" actId="1076"/>
          <ac:inkMkLst>
            <pc:docMk/>
            <pc:sldMk cId="2537661815" sldId="258"/>
            <ac:inkMk id="12" creationId="{3A857308-F66A-27F4-BF26-FC0C26460EC9}"/>
          </ac:inkMkLst>
        </pc:inkChg>
      </pc:sldChg>
      <pc:sldChg chg="add del">
        <pc:chgData name="TAN Mei Yi [Harrisdale Senior High School]" userId="f9f029c9-d743-4d60-9f2c-e74bdec1ab07" providerId="ADAL" clId="{B400698A-0626-41AC-BE53-F57D5A41F51A}" dt="2023-03-08T01:26:16.249" v="1047" actId="47"/>
        <pc:sldMkLst>
          <pc:docMk/>
          <pc:sldMk cId="3578000938" sldId="262"/>
        </pc:sldMkLst>
      </pc:sldChg>
      <pc:sldChg chg="add del">
        <pc:chgData name="TAN Mei Yi [Harrisdale Senior High School]" userId="f9f029c9-d743-4d60-9f2c-e74bdec1ab07" providerId="ADAL" clId="{B400698A-0626-41AC-BE53-F57D5A41F51A}" dt="2023-03-08T01:26:18.430" v="1048" actId="47"/>
        <pc:sldMkLst>
          <pc:docMk/>
          <pc:sldMk cId="2274587573" sldId="265"/>
        </pc:sldMkLst>
      </pc:sldChg>
      <pc:sldChg chg="addSp delSp modSp add mod addAnim delAnim modAnim">
        <pc:chgData name="TAN Mei Yi [Harrisdale Senior High School]" userId="f9f029c9-d743-4d60-9f2c-e74bdec1ab07" providerId="ADAL" clId="{B400698A-0626-41AC-BE53-F57D5A41F51A}" dt="2023-03-08T01:29:43.232" v="1094" actId="1076"/>
        <pc:sldMkLst>
          <pc:docMk/>
          <pc:sldMk cId="314037390" sldId="266"/>
        </pc:sldMkLst>
        <pc:spChg chg="add mod">
          <ac:chgData name="TAN Mei Yi [Harrisdale Senior High School]" userId="f9f029c9-d743-4d60-9f2c-e74bdec1ab07" providerId="ADAL" clId="{B400698A-0626-41AC-BE53-F57D5A41F51A}" dt="2023-03-08T01:29:43.232" v="1094" actId="1076"/>
          <ac:spMkLst>
            <pc:docMk/>
            <pc:sldMk cId="314037390" sldId="266"/>
            <ac:spMk id="2" creationId="{14276F45-753A-143D-FA28-E90700A42402}"/>
          </ac:spMkLst>
        </pc:spChg>
        <pc:spChg chg="mod">
          <ac:chgData name="TAN Mei Yi [Harrisdale Senior High School]" userId="f9f029c9-d743-4d60-9f2c-e74bdec1ab07" providerId="ADAL" clId="{B400698A-0626-41AC-BE53-F57D5A41F51A}" dt="2023-03-08T01:28:35.275" v="1089" actId="20577"/>
          <ac:spMkLst>
            <pc:docMk/>
            <pc:sldMk cId="314037390" sldId="266"/>
            <ac:spMk id="3" creationId="{00000000-0000-0000-0000-000000000000}"/>
          </ac:spMkLst>
        </pc:spChg>
        <pc:spChg chg="mod">
          <ac:chgData name="TAN Mei Yi [Harrisdale Senior High School]" userId="f9f029c9-d743-4d60-9f2c-e74bdec1ab07" providerId="ADAL" clId="{B400698A-0626-41AC-BE53-F57D5A41F51A}" dt="2023-03-08T01:27:23.783" v="1070" actId="1076"/>
          <ac:spMkLst>
            <pc:docMk/>
            <pc:sldMk cId="314037390" sldId="266"/>
            <ac:spMk id="9" creationId="{AAC2B5C0-3E1C-42DC-B07D-E8D48B29433E}"/>
          </ac:spMkLst>
        </pc:spChg>
        <pc:spChg chg="del">
          <ac:chgData name="TAN Mei Yi [Harrisdale Senior High School]" userId="f9f029c9-d743-4d60-9f2c-e74bdec1ab07" providerId="ADAL" clId="{B400698A-0626-41AC-BE53-F57D5A41F51A}" dt="2023-03-08T01:27:34.567" v="1075" actId="478"/>
          <ac:spMkLst>
            <pc:docMk/>
            <pc:sldMk cId="314037390" sldId="266"/>
            <ac:spMk id="13" creationId="{00000000-0000-0000-0000-000000000000}"/>
          </ac:spMkLst>
        </pc:spChg>
        <pc:spChg chg="del">
          <ac:chgData name="TAN Mei Yi [Harrisdale Senior High School]" userId="f9f029c9-d743-4d60-9f2c-e74bdec1ab07" providerId="ADAL" clId="{B400698A-0626-41AC-BE53-F57D5A41F51A}" dt="2023-03-08T01:26:28.499" v="1049" actId="478"/>
          <ac:spMkLst>
            <pc:docMk/>
            <pc:sldMk cId="314037390" sldId="266"/>
            <ac:spMk id="14" creationId="{A4FC51D4-53D3-4FCA-A8BE-3A5E3C87901F}"/>
          </ac:spMkLst>
        </pc:spChg>
        <pc:picChg chg="mod">
          <ac:chgData name="TAN Mei Yi [Harrisdale Senior High School]" userId="f9f029c9-d743-4d60-9f2c-e74bdec1ab07" providerId="ADAL" clId="{B400698A-0626-41AC-BE53-F57D5A41F51A}" dt="2023-03-08T01:27:40.322" v="1077" actId="1076"/>
          <ac:picMkLst>
            <pc:docMk/>
            <pc:sldMk cId="314037390" sldId="266"/>
            <ac:picMk id="4" creationId="{00000000-0000-0000-0000-000000000000}"/>
          </ac:picMkLst>
        </pc:picChg>
        <pc:picChg chg="add del">
          <ac:chgData name="TAN Mei Yi [Harrisdale Senior High School]" userId="f9f029c9-d743-4d60-9f2c-e74bdec1ab07" providerId="ADAL" clId="{B400698A-0626-41AC-BE53-F57D5A41F51A}" dt="2023-03-08T01:27:34.567" v="1075" actId="478"/>
          <ac:picMkLst>
            <pc:docMk/>
            <pc:sldMk cId="314037390" sldId="266"/>
            <ac:picMk id="10" creationId="{00000000-0000-0000-0000-000000000000}"/>
          </ac:picMkLst>
        </pc:picChg>
        <pc:inkChg chg="mod">
          <ac:chgData name="TAN Mei Yi [Harrisdale Senior High School]" userId="f9f029c9-d743-4d60-9f2c-e74bdec1ab07" providerId="ADAL" clId="{B400698A-0626-41AC-BE53-F57D5A41F51A}" dt="2023-03-08T01:27:40.322" v="1077" actId="1076"/>
          <ac:inkMkLst>
            <pc:docMk/>
            <pc:sldMk cId="314037390" sldId="266"/>
            <ac:inkMk id="5" creationId="{1688C022-0E1F-4B5B-BD61-CF583B288FFF}"/>
          </ac:inkMkLst>
        </pc:inkChg>
        <pc:inkChg chg="mod">
          <ac:chgData name="TAN Mei Yi [Harrisdale Senior High School]" userId="f9f029c9-d743-4d60-9f2c-e74bdec1ab07" providerId="ADAL" clId="{B400698A-0626-41AC-BE53-F57D5A41F51A}" dt="2023-03-08T01:27:40.322" v="1077" actId="1076"/>
          <ac:inkMkLst>
            <pc:docMk/>
            <pc:sldMk cId="314037390" sldId="266"/>
            <ac:inkMk id="8" creationId="{42DD3CBE-84E8-466C-AAA8-D2CFF6F44569}"/>
          </ac:inkMkLst>
        </pc:inkChg>
        <pc:inkChg chg="mod">
          <ac:chgData name="TAN Mei Yi [Harrisdale Senior High School]" userId="f9f029c9-d743-4d60-9f2c-e74bdec1ab07" providerId="ADAL" clId="{B400698A-0626-41AC-BE53-F57D5A41F51A}" dt="2023-03-08T01:27:40.322" v="1077" actId="1076"/>
          <ac:inkMkLst>
            <pc:docMk/>
            <pc:sldMk cId="314037390" sldId="266"/>
            <ac:inkMk id="12" creationId="{AAF9B67C-5608-4E59-8184-6D562590A653}"/>
          </ac:inkMkLst>
        </pc:inkChg>
        <pc:cxnChg chg="del mod">
          <ac:chgData name="TAN Mei Yi [Harrisdale Senior High School]" userId="f9f029c9-d743-4d60-9f2c-e74bdec1ab07" providerId="ADAL" clId="{B400698A-0626-41AC-BE53-F57D5A41F51A}" dt="2023-03-08T01:27:36.497" v="1076" actId="478"/>
          <ac:cxnSpMkLst>
            <pc:docMk/>
            <pc:sldMk cId="314037390" sldId="266"/>
            <ac:cxnSpMk id="7" creationId="{6D9D5F40-285E-4845-A4BA-BDBED4077CD0}"/>
          </ac:cxnSpMkLst>
        </pc:cxnChg>
        <pc:cxnChg chg="mod">
          <ac:chgData name="TAN Mei Yi [Harrisdale Senior High School]" userId="f9f029c9-d743-4d60-9f2c-e74bdec1ab07" providerId="ADAL" clId="{B400698A-0626-41AC-BE53-F57D5A41F51A}" dt="2023-03-08T01:27:55.599" v="1078" actId="14100"/>
          <ac:cxnSpMkLst>
            <pc:docMk/>
            <pc:sldMk cId="314037390" sldId="266"/>
            <ac:cxnSpMk id="11" creationId="{16DF3BE0-9E04-4893-991D-C27268ACB321}"/>
          </ac:cxnSpMkLst>
        </pc:cxnChg>
      </pc:sldChg>
      <pc:sldChg chg="addSp delSp modSp add mod">
        <pc:chgData name="TAN Mei Yi [Harrisdale Senior High School]" userId="f9f029c9-d743-4d60-9f2c-e74bdec1ab07" providerId="ADAL" clId="{B400698A-0626-41AC-BE53-F57D5A41F51A}" dt="2023-03-08T01:30:33.288" v="1102"/>
        <pc:sldMkLst>
          <pc:docMk/>
          <pc:sldMk cId="4283984355" sldId="267"/>
        </pc:sldMkLst>
        <pc:spChg chg="add mod">
          <ac:chgData name="TAN Mei Yi [Harrisdale Senior High School]" userId="f9f029c9-d743-4d60-9f2c-e74bdec1ab07" providerId="ADAL" clId="{B400698A-0626-41AC-BE53-F57D5A41F51A}" dt="2023-03-08T01:30:33.288" v="1102"/>
          <ac:spMkLst>
            <pc:docMk/>
            <pc:sldMk cId="4283984355" sldId="267"/>
            <ac:spMk id="2" creationId="{CEF0F2C3-4BA4-E630-C4EA-A7CD59A10FD5}"/>
          </ac:spMkLst>
        </pc:spChg>
        <pc:spChg chg="mod">
          <ac:chgData name="TAN Mei Yi [Harrisdale Senior High School]" userId="f9f029c9-d743-4d60-9f2c-e74bdec1ab07" providerId="ADAL" clId="{B400698A-0626-41AC-BE53-F57D5A41F51A}" dt="2023-03-08T01:30:22.935" v="1099" actId="113"/>
          <ac:spMkLst>
            <pc:docMk/>
            <pc:sldMk cId="4283984355" sldId="267"/>
            <ac:spMk id="6" creationId="{00000000-0000-0000-0000-000000000000}"/>
          </ac:spMkLst>
        </pc:spChg>
        <pc:spChg chg="mod">
          <ac:chgData name="TAN Mei Yi [Harrisdale Senior High School]" userId="f9f029c9-d743-4d60-9f2c-e74bdec1ab07" providerId="ADAL" clId="{B400698A-0626-41AC-BE53-F57D5A41F51A}" dt="2023-03-08T01:30:20.582" v="1098" actId="113"/>
          <ac:spMkLst>
            <pc:docMk/>
            <pc:sldMk cId="4283984355" sldId="267"/>
            <ac:spMk id="7" creationId="{00000000-0000-0000-0000-000000000000}"/>
          </ac:spMkLst>
        </pc:spChg>
        <pc:spChg chg="del">
          <ac:chgData name="TAN Mei Yi [Harrisdale Senior High School]" userId="f9f029c9-d743-4d60-9f2c-e74bdec1ab07" providerId="ADAL" clId="{B400698A-0626-41AC-BE53-F57D5A41F51A}" dt="2023-03-08T01:30:28.281" v="1100" actId="478"/>
          <ac:spMkLst>
            <pc:docMk/>
            <pc:sldMk cId="4283984355" sldId="267"/>
            <ac:spMk id="8" creationId="{3A0B0A93-D009-4D14-B190-F9BEF9D6FCFB}"/>
          </ac:spMkLst>
        </pc:spChg>
      </pc:sldChg>
      <pc:sldChg chg="modSp">
        <pc:chgData name="TAN Mei Yi [Harrisdale Senior High School]" userId="f9f029c9-d743-4d60-9f2c-e74bdec1ab07" providerId="ADAL" clId="{B400698A-0626-41AC-BE53-F57D5A41F51A}" dt="2023-03-08T00:15:43.081" v="0" actId="20577"/>
        <pc:sldMkLst>
          <pc:docMk/>
          <pc:sldMk cId="2226349418" sldId="292"/>
        </pc:sldMkLst>
        <pc:spChg chg="mod">
          <ac:chgData name="TAN Mei Yi [Harrisdale Senior High School]" userId="f9f029c9-d743-4d60-9f2c-e74bdec1ab07" providerId="ADAL" clId="{B400698A-0626-41AC-BE53-F57D5A41F51A}" dt="2023-03-08T00:15:43.081" v="0" actId="20577"/>
          <ac:spMkLst>
            <pc:docMk/>
            <pc:sldMk cId="2226349418" sldId="292"/>
            <ac:spMk id="21" creationId="{8E7845BC-DC72-44E1-BABF-6AFB4DC3022D}"/>
          </ac:spMkLst>
        </pc:spChg>
      </pc:sldChg>
      <pc:sldChg chg="del">
        <pc:chgData name="TAN Mei Yi [Harrisdale Senior High School]" userId="f9f029c9-d743-4d60-9f2c-e74bdec1ab07" providerId="ADAL" clId="{B400698A-0626-41AC-BE53-F57D5A41F51A}" dt="2023-03-08T00:29:12.817" v="517" actId="47"/>
        <pc:sldMkLst>
          <pc:docMk/>
          <pc:sldMk cId="2306695229" sldId="294"/>
        </pc:sldMkLst>
      </pc:sldChg>
      <pc:sldChg chg="del">
        <pc:chgData name="TAN Mei Yi [Harrisdale Senior High School]" userId="f9f029c9-d743-4d60-9f2c-e74bdec1ab07" providerId="ADAL" clId="{B400698A-0626-41AC-BE53-F57D5A41F51A}" dt="2023-03-08T01:30:57.265" v="1103" actId="47"/>
        <pc:sldMkLst>
          <pc:docMk/>
          <pc:sldMk cId="979343826" sldId="298"/>
        </pc:sldMkLst>
      </pc:sldChg>
      <pc:sldChg chg="addSp delSp modSp add mod">
        <pc:chgData name="TAN Mei Yi [Harrisdale Senior High School]" userId="f9f029c9-d743-4d60-9f2c-e74bdec1ab07" providerId="ADAL" clId="{B400698A-0626-41AC-BE53-F57D5A41F51A}" dt="2023-03-08T01:30:31.440" v="1101" actId="1076"/>
        <pc:sldMkLst>
          <pc:docMk/>
          <pc:sldMk cId="3638446103" sldId="303"/>
        </pc:sldMkLst>
        <pc:spChg chg="add del mod">
          <ac:chgData name="TAN Mei Yi [Harrisdale Senior High School]" userId="f9f029c9-d743-4d60-9f2c-e74bdec1ab07" providerId="ADAL" clId="{B400698A-0626-41AC-BE53-F57D5A41F51A}" dt="2023-03-08T01:29:48.774" v="1095" actId="478"/>
          <ac:spMkLst>
            <pc:docMk/>
            <pc:sldMk cId="3638446103" sldId="303"/>
            <ac:spMk id="2" creationId="{CFA5353D-047C-AE95-B7C3-B136CD4865A0}"/>
          </ac:spMkLst>
        </pc:spChg>
        <pc:spChg chg="add mod">
          <ac:chgData name="TAN Mei Yi [Harrisdale Senior High School]" userId="f9f029c9-d743-4d60-9f2c-e74bdec1ab07" providerId="ADAL" clId="{B400698A-0626-41AC-BE53-F57D5A41F51A}" dt="2023-03-08T01:30:31.440" v="1101" actId="1076"/>
          <ac:spMkLst>
            <pc:docMk/>
            <pc:sldMk cId="3638446103" sldId="303"/>
            <ac:spMk id="4" creationId="{62871251-B8DD-8E9E-FB5F-BFE01C027306}"/>
          </ac:spMkLst>
        </pc:spChg>
        <pc:spChg chg="del">
          <ac:chgData name="TAN Mei Yi [Harrisdale Senior High School]" userId="f9f029c9-d743-4d60-9f2c-e74bdec1ab07" providerId="ADAL" clId="{B400698A-0626-41AC-BE53-F57D5A41F51A}" dt="2023-03-08T01:29:26.865" v="1092" actId="478"/>
          <ac:spMkLst>
            <pc:docMk/>
            <pc:sldMk cId="3638446103" sldId="303"/>
            <ac:spMk id="8" creationId="{3A0B0A93-D009-4D14-B190-F9BEF9D6FCFB}"/>
          </ac:spMkLst>
        </pc:spChg>
      </pc:sldChg>
      <pc:sldChg chg="addSp delSp modSp add mod delAnim modAnim">
        <pc:chgData name="TAN Mei Yi [Harrisdale Senior High School]" userId="f9f029c9-d743-4d60-9f2c-e74bdec1ab07" providerId="ADAL" clId="{B400698A-0626-41AC-BE53-F57D5A41F51A}" dt="2023-03-08T01:21:35.831" v="856" actId="1076"/>
        <pc:sldMkLst>
          <pc:docMk/>
          <pc:sldMk cId="2557982727" sldId="304"/>
        </pc:sldMkLst>
        <pc:spChg chg="mod">
          <ac:chgData name="TAN Mei Yi [Harrisdale Senior High School]" userId="f9f029c9-d743-4d60-9f2c-e74bdec1ab07" providerId="ADAL" clId="{B400698A-0626-41AC-BE53-F57D5A41F51A}" dt="2023-03-08T01:20:21.196" v="830" actId="20577"/>
          <ac:spMkLst>
            <pc:docMk/>
            <pc:sldMk cId="2557982727" sldId="304"/>
            <ac:spMk id="3" creationId="{00000000-0000-0000-0000-000000000000}"/>
          </ac:spMkLst>
        </pc:spChg>
        <pc:spChg chg="add mod">
          <ac:chgData name="TAN Mei Yi [Harrisdale Senior High School]" userId="f9f029c9-d743-4d60-9f2c-e74bdec1ab07" providerId="ADAL" clId="{B400698A-0626-41AC-BE53-F57D5A41F51A}" dt="2023-03-08T01:12:44.056" v="664" actId="1076"/>
          <ac:spMkLst>
            <pc:docMk/>
            <pc:sldMk cId="2557982727" sldId="304"/>
            <ac:spMk id="5" creationId="{8E309016-DF12-571E-4F4A-4BCDDD1A038F}"/>
          </ac:spMkLst>
        </pc:spChg>
        <pc:spChg chg="add mod">
          <ac:chgData name="TAN Mei Yi [Harrisdale Senior High School]" userId="f9f029c9-d743-4d60-9f2c-e74bdec1ab07" providerId="ADAL" clId="{B400698A-0626-41AC-BE53-F57D5A41F51A}" dt="2023-03-08T01:13:10.028" v="682" actId="6549"/>
          <ac:spMkLst>
            <pc:docMk/>
            <pc:sldMk cId="2557982727" sldId="304"/>
            <ac:spMk id="6" creationId="{CB22D91F-8FAB-8EB5-C708-4AD5CEB74837}"/>
          </ac:spMkLst>
        </pc:spChg>
        <pc:spChg chg="add mod">
          <ac:chgData name="TAN Mei Yi [Harrisdale Senior High School]" userId="f9f029c9-d743-4d60-9f2c-e74bdec1ab07" providerId="ADAL" clId="{B400698A-0626-41AC-BE53-F57D5A41F51A}" dt="2023-03-08T01:14:13.948" v="706" actId="1076"/>
          <ac:spMkLst>
            <pc:docMk/>
            <pc:sldMk cId="2557982727" sldId="304"/>
            <ac:spMk id="7" creationId="{8FB1460D-0999-8C85-3BB4-2E7240B7A0B2}"/>
          </ac:spMkLst>
        </pc:spChg>
        <pc:spChg chg="add mod">
          <ac:chgData name="TAN Mei Yi [Harrisdale Senior High School]" userId="f9f029c9-d743-4d60-9f2c-e74bdec1ab07" providerId="ADAL" clId="{B400698A-0626-41AC-BE53-F57D5A41F51A}" dt="2023-03-08T01:20:30.020" v="834" actId="20577"/>
          <ac:spMkLst>
            <pc:docMk/>
            <pc:sldMk cId="2557982727" sldId="304"/>
            <ac:spMk id="8" creationId="{D516AB04-8064-829C-2C64-94B2319722DF}"/>
          </ac:spMkLst>
        </pc:spChg>
        <pc:spChg chg="add mod">
          <ac:chgData name="TAN Mei Yi [Harrisdale Senior High School]" userId="f9f029c9-d743-4d60-9f2c-e74bdec1ab07" providerId="ADAL" clId="{B400698A-0626-41AC-BE53-F57D5A41F51A}" dt="2023-03-08T01:20:35.029" v="838" actId="20577"/>
          <ac:spMkLst>
            <pc:docMk/>
            <pc:sldMk cId="2557982727" sldId="304"/>
            <ac:spMk id="9" creationId="{33F6A07B-F50A-0E2B-A200-A5B23864F49B}"/>
          </ac:spMkLst>
        </pc:spChg>
        <pc:spChg chg="add mod">
          <ac:chgData name="TAN Mei Yi [Harrisdale Senior High School]" userId="f9f029c9-d743-4d60-9f2c-e74bdec1ab07" providerId="ADAL" clId="{B400698A-0626-41AC-BE53-F57D5A41F51A}" dt="2023-03-08T01:20:37.934" v="842" actId="20577"/>
          <ac:spMkLst>
            <pc:docMk/>
            <pc:sldMk cId="2557982727" sldId="304"/>
            <ac:spMk id="10" creationId="{0D74323E-C165-56A8-3B80-FEE75F8EDDBE}"/>
          </ac:spMkLst>
        </pc:spChg>
        <pc:spChg chg="add mod">
          <ac:chgData name="TAN Mei Yi [Harrisdale Senior High School]" userId="f9f029c9-d743-4d60-9f2c-e74bdec1ab07" providerId="ADAL" clId="{B400698A-0626-41AC-BE53-F57D5A41F51A}" dt="2023-03-08T01:20:51.736" v="848" actId="20577"/>
          <ac:spMkLst>
            <pc:docMk/>
            <pc:sldMk cId="2557982727" sldId="304"/>
            <ac:spMk id="11" creationId="{0D2C1517-9CAE-A07D-5123-E99B43E8E9B3}"/>
          </ac:spMkLst>
        </pc:spChg>
        <pc:spChg chg="add del mod">
          <ac:chgData name="TAN Mei Yi [Harrisdale Senior High School]" userId="f9f029c9-d743-4d60-9f2c-e74bdec1ab07" providerId="ADAL" clId="{B400698A-0626-41AC-BE53-F57D5A41F51A}" dt="2023-03-08T01:21:25.032" v="849" actId="478"/>
          <ac:spMkLst>
            <pc:docMk/>
            <pc:sldMk cId="2557982727" sldId="304"/>
            <ac:spMk id="12" creationId="{304FF0D7-7EF9-AF4C-ACCD-0AE1367386F3}"/>
          </ac:spMkLst>
        </pc:spChg>
        <pc:spChg chg="add mod">
          <ac:chgData name="TAN Mei Yi [Harrisdale Senior High School]" userId="f9f029c9-d743-4d60-9f2c-e74bdec1ab07" providerId="ADAL" clId="{B400698A-0626-41AC-BE53-F57D5A41F51A}" dt="2023-03-08T01:21:35.831" v="856" actId="1076"/>
          <ac:spMkLst>
            <pc:docMk/>
            <pc:sldMk cId="2557982727" sldId="304"/>
            <ac:spMk id="13" creationId="{FA41631B-BEF9-FFDD-2838-6660602713B6}"/>
          </ac:spMkLst>
        </pc:spChg>
        <pc:spChg chg="mod">
          <ac:chgData name="TAN Mei Yi [Harrisdale Senior High School]" userId="f9f029c9-d743-4d60-9f2c-e74bdec1ab07" providerId="ADAL" clId="{B400698A-0626-41AC-BE53-F57D5A41F51A}" dt="2023-03-08T00:29:30.885" v="534" actId="207"/>
          <ac:spMkLst>
            <pc:docMk/>
            <pc:sldMk cId="2557982727" sldId="304"/>
            <ac:spMk id="14" creationId="{A4FC51D4-53D3-4FCA-A8BE-3A5E3C87901F}"/>
          </ac:spMkLst>
        </pc:spChg>
        <pc:picChg chg="del">
          <ac:chgData name="TAN Mei Yi [Harrisdale Senior High School]" userId="f9f029c9-d743-4d60-9f2c-e74bdec1ab07" providerId="ADAL" clId="{B400698A-0626-41AC-BE53-F57D5A41F51A}" dt="2023-03-08T01:00:39.042" v="622" actId="478"/>
          <ac:picMkLst>
            <pc:docMk/>
            <pc:sldMk cId="2557982727" sldId="304"/>
            <ac:picMk id="4" creationId="{00000000-0000-0000-0000-000000000000}"/>
          </ac:picMkLst>
        </pc:picChg>
        <pc:inkChg chg="del">
          <ac:chgData name="TAN Mei Yi [Harrisdale Senior High School]" userId="f9f029c9-d743-4d60-9f2c-e74bdec1ab07" providerId="ADAL" clId="{B400698A-0626-41AC-BE53-F57D5A41F51A}" dt="2023-03-08T01:00:40.809" v="623" actId="478"/>
          <ac:inkMkLst>
            <pc:docMk/>
            <pc:sldMk cId="2557982727" sldId="304"/>
            <ac:inkMk id="2" creationId="{4EFFE5DB-C490-4891-B465-84E0863A5C71}"/>
          </ac:inkMkLst>
        </pc:inkChg>
      </pc:sldChg>
      <pc:sldChg chg="addSp delSp modSp add mod delAnim modAnim">
        <pc:chgData name="TAN Mei Yi [Harrisdale Senior High School]" userId="f9f029c9-d743-4d60-9f2c-e74bdec1ab07" providerId="ADAL" clId="{B400698A-0626-41AC-BE53-F57D5A41F51A}" dt="2023-03-08T01:26:07.288" v="1046" actId="404"/>
        <pc:sldMkLst>
          <pc:docMk/>
          <pc:sldMk cId="303723525" sldId="305"/>
        </pc:sldMkLst>
        <pc:spChg chg="mod">
          <ac:chgData name="TAN Mei Yi [Harrisdale Senior High School]" userId="f9f029c9-d743-4d60-9f2c-e74bdec1ab07" providerId="ADAL" clId="{B400698A-0626-41AC-BE53-F57D5A41F51A}" dt="2023-03-08T01:14:53.328" v="791" actId="21"/>
          <ac:spMkLst>
            <pc:docMk/>
            <pc:sldMk cId="303723525" sldId="305"/>
            <ac:spMk id="3" creationId="{00000000-0000-0000-0000-000000000000}"/>
          </ac:spMkLst>
        </pc:spChg>
        <pc:spChg chg="mod">
          <ac:chgData name="TAN Mei Yi [Harrisdale Senior High School]" userId="f9f029c9-d743-4d60-9f2c-e74bdec1ab07" providerId="ADAL" clId="{B400698A-0626-41AC-BE53-F57D5A41F51A}" dt="2023-03-08T01:15:49.650" v="803" actId="20577"/>
          <ac:spMkLst>
            <pc:docMk/>
            <pc:sldMk cId="303723525" sldId="305"/>
            <ac:spMk id="5" creationId="{8E309016-DF12-571E-4F4A-4BCDDD1A038F}"/>
          </ac:spMkLst>
        </pc:spChg>
        <pc:spChg chg="del">
          <ac:chgData name="TAN Mei Yi [Harrisdale Senior High School]" userId="f9f029c9-d743-4d60-9f2c-e74bdec1ab07" providerId="ADAL" clId="{B400698A-0626-41AC-BE53-F57D5A41F51A}" dt="2023-03-08T01:15:53.958" v="804" actId="478"/>
          <ac:spMkLst>
            <pc:docMk/>
            <pc:sldMk cId="303723525" sldId="305"/>
            <ac:spMk id="6" creationId="{CB22D91F-8FAB-8EB5-C708-4AD5CEB74837}"/>
          </ac:spMkLst>
        </pc:spChg>
        <pc:spChg chg="del">
          <ac:chgData name="TAN Mei Yi [Harrisdale Senior High School]" userId="f9f029c9-d743-4d60-9f2c-e74bdec1ab07" providerId="ADAL" clId="{B400698A-0626-41AC-BE53-F57D5A41F51A}" dt="2023-03-08T01:15:53.958" v="804" actId="478"/>
          <ac:spMkLst>
            <pc:docMk/>
            <pc:sldMk cId="303723525" sldId="305"/>
            <ac:spMk id="7" creationId="{8FB1460D-0999-8C85-3BB4-2E7240B7A0B2}"/>
          </ac:spMkLst>
        </pc:spChg>
        <pc:spChg chg="add mod">
          <ac:chgData name="TAN Mei Yi [Harrisdale Senior High School]" userId="f9f029c9-d743-4d60-9f2c-e74bdec1ab07" providerId="ADAL" clId="{B400698A-0626-41AC-BE53-F57D5A41F51A}" dt="2023-03-08T01:21:55.532" v="858" actId="1076"/>
          <ac:spMkLst>
            <pc:docMk/>
            <pc:sldMk cId="303723525" sldId="305"/>
            <ac:spMk id="9" creationId="{47A2F0E3-23A5-89C3-D007-FE56E5EA91AA}"/>
          </ac:spMkLst>
        </pc:spChg>
        <pc:spChg chg="add mod">
          <ac:chgData name="TAN Mei Yi [Harrisdale Senior High School]" userId="f9f029c9-d743-4d60-9f2c-e74bdec1ab07" providerId="ADAL" clId="{B400698A-0626-41AC-BE53-F57D5A41F51A}" dt="2023-03-08T01:22:13.527" v="865"/>
          <ac:spMkLst>
            <pc:docMk/>
            <pc:sldMk cId="303723525" sldId="305"/>
            <ac:spMk id="10" creationId="{821B2385-E95D-AAB5-47F1-B6148D02EB28}"/>
          </ac:spMkLst>
        </pc:spChg>
        <pc:spChg chg="add mod">
          <ac:chgData name="TAN Mei Yi [Harrisdale Senior High School]" userId="f9f029c9-d743-4d60-9f2c-e74bdec1ab07" providerId="ADAL" clId="{B400698A-0626-41AC-BE53-F57D5A41F51A}" dt="2023-03-08T01:26:07.288" v="1046" actId="404"/>
          <ac:spMkLst>
            <pc:docMk/>
            <pc:sldMk cId="303723525" sldId="305"/>
            <ac:spMk id="11" creationId="{77AB2929-EA1C-EB6C-B4A1-304F64588570}"/>
          </ac:spMkLst>
        </pc:spChg>
        <pc:spChg chg="add mod">
          <ac:chgData name="TAN Mei Yi [Harrisdale Senior High School]" userId="f9f029c9-d743-4d60-9f2c-e74bdec1ab07" providerId="ADAL" clId="{B400698A-0626-41AC-BE53-F57D5A41F51A}" dt="2023-03-08T01:22:46.850" v="878"/>
          <ac:spMkLst>
            <pc:docMk/>
            <pc:sldMk cId="303723525" sldId="305"/>
            <ac:spMk id="12" creationId="{FE76D975-8271-33FB-7F0C-FBACDA493420}"/>
          </ac:spMkLst>
        </pc:spChg>
        <pc:spChg chg="add mod">
          <ac:chgData name="TAN Mei Yi [Harrisdale Senior High School]" userId="f9f029c9-d743-4d60-9f2c-e74bdec1ab07" providerId="ADAL" clId="{B400698A-0626-41AC-BE53-F57D5A41F51A}" dt="2023-03-08T01:23:09.715" v="883" actId="20577"/>
          <ac:spMkLst>
            <pc:docMk/>
            <pc:sldMk cId="303723525" sldId="305"/>
            <ac:spMk id="13" creationId="{334E7374-9707-EA45-4079-791C52E70225}"/>
          </ac:spMkLst>
        </pc:spChg>
        <pc:spChg chg="add mod">
          <ac:chgData name="TAN Mei Yi [Harrisdale Senior High School]" userId="f9f029c9-d743-4d60-9f2c-e74bdec1ab07" providerId="ADAL" clId="{B400698A-0626-41AC-BE53-F57D5A41F51A}" dt="2023-03-08T01:23:28.234" v="926" actId="20577"/>
          <ac:spMkLst>
            <pc:docMk/>
            <pc:sldMk cId="303723525" sldId="305"/>
            <ac:spMk id="15" creationId="{6D66F685-C9CC-AE35-3C30-A7495A18AD27}"/>
          </ac:spMkLst>
        </pc:spChg>
        <pc:picChg chg="add mod">
          <ac:chgData name="TAN Mei Yi [Harrisdale Senior High School]" userId="f9f029c9-d743-4d60-9f2c-e74bdec1ab07" providerId="ADAL" clId="{B400698A-0626-41AC-BE53-F57D5A41F51A}" dt="2023-03-08T01:15:09.682" v="795" actId="1076"/>
          <ac:picMkLst>
            <pc:docMk/>
            <pc:sldMk cId="303723525" sldId="305"/>
            <ac:picMk id="2" creationId="{86E84630-3040-205A-52A8-4F4306C06DFA}"/>
          </ac:picMkLst>
        </pc:picChg>
        <pc:inkChg chg="add mod">
          <ac:chgData name="TAN Mei Yi [Harrisdale Senior High School]" userId="f9f029c9-d743-4d60-9f2c-e74bdec1ab07" providerId="ADAL" clId="{B400698A-0626-41AC-BE53-F57D5A41F51A}" dt="2023-03-08T01:15:09.682" v="795" actId="1076"/>
          <ac:inkMkLst>
            <pc:docMk/>
            <pc:sldMk cId="303723525" sldId="305"/>
            <ac:inkMk id="4" creationId="{123B3EFD-51DD-5CD0-88A9-2850B4E4ABDD}"/>
          </ac:inkMkLst>
        </pc:inkChg>
        <pc:inkChg chg="add mod">
          <ac:chgData name="TAN Mei Yi [Harrisdale Senior High School]" userId="f9f029c9-d743-4d60-9f2c-e74bdec1ab07" providerId="ADAL" clId="{B400698A-0626-41AC-BE53-F57D5A41F51A}" dt="2023-03-08T01:15:09.682" v="795" actId="1076"/>
          <ac:inkMkLst>
            <pc:docMk/>
            <pc:sldMk cId="303723525" sldId="305"/>
            <ac:inkMk id="8" creationId="{120C7324-F1F5-2FF2-CD89-005EC888D3D3}"/>
          </ac:inkMkLst>
        </pc:inkChg>
      </pc:sldChg>
      <pc:sldChg chg="add del">
        <pc:chgData name="TAN Mei Yi [Harrisdale Senior High School]" userId="f9f029c9-d743-4d60-9f2c-e74bdec1ab07" providerId="ADAL" clId="{B400698A-0626-41AC-BE53-F57D5A41F51A}" dt="2023-03-08T00:30:37.087" v="592"/>
        <pc:sldMkLst>
          <pc:docMk/>
          <pc:sldMk cId="3160062723" sldId="305"/>
        </pc:sldMkLst>
      </pc:sldChg>
      <pc:sldChg chg="add del">
        <pc:chgData name="TAN Mei Yi [Harrisdale Senior High School]" userId="f9f029c9-d743-4d60-9f2c-e74bdec1ab07" providerId="ADAL" clId="{B400698A-0626-41AC-BE53-F57D5A41F51A}" dt="2023-03-08T00:30:31.191" v="589"/>
        <pc:sldMkLst>
          <pc:docMk/>
          <pc:sldMk cId="4033466801" sldId="305"/>
        </pc:sldMkLst>
      </pc:sldChg>
      <pc:sldChg chg="delSp modSp add mod delAnim modAnim">
        <pc:chgData name="TAN Mei Yi [Harrisdale Senior High School]" userId="f9f029c9-d743-4d60-9f2c-e74bdec1ab07" providerId="ADAL" clId="{B400698A-0626-41AC-BE53-F57D5A41F51A}" dt="2023-03-08T01:25:34.344" v="1042"/>
        <pc:sldMkLst>
          <pc:docMk/>
          <pc:sldMk cId="364039144" sldId="306"/>
        </pc:sldMkLst>
        <pc:spChg chg="mod">
          <ac:chgData name="TAN Mei Yi [Harrisdale Senior High School]" userId="f9f029c9-d743-4d60-9f2c-e74bdec1ab07" providerId="ADAL" clId="{B400698A-0626-41AC-BE53-F57D5A41F51A}" dt="2023-03-08T01:24:54.696" v="1029" actId="1076"/>
          <ac:spMkLst>
            <pc:docMk/>
            <pc:sldMk cId="364039144" sldId="306"/>
            <ac:spMk id="2" creationId="{7574097C-A463-A774-A5E1-BD1F2F567B82}"/>
          </ac:spMkLst>
        </pc:spChg>
        <pc:spChg chg="mod">
          <ac:chgData name="TAN Mei Yi [Harrisdale Senior High School]" userId="f9f029c9-d743-4d60-9f2c-e74bdec1ab07" providerId="ADAL" clId="{B400698A-0626-41AC-BE53-F57D5A41F51A}" dt="2023-03-08T01:25:26.395" v="1039" actId="20577"/>
          <ac:spMkLst>
            <pc:docMk/>
            <pc:sldMk cId="364039144" sldId="306"/>
            <ac:spMk id="3" creationId="{00000000-0000-0000-0000-000000000000}"/>
          </ac:spMkLst>
        </pc:spChg>
        <pc:spChg chg="mod">
          <ac:chgData name="TAN Mei Yi [Harrisdale Senior High School]" userId="f9f029c9-d743-4d60-9f2c-e74bdec1ab07" providerId="ADAL" clId="{B400698A-0626-41AC-BE53-F57D5A41F51A}" dt="2023-03-08T01:24:16.230" v="947" actId="20577"/>
          <ac:spMkLst>
            <pc:docMk/>
            <pc:sldMk cId="364039144" sldId="306"/>
            <ac:spMk id="6" creationId="{B6565F03-6FB8-4B77-A798-2B2E2399B980}"/>
          </ac:spMkLst>
        </pc:spChg>
        <pc:spChg chg="del">
          <ac:chgData name="TAN Mei Yi [Harrisdale Senior High School]" userId="f9f029c9-d743-4d60-9f2c-e74bdec1ab07" providerId="ADAL" clId="{B400698A-0626-41AC-BE53-F57D5A41F51A}" dt="2023-03-08T01:24:58.353" v="1030" actId="478"/>
          <ac:spMkLst>
            <pc:docMk/>
            <pc:sldMk cId="364039144" sldId="306"/>
            <ac:spMk id="7" creationId="{C0CFE431-4D39-00E1-3346-0C89618F1811}"/>
          </ac:spMkLst>
        </pc:spChg>
        <pc:spChg chg="del">
          <ac:chgData name="TAN Mei Yi [Harrisdale Senior High School]" userId="f9f029c9-d743-4d60-9f2c-e74bdec1ab07" providerId="ADAL" clId="{B400698A-0626-41AC-BE53-F57D5A41F51A}" dt="2023-03-08T01:24:58.353" v="1030" actId="478"/>
          <ac:spMkLst>
            <pc:docMk/>
            <pc:sldMk cId="364039144" sldId="306"/>
            <ac:spMk id="8" creationId="{9A254071-A53C-723A-52FF-BC53A3E9B16F}"/>
          </ac:spMkLst>
        </pc:spChg>
        <pc:spChg chg="del">
          <ac:chgData name="TAN Mei Yi [Harrisdale Senior High School]" userId="f9f029c9-d743-4d60-9f2c-e74bdec1ab07" providerId="ADAL" clId="{B400698A-0626-41AC-BE53-F57D5A41F51A}" dt="2023-03-08T01:24:58.353" v="1030" actId="478"/>
          <ac:spMkLst>
            <pc:docMk/>
            <pc:sldMk cId="364039144" sldId="306"/>
            <ac:spMk id="11" creationId="{6F38DC4F-A839-2892-8F4D-8EF75AAAE7F6}"/>
          </ac:spMkLst>
        </pc:spChg>
        <pc:spChg chg="del">
          <ac:chgData name="TAN Mei Yi [Harrisdale Senior High School]" userId="f9f029c9-d743-4d60-9f2c-e74bdec1ab07" providerId="ADAL" clId="{B400698A-0626-41AC-BE53-F57D5A41F51A}" dt="2023-03-08T01:24:58.353" v="1030" actId="478"/>
          <ac:spMkLst>
            <pc:docMk/>
            <pc:sldMk cId="364039144" sldId="306"/>
            <ac:spMk id="15" creationId="{AE81815A-3DD4-6248-3921-7D817EDC9F0D}"/>
          </ac:spMkLst>
        </pc:spChg>
        <pc:spChg chg="del">
          <ac:chgData name="TAN Mei Yi [Harrisdale Senior High School]" userId="f9f029c9-d743-4d60-9f2c-e74bdec1ab07" providerId="ADAL" clId="{B400698A-0626-41AC-BE53-F57D5A41F51A}" dt="2023-03-08T01:25:00.467" v="1031" actId="478"/>
          <ac:spMkLst>
            <pc:docMk/>
            <pc:sldMk cId="364039144" sldId="306"/>
            <ac:spMk id="16" creationId="{0120B82A-D05C-5F96-B135-6C0C11613FF6}"/>
          </ac:spMkLst>
        </pc:spChg>
        <pc:picChg chg="mod">
          <ac:chgData name="TAN Mei Yi [Harrisdale Senior High School]" userId="f9f029c9-d743-4d60-9f2c-e74bdec1ab07" providerId="ADAL" clId="{B400698A-0626-41AC-BE53-F57D5A41F51A}" dt="2023-03-08T01:25:28.963" v="1040" actId="1076"/>
          <ac:picMkLst>
            <pc:docMk/>
            <pc:sldMk cId="364039144" sldId="306"/>
            <ac:picMk id="10" creationId="{9E6DAC2A-3E90-C2CE-031D-1DD891EE3693}"/>
          </ac:picMkLst>
        </pc:picChg>
        <pc:picChg chg="mod">
          <ac:chgData name="TAN Mei Yi [Harrisdale Senior High School]" userId="f9f029c9-d743-4d60-9f2c-e74bdec1ab07" providerId="ADAL" clId="{B400698A-0626-41AC-BE53-F57D5A41F51A}" dt="2023-03-08T01:25:30.663" v="1041" actId="1076"/>
          <ac:picMkLst>
            <pc:docMk/>
            <pc:sldMk cId="364039144" sldId="306"/>
            <ac:picMk id="14" creationId="{8F78FDAC-5280-CD62-14B5-AE35512866C0}"/>
          </ac:picMkLst>
        </pc:picChg>
        <pc:inkChg chg="del">
          <ac:chgData name="TAN Mei Yi [Harrisdale Senior High School]" userId="f9f029c9-d743-4d60-9f2c-e74bdec1ab07" providerId="ADAL" clId="{B400698A-0626-41AC-BE53-F57D5A41F51A}" dt="2023-03-08T01:25:00.467" v="1031" actId="478"/>
          <ac:inkMkLst>
            <pc:docMk/>
            <pc:sldMk cId="364039144" sldId="306"/>
            <ac:inkMk id="12" creationId="{3A857308-F66A-27F4-BF26-FC0C26460EC9}"/>
          </ac:inkMkLst>
        </pc:inkChg>
      </pc:sldChg>
      <pc:sldChg chg="add del">
        <pc:chgData name="TAN Mei Yi [Harrisdale Senior High School]" userId="f9f029c9-d743-4d60-9f2c-e74bdec1ab07" providerId="ADAL" clId="{B400698A-0626-41AC-BE53-F57D5A41F51A}" dt="2023-03-08T01:26:38.218" v="1052"/>
        <pc:sldMkLst>
          <pc:docMk/>
          <pc:sldMk cId="1684438259" sldId="307"/>
        </pc:sldMkLst>
      </pc:sldChg>
    </pc:docChg>
  </pc:docChgLst>
  <pc:docChgLst>
    <pc:chgData name="TAN Mei Yi [Harrisdale Senior High School]" userId="f9f029c9-d743-4d60-9f2c-e74bdec1ab07" providerId="ADAL" clId="{F5D9525F-F42D-4793-A437-E116E24B8C02}"/>
    <pc:docChg chg="custSel addSld delSld modSld">
      <pc:chgData name="TAN Mei Yi [Harrisdale Senior High School]" userId="f9f029c9-d743-4d60-9f2c-e74bdec1ab07" providerId="ADAL" clId="{F5D9525F-F42D-4793-A437-E116E24B8C02}" dt="2023-03-17T02:49:12.014" v="1083" actId="20577"/>
      <pc:docMkLst>
        <pc:docMk/>
      </pc:docMkLst>
      <pc:sldChg chg="del">
        <pc:chgData name="TAN Mei Yi [Harrisdale Senior High School]" userId="f9f029c9-d743-4d60-9f2c-e74bdec1ab07" providerId="ADAL" clId="{F5D9525F-F42D-4793-A437-E116E24B8C02}" dt="2023-03-17T01:30:04.889" v="70" actId="47"/>
        <pc:sldMkLst>
          <pc:docMk/>
          <pc:sldMk cId="2606308892" sldId="257"/>
        </pc:sldMkLst>
      </pc:sldChg>
      <pc:sldChg chg="del">
        <pc:chgData name="TAN Mei Yi [Harrisdale Senior High School]" userId="f9f029c9-d743-4d60-9f2c-e74bdec1ab07" providerId="ADAL" clId="{F5D9525F-F42D-4793-A437-E116E24B8C02}" dt="2023-03-17T01:30:04.889" v="70" actId="47"/>
        <pc:sldMkLst>
          <pc:docMk/>
          <pc:sldMk cId="2295786798" sldId="258"/>
        </pc:sldMkLst>
      </pc:sldChg>
      <pc:sldChg chg="del">
        <pc:chgData name="TAN Mei Yi [Harrisdale Senior High School]" userId="f9f029c9-d743-4d60-9f2c-e74bdec1ab07" providerId="ADAL" clId="{F5D9525F-F42D-4793-A437-E116E24B8C02}" dt="2023-03-17T01:30:04.889" v="70" actId="47"/>
        <pc:sldMkLst>
          <pc:docMk/>
          <pc:sldMk cId="3549722304" sldId="259"/>
        </pc:sldMkLst>
      </pc:sldChg>
      <pc:sldChg chg="del">
        <pc:chgData name="TAN Mei Yi [Harrisdale Senior High School]" userId="f9f029c9-d743-4d60-9f2c-e74bdec1ab07" providerId="ADAL" clId="{F5D9525F-F42D-4793-A437-E116E24B8C02}" dt="2023-03-17T01:30:04.889" v="70" actId="47"/>
        <pc:sldMkLst>
          <pc:docMk/>
          <pc:sldMk cId="752510683" sldId="260"/>
        </pc:sldMkLst>
      </pc:sldChg>
      <pc:sldChg chg="del">
        <pc:chgData name="TAN Mei Yi [Harrisdale Senior High School]" userId="f9f029c9-d743-4d60-9f2c-e74bdec1ab07" providerId="ADAL" clId="{F5D9525F-F42D-4793-A437-E116E24B8C02}" dt="2023-03-17T01:30:04.889" v="70" actId="47"/>
        <pc:sldMkLst>
          <pc:docMk/>
          <pc:sldMk cId="3141336886" sldId="265"/>
        </pc:sldMkLst>
      </pc:sldChg>
      <pc:sldChg chg="del">
        <pc:chgData name="TAN Mei Yi [Harrisdale Senior High School]" userId="f9f029c9-d743-4d60-9f2c-e74bdec1ab07" providerId="ADAL" clId="{F5D9525F-F42D-4793-A437-E116E24B8C02}" dt="2023-03-17T01:30:04.889" v="70" actId="47"/>
        <pc:sldMkLst>
          <pc:docMk/>
          <pc:sldMk cId="3401258836" sldId="266"/>
        </pc:sldMkLst>
      </pc:sldChg>
      <pc:sldChg chg="del">
        <pc:chgData name="TAN Mei Yi [Harrisdale Senior High School]" userId="f9f029c9-d743-4d60-9f2c-e74bdec1ab07" providerId="ADAL" clId="{F5D9525F-F42D-4793-A437-E116E24B8C02}" dt="2023-03-17T01:30:04.889" v="70" actId="47"/>
        <pc:sldMkLst>
          <pc:docMk/>
          <pc:sldMk cId="3400704113" sldId="268"/>
        </pc:sldMkLst>
      </pc:sldChg>
      <pc:sldChg chg="del">
        <pc:chgData name="TAN Mei Yi [Harrisdale Senior High School]" userId="f9f029c9-d743-4d60-9f2c-e74bdec1ab07" providerId="ADAL" clId="{F5D9525F-F42D-4793-A437-E116E24B8C02}" dt="2023-03-17T01:30:04.889" v="70" actId="47"/>
        <pc:sldMkLst>
          <pc:docMk/>
          <pc:sldMk cId="3266348731" sldId="269"/>
        </pc:sldMkLst>
      </pc:sldChg>
      <pc:sldChg chg="del">
        <pc:chgData name="TAN Mei Yi [Harrisdale Senior High School]" userId="f9f029c9-d743-4d60-9f2c-e74bdec1ab07" providerId="ADAL" clId="{F5D9525F-F42D-4793-A437-E116E24B8C02}" dt="2023-03-17T01:30:04.889" v="70" actId="47"/>
        <pc:sldMkLst>
          <pc:docMk/>
          <pc:sldMk cId="1686747282" sldId="270"/>
        </pc:sldMkLst>
      </pc:sldChg>
      <pc:sldChg chg="del">
        <pc:chgData name="TAN Mei Yi [Harrisdale Senior High School]" userId="f9f029c9-d743-4d60-9f2c-e74bdec1ab07" providerId="ADAL" clId="{F5D9525F-F42D-4793-A437-E116E24B8C02}" dt="2023-03-17T01:30:04.889" v="70" actId="47"/>
        <pc:sldMkLst>
          <pc:docMk/>
          <pc:sldMk cId="3364547943" sldId="271"/>
        </pc:sldMkLst>
      </pc:sldChg>
      <pc:sldChg chg="del">
        <pc:chgData name="TAN Mei Yi [Harrisdale Senior High School]" userId="f9f029c9-d743-4d60-9f2c-e74bdec1ab07" providerId="ADAL" clId="{F5D9525F-F42D-4793-A437-E116E24B8C02}" dt="2023-03-17T01:30:04.889" v="70" actId="47"/>
        <pc:sldMkLst>
          <pc:docMk/>
          <pc:sldMk cId="1791804202" sldId="272"/>
        </pc:sldMkLst>
      </pc:sldChg>
      <pc:sldChg chg="modSp mod">
        <pc:chgData name="TAN Mei Yi [Harrisdale Senior High School]" userId="f9f029c9-d743-4d60-9f2c-e74bdec1ab07" providerId="ADAL" clId="{F5D9525F-F42D-4793-A437-E116E24B8C02}" dt="2023-03-17T01:40:05.838" v="814" actId="20577"/>
        <pc:sldMkLst>
          <pc:docMk/>
          <pc:sldMk cId="3000480193" sldId="288"/>
        </pc:sldMkLst>
        <pc:spChg chg="mod">
          <ac:chgData name="TAN Mei Yi [Harrisdale Senior High School]" userId="f9f029c9-d743-4d60-9f2c-e74bdec1ab07" providerId="ADAL" clId="{F5D9525F-F42D-4793-A437-E116E24B8C02}" dt="2023-03-17T01:40:05.838" v="814" actId="20577"/>
          <ac:spMkLst>
            <pc:docMk/>
            <pc:sldMk cId="3000480193" sldId="288"/>
            <ac:spMk id="5" creationId="{00000000-0000-0000-0000-000000000000}"/>
          </ac:spMkLst>
        </pc:spChg>
      </pc:sldChg>
      <pc:sldChg chg="modSp mod">
        <pc:chgData name="TAN Mei Yi [Harrisdale Senior High School]" userId="f9f029c9-d743-4d60-9f2c-e74bdec1ab07" providerId="ADAL" clId="{F5D9525F-F42D-4793-A437-E116E24B8C02}" dt="2023-03-17T01:25:51.698" v="63" actId="20577"/>
        <pc:sldMkLst>
          <pc:docMk/>
          <pc:sldMk cId="2226349418" sldId="292"/>
        </pc:sldMkLst>
        <pc:spChg chg="mod">
          <ac:chgData name="TAN Mei Yi [Harrisdale Senior High School]" userId="f9f029c9-d743-4d60-9f2c-e74bdec1ab07" providerId="ADAL" clId="{F5D9525F-F42D-4793-A437-E116E24B8C02}" dt="2023-03-17T01:25:43.613" v="20" actId="20577"/>
          <ac:spMkLst>
            <pc:docMk/>
            <pc:sldMk cId="2226349418" sldId="292"/>
            <ac:spMk id="21" creationId="{8E7845BC-DC72-44E1-BABF-6AFB4DC3022D}"/>
          </ac:spMkLst>
        </pc:spChg>
        <pc:spChg chg="mod">
          <ac:chgData name="TAN Mei Yi [Harrisdale Senior High School]" userId="f9f029c9-d743-4d60-9f2c-e74bdec1ab07" providerId="ADAL" clId="{F5D9525F-F42D-4793-A437-E116E24B8C02}" dt="2023-03-17T01:25:51.698" v="63" actId="20577"/>
          <ac:spMkLst>
            <pc:docMk/>
            <pc:sldMk cId="2226349418" sldId="292"/>
            <ac:spMk id="22" creationId="{046BE2BE-401B-43B6-9F59-E6AE635E14BD}"/>
          </ac:spMkLst>
        </pc:spChg>
      </pc:sldChg>
      <pc:sldChg chg="del">
        <pc:chgData name="TAN Mei Yi [Harrisdale Senior High School]" userId="f9f029c9-d743-4d60-9f2c-e74bdec1ab07" providerId="ADAL" clId="{F5D9525F-F42D-4793-A437-E116E24B8C02}" dt="2023-03-17T01:30:04.889" v="70" actId="47"/>
        <pc:sldMkLst>
          <pc:docMk/>
          <pc:sldMk cId="1839490353" sldId="308"/>
        </pc:sldMkLst>
      </pc:sldChg>
      <pc:sldChg chg="del">
        <pc:chgData name="TAN Mei Yi [Harrisdale Senior High School]" userId="f9f029c9-d743-4d60-9f2c-e74bdec1ab07" providerId="ADAL" clId="{F5D9525F-F42D-4793-A437-E116E24B8C02}" dt="2023-03-17T01:30:04.889" v="70" actId="47"/>
        <pc:sldMkLst>
          <pc:docMk/>
          <pc:sldMk cId="3951545500" sldId="309"/>
        </pc:sldMkLst>
      </pc:sldChg>
      <pc:sldChg chg="del">
        <pc:chgData name="TAN Mei Yi [Harrisdale Senior High School]" userId="f9f029c9-d743-4d60-9f2c-e74bdec1ab07" providerId="ADAL" clId="{F5D9525F-F42D-4793-A437-E116E24B8C02}" dt="2023-03-17T01:30:04.889" v="70" actId="47"/>
        <pc:sldMkLst>
          <pc:docMk/>
          <pc:sldMk cId="1594853329" sldId="310"/>
        </pc:sldMkLst>
      </pc:sldChg>
      <pc:sldChg chg="del">
        <pc:chgData name="TAN Mei Yi [Harrisdale Senior High School]" userId="f9f029c9-d743-4d60-9f2c-e74bdec1ab07" providerId="ADAL" clId="{F5D9525F-F42D-4793-A437-E116E24B8C02}" dt="2023-03-17T01:30:04.889" v="70" actId="47"/>
        <pc:sldMkLst>
          <pc:docMk/>
          <pc:sldMk cId="3790420550" sldId="311"/>
        </pc:sldMkLst>
      </pc:sldChg>
      <pc:sldChg chg="del">
        <pc:chgData name="TAN Mei Yi [Harrisdale Senior High School]" userId="f9f029c9-d743-4d60-9f2c-e74bdec1ab07" providerId="ADAL" clId="{F5D9525F-F42D-4793-A437-E116E24B8C02}" dt="2023-03-17T01:30:04.889" v="70" actId="47"/>
        <pc:sldMkLst>
          <pc:docMk/>
          <pc:sldMk cId="2095706600" sldId="312"/>
        </pc:sldMkLst>
      </pc:sldChg>
      <pc:sldChg chg="del">
        <pc:chgData name="TAN Mei Yi [Harrisdale Senior High School]" userId="f9f029c9-d743-4d60-9f2c-e74bdec1ab07" providerId="ADAL" clId="{F5D9525F-F42D-4793-A437-E116E24B8C02}" dt="2023-03-17T01:30:04.889" v="70" actId="47"/>
        <pc:sldMkLst>
          <pc:docMk/>
          <pc:sldMk cId="1990818733" sldId="313"/>
        </pc:sldMkLst>
      </pc:sldChg>
      <pc:sldChg chg="del">
        <pc:chgData name="TAN Mei Yi [Harrisdale Senior High School]" userId="f9f029c9-d743-4d60-9f2c-e74bdec1ab07" providerId="ADAL" clId="{F5D9525F-F42D-4793-A437-E116E24B8C02}" dt="2023-03-17T01:30:04.889" v="70" actId="47"/>
        <pc:sldMkLst>
          <pc:docMk/>
          <pc:sldMk cId="3094949442" sldId="314"/>
        </pc:sldMkLst>
      </pc:sldChg>
      <pc:sldChg chg="modSp add mod">
        <pc:chgData name="TAN Mei Yi [Harrisdale Senior High School]" userId="f9f029c9-d743-4d60-9f2c-e74bdec1ab07" providerId="ADAL" clId="{F5D9525F-F42D-4793-A437-E116E24B8C02}" dt="2023-03-17T01:36:07.733" v="363" actId="20577"/>
        <pc:sldMkLst>
          <pc:docMk/>
          <pc:sldMk cId="3554718882" sldId="548"/>
        </pc:sldMkLst>
        <pc:spChg chg="mod">
          <ac:chgData name="TAN Mei Yi [Harrisdale Senior High School]" userId="f9f029c9-d743-4d60-9f2c-e74bdec1ab07" providerId="ADAL" clId="{F5D9525F-F42D-4793-A437-E116E24B8C02}" dt="2023-03-17T01:36:07.733" v="363" actId="20577"/>
          <ac:spMkLst>
            <pc:docMk/>
            <pc:sldMk cId="3554718882" sldId="548"/>
            <ac:spMk id="71" creationId="{9EBEE264-396E-4E54-8000-6F24F770F99A}"/>
          </ac:spMkLst>
        </pc:spChg>
      </pc:sldChg>
      <pc:sldChg chg="addSp modSp add">
        <pc:chgData name="TAN Mei Yi [Harrisdale Senior High School]" userId="f9f029c9-d743-4d60-9f2c-e74bdec1ab07" providerId="ADAL" clId="{F5D9525F-F42D-4793-A437-E116E24B8C02}" dt="2023-03-17T01:36:28.068" v="372"/>
        <pc:sldMkLst>
          <pc:docMk/>
          <pc:sldMk cId="3063221053" sldId="554"/>
        </pc:sldMkLst>
        <pc:spChg chg="add mod">
          <ac:chgData name="TAN Mei Yi [Harrisdale Senior High School]" userId="f9f029c9-d743-4d60-9f2c-e74bdec1ab07" providerId="ADAL" clId="{F5D9525F-F42D-4793-A437-E116E24B8C02}" dt="2023-03-17T01:36:28.068" v="372"/>
          <ac:spMkLst>
            <pc:docMk/>
            <pc:sldMk cId="3063221053" sldId="554"/>
            <ac:spMk id="2" creationId="{DBCDFD26-6492-A888-B87C-A6F8B8BB318C}"/>
          </ac:spMkLst>
        </pc:spChg>
      </pc:sldChg>
      <pc:sldChg chg="addSp delSp modSp add mod">
        <pc:chgData name="TAN Mei Yi [Harrisdale Senior High School]" userId="f9f029c9-d743-4d60-9f2c-e74bdec1ab07" providerId="ADAL" clId="{F5D9525F-F42D-4793-A437-E116E24B8C02}" dt="2023-03-17T01:36:13.584" v="365"/>
        <pc:sldMkLst>
          <pc:docMk/>
          <pc:sldMk cId="1789405768" sldId="556"/>
        </pc:sldMkLst>
        <pc:spChg chg="add mod">
          <ac:chgData name="TAN Mei Yi [Harrisdale Senior High School]" userId="f9f029c9-d743-4d60-9f2c-e74bdec1ab07" providerId="ADAL" clId="{F5D9525F-F42D-4793-A437-E116E24B8C02}" dt="2023-03-17T01:36:13.584" v="365"/>
          <ac:spMkLst>
            <pc:docMk/>
            <pc:sldMk cId="1789405768" sldId="556"/>
            <ac:spMk id="4" creationId="{D1BADCB1-DBB6-4153-4AF3-67962014BFFC}"/>
          </ac:spMkLst>
        </pc:spChg>
        <pc:spChg chg="del">
          <ac:chgData name="TAN Mei Yi [Harrisdale Senior High School]" userId="f9f029c9-d743-4d60-9f2c-e74bdec1ab07" providerId="ADAL" clId="{F5D9525F-F42D-4793-A437-E116E24B8C02}" dt="2023-03-17T01:36:13.235" v="364" actId="478"/>
          <ac:spMkLst>
            <pc:docMk/>
            <pc:sldMk cId="1789405768" sldId="556"/>
            <ac:spMk id="6" creationId="{9EBEE264-396E-4E54-8000-6F24F770F99A}"/>
          </ac:spMkLst>
        </pc:spChg>
      </pc:sldChg>
      <pc:sldChg chg="addSp delSp modSp add mod">
        <pc:chgData name="TAN Mei Yi [Harrisdale Senior High School]" userId="f9f029c9-d743-4d60-9f2c-e74bdec1ab07" providerId="ADAL" clId="{F5D9525F-F42D-4793-A437-E116E24B8C02}" dt="2023-03-17T01:36:19.756" v="369"/>
        <pc:sldMkLst>
          <pc:docMk/>
          <pc:sldMk cId="3099332800" sldId="559"/>
        </pc:sldMkLst>
        <pc:spChg chg="add mod">
          <ac:chgData name="TAN Mei Yi [Harrisdale Senior High School]" userId="f9f029c9-d743-4d60-9f2c-e74bdec1ab07" providerId="ADAL" clId="{F5D9525F-F42D-4793-A437-E116E24B8C02}" dt="2023-03-17T01:36:19.756" v="369"/>
          <ac:spMkLst>
            <pc:docMk/>
            <pc:sldMk cId="3099332800" sldId="559"/>
            <ac:spMk id="4" creationId="{E601CD9D-C6CB-A755-788C-85B96F185162}"/>
          </ac:spMkLst>
        </pc:spChg>
        <pc:spChg chg="del">
          <ac:chgData name="TAN Mei Yi [Harrisdale Senior High School]" userId="f9f029c9-d743-4d60-9f2c-e74bdec1ab07" providerId="ADAL" clId="{F5D9525F-F42D-4793-A437-E116E24B8C02}" dt="2023-03-17T01:36:19.572" v="368" actId="478"/>
          <ac:spMkLst>
            <pc:docMk/>
            <pc:sldMk cId="3099332800" sldId="559"/>
            <ac:spMk id="6" creationId="{9EBEE264-396E-4E54-8000-6F24F770F99A}"/>
          </ac:spMkLst>
        </pc:spChg>
      </pc:sldChg>
      <pc:sldChg chg="addSp delSp modSp add mod">
        <pc:chgData name="TAN Mei Yi [Harrisdale Senior High School]" userId="f9f029c9-d743-4d60-9f2c-e74bdec1ab07" providerId="ADAL" clId="{F5D9525F-F42D-4793-A437-E116E24B8C02}" dt="2023-03-17T01:36:23.769" v="371"/>
        <pc:sldMkLst>
          <pc:docMk/>
          <pc:sldMk cId="2359057682" sldId="560"/>
        </pc:sldMkLst>
        <pc:spChg chg="add mod">
          <ac:chgData name="TAN Mei Yi [Harrisdale Senior High School]" userId="f9f029c9-d743-4d60-9f2c-e74bdec1ab07" providerId="ADAL" clId="{F5D9525F-F42D-4793-A437-E116E24B8C02}" dt="2023-03-17T01:36:23.769" v="371"/>
          <ac:spMkLst>
            <pc:docMk/>
            <pc:sldMk cId="2359057682" sldId="560"/>
            <ac:spMk id="2" creationId="{0D81D0D6-68AB-F085-70F4-D63B81F953FF}"/>
          </ac:spMkLst>
        </pc:spChg>
        <pc:spChg chg="del">
          <ac:chgData name="TAN Mei Yi [Harrisdale Senior High School]" userId="f9f029c9-d743-4d60-9f2c-e74bdec1ab07" providerId="ADAL" clId="{F5D9525F-F42D-4793-A437-E116E24B8C02}" dt="2023-03-17T01:36:23.548" v="370" actId="478"/>
          <ac:spMkLst>
            <pc:docMk/>
            <pc:sldMk cId="2359057682" sldId="560"/>
            <ac:spMk id="20" creationId="{9EBEE264-396E-4E54-8000-6F24F770F99A}"/>
          </ac:spMkLst>
        </pc:spChg>
      </pc:sldChg>
      <pc:sldChg chg="addSp delSp modSp add mod">
        <pc:chgData name="TAN Mei Yi [Harrisdale Senior High School]" userId="f9f029c9-d743-4d60-9f2c-e74bdec1ab07" providerId="ADAL" clId="{F5D9525F-F42D-4793-A437-E116E24B8C02}" dt="2023-03-17T01:36:32.668" v="374"/>
        <pc:sldMkLst>
          <pc:docMk/>
          <pc:sldMk cId="1384065172" sldId="564"/>
        </pc:sldMkLst>
        <pc:spChg chg="del">
          <ac:chgData name="TAN Mei Yi [Harrisdale Senior High School]" userId="f9f029c9-d743-4d60-9f2c-e74bdec1ab07" providerId="ADAL" clId="{F5D9525F-F42D-4793-A437-E116E24B8C02}" dt="2023-03-17T01:36:32.386" v="373" actId="478"/>
          <ac:spMkLst>
            <pc:docMk/>
            <pc:sldMk cId="1384065172" sldId="564"/>
            <ac:spMk id="4" creationId="{ADC61CF9-700A-9873-8899-330C30A28096}"/>
          </ac:spMkLst>
        </pc:spChg>
        <pc:spChg chg="add mod">
          <ac:chgData name="TAN Mei Yi [Harrisdale Senior High School]" userId="f9f029c9-d743-4d60-9f2c-e74bdec1ab07" providerId="ADAL" clId="{F5D9525F-F42D-4793-A437-E116E24B8C02}" dt="2023-03-17T01:36:32.668" v="374"/>
          <ac:spMkLst>
            <pc:docMk/>
            <pc:sldMk cId="1384065172" sldId="564"/>
            <ac:spMk id="5" creationId="{9B98120B-C1C0-8814-5F11-4C477FD55260}"/>
          </ac:spMkLst>
        </pc:spChg>
      </pc:sldChg>
      <pc:sldChg chg="addSp delSp modSp add mod">
        <pc:chgData name="TAN Mei Yi [Harrisdale Senior High School]" userId="f9f029c9-d743-4d60-9f2c-e74bdec1ab07" providerId="ADAL" clId="{F5D9525F-F42D-4793-A437-E116E24B8C02}" dt="2023-03-17T01:36:16.848" v="367"/>
        <pc:sldMkLst>
          <pc:docMk/>
          <pc:sldMk cId="1976712290" sldId="565"/>
        </pc:sldMkLst>
        <pc:spChg chg="add mod">
          <ac:chgData name="TAN Mei Yi [Harrisdale Senior High School]" userId="f9f029c9-d743-4d60-9f2c-e74bdec1ab07" providerId="ADAL" clId="{F5D9525F-F42D-4793-A437-E116E24B8C02}" dt="2023-03-17T01:36:16.848" v="367"/>
          <ac:spMkLst>
            <pc:docMk/>
            <pc:sldMk cId="1976712290" sldId="565"/>
            <ac:spMk id="4" creationId="{9973513F-903D-29A5-8D51-79544C84D5B1}"/>
          </ac:spMkLst>
        </pc:spChg>
        <pc:spChg chg="del">
          <ac:chgData name="TAN Mei Yi [Harrisdale Senior High School]" userId="f9f029c9-d743-4d60-9f2c-e74bdec1ab07" providerId="ADAL" clId="{F5D9525F-F42D-4793-A437-E116E24B8C02}" dt="2023-03-17T01:36:16.636" v="366" actId="478"/>
          <ac:spMkLst>
            <pc:docMk/>
            <pc:sldMk cId="1976712290" sldId="565"/>
            <ac:spMk id="7" creationId="{3C33A46A-593E-4060-821F-A6452B42CC09}"/>
          </ac:spMkLst>
        </pc:spChg>
      </pc:sldChg>
      <pc:sldChg chg="addSp delSp modSp add mod">
        <pc:chgData name="TAN Mei Yi [Harrisdale Senior High School]" userId="f9f029c9-d743-4d60-9f2c-e74bdec1ab07" providerId="ADAL" clId="{F5D9525F-F42D-4793-A437-E116E24B8C02}" dt="2023-03-17T01:36:46.089" v="381"/>
        <pc:sldMkLst>
          <pc:docMk/>
          <pc:sldMk cId="3882738070" sldId="573"/>
        </pc:sldMkLst>
        <pc:spChg chg="mod">
          <ac:chgData name="TAN Mei Yi [Harrisdale Senior High School]" userId="f9f029c9-d743-4d60-9f2c-e74bdec1ab07" providerId="ADAL" clId="{F5D9525F-F42D-4793-A437-E116E24B8C02}" dt="2023-03-17T01:36:43.230" v="379" actId="6549"/>
          <ac:spMkLst>
            <pc:docMk/>
            <pc:sldMk cId="3882738070" sldId="573"/>
            <ac:spMk id="2" creationId="{55D98FEF-61C3-824B-BCC0-67B01E55ED23}"/>
          </ac:spMkLst>
        </pc:spChg>
        <pc:spChg chg="add mod">
          <ac:chgData name="TAN Mei Yi [Harrisdale Senior High School]" userId="f9f029c9-d743-4d60-9f2c-e74bdec1ab07" providerId="ADAL" clId="{F5D9525F-F42D-4793-A437-E116E24B8C02}" dt="2023-03-17T01:36:46.089" v="381"/>
          <ac:spMkLst>
            <pc:docMk/>
            <pc:sldMk cId="3882738070" sldId="573"/>
            <ac:spMk id="3" creationId="{F76B1798-683D-156F-2934-48E9333264F0}"/>
          </ac:spMkLst>
        </pc:spChg>
        <pc:spChg chg="del">
          <ac:chgData name="TAN Mei Yi [Harrisdale Senior High School]" userId="f9f029c9-d743-4d60-9f2c-e74bdec1ab07" providerId="ADAL" clId="{F5D9525F-F42D-4793-A437-E116E24B8C02}" dt="2023-03-17T01:36:45.737" v="380" actId="478"/>
          <ac:spMkLst>
            <pc:docMk/>
            <pc:sldMk cId="3882738070" sldId="573"/>
            <ac:spMk id="6" creationId="{5B9F9F24-C8D6-81AE-106F-991073CD0EF7}"/>
          </ac:spMkLst>
        </pc:spChg>
      </pc:sldChg>
      <pc:sldChg chg="addSp delSp modSp add mod">
        <pc:chgData name="TAN Mei Yi [Harrisdale Senior High School]" userId="f9f029c9-d743-4d60-9f2c-e74bdec1ab07" providerId="ADAL" clId="{F5D9525F-F42D-4793-A437-E116E24B8C02}" dt="2023-03-17T01:37:38.303" v="383"/>
        <pc:sldMkLst>
          <pc:docMk/>
          <pc:sldMk cId="3292186429" sldId="585"/>
        </pc:sldMkLst>
        <pc:spChg chg="add mod">
          <ac:chgData name="TAN Mei Yi [Harrisdale Senior High School]" userId="f9f029c9-d743-4d60-9f2c-e74bdec1ab07" providerId="ADAL" clId="{F5D9525F-F42D-4793-A437-E116E24B8C02}" dt="2023-03-17T01:37:38.303" v="383"/>
          <ac:spMkLst>
            <pc:docMk/>
            <pc:sldMk cId="3292186429" sldId="585"/>
            <ac:spMk id="3" creationId="{2AC4B7EE-D02A-D887-0420-E1F1FA1D03F6}"/>
          </ac:spMkLst>
        </pc:spChg>
        <pc:spChg chg="del">
          <ac:chgData name="TAN Mei Yi [Harrisdale Senior High School]" userId="f9f029c9-d743-4d60-9f2c-e74bdec1ab07" providerId="ADAL" clId="{F5D9525F-F42D-4793-A437-E116E24B8C02}" dt="2023-03-17T01:37:37.972" v="382" actId="478"/>
          <ac:spMkLst>
            <pc:docMk/>
            <pc:sldMk cId="3292186429" sldId="585"/>
            <ac:spMk id="20" creationId="{9EBEE264-396E-4E54-8000-6F24F770F99A}"/>
          </ac:spMkLst>
        </pc:spChg>
      </pc:sldChg>
      <pc:sldChg chg="addSp delSp modSp add mod delAnim modAnim">
        <pc:chgData name="TAN Mei Yi [Harrisdale Senior High School]" userId="f9f029c9-d743-4d60-9f2c-e74bdec1ab07" providerId="ADAL" clId="{F5D9525F-F42D-4793-A437-E116E24B8C02}" dt="2023-03-17T02:49:12.014" v="1083" actId="20577"/>
        <pc:sldMkLst>
          <pc:docMk/>
          <pc:sldMk cId="1153950275" sldId="586"/>
        </pc:sldMkLst>
        <pc:spChg chg="add mod">
          <ac:chgData name="TAN Mei Yi [Harrisdale Senior High School]" userId="f9f029c9-d743-4d60-9f2c-e74bdec1ab07" providerId="ADAL" clId="{F5D9525F-F42D-4793-A437-E116E24B8C02}" dt="2023-03-17T01:54:57.739" v="875" actId="1076"/>
          <ac:spMkLst>
            <pc:docMk/>
            <pc:sldMk cId="1153950275" sldId="586"/>
            <ac:spMk id="3" creationId="{76E4C47E-F639-A833-7D79-2C493E8C6275}"/>
          </ac:spMkLst>
        </pc:spChg>
        <pc:spChg chg="add mod">
          <ac:chgData name="TAN Mei Yi [Harrisdale Senior High School]" userId="f9f029c9-d743-4d60-9f2c-e74bdec1ab07" providerId="ADAL" clId="{F5D9525F-F42D-4793-A437-E116E24B8C02}" dt="2023-03-17T01:55:02.951" v="878" actId="20577"/>
          <ac:spMkLst>
            <pc:docMk/>
            <pc:sldMk cId="1153950275" sldId="586"/>
            <ac:spMk id="4" creationId="{15C728F6-D823-745C-EEDF-72E8F127B2A4}"/>
          </ac:spMkLst>
        </pc:spChg>
        <pc:spChg chg="mod">
          <ac:chgData name="TAN Mei Yi [Harrisdale Senior High School]" userId="f9f029c9-d743-4d60-9f2c-e74bdec1ab07" providerId="ADAL" clId="{F5D9525F-F42D-4793-A437-E116E24B8C02}" dt="2023-03-17T01:54:50.907" v="870" actId="1076"/>
          <ac:spMkLst>
            <pc:docMk/>
            <pc:sldMk cId="1153950275" sldId="586"/>
            <ac:spMk id="6" creationId="{3BB71D0D-422A-45F4-82F7-A607B4D6700F}"/>
          </ac:spMkLst>
        </pc:spChg>
        <pc:spChg chg="del">
          <ac:chgData name="TAN Mei Yi [Harrisdale Senior High School]" userId="f9f029c9-d743-4d60-9f2c-e74bdec1ab07" providerId="ADAL" clId="{F5D9525F-F42D-4793-A437-E116E24B8C02}" dt="2023-03-17T01:37:45.835" v="384" actId="478"/>
          <ac:spMkLst>
            <pc:docMk/>
            <pc:sldMk cId="1153950275" sldId="586"/>
            <ac:spMk id="7" creationId="{E6AB474D-6E90-4E65-9683-B4D5357303DF}"/>
          </ac:spMkLst>
        </pc:spChg>
        <pc:spChg chg="mod">
          <ac:chgData name="TAN Mei Yi [Harrisdale Senior High School]" userId="f9f029c9-d743-4d60-9f2c-e74bdec1ab07" providerId="ADAL" clId="{F5D9525F-F42D-4793-A437-E116E24B8C02}" dt="2023-03-17T01:53:46.494" v="817" actId="20577"/>
          <ac:spMkLst>
            <pc:docMk/>
            <pc:sldMk cId="1153950275" sldId="586"/>
            <ac:spMk id="8" creationId="{806745C4-844C-C342-B92F-C33E2AD0B9AF}"/>
          </ac:spMkLst>
        </pc:spChg>
        <pc:spChg chg="del">
          <ac:chgData name="TAN Mei Yi [Harrisdale Senior High School]" userId="f9f029c9-d743-4d60-9f2c-e74bdec1ab07" providerId="ADAL" clId="{F5D9525F-F42D-4793-A437-E116E24B8C02}" dt="2023-03-17T01:37:45.835" v="384" actId="478"/>
          <ac:spMkLst>
            <pc:docMk/>
            <pc:sldMk cId="1153950275" sldId="586"/>
            <ac:spMk id="9" creationId="{EDC1E8B4-11F7-471C-B04B-52673004A62D}"/>
          </ac:spMkLst>
        </pc:spChg>
        <pc:spChg chg="add mod">
          <ac:chgData name="TAN Mei Yi [Harrisdale Senior High School]" userId="f9f029c9-d743-4d60-9f2c-e74bdec1ab07" providerId="ADAL" clId="{F5D9525F-F42D-4793-A437-E116E24B8C02}" dt="2023-03-17T01:55:17.743" v="883" actId="1076"/>
          <ac:spMkLst>
            <pc:docMk/>
            <pc:sldMk cId="1153950275" sldId="586"/>
            <ac:spMk id="10" creationId="{E1D9FD84-9F9C-01E6-9464-858CC3B7A1B9}"/>
          </ac:spMkLst>
        </pc:spChg>
        <pc:spChg chg="add mod">
          <ac:chgData name="TAN Mei Yi [Harrisdale Senior High School]" userId="f9f029c9-d743-4d60-9f2c-e74bdec1ab07" providerId="ADAL" clId="{F5D9525F-F42D-4793-A437-E116E24B8C02}" dt="2023-03-17T01:55:21.637" v="884" actId="1076"/>
          <ac:spMkLst>
            <pc:docMk/>
            <pc:sldMk cId="1153950275" sldId="586"/>
            <ac:spMk id="11" creationId="{937650A1-F94D-8DC5-D763-4F2F20DA646C}"/>
          </ac:spMkLst>
        </pc:spChg>
        <pc:spChg chg="add mod">
          <ac:chgData name="TAN Mei Yi [Harrisdale Senior High School]" userId="f9f029c9-d743-4d60-9f2c-e74bdec1ab07" providerId="ADAL" clId="{F5D9525F-F42D-4793-A437-E116E24B8C02}" dt="2023-03-17T01:55:32.293" v="891" actId="6549"/>
          <ac:spMkLst>
            <pc:docMk/>
            <pc:sldMk cId="1153950275" sldId="586"/>
            <ac:spMk id="12" creationId="{590D9E3C-469B-F20F-6CC6-E70151DD9590}"/>
          </ac:spMkLst>
        </pc:spChg>
        <pc:spChg chg="add mod">
          <ac:chgData name="TAN Mei Yi [Harrisdale Senior High School]" userId="f9f029c9-d743-4d60-9f2c-e74bdec1ab07" providerId="ADAL" clId="{F5D9525F-F42D-4793-A437-E116E24B8C02}" dt="2023-03-17T01:56:11.474" v="898" actId="20577"/>
          <ac:spMkLst>
            <pc:docMk/>
            <pc:sldMk cId="1153950275" sldId="586"/>
            <ac:spMk id="13" creationId="{FD3E0DE6-6FDE-2719-7587-91D91E829142}"/>
          </ac:spMkLst>
        </pc:spChg>
        <pc:spChg chg="add mod">
          <ac:chgData name="TAN Mei Yi [Harrisdale Senior High School]" userId="f9f029c9-d743-4d60-9f2c-e74bdec1ab07" providerId="ADAL" clId="{F5D9525F-F42D-4793-A437-E116E24B8C02}" dt="2023-03-17T01:56:21.647" v="904" actId="20577"/>
          <ac:spMkLst>
            <pc:docMk/>
            <pc:sldMk cId="1153950275" sldId="586"/>
            <ac:spMk id="14" creationId="{C715DA77-1343-1B4B-4F2E-AA904908CB88}"/>
          </ac:spMkLst>
        </pc:spChg>
        <pc:spChg chg="add del mod">
          <ac:chgData name="TAN Mei Yi [Harrisdale Senior High School]" userId="f9f029c9-d743-4d60-9f2c-e74bdec1ab07" providerId="ADAL" clId="{F5D9525F-F42D-4793-A437-E116E24B8C02}" dt="2023-03-17T01:59:02.673" v="976" actId="478"/>
          <ac:spMkLst>
            <pc:docMk/>
            <pc:sldMk cId="1153950275" sldId="586"/>
            <ac:spMk id="15" creationId="{E60FDEAE-7B4A-5D79-3A6B-7D0C30FC80C1}"/>
          </ac:spMkLst>
        </pc:spChg>
        <pc:spChg chg="add del mod">
          <ac:chgData name="TAN Mei Yi [Harrisdale Senior High School]" userId="f9f029c9-d743-4d60-9f2c-e74bdec1ab07" providerId="ADAL" clId="{F5D9525F-F42D-4793-A437-E116E24B8C02}" dt="2023-03-17T01:59:02.673" v="976" actId="478"/>
          <ac:spMkLst>
            <pc:docMk/>
            <pc:sldMk cId="1153950275" sldId="586"/>
            <ac:spMk id="16" creationId="{5CD10993-B676-3E95-B57F-4D6A39CBBC27}"/>
          </ac:spMkLst>
        </pc:spChg>
        <pc:spChg chg="add mod">
          <ac:chgData name="TAN Mei Yi [Harrisdale Senior High School]" userId="f9f029c9-d743-4d60-9f2c-e74bdec1ab07" providerId="ADAL" clId="{F5D9525F-F42D-4793-A437-E116E24B8C02}" dt="2023-03-17T01:57:24.194" v="932" actId="1076"/>
          <ac:spMkLst>
            <pc:docMk/>
            <pc:sldMk cId="1153950275" sldId="586"/>
            <ac:spMk id="17" creationId="{05915BE1-225A-3F15-4E36-F70F7E9C1065}"/>
          </ac:spMkLst>
        </pc:spChg>
        <pc:spChg chg="add mod">
          <ac:chgData name="TAN Mei Yi [Harrisdale Senior High School]" userId="f9f029c9-d743-4d60-9f2c-e74bdec1ab07" providerId="ADAL" clId="{F5D9525F-F42D-4793-A437-E116E24B8C02}" dt="2023-03-17T01:58:36.120" v="975" actId="1076"/>
          <ac:spMkLst>
            <pc:docMk/>
            <pc:sldMk cId="1153950275" sldId="586"/>
            <ac:spMk id="18" creationId="{F382D302-4284-05C6-2398-04D8A736E183}"/>
          </ac:spMkLst>
        </pc:spChg>
        <pc:spChg chg="add mod">
          <ac:chgData name="TAN Mei Yi [Harrisdale Senior High School]" userId="f9f029c9-d743-4d60-9f2c-e74bdec1ab07" providerId="ADAL" clId="{F5D9525F-F42D-4793-A437-E116E24B8C02}" dt="2023-03-17T02:49:12.014" v="1083" actId="20577"/>
          <ac:spMkLst>
            <pc:docMk/>
            <pc:sldMk cId="1153950275" sldId="586"/>
            <ac:spMk id="19" creationId="{78A89D5C-001A-7FF8-73C1-A2543C67DFA0}"/>
          </ac:spMkLst>
        </pc:spChg>
        <pc:graphicFrameChg chg="add mod modGraphic">
          <ac:chgData name="TAN Mei Yi [Harrisdale Senior High School]" userId="f9f029c9-d743-4d60-9f2c-e74bdec1ab07" providerId="ADAL" clId="{F5D9525F-F42D-4793-A437-E116E24B8C02}" dt="2023-03-17T01:54:23.076" v="827" actId="1076"/>
          <ac:graphicFrameMkLst>
            <pc:docMk/>
            <pc:sldMk cId="1153950275" sldId="586"/>
            <ac:graphicFrameMk id="2" creationId="{43836F48-3F0F-B817-EDA3-F8BC70AF12F7}"/>
          </ac:graphicFrameMkLst>
        </pc:graphicFrameChg>
      </pc:sldChg>
      <pc:sldChg chg="addSp delSp modSp add mod delAnim modAnim">
        <pc:chgData name="TAN Mei Yi [Harrisdale Senior High School]" userId="f9f029c9-d743-4d60-9f2c-e74bdec1ab07" providerId="ADAL" clId="{F5D9525F-F42D-4793-A437-E116E24B8C02}" dt="2023-03-17T02:42:44.962" v="1078" actId="20577"/>
        <pc:sldMkLst>
          <pc:docMk/>
          <pc:sldMk cId="4063479745" sldId="587"/>
        </pc:sldMkLst>
        <pc:spChg chg="add mod">
          <ac:chgData name="TAN Mei Yi [Harrisdale Senior High School]" userId="f9f029c9-d743-4d60-9f2c-e74bdec1ab07" providerId="ADAL" clId="{F5D9525F-F42D-4793-A437-E116E24B8C02}" dt="2023-03-17T02:34:35.360" v="1015" actId="20577"/>
          <ac:spMkLst>
            <pc:docMk/>
            <pc:sldMk cId="4063479745" sldId="587"/>
            <ac:spMk id="2" creationId="{2BF15ECB-E4D5-5943-25CF-F51FD483771D}"/>
          </ac:spMkLst>
        </pc:spChg>
        <pc:spChg chg="add del mod">
          <ac:chgData name="TAN Mei Yi [Harrisdale Senior High School]" userId="f9f029c9-d743-4d60-9f2c-e74bdec1ab07" providerId="ADAL" clId="{F5D9525F-F42D-4793-A437-E116E24B8C02}" dt="2023-03-17T02:34:43.839" v="1018" actId="478"/>
          <ac:spMkLst>
            <pc:docMk/>
            <pc:sldMk cId="4063479745" sldId="587"/>
            <ac:spMk id="4" creationId="{70C7DF95-DEC5-8719-2415-A6D82C6C8CC7}"/>
          </ac:spMkLst>
        </pc:spChg>
        <pc:spChg chg="del mod">
          <ac:chgData name="TAN Mei Yi [Harrisdale Senior High School]" userId="f9f029c9-d743-4d60-9f2c-e74bdec1ab07" providerId="ADAL" clId="{F5D9525F-F42D-4793-A437-E116E24B8C02}" dt="2023-03-17T02:34:17.862" v="1001" actId="478"/>
          <ac:spMkLst>
            <pc:docMk/>
            <pc:sldMk cId="4063479745" sldId="587"/>
            <ac:spMk id="6" creationId="{3BB71D0D-422A-45F4-82F7-A607B4D6700F}"/>
          </ac:spMkLst>
        </pc:spChg>
        <pc:spChg chg="add mod">
          <ac:chgData name="TAN Mei Yi [Harrisdale Senior High School]" userId="f9f029c9-d743-4d60-9f2c-e74bdec1ab07" providerId="ADAL" clId="{F5D9525F-F42D-4793-A437-E116E24B8C02}" dt="2023-03-17T02:35:03.202" v="1023" actId="20577"/>
          <ac:spMkLst>
            <pc:docMk/>
            <pc:sldMk cId="4063479745" sldId="587"/>
            <ac:spMk id="7" creationId="{3009F1F1-8AE1-2226-FB2F-5D81DA2A19F1}"/>
          </ac:spMkLst>
        </pc:spChg>
        <pc:spChg chg="mod">
          <ac:chgData name="TAN Mei Yi [Harrisdale Senior High School]" userId="f9f029c9-d743-4d60-9f2c-e74bdec1ab07" providerId="ADAL" clId="{F5D9525F-F42D-4793-A437-E116E24B8C02}" dt="2023-03-17T02:34:23.356" v="1004" actId="1076"/>
          <ac:spMkLst>
            <pc:docMk/>
            <pc:sldMk cId="4063479745" sldId="587"/>
            <ac:spMk id="8" creationId="{806745C4-844C-C342-B92F-C33E2AD0B9AF}"/>
          </ac:spMkLst>
        </pc:spChg>
        <pc:spChg chg="add mod">
          <ac:chgData name="TAN Mei Yi [Harrisdale Senior High School]" userId="f9f029c9-d743-4d60-9f2c-e74bdec1ab07" providerId="ADAL" clId="{F5D9525F-F42D-4793-A437-E116E24B8C02}" dt="2023-03-17T02:35:06.857" v="1024" actId="20577"/>
          <ac:spMkLst>
            <pc:docMk/>
            <pc:sldMk cId="4063479745" sldId="587"/>
            <ac:spMk id="9" creationId="{92C80EA9-619C-C47B-4589-7EAA854EE5DC}"/>
          </ac:spMkLst>
        </pc:spChg>
        <pc:spChg chg="add mod">
          <ac:chgData name="TAN Mei Yi [Harrisdale Senior High School]" userId="f9f029c9-d743-4d60-9f2c-e74bdec1ab07" providerId="ADAL" clId="{F5D9525F-F42D-4793-A437-E116E24B8C02}" dt="2023-03-17T02:34:58.459" v="1021" actId="20577"/>
          <ac:spMkLst>
            <pc:docMk/>
            <pc:sldMk cId="4063479745" sldId="587"/>
            <ac:spMk id="10" creationId="{0CDDEDC6-75EE-2958-A331-E275DD7983C0}"/>
          </ac:spMkLst>
        </pc:spChg>
        <pc:spChg chg="add mod">
          <ac:chgData name="TAN Mei Yi [Harrisdale Senior High School]" userId="f9f029c9-d743-4d60-9f2c-e74bdec1ab07" providerId="ADAL" clId="{F5D9525F-F42D-4793-A437-E116E24B8C02}" dt="2023-03-17T02:35:00.865" v="1022" actId="20577"/>
          <ac:spMkLst>
            <pc:docMk/>
            <pc:sldMk cId="4063479745" sldId="587"/>
            <ac:spMk id="11" creationId="{D8A44F14-2FA0-F822-E9EB-A2BADC5E6719}"/>
          </ac:spMkLst>
        </pc:spChg>
        <pc:spChg chg="add mod">
          <ac:chgData name="TAN Mei Yi [Harrisdale Senior High School]" userId="f9f029c9-d743-4d60-9f2c-e74bdec1ab07" providerId="ADAL" clId="{F5D9525F-F42D-4793-A437-E116E24B8C02}" dt="2023-03-17T02:35:21.297" v="1032" actId="6549"/>
          <ac:spMkLst>
            <pc:docMk/>
            <pc:sldMk cId="4063479745" sldId="587"/>
            <ac:spMk id="12" creationId="{D9F209F7-C4B1-17C9-9E41-060C4ECD2847}"/>
          </ac:spMkLst>
        </pc:spChg>
        <pc:spChg chg="add mod">
          <ac:chgData name="TAN Mei Yi [Harrisdale Senior High School]" userId="f9f029c9-d743-4d60-9f2c-e74bdec1ab07" providerId="ADAL" clId="{F5D9525F-F42D-4793-A437-E116E24B8C02}" dt="2023-03-17T02:35:32.927" v="1036" actId="20577"/>
          <ac:spMkLst>
            <pc:docMk/>
            <pc:sldMk cId="4063479745" sldId="587"/>
            <ac:spMk id="13" creationId="{9049B2FF-C2B1-4397-F1E1-BC8ADB74D156}"/>
          </ac:spMkLst>
        </pc:spChg>
        <pc:spChg chg="add mod">
          <ac:chgData name="TAN Mei Yi [Harrisdale Senior High School]" userId="f9f029c9-d743-4d60-9f2c-e74bdec1ab07" providerId="ADAL" clId="{F5D9525F-F42D-4793-A437-E116E24B8C02}" dt="2023-03-17T02:35:44.185" v="1042" actId="20577"/>
          <ac:spMkLst>
            <pc:docMk/>
            <pc:sldMk cId="4063479745" sldId="587"/>
            <ac:spMk id="14" creationId="{B8F744CD-6792-F8C0-5C6A-43D5682AFBCC}"/>
          </ac:spMkLst>
        </pc:spChg>
        <pc:spChg chg="add mod">
          <ac:chgData name="TAN Mei Yi [Harrisdale Senior High School]" userId="f9f029c9-d743-4d60-9f2c-e74bdec1ab07" providerId="ADAL" clId="{F5D9525F-F42D-4793-A437-E116E24B8C02}" dt="2023-03-17T02:36:15.548" v="1049" actId="1076"/>
          <ac:spMkLst>
            <pc:docMk/>
            <pc:sldMk cId="4063479745" sldId="587"/>
            <ac:spMk id="15" creationId="{A53E9BE6-9432-F35A-B30D-B8F2FAF15AC4}"/>
          </ac:spMkLst>
        </pc:spChg>
        <pc:spChg chg="add mod">
          <ac:chgData name="TAN Mei Yi [Harrisdale Senior High School]" userId="f9f029c9-d743-4d60-9f2c-e74bdec1ab07" providerId="ADAL" clId="{F5D9525F-F42D-4793-A437-E116E24B8C02}" dt="2023-03-17T02:40:13.686" v="1057" actId="20577"/>
          <ac:spMkLst>
            <pc:docMk/>
            <pc:sldMk cId="4063479745" sldId="587"/>
            <ac:spMk id="16" creationId="{D126680F-86EB-8E93-7B07-7C43853F6BE4}"/>
          </ac:spMkLst>
        </pc:spChg>
        <pc:spChg chg="add mod">
          <ac:chgData name="TAN Mei Yi [Harrisdale Senior High School]" userId="f9f029c9-d743-4d60-9f2c-e74bdec1ab07" providerId="ADAL" clId="{F5D9525F-F42D-4793-A437-E116E24B8C02}" dt="2023-03-17T02:40:25.878" v="1061" actId="20577"/>
          <ac:spMkLst>
            <pc:docMk/>
            <pc:sldMk cId="4063479745" sldId="587"/>
            <ac:spMk id="17" creationId="{5EE446FA-C80E-0108-105C-D475A2B8E8F9}"/>
          </ac:spMkLst>
        </pc:spChg>
        <pc:spChg chg="add mod">
          <ac:chgData name="TAN Mei Yi [Harrisdale Senior High School]" userId="f9f029c9-d743-4d60-9f2c-e74bdec1ab07" providerId="ADAL" clId="{F5D9525F-F42D-4793-A437-E116E24B8C02}" dt="2023-03-17T02:40:51.866" v="1068" actId="20577"/>
          <ac:spMkLst>
            <pc:docMk/>
            <pc:sldMk cId="4063479745" sldId="587"/>
            <ac:spMk id="18" creationId="{5738F6C6-1F61-9BFF-D6C7-99C99B6386A5}"/>
          </ac:spMkLst>
        </pc:spChg>
        <pc:spChg chg="add mod">
          <ac:chgData name="TAN Mei Yi [Harrisdale Senior High School]" userId="f9f029c9-d743-4d60-9f2c-e74bdec1ab07" providerId="ADAL" clId="{F5D9525F-F42D-4793-A437-E116E24B8C02}" dt="2023-03-17T02:41:05.921" v="1072" actId="20577"/>
          <ac:spMkLst>
            <pc:docMk/>
            <pc:sldMk cId="4063479745" sldId="587"/>
            <ac:spMk id="19" creationId="{FD5AA7FD-0F19-1D04-21CC-15AADB9A7FA4}"/>
          </ac:spMkLst>
        </pc:spChg>
        <pc:spChg chg="add mod">
          <ac:chgData name="TAN Mei Yi [Harrisdale Senior High School]" userId="f9f029c9-d743-4d60-9f2c-e74bdec1ab07" providerId="ADAL" clId="{F5D9525F-F42D-4793-A437-E116E24B8C02}" dt="2023-03-17T02:42:27.374" v="1074" actId="1076"/>
          <ac:spMkLst>
            <pc:docMk/>
            <pc:sldMk cId="4063479745" sldId="587"/>
            <ac:spMk id="21" creationId="{B6AA2CB3-6311-0A59-4EA6-EA78A4F4C39A}"/>
          </ac:spMkLst>
        </pc:spChg>
        <pc:spChg chg="add mod">
          <ac:chgData name="TAN Mei Yi [Harrisdale Senior High School]" userId="f9f029c9-d743-4d60-9f2c-e74bdec1ab07" providerId="ADAL" clId="{F5D9525F-F42D-4793-A437-E116E24B8C02}" dt="2023-03-17T02:42:44.962" v="1078" actId="20577"/>
          <ac:spMkLst>
            <pc:docMk/>
            <pc:sldMk cId="4063479745" sldId="587"/>
            <ac:spMk id="22" creationId="{D2DE2FC6-C575-8E6D-5FEF-0FD1BD93DB90}"/>
          </ac:spMkLst>
        </pc:spChg>
        <pc:graphicFrameChg chg="add mod">
          <ac:chgData name="TAN Mei Yi [Harrisdale Senior High School]" userId="f9f029c9-d743-4d60-9f2c-e74bdec1ab07" providerId="ADAL" clId="{F5D9525F-F42D-4793-A437-E116E24B8C02}" dt="2023-03-17T02:34:20.673" v="1003" actId="1076"/>
          <ac:graphicFrameMkLst>
            <pc:docMk/>
            <pc:sldMk cId="4063479745" sldId="587"/>
            <ac:graphicFrameMk id="3" creationId="{C105DE9E-68CD-2514-4072-DFEC29C4CA54}"/>
          </ac:graphicFrameMkLst>
        </pc:graphicFrameChg>
      </pc:sldChg>
    </pc:docChg>
  </pc:docChgLst>
  <pc:docChgLst>
    <pc:chgData name="TAN Mei Yi [Harrisdale Senior High School]" userId="f9f029c9-d743-4d60-9f2c-e74bdec1ab07" providerId="ADAL" clId="{DC81FF4C-291A-4AE2-AA0A-755D1767FF2B}"/>
    <pc:docChg chg="custSel addSld delSld modSld">
      <pc:chgData name="TAN Mei Yi [Harrisdale Senior High School]" userId="f9f029c9-d743-4d60-9f2c-e74bdec1ab07" providerId="ADAL" clId="{DC81FF4C-291A-4AE2-AA0A-755D1767FF2B}" dt="2023-02-28T05:14:53.099" v="259" actId="47"/>
      <pc:docMkLst>
        <pc:docMk/>
      </pc:docMkLst>
      <pc:sldChg chg="modSp mod">
        <pc:chgData name="TAN Mei Yi [Harrisdale Senior High School]" userId="f9f029c9-d743-4d60-9f2c-e74bdec1ab07" providerId="ADAL" clId="{DC81FF4C-291A-4AE2-AA0A-755D1767FF2B}" dt="2023-02-28T05:03:57.989" v="3" actId="20577"/>
        <pc:sldMkLst>
          <pc:docMk/>
          <pc:sldMk cId="3000480193" sldId="288"/>
        </pc:sldMkLst>
        <pc:spChg chg="mod">
          <ac:chgData name="TAN Mei Yi [Harrisdale Senior High School]" userId="f9f029c9-d743-4d60-9f2c-e74bdec1ab07" providerId="ADAL" clId="{DC81FF4C-291A-4AE2-AA0A-755D1767FF2B}" dt="2023-02-28T05:03:57.989" v="3" actId="20577"/>
          <ac:spMkLst>
            <pc:docMk/>
            <pc:sldMk cId="3000480193" sldId="288"/>
            <ac:spMk id="5" creationId="{00000000-0000-0000-0000-000000000000}"/>
          </ac:spMkLst>
        </pc:spChg>
      </pc:sldChg>
      <pc:sldChg chg="del">
        <pc:chgData name="TAN Mei Yi [Harrisdale Senior High School]" userId="f9f029c9-d743-4d60-9f2c-e74bdec1ab07" providerId="ADAL" clId="{DC81FF4C-291A-4AE2-AA0A-755D1767FF2B}" dt="2023-02-28T05:04:10.501" v="4" actId="47"/>
        <pc:sldMkLst>
          <pc:docMk/>
          <pc:sldMk cId="3848479177" sldId="454"/>
        </pc:sldMkLst>
      </pc:sldChg>
      <pc:sldChg chg="del">
        <pc:chgData name="TAN Mei Yi [Harrisdale Senior High School]" userId="f9f029c9-d743-4d60-9f2c-e74bdec1ab07" providerId="ADAL" clId="{DC81FF4C-291A-4AE2-AA0A-755D1767FF2B}" dt="2023-02-28T05:04:11.460" v="5" actId="47"/>
        <pc:sldMkLst>
          <pc:docMk/>
          <pc:sldMk cId="2468799418" sldId="455"/>
        </pc:sldMkLst>
      </pc:sldChg>
      <pc:sldChg chg="addSp delSp modSp mod modAnim">
        <pc:chgData name="TAN Mei Yi [Harrisdale Senior High School]" userId="f9f029c9-d743-4d60-9f2c-e74bdec1ab07" providerId="ADAL" clId="{DC81FF4C-291A-4AE2-AA0A-755D1767FF2B}" dt="2023-02-28T05:14:47.248" v="258" actId="1076"/>
        <pc:sldMkLst>
          <pc:docMk/>
          <pc:sldMk cId="2070731035" sldId="465"/>
        </pc:sldMkLst>
        <pc:spChg chg="add mod">
          <ac:chgData name="TAN Mei Yi [Harrisdale Senior High School]" userId="f9f029c9-d743-4d60-9f2c-e74bdec1ab07" providerId="ADAL" clId="{DC81FF4C-291A-4AE2-AA0A-755D1767FF2B}" dt="2023-02-28T05:14:35.805" v="257" actId="1076"/>
          <ac:spMkLst>
            <pc:docMk/>
            <pc:sldMk cId="2070731035" sldId="465"/>
            <ac:spMk id="2" creationId="{F71EE746-ED8A-B83A-D552-3063D9480989}"/>
          </ac:spMkLst>
        </pc:spChg>
        <pc:spChg chg="add mod">
          <ac:chgData name="TAN Mei Yi [Harrisdale Senior High School]" userId="f9f029c9-d743-4d60-9f2c-e74bdec1ab07" providerId="ADAL" clId="{DC81FF4C-291A-4AE2-AA0A-755D1767FF2B}" dt="2023-02-28T05:14:35.805" v="257" actId="1076"/>
          <ac:spMkLst>
            <pc:docMk/>
            <pc:sldMk cId="2070731035" sldId="465"/>
            <ac:spMk id="4" creationId="{267A7826-7015-6F8B-38A4-EBAA98D1F9D8}"/>
          </ac:spMkLst>
        </pc:spChg>
        <pc:spChg chg="add mod">
          <ac:chgData name="TAN Mei Yi [Harrisdale Senior High School]" userId="f9f029c9-d743-4d60-9f2c-e74bdec1ab07" providerId="ADAL" clId="{DC81FF4C-291A-4AE2-AA0A-755D1767FF2B}" dt="2023-02-28T05:14:35.805" v="257" actId="1076"/>
          <ac:spMkLst>
            <pc:docMk/>
            <pc:sldMk cId="2070731035" sldId="465"/>
            <ac:spMk id="6" creationId="{549B2DBC-8030-73AC-C4D1-F907CFE16CF1}"/>
          </ac:spMkLst>
        </pc:spChg>
        <pc:spChg chg="add mod">
          <ac:chgData name="TAN Mei Yi [Harrisdale Senior High School]" userId="f9f029c9-d743-4d60-9f2c-e74bdec1ab07" providerId="ADAL" clId="{DC81FF4C-291A-4AE2-AA0A-755D1767FF2B}" dt="2023-02-28T05:14:47.248" v="258" actId="1076"/>
          <ac:spMkLst>
            <pc:docMk/>
            <pc:sldMk cId="2070731035" sldId="465"/>
            <ac:spMk id="7" creationId="{39DD77B8-8E4C-4542-7B8E-1177B7431AA6}"/>
          </ac:spMkLst>
        </pc:spChg>
        <pc:spChg chg="add mod">
          <ac:chgData name="TAN Mei Yi [Harrisdale Senior High School]" userId="f9f029c9-d743-4d60-9f2c-e74bdec1ab07" providerId="ADAL" clId="{DC81FF4C-291A-4AE2-AA0A-755D1767FF2B}" dt="2023-02-28T05:14:47.248" v="258" actId="1076"/>
          <ac:spMkLst>
            <pc:docMk/>
            <pc:sldMk cId="2070731035" sldId="465"/>
            <ac:spMk id="8" creationId="{85E99EC1-EAFD-C14D-31DF-A0C901C35BCC}"/>
          </ac:spMkLst>
        </pc:spChg>
        <pc:spChg chg="add mod">
          <ac:chgData name="TAN Mei Yi [Harrisdale Senior High School]" userId="f9f029c9-d743-4d60-9f2c-e74bdec1ab07" providerId="ADAL" clId="{DC81FF4C-291A-4AE2-AA0A-755D1767FF2B}" dt="2023-02-28T05:14:47.248" v="258" actId="1076"/>
          <ac:spMkLst>
            <pc:docMk/>
            <pc:sldMk cId="2070731035" sldId="465"/>
            <ac:spMk id="9" creationId="{27D5FDAD-AE1D-B9E2-04EE-46B709D570C5}"/>
          </ac:spMkLst>
        </pc:spChg>
        <pc:spChg chg="add mod">
          <ac:chgData name="TAN Mei Yi [Harrisdale Senior High School]" userId="f9f029c9-d743-4d60-9f2c-e74bdec1ab07" providerId="ADAL" clId="{DC81FF4C-291A-4AE2-AA0A-755D1767FF2B}" dt="2023-02-28T05:14:47.248" v="258" actId="1076"/>
          <ac:spMkLst>
            <pc:docMk/>
            <pc:sldMk cId="2070731035" sldId="465"/>
            <ac:spMk id="10" creationId="{6A23564D-241E-A92F-5126-B33FC1614EDC}"/>
          </ac:spMkLst>
        </pc:spChg>
        <pc:spChg chg="mod">
          <ac:chgData name="TAN Mei Yi [Harrisdale Senior High School]" userId="f9f029c9-d743-4d60-9f2c-e74bdec1ab07" providerId="ADAL" clId="{DC81FF4C-291A-4AE2-AA0A-755D1767FF2B}" dt="2023-02-28T05:14:14.869" v="252" actId="1076"/>
          <ac:spMkLst>
            <pc:docMk/>
            <pc:sldMk cId="2070731035" sldId="465"/>
            <ac:spMk id="14" creationId="{00000000-0000-0000-0000-000000000000}"/>
          </ac:spMkLst>
        </pc:spChg>
        <pc:spChg chg="mod">
          <ac:chgData name="TAN Mei Yi [Harrisdale Senior High School]" userId="f9f029c9-d743-4d60-9f2c-e74bdec1ab07" providerId="ADAL" clId="{DC81FF4C-291A-4AE2-AA0A-755D1767FF2B}" dt="2023-02-28T05:14:14.869" v="252" actId="1076"/>
          <ac:spMkLst>
            <pc:docMk/>
            <pc:sldMk cId="2070731035" sldId="465"/>
            <ac:spMk id="17" creationId="{00000000-0000-0000-0000-000000000000}"/>
          </ac:spMkLst>
        </pc:spChg>
        <pc:spChg chg="mod">
          <ac:chgData name="TAN Mei Yi [Harrisdale Senior High School]" userId="f9f029c9-d743-4d60-9f2c-e74bdec1ab07" providerId="ADAL" clId="{DC81FF4C-291A-4AE2-AA0A-755D1767FF2B}" dt="2023-02-28T05:14:18.776" v="253" actId="1076"/>
          <ac:spMkLst>
            <pc:docMk/>
            <pc:sldMk cId="2070731035" sldId="465"/>
            <ac:spMk id="18" creationId="{00000000-0000-0000-0000-000000000000}"/>
          </ac:spMkLst>
        </pc:spChg>
        <pc:spChg chg="mod">
          <ac:chgData name="TAN Mei Yi [Harrisdale Senior High School]" userId="f9f029c9-d743-4d60-9f2c-e74bdec1ab07" providerId="ADAL" clId="{DC81FF4C-291A-4AE2-AA0A-755D1767FF2B}" dt="2023-02-28T05:14:14.869" v="252" actId="1076"/>
          <ac:spMkLst>
            <pc:docMk/>
            <pc:sldMk cId="2070731035" sldId="465"/>
            <ac:spMk id="19" creationId="{00000000-0000-0000-0000-000000000000}"/>
          </ac:spMkLst>
        </pc:spChg>
        <pc:spChg chg="mod">
          <ac:chgData name="TAN Mei Yi [Harrisdale Senior High School]" userId="f9f029c9-d743-4d60-9f2c-e74bdec1ab07" providerId="ADAL" clId="{DC81FF4C-291A-4AE2-AA0A-755D1767FF2B}" dt="2023-02-28T05:14:14.869" v="252" actId="1076"/>
          <ac:spMkLst>
            <pc:docMk/>
            <pc:sldMk cId="2070731035" sldId="465"/>
            <ac:spMk id="20" creationId="{00000000-0000-0000-0000-000000000000}"/>
          </ac:spMkLst>
        </pc:spChg>
        <pc:spChg chg="mod">
          <ac:chgData name="TAN Mei Yi [Harrisdale Senior High School]" userId="f9f029c9-d743-4d60-9f2c-e74bdec1ab07" providerId="ADAL" clId="{DC81FF4C-291A-4AE2-AA0A-755D1767FF2B}" dt="2023-02-28T05:14:18.776" v="253" actId="1076"/>
          <ac:spMkLst>
            <pc:docMk/>
            <pc:sldMk cId="2070731035" sldId="465"/>
            <ac:spMk id="22" creationId="{00000000-0000-0000-0000-000000000000}"/>
          </ac:spMkLst>
        </pc:spChg>
        <pc:spChg chg="mod">
          <ac:chgData name="TAN Mei Yi [Harrisdale Senior High School]" userId="f9f029c9-d743-4d60-9f2c-e74bdec1ab07" providerId="ADAL" clId="{DC81FF4C-291A-4AE2-AA0A-755D1767FF2B}" dt="2023-02-28T05:14:18.776" v="253" actId="1076"/>
          <ac:spMkLst>
            <pc:docMk/>
            <pc:sldMk cId="2070731035" sldId="465"/>
            <ac:spMk id="23" creationId="{00000000-0000-0000-0000-000000000000}"/>
          </ac:spMkLst>
        </pc:spChg>
        <pc:picChg chg="del">
          <ac:chgData name="TAN Mei Yi [Harrisdale Senior High School]" userId="f9f029c9-d743-4d60-9f2c-e74bdec1ab07" providerId="ADAL" clId="{DC81FF4C-291A-4AE2-AA0A-755D1767FF2B}" dt="2023-02-28T05:14:04.030" v="250" actId="478"/>
          <ac:picMkLst>
            <pc:docMk/>
            <pc:sldMk cId="2070731035" sldId="465"/>
            <ac:picMk id="3" creationId="{00000000-0000-0000-0000-000000000000}"/>
          </ac:picMkLst>
        </pc:picChg>
      </pc:sldChg>
      <pc:sldChg chg="addSp delSp modSp add del mod delAnim modAnim">
        <pc:chgData name="TAN Mei Yi [Harrisdale Senior High School]" userId="f9f029c9-d743-4d60-9f2c-e74bdec1ab07" providerId="ADAL" clId="{DC81FF4C-291A-4AE2-AA0A-755D1767FF2B}" dt="2023-02-28T05:14:53.099" v="259" actId="47"/>
        <pc:sldMkLst>
          <pc:docMk/>
          <pc:sldMk cId="2303262736" sldId="477"/>
        </pc:sldMkLst>
        <pc:spChg chg="add del mod">
          <ac:chgData name="TAN Mei Yi [Harrisdale Senior High School]" userId="f9f029c9-d743-4d60-9f2c-e74bdec1ab07" providerId="ADAL" clId="{DC81FF4C-291A-4AE2-AA0A-755D1767FF2B}" dt="2023-02-28T05:14:24.430" v="254" actId="21"/>
          <ac:spMkLst>
            <pc:docMk/>
            <pc:sldMk cId="2303262736" sldId="477"/>
            <ac:spMk id="2" creationId="{18AB7018-0A04-3CCD-F700-321E079FA340}"/>
          </ac:spMkLst>
        </pc:spChg>
        <pc:spChg chg="del mod">
          <ac:chgData name="TAN Mei Yi [Harrisdale Senior High School]" userId="f9f029c9-d743-4d60-9f2c-e74bdec1ab07" providerId="ADAL" clId="{DC81FF4C-291A-4AE2-AA0A-755D1767FF2B}" dt="2023-02-28T05:14:24.430" v="254" actId="21"/>
          <ac:spMkLst>
            <pc:docMk/>
            <pc:sldMk cId="2303262736" sldId="477"/>
            <ac:spMk id="14"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17"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18" creationId="{00000000-0000-0000-0000-000000000000}"/>
          </ac:spMkLst>
        </pc:spChg>
        <pc:spChg chg="del mod">
          <ac:chgData name="TAN Mei Yi [Harrisdale Senior High School]" userId="f9f029c9-d743-4d60-9f2c-e74bdec1ab07" providerId="ADAL" clId="{DC81FF4C-291A-4AE2-AA0A-755D1767FF2B}" dt="2023-02-28T05:05:19.113" v="26" actId="478"/>
          <ac:spMkLst>
            <pc:docMk/>
            <pc:sldMk cId="2303262736" sldId="477"/>
            <ac:spMk id="19"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20"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22"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23" creationId="{00000000-0000-0000-0000-000000000000}"/>
          </ac:spMkLst>
        </pc:spChg>
        <pc:picChg chg="del">
          <ac:chgData name="TAN Mei Yi [Harrisdale Senior High School]" userId="f9f029c9-d743-4d60-9f2c-e74bdec1ab07" providerId="ADAL" clId="{DC81FF4C-291A-4AE2-AA0A-755D1767FF2B}" dt="2023-02-28T05:04:47.219" v="7" actId="478"/>
          <ac:picMkLst>
            <pc:docMk/>
            <pc:sldMk cId="2303262736" sldId="477"/>
            <ac:picMk id="3" creationId="{00000000-0000-0000-0000-000000000000}"/>
          </ac:picMkLst>
        </pc:picChg>
      </pc:sldChg>
    </pc:docChg>
  </pc:docChgLst>
  <pc:docChgLst>
    <pc:chgData name="MeiYi TAN" userId="f9f029c9-d743-4d60-9f2c-e74bdec1ab07" providerId="ADAL" clId="{B400698A-0626-41AC-BE53-F57D5A41F51A}"/>
    <pc:docChg chg="undo custSel addSld delSld modSld">
      <pc:chgData name="MeiYi TAN" userId="f9f029c9-d743-4d60-9f2c-e74bdec1ab07" providerId="ADAL" clId="{B400698A-0626-41AC-BE53-F57D5A41F51A}" dt="2023-03-09T07:28:47.013" v="922" actId="20577"/>
      <pc:docMkLst>
        <pc:docMk/>
      </pc:docMkLst>
      <pc:sldChg chg="del">
        <pc:chgData name="MeiYi TAN" userId="f9f029c9-d743-4d60-9f2c-e74bdec1ab07" providerId="ADAL" clId="{B400698A-0626-41AC-BE53-F57D5A41F51A}" dt="2023-03-09T03:55:58.670" v="412" actId="47"/>
        <pc:sldMkLst>
          <pc:docMk/>
          <pc:sldMk cId="2683791084" sldId="257"/>
        </pc:sldMkLst>
      </pc:sldChg>
      <pc:sldChg chg="add del">
        <pc:chgData name="MeiYi TAN" userId="f9f029c9-d743-4d60-9f2c-e74bdec1ab07" providerId="ADAL" clId="{B400698A-0626-41AC-BE53-F57D5A41F51A}" dt="2023-03-09T03:32:33.033" v="1" actId="47"/>
        <pc:sldMkLst>
          <pc:docMk/>
          <pc:sldMk cId="3524783768" sldId="259"/>
        </pc:sldMkLst>
      </pc:sldChg>
      <pc:sldChg chg="del">
        <pc:chgData name="MeiYi TAN" userId="f9f029c9-d743-4d60-9f2c-e74bdec1ab07" providerId="ADAL" clId="{B400698A-0626-41AC-BE53-F57D5A41F51A}" dt="2023-03-09T03:55:58.670" v="412" actId="47"/>
        <pc:sldMkLst>
          <pc:docMk/>
          <pc:sldMk cId="3019389779" sldId="260"/>
        </pc:sldMkLst>
      </pc:sldChg>
      <pc:sldChg chg="del">
        <pc:chgData name="MeiYi TAN" userId="f9f029c9-d743-4d60-9f2c-e74bdec1ab07" providerId="ADAL" clId="{B400698A-0626-41AC-BE53-F57D5A41F51A}" dt="2023-03-09T03:55:58.670" v="412" actId="47"/>
        <pc:sldMkLst>
          <pc:docMk/>
          <pc:sldMk cId="4102982934" sldId="261"/>
        </pc:sldMkLst>
      </pc:sldChg>
      <pc:sldChg chg="modSp modAnim">
        <pc:chgData name="MeiYi TAN" userId="f9f029c9-d743-4d60-9f2c-e74bdec1ab07" providerId="ADAL" clId="{B400698A-0626-41AC-BE53-F57D5A41F51A}" dt="2023-03-09T03:47:33.533" v="312" actId="6549"/>
        <pc:sldMkLst>
          <pc:docMk/>
          <pc:sldMk cId="314037390" sldId="266"/>
        </pc:sldMkLst>
        <pc:spChg chg="mod">
          <ac:chgData name="MeiYi TAN" userId="f9f029c9-d743-4d60-9f2c-e74bdec1ab07" providerId="ADAL" clId="{B400698A-0626-41AC-BE53-F57D5A41F51A}" dt="2023-03-09T03:47:33.533" v="312" actId="6549"/>
          <ac:spMkLst>
            <pc:docMk/>
            <pc:sldMk cId="314037390" sldId="266"/>
            <ac:spMk id="3" creationId="{00000000-0000-0000-0000-000000000000}"/>
          </ac:spMkLst>
        </pc:spChg>
      </pc:sldChg>
      <pc:sldChg chg="modSp mod">
        <pc:chgData name="MeiYi TAN" userId="f9f029c9-d743-4d60-9f2c-e74bdec1ab07" providerId="ADAL" clId="{B400698A-0626-41AC-BE53-F57D5A41F51A}" dt="2023-03-09T07:28:47.013" v="922" actId="20577"/>
        <pc:sldMkLst>
          <pc:docMk/>
          <pc:sldMk cId="3000480193" sldId="288"/>
        </pc:sldMkLst>
        <pc:spChg chg="mod">
          <ac:chgData name="MeiYi TAN" userId="f9f029c9-d743-4d60-9f2c-e74bdec1ab07" providerId="ADAL" clId="{B400698A-0626-41AC-BE53-F57D5A41F51A}" dt="2023-03-09T07:28:47.013" v="922" actId="20577"/>
          <ac:spMkLst>
            <pc:docMk/>
            <pc:sldMk cId="3000480193" sldId="288"/>
            <ac:spMk id="5" creationId="{00000000-0000-0000-0000-000000000000}"/>
          </ac:spMkLst>
        </pc:spChg>
      </pc:sldChg>
      <pc:sldChg chg="addSp delSp modSp mod delAnim modAnim">
        <pc:chgData name="MeiYi TAN" userId="f9f029c9-d743-4d60-9f2c-e74bdec1ab07" providerId="ADAL" clId="{B400698A-0626-41AC-BE53-F57D5A41F51A}" dt="2023-03-09T03:55:23.485" v="411" actId="20577"/>
        <pc:sldMkLst>
          <pc:docMk/>
          <pc:sldMk cId="1941661573" sldId="295"/>
        </pc:sldMkLst>
        <pc:spChg chg="mod">
          <ac:chgData name="MeiYi TAN" userId="f9f029c9-d743-4d60-9f2c-e74bdec1ab07" providerId="ADAL" clId="{B400698A-0626-41AC-BE53-F57D5A41F51A}" dt="2023-03-09T03:43:42.541" v="258" actId="1076"/>
          <ac:spMkLst>
            <pc:docMk/>
            <pc:sldMk cId="1941661573" sldId="295"/>
            <ac:spMk id="2" creationId="{4321536B-C668-1A21-E495-390986A5A864}"/>
          </ac:spMkLst>
        </pc:spChg>
        <pc:spChg chg="del">
          <ac:chgData name="MeiYi TAN" userId="f9f029c9-d743-4d60-9f2c-e74bdec1ab07" providerId="ADAL" clId="{B400698A-0626-41AC-BE53-F57D5A41F51A}" dt="2023-03-09T03:43:31.579" v="254" actId="478"/>
          <ac:spMkLst>
            <pc:docMk/>
            <pc:sldMk cId="1941661573" sldId="295"/>
            <ac:spMk id="3" creationId="{DD2FC8A3-2349-992B-F8F4-EF1E6B4793D7}"/>
          </ac:spMkLst>
        </pc:spChg>
        <pc:spChg chg="mod">
          <ac:chgData name="MeiYi TAN" userId="f9f029c9-d743-4d60-9f2c-e74bdec1ab07" providerId="ADAL" clId="{B400698A-0626-41AC-BE53-F57D5A41F51A}" dt="2023-03-09T03:45:18.413" v="271" actId="20577"/>
          <ac:spMkLst>
            <pc:docMk/>
            <pc:sldMk cId="1941661573" sldId="295"/>
            <ac:spMk id="5" creationId="{4A2F2FD7-C7C4-4519-81DC-FB386E3E2427}"/>
          </ac:spMkLst>
        </pc:spChg>
        <pc:spChg chg="mod">
          <ac:chgData name="MeiYi TAN" userId="f9f029c9-d743-4d60-9f2c-e74bdec1ab07" providerId="ADAL" clId="{B400698A-0626-41AC-BE53-F57D5A41F51A}" dt="2023-03-09T03:43:44.857" v="259" actId="1076"/>
          <ac:spMkLst>
            <pc:docMk/>
            <pc:sldMk cId="1941661573" sldId="295"/>
            <ac:spMk id="6" creationId="{CA6ED532-339A-4640-9086-94C725EECA07}"/>
          </ac:spMkLst>
        </pc:spChg>
        <pc:spChg chg="del">
          <ac:chgData name="MeiYi TAN" userId="f9f029c9-d743-4d60-9f2c-e74bdec1ab07" providerId="ADAL" clId="{B400698A-0626-41AC-BE53-F57D5A41F51A}" dt="2023-03-09T03:43:31.579" v="254" actId="478"/>
          <ac:spMkLst>
            <pc:docMk/>
            <pc:sldMk cId="1941661573" sldId="295"/>
            <ac:spMk id="7" creationId="{DE545977-54A1-3404-5E44-661583C6B90D}"/>
          </ac:spMkLst>
        </pc:spChg>
        <pc:spChg chg="del">
          <ac:chgData name="MeiYi TAN" userId="f9f029c9-d743-4d60-9f2c-e74bdec1ab07" providerId="ADAL" clId="{B400698A-0626-41AC-BE53-F57D5A41F51A}" dt="2023-03-09T03:43:31.579" v="254" actId="478"/>
          <ac:spMkLst>
            <pc:docMk/>
            <pc:sldMk cId="1941661573" sldId="295"/>
            <ac:spMk id="8" creationId="{42F71555-C829-70D0-DC57-EA1EED61977F}"/>
          </ac:spMkLst>
        </pc:spChg>
        <pc:spChg chg="del">
          <ac:chgData name="MeiYi TAN" userId="f9f029c9-d743-4d60-9f2c-e74bdec1ab07" providerId="ADAL" clId="{B400698A-0626-41AC-BE53-F57D5A41F51A}" dt="2023-03-09T03:35:08.145" v="187" actId="478"/>
          <ac:spMkLst>
            <pc:docMk/>
            <pc:sldMk cId="1941661573" sldId="295"/>
            <ac:spMk id="9" creationId="{F2FB7520-1471-F013-9F56-CD069C9E4409}"/>
          </ac:spMkLst>
        </pc:spChg>
        <pc:spChg chg="del">
          <ac:chgData name="MeiYi TAN" userId="f9f029c9-d743-4d60-9f2c-e74bdec1ab07" providerId="ADAL" clId="{B400698A-0626-41AC-BE53-F57D5A41F51A}" dt="2023-03-09T03:35:08.145" v="187" actId="478"/>
          <ac:spMkLst>
            <pc:docMk/>
            <pc:sldMk cId="1941661573" sldId="295"/>
            <ac:spMk id="10" creationId="{D0857F26-874C-E317-C687-37BC926D04A4}"/>
          </ac:spMkLst>
        </pc:spChg>
        <pc:spChg chg="del">
          <ac:chgData name="MeiYi TAN" userId="f9f029c9-d743-4d60-9f2c-e74bdec1ab07" providerId="ADAL" clId="{B400698A-0626-41AC-BE53-F57D5A41F51A}" dt="2023-03-09T03:35:08.145" v="187" actId="478"/>
          <ac:spMkLst>
            <pc:docMk/>
            <pc:sldMk cId="1941661573" sldId="295"/>
            <ac:spMk id="11" creationId="{4DFFCFCF-E58C-D232-BC03-5AC4A4A385FC}"/>
          </ac:spMkLst>
        </pc:spChg>
        <pc:spChg chg="del">
          <ac:chgData name="MeiYi TAN" userId="f9f029c9-d743-4d60-9f2c-e74bdec1ab07" providerId="ADAL" clId="{B400698A-0626-41AC-BE53-F57D5A41F51A}" dt="2023-03-09T03:35:08.145" v="187" actId="478"/>
          <ac:spMkLst>
            <pc:docMk/>
            <pc:sldMk cId="1941661573" sldId="295"/>
            <ac:spMk id="12" creationId="{CEC5041B-D6CE-7038-B05F-1E7C0EBB757C}"/>
          </ac:spMkLst>
        </pc:spChg>
        <pc:spChg chg="del">
          <ac:chgData name="MeiYi TAN" userId="f9f029c9-d743-4d60-9f2c-e74bdec1ab07" providerId="ADAL" clId="{B400698A-0626-41AC-BE53-F57D5A41F51A}" dt="2023-03-09T03:35:08.145" v="187" actId="478"/>
          <ac:spMkLst>
            <pc:docMk/>
            <pc:sldMk cId="1941661573" sldId="295"/>
            <ac:spMk id="13" creationId="{2A7CE27F-75A2-ED76-461D-86066867D7A6}"/>
          </ac:spMkLst>
        </pc:spChg>
        <pc:spChg chg="del">
          <ac:chgData name="MeiYi TAN" userId="f9f029c9-d743-4d60-9f2c-e74bdec1ab07" providerId="ADAL" clId="{B400698A-0626-41AC-BE53-F57D5A41F51A}" dt="2023-03-09T03:35:08.145" v="187" actId="478"/>
          <ac:spMkLst>
            <pc:docMk/>
            <pc:sldMk cId="1941661573" sldId="295"/>
            <ac:spMk id="14" creationId="{1416E678-6943-FFDC-3B9D-40B919EE4513}"/>
          </ac:spMkLst>
        </pc:spChg>
        <pc:spChg chg="add mod">
          <ac:chgData name="MeiYi TAN" userId="f9f029c9-d743-4d60-9f2c-e74bdec1ab07" providerId="ADAL" clId="{B400698A-0626-41AC-BE53-F57D5A41F51A}" dt="2023-03-09T03:51:16.932" v="388" actId="20577"/>
          <ac:spMkLst>
            <pc:docMk/>
            <pc:sldMk cId="1941661573" sldId="295"/>
            <ac:spMk id="25" creationId="{4A1D5A6F-8119-3EB2-564E-0934F0CC71CD}"/>
          </ac:spMkLst>
        </pc:spChg>
        <pc:spChg chg="add del mod">
          <ac:chgData name="MeiYi TAN" userId="f9f029c9-d743-4d60-9f2c-e74bdec1ab07" providerId="ADAL" clId="{B400698A-0626-41AC-BE53-F57D5A41F51A}" dt="2023-03-09T03:48:53.739" v="320" actId="478"/>
          <ac:spMkLst>
            <pc:docMk/>
            <pc:sldMk cId="1941661573" sldId="295"/>
            <ac:spMk id="26" creationId="{0DA9A90F-5D55-C1C2-9680-4E456C56D54C}"/>
          </ac:spMkLst>
        </pc:spChg>
        <pc:spChg chg="add mod">
          <ac:chgData name="MeiYi TAN" userId="f9f029c9-d743-4d60-9f2c-e74bdec1ab07" providerId="ADAL" clId="{B400698A-0626-41AC-BE53-F57D5A41F51A}" dt="2023-03-09T03:51:21.989" v="389" actId="1076"/>
          <ac:spMkLst>
            <pc:docMk/>
            <pc:sldMk cId="1941661573" sldId="295"/>
            <ac:spMk id="27" creationId="{2BB1C1A9-E345-9A4D-B313-CA9C0411BD98}"/>
          </ac:spMkLst>
        </pc:spChg>
        <pc:spChg chg="add mod">
          <ac:chgData name="MeiYi TAN" userId="f9f029c9-d743-4d60-9f2c-e74bdec1ab07" providerId="ADAL" clId="{B400698A-0626-41AC-BE53-F57D5A41F51A}" dt="2023-03-09T03:51:00.090" v="384" actId="20577"/>
          <ac:spMkLst>
            <pc:docMk/>
            <pc:sldMk cId="1941661573" sldId="295"/>
            <ac:spMk id="28" creationId="{7AA57CA2-E5C1-C7EE-C2E7-6F4E296399E5}"/>
          </ac:spMkLst>
        </pc:spChg>
        <pc:spChg chg="add mod">
          <ac:chgData name="MeiYi TAN" userId="f9f029c9-d743-4d60-9f2c-e74bdec1ab07" providerId="ADAL" clId="{B400698A-0626-41AC-BE53-F57D5A41F51A}" dt="2023-03-09T03:52:02.505" v="406" actId="20577"/>
          <ac:spMkLst>
            <pc:docMk/>
            <pc:sldMk cId="1941661573" sldId="295"/>
            <ac:spMk id="29" creationId="{5558A326-1553-DA2E-20B0-C48A2D43A2E2}"/>
          </ac:spMkLst>
        </pc:spChg>
        <pc:spChg chg="add mod">
          <ac:chgData name="MeiYi TAN" userId="f9f029c9-d743-4d60-9f2c-e74bdec1ab07" providerId="ADAL" clId="{B400698A-0626-41AC-BE53-F57D5A41F51A}" dt="2023-03-09T03:55:23.485" v="411" actId="20577"/>
          <ac:spMkLst>
            <pc:docMk/>
            <pc:sldMk cId="1941661573" sldId="295"/>
            <ac:spMk id="30" creationId="{94C8E19C-911B-0E6B-083B-FEED36F318FB}"/>
          </ac:spMkLst>
        </pc:spChg>
        <pc:picChg chg="add del">
          <ac:chgData name="MeiYi TAN" userId="f9f029c9-d743-4d60-9f2c-e74bdec1ab07" providerId="ADAL" clId="{B400698A-0626-41AC-BE53-F57D5A41F51A}" dt="2023-03-09T03:36:38.876" v="189" actId="22"/>
          <ac:picMkLst>
            <pc:docMk/>
            <pc:sldMk cId="1941661573" sldId="295"/>
            <ac:picMk id="16" creationId="{7CD7F6F5-2607-8FA5-48D1-478AA00C327F}"/>
          </ac:picMkLst>
        </pc:picChg>
        <pc:picChg chg="add mod">
          <ac:chgData name="MeiYi TAN" userId="f9f029c9-d743-4d60-9f2c-e74bdec1ab07" providerId="ADAL" clId="{B400698A-0626-41AC-BE53-F57D5A41F51A}" dt="2023-03-09T03:43:46.002" v="260" actId="1076"/>
          <ac:picMkLst>
            <pc:docMk/>
            <pc:sldMk cId="1941661573" sldId="295"/>
            <ac:picMk id="18" creationId="{66511BBE-9DE4-7DA2-2AA3-5AEB5F7F157F}"/>
          </ac:picMkLst>
        </pc:picChg>
        <pc:picChg chg="add del mod">
          <ac:chgData name="MeiYi TAN" userId="f9f029c9-d743-4d60-9f2c-e74bdec1ab07" providerId="ADAL" clId="{B400698A-0626-41AC-BE53-F57D5A41F51A}" dt="2023-03-09T03:41:31.610" v="251" actId="478"/>
          <ac:picMkLst>
            <pc:docMk/>
            <pc:sldMk cId="1941661573" sldId="295"/>
            <ac:picMk id="19" creationId="{7ECA682E-15EB-A76B-7D18-94D09E77C487}"/>
          </ac:picMkLst>
        </pc:picChg>
        <pc:picChg chg="add mod">
          <ac:chgData name="MeiYi TAN" userId="f9f029c9-d743-4d60-9f2c-e74bdec1ab07" providerId="ADAL" clId="{B400698A-0626-41AC-BE53-F57D5A41F51A}" dt="2023-03-09T03:43:39.871" v="257" actId="1076"/>
          <ac:picMkLst>
            <pc:docMk/>
            <pc:sldMk cId="1941661573" sldId="295"/>
            <ac:picMk id="20" creationId="{70997540-4202-3F70-C2B4-BDA42EAC3FA5}"/>
          </ac:picMkLst>
        </pc:picChg>
        <pc:picChg chg="add del mod">
          <ac:chgData name="MeiYi TAN" userId="f9f029c9-d743-4d60-9f2c-e74bdec1ab07" providerId="ADAL" clId="{B400698A-0626-41AC-BE53-F57D5A41F51A}" dt="2023-03-09T03:45:20.824" v="272" actId="478"/>
          <ac:picMkLst>
            <pc:docMk/>
            <pc:sldMk cId="1941661573" sldId="295"/>
            <ac:picMk id="22" creationId="{F98AA521-99E9-B62E-10DE-1373572AFB99}"/>
          </ac:picMkLst>
        </pc:picChg>
        <pc:picChg chg="add mod">
          <ac:chgData name="MeiYi TAN" userId="f9f029c9-d743-4d60-9f2c-e74bdec1ab07" providerId="ADAL" clId="{B400698A-0626-41AC-BE53-F57D5A41F51A}" dt="2023-03-09T03:55:17.803" v="407" actId="1076"/>
          <ac:picMkLst>
            <pc:docMk/>
            <pc:sldMk cId="1941661573" sldId="295"/>
            <ac:picMk id="24" creationId="{4E4C078C-D5FE-C53B-9DFE-6BE3BA6BA5B6}"/>
          </ac:picMkLst>
        </pc:picChg>
      </pc:sldChg>
      <pc:sldChg chg="del">
        <pc:chgData name="MeiYi TAN" userId="f9f029c9-d743-4d60-9f2c-e74bdec1ab07" providerId="ADAL" clId="{B400698A-0626-41AC-BE53-F57D5A41F51A}" dt="2023-03-09T03:55:58.670" v="412" actId="47"/>
        <pc:sldMkLst>
          <pc:docMk/>
          <pc:sldMk cId="191237462" sldId="299"/>
        </pc:sldMkLst>
      </pc:sldChg>
      <pc:sldChg chg="del">
        <pc:chgData name="MeiYi TAN" userId="f9f029c9-d743-4d60-9f2c-e74bdec1ab07" providerId="ADAL" clId="{B400698A-0626-41AC-BE53-F57D5A41F51A}" dt="2023-03-09T03:55:58.670" v="412" actId="47"/>
        <pc:sldMkLst>
          <pc:docMk/>
          <pc:sldMk cId="2992472590" sldId="300"/>
        </pc:sldMkLst>
      </pc:sldChg>
      <pc:sldChg chg="del">
        <pc:chgData name="MeiYi TAN" userId="f9f029c9-d743-4d60-9f2c-e74bdec1ab07" providerId="ADAL" clId="{B400698A-0626-41AC-BE53-F57D5A41F51A}" dt="2023-03-09T03:55:58.670" v="412" actId="47"/>
        <pc:sldMkLst>
          <pc:docMk/>
          <pc:sldMk cId="294611452" sldId="301"/>
        </pc:sldMkLst>
      </pc:sldChg>
      <pc:sldChg chg="del">
        <pc:chgData name="MeiYi TAN" userId="f9f029c9-d743-4d60-9f2c-e74bdec1ab07" providerId="ADAL" clId="{B400698A-0626-41AC-BE53-F57D5A41F51A}" dt="2023-03-09T03:55:58.670" v="412" actId="47"/>
        <pc:sldMkLst>
          <pc:docMk/>
          <pc:sldMk cId="2925934215" sldId="302"/>
        </pc:sldMkLst>
      </pc:sldChg>
      <pc:sldChg chg="add del">
        <pc:chgData name="MeiYi TAN" userId="f9f029c9-d743-4d60-9f2c-e74bdec1ab07" providerId="ADAL" clId="{B400698A-0626-41AC-BE53-F57D5A41F51A}" dt="2023-03-09T03:32:33.033" v="1" actId="47"/>
        <pc:sldMkLst>
          <pc:docMk/>
          <pc:sldMk cId="747611421" sldId="307"/>
        </pc:sldMkLst>
      </pc:sldChg>
      <pc:sldChg chg="addSp delSp modSp add mod delAnim modAnim">
        <pc:chgData name="MeiYi TAN" userId="f9f029c9-d743-4d60-9f2c-e74bdec1ab07" providerId="ADAL" clId="{B400698A-0626-41AC-BE53-F57D5A41F51A}" dt="2023-03-09T07:28:09.307" v="905"/>
        <pc:sldMkLst>
          <pc:docMk/>
          <pc:sldMk cId="1339311323" sldId="307"/>
        </pc:sldMkLst>
        <pc:spChg chg="del">
          <ac:chgData name="MeiYi TAN" userId="f9f029c9-d743-4d60-9f2c-e74bdec1ab07" providerId="ADAL" clId="{B400698A-0626-41AC-BE53-F57D5A41F51A}" dt="2023-03-09T03:56:15.750" v="415" actId="478"/>
          <ac:spMkLst>
            <pc:docMk/>
            <pc:sldMk cId="1339311323" sldId="307"/>
            <ac:spMk id="2" creationId="{4321536B-C668-1A21-E495-390986A5A864}"/>
          </ac:spMkLst>
        </pc:spChg>
        <pc:spChg chg="add mod">
          <ac:chgData name="MeiYi TAN" userId="f9f029c9-d743-4d60-9f2c-e74bdec1ab07" providerId="ADAL" clId="{B400698A-0626-41AC-BE53-F57D5A41F51A}" dt="2023-03-09T07:19:32.347" v="753" actId="20577"/>
          <ac:spMkLst>
            <pc:docMk/>
            <pc:sldMk cId="1339311323" sldId="307"/>
            <ac:spMk id="3" creationId="{8C1320CD-302F-4D59-DDFA-05518E31419A}"/>
          </ac:spMkLst>
        </pc:spChg>
        <pc:spChg chg="mod">
          <ac:chgData name="MeiYi TAN" userId="f9f029c9-d743-4d60-9f2c-e74bdec1ab07" providerId="ADAL" clId="{B400698A-0626-41AC-BE53-F57D5A41F51A}" dt="2023-03-09T07:16:33.824" v="665"/>
          <ac:spMkLst>
            <pc:docMk/>
            <pc:sldMk cId="1339311323" sldId="307"/>
            <ac:spMk id="5" creationId="{4A2F2FD7-C7C4-4519-81DC-FB386E3E2427}"/>
          </ac:spMkLst>
        </pc:spChg>
        <pc:spChg chg="del">
          <ac:chgData name="MeiYi TAN" userId="f9f029c9-d743-4d60-9f2c-e74bdec1ab07" providerId="ADAL" clId="{B400698A-0626-41AC-BE53-F57D5A41F51A}" dt="2023-03-09T03:56:15.750" v="415" actId="478"/>
          <ac:spMkLst>
            <pc:docMk/>
            <pc:sldMk cId="1339311323" sldId="307"/>
            <ac:spMk id="6" creationId="{CA6ED532-339A-4640-9086-94C725EECA07}"/>
          </ac:spMkLst>
        </pc:spChg>
        <pc:spChg chg="add mod">
          <ac:chgData name="MeiYi TAN" userId="f9f029c9-d743-4d60-9f2c-e74bdec1ab07" providerId="ADAL" clId="{B400698A-0626-41AC-BE53-F57D5A41F51A}" dt="2023-03-09T07:17:01.544" v="701" actId="1076"/>
          <ac:spMkLst>
            <pc:docMk/>
            <pc:sldMk cId="1339311323" sldId="307"/>
            <ac:spMk id="7" creationId="{1AD4C0A4-3726-C967-6575-7F698A203F15}"/>
          </ac:spMkLst>
        </pc:spChg>
        <pc:spChg chg="add mod">
          <ac:chgData name="MeiYi TAN" userId="f9f029c9-d743-4d60-9f2c-e74bdec1ab07" providerId="ADAL" clId="{B400698A-0626-41AC-BE53-F57D5A41F51A}" dt="2023-03-09T07:17:05.014" v="702" actId="1076"/>
          <ac:spMkLst>
            <pc:docMk/>
            <pc:sldMk cId="1339311323" sldId="307"/>
            <ac:spMk id="8" creationId="{E5746885-1C77-DA68-9FB9-FB233D972FA7}"/>
          </ac:spMkLst>
        </pc:spChg>
        <pc:spChg chg="add mod">
          <ac:chgData name="MeiYi TAN" userId="f9f029c9-d743-4d60-9f2c-e74bdec1ab07" providerId="ADAL" clId="{B400698A-0626-41AC-BE53-F57D5A41F51A}" dt="2023-03-09T07:17:05.014" v="702" actId="1076"/>
          <ac:spMkLst>
            <pc:docMk/>
            <pc:sldMk cId="1339311323" sldId="307"/>
            <ac:spMk id="9" creationId="{C800767E-1EFB-7C9D-E3EC-F5ABB2AD7FB4}"/>
          </ac:spMkLst>
        </pc:spChg>
        <pc:spChg chg="add mod">
          <ac:chgData name="MeiYi TAN" userId="f9f029c9-d743-4d60-9f2c-e74bdec1ab07" providerId="ADAL" clId="{B400698A-0626-41AC-BE53-F57D5A41F51A}" dt="2023-03-09T07:17:05.014" v="702" actId="1076"/>
          <ac:spMkLst>
            <pc:docMk/>
            <pc:sldMk cId="1339311323" sldId="307"/>
            <ac:spMk id="10" creationId="{1424E87B-5B9D-5BEA-613D-F53F998C5CCA}"/>
          </ac:spMkLst>
        </pc:spChg>
        <pc:spChg chg="add del mod">
          <ac:chgData name="MeiYi TAN" userId="f9f029c9-d743-4d60-9f2c-e74bdec1ab07" providerId="ADAL" clId="{B400698A-0626-41AC-BE53-F57D5A41F51A}" dt="2023-03-09T07:16:41.099" v="666" actId="478"/>
          <ac:spMkLst>
            <pc:docMk/>
            <pc:sldMk cId="1339311323" sldId="307"/>
            <ac:spMk id="11" creationId="{A66BAA32-A67D-5C1B-454C-3FF99A314FDC}"/>
          </ac:spMkLst>
        </pc:spChg>
        <pc:spChg chg="del">
          <ac:chgData name="MeiYi TAN" userId="f9f029c9-d743-4d60-9f2c-e74bdec1ab07" providerId="ADAL" clId="{B400698A-0626-41AC-BE53-F57D5A41F51A}" dt="2023-03-09T03:56:15.750" v="415" actId="478"/>
          <ac:spMkLst>
            <pc:docMk/>
            <pc:sldMk cId="1339311323" sldId="307"/>
            <ac:spMk id="25" creationId="{4A1D5A6F-8119-3EB2-564E-0934F0CC71CD}"/>
          </ac:spMkLst>
        </pc:spChg>
        <pc:spChg chg="del">
          <ac:chgData name="MeiYi TAN" userId="f9f029c9-d743-4d60-9f2c-e74bdec1ab07" providerId="ADAL" clId="{B400698A-0626-41AC-BE53-F57D5A41F51A}" dt="2023-03-09T03:56:15.750" v="415" actId="478"/>
          <ac:spMkLst>
            <pc:docMk/>
            <pc:sldMk cId="1339311323" sldId="307"/>
            <ac:spMk id="27" creationId="{2BB1C1A9-E345-9A4D-B313-CA9C0411BD98}"/>
          </ac:spMkLst>
        </pc:spChg>
        <pc:spChg chg="del">
          <ac:chgData name="MeiYi TAN" userId="f9f029c9-d743-4d60-9f2c-e74bdec1ab07" providerId="ADAL" clId="{B400698A-0626-41AC-BE53-F57D5A41F51A}" dt="2023-03-09T03:56:15.750" v="415" actId="478"/>
          <ac:spMkLst>
            <pc:docMk/>
            <pc:sldMk cId="1339311323" sldId="307"/>
            <ac:spMk id="28" creationId="{7AA57CA2-E5C1-C7EE-C2E7-6F4E296399E5}"/>
          </ac:spMkLst>
        </pc:spChg>
        <pc:spChg chg="del">
          <ac:chgData name="MeiYi TAN" userId="f9f029c9-d743-4d60-9f2c-e74bdec1ab07" providerId="ADAL" clId="{B400698A-0626-41AC-BE53-F57D5A41F51A}" dt="2023-03-09T03:56:15.750" v="415" actId="478"/>
          <ac:spMkLst>
            <pc:docMk/>
            <pc:sldMk cId="1339311323" sldId="307"/>
            <ac:spMk id="29" creationId="{5558A326-1553-DA2E-20B0-C48A2D43A2E2}"/>
          </ac:spMkLst>
        </pc:spChg>
        <pc:spChg chg="del">
          <ac:chgData name="MeiYi TAN" userId="f9f029c9-d743-4d60-9f2c-e74bdec1ab07" providerId="ADAL" clId="{B400698A-0626-41AC-BE53-F57D5A41F51A}" dt="2023-03-09T03:56:15.750" v="415" actId="478"/>
          <ac:spMkLst>
            <pc:docMk/>
            <pc:sldMk cId="1339311323" sldId="307"/>
            <ac:spMk id="30" creationId="{94C8E19C-911B-0E6B-083B-FEED36F318FB}"/>
          </ac:spMkLst>
        </pc:spChg>
        <pc:spChg chg="add mod">
          <ac:chgData name="MeiYi TAN" userId="f9f029c9-d743-4d60-9f2c-e74bdec1ab07" providerId="ADAL" clId="{B400698A-0626-41AC-BE53-F57D5A41F51A}" dt="2023-03-09T07:22:36.776" v="849" actId="1076"/>
          <ac:spMkLst>
            <pc:docMk/>
            <pc:sldMk cId="1339311323" sldId="307"/>
            <ac:spMk id="39" creationId="{EDA9781F-DED0-DB37-0EC0-0E745C502E3A}"/>
          </ac:spMkLst>
        </pc:spChg>
        <pc:spChg chg="add mod">
          <ac:chgData name="MeiYi TAN" userId="f9f029c9-d743-4d60-9f2c-e74bdec1ab07" providerId="ADAL" clId="{B400698A-0626-41AC-BE53-F57D5A41F51A}" dt="2023-03-09T07:22:40.763" v="850" actId="1076"/>
          <ac:spMkLst>
            <pc:docMk/>
            <pc:sldMk cId="1339311323" sldId="307"/>
            <ac:spMk id="42" creationId="{22E313E3-7245-2FBC-8F82-EBCF430ABC4E}"/>
          </ac:spMkLst>
        </pc:spChg>
        <pc:spChg chg="add mod">
          <ac:chgData name="MeiYi TAN" userId="f9f029c9-d743-4d60-9f2c-e74bdec1ab07" providerId="ADAL" clId="{B400698A-0626-41AC-BE53-F57D5A41F51A}" dt="2023-03-09T07:22:45.057" v="851" actId="1076"/>
          <ac:spMkLst>
            <pc:docMk/>
            <pc:sldMk cId="1339311323" sldId="307"/>
            <ac:spMk id="43" creationId="{058204B9-9C65-E3D5-CCF4-6612DAAD45AB}"/>
          </ac:spMkLst>
        </pc:spChg>
        <pc:spChg chg="add del mod">
          <ac:chgData name="MeiYi TAN" userId="f9f029c9-d743-4d60-9f2c-e74bdec1ab07" providerId="ADAL" clId="{B400698A-0626-41AC-BE53-F57D5A41F51A}" dt="2023-03-09T07:22:13.749" v="833" actId="478"/>
          <ac:spMkLst>
            <pc:docMk/>
            <pc:sldMk cId="1339311323" sldId="307"/>
            <ac:spMk id="44" creationId="{27FF9CC5-DAC2-23FD-89BC-12210730B717}"/>
          </ac:spMkLst>
        </pc:spChg>
        <pc:spChg chg="add mod">
          <ac:chgData name="MeiYi TAN" userId="f9f029c9-d743-4d60-9f2c-e74bdec1ab07" providerId="ADAL" clId="{B400698A-0626-41AC-BE53-F57D5A41F51A}" dt="2023-03-09T07:22:49.061" v="852" actId="1076"/>
          <ac:spMkLst>
            <pc:docMk/>
            <pc:sldMk cId="1339311323" sldId="307"/>
            <ac:spMk id="45" creationId="{08BD3EA4-E44E-C959-28C9-48213B938FFC}"/>
          </ac:spMkLst>
        </pc:spChg>
        <pc:spChg chg="add mod">
          <ac:chgData name="MeiYi TAN" userId="f9f029c9-d743-4d60-9f2c-e74bdec1ab07" providerId="ADAL" clId="{B400698A-0626-41AC-BE53-F57D5A41F51A}" dt="2023-03-09T07:23:41.375" v="895" actId="20577"/>
          <ac:spMkLst>
            <pc:docMk/>
            <pc:sldMk cId="1339311323" sldId="307"/>
            <ac:spMk id="46" creationId="{5534D830-E4E8-0794-C516-A992FFE69404}"/>
          </ac:spMkLst>
        </pc:spChg>
        <pc:spChg chg="add mod">
          <ac:chgData name="MeiYi TAN" userId="f9f029c9-d743-4d60-9f2c-e74bdec1ab07" providerId="ADAL" clId="{B400698A-0626-41AC-BE53-F57D5A41F51A}" dt="2023-03-09T07:23:57.951" v="899" actId="20577"/>
          <ac:spMkLst>
            <pc:docMk/>
            <pc:sldMk cId="1339311323" sldId="307"/>
            <ac:spMk id="47" creationId="{D25BE818-7B26-70D6-8756-8EDCF59B7A51}"/>
          </ac:spMkLst>
        </pc:spChg>
        <pc:grpChg chg="del mod">
          <ac:chgData name="MeiYi TAN" userId="f9f029c9-d743-4d60-9f2c-e74bdec1ab07" providerId="ADAL" clId="{B400698A-0626-41AC-BE53-F57D5A41F51A}" dt="2023-03-09T07:17:14.126" v="708"/>
          <ac:grpSpMkLst>
            <pc:docMk/>
            <pc:sldMk cId="1339311323" sldId="307"/>
            <ac:grpSpMk id="15" creationId="{B2044CCE-6499-57BF-E92B-70D0B55777EB}"/>
          </ac:grpSpMkLst>
        </pc:grpChg>
        <pc:grpChg chg="del mod">
          <ac:chgData name="MeiYi TAN" userId="f9f029c9-d743-4d60-9f2c-e74bdec1ab07" providerId="ADAL" clId="{B400698A-0626-41AC-BE53-F57D5A41F51A}" dt="2023-03-09T07:17:22.084" v="710"/>
          <ac:grpSpMkLst>
            <pc:docMk/>
            <pc:sldMk cId="1339311323" sldId="307"/>
            <ac:grpSpMk id="17" creationId="{CAE81AD9-CEF6-4C0E-8243-5769B2F52ADA}"/>
          </ac:grpSpMkLst>
        </pc:grpChg>
        <pc:grpChg chg="del mod">
          <ac:chgData name="MeiYi TAN" userId="f9f029c9-d743-4d60-9f2c-e74bdec1ab07" providerId="ADAL" clId="{B400698A-0626-41AC-BE53-F57D5A41F51A}" dt="2023-03-09T07:17:25.636" v="714"/>
          <ac:grpSpMkLst>
            <pc:docMk/>
            <pc:sldMk cId="1339311323" sldId="307"/>
            <ac:grpSpMk id="21" creationId="{3D271150-1C61-3595-3612-9B0D1A928E1C}"/>
          </ac:grpSpMkLst>
        </pc:grpChg>
        <pc:grpChg chg="mod">
          <ac:chgData name="MeiYi TAN" userId="f9f029c9-d743-4d60-9f2c-e74bdec1ab07" providerId="ADAL" clId="{B400698A-0626-41AC-BE53-F57D5A41F51A}" dt="2023-03-09T07:19:22.264" v="747"/>
          <ac:grpSpMkLst>
            <pc:docMk/>
            <pc:sldMk cId="1339311323" sldId="307"/>
            <ac:grpSpMk id="31" creationId="{333534AC-640A-92DB-76E6-4EE7A932A287}"/>
          </ac:grpSpMkLst>
        </pc:grpChg>
        <pc:grpChg chg="mod">
          <ac:chgData name="MeiYi TAN" userId="f9f029c9-d743-4d60-9f2c-e74bdec1ab07" providerId="ADAL" clId="{B400698A-0626-41AC-BE53-F57D5A41F51A}" dt="2023-03-09T07:18:18.690" v="722"/>
          <ac:grpSpMkLst>
            <pc:docMk/>
            <pc:sldMk cId="1339311323" sldId="307"/>
            <ac:grpSpMk id="38" creationId="{D003FC01-64CB-BC76-D329-53B6BFFC0AD4}"/>
          </ac:grpSpMkLst>
        </pc:grpChg>
        <pc:picChg chg="del">
          <ac:chgData name="MeiYi TAN" userId="f9f029c9-d743-4d60-9f2c-e74bdec1ab07" providerId="ADAL" clId="{B400698A-0626-41AC-BE53-F57D5A41F51A}" dt="2023-03-09T03:56:15.750" v="415" actId="478"/>
          <ac:picMkLst>
            <pc:docMk/>
            <pc:sldMk cId="1339311323" sldId="307"/>
            <ac:picMk id="18" creationId="{66511BBE-9DE4-7DA2-2AA3-5AEB5F7F157F}"/>
          </ac:picMkLst>
        </pc:picChg>
        <pc:picChg chg="del">
          <ac:chgData name="MeiYi TAN" userId="f9f029c9-d743-4d60-9f2c-e74bdec1ab07" providerId="ADAL" clId="{B400698A-0626-41AC-BE53-F57D5A41F51A}" dt="2023-03-09T03:56:15.750" v="415" actId="478"/>
          <ac:picMkLst>
            <pc:docMk/>
            <pc:sldMk cId="1339311323" sldId="307"/>
            <ac:picMk id="20" creationId="{70997540-4202-3F70-C2B4-BDA42EAC3FA5}"/>
          </ac:picMkLst>
        </pc:picChg>
        <pc:picChg chg="del">
          <ac:chgData name="MeiYi TAN" userId="f9f029c9-d743-4d60-9f2c-e74bdec1ab07" providerId="ADAL" clId="{B400698A-0626-41AC-BE53-F57D5A41F51A}" dt="2023-03-09T03:56:12.767" v="414" actId="478"/>
          <ac:picMkLst>
            <pc:docMk/>
            <pc:sldMk cId="1339311323" sldId="307"/>
            <ac:picMk id="24" creationId="{4E4C078C-D5FE-C53B-9DFE-6BE3BA6BA5B6}"/>
          </ac:picMkLst>
        </pc:picChg>
        <pc:picChg chg="add del mod">
          <ac:chgData name="MeiYi TAN" userId="f9f029c9-d743-4d60-9f2c-e74bdec1ab07" providerId="ADAL" clId="{B400698A-0626-41AC-BE53-F57D5A41F51A}" dt="2023-03-09T07:26:38.695" v="901" actId="478"/>
          <ac:picMkLst>
            <pc:docMk/>
            <pc:sldMk cId="1339311323" sldId="307"/>
            <ac:picMk id="48" creationId="{8BC25C37-5942-C768-9F0A-88C764A2CC98}"/>
          </ac:picMkLst>
        </pc:picChg>
        <pc:picChg chg="add mod">
          <ac:chgData name="MeiYi TAN" userId="f9f029c9-d743-4d60-9f2c-e74bdec1ab07" providerId="ADAL" clId="{B400698A-0626-41AC-BE53-F57D5A41F51A}" dt="2023-03-09T07:28:04.831" v="903" actId="1076"/>
          <ac:picMkLst>
            <pc:docMk/>
            <pc:sldMk cId="1339311323" sldId="307"/>
            <ac:picMk id="49" creationId="{4505A665-CFB7-EECB-0BAF-8A5A8920CBB0}"/>
          </ac:picMkLst>
        </pc:picChg>
        <pc:inkChg chg="add mod">
          <ac:chgData name="MeiYi TAN" userId="f9f029c9-d743-4d60-9f2c-e74bdec1ab07" providerId="ADAL" clId="{B400698A-0626-41AC-BE53-F57D5A41F51A}" dt="2023-03-09T07:19:22.264" v="747"/>
          <ac:inkMkLst>
            <pc:docMk/>
            <pc:sldMk cId="1339311323" sldId="307"/>
            <ac:inkMk id="12" creationId="{B24A8771-5213-807E-BC10-353F82CEC7F3}"/>
          </ac:inkMkLst>
        </pc:inkChg>
        <pc:inkChg chg="add mod">
          <ac:chgData name="MeiYi TAN" userId="f9f029c9-d743-4d60-9f2c-e74bdec1ab07" providerId="ADAL" clId="{B400698A-0626-41AC-BE53-F57D5A41F51A}" dt="2023-03-09T07:19:22.264" v="747"/>
          <ac:inkMkLst>
            <pc:docMk/>
            <pc:sldMk cId="1339311323" sldId="307"/>
            <ac:inkMk id="13" creationId="{7ED1B46B-568B-A93D-9696-DA502A7AA943}"/>
          </ac:inkMkLst>
        </pc:inkChg>
        <pc:inkChg chg="add mod">
          <ac:chgData name="MeiYi TAN" userId="f9f029c9-d743-4d60-9f2c-e74bdec1ab07" providerId="ADAL" clId="{B400698A-0626-41AC-BE53-F57D5A41F51A}" dt="2023-03-09T07:19:22.264" v="747"/>
          <ac:inkMkLst>
            <pc:docMk/>
            <pc:sldMk cId="1339311323" sldId="307"/>
            <ac:inkMk id="14" creationId="{CB3AA805-5B19-FC09-0B7D-68E915471FBB}"/>
          </ac:inkMkLst>
        </pc:inkChg>
        <pc:inkChg chg="add mod">
          <ac:chgData name="MeiYi TAN" userId="f9f029c9-d743-4d60-9f2c-e74bdec1ab07" providerId="ADAL" clId="{B400698A-0626-41AC-BE53-F57D5A41F51A}" dt="2023-03-09T07:19:22.264" v="747"/>
          <ac:inkMkLst>
            <pc:docMk/>
            <pc:sldMk cId="1339311323" sldId="307"/>
            <ac:inkMk id="16" creationId="{15AC7CA2-D0E6-58DA-4434-F2C1565278FF}"/>
          </ac:inkMkLst>
        </pc:inkChg>
        <pc:inkChg chg="add mod">
          <ac:chgData name="MeiYi TAN" userId="f9f029c9-d743-4d60-9f2c-e74bdec1ab07" providerId="ADAL" clId="{B400698A-0626-41AC-BE53-F57D5A41F51A}" dt="2023-03-09T07:19:22.264" v="747"/>
          <ac:inkMkLst>
            <pc:docMk/>
            <pc:sldMk cId="1339311323" sldId="307"/>
            <ac:inkMk id="19" creationId="{8CD70E2C-43BB-8EA3-C1BB-91C4E3FCAF1B}"/>
          </ac:inkMkLst>
        </pc:inkChg>
        <pc:inkChg chg="add mod">
          <ac:chgData name="MeiYi TAN" userId="f9f029c9-d743-4d60-9f2c-e74bdec1ab07" providerId="ADAL" clId="{B400698A-0626-41AC-BE53-F57D5A41F51A}" dt="2023-03-09T07:19:22.264" v="747"/>
          <ac:inkMkLst>
            <pc:docMk/>
            <pc:sldMk cId="1339311323" sldId="307"/>
            <ac:inkMk id="22" creationId="{79210E85-E0AB-B42E-D004-10E80CAE23E3}"/>
          </ac:inkMkLst>
        </pc:inkChg>
        <pc:inkChg chg="add del mod">
          <ac:chgData name="MeiYi TAN" userId="f9f029c9-d743-4d60-9f2c-e74bdec1ab07" providerId="ADAL" clId="{B400698A-0626-41AC-BE53-F57D5A41F51A}" dt="2023-03-09T07:19:21.668" v="746"/>
          <ac:inkMkLst>
            <pc:docMk/>
            <pc:sldMk cId="1339311323" sldId="307"/>
            <ac:inkMk id="23" creationId="{1BF1267F-47A1-2725-8400-B09C18545F8A}"/>
          </ac:inkMkLst>
        </pc:inkChg>
        <pc:inkChg chg="add del mod">
          <ac:chgData name="MeiYi TAN" userId="f9f029c9-d743-4d60-9f2c-e74bdec1ab07" providerId="ADAL" clId="{B400698A-0626-41AC-BE53-F57D5A41F51A}" dt="2023-03-09T07:19:22.264" v="747"/>
          <ac:inkMkLst>
            <pc:docMk/>
            <pc:sldMk cId="1339311323" sldId="307"/>
            <ac:inkMk id="26" creationId="{DA051099-1DEF-6E55-E5AF-41B9AE5AC8AF}"/>
          </ac:inkMkLst>
        </pc:inkChg>
        <pc:inkChg chg="add mod">
          <ac:chgData name="MeiYi TAN" userId="f9f029c9-d743-4d60-9f2c-e74bdec1ab07" providerId="ADAL" clId="{B400698A-0626-41AC-BE53-F57D5A41F51A}" dt="2023-03-09T07:18:18.690" v="722"/>
          <ac:inkMkLst>
            <pc:docMk/>
            <pc:sldMk cId="1339311323" sldId="307"/>
            <ac:inkMk id="32" creationId="{C20CF634-DD27-A1D0-5077-57F74C8B041B}"/>
          </ac:inkMkLst>
        </pc:inkChg>
        <pc:inkChg chg="add mod">
          <ac:chgData name="MeiYi TAN" userId="f9f029c9-d743-4d60-9f2c-e74bdec1ab07" providerId="ADAL" clId="{B400698A-0626-41AC-BE53-F57D5A41F51A}" dt="2023-03-09T07:18:18.690" v="722"/>
          <ac:inkMkLst>
            <pc:docMk/>
            <pc:sldMk cId="1339311323" sldId="307"/>
            <ac:inkMk id="33" creationId="{1DF4B2EC-DFDC-BEFA-E01D-BDE4C163FB55}"/>
          </ac:inkMkLst>
        </pc:inkChg>
        <pc:inkChg chg="add mod">
          <ac:chgData name="MeiYi TAN" userId="f9f029c9-d743-4d60-9f2c-e74bdec1ab07" providerId="ADAL" clId="{B400698A-0626-41AC-BE53-F57D5A41F51A}" dt="2023-03-09T07:18:18.690" v="722"/>
          <ac:inkMkLst>
            <pc:docMk/>
            <pc:sldMk cId="1339311323" sldId="307"/>
            <ac:inkMk id="34" creationId="{84422B51-1E8B-7D83-059F-E39C3455736C}"/>
          </ac:inkMkLst>
        </pc:inkChg>
        <pc:inkChg chg="add mod">
          <ac:chgData name="MeiYi TAN" userId="f9f029c9-d743-4d60-9f2c-e74bdec1ab07" providerId="ADAL" clId="{B400698A-0626-41AC-BE53-F57D5A41F51A}" dt="2023-03-09T07:18:18.690" v="722"/>
          <ac:inkMkLst>
            <pc:docMk/>
            <pc:sldMk cId="1339311323" sldId="307"/>
            <ac:inkMk id="35" creationId="{593A9FF9-CECC-2496-F133-B6EA1D3438BB}"/>
          </ac:inkMkLst>
        </pc:inkChg>
        <pc:inkChg chg="add mod">
          <ac:chgData name="MeiYi TAN" userId="f9f029c9-d743-4d60-9f2c-e74bdec1ab07" providerId="ADAL" clId="{B400698A-0626-41AC-BE53-F57D5A41F51A}" dt="2023-03-09T07:18:18.690" v="722"/>
          <ac:inkMkLst>
            <pc:docMk/>
            <pc:sldMk cId="1339311323" sldId="307"/>
            <ac:inkMk id="36" creationId="{3904DB1A-C7E8-A7B8-7CF2-5F291632DD2C}"/>
          </ac:inkMkLst>
        </pc:inkChg>
        <pc:inkChg chg="add mod">
          <ac:chgData name="MeiYi TAN" userId="f9f029c9-d743-4d60-9f2c-e74bdec1ab07" providerId="ADAL" clId="{B400698A-0626-41AC-BE53-F57D5A41F51A}" dt="2023-03-09T07:18:18.690" v="722"/>
          <ac:inkMkLst>
            <pc:docMk/>
            <pc:sldMk cId="1339311323" sldId="307"/>
            <ac:inkMk id="37" creationId="{A82B3359-CBAD-336C-1217-CFF681F91C4B}"/>
          </ac:inkMkLst>
        </pc:inkChg>
        <pc:inkChg chg="add">
          <ac:chgData name="MeiYi TAN" userId="f9f029c9-d743-4d60-9f2c-e74bdec1ab07" providerId="ADAL" clId="{B400698A-0626-41AC-BE53-F57D5A41F51A}" dt="2023-03-09T07:19:23.878" v="748" actId="9405"/>
          <ac:inkMkLst>
            <pc:docMk/>
            <pc:sldMk cId="1339311323" sldId="307"/>
            <ac:inkMk id="40" creationId="{74E43FF3-F9BA-547B-D3E6-940B39B92AE0}"/>
          </ac:inkMkLst>
        </pc:inkChg>
        <pc:inkChg chg="add">
          <ac:chgData name="MeiYi TAN" userId="f9f029c9-d743-4d60-9f2c-e74bdec1ab07" providerId="ADAL" clId="{B400698A-0626-41AC-BE53-F57D5A41F51A}" dt="2023-03-09T07:19:24.608" v="749" actId="9405"/>
          <ac:inkMkLst>
            <pc:docMk/>
            <pc:sldMk cId="1339311323" sldId="307"/>
            <ac:inkMk id="41" creationId="{8A42D096-4483-3123-74B6-C41403F90681}"/>
          </ac:inkMkLst>
        </pc:inkChg>
      </pc:sldChg>
    </pc:docChg>
  </pc:docChgLst>
  <pc:docChgLst>
    <pc:chgData name="TAN Mei Yi [Harrisdale Senior High School]" userId="f9f029c9-d743-4d60-9f2c-e74bdec1ab07" providerId="ADAL" clId="{0362D03B-ED38-497A-A4A9-B12AB8C6D50E}"/>
    <pc:docChg chg="modSld">
      <pc:chgData name="TAN Mei Yi [Harrisdale Senior High School]" userId="f9f029c9-d743-4d60-9f2c-e74bdec1ab07" providerId="ADAL" clId="{0362D03B-ED38-497A-A4A9-B12AB8C6D50E}" dt="2023-03-08T00:14:43.790" v="63" actId="20577"/>
      <pc:docMkLst>
        <pc:docMk/>
      </pc:docMkLst>
      <pc:sldChg chg="modSp mod">
        <pc:chgData name="TAN Mei Yi [Harrisdale Senior High School]" userId="f9f029c9-d743-4d60-9f2c-e74bdec1ab07" providerId="ADAL" clId="{0362D03B-ED38-497A-A4A9-B12AB8C6D50E}" dt="2023-03-08T00:14:43.790" v="63" actId="20577"/>
        <pc:sldMkLst>
          <pc:docMk/>
          <pc:sldMk cId="2226349418" sldId="292"/>
        </pc:sldMkLst>
        <pc:spChg chg="mod">
          <ac:chgData name="TAN Mei Yi [Harrisdale Senior High School]" userId="f9f029c9-d743-4d60-9f2c-e74bdec1ab07" providerId="ADAL" clId="{0362D03B-ED38-497A-A4A9-B12AB8C6D50E}" dt="2023-03-08T00:14:43.790" v="63" actId="20577"/>
          <ac:spMkLst>
            <pc:docMk/>
            <pc:sldMk cId="2226349418" sldId="292"/>
            <ac:spMk id="21" creationId="{8E7845BC-DC72-44E1-BABF-6AFB4DC3022D}"/>
          </ac:spMkLst>
        </pc:spChg>
        <pc:spChg chg="mod">
          <ac:chgData name="TAN Mei Yi [Harrisdale Senior High School]" userId="f9f029c9-d743-4d60-9f2c-e74bdec1ab07" providerId="ADAL" clId="{0362D03B-ED38-497A-A4A9-B12AB8C6D50E}" dt="2023-03-08T00:14:28.840" v="39" actId="20577"/>
          <ac:spMkLst>
            <pc:docMk/>
            <pc:sldMk cId="2226349418" sldId="292"/>
            <ac:spMk id="22" creationId="{046BE2BE-401B-43B6-9F59-E6AE635E14BD}"/>
          </ac:spMkLst>
        </pc:spChg>
      </pc:sldChg>
    </pc:docChg>
  </pc:docChgLst>
  <pc:docChgLst>
    <pc:chgData name="TAN Mei Yi [Harrisdale Senior High School]" userId="f9f029c9-d743-4d60-9f2c-e74bdec1ab07" providerId="ADAL" clId="{7E040D6A-81E8-420A-8891-859F128D8AB2}"/>
    <pc:docChg chg="undo custSel modSld">
      <pc:chgData name="TAN Mei Yi [Harrisdale Senior High School]" userId="f9f029c9-d743-4d60-9f2c-e74bdec1ab07" providerId="ADAL" clId="{7E040D6A-81E8-420A-8891-859F128D8AB2}" dt="2022-09-08T03:46:50.927" v="480"/>
      <pc:docMkLst>
        <pc:docMk/>
      </pc:docMkLst>
      <pc:sldChg chg="delSp modSp mod">
        <pc:chgData name="TAN Mei Yi [Harrisdale Senior High School]" userId="f9f029c9-d743-4d60-9f2c-e74bdec1ab07" providerId="ADAL" clId="{7E040D6A-81E8-420A-8891-859F128D8AB2}" dt="2022-09-08T02:41:13.876" v="1" actId="14100"/>
        <pc:sldMkLst>
          <pc:docMk/>
          <pc:sldMk cId="2226349418" sldId="292"/>
        </pc:sldMkLst>
        <pc:spChg chg="mod">
          <ac:chgData name="TAN Mei Yi [Harrisdale Senior High School]" userId="f9f029c9-d743-4d60-9f2c-e74bdec1ab07" providerId="ADAL" clId="{7E040D6A-81E8-420A-8891-859F128D8AB2}" dt="2022-09-08T02:41:13.876" v="1" actId="14100"/>
          <ac:spMkLst>
            <pc:docMk/>
            <pc:sldMk cId="2226349418" sldId="292"/>
            <ac:spMk id="22" creationId="{046BE2BE-401B-43B6-9F59-E6AE635E14BD}"/>
          </ac:spMkLst>
        </pc:spChg>
        <pc:grpChg chg="del">
          <ac:chgData name="TAN Mei Yi [Harrisdale Senior High School]" userId="f9f029c9-d743-4d60-9f2c-e74bdec1ab07" providerId="ADAL" clId="{7E040D6A-81E8-420A-8891-859F128D8AB2}" dt="2022-09-08T02:41:10.986" v="0" actId="478"/>
          <ac:grpSpMkLst>
            <pc:docMk/>
            <pc:sldMk cId="2226349418" sldId="292"/>
            <ac:grpSpMk id="23" creationId="{A4BEE6A2-556E-47EB-BE0D-1D5CA4374488}"/>
          </ac:grpSpMkLst>
        </pc:grpChg>
        <pc:grpChg chg="del">
          <ac:chgData name="TAN Mei Yi [Harrisdale Senior High School]" userId="f9f029c9-d743-4d60-9f2c-e74bdec1ab07" providerId="ADAL" clId="{7E040D6A-81E8-420A-8891-859F128D8AB2}" dt="2022-09-08T02:41:10.986" v="0" actId="478"/>
          <ac:grpSpMkLst>
            <pc:docMk/>
            <pc:sldMk cId="2226349418" sldId="292"/>
            <ac:grpSpMk id="26" creationId="{ED8F7365-FCBE-4876-B626-49EB1AB0C0AF}"/>
          </ac:grpSpMkLst>
        </pc:grpChg>
      </pc:sldChg>
      <pc:sldChg chg="addSp modSp mod">
        <pc:chgData name="TAN Mei Yi [Harrisdale Senior High School]" userId="f9f029c9-d743-4d60-9f2c-e74bdec1ab07" providerId="ADAL" clId="{7E040D6A-81E8-420A-8891-859F128D8AB2}" dt="2022-09-08T03:42:33.084" v="405" actId="9405"/>
        <pc:sldMkLst>
          <pc:docMk/>
          <pc:sldMk cId="4235649175" sldId="443"/>
        </pc:sldMkLst>
        <pc:picChg chg="mod">
          <ac:chgData name="TAN Mei Yi [Harrisdale Senior High School]" userId="f9f029c9-d743-4d60-9f2c-e74bdec1ab07" providerId="ADAL" clId="{7E040D6A-81E8-420A-8891-859F128D8AB2}" dt="2022-09-08T03:42:22.343" v="404" actId="1076"/>
          <ac:picMkLst>
            <pc:docMk/>
            <pc:sldMk cId="4235649175" sldId="443"/>
            <ac:picMk id="6" creationId="{00000000-0000-0000-0000-000000000000}"/>
          </ac:picMkLst>
        </pc:picChg>
        <pc:inkChg chg="add">
          <ac:chgData name="TAN Mei Yi [Harrisdale Senior High School]" userId="f9f029c9-d743-4d60-9f2c-e74bdec1ab07" providerId="ADAL" clId="{7E040D6A-81E8-420A-8891-859F128D8AB2}" dt="2022-09-08T03:42:33.084" v="405" actId="9405"/>
          <ac:inkMkLst>
            <pc:docMk/>
            <pc:sldMk cId="4235649175" sldId="443"/>
            <ac:inkMk id="3" creationId="{349C628F-7BB2-6881-0C83-4F4635301123}"/>
          </ac:inkMkLst>
        </pc:inkChg>
      </pc:sldChg>
      <pc:sldChg chg="addSp modSp mod">
        <pc:chgData name="TAN Mei Yi [Harrisdale Senior High School]" userId="f9f029c9-d743-4d60-9f2c-e74bdec1ab07" providerId="ADAL" clId="{7E040D6A-81E8-420A-8891-859F128D8AB2}" dt="2022-09-08T02:41:52.698" v="3" actId="1076"/>
        <pc:sldMkLst>
          <pc:docMk/>
          <pc:sldMk cId="3848479177" sldId="454"/>
        </pc:sldMkLst>
        <pc:spChg chg="mod">
          <ac:chgData name="TAN Mei Yi [Harrisdale Senior High School]" userId="f9f029c9-d743-4d60-9f2c-e74bdec1ab07" providerId="ADAL" clId="{7E040D6A-81E8-420A-8891-859F128D8AB2}" dt="2022-09-08T02:41:52.698" v="3" actId="1076"/>
          <ac:spMkLst>
            <pc:docMk/>
            <pc:sldMk cId="3848479177" sldId="454"/>
            <ac:spMk id="2" creationId="{3DC0EFDD-6686-B448-9CFD-1955A033E36F}"/>
          </ac:spMkLst>
        </pc:spChg>
        <pc:spChg chg="mod">
          <ac:chgData name="TAN Mei Yi [Harrisdale Senior High School]" userId="f9f029c9-d743-4d60-9f2c-e74bdec1ab07" providerId="ADAL" clId="{7E040D6A-81E8-420A-8891-859F128D8AB2}" dt="2022-09-08T02:41:52.698" v="3" actId="1076"/>
          <ac:spMkLst>
            <pc:docMk/>
            <pc:sldMk cId="3848479177" sldId="454"/>
            <ac:spMk id="3" creationId="{C0F9201C-9078-9947-B0F3-E2668478835C}"/>
          </ac:spMkLst>
        </pc:spChg>
        <pc:spChg chg="add mod">
          <ac:chgData name="TAN Mei Yi [Harrisdale Senior High School]" userId="f9f029c9-d743-4d60-9f2c-e74bdec1ab07" providerId="ADAL" clId="{7E040D6A-81E8-420A-8891-859F128D8AB2}" dt="2022-09-08T02:41:45.902" v="2"/>
          <ac:spMkLst>
            <pc:docMk/>
            <pc:sldMk cId="3848479177" sldId="454"/>
            <ac:spMk id="4" creationId="{D8BBB8E8-29F0-B484-263F-F2C5F0846F00}"/>
          </ac:spMkLst>
        </pc:spChg>
      </pc:sldChg>
      <pc:sldChg chg="addSp delSp modSp mod delAnim modAnim">
        <pc:chgData name="TAN Mei Yi [Harrisdale Senior High School]" userId="f9f029c9-d743-4d60-9f2c-e74bdec1ab07" providerId="ADAL" clId="{7E040D6A-81E8-420A-8891-859F128D8AB2}" dt="2022-09-08T02:44:29.607" v="130"/>
        <pc:sldMkLst>
          <pc:docMk/>
          <pc:sldMk cId="2468799418" sldId="455"/>
        </pc:sldMkLst>
        <pc:spChg chg="mod">
          <ac:chgData name="TAN Mei Yi [Harrisdale Senior High School]" userId="f9f029c9-d743-4d60-9f2c-e74bdec1ab07" providerId="ADAL" clId="{7E040D6A-81E8-420A-8891-859F128D8AB2}" dt="2022-09-08T02:44:01.004" v="112" actId="20577"/>
          <ac:spMkLst>
            <pc:docMk/>
            <pc:sldMk cId="2468799418" sldId="455"/>
            <ac:spMk id="3" creationId="{715A2D0A-C895-1C41-B7C5-C17E7534A1CD}"/>
          </ac:spMkLst>
        </pc:spChg>
        <pc:spChg chg="add mod">
          <ac:chgData name="TAN Mei Yi [Harrisdale Senior High School]" userId="f9f029c9-d743-4d60-9f2c-e74bdec1ab07" providerId="ADAL" clId="{7E040D6A-81E8-420A-8891-859F128D8AB2}" dt="2022-09-08T02:42:26.914" v="5"/>
          <ac:spMkLst>
            <pc:docMk/>
            <pc:sldMk cId="2468799418" sldId="455"/>
            <ac:spMk id="4" creationId="{8E64A63A-6C73-FB52-8323-3239A594F9DA}"/>
          </ac:spMkLst>
        </pc:spChg>
        <pc:spChg chg="add mod">
          <ac:chgData name="TAN Mei Yi [Harrisdale Senior High School]" userId="f9f029c9-d743-4d60-9f2c-e74bdec1ab07" providerId="ADAL" clId="{7E040D6A-81E8-420A-8891-859F128D8AB2}" dt="2022-09-08T02:43:32.131" v="98" actId="1076"/>
          <ac:spMkLst>
            <pc:docMk/>
            <pc:sldMk cId="2468799418" sldId="455"/>
            <ac:spMk id="7" creationId="{A144B5A6-4D02-87E6-FD43-1763A365CEDC}"/>
          </ac:spMkLst>
        </pc:spChg>
        <pc:grpChg chg="mod">
          <ac:chgData name="TAN Mei Yi [Harrisdale Senior High School]" userId="f9f029c9-d743-4d60-9f2c-e74bdec1ab07" providerId="ADAL" clId="{7E040D6A-81E8-420A-8891-859F128D8AB2}" dt="2022-09-08T02:44:25.476" v="129"/>
          <ac:grpSpMkLst>
            <pc:docMk/>
            <pc:sldMk cId="2468799418" sldId="455"/>
            <ac:grpSpMk id="28" creationId="{CDC9DD30-8FF9-1CED-1436-1D6F0F57B75E}"/>
          </ac:grpSpMkLst>
        </pc:grpChg>
        <pc:grpChg chg="mod">
          <ac:chgData name="TAN Mei Yi [Harrisdale Senior High School]" userId="f9f029c9-d743-4d60-9f2c-e74bdec1ab07" providerId="ADAL" clId="{7E040D6A-81E8-420A-8891-859F128D8AB2}" dt="2022-09-08T02:44:25.476" v="129"/>
          <ac:grpSpMkLst>
            <pc:docMk/>
            <pc:sldMk cId="2468799418" sldId="455"/>
            <ac:grpSpMk id="29" creationId="{D88196F1-A7F8-BAA7-6654-58323B064429}"/>
          </ac:grpSpMkLst>
        </pc:grpChg>
        <pc:picChg chg="mod">
          <ac:chgData name="TAN Mei Yi [Harrisdale Senior High School]" userId="f9f029c9-d743-4d60-9f2c-e74bdec1ab07" providerId="ADAL" clId="{7E040D6A-81E8-420A-8891-859F128D8AB2}" dt="2022-09-08T02:43:03.567" v="25" actId="1076"/>
          <ac:picMkLst>
            <pc:docMk/>
            <pc:sldMk cId="2468799418" sldId="455"/>
            <ac:picMk id="5" creationId="{862A39D5-A30F-3840-AE6A-ED7261E168AA}"/>
          </ac:picMkLst>
        </pc:picChg>
        <pc:inkChg chg="del mod">
          <ac:chgData name="TAN Mei Yi [Harrisdale Senior High School]" userId="f9f029c9-d743-4d60-9f2c-e74bdec1ab07" providerId="ADAL" clId="{7E040D6A-81E8-420A-8891-859F128D8AB2}" dt="2022-09-08T02:42:32.794" v="7" actId="478"/>
          <ac:inkMkLst>
            <pc:docMk/>
            <pc:sldMk cId="2468799418" sldId="455"/>
            <ac:inkMk id="2" creationId="{4AB5E943-F085-EB4B-B335-D02DB2E358C7}"/>
          </ac:inkMkLst>
        </pc:inkChg>
        <pc:inkChg chg="add">
          <ac:chgData name="TAN Mei Yi [Harrisdale Senior High School]" userId="f9f029c9-d743-4d60-9f2c-e74bdec1ab07" providerId="ADAL" clId="{7E040D6A-81E8-420A-8891-859F128D8AB2}" dt="2022-09-08T02:43:51.770" v="100" actId="9405"/>
          <ac:inkMkLst>
            <pc:docMk/>
            <pc:sldMk cId="2468799418" sldId="455"/>
            <ac:inkMk id="8" creationId="{9AB16D93-2C58-04FA-117B-838EEA6043A6}"/>
          </ac:inkMkLst>
        </pc:inkChg>
        <pc:inkChg chg="add">
          <ac:chgData name="TAN Mei Yi [Harrisdale Senior High School]" userId="f9f029c9-d743-4d60-9f2c-e74bdec1ab07" providerId="ADAL" clId="{7E040D6A-81E8-420A-8891-859F128D8AB2}" dt="2022-09-08T02:43:52.391" v="101" actId="9405"/>
          <ac:inkMkLst>
            <pc:docMk/>
            <pc:sldMk cId="2468799418" sldId="455"/>
            <ac:inkMk id="9" creationId="{DEFEAADF-23F6-69FB-E822-F2BF0DBBA316}"/>
          </ac:inkMkLst>
        </pc:inkChg>
        <pc:inkChg chg="add">
          <ac:chgData name="TAN Mei Yi [Harrisdale Senior High School]" userId="f9f029c9-d743-4d60-9f2c-e74bdec1ab07" providerId="ADAL" clId="{7E040D6A-81E8-420A-8891-859F128D8AB2}" dt="2022-09-08T02:43:53.012" v="102" actId="9405"/>
          <ac:inkMkLst>
            <pc:docMk/>
            <pc:sldMk cId="2468799418" sldId="455"/>
            <ac:inkMk id="10" creationId="{9FCFC3A1-2E2F-B770-450F-995D9E19EF3C}"/>
          </ac:inkMkLst>
        </pc:inkChg>
        <pc:inkChg chg="add">
          <ac:chgData name="TAN Mei Yi [Harrisdale Senior High School]" userId="f9f029c9-d743-4d60-9f2c-e74bdec1ab07" providerId="ADAL" clId="{7E040D6A-81E8-420A-8891-859F128D8AB2}" dt="2022-09-08T02:43:54.299" v="103" actId="9405"/>
          <ac:inkMkLst>
            <pc:docMk/>
            <pc:sldMk cId="2468799418" sldId="455"/>
            <ac:inkMk id="11" creationId="{0DA4DB4C-5DAF-707D-327C-4DC2C89F4103}"/>
          </ac:inkMkLst>
        </pc:inkChg>
        <pc:inkChg chg="add">
          <ac:chgData name="TAN Mei Yi [Harrisdale Senior High School]" userId="f9f029c9-d743-4d60-9f2c-e74bdec1ab07" providerId="ADAL" clId="{7E040D6A-81E8-420A-8891-859F128D8AB2}" dt="2022-09-08T02:43:54.855" v="104" actId="9405"/>
          <ac:inkMkLst>
            <pc:docMk/>
            <pc:sldMk cId="2468799418" sldId="455"/>
            <ac:inkMk id="12" creationId="{CC37E11A-96FC-2C4A-44D0-CA9876329D9C}"/>
          </ac:inkMkLst>
        </pc:inkChg>
        <pc:inkChg chg="add del">
          <ac:chgData name="TAN Mei Yi [Harrisdale Senior High School]" userId="f9f029c9-d743-4d60-9f2c-e74bdec1ab07" providerId="ADAL" clId="{7E040D6A-81E8-420A-8891-859F128D8AB2}" dt="2022-09-08T02:43:57.929" v="106" actId="9405"/>
          <ac:inkMkLst>
            <pc:docMk/>
            <pc:sldMk cId="2468799418" sldId="455"/>
            <ac:inkMk id="13" creationId="{48C5161D-4711-9044-EECC-1BDBB3ACEC90}"/>
          </ac:inkMkLst>
        </pc:inkChg>
        <pc:inkChg chg="add">
          <ac:chgData name="TAN Mei Yi [Harrisdale Senior High School]" userId="f9f029c9-d743-4d60-9f2c-e74bdec1ab07" providerId="ADAL" clId="{7E040D6A-81E8-420A-8891-859F128D8AB2}" dt="2022-09-08T02:44:03.025" v="113" actId="9405"/>
          <ac:inkMkLst>
            <pc:docMk/>
            <pc:sldMk cId="2468799418" sldId="455"/>
            <ac:inkMk id="14" creationId="{70CA9315-1DF8-8123-816F-9B0865AE08BD}"/>
          </ac:inkMkLst>
        </pc:inkChg>
        <pc:inkChg chg="add mod">
          <ac:chgData name="TAN Mei Yi [Harrisdale Senior High School]" userId="f9f029c9-d743-4d60-9f2c-e74bdec1ab07" providerId="ADAL" clId="{7E040D6A-81E8-420A-8891-859F128D8AB2}" dt="2022-09-08T02:44:25.476" v="129"/>
          <ac:inkMkLst>
            <pc:docMk/>
            <pc:sldMk cId="2468799418" sldId="455"/>
            <ac:inkMk id="15" creationId="{D112F6FA-BBBB-68CC-D25D-460AAED8A483}"/>
          </ac:inkMkLst>
        </pc:inkChg>
        <pc:inkChg chg="add mod">
          <ac:chgData name="TAN Mei Yi [Harrisdale Senior High School]" userId="f9f029c9-d743-4d60-9f2c-e74bdec1ab07" providerId="ADAL" clId="{7E040D6A-81E8-420A-8891-859F128D8AB2}" dt="2022-09-08T02:44:25.476" v="129"/>
          <ac:inkMkLst>
            <pc:docMk/>
            <pc:sldMk cId="2468799418" sldId="455"/>
            <ac:inkMk id="16" creationId="{565122CA-854D-D14A-3634-EAFCF36E0C5F}"/>
          </ac:inkMkLst>
        </pc:inkChg>
        <pc:inkChg chg="add mod">
          <ac:chgData name="TAN Mei Yi [Harrisdale Senior High School]" userId="f9f029c9-d743-4d60-9f2c-e74bdec1ab07" providerId="ADAL" clId="{7E040D6A-81E8-420A-8891-859F128D8AB2}" dt="2022-09-08T02:44:25.476" v="129"/>
          <ac:inkMkLst>
            <pc:docMk/>
            <pc:sldMk cId="2468799418" sldId="455"/>
            <ac:inkMk id="17" creationId="{1BA8DC61-9DBA-0B68-212F-AA1F22410B49}"/>
          </ac:inkMkLst>
        </pc:inkChg>
        <pc:inkChg chg="add mod">
          <ac:chgData name="TAN Mei Yi [Harrisdale Senior High School]" userId="f9f029c9-d743-4d60-9f2c-e74bdec1ab07" providerId="ADAL" clId="{7E040D6A-81E8-420A-8891-859F128D8AB2}" dt="2022-09-08T02:44:25.476" v="129"/>
          <ac:inkMkLst>
            <pc:docMk/>
            <pc:sldMk cId="2468799418" sldId="455"/>
            <ac:inkMk id="18" creationId="{5C1D59BC-DEB5-86E8-3DBB-6DC66A71FB29}"/>
          </ac:inkMkLst>
        </pc:inkChg>
        <pc:inkChg chg="add mod">
          <ac:chgData name="TAN Mei Yi [Harrisdale Senior High School]" userId="f9f029c9-d743-4d60-9f2c-e74bdec1ab07" providerId="ADAL" clId="{7E040D6A-81E8-420A-8891-859F128D8AB2}" dt="2022-09-08T02:44:25.476" v="129"/>
          <ac:inkMkLst>
            <pc:docMk/>
            <pc:sldMk cId="2468799418" sldId="455"/>
            <ac:inkMk id="19" creationId="{63AED1D2-1513-DBE0-DE29-077E596E11A0}"/>
          </ac:inkMkLst>
        </pc:inkChg>
        <pc:inkChg chg="add mod">
          <ac:chgData name="TAN Mei Yi [Harrisdale Senior High School]" userId="f9f029c9-d743-4d60-9f2c-e74bdec1ab07" providerId="ADAL" clId="{7E040D6A-81E8-420A-8891-859F128D8AB2}" dt="2022-09-08T02:44:25.476" v="129"/>
          <ac:inkMkLst>
            <pc:docMk/>
            <pc:sldMk cId="2468799418" sldId="455"/>
            <ac:inkMk id="20" creationId="{84C05D98-E316-0D0A-FA01-EED5C11795CF}"/>
          </ac:inkMkLst>
        </pc:inkChg>
        <pc:inkChg chg="add mod">
          <ac:chgData name="TAN Mei Yi [Harrisdale Senior High School]" userId="f9f029c9-d743-4d60-9f2c-e74bdec1ab07" providerId="ADAL" clId="{7E040D6A-81E8-420A-8891-859F128D8AB2}" dt="2022-09-08T02:44:25.476" v="129"/>
          <ac:inkMkLst>
            <pc:docMk/>
            <pc:sldMk cId="2468799418" sldId="455"/>
            <ac:inkMk id="21" creationId="{7F291745-A49D-8980-25F9-2C8EA56A47C8}"/>
          </ac:inkMkLst>
        </pc:inkChg>
        <pc:inkChg chg="add mod">
          <ac:chgData name="TAN Mei Yi [Harrisdale Senior High School]" userId="f9f029c9-d743-4d60-9f2c-e74bdec1ab07" providerId="ADAL" clId="{7E040D6A-81E8-420A-8891-859F128D8AB2}" dt="2022-09-08T02:44:25.476" v="129"/>
          <ac:inkMkLst>
            <pc:docMk/>
            <pc:sldMk cId="2468799418" sldId="455"/>
            <ac:inkMk id="22" creationId="{75D417B4-EFFA-75BE-4C44-C7200C689EE7}"/>
          </ac:inkMkLst>
        </pc:inkChg>
        <pc:inkChg chg="add mod">
          <ac:chgData name="TAN Mei Yi [Harrisdale Senior High School]" userId="f9f029c9-d743-4d60-9f2c-e74bdec1ab07" providerId="ADAL" clId="{7E040D6A-81E8-420A-8891-859F128D8AB2}" dt="2022-09-08T02:44:25.476" v="129"/>
          <ac:inkMkLst>
            <pc:docMk/>
            <pc:sldMk cId="2468799418" sldId="455"/>
            <ac:inkMk id="23" creationId="{414DE58E-BD42-3C8A-80B7-B0BC41E876D0}"/>
          </ac:inkMkLst>
        </pc:inkChg>
        <pc:inkChg chg="add mod">
          <ac:chgData name="TAN Mei Yi [Harrisdale Senior High School]" userId="f9f029c9-d743-4d60-9f2c-e74bdec1ab07" providerId="ADAL" clId="{7E040D6A-81E8-420A-8891-859F128D8AB2}" dt="2022-09-08T02:44:25.476" v="129"/>
          <ac:inkMkLst>
            <pc:docMk/>
            <pc:sldMk cId="2468799418" sldId="455"/>
            <ac:inkMk id="24" creationId="{702B87E3-DFD6-2D10-B8EA-21635909CEA7}"/>
          </ac:inkMkLst>
        </pc:inkChg>
        <pc:inkChg chg="add mod">
          <ac:chgData name="TAN Mei Yi [Harrisdale Senior High School]" userId="f9f029c9-d743-4d60-9f2c-e74bdec1ab07" providerId="ADAL" clId="{7E040D6A-81E8-420A-8891-859F128D8AB2}" dt="2022-09-08T02:44:25.476" v="129"/>
          <ac:inkMkLst>
            <pc:docMk/>
            <pc:sldMk cId="2468799418" sldId="455"/>
            <ac:inkMk id="25" creationId="{2BE27F70-B705-B8A9-912D-62B17A20C26D}"/>
          </ac:inkMkLst>
        </pc:inkChg>
        <pc:inkChg chg="add mod">
          <ac:chgData name="TAN Mei Yi [Harrisdale Senior High School]" userId="f9f029c9-d743-4d60-9f2c-e74bdec1ab07" providerId="ADAL" clId="{7E040D6A-81E8-420A-8891-859F128D8AB2}" dt="2022-09-08T02:44:25.476" v="129"/>
          <ac:inkMkLst>
            <pc:docMk/>
            <pc:sldMk cId="2468799418" sldId="455"/>
            <ac:inkMk id="26" creationId="{55F6FC39-38D1-AF66-E822-980CDFA1DA6A}"/>
          </ac:inkMkLst>
        </pc:inkChg>
        <pc:inkChg chg="add mod">
          <ac:chgData name="TAN Mei Yi [Harrisdale Senior High School]" userId="f9f029c9-d743-4d60-9f2c-e74bdec1ab07" providerId="ADAL" clId="{7E040D6A-81E8-420A-8891-859F128D8AB2}" dt="2022-09-08T02:44:25.476" v="129"/>
          <ac:inkMkLst>
            <pc:docMk/>
            <pc:sldMk cId="2468799418" sldId="455"/>
            <ac:inkMk id="27" creationId="{E5942122-0B65-4FC2-D3CE-B28641E09241}"/>
          </ac:inkMkLst>
        </pc:inkChg>
      </pc:sldChg>
      <pc:sldChg chg="addSp delSp modSp mod delAnim modAnim">
        <pc:chgData name="TAN Mei Yi [Harrisdale Senior High School]" userId="f9f029c9-d743-4d60-9f2c-e74bdec1ab07" providerId="ADAL" clId="{7E040D6A-81E8-420A-8891-859F128D8AB2}" dt="2022-09-08T03:38:34.887" v="296" actId="478"/>
        <pc:sldMkLst>
          <pc:docMk/>
          <pc:sldMk cId="1898548170" sldId="460"/>
        </pc:sldMkLst>
        <pc:spChg chg="add mod">
          <ac:chgData name="TAN Mei Yi [Harrisdale Senior High School]" userId="f9f029c9-d743-4d60-9f2c-e74bdec1ab07" providerId="ADAL" clId="{7E040D6A-81E8-420A-8891-859F128D8AB2}" dt="2022-09-08T02:45:15.055" v="152" actId="20577"/>
          <ac:spMkLst>
            <pc:docMk/>
            <pc:sldMk cId="1898548170" sldId="460"/>
            <ac:spMk id="2" creationId="{53A2A7AF-4D9E-7244-E1EA-8338A4BEC37D}"/>
          </ac:spMkLst>
        </pc:spChg>
        <pc:spChg chg="mod">
          <ac:chgData name="TAN Mei Yi [Harrisdale Senior High School]" userId="f9f029c9-d743-4d60-9f2c-e74bdec1ab07" providerId="ADAL" clId="{7E040D6A-81E8-420A-8891-859F128D8AB2}" dt="2022-09-08T02:47:16.741" v="178" actId="20577"/>
          <ac:spMkLst>
            <pc:docMk/>
            <pc:sldMk cId="1898548170" sldId="460"/>
            <ac:spMk id="3" creationId="{6012AB9B-28B9-B544-9C9C-50C841AADD24}"/>
          </ac:spMkLst>
        </pc:spChg>
        <pc:spChg chg="mod">
          <ac:chgData name="TAN Mei Yi [Harrisdale Senior High School]" userId="f9f029c9-d743-4d60-9f2c-e74bdec1ab07" providerId="ADAL" clId="{7E040D6A-81E8-420A-8891-859F128D8AB2}" dt="2022-09-08T02:45:25.494" v="154" actId="113"/>
          <ac:spMkLst>
            <pc:docMk/>
            <pc:sldMk cId="1898548170" sldId="460"/>
            <ac:spMk id="4" creationId="{EFC8E4EE-E32C-9744-9522-68C84B36D18E}"/>
          </ac:spMkLst>
        </pc:spChg>
        <pc:spChg chg="add del mod">
          <ac:chgData name="TAN Mei Yi [Harrisdale Senior High School]" userId="f9f029c9-d743-4d60-9f2c-e74bdec1ab07" providerId="ADAL" clId="{7E040D6A-81E8-420A-8891-859F128D8AB2}" dt="2022-09-08T02:47:30.693" v="180" actId="478"/>
          <ac:spMkLst>
            <pc:docMk/>
            <pc:sldMk cId="1898548170" sldId="460"/>
            <ac:spMk id="5" creationId="{8A48A8F5-6D84-7833-4302-BCE9BE43DD21}"/>
          </ac:spMkLst>
        </pc:spChg>
        <pc:spChg chg="add mod">
          <ac:chgData name="TAN Mei Yi [Harrisdale Senior High School]" userId="f9f029c9-d743-4d60-9f2c-e74bdec1ab07" providerId="ADAL" clId="{7E040D6A-81E8-420A-8891-859F128D8AB2}" dt="2022-09-08T03:36:51.926" v="232" actId="1076"/>
          <ac:spMkLst>
            <pc:docMk/>
            <pc:sldMk cId="1898548170" sldId="460"/>
            <ac:spMk id="6" creationId="{2AC24CA2-3991-78C5-6023-08B46BBF8297}"/>
          </ac:spMkLst>
        </pc:spChg>
        <pc:spChg chg="add mod">
          <ac:chgData name="TAN Mei Yi [Harrisdale Senior High School]" userId="f9f029c9-d743-4d60-9f2c-e74bdec1ab07" providerId="ADAL" clId="{7E040D6A-81E8-420A-8891-859F128D8AB2}" dt="2022-09-08T03:37:05.693" v="244" actId="1076"/>
          <ac:spMkLst>
            <pc:docMk/>
            <pc:sldMk cId="1898548170" sldId="460"/>
            <ac:spMk id="7" creationId="{ABE4AABB-6EB5-6EE3-9117-59DB867B8756}"/>
          </ac:spMkLst>
        </pc:spChg>
        <pc:spChg chg="add mod">
          <ac:chgData name="TAN Mei Yi [Harrisdale Senior High School]" userId="f9f029c9-d743-4d60-9f2c-e74bdec1ab07" providerId="ADAL" clId="{7E040D6A-81E8-420A-8891-859F128D8AB2}" dt="2022-09-08T03:37:16.946" v="254" actId="20577"/>
          <ac:spMkLst>
            <pc:docMk/>
            <pc:sldMk cId="1898548170" sldId="460"/>
            <ac:spMk id="8" creationId="{E1C1F498-A52B-92B3-F59A-6F15C51B6759}"/>
          </ac:spMkLst>
        </pc:spChg>
        <pc:spChg chg="add mod">
          <ac:chgData name="TAN Mei Yi [Harrisdale Senior High School]" userId="f9f029c9-d743-4d60-9f2c-e74bdec1ab07" providerId="ADAL" clId="{7E040D6A-81E8-420A-8891-859F128D8AB2}" dt="2022-09-08T03:37:41.798" v="267" actId="20577"/>
          <ac:spMkLst>
            <pc:docMk/>
            <pc:sldMk cId="1898548170" sldId="460"/>
            <ac:spMk id="9" creationId="{17A16865-1F22-5458-2856-B3533CD48445}"/>
          </ac:spMkLst>
        </pc:spChg>
        <pc:spChg chg="add del mod">
          <ac:chgData name="TAN Mei Yi [Harrisdale Senior High School]" userId="f9f029c9-d743-4d60-9f2c-e74bdec1ab07" providerId="ADAL" clId="{7E040D6A-81E8-420A-8891-859F128D8AB2}" dt="2022-09-08T03:38:05.337" v="279" actId="478"/>
          <ac:spMkLst>
            <pc:docMk/>
            <pc:sldMk cId="1898548170" sldId="460"/>
            <ac:spMk id="10" creationId="{FA25A89F-1FD2-DB23-A50E-E06496E31A2B}"/>
          </ac:spMkLst>
        </pc:spChg>
        <pc:spChg chg="add mod">
          <ac:chgData name="TAN Mei Yi [Harrisdale Senior High School]" userId="f9f029c9-d743-4d60-9f2c-e74bdec1ab07" providerId="ADAL" clId="{7E040D6A-81E8-420A-8891-859F128D8AB2}" dt="2022-09-08T03:38:18.946" v="290" actId="1076"/>
          <ac:spMkLst>
            <pc:docMk/>
            <pc:sldMk cId="1898548170" sldId="460"/>
            <ac:spMk id="11" creationId="{F0332DD2-6676-C309-26CD-346089055FE1}"/>
          </ac:spMkLst>
        </pc:spChg>
        <pc:spChg chg="add mod">
          <ac:chgData name="TAN Mei Yi [Harrisdale Senior High School]" userId="f9f029c9-d743-4d60-9f2c-e74bdec1ab07" providerId="ADAL" clId="{7E040D6A-81E8-420A-8891-859F128D8AB2}" dt="2022-09-08T03:38:32.141" v="295" actId="20577"/>
          <ac:spMkLst>
            <pc:docMk/>
            <pc:sldMk cId="1898548170" sldId="460"/>
            <ac:spMk id="12" creationId="{88914D08-440E-9BF9-3D4F-A2A936998F87}"/>
          </ac:spMkLst>
        </pc:spChg>
        <pc:inkChg chg="del">
          <ac:chgData name="TAN Mei Yi [Harrisdale Senior High School]" userId="f9f029c9-d743-4d60-9f2c-e74bdec1ab07" providerId="ADAL" clId="{7E040D6A-81E8-420A-8891-859F128D8AB2}" dt="2022-09-08T02:45:57.783" v="165" actId="478"/>
          <ac:inkMkLst>
            <pc:docMk/>
            <pc:sldMk cId="1898548170" sldId="460"/>
            <ac:inkMk id="17" creationId="{00000000-0000-0000-0000-000000000000}"/>
          </ac:inkMkLst>
        </pc:inkChg>
        <pc:inkChg chg="del mod">
          <ac:chgData name="TAN Mei Yi [Harrisdale Senior High School]" userId="f9f029c9-d743-4d60-9f2c-e74bdec1ab07" providerId="ADAL" clId="{7E040D6A-81E8-420A-8891-859F128D8AB2}" dt="2022-09-08T03:38:34.887" v="296" actId="478"/>
          <ac:inkMkLst>
            <pc:docMk/>
            <pc:sldMk cId="1898548170" sldId="460"/>
            <ac:inkMk id="36" creationId="{00000000-0000-0000-0000-000000000000}"/>
          </ac:inkMkLst>
        </pc:inkChg>
      </pc:sldChg>
      <pc:sldChg chg="addSp delSp modSp mod modAnim">
        <pc:chgData name="TAN Mei Yi [Harrisdale Senior High School]" userId="f9f029c9-d743-4d60-9f2c-e74bdec1ab07" providerId="ADAL" clId="{7E040D6A-81E8-420A-8891-859F128D8AB2}" dt="2022-09-08T03:46:50.927" v="480"/>
        <pc:sldMkLst>
          <pc:docMk/>
          <pc:sldMk cId="1008355428" sldId="464"/>
        </pc:sldMkLst>
        <pc:spChg chg="add mod">
          <ac:chgData name="TAN Mei Yi [Harrisdale Senior High School]" userId="f9f029c9-d743-4d60-9f2c-e74bdec1ab07" providerId="ADAL" clId="{7E040D6A-81E8-420A-8891-859F128D8AB2}" dt="2022-09-08T03:46:46.934" v="479" actId="1582"/>
          <ac:spMkLst>
            <pc:docMk/>
            <pc:sldMk cId="1008355428" sldId="464"/>
            <ac:spMk id="6" creationId="{543AFFF1-243D-24C9-66C8-D203386A8B88}"/>
          </ac:spMkLst>
        </pc:spChg>
        <pc:picChg chg="mod">
          <ac:chgData name="TAN Mei Yi [Harrisdale Senior High School]" userId="f9f029c9-d743-4d60-9f2c-e74bdec1ab07" providerId="ADAL" clId="{7E040D6A-81E8-420A-8891-859F128D8AB2}" dt="2022-09-08T03:46:33.610" v="477" actId="1076"/>
          <ac:picMkLst>
            <pc:docMk/>
            <pc:sldMk cId="1008355428" sldId="464"/>
            <ac:picMk id="3" creationId="{00000000-0000-0000-0000-000000000000}"/>
          </ac:picMkLst>
        </pc:picChg>
        <pc:picChg chg="del">
          <ac:chgData name="TAN Mei Yi [Harrisdale Senior High School]" userId="f9f029c9-d743-4d60-9f2c-e74bdec1ab07" providerId="ADAL" clId="{7E040D6A-81E8-420A-8891-859F128D8AB2}" dt="2022-09-08T03:42:02.828" v="402" actId="478"/>
          <ac:picMkLst>
            <pc:docMk/>
            <pc:sldMk cId="1008355428" sldId="464"/>
            <ac:picMk id="9" creationId="{00000000-0000-0000-0000-000000000000}"/>
          </ac:picMkLst>
        </pc:picChg>
        <pc:inkChg chg="add del">
          <ac:chgData name="TAN Mei Yi [Harrisdale Senior High School]" userId="f9f029c9-d743-4d60-9f2c-e74bdec1ab07" providerId="ADAL" clId="{7E040D6A-81E8-420A-8891-859F128D8AB2}" dt="2022-09-08T03:46:02.538" v="407" actId="9405"/>
          <ac:inkMkLst>
            <pc:docMk/>
            <pc:sldMk cId="1008355428" sldId="464"/>
            <ac:inkMk id="4" creationId="{E2E45981-E012-F5C3-5A50-64CBA6CFEE56}"/>
          </ac:inkMkLst>
        </pc:inkChg>
      </pc:sldChg>
      <pc:sldChg chg="addSp delSp modSp mod delAnim modAnim">
        <pc:chgData name="TAN Mei Yi [Harrisdale Senior High School]" userId="f9f029c9-d743-4d60-9f2c-e74bdec1ab07" providerId="ADAL" clId="{7E040D6A-81E8-420A-8891-859F128D8AB2}" dt="2022-09-08T03:41:31.721" v="401" actId="478"/>
        <pc:sldMkLst>
          <pc:docMk/>
          <pc:sldMk cId="2052746198" sldId="476"/>
        </pc:sldMkLst>
        <pc:spChg chg="mod">
          <ac:chgData name="TAN Mei Yi [Harrisdale Senior High School]" userId="f9f029c9-d743-4d60-9f2c-e74bdec1ab07" providerId="ADAL" clId="{7E040D6A-81E8-420A-8891-859F128D8AB2}" dt="2022-09-08T03:39:20.963" v="307" actId="20577"/>
          <ac:spMkLst>
            <pc:docMk/>
            <pc:sldMk cId="2052746198" sldId="476"/>
            <ac:spMk id="3" creationId="{6012AB9B-28B9-B544-9C9C-50C841AADD24}"/>
          </ac:spMkLst>
        </pc:spChg>
        <pc:spChg chg="del">
          <ac:chgData name="TAN Mei Yi [Harrisdale Senior High School]" userId="f9f029c9-d743-4d60-9f2c-e74bdec1ab07" providerId="ADAL" clId="{7E040D6A-81E8-420A-8891-859F128D8AB2}" dt="2022-09-08T03:39:02.064" v="298" actId="478"/>
          <ac:spMkLst>
            <pc:docMk/>
            <pc:sldMk cId="2052746198" sldId="476"/>
            <ac:spMk id="4" creationId="{EFC8E4EE-E32C-9744-9522-68C84B36D18E}"/>
          </ac:spMkLst>
        </pc:spChg>
        <pc:spChg chg="add del mod">
          <ac:chgData name="TAN Mei Yi [Harrisdale Senior High School]" userId="f9f029c9-d743-4d60-9f2c-e74bdec1ab07" providerId="ADAL" clId="{7E040D6A-81E8-420A-8891-859F128D8AB2}" dt="2022-09-08T03:39:05.164" v="300" actId="478"/>
          <ac:spMkLst>
            <pc:docMk/>
            <pc:sldMk cId="2052746198" sldId="476"/>
            <ac:spMk id="5" creationId="{0CA59598-39B4-923F-341C-7C8D370C56B4}"/>
          </ac:spMkLst>
        </pc:spChg>
        <pc:spChg chg="mod">
          <ac:chgData name="TAN Mei Yi [Harrisdale Senior High School]" userId="f9f029c9-d743-4d60-9f2c-e74bdec1ab07" providerId="ADAL" clId="{7E040D6A-81E8-420A-8891-859F128D8AB2}" dt="2022-09-08T03:41:18.487" v="392" actId="1076"/>
          <ac:spMkLst>
            <pc:docMk/>
            <pc:sldMk cId="2052746198" sldId="476"/>
            <ac:spMk id="6" creationId="{CE00FEAF-DDAB-1648-9F50-FF73641FDE81}"/>
          </ac:spMkLst>
        </pc:spChg>
        <pc:spChg chg="add mod">
          <ac:chgData name="TAN Mei Yi [Harrisdale Senior High School]" userId="f9f029c9-d743-4d60-9f2c-e74bdec1ab07" providerId="ADAL" clId="{7E040D6A-81E8-420A-8891-859F128D8AB2}" dt="2022-09-08T03:39:02.392" v="299"/>
          <ac:spMkLst>
            <pc:docMk/>
            <pc:sldMk cId="2052746198" sldId="476"/>
            <ac:spMk id="7" creationId="{E9C17ECC-266B-85C6-ABDF-7803591E494C}"/>
          </ac:spMkLst>
        </pc:spChg>
        <pc:spChg chg="add mod">
          <ac:chgData name="TAN Mei Yi [Harrisdale Senior High School]" userId="f9f029c9-d743-4d60-9f2c-e74bdec1ab07" providerId="ADAL" clId="{7E040D6A-81E8-420A-8891-859F128D8AB2}" dt="2022-09-08T03:39:02.392" v="299"/>
          <ac:spMkLst>
            <pc:docMk/>
            <pc:sldMk cId="2052746198" sldId="476"/>
            <ac:spMk id="8" creationId="{BD30C8E1-E13D-C072-2CD5-F4A827063237}"/>
          </ac:spMkLst>
        </pc:spChg>
        <pc:spChg chg="add mod">
          <ac:chgData name="TAN Mei Yi [Harrisdale Senior High School]" userId="f9f029c9-d743-4d60-9f2c-e74bdec1ab07" providerId="ADAL" clId="{7E040D6A-81E8-420A-8891-859F128D8AB2}" dt="2022-09-08T03:39:55.328" v="325" actId="20577"/>
          <ac:spMkLst>
            <pc:docMk/>
            <pc:sldMk cId="2052746198" sldId="476"/>
            <ac:spMk id="9" creationId="{02727E20-BDCC-16E0-FCEB-268B287773B6}"/>
          </ac:spMkLst>
        </pc:spChg>
        <pc:spChg chg="add mod">
          <ac:chgData name="TAN Mei Yi [Harrisdale Senior High School]" userId="f9f029c9-d743-4d60-9f2c-e74bdec1ab07" providerId="ADAL" clId="{7E040D6A-81E8-420A-8891-859F128D8AB2}" dt="2022-09-08T03:40:17.487" v="349" actId="1076"/>
          <ac:spMkLst>
            <pc:docMk/>
            <pc:sldMk cId="2052746198" sldId="476"/>
            <ac:spMk id="10" creationId="{959ED5D9-0641-6968-37A9-32FDD7C50D78}"/>
          </ac:spMkLst>
        </pc:spChg>
        <pc:spChg chg="add mod">
          <ac:chgData name="TAN Mei Yi [Harrisdale Senior High School]" userId="f9f029c9-d743-4d60-9f2c-e74bdec1ab07" providerId="ADAL" clId="{7E040D6A-81E8-420A-8891-859F128D8AB2}" dt="2022-09-08T03:40:23.994" v="356" actId="20577"/>
          <ac:spMkLst>
            <pc:docMk/>
            <pc:sldMk cId="2052746198" sldId="476"/>
            <ac:spMk id="11" creationId="{EE32C3DC-B8E6-3E8B-B1F9-746927FC3F78}"/>
          </ac:spMkLst>
        </pc:spChg>
        <pc:spChg chg="add mod">
          <ac:chgData name="TAN Mei Yi [Harrisdale Senior High School]" userId="f9f029c9-d743-4d60-9f2c-e74bdec1ab07" providerId="ADAL" clId="{7E040D6A-81E8-420A-8891-859F128D8AB2}" dt="2022-09-08T03:41:22.168" v="394" actId="20577"/>
          <ac:spMkLst>
            <pc:docMk/>
            <pc:sldMk cId="2052746198" sldId="476"/>
            <ac:spMk id="12" creationId="{101A3872-6342-1B08-D277-64F4B2C0E7F9}"/>
          </ac:spMkLst>
        </pc:spChg>
        <pc:spChg chg="add mod">
          <ac:chgData name="TAN Mei Yi [Harrisdale Senior High School]" userId="f9f029c9-d743-4d60-9f2c-e74bdec1ab07" providerId="ADAL" clId="{7E040D6A-81E8-420A-8891-859F128D8AB2}" dt="2022-09-08T03:41:29.700" v="400" actId="20577"/>
          <ac:spMkLst>
            <pc:docMk/>
            <pc:sldMk cId="2052746198" sldId="476"/>
            <ac:spMk id="13" creationId="{D665BCAD-60E5-165D-F6B4-EC6B946E6F86}"/>
          </ac:spMkLst>
        </pc:spChg>
        <pc:spChg chg="add del mod">
          <ac:chgData name="TAN Mei Yi [Harrisdale Senior High School]" userId="f9f029c9-d743-4d60-9f2c-e74bdec1ab07" providerId="ADAL" clId="{7E040D6A-81E8-420A-8891-859F128D8AB2}" dt="2022-09-08T03:41:27.121" v="396" actId="478"/>
          <ac:spMkLst>
            <pc:docMk/>
            <pc:sldMk cId="2052746198" sldId="476"/>
            <ac:spMk id="14" creationId="{05F371E4-92FB-34A0-68AF-8ED4A47183CB}"/>
          </ac:spMkLst>
        </pc:spChg>
        <pc:inkChg chg="del mod">
          <ac:chgData name="TAN Mei Yi [Harrisdale Senior High School]" userId="f9f029c9-d743-4d60-9f2c-e74bdec1ab07" providerId="ADAL" clId="{7E040D6A-81E8-420A-8891-859F128D8AB2}" dt="2022-09-08T03:40:32.532" v="359" actId="478"/>
          <ac:inkMkLst>
            <pc:docMk/>
            <pc:sldMk cId="2052746198" sldId="476"/>
            <ac:inkMk id="53" creationId="{00000000-0000-0000-0000-000000000000}"/>
          </ac:inkMkLst>
        </pc:inkChg>
        <pc:inkChg chg="del mod">
          <ac:chgData name="TAN Mei Yi [Harrisdale Senior High School]" userId="f9f029c9-d743-4d60-9f2c-e74bdec1ab07" providerId="ADAL" clId="{7E040D6A-81E8-420A-8891-859F128D8AB2}" dt="2022-09-08T03:41:31.721" v="401" actId="478"/>
          <ac:inkMkLst>
            <pc:docMk/>
            <pc:sldMk cId="2052746198" sldId="476"/>
            <ac:inkMk id="76" creationId="{00000000-0000-0000-0000-000000000000}"/>
          </ac:inkMkLst>
        </pc:inkChg>
        <pc:inkChg chg="del">
          <ac:chgData name="TAN Mei Yi [Harrisdale Senior High School]" userId="f9f029c9-d743-4d60-9f2c-e74bdec1ab07" providerId="ADAL" clId="{7E040D6A-81E8-420A-8891-859F128D8AB2}" dt="2022-09-08T03:40:34.821" v="360" actId="478"/>
          <ac:inkMkLst>
            <pc:docMk/>
            <pc:sldMk cId="2052746198" sldId="476"/>
            <ac:inkMk id="88" creationId="{00000000-0000-0000-0000-000000000000}"/>
          </ac:inkMkLst>
        </pc:inkChg>
      </pc:sldChg>
    </pc:docChg>
  </pc:docChgLst>
  <pc:docChgLst>
    <pc:chgData name="TAN Mei Yi [Harrisdale Senior High School]" userId="f9f029c9-d743-4d60-9f2c-e74bdec1ab07" providerId="ADAL" clId="{9ED54F38-37D1-4DE4-AF85-385B9714403A}"/>
    <pc:docChg chg="undo custSel addSld delSld modSld">
      <pc:chgData name="TAN Mei Yi [Harrisdale Senior High School]" userId="f9f029c9-d743-4d60-9f2c-e74bdec1ab07" providerId="ADAL" clId="{9ED54F38-37D1-4DE4-AF85-385B9714403A}" dt="2023-03-17T00:55:27.119" v="853" actId="1076"/>
      <pc:docMkLst>
        <pc:docMk/>
      </pc:docMkLst>
      <pc:sldChg chg="modSp add mod">
        <pc:chgData name="TAN Mei Yi [Harrisdale Senior High School]" userId="f9f029c9-d743-4d60-9f2c-e74bdec1ab07" providerId="ADAL" clId="{9ED54F38-37D1-4DE4-AF85-385B9714403A}" dt="2023-03-16T06:37:39.998" v="94" actId="208"/>
        <pc:sldMkLst>
          <pc:docMk/>
          <pc:sldMk cId="2606308892" sldId="257"/>
        </pc:sldMkLst>
        <pc:spChg chg="mod">
          <ac:chgData name="TAN Mei Yi [Harrisdale Senior High School]" userId="f9f029c9-d743-4d60-9f2c-e74bdec1ab07" providerId="ADAL" clId="{9ED54F38-37D1-4DE4-AF85-385B9714403A}" dt="2023-03-16T03:59:21.041" v="92" actId="20577"/>
          <ac:spMkLst>
            <pc:docMk/>
            <pc:sldMk cId="2606308892" sldId="257"/>
            <ac:spMk id="4" creationId="{B81B22AD-8223-4EE5-AC14-E1C641F90F65}"/>
          </ac:spMkLst>
        </pc:spChg>
        <pc:spChg chg="mod">
          <ac:chgData name="TAN Mei Yi [Harrisdale Senior High School]" userId="f9f029c9-d743-4d60-9f2c-e74bdec1ab07" providerId="ADAL" clId="{9ED54F38-37D1-4DE4-AF85-385B9714403A}" dt="2023-03-16T06:37:39.998" v="94" actId="208"/>
          <ac:spMkLst>
            <pc:docMk/>
            <pc:sldMk cId="2606308892" sldId="257"/>
            <ac:spMk id="5" creationId="{654E6B9F-3CB4-4F77-B1F7-486D1F298ADE}"/>
          </ac:spMkLst>
        </pc:spChg>
      </pc:sldChg>
      <pc:sldChg chg="modSp add mod modAnim">
        <pc:chgData name="TAN Mei Yi [Harrisdale Senior High School]" userId="f9f029c9-d743-4d60-9f2c-e74bdec1ab07" providerId="ADAL" clId="{9ED54F38-37D1-4DE4-AF85-385B9714403A}" dt="2023-03-16T06:39:34.607" v="120"/>
        <pc:sldMkLst>
          <pc:docMk/>
          <pc:sldMk cId="2295786798" sldId="258"/>
        </pc:sldMkLst>
        <pc:spChg chg="mod">
          <ac:chgData name="TAN Mei Yi [Harrisdale Senior High School]" userId="f9f029c9-d743-4d60-9f2c-e74bdec1ab07" providerId="ADAL" clId="{9ED54F38-37D1-4DE4-AF85-385B9714403A}" dt="2023-03-16T06:37:44.603" v="96" actId="208"/>
          <ac:spMkLst>
            <pc:docMk/>
            <pc:sldMk cId="2295786798" sldId="258"/>
            <ac:spMk id="5" creationId="{654E6B9F-3CB4-4F77-B1F7-486D1F298ADE}"/>
          </ac:spMkLst>
        </pc:spChg>
        <pc:spChg chg="mod">
          <ac:chgData name="TAN Mei Yi [Harrisdale Senior High School]" userId="f9f029c9-d743-4d60-9f2c-e74bdec1ab07" providerId="ADAL" clId="{9ED54F38-37D1-4DE4-AF85-385B9714403A}" dt="2023-03-16T06:39:25.101" v="118" actId="113"/>
          <ac:spMkLst>
            <pc:docMk/>
            <pc:sldMk cId="2295786798" sldId="258"/>
            <ac:spMk id="10" creationId="{4954EAC9-BD72-4514-8597-1B39EB4ECF9A}"/>
          </ac:spMkLst>
        </pc:spChg>
      </pc:sldChg>
      <pc:sldChg chg="addSp modSp add mod modAnim">
        <pc:chgData name="TAN Mei Yi [Harrisdale Senior High School]" userId="f9f029c9-d743-4d60-9f2c-e74bdec1ab07" providerId="ADAL" clId="{9ED54F38-37D1-4DE4-AF85-385B9714403A}" dt="2023-03-16T06:41:21.470" v="163" actId="1076"/>
        <pc:sldMkLst>
          <pc:docMk/>
          <pc:sldMk cId="3549722304" sldId="259"/>
        </pc:sldMkLst>
        <pc:spChg chg="add mod">
          <ac:chgData name="TAN Mei Yi [Harrisdale Senior High School]" userId="f9f029c9-d743-4d60-9f2c-e74bdec1ab07" providerId="ADAL" clId="{9ED54F38-37D1-4DE4-AF85-385B9714403A}" dt="2023-03-16T06:40:41.040" v="156" actId="20577"/>
          <ac:spMkLst>
            <pc:docMk/>
            <pc:sldMk cId="3549722304" sldId="259"/>
            <ac:spMk id="2" creationId="{A43DE498-E692-6238-2A22-FB95E9D36E6D}"/>
          </ac:spMkLst>
        </pc:spChg>
        <pc:spChg chg="mod">
          <ac:chgData name="TAN Mei Yi [Harrisdale Senior High School]" userId="f9f029c9-d743-4d60-9f2c-e74bdec1ab07" providerId="ADAL" clId="{9ED54F38-37D1-4DE4-AF85-385B9714403A}" dt="2023-03-16T06:41:17.613" v="162" actId="1076"/>
          <ac:spMkLst>
            <pc:docMk/>
            <pc:sldMk cId="3549722304" sldId="259"/>
            <ac:spMk id="3" creationId="{00000000-0000-0000-0000-000000000000}"/>
          </ac:spMkLst>
        </pc:spChg>
        <pc:spChg chg="mod">
          <ac:chgData name="TAN Mei Yi [Harrisdale Senior High School]" userId="f9f029c9-d743-4d60-9f2c-e74bdec1ab07" providerId="ADAL" clId="{9ED54F38-37D1-4DE4-AF85-385B9714403A}" dt="2023-03-16T06:41:21.470" v="163" actId="1076"/>
          <ac:spMkLst>
            <pc:docMk/>
            <pc:sldMk cId="3549722304" sldId="259"/>
            <ac:spMk id="4" creationId="{00000000-0000-0000-0000-000000000000}"/>
          </ac:spMkLst>
        </pc:spChg>
      </pc:sldChg>
      <pc:sldChg chg="modSp add mod modAnim">
        <pc:chgData name="TAN Mei Yi [Harrisdale Senior High School]" userId="f9f029c9-d743-4d60-9f2c-e74bdec1ab07" providerId="ADAL" clId="{9ED54F38-37D1-4DE4-AF85-385B9714403A}" dt="2023-03-16T06:44:05.063" v="205" actId="115"/>
        <pc:sldMkLst>
          <pc:docMk/>
          <pc:sldMk cId="752510683" sldId="260"/>
        </pc:sldMkLst>
        <pc:spChg chg="mod">
          <ac:chgData name="TAN Mei Yi [Harrisdale Senior High School]" userId="f9f029c9-d743-4d60-9f2c-e74bdec1ab07" providerId="ADAL" clId="{9ED54F38-37D1-4DE4-AF85-385B9714403A}" dt="2023-03-16T06:44:05.063" v="205" actId="115"/>
          <ac:spMkLst>
            <pc:docMk/>
            <pc:sldMk cId="752510683" sldId="260"/>
            <ac:spMk id="2" creationId="{00000000-0000-0000-0000-000000000000}"/>
          </ac:spMkLst>
        </pc:spChg>
        <pc:spChg chg="mod">
          <ac:chgData name="TAN Mei Yi [Harrisdale Senior High School]" userId="f9f029c9-d743-4d60-9f2c-e74bdec1ab07" providerId="ADAL" clId="{9ED54F38-37D1-4DE4-AF85-385B9714403A}" dt="2023-03-16T06:37:53.696" v="98" actId="208"/>
          <ac:spMkLst>
            <pc:docMk/>
            <pc:sldMk cId="752510683" sldId="260"/>
            <ac:spMk id="6" creationId="{602B588D-F456-4316-869F-C5F23C4BEB85}"/>
          </ac:spMkLst>
        </pc:spChg>
      </pc:sldChg>
      <pc:sldChg chg="del">
        <pc:chgData name="TAN Mei Yi [Harrisdale Senior High School]" userId="f9f029c9-d743-4d60-9f2c-e74bdec1ab07" providerId="ADAL" clId="{9ED54F38-37D1-4DE4-AF85-385B9714403A}" dt="2023-03-16T06:52:32.386" v="427" actId="47"/>
        <pc:sldMkLst>
          <pc:docMk/>
          <pc:sldMk cId="2213608671" sldId="261"/>
        </pc:sldMkLst>
      </pc:sldChg>
      <pc:sldChg chg="del">
        <pc:chgData name="TAN Mei Yi [Harrisdale Senior High School]" userId="f9f029c9-d743-4d60-9f2c-e74bdec1ab07" providerId="ADAL" clId="{9ED54F38-37D1-4DE4-AF85-385B9714403A}" dt="2023-03-16T06:52:32.386" v="427" actId="47"/>
        <pc:sldMkLst>
          <pc:docMk/>
          <pc:sldMk cId="4120631932" sldId="262"/>
        </pc:sldMkLst>
      </pc:sldChg>
      <pc:sldChg chg="del">
        <pc:chgData name="TAN Mei Yi [Harrisdale Senior High School]" userId="f9f029c9-d743-4d60-9f2c-e74bdec1ab07" providerId="ADAL" clId="{9ED54F38-37D1-4DE4-AF85-385B9714403A}" dt="2023-03-16T06:52:32.386" v="427" actId="47"/>
        <pc:sldMkLst>
          <pc:docMk/>
          <pc:sldMk cId="2310438841" sldId="263"/>
        </pc:sldMkLst>
      </pc:sldChg>
      <pc:sldChg chg="addSp delSp modSp add mod delAnim modAnim">
        <pc:chgData name="TAN Mei Yi [Harrisdale Senior High School]" userId="f9f029c9-d743-4d60-9f2c-e74bdec1ab07" providerId="ADAL" clId="{9ED54F38-37D1-4DE4-AF85-385B9714403A}" dt="2023-03-16T06:50:55.703" v="408"/>
        <pc:sldMkLst>
          <pc:docMk/>
          <pc:sldMk cId="3141336886" sldId="265"/>
        </pc:sldMkLst>
        <pc:spChg chg="mod">
          <ac:chgData name="TAN Mei Yi [Harrisdale Senior High School]" userId="f9f029c9-d743-4d60-9f2c-e74bdec1ab07" providerId="ADAL" clId="{9ED54F38-37D1-4DE4-AF85-385B9714403A}" dt="2023-03-16T06:50:47.903" v="406" actId="207"/>
          <ac:spMkLst>
            <pc:docMk/>
            <pc:sldMk cId="3141336886" sldId="265"/>
            <ac:spMk id="2" creationId="{00000000-0000-0000-0000-000000000000}"/>
          </ac:spMkLst>
        </pc:spChg>
        <pc:spChg chg="add del mod">
          <ac:chgData name="TAN Mei Yi [Harrisdale Senior High School]" userId="f9f029c9-d743-4d60-9f2c-e74bdec1ab07" providerId="ADAL" clId="{9ED54F38-37D1-4DE4-AF85-385B9714403A}" dt="2023-03-16T06:50:12.103" v="398" actId="478"/>
          <ac:spMkLst>
            <pc:docMk/>
            <pc:sldMk cId="3141336886" sldId="265"/>
            <ac:spMk id="3" creationId="{DC73C829-AB52-D8C4-60F7-F1E7FA48485C}"/>
          </ac:spMkLst>
        </pc:spChg>
        <pc:spChg chg="mod">
          <ac:chgData name="TAN Mei Yi [Harrisdale Senior High School]" userId="f9f029c9-d743-4d60-9f2c-e74bdec1ab07" providerId="ADAL" clId="{9ED54F38-37D1-4DE4-AF85-385B9714403A}" dt="2023-03-16T06:49:49.552" v="391" actId="208"/>
          <ac:spMkLst>
            <pc:docMk/>
            <pc:sldMk cId="3141336886" sldId="265"/>
            <ac:spMk id="6" creationId="{32D84FCC-016B-49A0-9CB5-6A7624EDF85B}"/>
          </ac:spMkLst>
        </pc:spChg>
      </pc:sldChg>
      <pc:sldChg chg="addSp delSp modSp add mod modAnim">
        <pc:chgData name="TAN Mei Yi [Harrisdale Senior High School]" userId="f9f029c9-d743-4d60-9f2c-e74bdec1ab07" providerId="ADAL" clId="{9ED54F38-37D1-4DE4-AF85-385B9714403A}" dt="2023-03-16T06:49:32.685" v="388" actId="1076"/>
        <pc:sldMkLst>
          <pc:docMk/>
          <pc:sldMk cId="3401258836" sldId="266"/>
        </pc:sldMkLst>
        <pc:spChg chg="add mod">
          <ac:chgData name="TAN Mei Yi [Harrisdale Senior High School]" userId="f9f029c9-d743-4d60-9f2c-e74bdec1ab07" providerId="ADAL" clId="{9ED54F38-37D1-4DE4-AF85-385B9714403A}" dt="2023-03-16T06:45:06.196" v="207"/>
          <ac:spMkLst>
            <pc:docMk/>
            <pc:sldMk cId="3401258836" sldId="266"/>
            <ac:spMk id="2" creationId="{3F02B913-80CD-BD6A-D390-EA19116AFBBD}"/>
          </ac:spMkLst>
        </pc:spChg>
        <pc:spChg chg="mod">
          <ac:chgData name="TAN Mei Yi [Harrisdale Senior High School]" userId="f9f029c9-d743-4d60-9f2c-e74bdec1ab07" providerId="ADAL" clId="{9ED54F38-37D1-4DE4-AF85-385B9714403A}" dt="2023-03-16T06:48:06.801" v="329" actId="14100"/>
          <ac:spMkLst>
            <pc:docMk/>
            <pc:sldMk cId="3401258836" sldId="266"/>
            <ac:spMk id="3" creationId="{00000000-0000-0000-0000-000000000000}"/>
          </ac:spMkLst>
        </pc:spChg>
        <pc:spChg chg="del">
          <ac:chgData name="TAN Mei Yi [Harrisdale Senior High School]" userId="f9f029c9-d743-4d60-9f2c-e74bdec1ab07" providerId="ADAL" clId="{9ED54F38-37D1-4DE4-AF85-385B9714403A}" dt="2023-03-16T06:45:05.893" v="206" actId="478"/>
          <ac:spMkLst>
            <pc:docMk/>
            <pc:sldMk cId="3401258836" sldId="266"/>
            <ac:spMk id="4" creationId="{EF1D9018-F4D8-4DAF-A555-8C1922A5944A}"/>
          </ac:spMkLst>
        </pc:spChg>
        <pc:spChg chg="add mod">
          <ac:chgData name="TAN Mei Yi [Harrisdale Senior High School]" userId="f9f029c9-d743-4d60-9f2c-e74bdec1ab07" providerId="ADAL" clId="{9ED54F38-37D1-4DE4-AF85-385B9714403A}" dt="2023-03-16T06:47:55.712" v="325" actId="1076"/>
          <ac:spMkLst>
            <pc:docMk/>
            <pc:sldMk cId="3401258836" sldId="266"/>
            <ac:spMk id="5" creationId="{F884DD0A-CD43-3957-08E9-982C15C62B01}"/>
          </ac:spMkLst>
        </pc:spChg>
        <pc:spChg chg="add mod">
          <ac:chgData name="TAN Mei Yi [Harrisdale Senior High School]" userId="f9f029c9-d743-4d60-9f2c-e74bdec1ab07" providerId="ADAL" clId="{9ED54F38-37D1-4DE4-AF85-385B9714403A}" dt="2023-03-16T06:47:59.986" v="326" actId="1076"/>
          <ac:spMkLst>
            <pc:docMk/>
            <pc:sldMk cId="3401258836" sldId="266"/>
            <ac:spMk id="6" creationId="{39FD723F-5061-231E-2AD8-FF16AE844DF3}"/>
          </ac:spMkLst>
        </pc:spChg>
        <pc:spChg chg="add mod">
          <ac:chgData name="TAN Mei Yi [Harrisdale Senior High School]" userId="f9f029c9-d743-4d60-9f2c-e74bdec1ab07" providerId="ADAL" clId="{9ED54F38-37D1-4DE4-AF85-385B9714403A}" dt="2023-03-16T06:48:47.359" v="355" actId="1076"/>
          <ac:spMkLst>
            <pc:docMk/>
            <pc:sldMk cId="3401258836" sldId="266"/>
            <ac:spMk id="7" creationId="{55C5AA04-3B0F-792E-01C4-4E2A3C029BC6}"/>
          </ac:spMkLst>
        </pc:spChg>
        <pc:spChg chg="add mod">
          <ac:chgData name="TAN Mei Yi [Harrisdale Senior High School]" userId="f9f029c9-d743-4d60-9f2c-e74bdec1ab07" providerId="ADAL" clId="{9ED54F38-37D1-4DE4-AF85-385B9714403A}" dt="2023-03-16T06:49:29.620" v="387" actId="1076"/>
          <ac:spMkLst>
            <pc:docMk/>
            <pc:sldMk cId="3401258836" sldId="266"/>
            <ac:spMk id="8" creationId="{9993EAFD-18B9-9BA4-61A3-FCF271BCD0E3}"/>
          </ac:spMkLst>
        </pc:spChg>
        <pc:spChg chg="add mod">
          <ac:chgData name="TAN Mei Yi [Harrisdale Senior High School]" userId="f9f029c9-d743-4d60-9f2c-e74bdec1ab07" providerId="ADAL" clId="{9ED54F38-37D1-4DE4-AF85-385B9714403A}" dt="2023-03-16T06:49:32.685" v="388" actId="1076"/>
          <ac:spMkLst>
            <pc:docMk/>
            <pc:sldMk cId="3401258836" sldId="266"/>
            <ac:spMk id="9" creationId="{80947104-2FEA-E4F0-43E7-FF32E41BB04D}"/>
          </ac:spMkLst>
        </pc:spChg>
        <pc:spChg chg="add mod">
          <ac:chgData name="TAN Mei Yi [Harrisdale Senior High School]" userId="f9f029c9-d743-4d60-9f2c-e74bdec1ab07" providerId="ADAL" clId="{9ED54F38-37D1-4DE4-AF85-385B9714403A}" dt="2023-03-16T06:49:04.743" v="372" actId="1076"/>
          <ac:spMkLst>
            <pc:docMk/>
            <pc:sldMk cId="3401258836" sldId="266"/>
            <ac:spMk id="10" creationId="{BB4FFA9B-9701-368C-0EB3-FDC7688981C0}"/>
          </ac:spMkLst>
        </pc:spChg>
      </pc:sldChg>
      <pc:sldChg chg="del">
        <pc:chgData name="TAN Mei Yi [Harrisdale Senior High School]" userId="f9f029c9-d743-4d60-9f2c-e74bdec1ab07" providerId="ADAL" clId="{9ED54F38-37D1-4DE4-AF85-385B9714403A}" dt="2023-03-16T06:52:32.386" v="427" actId="47"/>
        <pc:sldMkLst>
          <pc:docMk/>
          <pc:sldMk cId="3191848351" sldId="267"/>
        </pc:sldMkLst>
      </pc:sldChg>
      <pc:sldChg chg="addSp delSp modSp add mod modAnim">
        <pc:chgData name="TAN Mei Yi [Harrisdale Senior High School]" userId="f9f029c9-d743-4d60-9f2c-e74bdec1ab07" providerId="ADAL" clId="{9ED54F38-37D1-4DE4-AF85-385B9714403A}" dt="2023-03-16T06:51:56.264" v="420"/>
        <pc:sldMkLst>
          <pc:docMk/>
          <pc:sldMk cId="3400704113" sldId="268"/>
        </pc:sldMkLst>
        <pc:spChg chg="add mod">
          <ac:chgData name="TAN Mei Yi [Harrisdale Senior High School]" userId="f9f029c9-d743-4d60-9f2c-e74bdec1ab07" providerId="ADAL" clId="{9ED54F38-37D1-4DE4-AF85-385B9714403A}" dt="2023-03-16T06:51:28.004" v="415"/>
          <ac:spMkLst>
            <pc:docMk/>
            <pc:sldMk cId="3400704113" sldId="268"/>
            <ac:spMk id="2" creationId="{49E88E56-C3AE-7D51-3429-9688A7FF6C8C}"/>
          </ac:spMkLst>
        </pc:spChg>
        <pc:spChg chg="del">
          <ac:chgData name="TAN Mei Yi [Harrisdale Senior High School]" userId="f9f029c9-d743-4d60-9f2c-e74bdec1ab07" providerId="ADAL" clId="{9ED54F38-37D1-4DE4-AF85-385B9714403A}" dt="2023-03-16T06:51:27.124" v="414" actId="478"/>
          <ac:spMkLst>
            <pc:docMk/>
            <pc:sldMk cId="3400704113" sldId="268"/>
            <ac:spMk id="4" creationId="{1CF625F0-99F6-4BFF-8EA7-0FFF4899E4FB}"/>
          </ac:spMkLst>
        </pc:spChg>
        <pc:spChg chg="mod">
          <ac:chgData name="TAN Mei Yi [Harrisdale Senior High School]" userId="f9f029c9-d743-4d60-9f2c-e74bdec1ab07" providerId="ADAL" clId="{9ED54F38-37D1-4DE4-AF85-385B9714403A}" dt="2023-03-16T06:51:38.363" v="418" actId="207"/>
          <ac:spMkLst>
            <pc:docMk/>
            <pc:sldMk cId="3400704113" sldId="268"/>
            <ac:spMk id="6" creationId="{319A405B-7DB3-48E3-AF2C-7858B952B5D1}"/>
          </ac:spMkLst>
        </pc:spChg>
      </pc:sldChg>
      <pc:sldChg chg="addSp delSp modSp add mod modAnim">
        <pc:chgData name="TAN Mei Yi [Harrisdale Senior High School]" userId="f9f029c9-d743-4d60-9f2c-e74bdec1ab07" providerId="ADAL" clId="{9ED54F38-37D1-4DE4-AF85-385B9714403A}" dt="2023-03-17T00:08:35.450" v="501" actId="113"/>
        <pc:sldMkLst>
          <pc:docMk/>
          <pc:sldMk cId="3266348731" sldId="269"/>
        </pc:sldMkLst>
        <pc:spChg chg="add mod">
          <ac:chgData name="TAN Mei Yi [Harrisdale Senior High School]" userId="f9f029c9-d743-4d60-9f2c-e74bdec1ab07" providerId="ADAL" clId="{9ED54F38-37D1-4DE4-AF85-385B9714403A}" dt="2023-03-16T06:52:11.055" v="422"/>
          <ac:spMkLst>
            <pc:docMk/>
            <pc:sldMk cId="3266348731" sldId="269"/>
            <ac:spMk id="2" creationId="{28E742C9-1D91-36D3-E395-D54CDB811AB6}"/>
          </ac:spMkLst>
        </pc:spChg>
        <pc:spChg chg="del">
          <ac:chgData name="TAN Mei Yi [Harrisdale Senior High School]" userId="f9f029c9-d743-4d60-9f2c-e74bdec1ab07" providerId="ADAL" clId="{9ED54F38-37D1-4DE4-AF85-385B9714403A}" dt="2023-03-16T06:52:10.668" v="421" actId="478"/>
          <ac:spMkLst>
            <pc:docMk/>
            <pc:sldMk cId="3266348731" sldId="269"/>
            <ac:spMk id="4" creationId="{1CF625F0-99F6-4BFF-8EA7-0FFF4899E4FB}"/>
          </ac:spMkLst>
        </pc:spChg>
        <pc:spChg chg="mod">
          <ac:chgData name="TAN Mei Yi [Harrisdale Senior High School]" userId="f9f029c9-d743-4d60-9f2c-e74bdec1ab07" providerId="ADAL" clId="{9ED54F38-37D1-4DE4-AF85-385B9714403A}" dt="2023-03-17T00:08:35.450" v="501" actId="113"/>
          <ac:spMkLst>
            <pc:docMk/>
            <pc:sldMk cId="3266348731" sldId="269"/>
            <ac:spMk id="6" creationId="{319A405B-7DB3-48E3-AF2C-7858B952B5D1}"/>
          </ac:spMkLst>
        </pc:spChg>
      </pc:sldChg>
      <pc:sldChg chg="addSp delSp modSp add mod">
        <pc:chgData name="TAN Mei Yi [Harrisdale Senior High School]" userId="f9f029c9-d743-4d60-9f2c-e74bdec1ab07" providerId="ADAL" clId="{9ED54F38-37D1-4DE4-AF85-385B9714403A}" dt="2023-03-16T23:58:08.374" v="440" actId="20577"/>
        <pc:sldMkLst>
          <pc:docMk/>
          <pc:sldMk cId="1686747282" sldId="270"/>
        </pc:sldMkLst>
        <pc:spChg chg="add mod">
          <ac:chgData name="TAN Mei Yi [Harrisdale Senior High School]" userId="f9f029c9-d743-4d60-9f2c-e74bdec1ab07" providerId="ADAL" clId="{9ED54F38-37D1-4DE4-AF85-385B9714403A}" dt="2023-03-16T23:57:45.411" v="429"/>
          <ac:spMkLst>
            <pc:docMk/>
            <pc:sldMk cId="1686747282" sldId="270"/>
            <ac:spMk id="2" creationId="{110F883D-C34F-097E-FDEA-1398A1190EAA}"/>
          </ac:spMkLst>
        </pc:spChg>
        <pc:spChg chg="del">
          <ac:chgData name="TAN Mei Yi [Harrisdale Senior High School]" userId="f9f029c9-d743-4d60-9f2c-e74bdec1ab07" providerId="ADAL" clId="{9ED54F38-37D1-4DE4-AF85-385B9714403A}" dt="2023-03-16T23:57:45.119" v="428" actId="478"/>
          <ac:spMkLst>
            <pc:docMk/>
            <pc:sldMk cId="1686747282" sldId="270"/>
            <ac:spMk id="4" creationId="{DAA82C54-B99D-4D90-9F28-CBAF6AE2F93A}"/>
          </ac:spMkLst>
        </pc:spChg>
        <pc:spChg chg="mod">
          <ac:chgData name="TAN Mei Yi [Harrisdale Senior High School]" userId="f9f029c9-d743-4d60-9f2c-e74bdec1ab07" providerId="ADAL" clId="{9ED54F38-37D1-4DE4-AF85-385B9714403A}" dt="2023-03-16T23:58:08.374" v="440" actId="20577"/>
          <ac:spMkLst>
            <pc:docMk/>
            <pc:sldMk cId="1686747282" sldId="270"/>
            <ac:spMk id="6" creationId="{866A98BA-45EF-44BD-8860-12B28DF98806}"/>
          </ac:spMkLst>
        </pc:spChg>
      </pc:sldChg>
      <pc:sldChg chg="addSp delSp modSp add mod modAnim">
        <pc:chgData name="TAN Mei Yi [Harrisdale Senior High School]" userId="f9f029c9-d743-4d60-9f2c-e74bdec1ab07" providerId="ADAL" clId="{9ED54F38-37D1-4DE4-AF85-385B9714403A}" dt="2023-03-16T23:59:21.342" v="448"/>
        <pc:sldMkLst>
          <pc:docMk/>
          <pc:sldMk cId="3364547943" sldId="271"/>
        </pc:sldMkLst>
        <pc:spChg chg="add mod">
          <ac:chgData name="TAN Mei Yi [Harrisdale Senior High School]" userId="f9f029c9-d743-4d60-9f2c-e74bdec1ab07" providerId="ADAL" clId="{9ED54F38-37D1-4DE4-AF85-385B9714403A}" dt="2023-03-16T23:58:59.809" v="447"/>
          <ac:spMkLst>
            <pc:docMk/>
            <pc:sldMk cId="3364547943" sldId="271"/>
            <ac:spMk id="2" creationId="{C3905DC4-8A3E-E4B8-317B-622FD3638493}"/>
          </ac:spMkLst>
        </pc:spChg>
        <pc:spChg chg="del">
          <ac:chgData name="TAN Mei Yi [Harrisdale Senior High School]" userId="f9f029c9-d743-4d60-9f2c-e74bdec1ab07" providerId="ADAL" clId="{9ED54F38-37D1-4DE4-AF85-385B9714403A}" dt="2023-03-16T23:58:59.533" v="446" actId="478"/>
          <ac:spMkLst>
            <pc:docMk/>
            <pc:sldMk cId="3364547943" sldId="271"/>
            <ac:spMk id="5" creationId="{A58FCD90-4D9A-4402-A55D-0F497F09E23F}"/>
          </ac:spMkLst>
        </pc:spChg>
        <pc:spChg chg="mod">
          <ac:chgData name="TAN Mei Yi [Harrisdale Senior High School]" userId="f9f029c9-d743-4d60-9f2c-e74bdec1ab07" providerId="ADAL" clId="{9ED54F38-37D1-4DE4-AF85-385B9714403A}" dt="2023-03-16T23:58:50.557" v="445" actId="207"/>
          <ac:spMkLst>
            <pc:docMk/>
            <pc:sldMk cId="3364547943" sldId="271"/>
            <ac:spMk id="7" creationId="{E460F9F6-A41D-4141-8AD0-48F017DDE99D}"/>
          </ac:spMkLst>
        </pc:spChg>
      </pc:sldChg>
      <pc:sldChg chg="addSp delSp modSp add mod modAnim">
        <pc:chgData name="TAN Mei Yi [Harrisdale Senior High School]" userId="f9f029c9-d743-4d60-9f2c-e74bdec1ab07" providerId="ADAL" clId="{9ED54F38-37D1-4DE4-AF85-385B9714403A}" dt="2023-03-17T00:04:44.636" v="460"/>
        <pc:sldMkLst>
          <pc:docMk/>
          <pc:sldMk cId="1791804202" sldId="272"/>
        </pc:sldMkLst>
        <pc:spChg chg="add mod">
          <ac:chgData name="TAN Mei Yi [Harrisdale Senior High School]" userId="f9f029c9-d743-4d60-9f2c-e74bdec1ab07" providerId="ADAL" clId="{9ED54F38-37D1-4DE4-AF85-385B9714403A}" dt="2023-03-17T00:04:08.298" v="450"/>
          <ac:spMkLst>
            <pc:docMk/>
            <pc:sldMk cId="1791804202" sldId="272"/>
            <ac:spMk id="2" creationId="{1BEA17D9-40C8-FA99-4C09-E4CE7C56FABC}"/>
          </ac:spMkLst>
        </pc:spChg>
        <pc:spChg chg="del">
          <ac:chgData name="TAN Mei Yi [Harrisdale Senior High School]" userId="f9f029c9-d743-4d60-9f2c-e74bdec1ab07" providerId="ADAL" clId="{9ED54F38-37D1-4DE4-AF85-385B9714403A}" dt="2023-03-17T00:04:07.957" v="449" actId="478"/>
          <ac:spMkLst>
            <pc:docMk/>
            <pc:sldMk cId="1791804202" sldId="272"/>
            <ac:spMk id="4" creationId="{DAA82C54-B99D-4D90-9F28-CBAF6AE2F93A}"/>
          </ac:spMkLst>
        </pc:spChg>
        <pc:spChg chg="mod">
          <ac:chgData name="TAN Mei Yi [Harrisdale Senior High School]" userId="f9f029c9-d743-4d60-9f2c-e74bdec1ab07" providerId="ADAL" clId="{9ED54F38-37D1-4DE4-AF85-385B9714403A}" dt="2023-03-17T00:04:34.873" v="458" actId="20577"/>
          <ac:spMkLst>
            <pc:docMk/>
            <pc:sldMk cId="1791804202" sldId="272"/>
            <ac:spMk id="6" creationId="{866A98BA-45EF-44BD-8860-12B28DF98806}"/>
          </ac:spMkLst>
        </pc:spChg>
      </pc:sldChg>
      <pc:sldChg chg="del">
        <pc:chgData name="TAN Mei Yi [Harrisdale Senior High School]" userId="f9f029c9-d743-4d60-9f2c-e74bdec1ab07" providerId="ADAL" clId="{9ED54F38-37D1-4DE4-AF85-385B9714403A}" dt="2023-03-16T06:52:32.386" v="427" actId="47"/>
        <pc:sldMkLst>
          <pc:docMk/>
          <pc:sldMk cId="3059169463" sldId="278"/>
        </pc:sldMkLst>
      </pc:sldChg>
      <pc:sldChg chg="del">
        <pc:chgData name="TAN Mei Yi [Harrisdale Senior High School]" userId="f9f029c9-d743-4d60-9f2c-e74bdec1ab07" providerId="ADAL" clId="{9ED54F38-37D1-4DE4-AF85-385B9714403A}" dt="2023-03-16T06:52:32.386" v="427" actId="47"/>
        <pc:sldMkLst>
          <pc:docMk/>
          <pc:sldMk cId="2992791712" sldId="279"/>
        </pc:sldMkLst>
      </pc:sldChg>
      <pc:sldChg chg="modSp mod">
        <pc:chgData name="TAN Mei Yi [Harrisdale Senior High School]" userId="f9f029c9-d743-4d60-9f2c-e74bdec1ab07" providerId="ADAL" clId="{9ED54F38-37D1-4DE4-AF85-385B9714403A}" dt="2023-03-17T00:07:59.516" v="500" actId="20577"/>
        <pc:sldMkLst>
          <pc:docMk/>
          <pc:sldMk cId="3000480193" sldId="288"/>
        </pc:sldMkLst>
        <pc:spChg chg="mod">
          <ac:chgData name="TAN Mei Yi [Harrisdale Senior High School]" userId="f9f029c9-d743-4d60-9f2c-e74bdec1ab07" providerId="ADAL" clId="{9ED54F38-37D1-4DE4-AF85-385B9714403A}" dt="2023-03-17T00:07:59.516" v="500" actId="20577"/>
          <ac:spMkLst>
            <pc:docMk/>
            <pc:sldMk cId="3000480193" sldId="288"/>
            <ac:spMk id="5" creationId="{00000000-0000-0000-0000-000000000000}"/>
          </ac:spMkLst>
        </pc:spChg>
      </pc:sldChg>
      <pc:sldChg chg="modSp mod">
        <pc:chgData name="TAN Mei Yi [Harrisdale Senior High School]" userId="f9f029c9-d743-4d60-9f2c-e74bdec1ab07" providerId="ADAL" clId="{9ED54F38-37D1-4DE4-AF85-385B9714403A}" dt="2023-03-16T03:49:14.170" v="83" actId="20577"/>
        <pc:sldMkLst>
          <pc:docMk/>
          <pc:sldMk cId="2226349418" sldId="292"/>
        </pc:sldMkLst>
        <pc:spChg chg="mod">
          <ac:chgData name="TAN Mei Yi [Harrisdale Senior High School]" userId="f9f029c9-d743-4d60-9f2c-e74bdec1ab07" providerId="ADAL" clId="{9ED54F38-37D1-4DE4-AF85-385B9714403A}" dt="2023-03-16T03:49:14.170" v="83" actId="20577"/>
          <ac:spMkLst>
            <pc:docMk/>
            <pc:sldMk cId="2226349418" sldId="292"/>
            <ac:spMk id="22" creationId="{046BE2BE-401B-43B6-9F59-E6AE635E14BD}"/>
          </ac:spMkLst>
        </pc:spChg>
      </pc:sldChg>
      <pc:sldChg chg="del">
        <pc:chgData name="TAN Mei Yi [Harrisdale Senior High School]" userId="f9f029c9-d743-4d60-9f2c-e74bdec1ab07" providerId="ADAL" clId="{9ED54F38-37D1-4DE4-AF85-385B9714403A}" dt="2023-03-16T06:52:32.386" v="427" actId="47"/>
        <pc:sldMkLst>
          <pc:docMk/>
          <pc:sldMk cId="4199131447" sldId="299"/>
        </pc:sldMkLst>
      </pc:sldChg>
      <pc:sldChg chg="del">
        <pc:chgData name="TAN Mei Yi [Harrisdale Senior High School]" userId="f9f029c9-d743-4d60-9f2c-e74bdec1ab07" providerId="ADAL" clId="{9ED54F38-37D1-4DE4-AF85-385B9714403A}" dt="2023-03-16T06:52:32.386" v="427" actId="47"/>
        <pc:sldMkLst>
          <pc:docMk/>
          <pc:sldMk cId="4165094341" sldId="301"/>
        </pc:sldMkLst>
      </pc:sldChg>
      <pc:sldChg chg="del">
        <pc:chgData name="TAN Mei Yi [Harrisdale Senior High School]" userId="f9f029c9-d743-4d60-9f2c-e74bdec1ab07" providerId="ADAL" clId="{9ED54F38-37D1-4DE4-AF85-385B9714403A}" dt="2023-03-16T06:52:32.386" v="427" actId="47"/>
        <pc:sldMkLst>
          <pc:docMk/>
          <pc:sldMk cId="3151471876" sldId="302"/>
        </pc:sldMkLst>
      </pc:sldChg>
      <pc:sldChg chg="del">
        <pc:chgData name="TAN Mei Yi [Harrisdale Senior High School]" userId="f9f029c9-d743-4d60-9f2c-e74bdec1ab07" providerId="ADAL" clId="{9ED54F38-37D1-4DE4-AF85-385B9714403A}" dt="2023-03-16T06:52:32.386" v="427" actId="47"/>
        <pc:sldMkLst>
          <pc:docMk/>
          <pc:sldMk cId="3779226486" sldId="303"/>
        </pc:sldMkLst>
      </pc:sldChg>
      <pc:sldChg chg="del">
        <pc:chgData name="TAN Mei Yi [Harrisdale Senior High School]" userId="f9f029c9-d743-4d60-9f2c-e74bdec1ab07" providerId="ADAL" clId="{9ED54F38-37D1-4DE4-AF85-385B9714403A}" dt="2023-03-16T06:52:32.386" v="427" actId="47"/>
        <pc:sldMkLst>
          <pc:docMk/>
          <pc:sldMk cId="4264768289" sldId="304"/>
        </pc:sldMkLst>
      </pc:sldChg>
      <pc:sldChg chg="del">
        <pc:chgData name="TAN Mei Yi [Harrisdale Senior High School]" userId="f9f029c9-d743-4d60-9f2c-e74bdec1ab07" providerId="ADAL" clId="{9ED54F38-37D1-4DE4-AF85-385B9714403A}" dt="2023-03-16T06:52:32.386" v="427" actId="47"/>
        <pc:sldMkLst>
          <pc:docMk/>
          <pc:sldMk cId="425146844" sldId="305"/>
        </pc:sldMkLst>
      </pc:sldChg>
      <pc:sldChg chg="del">
        <pc:chgData name="TAN Mei Yi [Harrisdale Senior High School]" userId="f9f029c9-d743-4d60-9f2c-e74bdec1ab07" providerId="ADAL" clId="{9ED54F38-37D1-4DE4-AF85-385B9714403A}" dt="2023-03-16T06:52:32.386" v="427" actId="47"/>
        <pc:sldMkLst>
          <pc:docMk/>
          <pc:sldMk cId="465988273" sldId="306"/>
        </pc:sldMkLst>
      </pc:sldChg>
      <pc:sldChg chg="del">
        <pc:chgData name="TAN Mei Yi [Harrisdale Senior High School]" userId="f9f029c9-d743-4d60-9f2c-e74bdec1ab07" providerId="ADAL" clId="{9ED54F38-37D1-4DE4-AF85-385B9714403A}" dt="2023-03-16T06:52:32.386" v="427" actId="47"/>
        <pc:sldMkLst>
          <pc:docMk/>
          <pc:sldMk cId="1775565470" sldId="307"/>
        </pc:sldMkLst>
      </pc:sldChg>
      <pc:sldChg chg="modSp add mod">
        <pc:chgData name="TAN Mei Yi [Harrisdale Senior High School]" userId="f9f029c9-d743-4d60-9f2c-e74bdec1ab07" providerId="ADAL" clId="{9ED54F38-37D1-4DE4-AF85-385B9714403A}" dt="2023-03-16T06:51:19.733" v="413" actId="113"/>
        <pc:sldMkLst>
          <pc:docMk/>
          <pc:sldMk cId="1839490353" sldId="308"/>
        </pc:sldMkLst>
        <pc:spChg chg="mod">
          <ac:chgData name="TAN Mei Yi [Harrisdale Senior High School]" userId="f9f029c9-d743-4d60-9f2c-e74bdec1ab07" providerId="ADAL" clId="{9ED54F38-37D1-4DE4-AF85-385B9714403A}" dt="2023-03-16T06:51:11.678" v="412" actId="208"/>
          <ac:spMkLst>
            <pc:docMk/>
            <pc:sldMk cId="1839490353" sldId="308"/>
            <ac:spMk id="4" creationId="{1CF625F0-99F6-4BFF-8EA7-0FFF4899E4FB}"/>
          </ac:spMkLst>
        </pc:spChg>
        <pc:spChg chg="mod">
          <ac:chgData name="TAN Mei Yi [Harrisdale Senior High School]" userId="f9f029c9-d743-4d60-9f2c-e74bdec1ab07" providerId="ADAL" clId="{9ED54F38-37D1-4DE4-AF85-385B9714403A}" dt="2023-03-16T06:51:19.733" v="413" actId="113"/>
          <ac:spMkLst>
            <pc:docMk/>
            <pc:sldMk cId="1839490353" sldId="308"/>
            <ac:spMk id="6" creationId="{319A405B-7DB3-48E3-AF2C-7858B952B5D1}"/>
          </ac:spMkLst>
        </pc:spChg>
      </pc:sldChg>
      <pc:sldChg chg="addSp delSp modSp add mod">
        <pc:chgData name="TAN Mei Yi [Harrisdale Senior High School]" userId="f9f029c9-d743-4d60-9f2c-e74bdec1ab07" providerId="ADAL" clId="{9ED54F38-37D1-4DE4-AF85-385B9714403A}" dt="2023-03-17T00:20:38.468" v="568" actId="1076"/>
        <pc:sldMkLst>
          <pc:docMk/>
          <pc:sldMk cId="3951545500" sldId="309"/>
        </pc:sldMkLst>
        <pc:spChg chg="mod">
          <ac:chgData name="TAN Mei Yi [Harrisdale Senior High School]" userId="f9f029c9-d743-4d60-9f2c-e74bdec1ab07" providerId="ADAL" clId="{9ED54F38-37D1-4DE4-AF85-385B9714403A}" dt="2023-03-17T00:09:24.770" v="533" actId="20577"/>
          <ac:spMkLst>
            <pc:docMk/>
            <pc:sldMk cId="3951545500" sldId="309"/>
            <ac:spMk id="2" creationId="{110F883D-C34F-097E-FDEA-1398A1190EAA}"/>
          </ac:spMkLst>
        </pc:spChg>
        <pc:spChg chg="mod ord">
          <ac:chgData name="TAN Mei Yi [Harrisdale Senior High School]" userId="f9f029c9-d743-4d60-9f2c-e74bdec1ab07" providerId="ADAL" clId="{9ED54F38-37D1-4DE4-AF85-385B9714403A}" dt="2023-03-17T00:20:32.538" v="566" actId="20577"/>
          <ac:spMkLst>
            <pc:docMk/>
            <pc:sldMk cId="3951545500" sldId="309"/>
            <ac:spMk id="6" creationId="{866A98BA-45EF-44BD-8860-12B28DF98806}"/>
          </ac:spMkLst>
        </pc:spChg>
        <pc:picChg chg="add mod">
          <ac:chgData name="TAN Mei Yi [Harrisdale Senior High School]" userId="f9f029c9-d743-4d60-9f2c-e74bdec1ab07" providerId="ADAL" clId="{9ED54F38-37D1-4DE4-AF85-385B9714403A}" dt="2023-03-17T00:20:38.468" v="568" actId="1076"/>
          <ac:picMkLst>
            <pc:docMk/>
            <pc:sldMk cId="3951545500" sldId="309"/>
            <ac:picMk id="3" creationId="{EE9B0FBF-0BB9-26DE-E37A-A36E0A13A515}"/>
          </ac:picMkLst>
        </pc:picChg>
        <pc:picChg chg="del">
          <ac:chgData name="TAN Mei Yi [Harrisdale Senior High School]" userId="f9f029c9-d743-4d60-9f2c-e74bdec1ab07" providerId="ADAL" clId="{9ED54F38-37D1-4DE4-AF85-385B9714403A}" dt="2023-03-17T00:09:43.044" v="535" actId="478"/>
          <ac:picMkLst>
            <pc:docMk/>
            <pc:sldMk cId="3951545500" sldId="309"/>
            <ac:picMk id="7" creationId="{ACF1B36B-EEDD-4FFE-9552-958288085581}"/>
          </ac:picMkLst>
        </pc:picChg>
      </pc:sldChg>
      <pc:sldChg chg="addSp delSp modSp add mod modAnim">
        <pc:chgData name="TAN Mei Yi [Harrisdale Senior High School]" userId="f9f029c9-d743-4d60-9f2c-e74bdec1ab07" providerId="ADAL" clId="{9ED54F38-37D1-4DE4-AF85-385B9714403A}" dt="2023-03-17T00:23:21.045" v="635" actId="20577"/>
        <pc:sldMkLst>
          <pc:docMk/>
          <pc:sldMk cId="1594853329" sldId="310"/>
        </pc:sldMkLst>
        <pc:spChg chg="add del mod">
          <ac:chgData name="TAN Mei Yi [Harrisdale Senior High School]" userId="f9f029c9-d743-4d60-9f2c-e74bdec1ab07" providerId="ADAL" clId="{9ED54F38-37D1-4DE4-AF85-385B9714403A}" dt="2023-03-17T00:20:57.289" v="575" actId="478"/>
          <ac:spMkLst>
            <pc:docMk/>
            <pc:sldMk cId="1594853329" sldId="310"/>
            <ac:spMk id="4" creationId="{F1D29580-F491-38A1-2F58-89D50707AF2C}"/>
          </ac:spMkLst>
        </pc:spChg>
        <pc:spChg chg="add mod">
          <ac:chgData name="TAN Mei Yi [Harrisdale Senior High School]" userId="f9f029c9-d743-4d60-9f2c-e74bdec1ab07" providerId="ADAL" clId="{9ED54F38-37D1-4DE4-AF85-385B9714403A}" dt="2023-03-17T00:23:21.045" v="635" actId="20577"/>
          <ac:spMkLst>
            <pc:docMk/>
            <pc:sldMk cId="1594853329" sldId="310"/>
            <ac:spMk id="5" creationId="{56798832-4E4D-0001-C45F-DFE204674D91}"/>
          </ac:spMkLst>
        </pc:spChg>
        <pc:spChg chg="mod">
          <ac:chgData name="TAN Mei Yi [Harrisdale Senior High School]" userId="f9f029c9-d743-4d60-9f2c-e74bdec1ab07" providerId="ADAL" clId="{9ED54F38-37D1-4DE4-AF85-385B9714403A}" dt="2023-03-17T00:20:51.642" v="572" actId="14100"/>
          <ac:spMkLst>
            <pc:docMk/>
            <pc:sldMk cId="1594853329" sldId="310"/>
            <ac:spMk id="6" creationId="{866A98BA-45EF-44BD-8860-12B28DF98806}"/>
          </ac:spMkLst>
        </pc:spChg>
        <pc:picChg chg="del">
          <ac:chgData name="TAN Mei Yi [Harrisdale Senior High School]" userId="f9f029c9-d743-4d60-9f2c-e74bdec1ab07" providerId="ADAL" clId="{9ED54F38-37D1-4DE4-AF85-385B9714403A}" dt="2023-03-17T00:20:48.747" v="571" actId="478"/>
          <ac:picMkLst>
            <pc:docMk/>
            <pc:sldMk cId="1594853329" sldId="310"/>
            <ac:picMk id="3" creationId="{EE9B0FBF-0BB9-26DE-E37A-A36E0A13A515}"/>
          </ac:picMkLst>
        </pc:picChg>
      </pc:sldChg>
      <pc:sldChg chg="addSp modSp add mod modAnim">
        <pc:chgData name="TAN Mei Yi [Harrisdale Senior High School]" userId="f9f029c9-d743-4d60-9f2c-e74bdec1ab07" providerId="ADAL" clId="{9ED54F38-37D1-4DE4-AF85-385B9714403A}" dt="2023-03-17T00:28:35.002" v="687"/>
        <pc:sldMkLst>
          <pc:docMk/>
          <pc:sldMk cId="3790420550" sldId="311"/>
        </pc:sldMkLst>
        <pc:spChg chg="add mod">
          <ac:chgData name="TAN Mei Yi [Harrisdale Senior High School]" userId="f9f029c9-d743-4d60-9f2c-e74bdec1ab07" providerId="ADAL" clId="{9ED54F38-37D1-4DE4-AF85-385B9714403A}" dt="2023-03-17T00:27:10.048" v="672" actId="20577"/>
          <ac:spMkLst>
            <pc:docMk/>
            <pc:sldMk cId="3790420550" sldId="311"/>
            <ac:spMk id="4" creationId="{8E8F1726-591B-80B7-437E-95B73807A59F}"/>
          </ac:spMkLst>
        </pc:spChg>
        <pc:spChg chg="add mod">
          <ac:chgData name="TAN Mei Yi [Harrisdale Senior High School]" userId="f9f029c9-d743-4d60-9f2c-e74bdec1ab07" providerId="ADAL" clId="{9ED54F38-37D1-4DE4-AF85-385B9714403A}" dt="2023-03-17T00:27:28.985" v="677" actId="20577"/>
          <ac:spMkLst>
            <pc:docMk/>
            <pc:sldMk cId="3790420550" sldId="311"/>
            <ac:spMk id="5" creationId="{469FFAA5-2FA9-A40D-EA48-452F6272F1A1}"/>
          </ac:spMkLst>
        </pc:spChg>
        <pc:spChg chg="mod">
          <ac:chgData name="TAN Mei Yi [Harrisdale Senior High School]" userId="f9f029c9-d743-4d60-9f2c-e74bdec1ab07" providerId="ADAL" clId="{9ED54F38-37D1-4DE4-AF85-385B9714403A}" dt="2023-03-17T00:25:32.497" v="655" actId="6549"/>
          <ac:spMkLst>
            <pc:docMk/>
            <pc:sldMk cId="3790420550" sldId="311"/>
            <ac:spMk id="6" creationId="{866A98BA-45EF-44BD-8860-12B28DF98806}"/>
          </ac:spMkLst>
        </pc:spChg>
        <pc:spChg chg="add mod">
          <ac:chgData name="TAN Mei Yi [Harrisdale Senior High School]" userId="f9f029c9-d743-4d60-9f2c-e74bdec1ab07" providerId="ADAL" clId="{9ED54F38-37D1-4DE4-AF85-385B9714403A}" dt="2023-03-17T00:28:13.813" v="686" actId="20577"/>
          <ac:spMkLst>
            <pc:docMk/>
            <pc:sldMk cId="3790420550" sldId="311"/>
            <ac:spMk id="7" creationId="{C5BFA60E-F89C-39E0-9D2C-291799E569AE}"/>
          </ac:spMkLst>
        </pc:spChg>
        <pc:picChg chg="mod">
          <ac:chgData name="TAN Mei Yi [Harrisdale Senior High School]" userId="f9f029c9-d743-4d60-9f2c-e74bdec1ab07" providerId="ADAL" clId="{9ED54F38-37D1-4DE4-AF85-385B9714403A}" dt="2023-03-17T00:27:40.642" v="681" actId="1076"/>
          <ac:picMkLst>
            <pc:docMk/>
            <pc:sldMk cId="3790420550" sldId="311"/>
            <ac:picMk id="3" creationId="{EE9B0FBF-0BB9-26DE-E37A-A36E0A13A515}"/>
          </ac:picMkLst>
        </pc:picChg>
      </pc:sldChg>
      <pc:sldChg chg="delSp modSp add mod">
        <pc:chgData name="TAN Mei Yi [Harrisdale Senior High School]" userId="f9f029c9-d743-4d60-9f2c-e74bdec1ab07" providerId="ADAL" clId="{9ED54F38-37D1-4DE4-AF85-385B9714403A}" dt="2023-03-17T00:43:02.157" v="741" actId="20577"/>
        <pc:sldMkLst>
          <pc:docMk/>
          <pc:sldMk cId="2095706600" sldId="312"/>
        </pc:sldMkLst>
        <pc:spChg chg="mod">
          <ac:chgData name="TAN Mei Yi [Harrisdale Senior High School]" userId="f9f029c9-d743-4d60-9f2c-e74bdec1ab07" providerId="ADAL" clId="{9ED54F38-37D1-4DE4-AF85-385B9714403A}" dt="2023-03-17T00:38:18.531" v="704" actId="20577"/>
          <ac:spMkLst>
            <pc:docMk/>
            <pc:sldMk cId="2095706600" sldId="312"/>
            <ac:spMk id="2" creationId="{110F883D-C34F-097E-FDEA-1398A1190EAA}"/>
          </ac:spMkLst>
        </pc:spChg>
        <pc:spChg chg="mod">
          <ac:chgData name="TAN Mei Yi [Harrisdale Senior High School]" userId="f9f029c9-d743-4d60-9f2c-e74bdec1ab07" providerId="ADAL" clId="{9ED54F38-37D1-4DE4-AF85-385B9714403A}" dt="2023-03-17T00:43:02.157" v="741" actId="20577"/>
          <ac:spMkLst>
            <pc:docMk/>
            <pc:sldMk cId="2095706600" sldId="312"/>
            <ac:spMk id="6" creationId="{866A98BA-45EF-44BD-8860-12B28DF98806}"/>
          </ac:spMkLst>
        </pc:spChg>
        <pc:picChg chg="del">
          <ac:chgData name="TAN Mei Yi [Harrisdale Senior High School]" userId="f9f029c9-d743-4d60-9f2c-e74bdec1ab07" providerId="ADAL" clId="{9ED54F38-37D1-4DE4-AF85-385B9714403A}" dt="2023-03-17T00:39:22.807" v="707" actId="478"/>
          <ac:picMkLst>
            <pc:docMk/>
            <pc:sldMk cId="2095706600" sldId="312"/>
            <ac:picMk id="3" creationId="{EE9B0FBF-0BB9-26DE-E37A-A36E0A13A515}"/>
          </ac:picMkLst>
        </pc:picChg>
      </pc:sldChg>
      <pc:sldChg chg="addSp delSp modSp add mod modAnim">
        <pc:chgData name="TAN Mei Yi [Harrisdale Senior High School]" userId="f9f029c9-d743-4d60-9f2c-e74bdec1ab07" providerId="ADAL" clId="{9ED54F38-37D1-4DE4-AF85-385B9714403A}" dt="2023-03-17T00:46:11.280" v="792" actId="1076"/>
        <pc:sldMkLst>
          <pc:docMk/>
          <pc:sldMk cId="1990818733" sldId="313"/>
        </pc:sldMkLst>
        <pc:spChg chg="add mod">
          <ac:chgData name="TAN Mei Yi [Harrisdale Senior High School]" userId="f9f029c9-d743-4d60-9f2c-e74bdec1ab07" providerId="ADAL" clId="{9ED54F38-37D1-4DE4-AF85-385B9714403A}" dt="2023-03-17T00:44:35.785" v="772" actId="14100"/>
          <ac:spMkLst>
            <pc:docMk/>
            <pc:sldMk cId="1990818733" sldId="313"/>
            <ac:spMk id="3" creationId="{2CF3128E-F859-BBA8-FFDF-55D0E7A8D593}"/>
          </ac:spMkLst>
        </pc:spChg>
        <pc:spChg chg="add del mod">
          <ac:chgData name="TAN Mei Yi [Harrisdale Senior High School]" userId="f9f029c9-d743-4d60-9f2c-e74bdec1ab07" providerId="ADAL" clId="{9ED54F38-37D1-4DE4-AF85-385B9714403A}" dt="2023-03-17T00:44:42.658" v="775"/>
          <ac:spMkLst>
            <pc:docMk/>
            <pc:sldMk cId="1990818733" sldId="313"/>
            <ac:spMk id="4" creationId="{AAE35493-8C0E-70D0-B239-109D5A1766BD}"/>
          </ac:spMkLst>
        </pc:spChg>
        <pc:spChg chg="add mod">
          <ac:chgData name="TAN Mei Yi [Harrisdale Senior High School]" userId="f9f029c9-d743-4d60-9f2c-e74bdec1ab07" providerId="ADAL" clId="{9ED54F38-37D1-4DE4-AF85-385B9714403A}" dt="2023-03-17T00:46:11.280" v="792" actId="1076"/>
          <ac:spMkLst>
            <pc:docMk/>
            <pc:sldMk cId="1990818733" sldId="313"/>
            <ac:spMk id="5" creationId="{C6DD923E-2187-3615-147B-6E8C7781D652}"/>
          </ac:spMkLst>
        </pc:spChg>
        <pc:spChg chg="mod">
          <ac:chgData name="TAN Mei Yi [Harrisdale Senior High School]" userId="f9f029c9-d743-4d60-9f2c-e74bdec1ab07" providerId="ADAL" clId="{9ED54F38-37D1-4DE4-AF85-385B9714403A}" dt="2023-03-17T00:44:08.406" v="757" actId="14100"/>
          <ac:spMkLst>
            <pc:docMk/>
            <pc:sldMk cId="1990818733" sldId="313"/>
            <ac:spMk id="6" creationId="{866A98BA-45EF-44BD-8860-12B28DF98806}"/>
          </ac:spMkLst>
        </pc:spChg>
      </pc:sldChg>
      <pc:sldChg chg="addSp modSp add mod modAnim">
        <pc:chgData name="TAN Mei Yi [Harrisdale Senior High School]" userId="f9f029c9-d743-4d60-9f2c-e74bdec1ab07" providerId="ADAL" clId="{9ED54F38-37D1-4DE4-AF85-385B9714403A}" dt="2023-03-17T00:55:27.119" v="853" actId="1076"/>
        <pc:sldMkLst>
          <pc:docMk/>
          <pc:sldMk cId="3094949442" sldId="314"/>
        </pc:sldMkLst>
        <pc:spChg chg="add mod">
          <ac:chgData name="TAN Mei Yi [Harrisdale Senior High School]" userId="f9f029c9-d743-4d60-9f2c-e74bdec1ab07" providerId="ADAL" clId="{9ED54F38-37D1-4DE4-AF85-385B9714403A}" dt="2023-03-17T00:51:00.620" v="822" actId="20577"/>
          <ac:spMkLst>
            <pc:docMk/>
            <pc:sldMk cId="3094949442" sldId="314"/>
            <ac:spMk id="3" creationId="{4E5E615C-5961-3D4C-0B45-0A33A50A5BC0}"/>
          </ac:spMkLst>
        </pc:spChg>
        <pc:spChg chg="add mod">
          <ac:chgData name="TAN Mei Yi [Harrisdale Senior High School]" userId="f9f029c9-d743-4d60-9f2c-e74bdec1ab07" providerId="ADAL" clId="{9ED54F38-37D1-4DE4-AF85-385B9714403A}" dt="2023-03-17T00:55:27.119" v="853" actId="1076"/>
          <ac:spMkLst>
            <pc:docMk/>
            <pc:sldMk cId="3094949442" sldId="314"/>
            <ac:spMk id="4" creationId="{BAD09AE1-7C5B-7F8C-6EB2-B00C9D84EC49}"/>
          </ac:spMkLst>
        </pc:spChg>
        <pc:spChg chg="mod">
          <ac:chgData name="TAN Mei Yi [Harrisdale Senior High School]" userId="f9f029c9-d743-4d60-9f2c-e74bdec1ab07" providerId="ADAL" clId="{9ED54F38-37D1-4DE4-AF85-385B9714403A}" dt="2023-03-17T00:48:29.588" v="805" actId="404"/>
          <ac:spMkLst>
            <pc:docMk/>
            <pc:sldMk cId="3094949442" sldId="314"/>
            <ac:spMk id="6" creationId="{866A98BA-45EF-44BD-8860-12B28DF98806}"/>
          </ac:spMkLst>
        </pc:spChg>
      </pc:sldChg>
    </pc:docChg>
  </pc:docChgLst>
  <pc:docChgLst>
    <pc:chgData name="TAN Mei Yi [Harrisdale Senior High School]" userId="f9f029c9-d743-4d60-9f2c-e74bdec1ab07" providerId="ADAL" clId="{0E81DB02-AEDE-4812-8FCD-08A30A2237BC}"/>
    <pc:docChg chg="undo custSel addSld delSld modSld sldOrd">
      <pc:chgData name="TAN Mei Yi [Harrisdale Senior High School]" userId="f9f029c9-d743-4d60-9f2c-e74bdec1ab07" providerId="ADAL" clId="{0E81DB02-AEDE-4812-8FCD-08A30A2237BC}" dt="2023-03-02T04:59:52.355" v="1392"/>
      <pc:docMkLst>
        <pc:docMk/>
      </pc:docMkLst>
      <pc:sldChg chg="modSp add mod modAnim">
        <pc:chgData name="TAN Mei Yi [Harrisdale Senior High School]" userId="f9f029c9-d743-4d60-9f2c-e74bdec1ab07" providerId="ADAL" clId="{0E81DB02-AEDE-4812-8FCD-08A30A2237BC}" dt="2023-03-02T04:55:48.700" v="1350"/>
        <pc:sldMkLst>
          <pc:docMk/>
          <pc:sldMk cId="498437388" sldId="257"/>
        </pc:sldMkLst>
        <pc:spChg chg="mod">
          <ac:chgData name="TAN Mei Yi [Harrisdale Senior High School]" userId="f9f029c9-d743-4d60-9f2c-e74bdec1ab07" providerId="ADAL" clId="{0E81DB02-AEDE-4812-8FCD-08A30A2237BC}" dt="2023-03-02T01:34:36.348" v="19" actId="20577"/>
          <ac:spMkLst>
            <pc:docMk/>
            <pc:sldMk cId="498437388" sldId="257"/>
            <ac:spMk id="3" creationId="{55C83277-6077-48C5-9D58-22A8202E330F}"/>
          </ac:spMkLst>
        </pc:spChg>
        <pc:spChg chg="mod">
          <ac:chgData name="TAN Mei Yi [Harrisdale Senior High School]" userId="f9f029c9-d743-4d60-9f2c-e74bdec1ab07" providerId="ADAL" clId="{0E81DB02-AEDE-4812-8FCD-08A30A2237BC}" dt="2023-03-02T01:34:30.453" v="12" actId="208"/>
          <ac:spMkLst>
            <pc:docMk/>
            <pc:sldMk cId="498437388" sldId="257"/>
            <ac:spMk id="4" creationId="{24A52EE3-78AF-43B2-9E67-E3BCAB66D7BE}"/>
          </ac:spMkLst>
        </pc:spChg>
      </pc:sldChg>
      <pc:sldChg chg="modSp add mod modAnim">
        <pc:chgData name="TAN Mei Yi [Harrisdale Senior High School]" userId="f9f029c9-d743-4d60-9f2c-e74bdec1ab07" providerId="ADAL" clId="{0E81DB02-AEDE-4812-8FCD-08A30A2237BC}" dt="2023-03-02T04:56:38.300" v="1353"/>
        <pc:sldMkLst>
          <pc:docMk/>
          <pc:sldMk cId="1287056237" sldId="258"/>
        </pc:sldMkLst>
        <pc:spChg chg="mod">
          <ac:chgData name="TAN Mei Yi [Harrisdale Senior High School]" userId="f9f029c9-d743-4d60-9f2c-e74bdec1ab07" providerId="ADAL" clId="{0E81DB02-AEDE-4812-8FCD-08A30A2237BC}" dt="2023-03-02T01:35:07.648" v="21" actId="207"/>
          <ac:spMkLst>
            <pc:docMk/>
            <pc:sldMk cId="1287056237" sldId="258"/>
            <ac:spMk id="2" creationId="{3C1AA9BE-4339-48A2-90EB-4465FEE46A3F}"/>
          </ac:spMkLst>
        </pc:spChg>
        <pc:spChg chg="mod">
          <ac:chgData name="TAN Mei Yi [Harrisdale Senior High School]" userId="f9f029c9-d743-4d60-9f2c-e74bdec1ab07" providerId="ADAL" clId="{0E81DB02-AEDE-4812-8FCD-08A30A2237BC}" dt="2023-03-02T01:36:48.258" v="65" actId="207"/>
          <ac:spMkLst>
            <pc:docMk/>
            <pc:sldMk cId="1287056237" sldId="258"/>
            <ac:spMk id="7" creationId="{68C6C94F-D472-4185-A7D6-D49395857848}"/>
          </ac:spMkLst>
        </pc:spChg>
        <pc:spChg chg="mod">
          <ac:chgData name="TAN Mei Yi [Harrisdale Senior High School]" userId="f9f029c9-d743-4d60-9f2c-e74bdec1ab07" providerId="ADAL" clId="{0E81DB02-AEDE-4812-8FCD-08A30A2237BC}" dt="2023-03-02T01:35:16.516" v="22" actId="207"/>
          <ac:spMkLst>
            <pc:docMk/>
            <pc:sldMk cId="1287056237" sldId="258"/>
            <ac:spMk id="9" creationId="{FFE6D3BC-7069-437E-8D7E-CE95671E4811}"/>
          </ac:spMkLst>
        </pc:spChg>
        <pc:spChg chg="mod">
          <ac:chgData name="TAN Mei Yi [Harrisdale Senior High School]" userId="f9f029c9-d743-4d60-9f2c-e74bdec1ab07" providerId="ADAL" clId="{0E81DB02-AEDE-4812-8FCD-08A30A2237BC}" dt="2023-03-02T01:35:43.615" v="23" actId="207"/>
          <ac:spMkLst>
            <pc:docMk/>
            <pc:sldMk cId="1287056237" sldId="258"/>
            <ac:spMk id="12" creationId="{E127E754-450E-476D-B61C-ABAEE446DB16}"/>
          </ac:spMkLst>
        </pc:spChg>
      </pc:sldChg>
      <pc:sldChg chg="modSp add mod modAnim">
        <pc:chgData name="TAN Mei Yi [Harrisdale Senior High School]" userId="f9f029c9-d743-4d60-9f2c-e74bdec1ab07" providerId="ADAL" clId="{0E81DB02-AEDE-4812-8FCD-08A30A2237BC}" dt="2023-03-02T04:57:17.823" v="1357"/>
        <pc:sldMkLst>
          <pc:docMk/>
          <pc:sldMk cId="2596987110" sldId="259"/>
        </pc:sldMkLst>
        <pc:spChg chg="mod">
          <ac:chgData name="TAN Mei Yi [Harrisdale Senior High School]" userId="f9f029c9-d743-4d60-9f2c-e74bdec1ab07" providerId="ADAL" clId="{0E81DB02-AEDE-4812-8FCD-08A30A2237BC}" dt="2023-03-02T01:37:29.087" v="82" actId="20577"/>
          <ac:spMkLst>
            <pc:docMk/>
            <pc:sldMk cId="2596987110" sldId="259"/>
            <ac:spMk id="5" creationId="{879057FE-C386-4351-B689-59CBE924925C}"/>
          </ac:spMkLst>
        </pc:spChg>
        <pc:spChg chg="mod">
          <ac:chgData name="TAN Mei Yi [Harrisdale Senior High School]" userId="f9f029c9-d743-4d60-9f2c-e74bdec1ab07" providerId="ADAL" clId="{0E81DB02-AEDE-4812-8FCD-08A30A2237BC}" dt="2023-03-02T01:37:08.804" v="69" actId="207"/>
          <ac:spMkLst>
            <pc:docMk/>
            <pc:sldMk cId="2596987110" sldId="259"/>
            <ac:spMk id="6" creationId="{43B1CA9B-6400-478F-879C-F1F67E7C41DA}"/>
          </ac:spMkLst>
        </pc:spChg>
        <pc:spChg chg="mod">
          <ac:chgData name="TAN Mei Yi [Harrisdale Senior High School]" userId="f9f029c9-d743-4d60-9f2c-e74bdec1ab07" providerId="ADAL" clId="{0E81DB02-AEDE-4812-8FCD-08A30A2237BC}" dt="2023-03-02T01:37:14.068" v="70" actId="207"/>
          <ac:spMkLst>
            <pc:docMk/>
            <pc:sldMk cId="2596987110" sldId="259"/>
            <ac:spMk id="8" creationId="{7E970A3D-5DB8-4811-8267-63BD209F9F7B}"/>
          </ac:spMkLst>
        </pc:spChg>
        <pc:spChg chg="mod">
          <ac:chgData name="TAN Mei Yi [Harrisdale Senior High School]" userId="f9f029c9-d743-4d60-9f2c-e74bdec1ab07" providerId="ADAL" clId="{0E81DB02-AEDE-4812-8FCD-08A30A2237BC}" dt="2023-03-02T01:37:00.160" v="68" actId="208"/>
          <ac:spMkLst>
            <pc:docMk/>
            <pc:sldMk cId="2596987110" sldId="259"/>
            <ac:spMk id="10" creationId="{AECB734D-C680-493A-A974-A24A565E5F67}"/>
          </ac:spMkLst>
        </pc:spChg>
      </pc:sldChg>
      <pc:sldChg chg="add del">
        <pc:chgData name="TAN Mei Yi [Harrisdale Senior High School]" userId="f9f029c9-d743-4d60-9f2c-e74bdec1ab07" providerId="ADAL" clId="{0E81DB02-AEDE-4812-8FCD-08A30A2237BC}" dt="2023-03-02T03:44:26.199" v="746" actId="47"/>
        <pc:sldMkLst>
          <pc:docMk/>
          <pc:sldMk cId="2762199914" sldId="263"/>
        </pc:sldMkLst>
      </pc:sldChg>
      <pc:sldChg chg="modSp add mod">
        <pc:chgData name="TAN Mei Yi [Harrisdale Senior High School]" userId="f9f029c9-d743-4d60-9f2c-e74bdec1ab07" providerId="ADAL" clId="{0E81DB02-AEDE-4812-8FCD-08A30A2237BC}" dt="2023-03-02T01:38:45.453" v="102" actId="1076"/>
        <pc:sldMkLst>
          <pc:docMk/>
          <pc:sldMk cId="1587665728" sldId="264"/>
        </pc:sldMkLst>
        <pc:spChg chg="mod">
          <ac:chgData name="TAN Mei Yi [Harrisdale Senior High School]" userId="f9f029c9-d743-4d60-9f2c-e74bdec1ab07" providerId="ADAL" clId="{0E81DB02-AEDE-4812-8FCD-08A30A2237BC}" dt="2023-03-02T01:38:45.453" v="102" actId="1076"/>
          <ac:spMkLst>
            <pc:docMk/>
            <pc:sldMk cId="1587665728" sldId="264"/>
            <ac:spMk id="4" creationId="{19CE5109-DD1B-45ED-A6F2-52B2C02857A1}"/>
          </ac:spMkLst>
        </pc:spChg>
      </pc:sldChg>
      <pc:sldChg chg="add del">
        <pc:chgData name="TAN Mei Yi [Harrisdale Senior High School]" userId="f9f029c9-d743-4d60-9f2c-e74bdec1ab07" providerId="ADAL" clId="{0E81DB02-AEDE-4812-8FCD-08A30A2237BC}" dt="2023-03-02T03:44:26.199" v="746" actId="47"/>
        <pc:sldMkLst>
          <pc:docMk/>
          <pc:sldMk cId="3017441701" sldId="265"/>
        </pc:sldMkLst>
      </pc:sldChg>
      <pc:sldChg chg="addSp delSp modSp add mod">
        <pc:chgData name="TAN Mei Yi [Harrisdale Senior High School]" userId="f9f029c9-d743-4d60-9f2c-e74bdec1ab07" providerId="ADAL" clId="{0E81DB02-AEDE-4812-8FCD-08A30A2237BC}" dt="2023-03-02T01:39:08.406" v="105"/>
        <pc:sldMkLst>
          <pc:docMk/>
          <pc:sldMk cId="3795257015" sldId="266"/>
        </pc:sldMkLst>
        <pc:spChg chg="mod">
          <ac:chgData name="TAN Mei Yi [Harrisdale Senior High School]" userId="f9f029c9-d743-4d60-9f2c-e74bdec1ab07" providerId="ADAL" clId="{0E81DB02-AEDE-4812-8FCD-08A30A2237BC}" dt="2023-03-02T01:39:06.752" v="103" actId="207"/>
          <ac:spMkLst>
            <pc:docMk/>
            <pc:sldMk cId="3795257015" sldId="266"/>
            <ac:spMk id="3" creationId="{B93EBDCE-1E44-4074-9B7B-5B50323B4760}"/>
          </ac:spMkLst>
        </pc:spChg>
        <pc:spChg chg="del">
          <ac:chgData name="TAN Mei Yi [Harrisdale Senior High School]" userId="f9f029c9-d743-4d60-9f2c-e74bdec1ab07" providerId="ADAL" clId="{0E81DB02-AEDE-4812-8FCD-08A30A2237BC}" dt="2023-03-02T01:39:08.188" v="104" actId="478"/>
          <ac:spMkLst>
            <pc:docMk/>
            <pc:sldMk cId="3795257015" sldId="266"/>
            <ac:spMk id="4" creationId="{19CE5109-DD1B-45ED-A6F2-52B2C02857A1}"/>
          </ac:spMkLst>
        </pc:spChg>
        <pc:spChg chg="add mod">
          <ac:chgData name="TAN Mei Yi [Harrisdale Senior High School]" userId="f9f029c9-d743-4d60-9f2c-e74bdec1ab07" providerId="ADAL" clId="{0E81DB02-AEDE-4812-8FCD-08A30A2237BC}" dt="2023-03-02T01:39:08.406" v="105"/>
          <ac:spMkLst>
            <pc:docMk/>
            <pc:sldMk cId="3795257015" sldId="266"/>
            <ac:spMk id="5" creationId="{505659C7-1DA0-4DAC-13A4-5BF6DAB69445}"/>
          </ac:spMkLst>
        </pc:spChg>
      </pc:sldChg>
      <pc:sldChg chg="addSp delSp modSp add mod">
        <pc:chgData name="TAN Mei Yi [Harrisdale Senior High School]" userId="f9f029c9-d743-4d60-9f2c-e74bdec1ab07" providerId="ADAL" clId="{0E81DB02-AEDE-4812-8FCD-08A30A2237BC}" dt="2023-03-02T01:39:32.200" v="108"/>
        <pc:sldMkLst>
          <pc:docMk/>
          <pc:sldMk cId="537267911" sldId="267"/>
        </pc:sldMkLst>
        <pc:spChg chg="add mod">
          <ac:chgData name="TAN Mei Yi [Harrisdale Senior High School]" userId="f9f029c9-d743-4d60-9f2c-e74bdec1ab07" providerId="ADAL" clId="{0E81DB02-AEDE-4812-8FCD-08A30A2237BC}" dt="2023-03-02T01:39:32.200" v="108"/>
          <ac:spMkLst>
            <pc:docMk/>
            <pc:sldMk cId="537267911" sldId="267"/>
            <ac:spMk id="3" creationId="{7AA5E21C-4BD1-6B98-09D7-6B84E09552B0}"/>
          </ac:spMkLst>
        </pc:spChg>
        <pc:spChg chg="del mod">
          <ac:chgData name="TAN Mei Yi [Harrisdale Senior High School]" userId="f9f029c9-d743-4d60-9f2c-e74bdec1ab07" providerId="ADAL" clId="{0E81DB02-AEDE-4812-8FCD-08A30A2237BC}" dt="2023-03-02T01:39:31.920" v="107" actId="478"/>
          <ac:spMkLst>
            <pc:docMk/>
            <pc:sldMk cId="537267911" sldId="267"/>
            <ac:spMk id="4" creationId="{19CE5109-DD1B-45ED-A6F2-52B2C02857A1}"/>
          </ac:spMkLst>
        </pc:spChg>
      </pc:sldChg>
      <pc:sldChg chg="modSp add mod ord modAnim">
        <pc:chgData name="TAN Mei Yi [Harrisdale Senior High School]" userId="f9f029c9-d743-4d60-9f2c-e74bdec1ab07" providerId="ADAL" clId="{0E81DB02-AEDE-4812-8FCD-08A30A2237BC}" dt="2023-03-02T04:58:52.187" v="1383" actId="20577"/>
        <pc:sldMkLst>
          <pc:docMk/>
          <pc:sldMk cId="3721086638" sldId="268"/>
        </pc:sldMkLst>
        <pc:spChg chg="mod">
          <ac:chgData name="TAN Mei Yi [Harrisdale Senior High School]" userId="f9f029c9-d743-4d60-9f2c-e74bdec1ab07" providerId="ADAL" clId="{0E81DB02-AEDE-4812-8FCD-08A30A2237BC}" dt="2023-03-02T01:39:42.843" v="110" actId="208"/>
          <ac:spMkLst>
            <pc:docMk/>
            <pc:sldMk cId="3721086638" sldId="268"/>
            <ac:spMk id="4" creationId="{B129504F-C7FA-4209-905E-ECADCFF7DF1E}"/>
          </ac:spMkLst>
        </pc:spChg>
        <pc:spChg chg="mod">
          <ac:chgData name="TAN Mei Yi [Harrisdale Senior High School]" userId="f9f029c9-d743-4d60-9f2c-e74bdec1ab07" providerId="ADAL" clId="{0E81DB02-AEDE-4812-8FCD-08A30A2237BC}" dt="2023-03-02T04:58:52.187" v="1383" actId="20577"/>
          <ac:spMkLst>
            <pc:docMk/>
            <pc:sldMk cId="3721086638" sldId="268"/>
            <ac:spMk id="5" creationId="{DDEB64E8-E359-4B8B-89DC-B8729C8968E9}"/>
          </ac:spMkLst>
        </pc:spChg>
      </pc:sldChg>
      <pc:sldChg chg="modSp add mod ord modAnim">
        <pc:chgData name="TAN Mei Yi [Harrisdale Senior High School]" userId="f9f029c9-d743-4d60-9f2c-e74bdec1ab07" providerId="ADAL" clId="{0E81DB02-AEDE-4812-8FCD-08A30A2237BC}" dt="2023-03-02T04:59:18.206" v="1386" actId="113"/>
        <pc:sldMkLst>
          <pc:docMk/>
          <pc:sldMk cId="27099850" sldId="269"/>
        </pc:sldMkLst>
        <pc:spChg chg="mod">
          <ac:chgData name="TAN Mei Yi [Harrisdale Senior High School]" userId="f9f029c9-d743-4d60-9f2c-e74bdec1ab07" providerId="ADAL" clId="{0E81DB02-AEDE-4812-8FCD-08A30A2237BC}" dt="2023-03-02T01:40:49.160" v="116" actId="208"/>
          <ac:spMkLst>
            <pc:docMk/>
            <pc:sldMk cId="27099850" sldId="269"/>
            <ac:spMk id="4" creationId="{B129504F-C7FA-4209-905E-ECADCFF7DF1E}"/>
          </ac:spMkLst>
        </pc:spChg>
        <pc:spChg chg="mod">
          <ac:chgData name="TAN Mei Yi [Harrisdale Senior High School]" userId="f9f029c9-d743-4d60-9f2c-e74bdec1ab07" providerId="ADAL" clId="{0E81DB02-AEDE-4812-8FCD-08A30A2237BC}" dt="2023-03-02T04:59:18.206" v="1386" actId="113"/>
          <ac:spMkLst>
            <pc:docMk/>
            <pc:sldMk cId="27099850" sldId="269"/>
            <ac:spMk id="5" creationId="{DDEB64E8-E359-4B8B-89DC-B8729C8968E9}"/>
          </ac:spMkLst>
        </pc:spChg>
      </pc:sldChg>
      <pc:sldChg chg="add del">
        <pc:chgData name="TAN Mei Yi [Harrisdale Senior High School]" userId="f9f029c9-d743-4d60-9f2c-e74bdec1ab07" providerId="ADAL" clId="{0E81DB02-AEDE-4812-8FCD-08A30A2237BC}" dt="2023-03-02T03:19:46.070" v="118" actId="47"/>
        <pc:sldMkLst>
          <pc:docMk/>
          <pc:sldMk cId="158949183" sldId="270"/>
        </pc:sldMkLst>
      </pc:sldChg>
      <pc:sldChg chg="modSp add mod ord modAnim">
        <pc:chgData name="TAN Mei Yi [Harrisdale Senior High School]" userId="f9f029c9-d743-4d60-9f2c-e74bdec1ab07" providerId="ADAL" clId="{0E81DB02-AEDE-4812-8FCD-08A30A2237BC}" dt="2023-03-02T04:59:52.355" v="1392"/>
        <pc:sldMkLst>
          <pc:docMk/>
          <pc:sldMk cId="1719334996" sldId="271"/>
        </pc:sldMkLst>
        <pc:spChg chg="mod">
          <ac:chgData name="TAN Mei Yi [Harrisdale Senior High School]" userId="f9f029c9-d743-4d60-9f2c-e74bdec1ab07" providerId="ADAL" clId="{0E81DB02-AEDE-4812-8FCD-08A30A2237BC}" dt="2023-03-02T03:20:20.952" v="130" actId="208"/>
          <ac:spMkLst>
            <pc:docMk/>
            <pc:sldMk cId="1719334996" sldId="271"/>
            <ac:spMk id="4" creationId="{3E621461-76BD-404F-BD15-E3FD1A99340E}"/>
          </ac:spMkLst>
        </pc:spChg>
        <pc:spChg chg="mod">
          <ac:chgData name="TAN Mei Yi [Harrisdale Senior High School]" userId="f9f029c9-d743-4d60-9f2c-e74bdec1ab07" providerId="ADAL" clId="{0E81DB02-AEDE-4812-8FCD-08A30A2237BC}" dt="2023-03-02T03:30:19.620" v="437" actId="207"/>
          <ac:spMkLst>
            <pc:docMk/>
            <pc:sldMk cId="1719334996" sldId="271"/>
            <ac:spMk id="5" creationId="{3688B4B5-FBB8-47FA-9E9E-277F7C578E7F}"/>
          </ac:spMkLst>
        </pc:spChg>
        <pc:spChg chg="mod">
          <ac:chgData name="TAN Mei Yi [Harrisdale Senior High School]" userId="f9f029c9-d743-4d60-9f2c-e74bdec1ab07" providerId="ADAL" clId="{0E81DB02-AEDE-4812-8FCD-08A30A2237BC}" dt="2023-03-02T03:20:28.266" v="131" actId="207"/>
          <ac:spMkLst>
            <pc:docMk/>
            <pc:sldMk cId="1719334996" sldId="271"/>
            <ac:spMk id="6" creationId="{8A8B55F7-717E-4F4E-AA69-0AE358E9C5AA}"/>
          </ac:spMkLst>
        </pc:spChg>
        <pc:spChg chg="mod">
          <ac:chgData name="TAN Mei Yi [Harrisdale Senior High School]" userId="f9f029c9-d743-4d60-9f2c-e74bdec1ab07" providerId="ADAL" clId="{0E81DB02-AEDE-4812-8FCD-08A30A2237BC}" dt="2023-03-02T03:20:28.266" v="131" actId="207"/>
          <ac:spMkLst>
            <pc:docMk/>
            <pc:sldMk cId="1719334996" sldId="271"/>
            <ac:spMk id="11" creationId="{7E2F3361-BD8D-4111-B9D3-680A6FEA1E95}"/>
          </ac:spMkLst>
        </pc:spChg>
      </pc:sldChg>
      <pc:sldChg chg="add del">
        <pc:chgData name="TAN Mei Yi [Harrisdale Senior High School]" userId="f9f029c9-d743-4d60-9f2c-e74bdec1ab07" providerId="ADAL" clId="{0E81DB02-AEDE-4812-8FCD-08A30A2237BC}" dt="2023-03-02T03:20:52.305" v="136" actId="47"/>
        <pc:sldMkLst>
          <pc:docMk/>
          <pc:sldMk cId="1635148946" sldId="272"/>
        </pc:sldMkLst>
      </pc:sldChg>
      <pc:sldChg chg="addSp delSp modSp add mod delAnim modAnim">
        <pc:chgData name="TAN Mei Yi [Harrisdale Senior High School]" userId="f9f029c9-d743-4d60-9f2c-e74bdec1ab07" providerId="ADAL" clId="{0E81DB02-AEDE-4812-8FCD-08A30A2237BC}" dt="2023-03-02T03:30:01.368" v="436" actId="478"/>
        <pc:sldMkLst>
          <pc:docMk/>
          <pc:sldMk cId="1228451987" sldId="273"/>
        </pc:sldMkLst>
        <pc:spChg chg="add mod">
          <ac:chgData name="TAN Mei Yi [Harrisdale Senior High School]" userId="f9f029c9-d743-4d60-9f2c-e74bdec1ab07" providerId="ADAL" clId="{0E81DB02-AEDE-4812-8FCD-08A30A2237BC}" dt="2023-03-02T03:19:53.027" v="120"/>
          <ac:spMkLst>
            <pc:docMk/>
            <pc:sldMk cId="1228451987" sldId="273"/>
            <ac:spMk id="2" creationId="{8218007C-6040-F226-D903-383B1555ADE9}"/>
          </ac:spMkLst>
        </pc:spChg>
        <pc:spChg chg="add mod">
          <ac:chgData name="TAN Mei Yi [Harrisdale Senior High School]" userId="f9f029c9-d743-4d60-9f2c-e74bdec1ab07" providerId="ADAL" clId="{0E81DB02-AEDE-4812-8FCD-08A30A2237BC}" dt="2023-03-02T03:27:18.810" v="332" actId="20577"/>
          <ac:spMkLst>
            <pc:docMk/>
            <pc:sldMk cId="1228451987" sldId="273"/>
            <ac:spMk id="3" creationId="{1DB7A8FF-53A5-A3D9-C6F7-ACB48DE8E13B}"/>
          </ac:spMkLst>
        </pc:spChg>
        <pc:spChg chg="del">
          <ac:chgData name="TAN Mei Yi [Harrisdale Senior High School]" userId="f9f029c9-d743-4d60-9f2c-e74bdec1ab07" providerId="ADAL" clId="{0E81DB02-AEDE-4812-8FCD-08A30A2237BC}" dt="2023-03-02T03:19:52.696" v="119" actId="478"/>
          <ac:spMkLst>
            <pc:docMk/>
            <pc:sldMk cId="1228451987" sldId="273"/>
            <ac:spMk id="4" creationId="{19CE5109-DD1B-45ED-A6F2-52B2C02857A1}"/>
          </ac:spMkLst>
        </pc:spChg>
        <pc:spChg chg="mod">
          <ac:chgData name="TAN Mei Yi [Harrisdale Senior High School]" userId="f9f029c9-d743-4d60-9f2c-e74bdec1ab07" providerId="ADAL" clId="{0E81DB02-AEDE-4812-8FCD-08A30A2237BC}" dt="2023-03-02T03:21:29.405" v="141" actId="1076"/>
          <ac:spMkLst>
            <pc:docMk/>
            <pc:sldMk cId="1228451987" sldId="273"/>
            <ac:spMk id="5" creationId="{DB762517-2FF2-4816-B82A-BDF65093A448}"/>
          </ac:spMkLst>
        </pc:spChg>
        <pc:spChg chg="add mod">
          <ac:chgData name="TAN Mei Yi [Harrisdale Senior High School]" userId="f9f029c9-d743-4d60-9f2c-e74bdec1ab07" providerId="ADAL" clId="{0E81DB02-AEDE-4812-8FCD-08A30A2237BC}" dt="2023-03-02T03:27:01.301" v="296" actId="1076"/>
          <ac:spMkLst>
            <pc:docMk/>
            <pc:sldMk cId="1228451987" sldId="273"/>
            <ac:spMk id="6" creationId="{5559B8C0-E298-89F8-C2A0-403336155952}"/>
          </ac:spMkLst>
        </pc:spChg>
        <pc:spChg chg="add mod">
          <ac:chgData name="TAN Mei Yi [Harrisdale Senior High School]" userId="f9f029c9-d743-4d60-9f2c-e74bdec1ab07" providerId="ADAL" clId="{0E81DB02-AEDE-4812-8FCD-08A30A2237BC}" dt="2023-03-02T03:27:48.055" v="371" actId="20577"/>
          <ac:spMkLst>
            <pc:docMk/>
            <pc:sldMk cId="1228451987" sldId="273"/>
            <ac:spMk id="7" creationId="{2B4E308F-397B-52B0-1BE0-F85060B84E21}"/>
          </ac:spMkLst>
        </pc:spChg>
        <pc:spChg chg="add mod">
          <ac:chgData name="TAN Mei Yi [Harrisdale Senior High School]" userId="f9f029c9-d743-4d60-9f2c-e74bdec1ab07" providerId="ADAL" clId="{0E81DB02-AEDE-4812-8FCD-08A30A2237BC}" dt="2023-03-02T03:28:11.570" v="379" actId="1076"/>
          <ac:spMkLst>
            <pc:docMk/>
            <pc:sldMk cId="1228451987" sldId="273"/>
            <ac:spMk id="8" creationId="{4DF5D11D-E8AB-D91A-8E04-F3F5474FC035}"/>
          </ac:spMkLst>
        </pc:spChg>
        <pc:spChg chg="add mod">
          <ac:chgData name="TAN Mei Yi [Harrisdale Senior High School]" userId="f9f029c9-d743-4d60-9f2c-e74bdec1ab07" providerId="ADAL" clId="{0E81DB02-AEDE-4812-8FCD-08A30A2237BC}" dt="2023-03-02T03:29:44.960" v="428" actId="1076"/>
          <ac:spMkLst>
            <pc:docMk/>
            <pc:sldMk cId="1228451987" sldId="273"/>
            <ac:spMk id="25" creationId="{6E37E11E-8087-1E96-F00B-C8DC59A05224}"/>
          </ac:spMkLst>
        </pc:spChg>
        <pc:spChg chg="add mod">
          <ac:chgData name="TAN Mei Yi [Harrisdale Senior High School]" userId="f9f029c9-d743-4d60-9f2c-e74bdec1ab07" providerId="ADAL" clId="{0E81DB02-AEDE-4812-8FCD-08A30A2237BC}" dt="2023-03-02T03:29:57.006" v="435" actId="1076"/>
          <ac:spMkLst>
            <pc:docMk/>
            <pc:sldMk cId="1228451987" sldId="273"/>
            <ac:spMk id="26" creationId="{B269DA29-6FCE-500D-FD30-C91DD3560F2E}"/>
          </ac:spMkLst>
        </pc:spChg>
        <pc:grpChg chg="del mod">
          <ac:chgData name="TAN Mei Yi [Harrisdale Senior High School]" userId="f9f029c9-d743-4d60-9f2c-e74bdec1ab07" providerId="ADAL" clId="{0E81DB02-AEDE-4812-8FCD-08A30A2237BC}" dt="2023-03-02T03:28:39.235" v="383"/>
          <ac:grpSpMkLst>
            <pc:docMk/>
            <pc:sldMk cId="1228451987" sldId="273"/>
            <ac:grpSpMk id="12" creationId="{6D733F66-DE70-51ED-ED03-71B83054C861}"/>
          </ac:grpSpMkLst>
        </pc:grpChg>
        <pc:grpChg chg="del mod">
          <ac:chgData name="TAN Mei Yi [Harrisdale Senior High School]" userId="f9f029c9-d743-4d60-9f2c-e74bdec1ab07" providerId="ADAL" clId="{0E81DB02-AEDE-4812-8FCD-08A30A2237BC}" dt="2023-03-02T03:28:43.658" v="388"/>
          <ac:grpSpMkLst>
            <pc:docMk/>
            <pc:sldMk cId="1228451987" sldId="273"/>
            <ac:grpSpMk id="15" creationId="{6C8A0887-91CA-42F2-608B-444A390DF783}"/>
          </ac:grpSpMkLst>
        </pc:grpChg>
        <pc:grpChg chg="mod">
          <ac:chgData name="TAN Mei Yi [Harrisdale Senior High School]" userId="f9f029c9-d743-4d60-9f2c-e74bdec1ab07" providerId="ADAL" clId="{0E81DB02-AEDE-4812-8FCD-08A30A2237BC}" dt="2023-03-02T03:28:43.658" v="388"/>
          <ac:grpSpMkLst>
            <pc:docMk/>
            <pc:sldMk cId="1228451987" sldId="273"/>
            <ac:grpSpMk id="17" creationId="{C67788EC-C0A0-7A3A-9E79-004A95FABA9B}"/>
          </ac:grpSpMkLst>
        </pc:grpChg>
        <pc:grpChg chg="mod">
          <ac:chgData name="TAN Mei Yi [Harrisdale Senior High School]" userId="f9f029c9-d743-4d60-9f2c-e74bdec1ab07" providerId="ADAL" clId="{0E81DB02-AEDE-4812-8FCD-08A30A2237BC}" dt="2023-03-02T03:28:48.798" v="395"/>
          <ac:grpSpMkLst>
            <pc:docMk/>
            <pc:sldMk cId="1228451987" sldId="273"/>
            <ac:grpSpMk id="24" creationId="{F59B4DE9-A6C0-2A7E-EDC6-C16942566122}"/>
          </ac:grpSpMkLst>
        </pc:grpChg>
        <pc:inkChg chg="add mod">
          <ac:chgData name="TAN Mei Yi [Harrisdale Senior High School]" userId="f9f029c9-d743-4d60-9f2c-e74bdec1ab07" providerId="ADAL" clId="{0E81DB02-AEDE-4812-8FCD-08A30A2237BC}" dt="2023-03-02T03:28:39.235" v="383"/>
          <ac:inkMkLst>
            <pc:docMk/>
            <pc:sldMk cId="1228451987" sldId="273"/>
            <ac:inkMk id="9" creationId="{3ECDB879-5928-F783-3DF5-5FF38F7C940B}"/>
          </ac:inkMkLst>
        </pc:inkChg>
        <pc:inkChg chg="add del mod">
          <ac:chgData name="TAN Mei Yi [Harrisdale Senior High School]" userId="f9f029c9-d743-4d60-9f2c-e74bdec1ab07" providerId="ADAL" clId="{0E81DB02-AEDE-4812-8FCD-08A30A2237BC}" dt="2023-03-02T03:28:39.235" v="383"/>
          <ac:inkMkLst>
            <pc:docMk/>
            <pc:sldMk cId="1228451987" sldId="273"/>
            <ac:inkMk id="10" creationId="{D1C9D86F-45C3-4753-0CD4-B268483EA533}"/>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1" creationId="{00000000-0000-0000-0000-000000000000}"/>
          </ac:inkMkLst>
        </pc:inkChg>
        <pc:inkChg chg="add mod">
          <ac:chgData name="TAN Mei Yi [Harrisdale Senior High School]" userId="f9f029c9-d743-4d60-9f2c-e74bdec1ab07" providerId="ADAL" clId="{0E81DB02-AEDE-4812-8FCD-08A30A2237BC}" dt="2023-03-02T03:28:43.658" v="388"/>
          <ac:inkMkLst>
            <pc:docMk/>
            <pc:sldMk cId="1228451987" sldId="273"/>
            <ac:inkMk id="13" creationId="{1972AD3F-66BE-31A7-A242-0EA1346FD967}"/>
          </ac:inkMkLst>
        </pc:inkChg>
        <pc:inkChg chg="add mod">
          <ac:chgData name="TAN Mei Yi [Harrisdale Senior High School]" userId="f9f029c9-d743-4d60-9f2c-e74bdec1ab07" providerId="ADAL" clId="{0E81DB02-AEDE-4812-8FCD-08A30A2237BC}" dt="2023-03-02T03:28:43.658" v="388"/>
          <ac:inkMkLst>
            <pc:docMk/>
            <pc:sldMk cId="1228451987" sldId="273"/>
            <ac:inkMk id="14" creationId="{46B2EB8A-FE7F-41A3-1C8C-A4C1BD54E4C0}"/>
          </ac:inkMkLst>
        </pc:inkChg>
        <pc:inkChg chg="add mod">
          <ac:chgData name="TAN Mei Yi [Harrisdale Senior High School]" userId="f9f029c9-d743-4d60-9f2c-e74bdec1ab07" providerId="ADAL" clId="{0E81DB02-AEDE-4812-8FCD-08A30A2237BC}" dt="2023-03-02T03:28:43.658" v="388"/>
          <ac:inkMkLst>
            <pc:docMk/>
            <pc:sldMk cId="1228451987" sldId="273"/>
            <ac:inkMk id="16" creationId="{AE10C52D-74C1-467F-1F46-1CB2F3FCFED2}"/>
          </ac:inkMkLst>
        </pc:inkChg>
        <pc:inkChg chg="add mod">
          <ac:chgData name="TAN Mei Yi [Harrisdale Senior High School]" userId="f9f029c9-d743-4d60-9f2c-e74bdec1ab07" providerId="ADAL" clId="{0E81DB02-AEDE-4812-8FCD-08A30A2237BC}" dt="2023-03-02T03:28:48.798" v="395"/>
          <ac:inkMkLst>
            <pc:docMk/>
            <pc:sldMk cId="1228451987" sldId="273"/>
            <ac:inkMk id="18" creationId="{B797CE45-234D-B1AD-8D80-C28DD91EEB43}"/>
          </ac:inkMkLst>
        </pc:inkChg>
        <pc:inkChg chg="add mod">
          <ac:chgData name="TAN Mei Yi [Harrisdale Senior High School]" userId="f9f029c9-d743-4d60-9f2c-e74bdec1ab07" providerId="ADAL" clId="{0E81DB02-AEDE-4812-8FCD-08A30A2237BC}" dt="2023-03-02T03:28:48.798" v="395"/>
          <ac:inkMkLst>
            <pc:docMk/>
            <pc:sldMk cId="1228451987" sldId="273"/>
            <ac:inkMk id="19" creationId="{DDF5F1C1-97CD-D3B5-6D5E-FBAACC545E0A}"/>
          </ac:inkMkLst>
        </pc:inkChg>
        <pc:inkChg chg="add mod">
          <ac:chgData name="TAN Mei Yi [Harrisdale Senior High School]" userId="f9f029c9-d743-4d60-9f2c-e74bdec1ab07" providerId="ADAL" clId="{0E81DB02-AEDE-4812-8FCD-08A30A2237BC}" dt="2023-03-02T03:28:48.798" v="395"/>
          <ac:inkMkLst>
            <pc:docMk/>
            <pc:sldMk cId="1228451987" sldId="273"/>
            <ac:inkMk id="20" creationId="{D994F8E5-C026-2303-E07C-B66CE86C4B58}"/>
          </ac:inkMkLst>
        </pc:inkChg>
        <pc:inkChg chg="add mod">
          <ac:chgData name="TAN Mei Yi [Harrisdale Senior High School]" userId="f9f029c9-d743-4d60-9f2c-e74bdec1ab07" providerId="ADAL" clId="{0E81DB02-AEDE-4812-8FCD-08A30A2237BC}" dt="2023-03-02T03:28:48.798" v="395"/>
          <ac:inkMkLst>
            <pc:docMk/>
            <pc:sldMk cId="1228451987" sldId="273"/>
            <ac:inkMk id="21" creationId="{C64B4078-87AA-2B71-48DF-E0898F25863A}"/>
          </ac:inkMkLst>
        </pc:inkChg>
        <pc:inkChg chg="add mod">
          <ac:chgData name="TAN Mei Yi [Harrisdale Senior High School]" userId="f9f029c9-d743-4d60-9f2c-e74bdec1ab07" providerId="ADAL" clId="{0E81DB02-AEDE-4812-8FCD-08A30A2237BC}" dt="2023-03-02T03:28:48.798" v="395"/>
          <ac:inkMkLst>
            <pc:docMk/>
            <pc:sldMk cId="1228451987" sldId="273"/>
            <ac:inkMk id="22" creationId="{9FE6646A-2F01-EE03-CEF2-8CA6CF6A4CB3}"/>
          </ac:inkMkLst>
        </pc:inkChg>
        <pc:inkChg chg="add mod">
          <ac:chgData name="TAN Mei Yi [Harrisdale Senior High School]" userId="f9f029c9-d743-4d60-9f2c-e74bdec1ab07" providerId="ADAL" clId="{0E81DB02-AEDE-4812-8FCD-08A30A2237BC}" dt="2023-03-02T03:28:48.798" v="395"/>
          <ac:inkMkLst>
            <pc:docMk/>
            <pc:sldMk cId="1228451987" sldId="273"/>
            <ac:inkMk id="23" creationId="{88971901-D3BA-B4A8-F9BA-57D6AE328EC4}"/>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03"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05"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07"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38"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54"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55"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56"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63"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64"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65" creationId="{00000000-0000-0000-0000-000000000000}"/>
          </ac:inkMkLst>
        </pc:inkChg>
      </pc:sldChg>
      <pc:sldChg chg="addSp delSp modSp add mod ord delAnim modAnim">
        <pc:chgData name="TAN Mei Yi [Harrisdale Senior High School]" userId="f9f029c9-d743-4d60-9f2c-e74bdec1ab07" providerId="ADAL" clId="{0E81DB02-AEDE-4812-8FCD-08A30A2237BC}" dt="2023-03-02T03:55:54.204" v="1122" actId="1076"/>
        <pc:sldMkLst>
          <pc:docMk/>
          <pc:sldMk cId="3414848802" sldId="275"/>
        </pc:sldMkLst>
        <pc:spChg chg="add mod">
          <ac:chgData name="TAN Mei Yi [Harrisdale Senior High School]" userId="f9f029c9-d743-4d60-9f2c-e74bdec1ab07" providerId="ADAL" clId="{0E81DB02-AEDE-4812-8FCD-08A30A2237BC}" dt="2023-03-02T03:20:35.673" v="133"/>
          <ac:spMkLst>
            <pc:docMk/>
            <pc:sldMk cId="3414848802" sldId="275"/>
            <ac:spMk id="2" creationId="{6AC4DBC7-08CB-92D2-30CB-1C3265C0B42A}"/>
          </ac:spMkLst>
        </pc:spChg>
        <pc:spChg chg="del">
          <ac:chgData name="TAN Mei Yi [Harrisdale Senior High School]" userId="f9f029c9-d743-4d60-9f2c-e74bdec1ab07" providerId="ADAL" clId="{0E81DB02-AEDE-4812-8FCD-08A30A2237BC}" dt="2023-03-02T03:20:35.354" v="132" actId="478"/>
          <ac:spMkLst>
            <pc:docMk/>
            <pc:sldMk cId="3414848802" sldId="275"/>
            <ac:spMk id="4" creationId="{19CE5109-DD1B-45ED-A6F2-52B2C02857A1}"/>
          </ac:spMkLst>
        </pc:spChg>
        <pc:spChg chg="mod">
          <ac:chgData name="TAN Mei Yi [Harrisdale Senior High School]" userId="f9f029c9-d743-4d60-9f2c-e74bdec1ab07" providerId="ADAL" clId="{0E81DB02-AEDE-4812-8FCD-08A30A2237BC}" dt="2023-03-02T03:51:50.053" v="913" actId="1076"/>
          <ac:spMkLst>
            <pc:docMk/>
            <pc:sldMk cId="3414848802" sldId="275"/>
            <ac:spMk id="5" creationId="{DB762517-2FF2-4816-B82A-BDF65093A448}"/>
          </ac:spMkLst>
        </pc:spChg>
        <pc:spChg chg="add del">
          <ac:chgData name="TAN Mei Yi [Harrisdale Senior High School]" userId="f9f029c9-d743-4d60-9f2c-e74bdec1ab07" providerId="ADAL" clId="{0E81DB02-AEDE-4812-8FCD-08A30A2237BC}" dt="2023-03-02T03:51:58.528" v="916" actId="22"/>
          <ac:spMkLst>
            <pc:docMk/>
            <pc:sldMk cId="3414848802" sldId="275"/>
            <ac:spMk id="6" creationId="{8ACB3EFB-E533-8A65-397A-5EB619B08DE2}"/>
          </ac:spMkLst>
        </pc:spChg>
        <pc:spChg chg="add mod">
          <ac:chgData name="TAN Mei Yi [Harrisdale Senior High School]" userId="f9f029c9-d743-4d60-9f2c-e74bdec1ab07" providerId="ADAL" clId="{0E81DB02-AEDE-4812-8FCD-08A30A2237BC}" dt="2023-03-02T03:52:51.551" v="1038" actId="20577"/>
          <ac:spMkLst>
            <pc:docMk/>
            <pc:sldMk cId="3414848802" sldId="275"/>
            <ac:spMk id="7" creationId="{337BA4EC-B9FF-22F4-5990-222BAF637566}"/>
          </ac:spMkLst>
        </pc:spChg>
        <pc:spChg chg="add mod">
          <ac:chgData name="TAN Mei Yi [Harrisdale Senior High School]" userId="f9f029c9-d743-4d60-9f2c-e74bdec1ab07" providerId="ADAL" clId="{0E81DB02-AEDE-4812-8FCD-08A30A2237BC}" dt="2023-03-02T03:52:33.425" v="1014" actId="14100"/>
          <ac:spMkLst>
            <pc:docMk/>
            <pc:sldMk cId="3414848802" sldId="275"/>
            <ac:spMk id="9" creationId="{919B2D33-012E-0239-B7F5-439C5DA5C300}"/>
          </ac:spMkLst>
        </pc:spChg>
        <pc:spChg chg="add mod">
          <ac:chgData name="TAN Mei Yi [Harrisdale Senior High School]" userId="f9f029c9-d743-4d60-9f2c-e74bdec1ab07" providerId="ADAL" clId="{0E81DB02-AEDE-4812-8FCD-08A30A2237BC}" dt="2023-03-02T03:54:07.634" v="1071" actId="20577"/>
          <ac:spMkLst>
            <pc:docMk/>
            <pc:sldMk cId="3414848802" sldId="275"/>
            <ac:spMk id="10" creationId="{7FE9C64F-0790-76F0-70D9-908E0D945269}"/>
          </ac:spMkLst>
        </pc:spChg>
        <pc:spChg chg="add mod">
          <ac:chgData name="TAN Mei Yi [Harrisdale Senior High School]" userId="f9f029c9-d743-4d60-9f2c-e74bdec1ab07" providerId="ADAL" clId="{0E81DB02-AEDE-4812-8FCD-08A30A2237BC}" dt="2023-03-02T03:54:31.224" v="1076"/>
          <ac:spMkLst>
            <pc:docMk/>
            <pc:sldMk cId="3414848802" sldId="275"/>
            <ac:spMk id="11" creationId="{6AB92F4B-92E8-E09D-12AC-1BCA2F0E7876}"/>
          </ac:spMkLst>
        </pc:spChg>
        <pc:spChg chg="add mod">
          <ac:chgData name="TAN Mei Yi [Harrisdale Senior High School]" userId="f9f029c9-d743-4d60-9f2c-e74bdec1ab07" providerId="ADAL" clId="{0E81DB02-AEDE-4812-8FCD-08A30A2237BC}" dt="2023-03-02T03:54:25.920" v="1075" actId="1076"/>
          <ac:spMkLst>
            <pc:docMk/>
            <pc:sldMk cId="3414848802" sldId="275"/>
            <ac:spMk id="12" creationId="{2C17DEB9-CE30-CF1B-964E-39942D70499C}"/>
          </ac:spMkLst>
        </pc:spChg>
        <pc:spChg chg="add mod">
          <ac:chgData name="TAN Mei Yi [Harrisdale Senior High School]" userId="f9f029c9-d743-4d60-9f2c-e74bdec1ab07" providerId="ADAL" clId="{0E81DB02-AEDE-4812-8FCD-08A30A2237BC}" dt="2023-03-02T03:54:33.434" v="1079" actId="20577"/>
          <ac:spMkLst>
            <pc:docMk/>
            <pc:sldMk cId="3414848802" sldId="275"/>
            <ac:spMk id="13" creationId="{8F6A64BC-2106-9217-E4DD-DD271F48C89B}"/>
          </ac:spMkLst>
        </pc:spChg>
        <pc:spChg chg="add mod">
          <ac:chgData name="TAN Mei Yi [Harrisdale Senior High School]" userId="f9f029c9-d743-4d60-9f2c-e74bdec1ab07" providerId="ADAL" clId="{0E81DB02-AEDE-4812-8FCD-08A30A2237BC}" dt="2023-03-02T03:54:52.389" v="1092" actId="1076"/>
          <ac:spMkLst>
            <pc:docMk/>
            <pc:sldMk cId="3414848802" sldId="275"/>
            <ac:spMk id="14" creationId="{E1CFDF27-F899-EBE1-CABE-ACEE386052B1}"/>
          </ac:spMkLst>
        </pc:spChg>
        <pc:spChg chg="add mod">
          <ac:chgData name="TAN Mei Yi [Harrisdale Senior High School]" userId="f9f029c9-d743-4d60-9f2c-e74bdec1ab07" providerId="ADAL" clId="{0E81DB02-AEDE-4812-8FCD-08A30A2237BC}" dt="2023-03-02T03:55:16.872" v="1100" actId="1076"/>
          <ac:spMkLst>
            <pc:docMk/>
            <pc:sldMk cId="3414848802" sldId="275"/>
            <ac:spMk id="15" creationId="{4CEB2DC2-B550-2E3E-E1F2-4AFE5A52FBE2}"/>
          </ac:spMkLst>
        </pc:spChg>
        <pc:spChg chg="add mod">
          <ac:chgData name="TAN Mei Yi [Harrisdale Senior High School]" userId="f9f029c9-d743-4d60-9f2c-e74bdec1ab07" providerId="ADAL" clId="{0E81DB02-AEDE-4812-8FCD-08A30A2237BC}" dt="2023-03-02T03:55:30.783" v="1112" actId="1076"/>
          <ac:spMkLst>
            <pc:docMk/>
            <pc:sldMk cId="3414848802" sldId="275"/>
            <ac:spMk id="16" creationId="{D14971C8-F114-DE21-185F-31026865C73D}"/>
          </ac:spMkLst>
        </pc:spChg>
        <pc:spChg chg="add mod">
          <ac:chgData name="TAN Mei Yi [Harrisdale Senior High School]" userId="f9f029c9-d743-4d60-9f2c-e74bdec1ab07" providerId="ADAL" clId="{0E81DB02-AEDE-4812-8FCD-08A30A2237BC}" dt="2023-03-02T03:55:45.209" v="1118" actId="1076"/>
          <ac:spMkLst>
            <pc:docMk/>
            <pc:sldMk cId="3414848802" sldId="275"/>
            <ac:spMk id="17" creationId="{8A69270E-CE70-2A1B-58F2-088164581584}"/>
          </ac:spMkLst>
        </pc:spChg>
        <pc:spChg chg="add mod">
          <ac:chgData name="TAN Mei Yi [Harrisdale Senior High School]" userId="f9f029c9-d743-4d60-9f2c-e74bdec1ab07" providerId="ADAL" clId="{0E81DB02-AEDE-4812-8FCD-08A30A2237BC}" dt="2023-03-02T03:55:54.204" v="1122" actId="1076"/>
          <ac:spMkLst>
            <pc:docMk/>
            <pc:sldMk cId="3414848802" sldId="275"/>
            <ac:spMk id="18" creationId="{CE104448-18E8-FFF8-F6F6-4912B8267B8A}"/>
          </ac:spMkLst>
        </pc:spChg>
        <pc:inkChg chg="del mod">
          <ac:chgData name="TAN Mei Yi [Harrisdale Senior High School]" userId="f9f029c9-d743-4d60-9f2c-e74bdec1ab07" providerId="ADAL" clId="{0E81DB02-AEDE-4812-8FCD-08A30A2237BC}" dt="2023-03-02T03:53:36.094" v="1059" actId="478"/>
          <ac:inkMkLst>
            <pc:docMk/>
            <pc:sldMk cId="3414848802" sldId="275"/>
            <ac:inkMk id="8" creationId="{00000000-0000-0000-0000-000000000000}"/>
          </ac:inkMkLst>
        </pc:inkChg>
        <pc:inkChg chg="del mod">
          <ac:chgData name="TAN Mei Yi [Harrisdale Senior High School]" userId="f9f029c9-d743-4d60-9f2c-e74bdec1ab07" providerId="ADAL" clId="{0E81DB02-AEDE-4812-8FCD-08A30A2237BC}" dt="2023-03-02T03:53:36.094" v="1059" actId="478"/>
          <ac:inkMkLst>
            <pc:docMk/>
            <pc:sldMk cId="3414848802" sldId="275"/>
            <ac:inkMk id="46" creationId="{00000000-0000-0000-0000-000000000000}"/>
          </ac:inkMkLst>
        </pc:inkChg>
        <pc:inkChg chg="del mod">
          <ac:chgData name="TAN Mei Yi [Harrisdale Senior High School]" userId="f9f029c9-d743-4d60-9f2c-e74bdec1ab07" providerId="ADAL" clId="{0E81DB02-AEDE-4812-8FCD-08A30A2237BC}" dt="2023-03-02T03:53:36.094" v="1059" actId="478"/>
          <ac:inkMkLst>
            <pc:docMk/>
            <pc:sldMk cId="3414848802" sldId="275"/>
            <ac:inkMk id="47" creationId="{00000000-0000-0000-0000-000000000000}"/>
          </ac:inkMkLst>
        </pc:inkChg>
        <pc:inkChg chg="del mod">
          <ac:chgData name="TAN Mei Yi [Harrisdale Senior High School]" userId="f9f029c9-d743-4d60-9f2c-e74bdec1ab07" providerId="ADAL" clId="{0E81DB02-AEDE-4812-8FCD-08A30A2237BC}" dt="2023-03-02T03:54:13.280" v="1072" actId="478"/>
          <ac:inkMkLst>
            <pc:docMk/>
            <pc:sldMk cId="3414848802" sldId="275"/>
            <ac:inkMk id="87"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95"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158"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159"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168" creationId="{00000000-0000-0000-0000-000000000000}"/>
          </ac:inkMkLst>
        </pc:inkChg>
        <pc:inkChg chg="del mod">
          <ac:chgData name="TAN Mei Yi [Harrisdale Senior High School]" userId="f9f029c9-d743-4d60-9f2c-e74bdec1ab07" providerId="ADAL" clId="{0E81DB02-AEDE-4812-8FCD-08A30A2237BC}" dt="2023-03-02T03:53:36.094" v="1059" actId="478"/>
          <ac:inkMkLst>
            <pc:docMk/>
            <pc:sldMk cId="3414848802" sldId="275"/>
            <ac:inkMk id="194" creationId="{00000000-0000-0000-0000-000000000000}"/>
          </ac:inkMkLst>
        </pc:inkChg>
      </pc:sldChg>
      <pc:sldChg chg="addSp delSp modSp add mod delAnim modAnim">
        <pc:chgData name="TAN Mei Yi [Harrisdale Senior High School]" userId="f9f029c9-d743-4d60-9f2c-e74bdec1ab07" providerId="ADAL" clId="{0E81DB02-AEDE-4812-8FCD-08A30A2237BC}" dt="2023-03-02T03:36:33.546" v="613" actId="1076"/>
        <pc:sldMkLst>
          <pc:docMk/>
          <pc:sldMk cId="3602860433" sldId="276"/>
        </pc:sldMkLst>
        <pc:spChg chg="add mod">
          <ac:chgData name="TAN Mei Yi [Harrisdale Senior High School]" userId="f9f029c9-d743-4d60-9f2c-e74bdec1ab07" providerId="ADAL" clId="{0E81DB02-AEDE-4812-8FCD-08A30A2237BC}" dt="2023-03-02T03:19:58.453" v="122"/>
          <ac:spMkLst>
            <pc:docMk/>
            <pc:sldMk cId="3602860433" sldId="276"/>
            <ac:spMk id="2" creationId="{4349E017-4FB8-4C88-3CCE-DBBBDEFA5AEE}"/>
          </ac:spMkLst>
        </pc:spChg>
        <pc:spChg chg="add mod">
          <ac:chgData name="TAN Mei Yi [Harrisdale Senior High School]" userId="f9f029c9-d743-4d60-9f2c-e74bdec1ab07" providerId="ADAL" clId="{0E81DB02-AEDE-4812-8FCD-08A30A2237BC}" dt="2023-03-02T03:31:51.010" v="453" actId="20577"/>
          <ac:spMkLst>
            <pc:docMk/>
            <pc:sldMk cId="3602860433" sldId="276"/>
            <ac:spMk id="3" creationId="{28DFC133-8ABC-FA67-E8AE-6616408465B2}"/>
          </ac:spMkLst>
        </pc:spChg>
        <pc:spChg chg="del">
          <ac:chgData name="TAN Mei Yi [Harrisdale Senior High School]" userId="f9f029c9-d743-4d60-9f2c-e74bdec1ab07" providerId="ADAL" clId="{0E81DB02-AEDE-4812-8FCD-08A30A2237BC}" dt="2023-03-02T03:19:58.194" v="121" actId="478"/>
          <ac:spMkLst>
            <pc:docMk/>
            <pc:sldMk cId="3602860433" sldId="276"/>
            <ac:spMk id="4" creationId="{19CE5109-DD1B-45ED-A6F2-52B2C02857A1}"/>
          </ac:spMkLst>
        </pc:spChg>
        <pc:spChg chg="mod">
          <ac:chgData name="TAN Mei Yi [Harrisdale Senior High School]" userId="f9f029c9-d743-4d60-9f2c-e74bdec1ab07" providerId="ADAL" clId="{0E81DB02-AEDE-4812-8FCD-08A30A2237BC}" dt="2023-03-02T03:30:59.121" v="441" actId="14100"/>
          <ac:spMkLst>
            <pc:docMk/>
            <pc:sldMk cId="3602860433" sldId="276"/>
            <ac:spMk id="5" creationId="{DB762517-2FF2-4816-B82A-BDF65093A448}"/>
          </ac:spMkLst>
        </pc:spChg>
        <pc:spChg chg="add mod">
          <ac:chgData name="TAN Mei Yi [Harrisdale Senior High School]" userId="f9f029c9-d743-4d60-9f2c-e74bdec1ab07" providerId="ADAL" clId="{0E81DB02-AEDE-4812-8FCD-08A30A2237BC}" dt="2023-03-02T03:31:13.064" v="443"/>
          <ac:spMkLst>
            <pc:docMk/>
            <pc:sldMk cId="3602860433" sldId="276"/>
            <ac:spMk id="6" creationId="{01F47736-93F5-0894-5E3A-0E6445083CCA}"/>
          </ac:spMkLst>
        </pc:spChg>
        <pc:spChg chg="add del mod">
          <ac:chgData name="TAN Mei Yi [Harrisdale Senior High School]" userId="f9f029c9-d743-4d60-9f2c-e74bdec1ab07" providerId="ADAL" clId="{0E81DB02-AEDE-4812-8FCD-08A30A2237BC}" dt="2023-03-02T03:31:40.939" v="445"/>
          <ac:spMkLst>
            <pc:docMk/>
            <pc:sldMk cId="3602860433" sldId="276"/>
            <ac:spMk id="7" creationId="{E193E53A-76FD-6FF8-30A0-ED3CE7F0854B}"/>
          </ac:spMkLst>
        </pc:spChg>
        <pc:spChg chg="add del mod">
          <ac:chgData name="TAN Mei Yi [Harrisdale Senior High School]" userId="f9f029c9-d743-4d60-9f2c-e74bdec1ab07" providerId="ADAL" clId="{0E81DB02-AEDE-4812-8FCD-08A30A2237BC}" dt="2023-03-02T03:31:40.939" v="445"/>
          <ac:spMkLst>
            <pc:docMk/>
            <pc:sldMk cId="3602860433" sldId="276"/>
            <ac:spMk id="8" creationId="{8A90995C-6E50-3E87-1123-CD8470FFE3AC}"/>
          </ac:spMkLst>
        </pc:spChg>
        <pc:spChg chg="add mod">
          <ac:chgData name="TAN Mei Yi [Harrisdale Senior High School]" userId="f9f029c9-d743-4d60-9f2c-e74bdec1ab07" providerId="ADAL" clId="{0E81DB02-AEDE-4812-8FCD-08A30A2237BC}" dt="2023-03-02T03:32:32.400" v="484" actId="20577"/>
          <ac:spMkLst>
            <pc:docMk/>
            <pc:sldMk cId="3602860433" sldId="276"/>
            <ac:spMk id="9" creationId="{75B6C9BF-360E-3922-727A-56BA4A6EF2BC}"/>
          </ac:spMkLst>
        </pc:spChg>
        <pc:spChg chg="add mod">
          <ac:chgData name="TAN Mei Yi [Harrisdale Senior High School]" userId="f9f029c9-d743-4d60-9f2c-e74bdec1ab07" providerId="ADAL" clId="{0E81DB02-AEDE-4812-8FCD-08A30A2237BC}" dt="2023-03-02T03:32:59.998" v="491" actId="1076"/>
          <ac:spMkLst>
            <pc:docMk/>
            <pc:sldMk cId="3602860433" sldId="276"/>
            <ac:spMk id="10" creationId="{5186DF1B-8DC9-04AF-64D3-1FC07341D730}"/>
          </ac:spMkLst>
        </pc:spChg>
        <pc:spChg chg="add mod">
          <ac:chgData name="TAN Mei Yi [Harrisdale Senior High School]" userId="f9f029c9-d743-4d60-9f2c-e74bdec1ab07" providerId="ADAL" clId="{0E81DB02-AEDE-4812-8FCD-08A30A2237BC}" dt="2023-03-02T03:33:47.704" v="527" actId="14100"/>
          <ac:spMkLst>
            <pc:docMk/>
            <pc:sldMk cId="3602860433" sldId="276"/>
            <ac:spMk id="11" creationId="{043946E0-5781-00A1-B6C6-DBBFBE67AA0B}"/>
          </ac:spMkLst>
        </pc:spChg>
        <pc:spChg chg="add mod">
          <ac:chgData name="TAN Mei Yi [Harrisdale Senior High School]" userId="f9f029c9-d743-4d60-9f2c-e74bdec1ab07" providerId="ADAL" clId="{0E81DB02-AEDE-4812-8FCD-08A30A2237BC}" dt="2023-03-02T03:34:22.823" v="542" actId="1076"/>
          <ac:spMkLst>
            <pc:docMk/>
            <pc:sldMk cId="3602860433" sldId="276"/>
            <ac:spMk id="12" creationId="{367BDE1D-3468-9F88-4D55-87A08771C285}"/>
          </ac:spMkLst>
        </pc:spChg>
        <pc:spChg chg="add mod">
          <ac:chgData name="TAN Mei Yi [Harrisdale Senior High School]" userId="f9f029c9-d743-4d60-9f2c-e74bdec1ab07" providerId="ADAL" clId="{0E81DB02-AEDE-4812-8FCD-08A30A2237BC}" dt="2023-03-02T03:34:41.507" v="553" actId="20577"/>
          <ac:spMkLst>
            <pc:docMk/>
            <pc:sldMk cId="3602860433" sldId="276"/>
            <ac:spMk id="13" creationId="{7472F6A2-C9FF-F151-B59B-C53AD6FBA787}"/>
          </ac:spMkLst>
        </pc:spChg>
        <pc:spChg chg="add mod">
          <ac:chgData name="TAN Mei Yi [Harrisdale Senior High School]" userId="f9f029c9-d743-4d60-9f2c-e74bdec1ab07" providerId="ADAL" clId="{0E81DB02-AEDE-4812-8FCD-08A30A2237BC}" dt="2023-03-02T03:34:36.339" v="545" actId="1076"/>
          <ac:spMkLst>
            <pc:docMk/>
            <pc:sldMk cId="3602860433" sldId="276"/>
            <ac:spMk id="14" creationId="{D003F17A-2EB8-2C35-9919-BBC2B1E272AC}"/>
          </ac:spMkLst>
        </pc:spChg>
        <pc:spChg chg="add mod">
          <ac:chgData name="TAN Mei Yi [Harrisdale Senior High School]" userId="f9f029c9-d743-4d60-9f2c-e74bdec1ab07" providerId="ADAL" clId="{0E81DB02-AEDE-4812-8FCD-08A30A2237BC}" dt="2023-03-02T03:34:52.880" v="557" actId="20577"/>
          <ac:spMkLst>
            <pc:docMk/>
            <pc:sldMk cId="3602860433" sldId="276"/>
            <ac:spMk id="15" creationId="{586C2205-DD24-E6DD-B3C1-EC9C201CF8DF}"/>
          </ac:spMkLst>
        </pc:spChg>
        <pc:spChg chg="add mod">
          <ac:chgData name="TAN Mei Yi [Harrisdale Senior High School]" userId="f9f029c9-d743-4d60-9f2c-e74bdec1ab07" providerId="ADAL" clId="{0E81DB02-AEDE-4812-8FCD-08A30A2237BC}" dt="2023-03-02T03:34:55.381" v="559" actId="20577"/>
          <ac:spMkLst>
            <pc:docMk/>
            <pc:sldMk cId="3602860433" sldId="276"/>
            <ac:spMk id="16" creationId="{CD0E04F8-FE0D-B110-077A-FF037895D976}"/>
          </ac:spMkLst>
        </pc:spChg>
        <pc:spChg chg="add mod">
          <ac:chgData name="TAN Mei Yi [Harrisdale Senior High School]" userId="f9f029c9-d743-4d60-9f2c-e74bdec1ab07" providerId="ADAL" clId="{0E81DB02-AEDE-4812-8FCD-08A30A2237BC}" dt="2023-03-02T03:35:07.496" v="563" actId="1076"/>
          <ac:spMkLst>
            <pc:docMk/>
            <pc:sldMk cId="3602860433" sldId="276"/>
            <ac:spMk id="17" creationId="{B7F30F9C-3794-82B9-4600-B898A9895794}"/>
          </ac:spMkLst>
        </pc:spChg>
        <pc:spChg chg="add mod">
          <ac:chgData name="TAN Mei Yi [Harrisdale Senior High School]" userId="f9f029c9-d743-4d60-9f2c-e74bdec1ab07" providerId="ADAL" clId="{0E81DB02-AEDE-4812-8FCD-08A30A2237BC}" dt="2023-03-02T03:35:30.548" v="575" actId="1076"/>
          <ac:spMkLst>
            <pc:docMk/>
            <pc:sldMk cId="3602860433" sldId="276"/>
            <ac:spMk id="18" creationId="{69D1B5DE-E802-C059-91C4-40242A57ACAF}"/>
          </ac:spMkLst>
        </pc:spChg>
        <pc:spChg chg="add mod">
          <ac:chgData name="TAN Mei Yi [Harrisdale Senior High School]" userId="f9f029c9-d743-4d60-9f2c-e74bdec1ab07" providerId="ADAL" clId="{0E81DB02-AEDE-4812-8FCD-08A30A2237BC}" dt="2023-03-02T03:36:26.961" v="611" actId="20577"/>
          <ac:spMkLst>
            <pc:docMk/>
            <pc:sldMk cId="3602860433" sldId="276"/>
            <ac:spMk id="19" creationId="{057F7563-3992-818F-548C-E647CAD1B01B}"/>
          </ac:spMkLst>
        </pc:spChg>
        <pc:spChg chg="add mod">
          <ac:chgData name="TAN Mei Yi [Harrisdale Senior High School]" userId="f9f029c9-d743-4d60-9f2c-e74bdec1ab07" providerId="ADAL" clId="{0E81DB02-AEDE-4812-8FCD-08A30A2237BC}" dt="2023-03-02T03:36:33.546" v="613" actId="1076"/>
          <ac:spMkLst>
            <pc:docMk/>
            <pc:sldMk cId="3602860433" sldId="276"/>
            <ac:spMk id="20" creationId="{4BFB8290-38D5-AE5E-7355-D46D9F314E1E}"/>
          </ac:spMkLst>
        </pc:spChg>
        <pc:inkChg chg="del mod">
          <ac:chgData name="TAN Mei Yi [Harrisdale Senior High School]" userId="f9f029c9-d743-4d60-9f2c-e74bdec1ab07" providerId="ADAL" clId="{0E81DB02-AEDE-4812-8FCD-08A30A2237BC}" dt="2023-03-02T03:34:26.354" v="543" actId="478"/>
          <ac:inkMkLst>
            <pc:docMk/>
            <pc:sldMk cId="3602860433" sldId="276"/>
            <ac:inkMk id="3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43"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55"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56"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59"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67"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02"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46"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5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58"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65"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7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78"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8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85"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86" creationId="{00000000-0000-0000-0000-000000000000}"/>
          </ac:inkMkLst>
        </pc:inkChg>
      </pc:sldChg>
      <pc:sldChg chg="addSp delSp modSp add mod delAnim modAnim">
        <pc:chgData name="TAN Mei Yi [Harrisdale Senior High School]" userId="f9f029c9-d743-4d60-9f2c-e74bdec1ab07" providerId="ADAL" clId="{0E81DB02-AEDE-4812-8FCD-08A30A2237BC}" dt="2023-03-02T03:44:14.205" v="745" actId="1076"/>
        <pc:sldMkLst>
          <pc:docMk/>
          <pc:sldMk cId="3789679443" sldId="277"/>
        </pc:sldMkLst>
        <pc:spChg chg="add mod">
          <ac:chgData name="TAN Mei Yi [Harrisdale Senior High School]" userId="f9f029c9-d743-4d60-9f2c-e74bdec1ab07" providerId="ADAL" clId="{0E81DB02-AEDE-4812-8FCD-08A30A2237BC}" dt="2023-03-02T03:20:03.183" v="124"/>
          <ac:spMkLst>
            <pc:docMk/>
            <pc:sldMk cId="3789679443" sldId="277"/>
            <ac:spMk id="2" creationId="{D0106E98-D9E4-F351-4DDE-FD52CACE2EA4}"/>
          </ac:spMkLst>
        </pc:spChg>
        <pc:spChg chg="add mod">
          <ac:chgData name="TAN Mei Yi [Harrisdale Senior High School]" userId="f9f029c9-d743-4d60-9f2c-e74bdec1ab07" providerId="ADAL" clId="{0E81DB02-AEDE-4812-8FCD-08A30A2237BC}" dt="2023-03-02T03:38:08.497" v="629" actId="20577"/>
          <ac:spMkLst>
            <pc:docMk/>
            <pc:sldMk cId="3789679443" sldId="277"/>
            <ac:spMk id="3" creationId="{32B80703-9F83-35A9-B63A-A67EC4163052}"/>
          </ac:spMkLst>
        </pc:spChg>
        <pc:spChg chg="del">
          <ac:chgData name="TAN Mei Yi [Harrisdale Senior High School]" userId="f9f029c9-d743-4d60-9f2c-e74bdec1ab07" providerId="ADAL" clId="{0E81DB02-AEDE-4812-8FCD-08A30A2237BC}" dt="2023-03-02T03:20:02.897" v="123" actId="478"/>
          <ac:spMkLst>
            <pc:docMk/>
            <pc:sldMk cId="3789679443" sldId="277"/>
            <ac:spMk id="4" creationId="{19CE5109-DD1B-45ED-A6F2-52B2C02857A1}"/>
          </ac:spMkLst>
        </pc:spChg>
        <pc:spChg chg="mod">
          <ac:chgData name="TAN Mei Yi [Harrisdale Senior High School]" userId="f9f029c9-d743-4d60-9f2c-e74bdec1ab07" providerId="ADAL" clId="{0E81DB02-AEDE-4812-8FCD-08A30A2237BC}" dt="2023-03-02T03:37:35.166" v="615" actId="14100"/>
          <ac:spMkLst>
            <pc:docMk/>
            <pc:sldMk cId="3789679443" sldId="277"/>
            <ac:spMk id="5" creationId="{DB762517-2FF2-4816-B82A-BDF65093A448}"/>
          </ac:spMkLst>
        </pc:spChg>
        <pc:spChg chg="add mod">
          <ac:chgData name="TAN Mei Yi [Harrisdale Senior High School]" userId="f9f029c9-d743-4d60-9f2c-e74bdec1ab07" providerId="ADAL" clId="{0E81DB02-AEDE-4812-8FCD-08A30A2237BC}" dt="2023-03-02T03:37:49.866" v="617" actId="1076"/>
          <ac:spMkLst>
            <pc:docMk/>
            <pc:sldMk cId="3789679443" sldId="277"/>
            <ac:spMk id="6" creationId="{08EF2DDC-792A-83BF-D952-4EF62AAB2ABF}"/>
          </ac:spMkLst>
        </pc:spChg>
        <pc:spChg chg="add mod">
          <ac:chgData name="TAN Mei Yi [Harrisdale Senior High School]" userId="f9f029c9-d743-4d60-9f2c-e74bdec1ab07" providerId="ADAL" clId="{0E81DB02-AEDE-4812-8FCD-08A30A2237BC}" dt="2023-03-02T03:38:47.088" v="663" actId="20577"/>
          <ac:spMkLst>
            <pc:docMk/>
            <pc:sldMk cId="3789679443" sldId="277"/>
            <ac:spMk id="7" creationId="{0203C2BA-976B-44A9-C0F6-93C98C3027A5}"/>
          </ac:spMkLst>
        </pc:spChg>
        <pc:spChg chg="add mod">
          <ac:chgData name="TAN Mei Yi [Harrisdale Senior High School]" userId="f9f029c9-d743-4d60-9f2c-e74bdec1ab07" providerId="ADAL" clId="{0E81DB02-AEDE-4812-8FCD-08A30A2237BC}" dt="2023-03-02T03:40:22.256" v="668" actId="20577"/>
          <ac:spMkLst>
            <pc:docMk/>
            <pc:sldMk cId="3789679443" sldId="277"/>
            <ac:spMk id="8" creationId="{8AD899A4-57CF-C454-2D54-E026D6E8AFF3}"/>
          </ac:spMkLst>
        </pc:spChg>
        <pc:spChg chg="add mod">
          <ac:chgData name="TAN Mei Yi [Harrisdale Senior High School]" userId="f9f029c9-d743-4d60-9f2c-e74bdec1ab07" providerId="ADAL" clId="{0E81DB02-AEDE-4812-8FCD-08A30A2237BC}" dt="2023-03-02T03:40:37.757" v="674" actId="20577"/>
          <ac:spMkLst>
            <pc:docMk/>
            <pc:sldMk cId="3789679443" sldId="277"/>
            <ac:spMk id="9" creationId="{DB1EC7E0-F039-C494-008C-F78F93C75E6E}"/>
          </ac:spMkLst>
        </pc:spChg>
        <pc:spChg chg="add mod">
          <ac:chgData name="TAN Mei Yi [Harrisdale Senior High School]" userId="f9f029c9-d743-4d60-9f2c-e74bdec1ab07" providerId="ADAL" clId="{0E81DB02-AEDE-4812-8FCD-08A30A2237BC}" dt="2023-03-02T03:41:01.415" v="683" actId="20577"/>
          <ac:spMkLst>
            <pc:docMk/>
            <pc:sldMk cId="3789679443" sldId="277"/>
            <ac:spMk id="10" creationId="{84B7E7E0-5887-4A63-F3F2-DBD0DD5702D9}"/>
          </ac:spMkLst>
        </pc:spChg>
        <pc:spChg chg="add mod">
          <ac:chgData name="TAN Mei Yi [Harrisdale Senior High School]" userId="f9f029c9-d743-4d60-9f2c-e74bdec1ab07" providerId="ADAL" clId="{0E81DB02-AEDE-4812-8FCD-08A30A2237BC}" dt="2023-03-02T03:41:51.613" v="686"/>
          <ac:spMkLst>
            <pc:docMk/>
            <pc:sldMk cId="3789679443" sldId="277"/>
            <ac:spMk id="12" creationId="{AE75F853-99D9-39CA-57D3-0CB22D002C34}"/>
          </ac:spMkLst>
        </pc:spChg>
        <pc:spChg chg="add mod">
          <ac:chgData name="TAN Mei Yi [Harrisdale Senior High School]" userId="f9f029c9-d743-4d60-9f2c-e74bdec1ab07" providerId="ADAL" clId="{0E81DB02-AEDE-4812-8FCD-08A30A2237BC}" dt="2023-03-02T03:41:42.729" v="685"/>
          <ac:spMkLst>
            <pc:docMk/>
            <pc:sldMk cId="3789679443" sldId="277"/>
            <ac:spMk id="13" creationId="{660BC2AD-0D5C-ABB0-40FA-2079949CBCAD}"/>
          </ac:spMkLst>
        </pc:spChg>
        <pc:spChg chg="add mod">
          <ac:chgData name="TAN Mei Yi [Harrisdale Senior High School]" userId="f9f029c9-d743-4d60-9f2c-e74bdec1ab07" providerId="ADAL" clId="{0E81DB02-AEDE-4812-8FCD-08A30A2237BC}" dt="2023-03-02T03:41:54.859" v="687" actId="20577"/>
          <ac:spMkLst>
            <pc:docMk/>
            <pc:sldMk cId="3789679443" sldId="277"/>
            <ac:spMk id="14" creationId="{3B26C099-80C3-6313-237B-23F5C9173DC2}"/>
          </ac:spMkLst>
        </pc:spChg>
        <pc:spChg chg="add mod">
          <ac:chgData name="TAN Mei Yi [Harrisdale Senior High School]" userId="f9f029c9-d743-4d60-9f2c-e74bdec1ab07" providerId="ADAL" clId="{0E81DB02-AEDE-4812-8FCD-08A30A2237BC}" dt="2023-03-02T03:42:36.608" v="699" actId="20577"/>
          <ac:spMkLst>
            <pc:docMk/>
            <pc:sldMk cId="3789679443" sldId="277"/>
            <ac:spMk id="15" creationId="{41B4A5FD-2ED8-124F-CE0E-D0B2BA97D892}"/>
          </ac:spMkLst>
        </pc:spChg>
        <pc:spChg chg="add mod">
          <ac:chgData name="TAN Mei Yi [Harrisdale Senior High School]" userId="f9f029c9-d743-4d60-9f2c-e74bdec1ab07" providerId="ADAL" clId="{0E81DB02-AEDE-4812-8FCD-08A30A2237BC}" dt="2023-03-02T03:42:55.636" v="705" actId="1076"/>
          <ac:spMkLst>
            <pc:docMk/>
            <pc:sldMk cId="3789679443" sldId="277"/>
            <ac:spMk id="16" creationId="{65F255F8-3C3D-68C8-45D4-FF027EAFB41A}"/>
          </ac:spMkLst>
        </pc:spChg>
        <pc:spChg chg="add mod">
          <ac:chgData name="TAN Mei Yi [Harrisdale Senior High School]" userId="f9f029c9-d743-4d60-9f2c-e74bdec1ab07" providerId="ADAL" clId="{0E81DB02-AEDE-4812-8FCD-08A30A2237BC}" dt="2023-03-02T03:43:12.144" v="723" actId="1076"/>
          <ac:spMkLst>
            <pc:docMk/>
            <pc:sldMk cId="3789679443" sldId="277"/>
            <ac:spMk id="17" creationId="{076B9947-5BB8-3B8C-C8C1-7158DCCBCB28}"/>
          </ac:spMkLst>
        </pc:spChg>
        <pc:spChg chg="add mod">
          <ac:chgData name="TAN Mei Yi [Harrisdale Senior High School]" userId="f9f029c9-d743-4d60-9f2c-e74bdec1ab07" providerId="ADAL" clId="{0E81DB02-AEDE-4812-8FCD-08A30A2237BC}" dt="2023-03-02T03:43:51.057" v="740" actId="20577"/>
          <ac:spMkLst>
            <pc:docMk/>
            <pc:sldMk cId="3789679443" sldId="277"/>
            <ac:spMk id="18" creationId="{414C24B5-A0E8-3195-00B0-BDEE1898A395}"/>
          </ac:spMkLst>
        </pc:spChg>
        <pc:spChg chg="add mod">
          <ac:chgData name="TAN Mei Yi [Harrisdale Senior High School]" userId="f9f029c9-d743-4d60-9f2c-e74bdec1ab07" providerId="ADAL" clId="{0E81DB02-AEDE-4812-8FCD-08A30A2237BC}" dt="2023-03-02T03:44:08.653" v="743" actId="1076"/>
          <ac:spMkLst>
            <pc:docMk/>
            <pc:sldMk cId="3789679443" sldId="277"/>
            <ac:spMk id="19" creationId="{21536551-77A4-9591-7805-B333C26187AF}"/>
          </ac:spMkLst>
        </pc:spChg>
        <pc:spChg chg="add mod">
          <ac:chgData name="TAN Mei Yi [Harrisdale Senior High School]" userId="f9f029c9-d743-4d60-9f2c-e74bdec1ab07" providerId="ADAL" clId="{0E81DB02-AEDE-4812-8FCD-08A30A2237BC}" dt="2023-03-02T03:44:14.205" v="745" actId="1076"/>
          <ac:spMkLst>
            <pc:docMk/>
            <pc:sldMk cId="3789679443" sldId="277"/>
            <ac:spMk id="20" creationId="{CC04B3F2-E720-337A-21F7-38C4ED1A1F48}"/>
          </ac:spMkLst>
        </pc:spChg>
        <pc:inkChg chg="del mod">
          <ac:chgData name="TAN Mei Yi [Harrisdale Senior High School]" userId="f9f029c9-d743-4d60-9f2c-e74bdec1ab07" providerId="ADAL" clId="{0E81DB02-AEDE-4812-8FCD-08A30A2237BC}" dt="2023-03-02T03:41:08.007" v="684" actId="478"/>
          <ac:inkMkLst>
            <pc:docMk/>
            <pc:sldMk cId="3789679443" sldId="277"/>
            <ac:inkMk id="11"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39"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40"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54"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57"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74"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09"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10"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25"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26"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33"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34"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35"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59" creationId="{00000000-0000-0000-0000-000000000000}"/>
          </ac:inkMkLst>
        </pc:inkChg>
      </pc:sldChg>
      <pc:sldChg chg="addSp delSp modSp add mod delAnim modAnim">
        <pc:chgData name="TAN Mei Yi [Harrisdale Senior High School]" userId="f9f029c9-d743-4d60-9f2c-e74bdec1ab07" providerId="ADAL" clId="{0E81DB02-AEDE-4812-8FCD-08A30A2237BC}" dt="2023-03-02T03:49:45.816" v="905" actId="1076"/>
        <pc:sldMkLst>
          <pc:docMk/>
          <pc:sldMk cId="1305348402" sldId="278"/>
        </pc:sldMkLst>
        <pc:spChg chg="add mod">
          <ac:chgData name="TAN Mei Yi [Harrisdale Senior High School]" userId="f9f029c9-d743-4d60-9f2c-e74bdec1ab07" providerId="ADAL" clId="{0E81DB02-AEDE-4812-8FCD-08A30A2237BC}" dt="2023-03-02T03:20:06.208" v="126"/>
          <ac:spMkLst>
            <pc:docMk/>
            <pc:sldMk cId="1305348402" sldId="278"/>
            <ac:spMk id="2" creationId="{185368E7-D754-D558-740A-7328CBBD3852}"/>
          </ac:spMkLst>
        </pc:spChg>
        <pc:spChg chg="add mod">
          <ac:chgData name="TAN Mei Yi [Harrisdale Senior High School]" userId="f9f029c9-d743-4d60-9f2c-e74bdec1ab07" providerId="ADAL" clId="{0E81DB02-AEDE-4812-8FCD-08A30A2237BC}" dt="2023-03-02T03:46:38.215" v="823" actId="20577"/>
          <ac:spMkLst>
            <pc:docMk/>
            <pc:sldMk cId="1305348402" sldId="278"/>
            <ac:spMk id="3" creationId="{05327ACE-4C4B-3659-657A-058779806AD0}"/>
          </ac:spMkLst>
        </pc:spChg>
        <pc:spChg chg="del">
          <ac:chgData name="TAN Mei Yi [Harrisdale Senior High School]" userId="f9f029c9-d743-4d60-9f2c-e74bdec1ab07" providerId="ADAL" clId="{0E81DB02-AEDE-4812-8FCD-08A30A2237BC}" dt="2023-03-02T03:20:05.868" v="125" actId="478"/>
          <ac:spMkLst>
            <pc:docMk/>
            <pc:sldMk cId="1305348402" sldId="278"/>
            <ac:spMk id="4" creationId="{19CE5109-DD1B-45ED-A6F2-52B2C02857A1}"/>
          </ac:spMkLst>
        </pc:spChg>
        <pc:spChg chg="add mod">
          <ac:chgData name="TAN Mei Yi [Harrisdale Senior High School]" userId="f9f029c9-d743-4d60-9f2c-e74bdec1ab07" providerId="ADAL" clId="{0E81DB02-AEDE-4812-8FCD-08A30A2237BC}" dt="2023-03-02T03:45:53.721" v="802"/>
          <ac:spMkLst>
            <pc:docMk/>
            <pc:sldMk cId="1305348402" sldId="278"/>
            <ac:spMk id="6" creationId="{2CE330B8-95B0-B8CD-E37A-C82BF76312BD}"/>
          </ac:spMkLst>
        </pc:spChg>
        <pc:spChg chg="add mod">
          <ac:chgData name="TAN Mei Yi [Harrisdale Senior High School]" userId="f9f029c9-d743-4d60-9f2c-e74bdec1ab07" providerId="ADAL" clId="{0E81DB02-AEDE-4812-8FCD-08A30A2237BC}" dt="2023-03-02T03:47:01.239" v="841" actId="20577"/>
          <ac:spMkLst>
            <pc:docMk/>
            <pc:sldMk cId="1305348402" sldId="278"/>
            <ac:spMk id="7" creationId="{A98D016B-45B2-00B5-F4F0-AEE82C88E190}"/>
          </ac:spMkLst>
        </pc:spChg>
        <pc:spChg chg="add mod">
          <ac:chgData name="TAN Mei Yi [Harrisdale Senior High School]" userId="f9f029c9-d743-4d60-9f2c-e74bdec1ab07" providerId="ADAL" clId="{0E81DB02-AEDE-4812-8FCD-08A30A2237BC}" dt="2023-03-02T03:47:37.106" v="878" actId="1076"/>
          <ac:spMkLst>
            <pc:docMk/>
            <pc:sldMk cId="1305348402" sldId="278"/>
            <ac:spMk id="9" creationId="{B70707FD-0E14-14F9-A5C6-56F69DAEB19B}"/>
          </ac:spMkLst>
        </pc:spChg>
        <pc:spChg chg="add mod">
          <ac:chgData name="TAN Mei Yi [Harrisdale Senior High School]" userId="f9f029c9-d743-4d60-9f2c-e74bdec1ab07" providerId="ADAL" clId="{0E81DB02-AEDE-4812-8FCD-08A30A2237BC}" dt="2023-03-02T03:47:52.589" v="886" actId="1076"/>
          <ac:spMkLst>
            <pc:docMk/>
            <pc:sldMk cId="1305348402" sldId="278"/>
            <ac:spMk id="10" creationId="{DDEF9559-35A1-3EE6-C098-A29307C1960B}"/>
          </ac:spMkLst>
        </pc:spChg>
        <pc:spChg chg="add mod">
          <ac:chgData name="TAN Mei Yi [Harrisdale Senior High School]" userId="f9f029c9-d743-4d60-9f2c-e74bdec1ab07" providerId="ADAL" clId="{0E81DB02-AEDE-4812-8FCD-08A30A2237BC}" dt="2023-03-02T03:48:21.937" v="890"/>
          <ac:spMkLst>
            <pc:docMk/>
            <pc:sldMk cId="1305348402" sldId="278"/>
            <ac:spMk id="11" creationId="{1F6D027B-1A79-DA46-AE43-F494D90A4B55}"/>
          </ac:spMkLst>
        </pc:spChg>
        <pc:spChg chg="add mod">
          <ac:chgData name="TAN Mei Yi [Harrisdale Senior High School]" userId="f9f029c9-d743-4d60-9f2c-e74bdec1ab07" providerId="ADAL" clId="{0E81DB02-AEDE-4812-8FCD-08A30A2237BC}" dt="2023-03-02T03:48:15.066" v="889"/>
          <ac:spMkLst>
            <pc:docMk/>
            <pc:sldMk cId="1305348402" sldId="278"/>
            <ac:spMk id="12" creationId="{AC76BB60-2A11-BD44-7028-5E2AA1803756}"/>
          </ac:spMkLst>
        </pc:spChg>
        <pc:spChg chg="add mod">
          <ac:chgData name="TAN Mei Yi [Harrisdale Senior High School]" userId="f9f029c9-d743-4d60-9f2c-e74bdec1ab07" providerId="ADAL" clId="{0E81DB02-AEDE-4812-8FCD-08A30A2237BC}" dt="2023-03-02T03:48:23.800" v="891" actId="20577"/>
          <ac:spMkLst>
            <pc:docMk/>
            <pc:sldMk cId="1305348402" sldId="278"/>
            <ac:spMk id="13" creationId="{4F72234C-848A-EC48-E4AA-E32E192F176B}"/>
          </ac:spMkLst>
        </pc:spChg>
        <pc:spChg chg="add mod">
          <ac:chgData name="TAN Mei Yi [Harrisdale Senior High School]" userId="f9f029c9-d743-4d60-9f2c-e74bdec1ab07" providerId="ADAL" clId="{0E81DB02-AEDE-4812-8FCD-08A30A2237BC}" dt="2023-03-02T03:48:27.079" v="892" actId="20577"/>
          <ac:spMkLst>
            <pc:docMk/>
            <pc:sldMk cId="1305348402" sldId="278"/>
            <ac:spMk id="14" creationId="{DAAE8A07-9090-ECB1-038F-C76104CFE0E1}"/>
          </ac:spMkLst>
        </pc:spChg>
        <pc:spChg chg="add mod">
          <ac:chgData name="TAN Mei Yi [Harrisdale Senior High School]" userId="f9f029c9-d743-4d60-9f2c-e74bdec1ab07" providerId="ADAL" clId="{0E81DB02-AEDE-4812-8FCD-08A30A2237BC}" dt="2023-03-02T03:48:41.837" v="897" actId="20577"/>
          <ac:spMkLst>
            <pc:docMk/>
            <pc:sldMk cId="1305348402" sldId="278"/>
            <ac:spMk id="15" creationId="{522B40C2-F3E7-B13C-52D6-65BAB954220C}"/>
          </ac:spMkLst>
        </pc:spChg>
        <pc:spChg chg="add mod">
          <ac:chgData name="TAN Mei Yi [Harrisdale Senior High School]" userId="f9f029c9-d743-4d60-9f2c-e74bdec1ab07" providerId="ADAL" clId="{0E81DB02-AEDE-4812-8FCD-08A30A2237BC}" dt="2023-03-02T03:49:31.947" v="901" actId="1076"/>
          <ac:spMkLst>
            <pc:docMk/>
            <pc:sldMk cId="1305348402" sldId="278"/>
            <ac:spMk id="16" creationId="{08C098FF-86D7-BC10-633F-D97447D5555F}"/>
          </ac:spMkLst>
        </pc:spChg>
        <pc:spChg chg="add mod">
          <ac:chgData name="TAN Mei Yi [Harrisdale Senior High School]" userId="f9f029c9-d743-4d60-9f2c-e74bdec1ab07" providerId="ADAL" clId="{0E81DB02-AEDE-4812-8FCD-08A30A2237BC}" dt="2023-03-02T03:49:45.816" v="905" actId="1076"/>
          <ac:spMkLst>
            <pc:docMk/>
            <pc:sldMk cId="1305348402" sldId="278"/>
            <ac:spMk id="17" creationId="{8F1FCC54-2B8B-AF37-4DA1-6D5083A5404E}"/>
          </ac:spMkLst>
        </pc:spChg>
        <pc:inkChg chg="del mod">
          <ac:chgData name="TAN Mei Yi [Harrisdale Senior High School]" userId="f9f029c9-d743-4d60-9f2c-e74bdec1ab07" providerId="ADAL" clId="{0E81DB02-AEDE-4812-8FCD-08A30A2237BC}" dt="2023-03-02T03:47:56.316" v="887" actId="478"/>
          <ac:inkMkLst>
            <pc:docMk/>
            <pc:sldMk cId="1305348402" sldId="278"/>
            <ac:inkMk id="8"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32"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44"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51"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67"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96"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16"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2"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3"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4"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6"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34" creationId="{00000000-0000-0000-0000-000000000000}"/>
          </ac:inkMkLst>
        </pc:inkChg>
        <pc:inkChg chg="del mod">
          <ac:chgData name="TAN Mei Yi [Harrisdale Senior High School]" userId="f9f029c9-d743-4d60-9f2c-e74bdec1ab07" providerId="ADAL" clId="{0E81DB02-AEDE-4812-8FCD-08A30A2237BC}" dt="2023-03-02T03:48:00.808" v="888" actId="478"/>
          <ac:inkMkLst>
            <pc:docMk/>
            <pc:sldMk cId="1305348402" sldId="278"/>
            <ac:inkMk id="135" creationId="{00000000-0000-0000-0000-000000000000}"/>
          </ac:inkMkLst>
        </pc:inkChg>
      </pc:sldChg>
      <pc:sldChg chg="addSp delSp modSp add del mod">
        <pc:chgData name="TAN Mei Yi [Harrisdale Senior High School]" userId="f9f029c9-d743-4d60-9f2c-e74bdec1ab07" providerId="ADAL" clId="{0E81DB02-AEDE-4812-8FCD-08A30A2237BC}" dt="2023-03-02T03:50:13.992" v="910" actId="47"/>
        <pc:sldMkLst>
          <pc:docMk/>
          <pc:sldMk cId="725976756" sldId="281"/>
        </pc:sldMkLst>
        <pc:spChg chg="add mod">
          <ac:chgData name="TAN Mei Yi [Harrisdale Senior High School]" userId="f9f029c9-d743-4d60-9f2c-e74bdec1ab07" providerId="ADAL" clId="{0E81DB02-AEDE-4812-8FCD-08A30A2237BC}" dt="2023-03-02T03:20:11.118" v="128"/>
          <ac:spMkLst>
            <pc:docMk/>
            <pc:sldMk cId="725976756" sldId="281"/>
            <ac:spMk id="2" creationId="{2899E1DB-2843-AF38-9122-6CE4AD1D30D7}"/>
          </ac:spMkLst>
        </pc:spChg>
        <pc:spChg chg="del">
          <ac:chgData name="TAN Mei Yi [Harrisdale Senior High School]" userId="f9f029c9-d743-4d60-9f2c-e74bdec1ab07" providerId="ADAL" clId="{0E81DB02-AEDE-4812-8FCD-08A30A2237BC}" dt="2023-03-02T03:20:10.844" v="127" actId="478"/>
          <ac:spMkLst>
            <pc:docMk/>
            <pc:sldMk cId="725976756" sldId="281"/>
            <ac:spMk id="4" creationId="{19CE5109-DD1B-45ED-A6F2-52B2C02857A1}"/>
          </ac:spMkLst>
        </pc:spChg>
      </pc:sldChg>
      <pc:sldChg chg="addSp delSp modSp add mod ord addAnim delAnim modAnim">
        <pc:chgData name="TAN Mei Yi [Harrisdale Senior High School]" userId="f9f029c9-d743-4d60-9f2c-e74bdec1ab07" providerId="ADAL" clId="{0E81DB02-AEDE-4812-8FCD-08A30A2237BC}" dt="2023-03-02T04:49:11.636" v="1318" actId="1076"/>
        <pc:sldMkLst>
          <pc:docMk/>
          <pc:sldMk cId="2421111004" sldId="282"/>
        </pc:sldMkLst>
        <pc:spChg chg="add mod">
          <ac:chgData name="TAN Mei Yi [Harrisdale Senior High School]" userId="f9f029c9-d743-4d60-9f2c-e74bdec1ab07" providerId="ADAL" clId="{0E81DB02-AEDE-4812-8FCD-08A30A2237BC}" dt="2023-03-02T03:20:39.121" v="135"/>
          <ac:spMkLst>
            <pc:docMk/>
            <pc:sldMk cId="2421111004" sldId="282"/>
            <ac:spMk id="2" creationId="{C93BC970-8505-C81E-21FD-EFFFC75D891A}"/>
          </ac:spMkLst>
        </pc:spChg>
        <pc:spChg chg="add mod">
          <ac:chgData name="TAN Mei Yi [Harrisdale Senior High School]" userId="f9f029c9-d743-4d60-9f2c-e74bdec1ab07" providerId="ADAL" clId="{0E81DB02-AEDE-4812-8FCD-08A30A2237BC}" dt="2023-03-02T04:43:28.170" v="1142" actId="1076"/>
          <ac:spMkLst>
            <pc:docMk/>
            <pc:sldMk cId="2421111004" sldId="282"/>
            <ac:spMk id="3" creationId="{D64A0C01-1649-F084-EB44-957747894999}"/>
          </ac:spMkLst>
        </pc:spChg>
        <pc:spChg chg="del">
          <ac:chgData name="TAN Mei Yi [Harrisdale Senior High School]" userId="f9f029c9-d743-4d60-9f2c-e74bdec1ab07" providerId="ADAL" clId="{0E81DB02-AEDE-4812-8FCD-08A30A2237BC}" dt="2023-03-02T03:20:38.882" v="134" actId="478"/>
          <ac:spMkLst>
            <pc:docMk/>
            <pc:sldMk cId="2421111004" sldId="282"/>
            <ac:spMk id="4" creationId="{19CE5109-DD1B-45ED-A6F2-52B2C02857A1}"/>
          </ac:spMkLst>
        </pc:spChg>
        <pc:spChg chg="mod">
          <ac:chgData name="TAN Mei Yi [Harrisdale Senior High School]" userId="f9f029c9-d743-4d60-9f2c-e74bdec1ab07" providerId="ADAL" clId="{0E81DB02-AEDE-4812-8FCD-08A30A2237BC}" dt="2023-03-02T04:42:58.714" v="1125" actId="1076"/>
          <ac:spMkLst>
            <pc:docMk/>
            <pc:sldMk cId="2421111004" sldId="282"/>
            <ac:spMk id="5" creationId="{DB762517-2FF2-4816-B82A-BDF65093A448}"/>
          </ac:spMkLst>
        </pc:spChg>
        <pc:spChg chg="add mod">
          <ac:chgData name="TAN Mei Yi [Harrisdale Senior High School]" userId="f9f029c9-d743-4d60-9f2c-e74bdec1ab07" providerId="ADAL" clId="{0E81DB02-AEDE-4812-8FCD-08A30A2237BC}" dt="2023-03-02T04:43:10.587" v="1129" actId="14100"/>
          <ac:spMkLst>
            <pc:docMk/>
            <pc:sldMk cId="2421111004" sldId="282"/>
            <ac:spMk id="7" creationId="{F451933F-3D22-BA4F-4A25-6ADCBDD3E787}"/>
          </ac:spMkLst>
        </pc:spChg>
        <pc:spChg chg="add mod">
          <ac:chgData name="TAN Mei Yi [Harrisdale Senior High School]" userId="f9f029c9-d743-4d60-9f2c-e74bdec1ab07" providerId="ADAL" clId="{0E81DB02-AEDE-4812-8FCD-08A30A2237BC}" dt="2023-03-02T04:45:10.100" v="1211" actId="21"/>
          <ac:spMkLst>
            <pc:docMk/>
            <pc:sldMk cId="2421111004" sldId="282"/>
            <ac:spMk id="8" creationId="{22691AD0-A5DF-E560-06B4-2D6199500F0E}"/>
          </ac:spMkLst>
        </pc:spChg>
        <pc:spChg chg="add mod">
          <ac:chgData name="TAN Mei Yi [Harrisdale Senior High School]" userId="f9f029c9-d743-4d60-9f2c-e74bdec1ab07" providerId="ADAL" clId="{0E81DB02-AEDE-4812-8FCD-08A30A2237BC}" dt="2023-03-02T04:47:37.009" v="1267" actId="1076"/>
          <ac:spMkLst>
            <pc:docMk/>
            <pc:sldMk cId="2421111004" sldId="282"/>
            <ac:spMk id="9" creationId="{242B0B39-1005-9504-B06B-D73F160A86BB}"/>
          </ac:spMkLst>
        </pc:spChg>
        <pc:spChg chg="add mod">
          <ac:chgData name="TAN Mei Yi [Harrisdale Senior High School]" userId="f9f029c9-d743-4d60-9f2c-e74bdec1ab07" providerId="ADAL" clId="{0E81DB02-AEDE-4812-8FCD-08A30A2237BC}" dt="2023-03-02T04:47:37.009" v="1267" actId="1076"/>
          <ac:spMkLst>
            <pc:docMk/>
            <pc:sldMk cId="2421111004" sldId="282"/>
            <ac:spMk id="10" creationId="{C8A9D905-0EA9-BF0C-0B49-DE329C47CB05}"/>
          </ac:spMkLst>
        </pc:spChg>
        <pc:spChg chg="add mod">
          <ac:chgData name="TAN Mei Yi [Harrisdale Senior High School]" userId="f9f029c9-d743-4d60-9f2c-e74bdec1ab07" providerId="ADAL" clId="{0E81DB02-AEDE-4812-8FCD-08A30A2237BC}" dt="2023-03-02T04:46:45.722" v="1243"/>
          <ac:spMkLst>
            <pc:docMk/>
            <pc:sldMk cId="2421111004" sldId="282"/>
            <ac:spMk id="11" creationId="{DA201BC0-AC80-BDE0-D8A1-3B7468D9C35D}"/>
          </ac:spMkLst>
        </pc:spChg>
        <pc:spChg chg="add mod">
          <ac:chgData name="TAN Mei Yi [Harrisdale Senior High School]" userId="f9f029c9-d743-4d60-9f2c-e74bdec1ab07" providerId="ADAL" clId="{0E81DB02-AEDE-4812-8FCD-08A30A2237BC}" dt="2023-03-02T04:46:35.684" v="1242" actId="1076"/>
          <ac:spMkLst>
            <pc:docMk/>
            <pc:sldMk cId="2421111004" sldId="282"/>
            <ac:spMk id="12" creationId="{40A502E8-1608-43F3-CD6B-9F869FB6EC78}"/>
          </ac:spMkLst>
        </pc:spChg>
        <pc:spChg chg="add mod">
          <ac:chgData name="TAN Mei Yi [Harrisdale Senior High School]" userId="f9f029c9-d743-4d60-9f2c-e74bdec1ab07" providerId="ADAL" clId="{0E81DB02-AEDE-4812-8FCD-08A30A2237BC}" dt="2023-03-02T04:46:52.475" v="1249" actId="20577"/>
          <ac:spMkLst>
            <pc:docMk/>
            <pc:sldMk cId="2421111004" sldId="282"/>
            <ac:spMk id="13" creationId="{D4B9424D-CD5A-6577-F7D1-5E1577443429}"/>
          </ac:spMkLst>
        </pc:spChg>
        <pc:spChg chg="add mod">
          <ac:chgData name="TAN Mei Yi [Harrisdale Senior High School]" userId="f9f029c9-d743-4d60-9f2c-e74bdec1ab07" providerId="ADAL" clId="{0E81DB02-AEDE-4812-8FCD-08A30A2237BC}" dt="2023-03-02T04:47:58.927" v="1272" actId="20577"/>
          <ac:spMkLst>
            <pc:docMk/>
            <pc:sldMk cId="2421111004" sldId="282"/>
            <ac:spMk id="14" creationId="{DECDF2D9-2DC4-5C6D-DC27-80F7976363B3}"/>
          </ac:spMkLst>
        </pc:spChg>
        <pc:spChg chg="add mod">
          <ac:chgData name="TAN Mei Yi [Harrisdale Senior High School]" userId="f9f029c9-d743-4d60-9f2c-e74bdec1ab07" providerId="ADAL" clId="{0E81DB02-AEDE-4812-8FCD-08A30A2237BC}" dt="2023-03-02T04:47:26.906" v="1262" actId="1076"/>
          <ac:spMkLst>
            <pc:docMk/>
            <pc:sldMk cId="2421111004" sldId="282"/>
            <ac:spMk id="15" creationId="{CF267983-EAA0-7F30-BBA3-0DD46369A6B0}"/>
          </ac:spMkLst>
        </pc:spChg>
        <pc:spChg chg="add mod">
          <ac:chgData name="TAN Mei Yi [Harrisdale Senior High School]" userId="f9f029c9-d743-4d60-9f2c-e74bdec1ab07" providerId="ADAL" clId="{0E81DB02-AEDE-4812-8FCD-08A30A2237BC}" dt="2023-03-02T04:48:21.090" v="1283" actId="1076"/>
          <ac:spMkLst>
            <pc:docMk/>
            <pc:sldMk cId="2421111004" sldId="282"/>
            <ac:spMk id="16" creationId="{F824F75D-7B84-A6AF-5008-CB2243A35F7E}"/>
          </ac:spMkLst>
        </pc:spChg>
        <pc:spChg chg="add mod">
          <ac:chgData name="TAN Mei Yi [Harrisdale Senior High School]" userId="f9f029c9-d743-4d60-9f2c-e74bdec1ab07" providerId="ADAL" clId="{0E81DB02-AEDE-4812-8FCD-08A30A2237BC}" dt="2023-03-02T04:48:36.933" v="1291" actId="20577"/>
          <ac:spMkLst>
            <pc:docMk/>
            <pc:sldMk cId="2421111004" sldId="282"/>
            <ac:spMk id="18" creationId="{217FFC68-AD02-7551-141E-C5DF39C76D6B}"/>
          </ac:spMkLst>
        </pc:spChg>
        <pc:spChg chg="add mod">
          <ac:chgData name="TAN Mei Yi [Harrisdale Senior High School]" userId="f9f029c9-d743-4d60-9f2c-e74bdec1ab07" providerId="ADAL" clId="{0E81DB02-AEDE-4812-8FCD-08A30A2237BC}" dt="2023-03-02T04:49:05.048" v="1316" actId="1076"/>
          <ac:spMkLst>
            <pc:docMk/>
            <pc:sldMk cId="2421111004" sldId="282"/>
            <ac:spMk id="19" creationId="{EEA2CE75-B35C-DFEF-1376-D1A7D3AFF158}"/>
          </ac:spMkLst>
        </pc:spChg>
        <pc:spChg chg="add mod">
          <ac:chgData name="TAN Mei Yi [Harrisdale Senior High School]" userId="f9f029c9-d743-4d60-9f2c-e74bdec1ab07" providerId="ADAL" clId="{0E81DB02-AEDE-4812-8FCD-08A30A2237BC}" dt="2023-03-02T04:49:11.636" v="1318" actId="1076"/>
          <ac:spMkLst>
            <pc:docMk/>
            <pc:sldMk cId="2421111004" sldId="282"/>
            <ac:spMk id="21" creationId="{99E0CDEC-90A0-5C9D-D822-F47F819E2710}"/>
          </ac:spMkLst>
        </pc:spChg>
        <pc:inkChg chg="del mod">
          <ac:chgData name="TAN Mei Yi [Harrisdale Senior High School]" userId="f9f029c9-d743-4d60-9f2c-e74bdec1ab07" providerId="ADAL" clId="{0E81DB02-AEDE-4812-8FCD-08A30A2237BC}" dt="2023-03-02T04:46:03.386" v="1237" actId="478"/>
          <ac:inkMkLst>
            <pc:docMk/>
            <pc:sldMk cId="2421111004" sldId="282"/>
            <ac:inkMk id="6" creationId="{00000000-0000-0000-0000-000000000000}"/>
          </ac:inkMkLst>
        </pc:inkChg>
        <pc:inkChg chg="del">
          <ac:chgData name="TAN Mei Yi [Harrisdale Senior High School]" userId="f9f029c9-d743-4d60-9f2c-e74bdec1ab07" providerId="ADAL" clId="{0E81DB02-AEDE-4812-8FCD-08A30A2237BC}" dt="2023-03-02T04:46:03.386" v="1237" actId="478"/>
          <ac:inkMkLst>
            <pc:docMk/>
            <pc:sldMk cId="2421111004" sldId="282"/>
            <ac:inkMk id="17" creationId="{00000000-0000-0000-0000-000000000000}"/>
          </ac:inkMkLst>
        </pc:inkChg>
        <pc:inkChg chg="del">
          <ac:chgData name="TAN Mei Yi [Harrisdale Senior High School]" userId="f9f029c9-d743-4d60-9f2c-e74bdec1ab07" providerId="ADAL" clId="{0E81DB02-AEDE-4812-8FCD-08A30A2237BC}" dt="2023-03-02T04:46:03.386" v="1237" actId="478"/>
          <ac:inkMkLst>
            <pc:docMk/>
            <pc:sldMk cId="2421111004" sldId="282"/>
            <ac:inkMk id="20" creationId="{00000000-0000-0000-0000-000000000000}"/>
          </ac:inkMkLst>
        </pc:inkChg>
        <pc:inkChg chg="del mod">
          <ac:chgData name="TAN Mei Yi [Harrisdale Senior High School]" userId="f9f029c9-d743-4d60-9f2c-e74bdec1ab07" providerId="ADAL" clId="{0E81DB02-AEDE-4812-8FCD-08A30A2237BC}" dt="2023-03-02T04:46:03.386" v="1237" actId="478"/>
          <ac:inkMkLst>
            <pc:docMk/>
            <pc:sldMk cId="2421111004" sldId="282"/>
            <ac:inkMk id="77" creationId="{00000000-0000-0000-0000-000000000000}"/>
          </ac:inkMkLst>
        </pc:inkChg>
        <pc:inkChg chg="del">
          <ac:chgData name="TAN Mei Yi [Harrisdale Senior High School]" userId="f9f029c9-d743-4d60-9f2c-e74bdec1ab07" providerId="ADAL" clId="{0E81DB02-AEDE-4812-8FCD-08A30A2237BC}" dt="2023-03-02T04:46:06.604" v="1238" actId="478"/>
          <ac:inkMkLst>
            <pc:docMk/>
            <pc:sldMk cId="2421111004" sldId="282"/>
            <ac:inkMk id="153" creationId="{00000000-0000-0000-0000-000000000000}"/>
          </ac:inkMkLst>
        </pc:inkChg>
        <pc:inkChg chg="del">
          <ac:chgData name="TAN Mei Yi [Harrisdale Senior High School]" userId="f9f029c9-d743-4d60-9f2c-e74bdec1ab07" providerId="ADAL" clId="{0E81DB02-AEDE-4812-8FCD-08A30A2237BC}" dt="2023-03-02T04:46:12.449" v="1239" actId="478"/>
          <ac:inkMkLst>
            <pc:docMk/>
            <pc:sldMk cId="2421111004" sldId="282"/>
            <ac:inkMk id="200" creationId="{00000000-0000-0000-0000-000000000000}"/>
          </ac:inkMkLst>
        </pc:inkChg>
        <pc:inkChg chg="del">
          <ac:chgData name="TAN Mei Yi [Harrisdale Senior High School]" userId="f9f029c9-d743-4d60-9f2c-e74bdec1ab07" providerId="ADAL" clId="{0E81DB02-AEDE-4812-8FCD-08A30A2237BC}" dt="2023-03-02T04:46:12.449" v="1239" actId="478"/>
          <ac:inkMkLst>
            <pc:docMk/>
            <pc:sldMk cId="2421111004" sldId="282"/>
            <ac:inkMk id="240" creationId="{00000000-0000-0000-0000-000000000000}"/>
          </ac:inkMkLst>
        </pc:inkChg>
      </pc:sldChg>
      <pc:sldChg chg="modSp mod">
        <pc:chgData name="TAN Mei Yi [Harrisdale Senior High School]" userId="f9f029c9-d743-4d60-9f2c-e74bdec1ab07" providerId="ADAL" clId="{0E81DB02-AEDE-4812-8FCD-08A30A2237BC}" dt="2023-03-02T03:45:06.823" v="800" actId="20577"/>
        <pc:sldMkLst>
          <pc:docMk/>
          <pc:sldMk cId="3000480193" sldId="288"/>
        </pc:sldMkLst>
        <pc:spChg chg="mod">
          <ac:chgData name="TAN Mei Yi [Harrisdale Senior High School]" userId="f9f029c9-d743-4d60-9f2c-e74bdec1ab07" providerId="ADAL" clId="{0E81DB02-AEDE-4812-8FCD-08A30A2237BC}" dt="2023-03-02T03:45:06.823" v="800" actId="20577"/>
          <ac:spMkLst>
            <pc:docMk/>
            <pc:sldMk cId="3000480193" sldId="288"/>
            <ac:spMk id="5" creationId="{00000000-0000-0000-0000-000000000000}"/>
          </ac:spMkLst>
        </pc:spChg>
      </pc:sldChg>
      <pc:sldChg chg="modSp mod">
        <pc:chgData name="TAN Mei Yi [Harrisdale Senior High School]" userId="f9f029c9-d743-4d60-9f2c-e74bdec1ab07" providerId="ADAL" clId="{0E81DB02-AEDE-4812-8FCD-08A30A2237BC}" dt="2023-03-02T04:55:36.061" v="1348" actId="113"/>
        <pc:sldMkLst>
          <pc:docMk/>
          <pc:sldMk cId="2226349418" sldId="292"/>
        </pc:sldMkLst>
        <pc:spChg chg="mod">
          <ac:chgData name="TAN Mei Yi [Harrisdale Senior High School]" userId="f9f029c9-d743-4d60-9f2c-e74bdec1ab07" providerId="ADAL" clId="{0E81DB02-AEDE-4812-8FCD-08A30A2237BC}" dt="2023-03-02T04:55:36.061" v="1348" actId="113"/>
          <ac:spMkLst>
            <pc:docMk/>
            <pc:sldMk cId="2226349418" sldId="292"/>
            <ac:spMk id="21" creationId="{8E7845BC-DC72-44E1-BABF-6AFB4DC3022D}"/>
          </ac:spMkLst>
        </pc:spChg>
        <pc:spChg chg="mod">
          <ac:chgData name="TAN Mei Yi [Harrisdale Senior High School]" userId="f9f029c9-d743-4d60-9f2c-e74bdec1ab07" providerId="ADAL" clId="{0E81DB02-AEDE-4812-8FCD-08A30A2237BC}" dt="2023-03-02T04:49:55.872" v="1323" actId="113"/>
          <ac:spMkLst>
            <pc:docMk/>
            <pc:sldMk cId="2226349418" sldId="292"/>
            <ac:spMk id="22" creationId="{046BE2BE-401B-43B6-9F59-E6AE635E14BD}"/>
          </ac:spMkLst>
        </pc:spChg>
      </pc:sldChg>
      <pc:sldChg chg="addSp delSp modSp add mod delAnim modAnim">
        <pc:chgData name="TAN Mei Yi [Harrisdale Senior High School]" userId="f9f029c9-d743-4d60-9f2c-e74bdec1ab07" providerId="ADAL" clId="{0E81DB02-AEDE-4812-8FCD-08A30A2237BC}" dt="2023-03-02T03:26:42.480" v="290"/>
        <pc:sldMkLst>
          <pc:docMk/>
          <pc:sldMk cId="1402098820" sldId="293"/>
        </pc:sldMkLst>
        <pc:spChg chg="add mod">
          <ac:chgData name="TAN Mei Yi [Harrisdale Senior High School]" userId="f9f029c9-d743-4d60-9f2c-e74bdec1ab07" providerId="ADAL" clId="{0E81DB02-AEDE-4812-8FCD-08A30A2237BC}" dt="2023-03-02T03:23:46.027" v="166" actId="207"/>
          <ac:spMkLst>
            <pc:docMk/>
            <pc:sldMk cId="1402098820" sldId="293"/>
            <ac:spMk id="3" creationId="{6B81A543-355A-F5AA-71E2-EBB477BFF091}"/>
          </ac:spMkLst>
        </pc:spChg>
        <pc:spChg chg="add mod">
          <ac:chgData name="TAN Mei Yi [Harrisdale Senior High School]" userId="f9f029c9-d743-4d60-9f2c-e74bdec1ab07" providerId="ADAL" clId="{0E81DB02-AEDE-4812-8FCD-08A30A2237BC}" dt="2023-03-02T03:24:01.354" v="179" actId="1076"/>
          <ac:spMkLst>
            <pc:docMk/>
            <pc:sldMk cId="1402098820" sldId="293"/>
            <ac:spMk id="4" creationId="{97A79906-DB07-8EA1-07DA-4B60ADD080B0}"/>
          </ac:spMkLst>
        </pc:spChg>
        <pc:spChg chg="add mod">
          <ac:chgData name="TAN Mei Yi [Harrisdale Senior High School]" userId="f9f029c9-d743-4d60-9f2c-e74bdec1ab07" providerId="ADAL" clId="{0E81DB02-AEDE-4812-8FCD-08A30A2237BC}" dt="2023-03-02T03:24:19.211" v="195" actId="1076"/>
          <ac:spMkLst>
            <pc:docMk/>
            <pc:sldMk cId="1402098820" sldId="293"/>
            <ac:spMk id="6" creationId="{2D9822A7-9AA6-DCD2-1D0F-9F378CFE9543}"/>
          </ac:spMkLst>
        </pc:spChg>
        <pc:spChg chg="add mod">
          <ac:chgData name="TAN Mei Yi [Harrisdale Senior High School]" userId="f9f029c9-d743-4d60-9f2c-e74bdec1ab07" providerId="ADAL" clId="{0E81DB02-AEDE-4812-8FCD-08A30A2237BC}" dt="2023-03-02T03:25:04.587" v="228" actId="1076"/>
          <ac:spMkLst>
            <pc:docMk/>
            <pc:sldMk cId="1402098820" sldId="293"/>
            <ac:spMk id="7" creationId="{6008BF23-E7D8-D00B-E52A-AD85797A8CC3}"/>
          </ac:spMkLst>
        </pc:spChg>
        <pc:spChg chg="add mod">
          <ac:chgData name="TAN Mei Yi [Harrisdale Senior High School]" userId="f9f029c9-d743-4d60-9f2c-e74bdec1ab07" providerId="ADAL" clId="{0E81DB02-AEDE-4812-8FCD-08A30A2237BC}" dt="2023-03-02T03:25:21.727" v="234" actId="1076"/>
          <ac:spMkLst>
            <pc:docMk/>
            <pc:sldMk cId="1402098820" sldId="293"/>
            <ac:spMk id="8" creationId="{A45CE506-4D11-B170-3FC1-765FF05FBEAA}"/>
          </ac:spMkLst>
        </pc:spChg>
        <pc:spChg chg="add mod">
          <ac:chgData name="TAN Mei Yi [Harrisdale Senior High School]" userId="f9f029c9-d743-4d60-9f2c-e74bdec1ab07" providerId="ADAL" clId="{0E81DB02-AEDE-4812-8FCD-08A30A2237BC}" dt="2023-03-02T03:26:00.053" v="271" actId="20577"/>
          <ac:spMkLst>
            <pc:docMk/>
            <pc:sldMk cId="1402098820" sldId="293"/>
            <ac:spMk id="9" creationId="{88267243-3D32-AF56-F23A-7E97B807CF0F}"/>
          </ac:spMkLst>
        </pc:spChg>
        <pc:spChg chg="add mod">
          <ac:chgData name="TAN Mei Yi [Harrisdale Senior High School]" userId="f9f029c9-d743-4d60-9f2c-e74bdec1ab07" providerId="ADAL" clId="{0E81DB02-AEDE-4812-8FCD-08A30A2237BC}" dt="2023-03-02T03:26:04.386" v="276" actId="20577"/>
          <ac:spMkLst>
            <pc:docMk/>
            <pc:sldMk cId="1402098820" sldId="293"/>
            <ac:spMk id="10" creationId="{10E27B87-0BC9-ED41-CFA3-8FDB0B6F5112}"/>
          </ac:spMkLst>
        </pc:spChg>
        <pc:spChg chg="add mod">
          <ac:chgData name="TAN Mei Yi [Harrisdale Senior High School]" userId="f9f029c9-d743-4d60-9f2c-e74bdec1ab07" providerId="ADAL" clId="{0E81DB02-AEDE-4812-8FCD-08A30A2237BC}" dt="2023-03-02T03:26:30.450" v="288" actId="1076"/>
          <ac:spMkLst>
            <pc:docMk/>
            <pc:sldMk cId="1402098820" sldId="293"/>
            <ac:spMk id="12" creationId="{5C0C46C3-BE1A-AA8D-9405-0393A0A88D08}"/>
          </ac:spMkLst>
        </pc:spChg>
        <pc:inkChg chg="del">
          <ac:chgData name="TAN Mei Yi [Harrisdale Senior High School]" userId="f9f029c9-d743-4d60-9f2c-e74bdec1ab07" providerId="ADAL" clId="{0E81DB02-AEDE-4812-8FCD-08A30A2237BC}" dt="2023-03-02T03:23:24.954" v="147" actId="478"/>
          <ac:inkMkLst>
            <pc:docMk/>
            <pc:sldMk cId="1402098820" sldId="293"/>
            <ac:inkMk id="11"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03"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05"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07"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38"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54"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55"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56"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63"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64"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65" creationId="{00000000-0000-0000-0000-000000000000}"/>
          </ac:inkMkLst>
        </pc:inkChg>
      </pc:sldChg>
      <pc:sldChg chg="add del">
        <pc:chgData name="TAN Mei Yi [Harrisdale Senior High School]" userId="f9f029c9-d743-4d60-9f2c-e74bdec1ab07" providerId="ADAL" clId="{0E81DB02-AEDE-4812-8FCD-08A30A2237BC}" dt="2023-03-02T03:44:26.199" v="746" actId="47"/>
        <pc:sldMkLst>
          <pc:docMk/>
          <pc:sldMk cId="2306695229" sldId="294"/>
        </pc:sldMkLst>
      </pc:sldChg>
      <pc:sldChg chg="add del">
        <pc:chgData name="TAN Mei Yi [Harrisdale Senior High School]" userId="f9f029c9-d743-4d60-9f2c-e74bdec1ab07" providerId="ADAL" clId="{0E81DB02-AEDE-4812-8FCD-08A30A2237BC}" dt="2023-03-02T03:44:26.199" v="746" actId="47"/>
        <pc:sldMkLst>
          <pc:docMk/>
          <pc:sldMk cId="1941661573" sldId="295"/>
        </pc:sldMkLst>
      </pc:sldChg>
      <pc:sldChg chg="add del">
        <pc:chgData name="TAN Mei Yi [Harrisdale Senior High School]" userId="f9f029c9-d743-4d60-9f2c-e74bdec1ab07" providerId="ADAL" clId="{0E81DB02-AEDE-4812-8FCD-08A30A2237BC}" dt="2023-03-02T03:44:26.199" v="746" actId="47"/>
        <pc:sldMkLst>
          <pc:docMk/>
          <pc:sldMk cId="3628839859" sldId="296"/>
        </pc:sldMkLst>
      </pc:sldChg>
      <pc:sldChg chg="add del">
        <pc:chgData name="TAN Mei Yi [Harrisdale Senior High School]" userId="f9f029c9-d743-4d60-9f2c-e74bdec1ab07" providerId="ADAL" clId="{0E81DB02-AEDE-4812-8FCD-08A30A2237BC}" dt="2023-03-02T03:44:26.199" v="746" actId="47"/>
        <pc:sldMkLst>
          <pc:docMk/>
          <pc:sldMk cId="642305762" sldId="297"/>
        </pc:sldMkLst>
      </pc:sldChg>
      <pc:sldChg chg="add del">
        <pc:chgData name="TAN Mei Yi [Harrisdale Senior High School]" userId="f9f029c9-d743-4d60-9f2c-e74bdec1ab07" providerId="ADAL" clId="{0E81DB02-AEDE-4812-8FCD-08A30A2237BC}" dt="2023-03-02T03:44:26.199" v="746" actId="47"/>
        <pc:sldMkLst>
          <pc:docMk/>
          <pc:sldMk cId="979343826" sldId="298"/>
        </pc:sldMkLst>
      </pc:sldChg>
      <pc:sldChg chg="add del">
        <pc:chgData name="TAN Mei Yi [Harrisdale Senior High School]" userId="f9f029c9-d743-4d60-9f2c-e74bdec1ab07" providerId="ADAL" clId="{0E81DB02-AEDE-4812-8FCD-08A30A2237BC}" dt="2023-03-02T03:44:26.199" v="746" actId="47"/>
        <pc:sldMkLst>
          <pc:docMk/>
          <pc:sldMk cId="845327568" sldId="299"/>
        </pc:sldMkLst>
      </pc:sldChg>
      <pc:sldChg chg="del">
        <pc:chgData name="TAN Mei Yi [Harrisdale Senior High School]" userId="f9f029c9-d743-4d60-9f2c-e74bdec1ab07" providerId="ADAL" clId="{0E81DB02-AEDE-4812-8FCD-08A30A2237BC}" dt="2023-03-02T01:33:14.306" v="3" actId="47"/>
        <pc:sldMkLst>
          <pc:docMk/>
          <pc:sldMk cId="329112437" sldId="442"/>
        </pc:sldMkLst>
      </pc:sldChg>
      <pc:sldChg chg="del">
        <pc:chgData name="TAN Mei Yi [Harrisdale Senior High School]" userId="f9f029c9-d743-4d60-9f2c-e74bdec1ab07" providerId="ADAL" clId="{0E81DB02-AEDE-4812-8FCD-08A30A2237BC}" dt="2023-03-02T01:33:14.306" v="3" actId="47"/>
        <pc:sldMkLst>
          <pc:docMk/>
          <pc:sldMk cId="4235649175" sldId="443"/>
        </pc:sldMkLst>
      </pc:sldChg>
      <pc:sldChg chg="del">
        <pc:chgData name="TAN Mei Yi [Harrisdale Senior High School]" userId="f9f029c9-d743-4d60-9f2c-e74bdec1ab07" providerId="ADAL" clId="{0E81DB02-AEDE-4812-8FCD-08A30A2237BC}" dt="2023-03-02T01:33:14.306" v="3" actId="47"/>
        <pc:sldMkLst>
          <pc:docMk/>
          <pc:sldMk cId="2392366133" sldId="453"/>
        </pc:sldMkLst>
      </pc:sldChg>
      <pc:sldChg chg="del">
        <pc:chgData name="TAN Mei Yi [Harrisdale Senior High School]" userId="f9f029c9-d743-4d60-9f2c-e74bdec1ab07" providerId="ADAL" clId="{0E81DB02-AEDE-4812-8FCD-08A30A2237BC}" dt="2023-03-02T01:33:14.306" v="3" actId="47"/>
        <pc:sldMkLst>
          <pc:docMk/>
          <pc:sldMk cId="3629076612" sldId="457"/>
        </pc:sldMkLst>
      </pc:sldChg>
      <pc:sldChg chg="del">
        <pc:chgData name="TAN Mei Yi [Harrisdale Senior High School]" userId="f9f029c9-d743-4d60-9f2c-e74bdec1ab07" providerId="ADAL" clId="{0E81DB02-AEDE-4812-8FCD-08A30A2237BC}" dt="2023-03-02T01:33:14.306" v="3" actId="47"/>
        <pc:sldMkLst>
          <pc:docMk/>
          <pc:sldMk cId="4277406438" sldId="458"/>
        </pc:sldMkLst>
      </pc:sldChg>
      <pc:sldChg chg="del">
        <pc:chgData name="TAN Mei Yi [Harrisdale Senior High School]" userId="f9f029c9-d743-4d60-9f2c-e74bdec1ab07" providerId="ADAL" clId="{0E81DB02-AEDE-4812-8FCD-08A30A2237BC}" dt="2023-03-02T01:33:14.306" v="3" actId="47"/>
        <pc:sldMkLst>
          <pc:docMk/>
          <pc:sldMk cId="1412546243" sldId="459"/>
        </pc:sldMkLst>
      </pc:sldChg>
      <pc:sldChg chg="del">
        <pc:chgData name="TAN Mei Yi [Harrisdale Senior High School]" userId="f9f029c9-d743-4d60-9f2c-e74bdec1ab07" providerId="ADAL" clId="{0E81DB02-AEDE-4812-8FCD-08A30A2237BC}" dt="2023-03-02T01:33:14.306" v="3" actId="47"/>
        <pc:sldMkLst>
          <pc:docMk/>
          <pc:sldMk cId="1898548170" sldId="460"/>
        </pc:sldMkLst>
      </pc:sldChg>
      <pc:sldChg chg="del">
        <pc:chgData name="TAN Mei Yi [Harrisdale Senior High School]" userId="f9f029c9-d743-4d60-9f2c-e74bdec1ab07" providerId="ADAL" clId="{0E81DB02-AEDE-4812-8FCD-08A30A2237BC}" dt="2023-03-02T01:33:14.306" v="3" actId="47"/>
        <pc:sldMkLst>
          <pc:docMk/>
          <pc:sldMk cId="1616900629" sldId="461"/>
        </pc:sldMkLst>
      </pc:sldChg>
      <pc:sldChg chg="del">
        <pc:chgData name="TAN Mei Yi [Harrisdale Senior High School]" userId="f9f029c9-d743-4d60-9f2c-e74bdec1ab07" providerId="ADAL" clId="{0E81DB02-AEDE-4812-8FCD-08A30A2237BC}" dt="2023-03-02T01:33:14.306" v="3" actId="47"/>
        <pc:sldMkLst>
          <pc:docMk/>
          <pc:sldMk cId="21022590" sldId="462"/>
        </pc:sldMkLst>
      </pc:sldChg>
      <pc:sldChg chg="del">
        <pc:chgData name="TAN Mei Yi [Harrisdale Senior High School]" userId="f9f029c9-d743-4d60-9f2c-e74bdec1ab07" providerId="ADAL" clId="{0E81DB02-AEDE-4812-8FCD-08A30A2237BC}" dt="2023-03-02T01:33:14.306" v="3" actId="47"/>
        <pc:sldMkLst>
          <pc:docMk/>
          <pc:sldMk cId="3067833419" sldId="463"/>
        </pc:sldMkLst>
      </pc:sldChg>
      <pc:sldChg chg="del">
        <pc:chgData name="TAN Mei Yi [Harrisdale Senior High School]" userId="f9f029c9-d743-4d60-9f2c-e74bdec1ab07" providerId="ADAL" clId="{0E81DB02-AEDE-4812-8FCD-08A30A2237BC}" dt="2023-03-02T01:33:14.306" v="3" actId="47"/>
        <pc:sldMkLst>
          <pc:docMk/>
          <pc:sldMk cId="1008355428" sldId="464"/>
        </pc:sldMkLst>
      </pc:sldChg>
      <pc:sldChg chg="del">
        <pc:chgData name="TAN Mei Yi [Harrisdale Senior High School]" userId="f9f029c9-d743-4d60-9f2c-e74bdec1ab07" providerId="ADAL" clId="{0E81DB02-AEDE-4812-8FCD-08A30A2237BC}" dt="2023-03-02T01:33:14.306" v="3" actId="47"/>
        <pc:sldMkLst>
          <pc:docMk/>
          <pc:sldMk cId="2070731035" sldId="465"/>
        </pc:sldMkLst>
      </pc:sldChg>
      <pc:sldChg chg="del">
        <pc:chgData name="TAN Mei Yi [Harrisdale Senior High School]" userId="f9f029c9-d743-4d60-9f2c-e74bdec1ab07" providerId="ADAL" clId="{0E81DB02-AEDE-4812-8FCD-08A30A2237BC}" dt="2023-03-02T01:33:14.306" v="3" actId="47"/>
        <pc:sldMkLst>
          <pc:docMk/>
          <pc:sldMk cId="3822272902" sldId="466"/>
        </pc:sldMkLst>
      </pc:sldChg>
      <pc:sldChg chg="del">
        <pc:chgData name="TAN Mei Yi [Harrisdale Senior High School]" userId="f9f029c9-d743-4d60-9f2c-e74bdec1ab07" providerId="ADAL" clId="{0E81DB02-AEDE-4812-8FCD-08A30A2237BC}" dt="2023-03-02T01:33:14.306" v="3" actId="47"/>
        <pc:sldMkLst>
          <pc:docMk/>
          <pc:sldMk cId="4252660933" sldId="468"/>
        </pc:sldMkLst>
      </pc:sldChg>
      <pc:sldChg chg="del">
        <pc:chgData name="TAN Mei Yi [Harrisdale Senior High School]" userId="f9f029c9-d743-4d60-9f2c-e74bdec1ab07" providerId="ADAL" clId="{0E81DB02-AEDE-4812-8FCD-08A30A2237BC}" dt="2023-03-02T01:33:14.306" v="3" actId="47"/>
        <pc:sldMkLst>
          <pc:docMk/>
          <pc:sldMk cId="2085520564" sldId="469"/>
        </pc:sldMkLst>
      </pc:sldChg>
      <pc:sldChg chg="del">
        <pc:chgData name="TAN Mei Yi [Harrisdale Senior High School]" userId="f9f029c9-d743-4d60-9f2c-e74bdec1ab07" providerId="ADAL" clId="{0E81DB02-AEDE-4812-8FCD-08A30A2237BC}" dt="2023-03-02T01:33:14.306" v="3" actId="47"/>
        <pc:sldMkLst>
          <pc:docMk/>
          <pc:sldMk cId="3580074278" sldId="470"/>
        </pc:sldMkLst>
      </pc:sldChg>
      <pc:sldChg chg="del">
        <pc:chgData name="TAN Mei Yi [Harrisdale Senior High School]" userId="f9f029c9-d743-4d60-9f2c-e74bdec1ab07" providerId="ADAL" clId="{0E81DB02-AEDE-4812-8FCD-08A30A2237BC}" dt="2023-03-02T01:33:14.306" v="3" actId="47"/>
        <pc:sldMkLst>
          <pc:docMk/>
          <pc:sldMk cId="3513768391" sldId="471"/>
        </pc:sldMkLst>
      </pc:sldChg>
      <pc:sldChg chg="del">
        <pc:chgData name="TAN Mei Yi [Harrisdale Senior High School]" userId="f9f029c9-d743-4d60-9f2c-e74bdec1ab07" providerId="ADAL" clId="{0E81DB02-AEDE-4812-8FCD-08A30A2237BC}" dt="2023-03-02T01:33:14.306" v="3" actId="47"/>
        <pc:sldMkLst>
          <pc:docMk/>
          <pc:sldMk cId="2996820454" sldId="472"/>
        </pc:sldMkLst>
      </pc:sldChg>
      <pc:sldChg chg="del">
        <pc:chgData name="TAN Mei Yi [Harrisdale Senior High School]" userId="f9f029c9-d743-4d60-9f2c-e74bdec1ab07" providerId="ADAL" clId="{0E81DB02-AEDE-4812-8FCD-08A30A2237BC}" dt="2023-03-02T01:33:14.306" v="3" actId="47"/>
        <pc:sldMkLst>
          <pc:docMk/>
          <pc:sldMk cId="2927223525" sldId="474"/>
        </pc:sldMkLst>
      </pc:sldChg>
      <pc:sldChg chg="del">
        <pc:chgData name="TAN Mei Yi [Harrisdale Senior High School]" userId="f9f029c9-d743-4d60-9f2c-e74bdec1ab07" providerId="ADAL" clId="{0E81DB02-AEDE-4812-8FCD-08A30A2237BC}" dt="2023-03-02T01:33:14.306" v="3" actId="47"/>
        <pc:sldMkLst>
          <pc:docMk/>
          <pc:sldMk cId="3421285151" sldId="475"/>
        </pc:sldMkLst>
      </pc:sldChg>
      <pc:sldChg chg="del">
        <pc:chgData name="TAN Mei Yi [Harrisdale Senior High School]" userId="f9f029c9-d743-4d60-9f2c-e74bdec1ab07" providerId="ADAL" clId="{0E81DB02-AEDE-4812-8FCD-08A30A2237BC}" dt="2023-03-02T01:33:14.306" v="3" actId="47"/>
        <pc:sldMkLst>
          <pc:docMk/>
          <pc:sldMk cId="2052746198" sldId="476"/>
        </pc:sldMkLst>
      </pc:sldChg>
      <pc:sldMasterChg chg="delSldLayout">
        <pc:chgData name="TAN Mei Yi [Harrisdale Senior High School]" userId="f9f029c9-d743-4d60-9f2c-e74bdec1ab07" providerId="ADAL" clId="{0E81DB02-AEDE-4812-8FCD-08A30A2237BC}" dt="2023-03-02T01:33:14.306" v="3" actId="47"/>
        <pc:sldMasterMkLst>
          <pc:docMk/>
          <pc:sldMasterMk cId="3957524511" sldId="2147483648"/>
        </pc:sldMasterMkLst>
        <pc:sldLayoutChg chg="del">
          <pc:chgData name="TAN Mei Yi [Harrisdale Senior High School]" userId="f9f029c9-d743-4d60-9f2c-e74bdec1ab07" providerId="ADAL" clId="{0E81DB02-AEDE-4812-8FCD-08A30A2237BC}" dt="2023-03-02T01:33:14.306" v="3" actId="47"/>
          <pc:sldLayoutMkLst>
            <pc:docMk/>
            <pc:sldMasterMk cId="3957524511" sldId="2147483648"/>
            <pc:sldLayoutMk cId="2451826033" sldId="2147483663"/>
          </pc:sldLayoutMkLst>
        </pc:sldLayoutChg>
      </pc:sldMasterChg>
    </pc:docChg>
  </pc:docChgLst>
  <pc:docChgLst>
    <pc:chgData name="COLIC Sven [Harrisdale Senior High School]" userId="6df4fdc3-a414-429a-9167-c65dcfc0fa08" providerId="ADAL" clId="{94DBB04D-D76F-4C46-8F8E-0A4A91BE5EB2}"/>
    <pc:docChg chg="undo custSel modSld">
      <pc:chgData name="COLIC Sven [Harrisdale Senior High School]" userId="6df4fdc3-a414-429a-9167-c65dcfc0fa08" providerId="ADAL" clId="{94DBB04D-D76F-4C46-8F8E-0A4A91BE5EB2}" dt="2023-03-27T05:18:42.330" v="45" actId="20577"/>
      <pc:docMkLst>
        <pc:docMk/>
      </pc:docMkLst>
      <pc:sldChg chg="modSp mod">
        <pc:chgData name="COLIC Sven [Harrisdale Senior High School]" userId="6df4fdc3-a414-429a-9167-c65dcfc0fa08" providerId="ADAL" clId="{94DBB04D-D76F-4C46-8F8E-0A4A91BE5EB2}" dt="2023-03-27T05:18:42.330" v="45" actId="20577"/>
        <pc:sldMkLst>
          <pc:docMk/>
          <pc:sldMk cId="2226349418" sldId="292"/>
        </pc:sldMkLst>
        <pc:spChg chg="mod">
          <ac:chgData name="COLIC Sven [Harrisdale Senior High School]" userId="6df4fdc3-a414-429a-9167-c65dcfc0fa08" providerId="ADAL" clId="{94DBB04D-D76F-4C46-8F8E-0A4A91BE5EB2}" dt="2023-03-27T05:18:42.330" v="45" actId="20577"/>
          <ac:spMkLst>
            <pc:docMk/>
            <pc:sldMk cId="2226349418" sldId="292"/>
            <ac:spMk id="21" creationId="{8E7845BC-DC72-44E1-BABF-6AFB4DC3022D}"/>
          </ac:spMkLst>
        </pc:spChg>
      </pc:sldChg>
      <pc:sldChg chg="modSp">
        <pc:chgData name="COLIC Sven [Harrisdale Senior High School]" userId="6df4fdc3-a414-429a-9167-c65dcfc0fa08" providerId="ADAL" clId="{94DBB04D-D76F-4C46-8F8E-0A4A91BE5EB2}" dt="2023-03-27T05:17:37.572" v="5" actId="20577"/>
        <pc:sldMkLst>
          <pc:docMk/>
          <pc:sldMk cId="2360433333" sldId="567"/>
        </pc:sldMkLst>
        <pc:spChg chg="mod">
          <ac:chgData name="COLIC Sven [Harrisdale Senior High School]" userId="6df4fdc3-a414-429a-9167-c65dcfc0fa08" providerId="ADAL" clId="{94DBB04D-D76F-4C46-8F8E-0A4A91BE5EB2}" dt="2023-03-27T05:17:37.572" v="5" actId="20577"/>
          <ac:spMkLst>
            <pc:docMk/>
            <pc:sldMk cId="2360433333" sldId="567"/>
            <ac:spMk id="15" creationId="{83D41003-62B9-0939-6E3D-222AF0ABA5CF}"/>
          </ac:spMkLst>
        </pc:spChg>
      </pc:sldChg>
      <pc:sldChg chg="addSp modSp mod modAnim">
        <pc:chgData name="COLIC Sven [Harrisdale Senior High School]" userId="6df4fdc3-a414-429a-9167-c65dcfc0fa08" providerId="ADAL" clId="{94DBB04D-D76F-4C46-8F8E-0A4A91BE5EB2}" dt="2023-03-27T05:18:24.455" v="36" actId="207"/>
        <pc:sldMkLst>
          <pc:docMk/>
          <pc:sldMk cId="1946863750" sldId="574"/>
        </pc:sldMkLst>
        <pc:spChg chg="mod">
          <ac:chgData name="COLIC Sven [Harrisdale Senior High School]" userId="6df4fdc3-a414-429a-9167-c65dcfc0fa08" providerId="ADAL" clId="{94DBB04D-D76F-4C46-8F8E-0A4A91BE5EB2}" dt="2023-03-25T08:19:01" v="3" actId="20577"/>
          <ac:spMkLst>
            <pc:docMk/>
            <pc:sldMk cId="1946863750" sldId="574"/>
            <ac:spMk id="5" creationId="{D9B4B0AC-61ED-BC01-7281-B2CA3F6F8A24}"/>
          </ac:spMkLst>
        </pc:spChg>
        <pc:spChg chg="mod">
          <ac:chgData name="COLIC Sven [Harrisdale Senior High School]" userId="6df4fdc3-a414-429a-9167-c65dcfc0fa08" providerId="ADAL" clId="{94DBB04D-D76F-4C46-8F8E-0A4A91BE5EB2}" dt="2023-03-27T05:18:17.767" v="34" actId="1076"/>
          <ac:spMkLst>
            <pc:docMk/>
            <pc:sldMk cId="1946863750" sldId="574"/>
            <ac:spMk id="8" creationId="{3193B1B7-534F-1CC8-D363-C8CC7F38385A}"/>
          </ac:spMkLst>
        </pc:spChg>
        <pc:spChg chg="mod">
          <ac:chgData name="COLIC Sven [Harrisdale Senior High School]" userId="6df4fdc3-a414-429a-9167-c65dcfc0fa08" providerId="ADAL" clId="{94DBB04D-D76F-4C46-8F8E-0A4A91BE5EB2}" dt="2023-03-25T08:19:03.943" v="4" actId="20577"/>
          <ac:spMkLst>
            <pc:docMk/>
            <pc:sldMk cId="1946863750" sldId="574"/>
            <ac:spMk id="9" creationId="{FB07B512-0FF8-AF02-761A-5BA2899DAB52}"/>
          </ac:spMkLst>
        </pc:spChg>
        <pc:spChg chg="add mod">
          <ac:chgData name="COLIC Sven [Harrisdale Senior High School]" userId="6df4fdc3-a414-429a-9167-c65dcfc0fa08" providerId="ADAL" clId="{94DBB04D-D76F-4C46-8F8E-0A4A91BE5EB2}" dt="2023-03-27T05:18:24.455" v="36" actId="207"/>
          <ac:spMkLst>
            <pc:docMk/>
            <pc:sldMk cId="1946863750" sldId="574"/>
            <ac:spMk id="14" creationId="{0CE5546B-7FCD-457A-A2DD-5CFBAD0606B0}"/>
          </ac:spMkLst>
        </pc:spChg>
      </pc:sldChg>
    </pc:docChg>
  </pc:docChgLst>
  <pc:docChgLst>
    <pc:chgData name="TAN Mei Yi [Harrisdale Senior High School]" userId="f9f029c9-d743-4d60-9f2c-e74bdec1ab07" providerId="ADAL" clId="{0EF038EF-0409-4D66-9DD3-7C41C3255176}"/>
    <pc:docChg chg="undo custSel addSld delSld modSld sldOrd">
      <pc:chgData name="TAN Mei Yi [Harrisdale Senior High School]" userId="f9f029c9-d743-4d60-9f2c-e74bdec1ab07" providerId="ADAL" clId="{0EF038EF-0409-4D66-9DD3-7C41C3255176}" dt="2023-03-16T03:45:36.924" v="1631"/>
      <pc:docMkLst>
        <pc:docMk/>
      </pc:docMkLst>
      <pc:sldChg chg="del">
        <pc:chgData name="TAN Mei Yi [Harrisdale Senior High School]" userId="f9f029c9-d743-4d60-9f2c-e74bdec1ab07" providerId="ADAL" clId="{0EF038EF-0409-4D66-9DD3-7C41C3255176}" dt="2023-03-16T00:11:03.756" v="283" actId="47"/>
        <pc:sldMkLst>
          <pc:docMk/>
          <pc:sldMk cId="1796527551" sldId="260"/>
        </pc:sldMkLst>
      </pc:sldChg>
      <pc:sldChg chg="modSp add mod">
        <pc:chgData name="TAN Mei Yi [Harrisdale Senior High School]" userId="f9f029c9-d743-4d60-9f2c-e74bdec1ab07" providerId="ADAL" clId="{0EF038EF-0409-4D66-9DD3-7C41C3255176}" dt="2023-03-16T00:18:07.974" v="302" actId="207"/>
        <pc:sldMkLst>
          <pc:docMk/>
          <pc:sldMk cId="2213608671" sldId="261"/>
        </pc:sldMkLst>
        <pc:spChg chg="mod">
          <ac:chgData name="TAN Mei Yi [Harrisdale Senior High School]" userId="f9f029c9-d743-4d60-9f2c-e74bdec1ab07" providerId="ADAL" clId="{0EF038EF-0409-4D66-9DD3-7C41C3255176}" dt="2023-03-16T00:18:07.974" v="302" actId="207"/>
          <ac:spMkLst>
            <pc:docMk/>
            <pc:sldMk cId="2213608671" sldId="261"/>
            <ac:spMk id="3" creationId="{00000000-0000-0000-0000-000000000000}"/>
          </ac:spMkLst>
        </pc:spChg>
        <pc:spChg chg="mod">
          <ac:chgData name="TAN Mei Yi [Harrisdale Senior High School]" userId="f9f029c9-d743-4d60-9f2c-e74bdec1ab07" providerId="ADAL" clId="{0EF038EF-0409-4D66-9DD3-7C41C3255176}" dt="2023-03-16T00:12:05.513" v="293" actId="208"/>
          <ac:spMkLst>
            <pc:docMk/>
            <pc:sldMk cId="2213608671" sldId="261"/>
            <ac:spMk id="5" creationId="{3AD273D6-B952-4135-8C93-250BE3F3BB5D}"/>
          </ac:spMkLst>
        </pc:spChg>
      </pc:sldChg>
      <pc:sldChg chg="modSp add mod modAnim">
        <pc:chgData name="TAN Mei Yi [Harrisdale Senior High School]" userId="f9f029c9-d743-4d60-9f2c-e74bdec1ab07" providerId="ADAL" clId="{0EF038EF-0409-4D66-9DD3-7C41C3255176}" dt="2023-03-16T00:20:43.044" v="304"/>
        <pc:sldMkLst>
          <pc:docMk/>
          <pc:sldMk cId="4120631932" sldId="262"/>
        </pc:sldMkLst>
        <pc:spChg chg="mod">
          <ac:chgData name="TAN Mei Yi [Harrisdale Senior High School]" userId="f9f029c9-d743-4d60-9f2c-e74bdec1ab07" providerId="ADAL" clId="{0EF038EF-0409-4D66-9DD3-7C41C3255176}" dt="2023-03-16T00:11:48.823" v="291" actId="208"/>
          <ac:spMkLst>
            <pc:docMk/>
            <pc:sldMk cId="4120631932" sldId="262"/>
            <ac:spMk id="4" creationId="{74453E18-8BBE-4648-AF5D-BDD08FC03B18}"/>
          </ac:spMkLst>
        </pc:spChg>
      </pc:sldChg>
      <pc:sldChg chg="addSp delSp modSp add mod delAnim modAnim">
        <pc:chgData name="TAN Mei Yi [Harrisdale Senior High School]" userId="f9f029c9-d743-4d60-9f2c-e74bdec1ab07" providerId="ADAL" clId="{0EF038EF-0409-4D66-9DD3-7C41C3255176}" dt="2023-03-16T01:57:41.470" v="790"/>
        <pc:sldMkLst>
          <pc:docMk/>
          <pc:sldMk cId="2310438841" sldId="263"/>
        </pc:sldMkLst>
        <pc:spChg chg="add mod">
          <ac:chgData name="TAN Mei Yi [Harrisdale Senior High School]" userId="f9f029c9-d743-4d60-9f2c-e74bdec1ab07" providerId="ADAL" clId="{0EF038EF-0409-4D66-9DD3-7C41C3255176}" dt="2023-03-16T00:11:21.543" v="289"/>
          <ac:spMkLst>
            <pc:docMk/>
            <pc:sldMk cId="2310438841" sldId="263"/>
            <ac:spMk id="2" creationId="{D810B9BC-0304-A64C-047E-87AD13240AF0}"/>
          </ac:spMkLst>
        </pc:spChg>
        <pc:spChg chg="add mod">
          <ac:chgData name="TAN Mei Yi [Harrisdale Senior High School]" userId="f9f029c9-d743-4d60-9f2c-e74bdec1ab07" providerId="ADAL" clId="{0EF038EF-0409-4D66-9DD3-7C41C3255176}" dt="2023-03-16T00:32:28.081" v="465" actId="1076"/>
          <ac:spMkLst>
            <pc:docMk/>
            <pc:sldMk cId="2310438841" sldId="263"/>
            <ac:spMk id="3" creationId="{D14F3CE4-E5D4-7534-624D-9A508E8B27F6}"/>
          </ac:spMkLst>
        </pc:spChg>
        <pc:spChg chg="del">
          <ac:chgData name="TAN Mei Yi [Harrisdale Senior High School]" userId="f9f029c9-d743-4d60-9f2c-e74bdec1ab07" providerId="ADAL" clId="{0EF038EF-0409-4D66-9DD3-7C41C3255176}" dt="2023-03-16T00:11:20.647" v="288" actId="478"/>
          <ac:spMkLst>
            <pc:docMk/>
            <pc:sldMk cId="2310438841" sldId="263"/>
            <ac:spMk id="4" creationId="{D38FC9CE-25E9-4A35-B1FE-D3EF895F0A64}"/>
          </ac:spMkLst>
        </pc:spChg>
        <pc:spChg chg="mod">
          <ac:chgData name="TAN Mei Yi [Harrisdale Senior High School]" userId="f9f029c9-d743-4d60-9f2c-e74bdec1ab07" providerId="ADAL" clId="{0EF038EF-0409-4D66-9DD3-7C41C3255176}" dt="2023-03-16T01:53:32.685" v="646" actId="20577"/>
          <ac:spMkLst>
            <pc:docMk/>
            <pc:sldMk cId="2310438841" sldId="263"/>
            <ac:spMk id="5" creationId="{DCB94D9A-E022-46A9-8999-49F3AAD52BE3}"/>
          </ac:spMkLst>
        </pc:spChg>
        <pc:spChg chg="add mod">
          <ac:chgData name="TAN Mei Yi [Harrisdale Senior High School]" userId="f9f029c9-d743-4d60-9f2c-e74bdec1ab07" providerId="ADAL" clId="{0EF038EF-0409-4D66-9DD3-7C41C3255176}" dt="2023-03-16T00:32:33.094" v="466" actId="1076"/>
          <ac:spMkLst>
            <pc:docMk/>
            <pc:sldMk cId="2310438841" sldId="263"/>
            <ac:spMk id="58" creationId="{42A34E8C-194F-F720-8401-D84AB1C6FAD2}"/>
          </ac:spMkLst>
        </pc:spChg>
        <pc:spChg chg="add mod">
          <ac:chgData name="TAN Mei Yi [Harrisdale Senior High School]" userId="f9f029c9-d743-4d60-9f2c-e74bdec1ab07" providerId="ADAL" clId="{0EF038EF-0409-4D66-9DD3-7C41C3255176}" dt="2023-03-16T00:32:38.170" v="467" actId="1076"/>
          <ac:spMkLst>
            <pc:docMk/>
            <pc:sldMk cId="2310438841" sldId="263"/>
            <ac:spMk id="59" creationId="{A6BC3CBF-657B-270F-D1EF-D96153FBBDB2}"/>
          </ac:spMkLst>
        </pc:spChg>
        <pc:spChg chg="add mod">
          <ac:chgData name="TAN Mei Yi [Harrisdale Senior High School]" userId="f9f029c9-d743-4d60-9f2c-e74bdec1ab07" providerId="ADAL" clId="{0EF038EF-0409-4D66-9DD3-7C41C3255176}" dt="2023-03-16T00:32:38.170" v="467" actId="1076"/>
          <ac:spMkLst>
            <pc:docMk/>
            <pc:sldMk cId="2310438841" sldId="263"/>
            <ac:spMk id="60" creationId="{1431BBDE-A88B-3941-A003-29E88D904F6C}"/>
          </ac:spMkLst>
        </pc:spChg>
        <pc:spChg chg="add mod">
          <ac:chgData name="TAN Mei Yi [Harrisdale Senior High School]" userId="f9f029c9-d743-4d60-9f2c-e74bdec1ab07" providerId="ADAL" clId="{0EF038EF-0409-4D66-9DD3-7C41C3255176}" dt="2023-03-16T00:31:37.595" v="431" actId="1076"/>
          <ac:spMkLst>
            <pc:docMk/>
            <pc:sldMk cId="2310438841" sldId="263"/>
            <ac:spMk id="61" creationId="{1BC82CC6-B477-66BA-959D-273F761580A0}"/>
          </ac:spMkLst>
        </pc:spChg>
        <pc:spChg chg="add mod">
          <ac:chgData name="TAN Mei Yi [Harrisdale Senior High School]" userId="f9f029c9-d743-4d60-9f2c-e74bdec1ab07" providerId="ADAL" clId="{0EF038EF-0409-4D66-9DD3-7C41C3255176}" dt="2023-03-16T01:50:17.471" v="479" actId="1076"/>
          <ac:spMkLst>
            <pc:docMk/>
            <pc:sldMk cId="2310438841" sldId="263"/>
            <ac:spMk id="63" creationId="{6B91A253-607C-6CA5-B8FB-F3A8EAF7AA97}"/>
          </ac:spMkLst>
        </pc:spChg>
        <pc:spChg chg="add mod">
          <ac:chgData name="TAN Mei Yi [Harrisdale Senior High School]" userId="f9f029c9-d743-4d60-9f2c-e74bdec1ab07" providerId="ADAL" clId="{0EF038EF-0409-4D66-9DD3-7C41C3255176}" dt="2023-03-16T01:50:43.570" v="511" actId="20577"/>
          <ac:spMkLst>
            <pc:docMk/>
            <pc:sldMk cId="2310438841" sldId="263"/>
            <ac:spMk id="64" creationId="{29D6AAF8-E914-57CD-0BB4-5F726BCF2652}"/>
          </ac:spMkLst>
        </pc:spChg>
        <pc:spChg chg="add mod">
          <ac:chgData name="TAN Mei Yi [Harrisdale Senior High School]" userId="f9f029c9-d743-4d60-9f2c-e74bdec1ab07" providerId="ADAL" clId="{0EF038EF-0409-4D66-9DD3-7C41C3255176}" dt="2023-03-16T01:51:03.292" v="519" actId="1076"/>
          <ac:spMkLst>
            <pc:docMk/>
            <pc:sldMk cId="2310438841" sldId="263"/>
            <ac:spMk id="65" creationId="{297F8CDC-7969-6547-E54E-E82551BB9B44}"/>
          </ac:spMkLst>
        </pc:spChg>
        <pc:spChg chg="add mod">
          <ac:chgData name="TAN Mei Yi [Harrisdale Senior High School]" userId="f9f029c9-d743-4d60-9f2c-e74bdec1ab07" providerId="ADAL" clId="{0EF038EF-0409-4D66-9DD3-7C41C3255176}" dt="2023-03-16T01:51:27.194" v="544" actId="1076"/>
          <ac:spMkLst>
            <pc:docMk/>
            <pc:sldMk cId="2310438841" sldId="263"/>
            <ac:spMk id="66" creationId="{4ACBA4BE-0FF3-CF01-BF72-4136996F0835}"/>
          </ac:spMkLst>
        </pc:spChg>
        <pc:spChg chg="add mod">
          <ac:chgData name="TAN Mei Yi [Harrisdale Senior High School]" userId="f9f029c9-d743-4d60-9f2c-e74bdec1ab07" providerId="ADAL" clId="{0EF038EF-0409-4D66-9DD3-7C41C3255176}" dt="2023-03-16T01:51:40.882" v="549" actId="1076"/>
          <ac:spMkLst>
            <pc:docMk/>
            <pc:sldMk cId="2310438841" sldId="263"/>
            <ac:spMk id="67" creationId="{5CF570C7-3608-9A32-306D-B336D2D629C6}"/>
          </ac:spMkLst>
        </pc:spChg>
        <pc:spChg chg="add del mod">
          <ac:chgData name="TAN Mei Yi [Harrisdale Senior High School]" userId="f9f029c9-d743-4d60-9f2c-e74bdec1ab07" providerId="ADAL" clId="{0EF038EF-0409-4D66-9DD3-7C41C3255176}" dt="2023-03-16T01:51:51.577" v="553"/>
          <ac:spMkLst>
            <pc:docMk/>
            <pc:sldMk cId="2310438841" sldId="263"/>
            <ac:spMk id="68" creationId="{D882296C-E2DF-20B7-AC18-2BB7D8AE9B59}"/>
          </ac:spMkLst>
        </pc:spChg>
        <pc:spChg chg="add mod">
          <ac:chgData name="TAN Mei Yi [Harrisdale Senior High School]" userId="f9f029c9-d743-4d60-9f2c-e74bdec1ab07" providerId="ADAL" clId="{0EF038EF-0409-4D66-9DD3-7C41C3255176}" dt="2023-03-16T01:52:21.774" v="585" actId="1076"/>
          <ac:spMkLst>
            <pc:docMk/>
            <pc:sldMk cId="2310438841" sldId="263"/>
            <ac:spMk id="69" creationId="{95AB6C8E-CE11-EC54-B650-405297E7BE50}"/>
          </ac:spMkLst>
        </pc:spChg>
        <pc:spChg chg="add mod">
          <ac:chgData name="TAN Mei Yi [Harrisdale Senior High School]" userId="f9f029c9-d743-4d60-9f2c-e74bdec1ab07" providerId="ADAL" clId="{0EF038EF-0409-4D66-9DD3-7C41C3255176}" dt="2023-03-16T01:52:52.842" v="608" actId="1076"/>
          <ac:spMkLst>
            <pc:docMk/>
            <pc:sldMk cId="2310438841" sldId="263"/>
            <ac:spMk id="70" creationId="{C4686A5C-65A5-6717-ACFA-BDBE0188A0E8}"/>
          </ac:spMkLst>
        </pc:spChg>
        <pc:spChg chg="add mod">
          <ac:chgData name="TAN Mei Yi [Harrisdale Senior High School]" userId="f9f029c9-d743-4d60-9f2c-e74bdec1ab07" providerId="ADAL" clId="{0EF038EF-0409-4D66-9DD3-7C41C3255176}" dt="2023-03-16T01:53:05.844" v="622" actId="1076"/>
          <ac:spMkLst>
            <pc:docMk/>
            <pc:sldMk cId="2310438841" sldId="263"/>
            <ac:spMk id="71" creationId="{58EAC585-0769-AEF2-41C6-A598CB06484A}"/>
          </ac:spMkLst>
        </pc:spChg>
        <pc:spChg chg="add mod">
          <ac:chgData name="TAN Mei Yi [Harrisdale Senior High School]" userId="f9f029c9-d743-4d60-9f2c-e74bdec1ab07" providerId="ADAL" clId="{0EF038EF-0409-4D66-9DD3-7C41C3255176}" dt="2023-03-16T01:54:57.410" v="721" actId="20577"/>
          <ac:spMkLst>
            <pc:docMk/>
            <pc:sldMk cId="2310438841" sldId="263"/>
            <ac:spMk id="72" creationId="{F09BE3F8-35C5-0012-8A34-8A2B8E008A78}"/>
          </ac:spMkLst>
        </pc:spChg>
        <pc:spChg chg="add mod">
          <ac:chgData name="TAN Mei Yi [Harrisdale Senior High School]" userId="f9f029c9-d743-4d60-9f2c-e74bdec1ab07" providerId="ADAL" clId="{0EF038EF-0409-4D66-9DD3-7C41C3255176}" dt="2023-03-16T01:55:21.157" v="725" actId="1076"/>
          <ac:spMkLst>
            <pc:docMk/>
            <pc:sldMk cId="2310438841" sldId="263"/>
            <ac:spMk id="73" creationId="{BF25B30E-83ED-8ED7-4FB8-C0DFBFCED54A}"/>
          </ac:spMkLst>
        </pc:spChg>
        <pc:spChg chg="add mod">
          <ac:chgData name="TAN Mei Yi [Harrisdale Senior High School]" userId="f9f029c9-d743-4d60-9f2c-e74bdec1ab07" providerId="ADAL" clId="{0EF038EF-0409-4D66-9DD3-7C41C3255176}" dt="2023-03-16T01:55:17.851" v="724" actId="1076"/>
          <ac:spMkLst>
            <pc:docMk/>
            <pc:sldMk cId="2310438841" sldId="263"/>
            <ac:spMk id="74" creationId="{F15D5A9B-CEFE-0540-8B61-848EAAC2BF68}"/>
          </ac:spMkLst>
        </pc:spChg>
        <pc:spChg chg="add mod">
          <ac:chgData name="TAN Mei Yi [Harrisdale Senior High School]" userId="f9f029c9-d743-4d60-9f2c-e74bdec1ab07" providerId="ADAL" clId="{0EF038EF-0409-4D66-9DD3-7C41C3255176}" dt="2023-03-16T01:56:30.702" v="739" actId="1076"/>
          <ac:spMkLst>
            <pc:docMk/>
            <pc:sldMk cId="2310438841" sldId="263"/>
            <ac:spMk id="77" creationId="{7C5C6C26-B60D-CA76-3198-677C3CE0137A}"/>
          </ac:spMkLst>
        </pc:spChg>
        <pc:spChg chg="add mod">
          <ac:chgData name="TAN Mei Yi [Harrisdale Senior High School]" userId="f9f029c9-d743-4d60-9f2c-e74bdec1ab07" providerId="ADAL" clId="{0EF038EF-0409-4D66-9DD3-7C41C3255176}" dt="2023-03-16T01:57:07.481" v="783" actId="20577"/>
          <ac:spMkLst>
            <pc:docMk/>
            <pc:sldMk cId="2310438841" sldId="263"/>
            <ac:spMk id="81" creationId="{305F162C-1D7B-2940-4F58-2EFA8E9D1F36}"/>
          </ac:spMkLst>
        </pc:spChg>
        <pc:grpChg chg="del mod">
          <ac:chgData name="TAN Mei Yi [Harrisdale Senior High School]" userId="f9f029c9-d743-4d60-9f2c-e74bdec1ab07" providerId="ADAL" clId="{0EF038EF-0409-4D66-9DD3-7C41C3255176}" dt="2023-03-16T00:30:16.385" v="356"/>
          <ac:grpSpMkLst>
            <pc:docMk/>
            <pc:sldMk cId="2310438841" sldId="263"/>
            <ac:grpSpMk id="9" creationId="{0C67998D-0EDB-4B01-B435-CD929422F6E9}"/>
          </ac:grpSpMkLst>
        </pc:grpChg>
        <pc:grpChg chg="del mod">
          <ac:chgData name="TAN Mei Yi [Harrisdale Senior High School]" userId="f9f029c9-d743-4d60-9f2c-e74bdec1ab07" providerId="ADAL" clId="{0EF038EF-0409-4D66-9DD3-7C41C3255176}" dt="2023-03-16T00:30:16.385" v="357"/>
          <ac:grpSpMkLst>
            <pc:docMk/>
            <pc:sldMk cId="2310438841" sldId="263"/>
            <ac:grpSpMk id="16" creationId="{20C4DDD9-79B2-4480-BD69-5387E35EB323}"/>
          </ac:grpSpMkLst>
        </pc:grpChg>
        <pc:grpChg chg="del mod">
          <ac:chgData name="TAN Mei Yi [Harrisdale Senior High School]" userId="f9f029c9-d743-4d60-9f2c-e74bdec1ab07" providerId="ADAL" clId="{0EF038EF-0409-4D66-9DD3-7C41C3255176}" dt="2023-03-16T00:30:16.383" v="354"/>
          <ac:grpSpMkLst>
            <pc:docMk/>
            <pc:sldMk cId="2310438841" sldId="263"/>
            <ac:grpSpMk id="20" creationId="{4890C073-B67F-418D-A156-D0C68616FA50}"/>
          </ac:grpSpMkLst>
        </pc:grpChg>
        <pc:grpChg chg="del mod">
          <ac:chgData name="TAN Mei Yi [Harrisdale Senior High School]" userId="f9f029c9-d743-4d60-9f2c-e74bdec1ab07" providerId="ADAL" clId="{0EF038EF-0409-4D66-9DD3-7C41C3255176}" dt="2023-03-16T00:30:16.386" v="362"/>
          <ac:grpSpMkLst>
            <pc:docMk/>
            <pc:sldMk cId="2310438841" sldId="263"/>
            <ac:grpSpMk id="35" creationId="{CD53B4C7-0225-4D24-A1B2-91B6FA64036F}"/>
          </ac:grpSpMkLst>
        </pc:grpChg>
        <pc:grpChg chg="del mod">
          <ac:chgData name="TAN Mei Yi [Harrisdale Senior High School]" userId="f9f029c9-d743-4d60-9f2c-e74bdec1ab07" providerId="ADAL" clId="{0EF038EF-0409-4D66-9DD3-7C41C3255176}" dt="2023-03-16T00:30:16.383" v="353"/>
          <ac:grpSpMkLst>
            <pc:docMk/>
            <pc:sldMk cId="2310438841" sldId="263"/>
            <ac:grpSpMk id="36" creationId="{CBA2EBB2-C09D-4687-B6D1-078E9D96FB9A}"/>
          </ac:grpSpMkLst>
        </pc:grpChg>
        <pc:grpChg chg="del mod">
          <ac:chgData name="TAN Mei Yi [Harrisdale Senior High School]" userId="f9f029c9-d743-4d60-9f2c-e74bdec1ab07" providerId="ADAL" clId="{0EF038EF-0409-4D66-9DD3-7C41C3255176}" dt="2023-03-16T00:31:16" v="419"/>
          <ac:grpSpMkLst>
            <pc:docMk/>
            <pc:sldMk cId="2310438841" sldId="263"/>
            <ac:grpSpMk id="39" creationId="{AF37144C-1419-47F8-93C1-1A5F1E782145}"/>
          </ac:grpSpMkLst>
        </pc:grpChg>
        <pc:grpChg chg="del mod">
          <ac:chgData name="TAN Mei Yi [Harrisdale Senior High School]" userId="f9f029c9-d743-4d60-9f2c-e74bdec1ab07" providerId="ADAL" clId="{0EF038EF-0409-4D66-9DD3-7C41C3255176}" dt="2023-03-16T00:31:15.999" v="418"/>
          <ac:grpSpMkLst>
            <pc:docMk/>
            <pc:sldMk cId="2310438841" sldId="263"/>
            <ac:grpSpMk id="46" creationId="{0B45DA74-2145-4E97-BC76-16544E6AF9DF}"/>
          </ac:grpSpMkLst>
        </pc:grpChg>
        <pc:grpChg chg="del mod">
          <ac:chgData name="TAN Mei Yi [Harrisdale Senior High School]" userId="f9f029c9-d743-4d60-9f2c-e74bdec1ab07" providerId="ADAL" clId="{0EF038EF-0409-4D66-9DD3-7C41C3255176}" dt="2023-03-16T00:31:15.999" v="416"/>
          <ac:grpSpMkLst>
            <pc:docMk/>
            <pc:sldMk cId="2310438841" sldId="263"/>
            <ac:grpSpMk id="56" creationId="{CDF99171-F1B9-4E1A-A97D-9C08120CE4CC}"/>
          </ac:grpSpMkLst>
        </pc:grpChg>
        <pc:grpChg chg="del mod">
          <ac:chgData name="TAN Mei Yi [Harrisdale Senior High School]" userId="f9f029c9-d743-4d60-9f2c-e74bdec1ab07" providerId="ADAL" clId="{0EF038EF-0409-4D66-9DD3-7C41C3255176}" dt="2023-03-16T00:31:16.002" v="424"/>
          <ac:grpSpMkLst>
            <pc:docMk/>
            <pc:sldMk cId="2310438841" sldId="263"/>
            <ac:grpSpMk id="57" creationId="{4E1AC641-5B4E-4B99-B2D9-3B6EA5C55BCC}"/>
          </ac:grpSpMkLst>
        </pc:grpChg>
        <pc:grpChg chg="add del mod">
          <ac:chgData name="TAN Mei Yi [Harrisdale Senior High School]" userId="f9f029c9-d743-4d60-9f2c-e74bdec1ab07" providerId="ADAL" clId="{0EF038EF-0409-4D66-9DD3-7C41C3255176}" dt="2023-03-16T01:53:26.357" v="641" actId="478"/>
          <ac:grpSpMkLst>
            <pc:docMk/>
            <pc:sldMk cId="2310438841" sldId="263"/>
            <ac:grpSpMk id="62" creationId="{3358DFE2-EBFC-91DF-8E64-7F53C1DD11BF}"/>
          </ac:grpSpMkLst>
        </pc:grpChg>
        <pc:grpChg chg="add mod">
          <ac:chgData name="TAN Mei Yi [Harrisdale Senior High School]" userId="f9f029c9-d743-4d60-9f2c-e74bdec1ab07" providerId="ADAL" clId="{0EF038EF-0409-4D66-9DD3-7C41C3255176}" dt="2023-03-16T01:55:23.460" v="726" actId="1076"/>
          <ac:grpSpMkLst>
            <pc:docMk/>
            <pc:sldMk cId="2310438841" sldId="263"/>
            <ac:grpSpMk id="75" creationId="{0D8F9FF0-0433-1FEF-265C-26E1386E6EED}"/>
          </ac:grpSpMkLst>
        </pc:grpChg>
        <pc:grpChg chg="add mod">
          <ac:chgData name="TAN Mei Yi [Harrisdale Senior High School]" userId="f9f029c9-d743-4d60-9f2c-e74bdec1ab07" providerId="ADAL" clId="{0EF038EF-0409-4D66-9DD3-7C41C3255176}" dt="2023-03-16T01:55:14.453" v="723" actId="1076"/>
          <ac:grpSpMkLst>
            <pc:docMk/>
            <pc:sldMk cId="2310438841" sldId="263"/>
            <ac:grpSpMk id="76" creationId="{E9EC05A5-E799-E2A8-70BB-76BB4AD1F650}"/>
          </ac:grpSpMkLst>
        </pc:grpChg>
        <pc:grpChg chg="del">
          <ac:chgData name="TAN Mei Yi [Harrisdale Senior High School]" userId="f9f029c9-d743-4d60-9f2c-e74bdec1ab07" providerId="ADAL" clId="{0EF038EF-0409-4D66-9DD3-7C41C3255176}" dt="2023-03-16T00:32:15.836" v="459" actId="478"/>
          <ac:grpSpMkLst>
            <pc:docMk/>
            <pc:sldMk cId="2310438841" sldId="263"/>
            <ac:grpSpMk id="87" creationId="{5E5C0092-681E-4823-A04A-7CCC3CD0A686}"/>
          </ac:grpSpMkLst>
        </pc:grpChg>
        <pc:grpChg chg="del">
          <ac:chgData name="TAN Mei Yi [Harrisdale Senior High School]" userId="f9f029c9-d743-4d60-9f2c-e74bdec1ab07" providerId="ADAL" clId="{0EF038EF-0409-4D66-9DD3-7C41C3255176}" dt="2023-03-16T00:32:50.255" v="469" actId="478"/>
          <ac:grpSpMkLst>
            <pc:docMk/>
            <pc:sldMk cId="2310438841" sldId="263"/>
            <ac:grpSpMk id="97" creationId="{891CE5FF-09D1-4BF2-8987-D2AA37FA370D}"/>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03" creationId="{6EFF5451-5161-48CC-8D47-4BCE4A7F7B39}"/>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10" creationId="{8276ECFF-D006-48D2-BD89-8D37F769168C}"/>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12" creationId="{15F859FC-1BB5-4F04-A514-0E604C88E4FF}"/>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30" creationId="{74622F4D-A488-4B92-A022-444C3F85273F}"/>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32" creationId="{3F83638E-9B5F-491B-85EB-53507AD82DEA}"/>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35" creationId="{9C2F5296-5EDC-433B-A280-096634BD5803}"/>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51" creationId="{1E382499-F32B-4CC1-B740-5B280C07A281}"/>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52" creationId="{3EE4844A-4F2A-422D-A0E0-6D3D78905697}"/>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59" creationId="{E2BA2FC7-BCCC-4BFF-814C-08DF0EA6AA98}"/>
          </ac:grpSpMkLst>
        </pc:grpChg>
        <pc:grpChg chg="del">
          <ac:chgData name="TAN Mei Yi [Harrisdale Senior High School]" userId="f9f029c9-d743-4d60-9f2c-e74bdec1ab07" providerId="ADAL" clId="{0EF038EF-0409-4D66-9DD3-7C41C3255176}" dt="2023-03-16T00:32:48.068" v="468" actId="478"/>
          <ac:grpSpMkLst>
            <pc:docMk/>
            <pc:sldMk cId="2310438841" sldId="263"/>
            <ac:grpSpMk id="187" creationId="{FDBB414F-8653-4365-B7F2-8CEB010F41F6}"/>
          </ac:grpSpMkLst>
        </pc:grpChg>
        <pc:grpChg chg="del">
          <ac:chgData name="TAN Mei Yi [Harrisdale Senior High School]" userId="f9f029c9-d743-4d60-9f2c-e74bdec1ab07" providerId="ADAL" clId="{0EF038EF-0409-4D66-9DD3-7C41C3255176}" dt="2023-03-16T01:53:37.482" v="647" actId="478"/>
          <ac:grpSpMkLst>
            <pc:docMk/>
            <pc:sldMk cId="2310438841" sldId="263"/>
            <ac:grpSpMk id="198" creationId="{9E8682F2-CF5C-432F-AB6B-28566DA5EE99}"/>
          </ac:grpSpMkLst>
        </pc:grpChg>
        <pc:grpChg chg="del">
          <ac:chgData name="TAN Mei Yi [Harrisdale Senior High School]" userId="f9f029c9-d743-4d60-9f2c-e74bdec1ab07" providerId="ADAL" clId="{0EF038EF-0409-4D66-9DD3-7C41C3255176}" dt="2023-03-16T01:53:37.482" v="647" actId="478"/>
          <ac:grpSpMkLst>
            <pc:docMk/>
            <pc:sldMk cId="2310438841" sldId="263"/>
            <ac:grpSpMk id="207" creationId="{49F06D6D-6345-47A4-856F-A4166E80417F}"/>
          </ac:grpSpMkLst>
        </pc:grpChg>
        <pc:grpChg chg="del">
          <ac:chgData name="TAN Mei Yi [Harrisdale Senior High School]" userId="f9f029c9-d743-4d60-9f2c-e74bdec1ab07" providerId="ADAL" clId="{0EF038EF-0409-4D66-9DD3-7C41C3255176}" dt="2023-03-16T01:53:37.482" v="647" actId="478"/>
          <ac:grpSpMkLst>
            <pc:docMk/>
            <pc:sldMk cId="2310438841" sldId="263"/>
            <ac:grpSpMk id="215" creationId="{EFDFCD63-9E2A-4B9E-999F-F34ECF4012AA}"/>
          </ac:grpSpMkLst>
        </pc:grpChg>
        <pc:grpChg chg="del">
          <ac:chgData name="TAN Mei Yi [Harrisdale Senior High School]" userId="f9f029c9-d743-4d60-9f2c-e74bdec1ab07" providerId="ADAL" clId="{0EF038EF-0409-4D66-9DD3-7C41C3255176}" dt="2023-03-16T01:54:06.353" v="708" actId="478"/>
          <ac:grpSpMkLst>
            <pc:docMk/>
            <pc:sldMk cId="2310438841" sldId="263"/>
            <ac:grpSpMk id="229" creationId="{266DFF04-D659-4434-9F54-BE05E3107B35}"/>
          </ac:grpSpMkLst>
        </pc:grpChg>
        <pc:grpChg chg="del">
          <ac:chgData name="TAN Mei Yi [Harrisdale Senior High School]" userId="f9f029c9-d743-4d60-9f2c-e74bdec1ab07" providerId="ADAL" clId="{0EF038EF-0409-4D66-9DD3-7C41C3255176}" dt="2023-03-16T01:55:28.004" v="728" actId="478"/>
          <ac:grpSpMkLst>
            <pc:docMk/>
            <pc:sldMk cId="2310438841" sldId="263"/>
            <ac:grpSpMk id="247" creationId="{FBA11295-2AA4-4FFA-886B-7F09ECEE42BF}"/>
          </ac:grpSpMkLst>
        </pc:grpChg>
        <pc:grpChg chg="del">
          <ac:chgData name="TAN Mei Yi [Harrisdale Senior High School]" userId="f9f029c9-d743-4d60-9f2c-e74bdec1ab07" providerId="ADAL" clId="{0EF038EF-0409-4D66-9DD3-7C41C3255176}" dt="2023-03-16T01:54:08.600" v="709" actId="478"/>
          <ac:grpSpMkLst>
            <pc:docMk/>
            <pc:sldMk cId="2310438841" sldId="263"/>
            <ac:grpSpMk id="248" creationId="{38D29E8D-DB13-48D8-A348-262B12699288}"/>
          </ac:grpSpMkLst>
        </pc:grpChg>
        <pc:grpChg chg="del">
          <ac:chgData name="TAN Mei Yi [Harrisdale Senior High School]" userId="f9f029c9-d743-4d60-9f2c-e74bdec1ab07" providerId="ADAL" clId="{0EF038EF-0409-4D66-9DD3-7C41C3255176}" dt="2023-03-16T01:55:26.071" v="727" actId="478"/>
          <ac:grpSpMkLst>
            <pc:docMk/>
            <pc:sldMk cId="2310438841" sldId="263"/>
            <ac:grpSpMk id="249" creationId="{D7878502-0236-41A2-88C3-FC09962A03CF}"/>
          </ac:grpSpMkLst>
        </pc:grpChg>
        <pc:grpChg chg="mod">
          <ac:chgData name="TAN Mei Yi [Harrisdale Senior High School]" userId="f9f029c9-d743-4d60-9f2c-e74bdec1ab07" providerId="ADAL" clId="{0EF038EF-0409-4D66-9DD3-7C41C3255176}" dt="2023-03-16T01:54:12.588" v="710" actId="1076"/>
          <ac:grpSpMkLst>
            <pc:docMk/>
            <pc:sldMk cId="2310438841" sldId="263"/>
            <ac:grpSpMk id="252" creationId="{A44EFB46-C785-45A8-A2EB-B961BD126BDA}"/>
          </ac:grpSpMkLst>
        </pc:grpChg>
        <pc:grpChg chg="del mod">
          <ac:chgData name="TAN Mei Yi [Harrisdale Senior High School]" userId="f9f029c9-d743-4d60-9f2c-e74bdec1ab07" providerId="ADAL" clId="{0EF038EF-0409-4D66-9DD3-7C41C3255176}" dt="2023-03-16T01:54:25.130" v="712" actId="165"/>
          <ac:grpSpMkLst>
            <pc:docMk/>
            <pc:sldMk cId="2310438841" sldId="263"/>
            <ac:grpSpMk id="292" creationId="{71C405A8-BEF4-4FB1-A215-7DF145C7BB93}"/>
          </ac:grpSpMkLst>
        </pc:grpChg>
        <pc:grpChg chg="del">
          <ac:chgData name="TAN Mei Yi [Harrisdale Senior High School]" userId="f9f029c9-d743-4d60-9f2c-e74bdec1ab07" providerId="ADAL" clId="{0EF038EF-0409-4D66-9DD3-7C41C3255176}" dt="2023-03-16T01:57:01.160" v="780" actId="478"/>
          <ac:grpSpMkLst>
            <pc:docMk/>
            <pc:sldMk cId="2310438841" sldId="263"/>
            <ac:grpSpMk id="301" creationId="{4E9D8734-0AE4-49A1-A4A2-736DC6979BC5}"/>
          </ac:grpSpMkLst>
        </pc:grpChg>
        <pc:grpChg chg="del">
          <ac:chgData name="TAN Mei Yi [Harrisdale Senior High School]" userId="f9f029c9-d743-4d60-9f2c-e74bdec1ab07" providerId="ADAL" clId="{0EF038EF-0409-4D66-9DD3-7C41C3255176}" dt="2023-03-16T01:57:03.661" v="781" actId="478"/>
          <ac:grpSpMkLst>
            <pc:docMk/>
            <pc:sldMk cId="2310438841" sldId="263"/>
            <ac:grpSpMk id="314" creationId="{2C3A337A-C130-4431-83BF-C3D6FDFC3B87}"/>
          </ac:grpSpMkLst>
        </pc:grpChg>
        <pc:grpChg chg="del">
          <ac:chgData name="TAN Mei Yi [Harrisdale Senior High School]" userId="f9f029c9-d743-4d60-9f2c-e74bdec1ab07" providerId="ADAL" clId="{0EF038EF-0409-4D66-9DD3-7C41C3255176}" dt="2023-03-16T01:57:03.661" v="781" actId="478"/>
          <ac:grpSpMkLst>
            <pc:docMk/>
            <pc:sldMk cId="2310438841" sldId="263"/>
            <ac:grpSpMk id="329" creationId="{B7FD6614-F683-41E9-9547-C5E95B059BA8}"/>
          </ac:grpSpMkLst>
        </pc:grpChg>
        <pc:grpChg chg="del">
          <ac:chgData name="TAN Mei Yi [Harrisdale Senior High School]" userId="f9f029c9-d743-4d60-9f2c-e74bdec1ab07" providerId="ADAL" clId="{0EF038EF-0409-4D66-9DD3-7C41C3255176}" dt="2023-03-16T01:57:03.661" v="781" actId="478"/>
          <ac:grpSpMkLst>
            <pc:docMk/>
            <pc:sldMk cId="2310438841" sldId="263"/>
            <ac:grpSpMk id="336" creationId="{08CBE0B4-4CF4-41AC-BB48-7D4F0711BA16}"/>
          </ac:grpSpMkLst>
        </pc:grpChg>
        <pc:inkChg chg="del mod">
          <ac:chgData name="TAN Mei Yi [Harrisdale Senior High School]" userId="f9f029c9-d743-4d60-9f2c-e74bdec1ab07" providerId="ADAL" clId="{0EF038EF-0409-4D66-9DD3-7C41C3255176}" dt="2023-03-16T00:30:16.386" v="359"/>
          <ac:inkMkLst>
            <pc:docMk/>
            <pc:sldMk cId="2310438841" sldId="263"/>
            <ac:inkMk id="6" creationId="{2661500B-8D84-4DEB-A6CA-68EC64A57F56}"/>
          </ac:inkMkLst>
        </pc:inkChg>
        <pc:inkChg chg="del mod">
          <ac:chgData name="TAN Mei Yi [Harrisdale Senior High School]" userId="f9f029c9-d743-4d60-9f2c-e74bdec1ab07" providerId="ADAL" clId="{0EF038EF-0409-4D66-9DD3-7C41C3255176}" dt="2023-03-16T00:30:16.385" v="356"/>
          <ac:inkMkLst>
            <pc:docMk/>
            <pc:sldMk cId="2310438841" sldId="263"/>
            <ac:inkMk id="7" creationId="{71D838EF-AD74-4146-83BC-C0F585B49A53}"/>
          </ac:inkMkLst>
        </pc:inkChg>
        <pc:inkChg chg="del">
          <ac:chgData name="TAN Mei Yi [Harrisdale Senior High School]" userId="f9f029c9-d743-4d60-9f2c-e74bdec1ab07" providerId="ADAL" clId="{0EF038EF-0409-4D66-9DD3-7C41C3255176}" dt="2023-03-16T00:30:16.381" v="346"/>
          <ac:inkMkLst>
            <pc:docMk/>
            <pc:sldMk cId="2310438841" sldId="263"/>
            <ac:inkMk id="8" creationId="{7142B136-D100-4CE7-A258-F56EE7A55CF7}"/>
          </ac:inkMkLst>
        </pc:inkChg>
        <pc:inkChg chg="del mod">
          <ac:chgData name="TAN Mei Yi [Harrisdale Senior High School]" userId="f9f029c9-d743-4d60-9f2c-e74bdec1ab07" providerId="ADAL" clId="{0EF038EF-0409-4D66-9DD3-7C41C3255176}" dt="2023-03-16T00:30:16.382" v="352"/>
          <ac:inkMkLst>
            <pc:docMk/>
            <pc:sldMk cId="2310438841" sldId="263"/>
            <ac:inkMk id="10" creationId="{69E601F8-C6BB-4B61-8AC2-977C838B0AFA}"/>
          </ac:inkMkLst>
        </pc:inkChg>
        <pc:inkChg chg="del mod">
          <ac:chgData name="TAN Mei Yi [Harrisdale Senior High School]" userId="f9f029c9-d743-4d60-9f2c-e74bdec1ab07" providerId="ADAL" clId="{0EF038EF-0409-4D66-9DD3-7C41C3255176}" dt="2023-03-16T00:30:16.385" v="357"/>
          <ac:inkMkLst>
            <pc:docMk/>
            <pc:sldMk cId="2310438841" sldId="263"/>
            <ac:inkMk id="11" creationId="{60D35552-3DBE-4416-A28E-573561D5CEFC}"/>
          </ac:inkMkLst>
        </pc:inkChg>
        <pc:inkChg chg="del">
          <ac:chgData name="TAN Mei Yi [Harrisdale Senior High School]" userId="f9f029c9-d743-4d60-9f2c-e74bdec1ab07" providerId="ADAL" clId="{0EF038EF-0409-4D66-9DD3-7C41C3255176}" dt="2023-03-16T00:30:16.376" v="339"/>
          <ac:inkMkLst>
            <pc:docMk/>
            <pc:sldMk cId="2310438841" sldId="263"/>
            <ac:inkMk id="12" creationId="{D0D868F0-2CBE-44AC-9C07-E34BA5E74B43}"/>
          </ac:inkMkLst>
        </pc:inkChg>
        <pc:inkChg chg="del mod">
          <ac:chgData name="TAN Mei Yi [Harrisdale Senior High School]" userId="f9f029c9-d743-4d60-9f2c-e74bdec1ab07" providerId="ADAL" clId="{0EF038EF-0409-4D66-9DD3-7C41C3255176}" dt="2023-03-16T00:30:16.386" v="360"/>
          <ac:inkMkLst>
            <pc:docMk/>
            <pc:sldMk cId="2310438841" sldId="263"/>
            <ac:inkMk id="13" creationId="{EA98B9AA-BCC2-4860-9052-8C0CE49BC7E7}"/>
          </ac:inkMkLst>
        </pc:inkChg>
        <pc:inkChg chg="del mod">
          <ac:chgData name="TAN Mei Yi [Harrisdale Senior High School]" userId="f9f029c9-d743-4d60-9f2c-e74bdec1ab07" providerId="ADAL" clId="{0EF038EF-0409-4D66-9DD3-7C41C3255176}" dt="2023-03-16T00:30:16.381" v="347"/>
          <ac:inkMkLst>
            <pc:docMk/>
            <pc:sldMk cId="2310438841" sldId="263"/>
            <ac:inkMk id="14" creationId="{8E15C1D1-13C6-4709-83F8-104350AF5F3C}"/>
          </ac:inkMkLst>
        </pc:inkChg>
        <pc:inkChg chg="del mod">
          <ac:chgData name="TAN Mei Yi [Harrisdale Senior High School]" userId="f9f029c9-d743-4d60-9f2c-e74bdec1ab07" providerId="ADAL" clId="{0EF038EF-0409-4D66-9DD3-7C41C3255176}" dt="2023-03-16T00:30:16.381" v="349"/>
          <ac:inkMkLst>
            <pc:docMk/>
            <pc:sldMk cId="2310438841" sldId="263"/>
            <ac:inkMk id="15" creationId="{4BA49E8D-63B4-4012-958E-A5880EA1875A}"/>
          </ac:inkMkLst>
        </pc:inkChg>
        <pc:inkChg chg="del">
          <ac:chgData name="TAN Mei Yi [Harrisdale Senior High School]" userId="f9f029c9-d743-4d60-9f2c-e74bdec1ab07" providerId="ADAL" clId="{0EF038EF-0409-4D66-9DD3-7C41C3255176}" dt="2023-03-16T00:30:16.381" v="345"/>
          <ac:inkMkLst>
            <pc:docMk/>
            <pc:sldMk cId="2310438841" sldId="263"/>
            <ac:inkMk id="17" creationId="{65B6CDCE-B7C2-42F9-8072-2555CBC99A8D}"/>
          </ac:inkMkLst>
        </pc:inkChg>
        <pc:inkChg chg="del mod">
          <ac:chgData name="TAN Mei Yi [Harrisdale Senior High School]" userId="f9f029c9-d743-4d60-9f2c-e74bdec1ab07" providerId="ADAL" clId="{0EF038EF-0409-4D66-9DD3-7C41C3255176}" dt="2023-03-16T00:30:16.387" v="363"/>
          <ac:inkMkLst>
            <pc:docMk/>
            <pc:sldMk cId="2310438841" sldId="263"/>
            <ac:inkMk id="18" creationId="{14025024-F685-4855-A175-16561F03FADC}"/>
          </ac:inkMkLst>
        </pc:inkChg>
        <pc:inkChg chg="del mod">
          <ac:chgData name="TAN Mei Yi [Harrisdale Senior High School]" userId="f9f029c9-d743-4d60-9f2c-e74bdec1ab07" providerId="ADAL" clId="{0EF038EF-0409-4D66-9DD3-7C41C3255176}" dt="2023-03-16T00:30:16.383" v="354"/>
          <ac:inkMkLst>
            <pc:docMk/>
            <pc:sldMk cId="2310438841" sldId="263"/>
            <ac:inkMk id="19" creationId="{1A9EC89D-8EED-4D04-8EE5-143DC20A3A11}"/>
          </ac:inkMkLst>
        </pc:inkChg>
        <pc:inkChg chg="del">
          <ac:chgData name="TAN Mei Yi [Harrisdale Senior High School]" userId="f9f029c9-d743-4d60-9f2c-e74bdec1ab07" providerId="ADAL" clId="{0EF038EF-0409-4D66-9DD3-7C41C3255176}" dt="2023-03-16T00:30:16.380" v="344"/>
          <ac:inkMkLst>
            <pc:docMk/>
            <pc:sldMk cId="2310438841" sldId="263"/>
            <ac:inkMk id="21" creationId="{D70BAE92-9C40-44B4-BEB5-BB16FF51653C}"/>
          </ac:inkMkLst>
        </pc:inkChg>
        <pc:inkChg chg="del mod">
          <ac:chgData name="TAN Mei Yi [Harrisdale Senior High School]" userId="f9f029c9-d743-4d60-9f2c-e74bdec1ab07" providerId="ADAL" clId="{0EF038EF-0409-4D66-9DD3-7C41C3255176}" dt="2023-03-16T00:30:16.383" v="353"/>
          <ac:inkMkLst>
            <pc:docMk/>
            <pc:sldMk cId="2310438841" sldId="263"/>
            <ac:inkMk id="22" creationId="{407BE357-47BD-4C0F-93DD-98CF8F354C7E}"/>
          </ac:inkMkLst>
        </pc:inkChg>
        <pc:inkChg chg="del mod">
          <ac:chgData name="TAN Mei Yi [Harrisdale Senior High School]" userId="f9f029c9-d743-4d60-9f2c-e74bdec1ab07" providerId="ADAL" clId="{0EF038EF-0409-4D66-9DD3-7C41C3255176}" dt="2023-03-16T00:30:16.382" v="350"/>
          <ac:inkMkLst>
            <pc:docMk/>
            <pc:sldMk cId="2310438841" sldId="263"/>
            <ac:inkMk id="23" creationId="{79110A9F-A934-4988-A82C-65D02A0DCE92}"/>
          </ac:inkMkLst>
        </pc:inkChg>
        <pc:inkChg chg="del mod">
          <ac:chgData name="TAN Mei Yi [Harrisdale Senior High School]" userId="f9f029c9-d743-4d60-9f2c-e74bdec1ab07" providerId="ADAL" clId="{0EF038EF-0409-4D66-9DD3-7C41C3255176}" dt="2023-03-16T00:30:16.386" v="358"/>
          <ac:inkMkLst>
            <pc:docMk/>
            <pc:sldMk cId="2310438841" sldId="263"/>
            <ac:inkMk id="24" creationId="{7306BFE2-8973-4A6D-9523-976349143D50}"/>
          </ac:inkMkLst>
        </pc:inkChg>
        <pc:inkChg chg="del">
          <ac:chgData name="TAN Mei Yi [Harrisdale Senior High School]" userId="f9f029c9-d743-4d60-9f2c-e74bdec1ab07" providerId="ADAL" clId="{0EF038EF-0409-4D66-9DD3-7C41C3255176}" dt="2023-03-16T00:30:16.381" v="348"/>
          <ac:inkMkLst>
            <pc:docMk/>
            <pc:sldMk cId="2310438841" sldId="263"/>
            <ac:inkMk id="25" creationId="{A77EA6EE-6352-47FB-BD91-8CDDC0CB529B}"/>
          </ac:inkMkLst>
        </pc:inkChg>
        <pc:inkChg chg="del">
          <ac:chgData name="TAN Mei Yi [Harrisdale Senior High School]" userId="f9f029c9-d743-4d60-9f2c-e74bdec1ab07" providerId="ADAL" clId="{0EF038EF-0409-4D66-9DD3-7C41C3255176}" dt="2023-03-16T00:30:16.380" v="343"/>
          <ac:inkMkLst>
            <pc:docMk/>
            <pc:sldMk cId="2310438841" sldId="263"/>
            <ac:inkMk id="26" creationId="{C50E0759-7270-46D1-9306-38C298A7CC82}"/>
          </ac:inkMkLst>
        </pc:inkChg>
        <pc:inkChg chg="del">
          <ac:chgData name="TAN Mei Yi [Harrisdale Senior High School]" userId="f9f029c9-d743-4d60-9f2c-e74bdec1ab07" providerId="ADAL" clId="{0EF038EF-0409-4D66-9DD3-7C41C3255176}" dt="2023-03-16T00:30:16.377" v="340"/>
          <ac:inkMkLst>
            <pc:docMk/>
            <pc:sldMk cId="2310438841" sldId="263"/>
            <ac:inkMk id="27" creationId="{EE4DB570-D390-40D9-B8A9-C76D92820614}"/>
          </ac:inkMkLst>
        </pc:inkChg>
        <pc:inkChg chg="del mod">
          <ac:chgData name="TAN Mei Yi [Harrisdale Senior High School]" userId="f9f029c9-d743-4d60-9f2c-e74bdec1ab07" providerId="ADAL" clId="{0EF038EF-0409-4D66-9DD3-7C41C3255176}" dt="2023-03-16T00:30:16.386" v="362"/>
          <ac:inkMkLst>
            <pc:docMk/>
            <pc:sldMk cId="2310438841" sldId="263"/>
            <ac:inkMk id="28" creationId="{6A8DCC58-9990-4E43-BE8C-652535771045}"/>
          </ac:inkMkLst>
        </pc:inkChg>
        <pc:inkChg chg="del mod">
          <ac:chgData name="TAN Mei Yi [Harrisdale Senior High School]" userId="f9f029c9-d743-4d60-9f2c-e74bdec1ab07" providerId="ADAL" clId="{0EF038EF-0409-4D66-9DD3-7C41C3255176}" dt="2023-03-16T00:30:16.383" v="355"/>
          <ac:inkMkLst>
            <pc:docMk/>
            <pc:sldMk cId="2310438841" sldId="263"/>
            <ac:inkMk id="29" creationId="{A3842637-90EC-404F-AF11-6F4019ED4ECF}"/>
          </ac:inkMkLst>
        </pc:inkChg>
        <pc:inkChg chg="del mod">
          <ac:chgData name="TAN Mei Yi [Harrisdale Senior High School]" userId="f9f029c9-d743-4d60-9f2c-e74bdec1ab07" providerId="ADAL" clId="{0EF038EF-0409-4D66-9DD3-7C41C3255176}" dt="2023-03-16T00:30:16.386" v="361"/>
          <ac:inkMkLst>
            <pc:docMk/>
            <pc:sldMk cId="2310438841" sldId="263"/>
            <ac:inkMk id="30" creationId="{6BC71824-9992-4E02-8B37-2AE2C0565D5A}"/>
          </ac:inkMkLst>
        </pc:inkChg>
        <pc:inkChg chg="del mod">
          <ac:chgData name="TAN Mei Yi [Harrisdale Senior High School]" userId="f9f029c9-d743-4d60-9f2c-e74bdec1ab07" providerId="ADAL" clId="{0EF038EF-0409-4D66-9DD3-7C41C3255176}" dt="2023-03-16T00:30:16.377" v="341"/>
          <ac:inkMkLst>
            <pc:docMk/>
            <pc:sldMk cId="2310438841" sldId="263"/>
            <ac:inkMk id="31" creationId="{7E09547B-F9A2-4E16-9D30-312670BB3176}"/>
          </ac:inkMkLst>
        </pc:inkChg>
        <pc:inkChg chg="del mod">
          <ac:chgData name="TAN Mei Yi [Harrisdale Senior High School]" userId="f9f029c9-d743-4d60-9f2c-e74bdec1ab07" providerId="ADAL" clId="{0EF038EF-0409-4D66-9DD3-7C41C3255176}" dt="2023-03-16T00:30:16.387" v="364"/>
          <ac:inkMkLst>
            <pc:docMk/>
            <pc:sldMk cId="2310438841" sldId="263"/>
            <ac:inkMk id="32" creationId="{5658E261-D4D6-4779-AA04-D6BC19E5946E}"/>
          </ac:inkMkLst>
        </pc:inkChg>
        <pc:inkChg chg="del mod">
          <ac:chgData name="TAN Mei Yi [Harrisdale Senior High School]" userId="f9f029c9-d743-4d60-9f2c-e74bdec1ab07" providerId="ADAL" clId="{0EF038EF-0409-4D66-9DD3-7C41C3255176}" dt="2023-03-16T00:30:16.382" v="351"/>
          <ac:inkMkLst>
            <pc:docMk/>
            <pc:sldMk cId="2310438841" sldId="263"/>
            <ac:inkMk id="33" creationId="{90B8DB1A-4809-4DB5-AB4D-5EFF3AA64331}"/>
          </ac:inkMkLst>
        </pc:inkChg>
        <pc:inkChg chg="del mod">
          <ac:chgData name="TAN Mei Yi [Harrisdale Senior High School]" userId="f9f029c9-d743-4d60-9f2c-e74bdec1ab07" providerId="ADAL" clId="{0EF038EF-0409-4D66-9DD3-7C41C3255176}" dt="2023-03-16T00:30:16.378" v="342"/>
          <ac:inkMkLst>
            <pc:docMk/>
            <pc:sldMk cId="2310438841" sldId="263"/>
            <ac:inkMk id="34" creationId="{9CE6342B-32CF-428E-8391-20A8959656D2}"/>
          </ac:inkMkLst>
        </pc:inkChg>
        <pc:inkChg chg="del">
          <ac:chgData name="TAN Mei Yi [Harrisdale Senior High School]" userId="f9f029c9-d743-4d60-9f2c-e74bdec1ab07" providerId="ADAL" clId="{0EF038EF-0409-4D66-9DD3-7C41C3255176}" dt="2023-03-16T00:31:16" v="419"/>
          <ac:inkMkLst>
            <pc:docMk/>
            <pc:sldMk cId="2310438841" sldId="263"/>
            <ac:inkMk id="37" creationId="{F8627ACB-2C64-4500-B0DD-96C38BF8D8EB}"/>
          </ac:inkMkLst>
        </pc:inkChg>
        <pc:inkChg chg="del mod">
          <ac:chgData name="TAN Mei Yi [Harrisdale Senior High School]" userId="f9f029c9-d743-4d60-9f2c-e74bdec1ab07" providerId="ADAL" clId="{0EF038EF-0409-4D66-9DD3-7C41C3255176}" dt="2023-03-16T00:31:16.001" v="421"/>
          <ac:inkMkLst>
            <pc:docMk/>
            <pc:sldMk cId="2310438841" sldId="263"/>
            <ac:inkMk id="38" creationId="{15BC2694-B06B-4ED4-AB54-0484F8B9A086}"/>
          </ac:inkMkLst>
        </pc:inkChg>
        <pc:inkChg chg="del mod">
          <ac:chgData name="TAN Mei Yi [Harrisdale Senior High School]" userId="f9f029c9-d743-4d60-9f2c-e74bdec1ab07" providerId="ADAL" clId="{0EF038EF-0409-4D66-9DD3-7C41C3255176}" dt="2023-03-16T00:31:15.998" v="414"/>
          <ac:inkMkLst>
            <pc:docMk/>
            <pc:sldMk cId="2310438841" sldId="263"/>
            <ac:inkMk id="40" creationId="{31CC9463-9322-4C58-80C4-EA5A5A62F971}"/>
          </ac:inkMkLst>
        </pc:inkChg>
        <pc:inkChg chg="del mod">
          <ac:chgData name="TAN Mei Yi [Harrisdale Senior High School]" userId="f9f029c9-d743-4d60-9f2c-e74bdec1ab07" providerId="ADAL" clId="{0EF038EF-0409-4D66-9DD3-7C41C3255176}" dt="2023-03-16T00:31:15.999" v="417"/>
          <ac:inkMkLst>
            <pc:docMk/>
            <pc:sldMk cId="2310438841" sldId="263"/>
            <ac:inkMk id="41" creationId="{8939017D-756F-4CA5-8224-98CC011088FD}"/>
          </ac:inkMkLst>
        </pc:inkChg>
        <pc:inkChg chg="del">
          <ac:chgData name="TAN Mei Yi [Harrisdale Senior High School]" userId="f9f029c9-d743-4d60-9f2c-e74bdec1ab07" providerId="ADAL" clId="{0EF038EF-0409-4D66-9DD3-7C41C3255176}" dt="2023-03-16T00:31:15.998" v="413"/>
          <ac:inkMkLst>
            <pc:docMk/>
            <pc:sldMk cId="2310438841" sldId="263"/>
            <ac:inkMk id="42" creationId="{829FC2B2-F1CA-412B-B6CA-9D2F99455396}"/>
          </ac:inkMkLst>
        </pc:inkChg>
        <pc:inkChg chg="del mod">
          <ac:chgData name="TAN Mei Yi [Harrisdale Senior High School]" userId="f9f029c9-d743-4d60-9f2c-e74bdec1ab07" providerId="ADAL" clId="{0EF038EF-0409-4D66-9DD3-7C41C3255176}" dt="2023-03-16T00:31:16.002" v="426"/>
          <ac:inkMkLst>
            <pc:docMk/>
            <pc:sldMk cId="2310438841" sldId="263"/>
            <ac:inkMk id="43" creationId="{56EDFC1D-3ADA-4563-AE45-13632C527453}"/>
          </ac:inkMkLst>
        </pc:inkChg>
        <pc:inkChg chg="del mod">
          <ac:chgData name="TAN Mei Yi [Harrisdale Senior High School]" userId="f9f029c9-d743-4d60-9f2c-e74bdec1ab07" providerId="ADAL" clId="{0EF038EF-0409-4D66-9DD3-7C41C3255176}" dt="2023-03-16T00:31:15.999" v="418"/>
          <ac:inkMkLst>
            <pc:docMk/>
            <pc:sldMk cId="2310438841" sldId="263"/>
            <ac:inkMk id="44" creationId="{FCE9833F-D7DE-44B8-B259-4EED93E1F6D9}"/>
          </ac:inkMkLst>
        </pc:inkChg>
        <pc:inkChg chg="del">
          <ac:chgData name="TAN Mei Yi [Harrisdale Senior High School]" userId="f9f029c9-d743-4d60-9f2c-e74bdec1ab07" providerId="ADAL" clId="{0EF038EF-0409-4D66-9DD3-7C41C3255176}" dt="2023-03-16T00:31:16.001" v="420"/>
          <ac:inkMkLst>
            <pc:docMk/>
            <pc:sldMk cId="2310438841" sldId="263"/>
            <ac:inkMk id="45" creationId="{F03DF906-08E0-41B5-8520-3D7FC802464A}"/>
          </ac:inkMkLst>
        </pc:inkChg>
        <pc:inkChg chg="del">
          <ac:chgData name="TAN Mei Yi [Harrisdale Senior High School]" userId="f9f029c9-d743-4d60-9f2c-e74bdec1ab07" providerId="ADAL" clId="{0EF038EF-0409-4D66-9DD3-7C41C3255176}" dt="2023-03-16T00:31:15.996" v="410"/>
          <ac:inkMkLst>
            <pc:docMk/>
            <pc:sldMk cId="2310438841" sldId="263"/>
            <ac:inkMk id="47" creationId="{9007F66B-EE41-40DB-8424-DF008938FEE2}"/>
          </ac:inkMkLst>
        </pc:inkChg>
        <pc:inkChg chg="del mod">
          <ac:chgData name="TAN Mei Yi [Harrisdale Senior High School]" userId="f9f029c9-d743-4d60-9f2c-e74bdec1ab07" providerId="ADAL" clId="{0EF038EF-0409-4D66-9DD3-7C41C3255176}" dt="2023-03-16T00:31:16.001" v="422"/>
          <ac:inkMkLst>
            <pc:docMk/>
            <pc:sldMk cId="2310438841" sldId="263"/>
            <ac:inkMk id="48" creationId="{EEA980D2-DF73-4F71-BE1B-A2AF242EF6F3}"/>
          </ac:inkMkLst>
        </pc:inkChg>
        <pc:inkChg chg="del">
          <ac:chgData name="TAN Mei Yi [Harrisdale Senior High School]" userId="f9f029c9-d743-4d60-9f2c-e74bdec1ab07" providerId="ADAL" clId="{0EF038EF-0409-4D66-9DD3-7C41C3255176}" dt="2023-03-16T00:31:15.997" v="411"/>
          <ac:inkMkLst>
            <pc:docMk/>
            <pc:sldMk cId="2310438841" sldId="263"/>
            <ac:inkMk id="49" creationId="{0A0A3363-3379-4D91-8493-E533FA203E7A}"/>
          </ac:inkMkLst>
        </pc:inkChg>
        <pc:inkChg chg="del mod">
          <ac:chgData name="TAN Mei Yi [Harrisdale Senior High School]" userId="f9f029c9-d743-4d60-9f2c-e74bdec1ab07" providerId="ADAL" clId="{0EF038EF-0409-4D66-9DD3-7C41C3255176}" dt="2023-03-16T00:31:16.002" v="425"/>
          <ac:inkMkLst>
            <pc:docMk/>
            <pc:sldMk cId="2310438841" sldId="263"/>
            <ac:inkMk id="50" creationId="{563A9B54-5789-40DF-912E-9F4CB5FA6C16}"/>
          </ac:inkMkLst>
        </pc:inkChg>
        <pc:inkChg chg="del mod">
          <ac:chgData name="TAN Mei Yi [Harrisdale Senior High School]" userId="f9f029c9-d743-4d60-9f2c-e74bdec1ab07" providerId="ADAL" clId="{0EF038EF-0409-4D66-9DD3-7C41C3255176}" dt="2023-03-16T00:31:16.002" v="424"/>
          <ac:inkMkLst>
            <pc:docMk/>
            <pc:sldMk cId="2310438841" sldId="263"/>
            <ac:inkMk id="51" creationId="{C9E50F24-17D1-4C2A-92AE-0858B36260EB}"/>
          </ac:inkMkLst>
        </pc:inkChg>
        <pc:inkChg chg="del mod">
          <ac:chgData name="TAN Mei Yi [Harrisdale Senior High School]" userId="f9f029c9-d743-4d60-9f2c-e74bdec1ab07" providerId="ADAL" clId="{0EF038EF-0409-4D66-9DD3-7C41C3255176}" dt="2023-03-16T00:31:15.999" v="416"/>
          <ac:inkMkLst>
            <pc:docMk/>
            <pc:sldMk cId="2310438841" sldId="263"/>
            <ac:inkMk id="52" creationId="{829AC632-479D-4483-9DC9-752EBD7C91DE}"/>
          </ac:inkMkLst>
        </pc:inkChg>
        <pc:inkChg chg="del mod">
          <ac:chgData name="TAN Mei Yi [Harrisdale Senior High School]" userId="f9f029c9-d743-4d60-9f2c-e74bdec1ab07" providerId="ADAL" clId="{0EF038EF-0409-4D66-9DD3-7C41C3255176}" dt="2023-03-16T00:31:15.998" v="415"/>
          <ac:inkMkLst>
            <pc:docMk/>
            <pc:sldMk cId="2310438841" sldId="263"/>
            <ac:inkMk id="53" creationId="{C7A2C024-2370-4C7D-9950-2339B0EB5F48}"/>
          </ac:inkMkLst>
        </pc:inkChg>
        <pc:inkChg chg="del">
          <ac:chgData name="TAN Mei Yi [Harrisdale Senior High School]" userId="f9f029c9-d743-4d60-9f2c-e74bdec1ab07" providerId="ADAL" clId="{0EF038EF-0409-4D66-9DD3-7C41C3255176}" dt="2023-03-16T00:31:15.997" v="412"/>
          <ac:inkMkLst>
            <pc:docMk/>
            <pc:sldMk cId="2310438841" sldId="263"/>
            <ac:inkMk id="54" creationId="{7832C105-C1B1-42FA-9265-9B757DD252F0}"/>
          </ac:inkMkLst>
        </pc:inkChg>
        <pc:inkChg chg="del mod">
          <ac:chgData name="TAN Mei Yi [Harrisdale Senior High School]" userId="f9f029c9-d743-4d60-9f2c-e74bdec1ab07" providerId="ADAL" clId="{0EF038EF-0409-4D66-9DD3-7C41C3255176}" dt="2023-03-16T00:31:16.001" v="423"/>
          <ac:inkMkLst>
            <pc:docMk/>
            <pc:sldMk cId="2310438841" sldId="263"/>
            <ac:inkMk id="55" creationId="{AB6EF5A6-B1A2-4D9F-BC3B-4BDD98216F90}"/>
          </ac:inkMkLst>
        </pc:inkChg>
        <pc:inkChg chg="mod">
          <ac:chgData name="TAN Mei Yi [Harrisdale Senior High School]" userId="f9f029c9-d743-4d60-9f2c-e74bdec1ab07" providerId="ADAL" clId="{0EF038EF-0409-4D66-9DD3-7C41C3255176}" dt="2023-03-16T00:34:59.424" v="471" actId="164"/>
          <ac:inkMkLst>
            <pc:docMk/>
            <pc:sldMk cId="2310438841" sldId="263"/>
            <ac:inkMk id="113" creationId="{182C8ABD-7243-44E6-B7C1-566B0364B8AF}"/>
          </ac:inkMkLst>
        </pc:inkChg>
        <pc:inkChg chg="mod">
          <ac:chgData name="TAN Mei Yi [Harrisdale Senior High School]" userId="f9f029c9-d743-4d60-9f2c-e74bdec1ab07" providerId="ADAL" clId="{0EF038EF-0409-4D66-9DD3-7C41C3255176}" dt="2023-03-16T00:34:59.424" v="471" actId="164"/>
          <ac:inkMkLst>
            <pc:docMk/>
            <pc:sldMk cId="2310438841" sldId="263"/>
            <ac:inkMk id="119" creationId="{14616634-F7F2-4EA9-83F6-6EC785C2A92D}"/>
          </ac:inkMkLst>
        </pc:inkChg>
        <pc:inkChg chg="mod">
          <ac:chgData name="TAN Mei Yi [Harrisdale Senior High School]" userId="f9f029c9-d743-4d60-9f2c-e74bdec1ab07" providerId="ADAL" clId="{0EF038EF-0409-4D66-9DD3-7C41C3255176}" dt="2023-03-16T00:34:59.424" v="471" actId="164"/>
          <ac:inkMkLst>
            <pc:docMk/>
            <pc:sldMk cId="2310438841" sldId="263"/>
            <ac:inkMk id="120" creationId="{3BAB22F8-75C3-45B6-8151-A5336C803787}"/>
          </ac:inkMkLst>
        </pc:inkChg>
        <pc:inkChg chg="del">
          <ac:chgData name="TAN Mei Yi [Harrisdale Senior High School]" userId="f9f029c9-d743-4d60-9f2c-e74bdec1ab07" providerId="ADAL" clId="{0EF038EF-0409-4D66-9DD3-7C41C3255176}" dt="2023-03-16T01:53:37.482" v="647" actId="478"/>
          <ac:inkMkLst>
            <pc:docMk/>
            <pc:sldMk cId="2310438841" sldId="263"/>
            <ac:inkMk id="188" creationId="{40BE8CE0-2C7A-44F7-B0CF-EF2C0A8DC1EA}"/>
          </ac:inkMkLst>
        </pc:inkChg>
        <pc:inkChg chg="del">
          <ac:chgData name="TAN Mei Yi [Harrisdale Senior High School]" userId="f9f029c9-d743-4d60-9f2c-e74bdec1ab07" providerId="ADAL" clId="{0EF038EF-0409-4D66-9DD3-7C41C3255176}" dt="2023-03-16T01:53:37.482" v="647" actId="478"/>
          <ac:inkMkLst>
            <pc:docMk/>
            <pc:sldMk cId="2310438841" sldId="263"/>
            <ac:inkMk id="189" creationId="{51840A32-B66B-4045-9483-5819B36B20A2}"/>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2" creationId="{3028FCDB-E1B6-415C-B58F-84EFC800E9F4}"/>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3" creationId="{9E43A7C0-D842-4863-983C-87FC41B2E08F}"/>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7" creationId="{0446C67B-892C-4852-A55C-C9F3447E7951}"/>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9" creationId="{0641002C-72EC-4757-AC0B-E718F7A19F4A}"/>
          </ac:inkMkLst>
        </pc:inkChg>
        <pc:inkChg chg="del">
          <ac:chgData name="TAN Mei Yi [Harrisdale Senior High School]" userId="f9f029c9-d743-4d60-9f2c-e74bdec1ab07" providerId="ADAL" clId="{0EF038EF-0409-4D66-9DD3-7C41C3255176}" dt="2023-03-16T01:53:37.482" v="647" actId="478"/>
          <ac:inkMkLst>
            <pc:docMk/>
            <pc:sldMk cId="2310438841" sldId="263"/>
            <ac:inkMk id="206" creationId="{81F207BA-6FE8-4D9F-BC9E-7D4BCC2C9E35}"/>
          </ac:inkMkLst>
        </pc:inkChg>
        <pc:inkChg chg="del">
          <ac:chgData name="TAN Mei Yi [Harrisdale Senior High School]" userId="f9f029c9-d743-4d60-9f2c-e74bdec1ab07" providerId="ADAL" clId="{0EF038EF-0409-4D66-9DD3-7C41C3255176}" dt="2023-03-16T01:53:37.482" v="647" actId="478"/>
          <ac:inkMkLst>
            <pc:docMk/>
            <pc:sldMk cId="2310438841" sldId="263"/>
            <ac:inkMk id="208" creationId="{EBCA5417-B4DB-4278-8A2E-9F2C8C895A9D}"/>
          </ac:inkMkLst>
        </pc:inkChg>
        <pc:inkChg chg="mod topLvl">
          <ac:chgData name="TAN Mei Yi [Harrisdale Senior High School]" userId="f9f029c9-d743-4d60-9f2c-e74bdec1ab07" providerId="ADAL" clId="{0EF038EF-0409-4D66-9DD3-7C41C3255176}" dt="2023-03-16T01:55:10.345" v="722" actId="164"/>
          <ac:inkMkLst>
            <pc:docMk/>
            <pc:sldMk cId="2310438841" sldId="263"/>
            <ac:inkMk id="253" creationId="{519D2857-1F9F-46FF-BB6D-BF1E7F36A5A4}"/>
          </ac:inkMkLst>
        </pc:inkChg>
        <pc:inkChg chg="mod topLvl">
          <ac:chgData name="TAN Mei Yi [Harrisdale Senior High School]" userId="f9f029c9-d743-4d60-9f2c-e74bdec1ab07" providerId="ADAL" clId="{0EF038EF-0409-4D66-9DD3-7C41C3255176}" dt="2023-03-16T01:55:10.345" v="722" actId="164"/>
          <ac:inkMkLst>
            <pc:docMk/>
            <pc:sldMk cId="2310438841" sldId="263"/>
            <ac:inkMk id="254" creationId="{B2FD7604-1009-4126-AF24-21FA4850648E}"/>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56" creationId="{8420AE4B-EC28-4828-8904-D1EB135AFC2A}"/>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57" creationId="{4A64828C-25F9-40D3-8741-4B6034D9F6EF}"/>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58" creationId="{4049EF4E-E69B-42D6-87BA-88D98C3F4866}"/>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78" creationId="{5EF7C84D-12F7-48E6-AAAE-479C8FE15398}"/>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79" creationId="{BE4ECB52-C4EF-464E-8973-1B448D81700D}"/>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0" creationId="{26A90C3D-C6AA-4584-8711-E9CC2E68A6FC}"/>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1" creationId="{A64FB7C3-347A-491F-BBE9-0DDAE83FF7B9}"/>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2" creationId="{0C4EEC85-EE71-437B-9AEA-3C948D8B49EA}"/>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3" creationId="{6F9CA152-14DF-40B4-B04E-E6BF78779AC2}"/>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4" creationId="{9E87F7ED-1EE2-4F33-A20E-AC4A9DD2FB27}"/>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5" creationId="{1994E2A4-AD60-4B66-9408-6B425A994731}"/>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6" creationId="{D9FFABB7-0B90-40DC-92C4-BD57A5FAA894}"/>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7" creationId="{D71BC0DF-3651-4B62-BE4D-1BA6DCECEEB7}"/>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8" creationId="{C06876E5-2EFD-4745-8DD8-D28168D48DAE}"/>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90" creationId="{CAFC5C20-EF9B-494C-A7CD-7C9BE868E2D4}"/>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91" creationId="{C6A8CCBE-2C80-43AA-AF8F-B88A01BDC7AC}"/>
          </ac:inkMkLst>
        </pc:inkChg>
        <pc:inkChg chg="del">
          <ac:chgData name="TAN Mei Yi [Harrisdale Senior High School]" userId="f9f029c9-d743-4d60-9f2c-e74bdec1ab07" providerId="ADAL" clId="{0EF038EF-0409-4D66-9DD3-7C41C3255176}" dt="2023-03-16T01:57:03.661" v="781" actId="478"/>
          <ac:inkMkLst>
            <pc:docMk/>
            <pc:sldMk cId="2310438841" sldId="263"/>
            <ac:inkMk id="337" creationId="{912D91BF-4CE1-4B80-B373-5EEB2A845512}"/>
          </ac:inkMkLst>
        </pc:inkChg>
      </pc:sldChg>
      <pc:sldChg chg="del">
        <pc:chgData name="TAN Mei Yi [Harrisdale Senior High School]" userId="f9f029c9-d743-4d60-9f2c-e74bdec1ab07" providerId="ADAL" clId="{0EF038EF-0409-4D66-9DD3-7C41C3255176}" dt="2023-03-16T00:11:03.756" v="283" actId="47"/>
        <pc:sldMkLst>
          <pc:docMk/>
          <pc:sldMk cId="3956995671" sldId="264"/>
        </pc:sldMkLst>
      </pc:sldChg>
      <pc:sldChg chg="addSp delSp modSp add del mod">
        <pc:chgData name="TAN Mei Yi [Harrisdale Senior High School]" userId="f9f029c9-d743-4d60-9f2c-e74bdec1ab07" providerId="ADAL" clId="{0EF038EF-0409-4D66-9DD3-7C41C3255176}" dt="2023-03-16T02:03:45.680" v="1057" actId="47"/>
        <pc:sldMkLst>
          <pc:docMk/>
          <pc:sldMk cId="3086715631" sldId="265"/>
        </pc:sldMkLst>
        <pc:spChg chg="add mod">
          <ac:chgData name="TAN Mei Yi [Harrisdale Senior High School]" userId="f9f029c9-d743-4d60-9f2c-e74bdec1ab07" providerId="ADAL" clId="{0EF038EF-0409-4D66-9DD3-7C41C3255176}" dt="2023-03-16T00:11:11.856" v="285"/>
          <ac:spMkLst>
            <pc:docMk/>
            <pc:sldMk cId="3086715631" sldId="265"/>
            <ac:spMk id="3" creationId="{FF55777D-7F8A-28C1-CF6C-FCD804BE610F}"/>
          </ac:spMkLst>
        </pc:spChg>
        <pc:spChg chg="del">
          <ac:chgData name="TAN Mei Yi [Harrisdale Senior High School]" userId="f9f029c9-d743-4d60-9f2c-e74bdec1ab07" providerId="ADAL" clId="{0EF038EF-0409-4D66-9DD3-7C41C3255176}" dt="2023-03-16T00:11:11.457" v="284" actId="478"/>
          <ac:spMkLst>
            <pc:docMk/>
            <pc:sldMk cId="3086715631" sldId="265"/>
            <ac:spMk id="4" creationId="{D38FC9CE-25E9-4A35-B1FE-D3EF895F0A64}"/>
          </ac:spMkLst>
        </pc:spChg>
      </pc:sldChg>
      <pc:sldChg chg="addSp delSp modSp add mod modAnim">
        <pc:chgData name="TAN Mei Yi [Harrisdale Senior High School]" userId="f9f029c9-d743-4d60-9f2c-e74bdec1ab07" providerId="ADAL" clId="{0EF038EF-0409-4D66-9DD3-7C41C3255176}" dt="2023-03-16T02:03:38.419" v="1056" actId="1076"/>
        <pc:sldMkLst>
          <pc:docMk/>
          <pc:sldMk cId="3191848351" sldId="267"/>
        </pc:sldMkLst>
        <pc:spChg chg="add mod">
          <ac:chgData name="TAN Mei Yi [Harrisdale Senior High School]" userId="f9f029c9-d743-4d60-9f2c-e74bdec1ab07" providerId="ADAL" clId="{0EF038EF-0409-4D66-9DD3-7C41C3255176}" dt="2023-03-16T00:11:17.139" v="287"/>
          <ac:spMkLst>
            <pc:docMk/>
            <pc:sldMk cId="3191848351" sldId="267"/>
            <ac:spMk id="2" creationId="{68B88AC1-26F2-4C64-E895-7710DE02D098}"/>
          </ac:spMkLst>
        </pc:spChg>
        <pc:spChg chg="add mod">
          <ac:chgData name="TAN Mei Yi [Harrisdale Senior High School]" userId="f9f029c9-d743-4d60-9f2c-e74bdec1ab07" providerId="ADAL" clId="{0EF038EF-0409-4D66-9DD3-7C41C3255176}" dt="2023-03-16T02:00:06.186" v="888" actId="1076"/>
          <ac:spMkLst>
            <pc:docMk/>
            <pc:sldMk cId="3191848351" sldId="267"/>
            <ac:spMk id="3" creationId="{4B0B149D-1B77-1CC0-6F0B-F52A0BFDC24A}"/>
          </ac:spMkLst>
        </pc:spChg>
        <pc:spChg chg="del">
          <ac:chgData name="TAN Mei Yi [Harrisdale Senior High School]" userId="f9f029c9-d743-4d60-9f2c-e74bdec1ab07" providerId="ADAL" clId="{0EF038EF-0409-4D66-9DD3-7C41C3255176}" dt="2023-03-16T00:11:16.700" v="286" actId="478"/>
          <ac:spMkLst>
            <pc:docMk/>
            <pc:sldMk cId="3191848351" sldId="267"/>
            <ac:spMk id="4" creationId="{C5E8D223-2281-44F8-888F-D57C0D649343}"/>
          </ac:spMkLst>
        </pc:spChg>
        <pc:spChg chg="add mod">
          <ac:chgData name="TAN Mei Yi [Harrisdale Senior High School]" userId="f9f029c9-d743-4d60-9f2c-e74bdec1ab07" providerId="ADAL" clId="{0EF038EF-0409-4D66-9DD3-7C41C3255176}" dt="2023-03-16T02:00:06.186" v="888" actId="1076"/>
          <ac:spMkLst>
            <pc:docMk/>
            <pc:sldMk cId="3191848351" sldId="267"/>
            <ac:spMk id="6" creationId="{46364AE7-46A0-E3BC-7322-4E0B72E8C96D}"/>
          </ac:spMkLst>
        </pc:spChg>
        <pc:spChg chg="add mod">
          <ac:chgData name="TAN Mei Yi [Harrisdale Senior High School]" userId="f9f029c9-d743-4d60-9f2c-e74bdec1ab07" providerId="ADAL" clId="{0EF038EF-0409-4D66-9DD3-7C41C3255176}" dt="2023-03-16T02:00:16.675" v="891" actId="1076"/>
          <ac:spMkLst>
            <pc:docMk/>
            <pc:sldMk cId="3191848351" sldId="267"/>
            <ac:spMk id="7" creationId="{E0F66834-3A29-04BC-486A-4AADC019BB37}"/>
          </ac:spMkLst>
        </pc:spChg>
        <pc:spChg chg="add mod">
          <ac:chgData name="TAN Mei Yi [Harrisdale Senior High School]" userId="f9f029c9-d743-4d60-9f2c-e74bdec1ab07" providerId="ADAL" clId="{0EF038EF-0409-4D66-9DD3-7C41C3255176}" dt="2023-03-16T02:00:09.558" v="889" actId="1076"/>
          <ac:spMkLst>
            <pc:docMk/>
            <pc:sldMk cId="3191848351" sldId="267"/>
            <ac:spMk id="8" creationId="{691913A1-93C1-F0CF-F431-002E1519E6B0}"/>
          </ac:spMkLst>
        </pc:spChg>
        <pc:spChg chg="add mod">
          <ac:chgData name="TAN Mei Yi [Harrisdale Senior High School]" userId="f9f029c9-d743-4d60-9f2c-e74bdec1ab07" providerId="ADAL" clId="{0EF038EF-0409-4D66-9DD3-7C41C3255176}" dt="2023-03-16T02:00:12.817" v="890" actId="1076"/>
          <ac:spMkLst>
            <pc:docMk/>
            <pc:sldMk cId="3191848351" sldId="267"/>
            <ac:spMk id="9" creationId="{E5B1FA9A-9F43-737F-CEEA-51262A901DDE}"/>
          </ac:spMkLst>
        </pc:spChg>
        <pc:spChg chg="add mod">
          <ac:chgData name="TAN Mei Yi [Harrisdale Senior High School]" userId="f9f029c9-d743-4d60-9f2c-e74bdec1ab07" providerId="ADAL" clId="{0EF038EF-0409-4D66-9DD3-7C41C3255176}" dt="2023-03-16T02:00:26.478" v="895" actId="20577"/>
          <ac:spMkLst>
            <pc:docMk/>
            <pc:sldMk cId="3191848351" sldId="267"/>
            <ac:spMk id="10" creationId="{55784C92-9FA0-F974-409B-9C1856DDBEBF}"/>
          </ac:spMkLst>
        </pc:spChg>
        <pc:spChg chg="add mod">
          <ac:chgData name="TAN Mei Yi [Harrisdale Senior High School]" userId="f9f029c9-d743-4d60-9f2c-e74bdec1ab07" providerId="ADAL" clId="{0EF038EF-0409-4D66-9DD3-7C41C3255176}" dt="2023-03-16T02:03:38.419" v="1056" actId="1076"/>
          <ac:spMkLst>
            <pc:docMk/>
            <pc:sldMk cId="3191848351" sldId="267"/>
            <ac:spMk id="11" creationId="{8100B15A-CA1A-AD6B-6FF9-37B29802BD1E}"/>
          </ac:spMkLst>
        </pc:spChg>
        <pc:spChg chg="add mod">
          <ac:chgData name="TAN Mei Yi [Harrisdale Senior High School]" userId="f9f029c9-d743-4d60-9f2c-e74bdec1ab07" providerId="ADAL" clId="{0EF038EF-0409-4D66-9DD3-7C41C3255176}" dt="2023-03-16T02:02:20.066" v="993" actId="1076"/>
          <ac:spMkLst>
            <pc:docMk/>
            <pc:sldMk cId="3191848351" sldId="267"/>
            <ac:spMk id="12" creationId="{C26282BE-A326-CCA5-1A90-E4F3E9B525E1}"/>
          </ac:spMkLst>
        </pc:spChg>
        <pc:spChg chg="add mod">
          <ac:chgData name="TAN Mei Yi [Harrisdale Senior High School]" userId="f9f029c9-d743-4d60-9f2c-e74bdec1ab07" providerId="ADAL" clId="{0EF038EF-0409-4D66-9DD3-7C41C3255176}" dt="2023-03-16T02:02:20.066" v="993" actId="1076"/>
          <ac:spMkLst>
            <pc:docMk/>
            <pc:sldMk cId="3191848351" sldId="267"/>
            <ac:spMk id="13" creationId="{BE06B7D9-F31A-45CC-E6F3-E8C63248ADE3}"/>
          </ac:spMkLst>
        </pc:spChg>
        <pc:spChg chg="add mod">
          <ac:chgData name="TAN Mei Yi [Harrisdale Senior High School]" userId="f9f029c9-d743-4d60-9f2c-e74bdec1ab07" providerId="ADAL" clId="{0EF038EF-0409-4D66-9DD3-7C41C3255176}" dt="2023-03-16T02:02:23.817" v="994" actId="1076"/>
          <ac:spMkLst>
            <pc:docMk/>
            <pc:sldMk cId="3191848351" sldId="267"/>
            <ac:spMk id="14" creationId="{3117D020-8E1F-0335-69F9-DF3F026A2868}"/>
          </ac:spMkLst>
        </pc:spChg>
        <pc:spChg chg="add mod">
          <ac:chgData name="TAN Mei Yi [Harrisdale Senior High School]" userId="f9f029c9-d743-4d60-9f2c-e74bdec1ab07" providerId="ADAL" clId="{0EF038EF-0409-4D66-9DD3-7C41C3255176}" dt="2023-03-16T02:02:27.785" v="995" actId="1076"/>
          <ac:spMkLst>
            <pc:docMk/>
            <pc:sldMk cId="3191848351" sldId="267"/>
            <ac:spMk id="15" creationId="{3A28B382-6B75-88F6-9D4F-EAB6C1045334}"/>
          </ac:spMkLst>
        </pc:spChg>
        <pc:spChg chg="add mod">
          <ac:chgData name="TAN Mei Yi [Harrisdale Senior High School]" userId="f9f029c9-d743-4d60-9f2c-e74bdec1ab07" providerId="ADAL" clId="{0EF038EF-0409-4D66-9DD3-7C41C3255176}" dt="2023-03-16T02:02:45.071" v="1008" actId="1076"/>
          <ac:spMkLst>
            <pc:docMk/>
            <pc:sldMk cId="3191848351" sldId="267"/>
            <ac:spMk id="16" creationId="{DCFE15B5-912E-362E-36EE-8F21A147F518}"/>
          </ac:spMkLst>
        </pc:spChg>
        <pc:spChg chg="add mod">
          <ac:chgData name="TAN Mei Yi [Harrisdale Senior High School]" userId="f9f029c9-d743-4d60-9f2c-e74bdec1ab07" providerId="ADAL" clId="{0EF038EF-0409-4D66-9DD3-7C41C3255176}" dt="2023-03-16T02:03:00.009" v="1023" actId="6549"/>
          <ac:spMkLst>
            <pc:docMk/>
            <pc:sldMk cId="3191848351" sldId="267"/>
            <ac:spMk id="17" creationId="{467A03C6-1335-CCBE-24FF-213A5130C906}"/>
          </ac:spMkLst>
        </pc:spChg>
        <pc:spChg chg="add mod">
          <ac:chgData name="TAN Mei Yi [Harrisdale Senior High School]" userId="f9f029c9-d743-4d60-9f2c-e74bdec1ab07" providerId="ADAL" clId="{0EF038EF-0409-4D66-9DD3-7C41C3255176}" dt="2023-03-16T02:03:08.101" v="1027" actId="20577"/>
          <ac:spMkLst>
            <pc:docMk/>
            <pc:sldMk cId="3191848351" sldId="267"/>
            <ac:spMk id="18" creationId="{8C4ABB62-54AC-730F-9533-6C98D8C220A6}"/>
          </ac:spMkLst>
        </pc:spChg>
        <pc:spChg chg="add mod">
          <ac:chgData name="TAN Mei Yi [Harrisdale Senior High School]" userId="f9f029c9-d743-4d60-9f2c-e74bdec1ab07" providerId="ADAL" clId="{0EF038EF-0409-4D66-9DD3-7C41C3255176}" dt="2023-03-16T02:03:12.022" v="1028"/>
          <ac:spMkLst>
            <pc:docMk/>
            <pc:sldMk cId="3191848351" sldId="267"/>
            <ac:spMk id="19" creationId="{410967D3-E479-122C-4BD2-F93C16DAE2C6}"/>
          </ac:spMkLst>
        </pc:spChg>
      </pc:sldChg>
      <pc:sldChg chg="del">
        <pc:chgData name="TAN Mei Yi [Harrisdale Senior High School]" userId="f9f029c9-d743-4d60-9f2c-e74bdec1ab07" providerId="ADAL" clId="{0EF038EF-0409-4D66-9DD3-7C41C3255176}" dt="2023-03-16T00:11:03.756" v="283" actId="47"/>
        <pc:sldMkLst>
          <pc:docMk/>
          <pc:sldMk cId="766026793" sldId="268"/>
        </pc:sldMkLst>
      </pc:sldChg>
      <pc:sldChg chg="del">
        <pc:chgData name="TAN Mei Yi [Harrisdale Senior High School]" userId="f9f029c9-d743-4d60-9f2c-e74bdec1ab07" providerId="ADAL" clId="{0EF038EF-0409-4D66-9DD3-7C41C3255176}" dt="2023-03-16T00:11:03.756" v="283" actId="47"/>
        <pc:sldMkLst>
          <pc:docMk/>
          <pc:sldMk cId="1508791986" sldId="269"/>
        </pc:sldMkLst>
      </pc:sldChg>
      <pc:sldChg chg="del">
        <pc:chgData name="TAN Mei Yi [Harrisdale Senior High School]" userId="f9f029c9-d743-4d60-9f2c-e74bdec1ab07" providerId="ADAL" clId="{0EF038EF-0409-4D66-9DD3-7C41C3255176}" dt="2023-03-16T00:11:03.756" v="283" actId="47"/>
        <pc:sldMkLst>
          <pc:docMk/>
          <pc:sldMk cId="3625978006" sldId="270"/>
        </pc:sldMkLst>
      </pc:sldChg>
      <pc:sldChg chg="del">
        <pc:chgData name="TAN Mei Yi [Harrisdale Senior High School]" userId="f9f029c9-d743-4d60-9f2c-e74bdec1ab07" providerId="ADAL" clId="{0EF038EF-0409-4D66-9DD3-7C41C3255176}" dt="2023-03-16T00:11:03.756" v="283" actId="47"/>
        <pc:sldMkLst>
          <pc:docMk/>
          <pc:sldMk cId="548244521" sldId="271"/>
        </pc:sldMkLst>
      </pc:sldChg>
      <pc:sldChg chg="del">
        <pc:chgData name="TAN Mei Yi [Harrisdale Senior High School]" userId="f9f029c9-d743-4d60-9f2c-e74bdec1ab07" providerId="ADAL" clId="{0EF038EF-0409-4D66-9DD3-7C41C3255176}" dt="2023-03-16T00:11:03.756" v="283" actId="47"/>
        <pc:sldMkLst>
          <pc:docMk/>
          <pc:sldMk cId="2495716913" sldId="276"/>
        </pc:sldMkLst>
      </pc:sldChg>
      <pc:sldChg chg="del">
        <pc:chgData name="TAN Mei Yi [Harrisdale Senior High School]" userId="f9f029c9-d743-4d60-9f2c-e74bdec1ab07" providerId="ADAL" clId="{0EF038EF-0409-4D66-9DD3-7C41C3255176}" dt="2023-03-16T00:11:03.756" v="283" actId="47"/>
        <pc:sldMkLst>
          <pc:docMk/>
          <pc:sldMk cId="2924914058" sldId="277"/>
        </pc:sldMkLst>
      </pc:sldChg>
      <pc:sldChg chg="addSp delSp modSp add mod">
        <pc:chgData name="TAN Mei Yi [Harrisdale Senior High School]" userId="f9f029c9-d743-4d60-9f2c-e74bdec1ab07" providerId="ADAL" clId="{0EF038EF-0409-4D66-9DD3-7C41C3255176}" dt="2023-03-16T00:12:26.501" v="297"/>
        <pc:sldMkLst>
          <pc:docMk/>
          <pc:sldMk cId="3059169463" sldId="278"/>
        </pc:sldMkLst>
        <pc:spChg chg="del">
          <ac:chgData name="TAN Mei Yi [Harrisdale Senior High School]" userId="f9f029c9-d743-4d60-9f2c-e74bdec1ab07" providerId="ADAL" clId="{0EF038EF-0409-4D66-9DD3-7C41C3255176}" dt="2023-03-16T00:12:26.168" v="296" actId="478"/>
          <ac:spMkLst>
            <pc:docMk/>
            <pc:sldMk cId="3059169463" sldId="278"/>
            <ac:spMk id="4" creationId="{89D82520-5C4B-4FED-831C-105560102665}"/>
          </ac:spMkLst>
        </pc:spChg>
        <pc:spChg chg="add mod">
          <ac:chgData name="TAN Mei Yi [Harrisdale Senior High School]" userId="f9f029c9-d743-4d60-9f2c-e74bdec1ab07" providerId="ADAL" clId="{0EF038EF-0409-4D66-9DD3-7C41C3255176}" dt="2023-03-16T00:12:26.501" v="297"/>
          <ac:spMkLst>
            <pc:docMk/>
            <pc:sldMk cId="3059169463" sldId="278"/>
            <ac:spMk id="5" creationId="{27ED0820-47A3-144B-C627-F85BBD638ACD}"/>
          </ac:spMkLst>
        </pc:spChg>
      </pc:sldChg>
      <pc:sldChg chg="addSp delSp modSp add mod">
        <pc:chgData name="TAN Mei Yi [Harrisdale Senior High School]" userId="f9f029c9-d743-4d60-9f2c-e74bdec1ab07" providerId="ADAL" clId="{0EF038EF-0409-4D66-9DD3-7C41C3255176}" dt="2023-03-16T00:12:19.802" v="295"/>
        <pc:sldMkLst>
          <pc:docMk/>
          <pc:sldMk cId="2992791712" sldId="279"/>
        </pc:sldMkLst>
        <pc:spChg chg="add mod">
          <ac:chgData name="TAN Mei Yi [Harrisdale Senior High School]" userId="f9f029c9-d743-4d60-9f2c-e74bdec1ab07" providerId="ADAL" clId="{0EF038EF-0409-4D66-9DD3-7C41C3255176}" dt="2023-03-16T00:12:19.802" v="295"/>
          <ac:spMkLst>
            <pc:docMk/>
            <pc:sldMk cId="2992791712" sldId="279"/>
            <ac:spMk id="2" creationId="{3F114C6F-6425-E279-66FB-86ADEB20A44D}"/>
          </ac:spMkLst>
        </pc:spChg>
        <pc:spChg chg="del">
          <ac:chgData name="TAN Mei Yi [Harrisdale Senior High School]" userId="f9f029c9-d743-4d60-9f2c-e74bdec1ab07" providerId="ADAL" clId="{0EF038EF-0409-4D66-9DD3-7C41C3255176}" dt="2023-03-16T00:12:19.468" v="294" actId="478"/>
          <ac:spMkLst>
            <pc:docMk/>
            <pc:sldMk cId="2992791712" sldId="279"/>
            <ac:spMk id="4" creationId="{89D82520-5C4B-4FED-831C-105560102665}"/>
          </ac:spMkLst>
        </pc:spChg>
      </pc:sldChg>
      <pc:sldChg chg="modSp mod">
        <pc:chgData name="TAN Mei Yi [Harrisdale Senior High School]" userId="f9f029c9-d743-4d60-9f2c-e74bdec1ab07" providerId="ADAL" clId="{0EF038EF-0409-4D66-9DD3-7C41C3255176}" dt="2023-03-16T02:40:14.351" v="1441" actId="20577"/>
        <pc:sldMkLst>
          <pc:docMk/>
          <pc:sldMk cId="3000480193" sldId="288"/>
        </pc:sldMkLst>
        <pc:spChg chg="mod">
          <ac:chgData name="TAN Mei Yi [Harrisdale Senior High School]" userId="f9f029c9-d743-4d60-9f2c-e74bdec1ab07" providerId="ADAL" clId="{0EF038EF-0409-4D66-9DD3-7C41C3255176}" dt="2023-03-16T02:40:14.351" v="1441" actId="20577"/>
          <ac:spMkLst>
            <pc:docMk/>
            <pc:sldMk cId="3000480193" sldId="288"/>
            <ac:spMk id="5" creationId="{00000000-0000-0000-0000-000000000000}"/>
          </ac:spMkLst>
        </pc:spChg>
      </pc:sldChg>
      <pc:sldChg chg="modSp mod">
        <pc:chgData name="TAN Mei Yi [Harrisdale Senior High School]" userId="f9f029c9-d743-4d60-9f2c-e74bdec1ab07" providerId="ADAL" clId="{0EF038EF-0409-4D66-9DD3-7C41C3255176}" dt="2023-03-16T00:05:33.418" v="278" actId="20577"/>
        <pc:sldMkLst>
          <pc:docMk/>
          <pc:sldMk cId="2226349418" sldId="292"/>
        </pc:sldMkLst>
        <pc:spChg chg="mod">
          <ac:chgData name="TAN Mei Yi [Harrisdale Senior High School]" userId="f9f029c9-d743-4d60-9f2c-e74bdec1ab07" providerId="ADAL" clId="{0EF038EF-0409-4D66-9DD3-7C41C3255176}" dt="2023-03-16T00:04:30.359" v="255" actId="20577"/>
          <ac:spMkLst>
            <pc:docMk/>
            <pc:sldMk cId="2226349418" sldId="292"/>
            <ac:spMk id="21" creationId="{8E7845BC-DC72-44E1-BABF-6AFB4DC3022D}"/>
          </ac:spMkLst>
        </pc:spChg>
        <pc:spChg chg="mod">
          <ac:chgData name="TAN Mei Yi [Harrisdale Senior High School]" userId="f9f029c9-d743-4d60-9f2c-e74bdec1ab07" providerId="ADAL" clId="{0EF038EF-0409-4D66-9DD3-7C41C3255176}" dt="2023-03-16T00:05:33.418" v="278" actId="20577"/>
          <ac:spMkLst>
            <pc:docMk/>
            <pc:sldMk cId="2226349418" sldId="292"/>
            <ac:spMk id="22" creationId="{046BE2BE-401B-43B6-9F59-E6AE635E14BD}"/>
          </ac:spMkLst>
        </pc:spChg>
      </pc:sldChg>
      <pc:sldChg chg="del">
        <pc:chgData name="TAN Mei Yi [Harrisdale Senior High School]" userId="f9f029c9-d743-4d60-9f2c-e74bdec1ab07" providerId="ADAL" clId="{0EF038EF-0409-4D66-9DD3-7C41C3255176}" dt="2023-03-16T00:11:03.756" v="283" actId="47"/>
        <pc:sldMkLst>
          <pc:docMk/>
          <pc:sldMk cId="134405350" sldId="294"/>
        </pc:sldMkLst>
      </pc:sldChg>
      <pc:sldChg chg="del">
        <pc:chgData name="TAN Mei Yi [Harrisdale Senior High School]" userId="f9f029c9-d743-4d60-9f2c-e74bdec1ab07" providerId="ADAL" clId="{0EF038EF-0409-4D66-9DD3-7C41C3255176}" dt="2023-03-16T00:11:03.756" v="283" actId="47"/>
        <pc:sldMkLst>
          <pc:docMk/>
          <pc:sldMk cId="3918220807" sldId="295"/>
        </pc:sldMkLst>
      </pc:sldChg>
      <pc:sldChg chg="del">
        <pc:chgData name="TAN Mei Yi [Harrisdale Senior High School]" userId="f9f029c9-d743-4d60-9f2c-e74bdec1ab07" providerId="ADAL" clId="{0EF038EF-0409-4D66-9DD3-7C41C3255176}" dt="2023-03-16T00:11:03.756" v="283" actId="47"/>
        <pc:sldMkLst>
          <pc:docMk/>
          <pc:sldMk cId="1816459769" sldId="296"/>
        </pc:sldMkLst>
      </pc:sldChg>
      <pc:sldChg chg="del">
        <pc:chgData name="TAN Mei Yi [Harrisdale Senior High School]" userId="f9f029c9-d743-4d60-9f2c-e74bdec1ab07" providerId="ADAL" clId="{0EF038EF-0409-4D66-9DD3-7C41C3255176}" dt="2023-03-16T00:11:03.756" v="283" actId="47"/>
        <pc:sldMkLst>
          <pc:docMk/>
          <pc:sldMk cId="1412230769" sldId="298"/>
        </pc:sldMkLst>
      </pc:sldChg>
      <pc:sldChg chg="addSp delSp modSp add mod">
        <pc:chgData name="TAN Mei Yi [Harrisdale Senior High School]" userId="f9f029c9-d743-4d60-9f2c-e74bdec1ab07" providerId="ADAL" clId="{0EF038EF-0409-4D66-9DD3-7C41C3255176}" dt="2023-03-16T00:13:12.010" v="299"/>
        <pc:sldMkLst>
          <pc:docMk/>
          <pc:sldMk cId="4199131447" sldId="299"/>
        </pc:sldMkLst>
        <pc:spChg chg="add mod">
          <ac:chgData name="TAN Mei Yi [Harrisdale Senior High School]" userId="f9f029c9-d743-4d60-9f2c-e74bdec1ab07" providerId="ADAL" clId="{0EF038EF-0409-4D66-9DD3-7C41C3255176}" dt="2023-03-16T00:13:12.010" v="299"/>
          <ac:spMkLst>
            <pc:docMk/>
            <pc:sldMk cId="4199131447" sldId="299"/>
            <ac:spMk id="2" creationId="{9406D13E-F8FC-683E-0851-1FDC7FE1B38B}"/>
          </ac:spMkLst>
        </pc:spChg>
        <pc:spChg chg="del">
          <ac:chgData name="TAN Mei Yi [Harrisdale Senior High School]" userId="f9f029c9-d743-4d60-9f2c-e74bdec1ab07" providerId="ADAL" clId="{0EF038EF-0409-4D66-9DD3-7C41C3255176}" dt="2023-03-16T00:13:10.756" v="298" actId="478"/>
          <ac:spMkLst>
            <pc:docMk/>
            <pc:sldMk cId="4199131447" sldId="299"/>
            <ac:spMk id="4" creationId="{89D82520-5C4B-4FED-831C-105560102665}"/>
          </ac:spMkLst>
        </pc:spChg>
      </pc:sldChg>
      <pc:sldChg chg="addSp delSp modSp add del mod">
        <pc:chgData name="TAN Mei Yi [Harrisdale Senior High School]" userId="f9f029c9-d743-4d60-9f2c-e74bdec1ab07" providerId="ADAL" clId="{0EF038EF-0409-4D66-9DD3-7C41C3255176}" dt="2023-03-16T02:10:59.136" v="1263" actId="47"/>
        <pc:sldMkLst>
          <pc:docMk/>
          <pc:sldMk cId="2644588069" sldId="300"/>
        </pc:sldMkLst>
        <pc:spChg chg="add mod">
          <ac:chgData name="TAN Mei Yi [Harrisdale Senior High School]" userId="f9f029c9-d743-4d60-9f2c-e74bdec1ab07" providerId="ADAL" clId="{0EF038EF-0409-4D66-9DD3-7C41C3255176}" dt="2023-03-16T00:10:45.900" v="282"/>
          <ac:spMkLst>
            <pc:docMk/>
            <pc:sldMk cId="2644588069" sldId="300"/>
            <ac:spMk id="3" creationId="{5E14CC3B-2BAC-81D9-64E6-E2A85804C2D3}"/>
          </ac:spMkLst>
        </pc:spChg>
        <pc:spChg chg="del">
          <ac:chgData name="TAN Mei Yi [Harrisdale Senior High School]" userId="f9f029c9-d743-4d60-9f2c-e74bdec1ab07" providerId="ADAL" clId="{0EF038EF-0409-4D66-9DD3-7C41C3255176}" dt="2023-03-16T00:10:45.460" v="281" actId="478"/>
          <ac:spMkLst>
            <pc:docMk/>
            <pc:sldMk cId="2644588069" sldId="300"/>
            <ac:spMk id="4" creationId="{C5E8D223-2281-44F8-888F-D57C0D649343}"/>
          </ac:spMkLst>
        </pc:spChg>
      </pc:sldChg>
      <pc:sldChg chg="addSp delSp modSp add mod delAnim modAnim">
        <pc:chgData name="TAN Mei Yi [Harrisdale Senior High School]" userId="f9f029c9-d743-4d60-9f2c-e74bdec1ab07" providerId="ADAL" clId="{0EF038EF-0409-4D66-9DD3-7C41C3255176}" dt="2023-03-16T02:10:56.596" v="1262" actId="1076"/>
        <pc:sldMkLst>
          <pc:docMk/>
          <pc:sldMk cId="4165094341" sldId="301"/>
        </pc:sldMkLst>
        <pc:spChg chg="del">
          <ac:chgData name="TAN Mei Yi [Harrisdale Senior High School]" userId="f9f029c9-d743-4d60-9f2c-e74bdec1ab07" providerId="ADAL" clId="{0EF038EF-0409-4D66-9DD3-7C41C3255176}" dt="2023-03-16T02:04:13.064" v="1063" actId="478"/>
          <ac:spMkLst>
            <pc:docMk/>
            <pc:sldMk cId="4165094341" sldId="301"/>
            <ac:spMk id="3" creationId="{4B0B149D-1B77-1CC0-6F0B-F52A0BFDC24A}"/>
          </ac:spMkLst>
        </pc:spChg>
        <pc:spChg chg="add mod">
          <ac:chgData name="TAN Mei Yi [Harrisdale Senior High School]" userId="f9f029c9-d743-4d60-9f2c-e74bdec1ab07" providerId="ADAL" clId="{0EF038EF-0409-4D66-9DD3-7C41C3255176}" dt="2023-03-16T02:04:54.668" v="1099" actId="20577"/>
          <ac:spMkLst>
            <pc:docMk/>
            <pc:sldMk cId="4165094341" sldId="301"/>
            <ac:spMk id="4" creationId="{2E1C2B91-0B76-29F1-2D70-3D55D02E8C91}"/>
          </ac:spMkLst>
        </pc:spChg>
        <pc:spChg chg="mod">
          <ac:chgData name="TAN Mei Yi [Harrisdale Senior High School]" userId="f9f029c9-d743-4d60-9f2c-e74bdec1ab07" providerId="ADAL" clId="{0EF038EF-0409-4D66-9DD3-7C41C3255176}" dt="2023-03-16T02:04:37.432" v="1086" actId="14100"/>
          <ac:spMkLst>
            <pc:docMk/>
            <pc:sldMk cId="4165094341" sldId="301"/>
            <ac:spMk id="5" creationId="{AD048C6E-A3C1-4692-AC2A-1FC32F3958D1}"/>
          </ac:spMkLst>
        </pc:spChg>
        <pc:spChg chg="del">
          <ac:chgData name="TAN Mei Yi [Harrisdale Senior High School]" userId="f9f029c9-d743-4d60-9f2c-e74bdec1ab07" providerId="ADAL" clId="{0EF038EF-0409-4D66-9DD3-7C41C3255176}" dt="2023-03-16T02:04:04.823" v="1060" actId="478"/>
          <ac:spMkLst>
            <pc:docMk/>
            <pc:sldMk cId="4165094341" sldId="301"/>
            <ac:spMk id="6" creationId="{46364AE7-46A0-E3BC-7322-4E0B72E8C96D}"/>
          </ac:spMkLst>
        </pc:spChg>
        <pc:spChg chg="del">
          <ac:chgData name="TAN Mei Yi [Harrisdale Senior High School]" userId="f9f029c9-d743-4d60-9f2c-e74bdec1ab07" providerId="ADAL" clId="{0EF038EF-0409-4D66-9DD3-7C41C3255176}" dt="2023-03-16T02:04:04.823" v="1060" actId="478"/>
          <ac:spMkLst>
            <pc:docMk/>
            <pc:sldMk cId="4165094341" sldId="301"/>
            <ac:spMk id="7" creationId="{E0F66834-3A29-04BC-486A-4AADC019BB37}"/>
          </ac:spMkLst>
        </pc:spChg>
        <pc:spChg chg="del">
          <ac:chgData name="TAN Mei Yi [Harrisdale Senior High School]" userId="f9f029c9-d743-4d60-9f2c-e74bdec1ab07" providerId="ADAL" clId="{0EF038EF-0409-4D66-9DD3-7C41C3255176}" dt="2023-03-16T02:04:04.823" v="1060" actId="478"/>
          <ac:spMkLst>
            <pc:docMk/>
            <pc:sldMk cId="4165094341" sldId="301"/>
            <ac:spMk id="8" creationId="{691913A1-93C1-F0CF-F431-002E1519E6B0}"/>
          </ac:spMkLst>
        </pc:spChg>
        <pc:spChg chg="del">
          <ac:chgData name="TAN Mei Yi [Harrisdale Senior High School]" userId="f9f029c9-d743-4d60-9f2c-e74bdec1ab07" providerId="ADAL" clId="{0EF038EF-0409-4D66-9DD3-7C41C3255176}" dt="2023-03-16T02:04:04.823" v="1060" actId="478"/>
          <ac:spMkLst>
            <pc:docMk/>
            <pc:sldMk cId="4165094341" sldId="301"/>
            <ac:spMk id="9" creationId="{E5B1FA9A-9F43-737F-CEEA-51262A901DDE}"/>
          </ac:spMkLst>
        </pc:spChg>
        <pc:spChg chg="del">
          <ac:chgData name="TAN Mei Yi [Harrisdale Senior High School]" userId="f9f029c9-d743-4d60-9f2c-e74bdec1ab07" providerId="ADAL" clId="{0EF038EF-0409-4D66-9DD3-7C41C3255176}" dt="2023-03-16T02:04:04.823" v="1060" actId="478"/>
          <ac:spMkLst>
            <pc:docMk/>
            <pc:sldMk cId="4165094341" sldId="301"/>
            <ac:spMk id="10" creationId="{55784C92-9FA0-F974-409B-9C1856DDBEBF}"/>
          </ac:spMkLst>
        </pc:spChg>
        <pc:spChg chg="mod">
          <ac:chgData name="TAN Mei Yi [Harrisdale Senior High School]" userId="f9f029c9-d743-4d60-9f2c-e74bdec1ab07" providerId="ADAL" clId="{0EF038EF-0409-4D66-9DD3-7C41C3255176}" dt="2023-03-16T02:04:29.189" v="1071" actId="20577"/>
          <ac:spMkLst>
            <pc:docMk/>
            <pc:sldMk cId="4165094341" sldId="301"/>
            <ac:spMk id="11" creationId="{8100B15A-CA1A-AD6B-6FF9-37B29802BD1E}"/>
          </ac:spMkLst>
        </pc:spChg>
        <pc:spChg chg="del">
          <ac:chgData name="TAN Mei Yi [Harrisdale Senior High School]" userId="f9f029c9-d743-4d60-9f2c-e74bdec1ab07" providerId="ADAL" clId="{0EF038EF-0409-4D66-9DD3-7C41C3255176}" dt="2023-03-16T02:03:59.110" v="1059" actId="478"/>
          <ac:spMkLst>
            <pc:docMk/>
            <pc:sldMk cId="4165094341" sldId="301"/>
            <ac:spMk id="12" creationId="{C26282BE-A326-CCA5-1A90-E4F3E9B525E1}"/>
          </ac:spMkLst>
        </pc:spChg>
        <pc:spChg chg="del">
          <ac:chgData name="TAN Mei Yi [Harrisdale Senior High School]" userId="f9f029c9-d743-4d60-9f2c-e74bdec1ab07" providerId="ADAL" clId="{0EF038EF-0409-4D66-9DD3-7C41C3255176}" dt="2023-03-16T02:03:59.110" v="1059" actId="478"/>
          <ac:spMkLst>
            <pc:docMk/>
            <pc:sldMk cId="4165094341" sldId="301"/>
            <ac:spMk id="13" creationId="{BE06B7D9-F31A-45CC-E6F3-E8C63248ADE3}"/>
          </ac:spMkLst>
        </pc:spChg>
        <pc:spChg chg="del">
          <ac:chgData name="TAN Mei Yi [Harrisdale Senior High School]" userId="f9f029c9-d743-4d60-9f2c-e74bdec1ab07" providerId="ADAL" clId="{0EF038EF-0409-4D66-9DD3-7C41C3255176}" dt="2023-03-16T02:03:59.110" v="1059" actId="478"/>
          <ac:spMkLst>
            <pc:docMk/>
            <pc:sldMk cId="4165094341" sldId="301"/>
            <ac:spMk id="14" creationId="{3117D020-8E1F-0335-69F9-DF3F026A2868}"/>
          </ac:spMkLst>
        </pc:spChg>
        <pc:spChg chg="del">
          <ac:chgData name="TAN Mei Yi [Harrisdale Senior High School]" userId="f9f029c9-d743-4d60-9f2c-e74bdec1ab07" providerId="ADAL" clId="{0EF038EF-0409-4D66-9DD3-7C41C3255176}" dt="2023-03-16T02:03:59.110" v="1059" actId="478"/>
          <ac:spMkLst>
            <pc:docMk/>
            <pc:sldMk cId="4165094341" sldId="301"/>
            <ac:spMk id="15" creationId="{3A28B382-6B75-88F6-9D4F-EAB6C1045334}"/>
          </ac:spMkLst>
        </pc:spChg>
        <pc:spChg chg="del">
          <ac:chgData name="TAN Mei Yi [Harrisdale Senior High School]" userId="f9f029c9-d743-4d60-9f2c-e74bdec1ab07" providerId="ADAL" clId="{0EF038EF-0409-4D66-9DD3-7C41C3255176}" dt="2023-03-16T02:03:59.110" v="1059" actId="478"/>
          <ac:spMkLst>
            <pc:docMk/>
            <pc:sldMk cId="4165094341" sldId="301"/>
            <ac:spMk id="16" creationId="{DCFE15B5-912E-362E-36EE-8F21A147F518}"/>
          </ac:spMkLst>
        </pc:spChg>
        <pc:spChg chg="del">
          <ac:chgData name="TAN Mei Yi [Harrisdale Senior High School]" userId="f9f029c9-d743-4d60-9f2c-e74bdec1ab07" providerId="ADAL" clId="{0EF038EF-0409-4D66-9DD3-7C41C3255176}" dt="2023-03-16T02:04:04.823" v="1060" actId="478"/>
          <ac:spMkLst>
            <pc:docMk/>
            <pc:sldMk cId="4165094341" sldId="301"/>
            <ac:spMk id="17" creationId="{467A03C6-1335-CCBE-24FF-213A5130C906}"/>
          </ac:spMkLst>
        </pc:spChg>
        <pc:spChg chg="mod">
          <ac:chgData name="TAN Mei Yi [Harrisdale Senior High School]" userId="f9f029c9-d743-4d60-9f2c-e74bdec1ab07" providerId="ADAL" clId="{0EF038EF-0409-4D66-9DD3-7C41C3255176}" dt="2023-03-16T02:07:03.175" v="1100" actId="1076"/>
          <ac:spMkLst>
            <pc:docMk/>
            <pc:sldMk cId="4165094341" sldId="301"/>
            <ac:spMk id="18" creationId="{8C4ABB62-54AC-730F-9533-6C98D8C220A6}"/>
          </ac:spMkLst>
        </pc:spChg>
        <pc:spChg chg="del">
          <ac:chgData name="TAN Mei Yi [Harrisdale Senior High School]" userId="f9f029c9-d743-4d60-9f2c-e74bdec1ab07" providerId="ADAL" clId="{0EF038EF-0409-4D66-9DD3-7C41C3255176}" dt="2023-03-16T02:03:59.110" v="1059" actId="478"/>
          <ac:spMkLst>
            <pc:docMk/>
            <pc:sldMk cId="4165094341" sldId="301"/>
            <ac:spMk id="19" creationId="{410967D3-E479-122C-4BD2-F93C16DAE2C6}"/>
          </ac:spMkLst>
        </pc:spChg>
        <pc:spChg chg="add mod">
          <ac:chgData name="TAN Mei Yi [Harrisdale Senior High School]" userId="f9f029c9-d743-4d60-9f2c-e74bdec1ab07" providerId="ADAL" clId="{0EF038EF-0409-4D66-9DD3-7C41C3255176}" dt="2023-03-16T02:10:42.473" v="1252" actId="20577"/>
          <ac:spMkLst>
            <pc:docMk/>
            <pc:sldMk cId="4165094341" sldId="301"/>
            <ac:spMk id="90" creationId="{307AF652-7BFA-96BC-F144-EE8774CFDFEC}"/>
          </ac:spMkLst>
        </pc:spChg>
        <pc:spChg chg="add mod">
          <ac:chgData name="TAN Mei Yi [Harrisdale Senior High School]" userId="f9f029c9-d743-4d60-9f2c-e74bdec1ab07" providerId="ADAL" clId="{0EF038EF-0409-4D66-9DD3-7C41C3255176}" dt="2023-03-16T02:10:56.596" v="1262" actId="1076"/>
          <ac:spMkLst>
            <pc:docMk/>
            <pc:sldMk cId="4165094341" sldId="301"/>
            <ac:spMk id="91" creationId="{76003E2A-527C-50A5-6A6C-45C8F4BDA797}"/>
          </ac:spMkLst>
        </pc:spChg>
        <pc:grpChg chg="del mod">
          <ac:chgData name="TAN Mei Yi [Harrisdale Senior High School]" userId="f9f029c9-d743-4d60-9f2c-e74bdec1ab07" providerId="ADAL" clId="{0EF038EF-0409-4D66-9DD3-7C41C3255176}" dt="2023-03-16T02:07:16.643" v="1107"/>
          <ac:grpSpMkLst>
            <pc:docMk/>
            <pc:sldMk cId="4165094341" sldId="301"/>
            <ac:grpSpMk id="25" creationId="{30B27A15-0AA2-175E-2903-FBADF47E33BA}"/>
          </ac:grpSpMkLst>
        </pc:grpChg>
        <pc:grpChg chg="del mod">
          <ac:chgData name="TAN Mei Yi [Harrisdale Senior High School]" userId="f9f029c9-d743-4d60-9f2c-e74bdec1ab07" providerId="ADAL" clId="{0EF038EF-0409-4D66-9DD3-7C41C3255176}" dt="2023-03-16T02:07:16.644" v="1108"/>
          <ac:grpSpMkLst>
            <pc:docMk/>
            <pc:sldMk cId="4165094341" sldId="301"/>
            <ac:grpSpMk id="26" creationId="{75A3863B-2825-72A0-36F1-E0C13B5B8988}"/>
          </ac:grpSpMkLst>
        </pc:grpChg>
        <pc:grpChg chg="del mod">
          <ac:chgData name="TAN Mei Yi [Harrisdale Senior High School]" userId="f9f029c9-d743-4d60-9f2c-e74bdec1ab07" providerId="ADAL" clId="{0EF038EF-0409-4D66-9DD3-7C41C3255176}" dt="2023-03-16T02:07:44.870" v="1140" actId="478"/>
          <ac:grpSpMkLst>
            <pc:docMk/>
            <pc:sldMk cId="4165094341" sldId="301"/>
            <ac:grpSpMk id="29" creationId="{C1E1FE6F-8EF0-7509-A2C4-8B7BA784FA21}"/>
          </ac:grpSpMkLst>
        </pc:grpChg>
        <pc:grpChg chg="mod">
          <ac:chgData name="TAN Mei Yi [Harrisdale Senior High School]" userId="f9f029c9-d743-4d60-9f2c-e74bdec1ab07" providerId="ADAL" clId="{0EF038EF-0409-4D66-9DD3-7C41C3255176}" dt="2023-03-16T02:07:39.253" v="1137"/>
          <ac:grpSpMkLst>
            <pc:docMk/>
            <pc:sldMk cId="4165094341" sldId="301"/>
            <ac:grpSpMk id="40" creationId="{655EA9C1-A207-28CB-27F7-FFAFBCD19A9A}"/>
          </ac:grpSpMkLst>
        </pc:grpChg>
        <pc:grpChg chg="mod">
          <ac:chgData name="TAN Mei Yi [Harrisdale Senior High School]" userId="f9f029c9-d743-4d60-9f2c-e74bdec1ab07" providerId="ADAL" clId="{0EF038EF-0409-4D66-9DD3-7C41C3255176}" dt="2023-03-16T02:07:39.253" v="1137"/>
          <ac:grpSpMkLst>
            <pc:docMk/>
            <pc:sldMk cId="4165094341" sldId="301"/>
            <ac:grpSpMk id="41" creationId="{9993AC2F-3882-3DED-6A6F-08B395621FC6}"/>
          </ac:grpSpMkLst>
        </pc:grpChg>
        <pc:grpChg chg="mod">
          <ac:chgData name="TAN Mei Yi [Harrisdale Senior High School]" userId="f9f029c9-d743-4d60-9f2c-e74bdec1ab07" providerId="ADAL" clId="{0EF038EF-0409-4D66-9DD3-7C41C3255176}" dt="2023-03-16T02:07:32.217" v="1132"/>
          <ac:grpSpMkLst>
            <pc:docMk/>
            <pc:sldMk cId="4165094341" sldId="301"/>
            <ac:grpSpMk id="46" creationId="{3C56C73F-D992-2B02-BD4A-B2EFA2EA61E8}"/>
          </ac:grpSpMkLst>
        </pc:grpChg>
        <pc:grpChg chg="mod">
          <ac:chgData name="TAN Mei Yi [Harrisdale Senior High School]" userId="f9f029c9-d743-4d60-9f2c-e74bdec1ab07" providerId="ADAL" clId="{0EF038EF-0409-4D66-9DD3-7C41C3255176}" dt="2023-03-16T02:08:12.445" v="1155" actId="164"/>
          <ac:grpSpMkLst>
            <pc:docMk/>
            <pc:sldMk cId="4165094341" sldId="301"/>
            <ac:grpSpMk id="59" creationId="{F38088BB-B11A-9FE0-2E40-21B7A1758F49}"/>
          </ac:grpSpMkLst>
        </pc:grpChg>
        <pc:grpChg chg="mod">
          <ac:chgData name="TAN Mei Yi [Harrisdale Senior High School]" userId="f9f029c9-d743-4d60-9f2c-e74bdec1ab07" providerId="ADAL" clId="{0EF038EF-0409-4D66-9DD3-7C41C3255176}" dt="2023-03-16T02:08:12.445" v="1155" actId="164"/>
          <ac:grpSpMkLst>
            <pc:docMk/>
            <pc:sldMk cId="4165094341" sldId="301"/>
            <ac:grpSpMk id="60" creationId="{B0509F7C-34E3-747C-CD43-7615981B39E3}"/>
          </ac:grpSpMkLst>
        </pc:grpChg>
        <pc:grpChg chg="add mod">
          <ac:chgData name="TAN Mei Yi [Harrisdale Senior High School]" userId="f9f029c9-d743-4d60-9f2c-e74bdec1ab07" providerId="ADAL" clId="{0EF038EF-0409-4D66-9DD3-7C41C3255176}" dt="2023-03-16T02:08:12.445" v="1155" actId="164"/>
          <ac:grpSpMkLst>
            <pc:docMk/>
            <pc:sldMk cId="4165094341" sldId="301"/>
            <ac:grpSpMk id="61" creationId="{D6C76190-8C0E-B66E-50DB-A80A2B283246}"/>
          </ac:grpSpMkLst>
        </pc:grpChg>
        <pc:grpChg chg="mod">
          <ac:chgData name="TAN Mei Yi [Harrisdale Senior High School]" userId="f9f029c9-d743-4d60-9f2c-e74bdec1ab07" providerId="ADAL" clId="{0EF038EF-0409-4D66-9DD3-7C41C3255176}" dt="2023-03-16T02:08:51.061" v="1180" actId="164"/>
          <ac:grpSpMkLst>
            <pc:docMk/>
            <pc:sldMk cId="4165094341" sldId="301"/>
            <ac:grpSpMk id="73" creationId="{F871E530-16F5-F134-EA5B-74615C3DB1D2}"/>
          </ac:grpSpMkLst>
        </pc:grpChg>
        <pc:grpChg chg="mod">
          <ac:chgData name="TAN Mei Yi [Harrisdale Senior High School]" userId="f9f029c9-d743-4d60-9f2c-e74bdec1ab07" providerId="ADAL" clId="{0EF038EF-0409-4D66-9DD3-7C41C3255176}" dt="2023-03-16T02:08:51.061" v="1180" actId="164"/>
          <ac:grpSpMkLst>
            <pc:docMk/>
            <pc:sldMk cId="4165094341" sldId="301"/>
            <ac:grpSpMk id="74" creationId="{D4478E51-E4AA-E8CA-B4AC-2502EDEE049D}"/>
          </ac:grpSpMkLst>
        </pc:grpChg>
        <pc:grpChg chg="add mod">
          <ac:chgData name="TAN Mei Yi [Harrisdale Senior High School]" userId="f9f029c9-d743-4d60-9f2c-e74bdec1ab07" providerId="ADAL" clId="{0EF038EF-0409-4D66-9DD3-7C41C3255176}" dt="2023-03-16T02:08:51.061" v="1180" actId="164"/>
          <ac:grpSpMkLst>
            <pc:docMk/>
            <pc:sldMk cId="4165094341" sldId="301"/>
            <ac:grpSpMk id="75" creationId="{ECBDD4A8-9474-DC9C-9DB5-1163602134A8}"/>
          </ac:grpSpMkLst>
        </pc:grpChg>
        <pc:grpChg chg="mod">
          <ac:chgData name="TAN Mei Yi [Harrisdale Senior High School]" userId="f9f029c9-d743-4d60-9f2c-e74bdec1ab07" providerId="ADAL" clId="{0EF038EF-0409-4D66-9DD3-7C41C3255176}" dt="2023-03-16T02:09:14.901" v="1186"/>
          <ac:grpSpMkLst>
            <pc:docMk/>
            <pc:sldMk cId="4165094341" sldId="301"/>
            <ac:grpSpMk id="79" creationId="{4F26A694-1F6C-5DAD-6A35-D63FCF4E50B3}"/>
          </ac:grpSpMkLst>
        </pc:grpChg>
        <pc:grpChg chg="mod">
          <ac:chgData name="TAN Mei Yi [Harrisdale Senior High School]" userId="f9f029c9-d743-4d60-9f2c-e74bdec1ab07" providerId="ADAL" clId="{0EF038EF-0409-4D66-9DD3-7C41C3255176}" dt="2023-03-16T02:09:30.226" v="1195" actId="164"/>
          <ac:grpSpMkLst>
            <pc:docMk/>
            <pc:sldMk cId="4165094341" sldId="301"/>
            <ac:grpSpMk id="87" creationId="{C25B4D04-5DA8-A110-5958-9E9014D696CB}"/>
          </ac:grpSpMkLst>
        </pc:grpChg>
        <pc:grpChg chg="add mod">
          <ac:chgData name="TAN Mei Yi [Harrisdale Senior High School]" userId="f9f029c9-d743-4d60-9f2c-e74bdec1ab07" providerId="ADAL" clId="{0EF038EF-0409-4D66-9DD3-7C41C3255176}" dt="2023-03-16T02:09:30.226" v="1195" actId="164"/>
          <ac:grpSpMkLst>
            <pc:docMk/>
            <pc:sldMk cId="4165094341" sldId="301"/>
            <ac:grpSpMk id="88" creationId="{9CD6087F-9304-E2AE-AA5B-55D401ECEC82}"/>
          </ac:grpSpMkLst>
        </pc:grpChg>
        <pc:inkChg chg="add del mod">
          <ac:chgData name="TAN Mei Yi [Harrisdale Senior High School]" userId="f9f029c9-d743-4d60-9f2c-e74bdec1ab07" providerId="ADAL" clId="{0EF038EF-0409-4D66-9DD3-7C41C3255176}" dt="2023-03-16T02:07:16.644" v="1108"/>
          <ac:inkMkLst>
            <pc:docMk/>
            <pc:sldMk cId="4165094341" sldId="301"/>
            <ac:inkMk id="20" creationId="{A7B20B45-5323-DE1E-BC94-7957CB3F190F}"/>
          </ac:inkMkLst>
        </pc:inkChg>
        <pc:inkChg chg="add del mod">
          <ac:chgData name="TAN Mei Yi [Harrisdale Senior High School]" userId="f9f029c9-d743-4d60-9f2c-e74bdec1ab07" providerId="ADAL" clId="{0EF038EF-0409-4D66-9DD3-7C41C3255176}" dt="2023-03-16T02:07:16.647" v="1110"/>
          <ac:inkMkLst>
            <pc:docMk/>
            <pc:sldMk cId="4165094341" sldId="301"/>
            <ac:inkMk id="21" creationId="{D2463158-E254-0D92-115C-EE52125F282D}"/>
          </ac:inkMkLst>
        </pc:inkChg>
        <pc:inkChg chg="add del mod">
          <ac:chgData name="TAN Mei Yi [Harrisdale Senior High School]" userId="f9f029c9-d743-4d60-9f2c-e74bdec1ab07" providerId="ADAL" clId="{0EF038EF-0409-4D66-9DD3-7C41C3255176}" dt="2023-03-16T02:07:16.645" v="1109"/>
          <ac:inkMkLst>
            <pc:docMk/>
            <pc:sldMk cId="4165094341" sldId="301"/>
            <ac:inkMk id="22" creationId="{050B2BC8-12E7-E2E5-1194-D0A93DA23631}"/>
          </ac:inkMkLst>
        </pc:inkChg>
        <pc:inkChg chg="add del mod">
          <ac:chgData name="TAN Mei Yi [Harrisdale Senior High School]" userId="f9f029c9-d743-4d60-9f2c-e74bdec1ab07" providerId="ADAL" clId="{0EF038EF-0409-4D66-9DD3-7C41C3255176}" dt="2023-03-16T02:07:16.643" v="1107"/>
          <ac:inkMkLst>
            <pc:docMk/>
            <pc:sldMk cId="4165094341" sldId="301"/>
            <ac:inkMk id="23" creationId="{6A0A3309-5449-C6FF-4EBA-54B852A861D9}"/>
          </ac:inkMkLst>
        </pc:inkChg>
        <pc:inkChg chg="add del">
          <ac:chgData name="TAN Mei Yi [Harrisdale Senior High School]" userId="f9f029c9-d743-4d60-9f2c-e74bdec1ab07" providerId="ADAL" clId="{0EF038EF-0409-4D66-9DD3-7C41C3255176}" dt="2023-03-16T02:07:17.232" v="1111"/>
          <ac:inkMkLst>
            <pc:docMk/>
            <pc:sldMk cId="4165094341" sldId="301"/>
            <ac:inkMk id="24" creationId="{E07723BE-6C5C-0E18-0F8E-388D174D324A}"/>
          </ac:inkMkLst>
        </pc:inkChg>
        <pc:inkChg chg="add mod">
          <ac:chgData name="TAN Mei Yi [Harrisdale Senior High School]" userId="f9f029c9-d743-4d60-9f2c-e74bdec1ab07" providerId="ADAL" clId="{0EF038EF-0409-4D66-9DD3-7C41C3255176}" dt="2023-03-16T02:07:21.747" v="1114"/>
          <ac:inkMkLst>
            <pc:docMk/>
            <pc:sldMk cId="4165094341" sldId="301"/>
            <ac:inkMk id="27" creationId="{92992B79-0E57-CE1C-CCC3-826A70EBEB6A}"/>
          </ac:inkMkLst>
        </pc:inkChg>
        <pc:inkChg chg="add mod">
          <ac:chgData name="TAN Mei Yi [Harrisdale Senior High School]" userId="f9f029c9-d743-4d60-9f2c-e74bdec1ab07" providerId="ADAL" clId="{0EF038EF-0409-4D66-9DD3-7C41C3255176}" dt="2023-03-16T02:07:21.747" v="1114"/>
          <ac:inkMkLst>
            <pc:docMk/>
            <pc:sldMk cId="4165094341" sldId="301"/>
            <ac:inkMk id="28" creationId="{C49C52DA-05D0-126A-A56D-CAEBECB1AFDC}"/>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0" creationId="{C01B49B7-308F-2C47-8D0D-1F49219A7DFA}"/>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1" creationId="{FFEA5074-E3BA-A0D7-157D-B7C567C679C2}"/>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2" creationId="{641B1311-2C1F-0A9B-8A38-565C6688EE89}"/>
          </ac:inkMkLst>
        </pc:inkChg>
        <pc:inkChg chg="add del mod">
          <ac:chgData name="TAN Mei Yi [Harrisdale Senior High School]" userId="f9f029c9-d743-4d60-9f2c-e74bdec1ab07" providerId="ADAL" clId="{0EF038EF-0409-4D66-9DD3-7C41C3255176}" dt="2023-03-16T02:07:40.949" v="1138" actId="478"/>
          <ac:inkMkLst>
            <pc:docMk/>
            <pc:sldMk cId="4165094341" sldId="301"/>
            <ac:inkMk id="33" creationId="{AE324B8E-C6C3-1DA1-21A9-75554E8DF5DE}"/>
          </ac:inkMkLst>
        </pc:inkChg>
        <pc:inkChg chg="add del">
          <ac:chgData name="TAN Mei Yi [Harrisdale Senior High School]" userId="f9f029c9-d743-4d60-9f2c-e74bdec1ab07" providerId="ADAL" clId="{0EF038EF-0409-4D66-9DD3-7C41C3255176}" dt="2023-03-16T02:07:42.564" v="1139" actId="478"/>
          <ac:inkMkLst>
            <pc:docMk/>
            <pc:sldMk cId="4165094341" sldId="301"/>
            <ac:inkMk id="34" creationId="{C606B008-5BD0-15CA-2B56-8E9524FA51C7}"/>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5" creationId="{FB1627A4-7646-DA38-BEA1-AE8F00DE21FA}"/>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6" creationId="{83EC7E8F-C360-8A22-ADC7-9328B965284F}"/>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7" creationId="{4B36262F-4B64-FF18-82EF-A28E81EB86A6}"/>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8" creationId="{CBF9E55D-C2D8-016B-8DDE-B811172C1502}"/>
          </ac:inkMkLst>
        </pc:inkChg>
        <pc:inkChg chg="add del mod">
          <ac:chgData name="TAN Mei Yi [Harrisdale Senior High School]" userId="f9f029c9-d743-4d60-9f2c-e74bdec1ab07" providerId="ADAL" clId="{0EF038EF-0409-4D66-9DD3-7C41C3255176}" dt="2023-03-16T02:07:39.253" v="1137"/>
          <ac:inkMkLst>
            <pc:docMk/>
            <pc:sldMk cId="4165094341" sldId="301"/>
            <ac:inkMk id="39" creationId="{599F4B31-E254-DC0F-A9AB-0C26AA2547ED}"/>
          </ac:inkMkLst>
        </pc:inkChg>
        <pc:inkChg chg="add del">
          <ac:chgData name="TAN Mei Yi [Harrisdale Senior High School]" userId="f9f029c9-d743-4d60-9f2c-e74bdec1ab07" providerId="ADAL" clId="{0EF038EF-0409-4D66-9DD3-7C41C3255176}" dt="2023-03-16T02:07:33.197" v="1135" actId="9405"/>
          <ac:inkMkLst>
            <pc:docMk/>
            <pc:sldMk cId="4165094341" sldId="301"/>
            <ac:inkMk id="42" creationId="{CEE5A034-13DE-738B-1E86-223A58EE5D8D}"/>
          </ac:inkMkLst>
        </pc:inkChg>
        <pc:inkChg chg="add del mod">
          <ac:chgData name="TAN Mei Yi [Harrisdale Senior High School]" userId="f9f029c9-d743-4d60-9f2c-e74bdec1ab07" providerId="ADAL" clId="{0EF038EF-0409-4D66-9DD3-7C41C3255176}" dt="2023-03-16T02:07:32.882" v="1134" actId="9405"/>
          <ac:inkMkLst>
            <pc:docMk/>
            <pc:sldMk cId="4165094341" sldId="301"/>
            <ac:inkMk id="43" creationId="{67035022-3934-944F-6067-4329D750C81E}"/>
          </ac:inkMkLst>
        </pc:inkChg>
        <pc:inkChg chg="add del mod">
          <ac:chgData name="TAN Mei Yi [Harrisdale Senior High School]" userId="f9f029c9-d743-4d60-9f2c-e74bdec1ab07" providerId="ADAL" clId="{0EF038EF-0409-4D66-9DD3-7C41C3255176}" dt="2023-03-16T02:07:32.595" v="1133" actId="9405"/>
          <ac:inkMkLst>
            <pc:docMk/>
            <pc:sldMk cId="4165094341" sldId="301"/>
            <ac:inkMk id="44" creationId="{75B13ECF-74B7-B406-B6EC-9DE05ED797DA}"/>
          </ac:inkMkLst>
        </pc:inkChg>
        <pc:inkChg chg="add del mod">
          <ac:chgData name="TAN Mei Yi [Harrisdale Senior High School]" userId="f9f029c9-d743-4d60-9f2c-e74bdec1ab07" providerId="ADAL" clId="{0EF038EF-0409-4D66-9DD3-7C41C3255176}" dt="2023-03-16T02:07:32.217" v="1132"/>
          <ac:inkMkLst>
            <pc:docMk/>
            <pc:sldMk cId="4165094341" sldId="301"/>
            <ac:inkMk id="45" creationId="{2AA7DAF2-15BD-3A77-C3AF-3385387B6BCA}"/>
          </ac:inkMkLst>
        </pc:inkChg>
        <pc:inkChg chg="add">
          <ac:chgData name="TAN Mei Yi [Harrisdale Senior High School]" userId="f9f029c9-d743-4d60-9f2c-e74bdec1ab07" providerId="ADAL" clId="{0EF038EF-0409-4D66-9DD3-7C41C3255176}" dt="2023-03-16T02:07:48.667" v="1141" actId="9405"/>
          <ac:inkMkLst>
            <pc:docMk/>
            <pc:sldMk cId="4165094341" sldId="301"/>
            <ac:inkMk id="47" creationId="{5899FD09-9673-8755-3C6F-DB2CD94B7004}"/>
          </ac:inkMkLst>
        </pc:inkChg>
        <pc:inkChg chg="add mod">
          <ac:chgData name="TAN Mei Yi [Harrisdale Senior High School]" userId="f9f029c9-d743-4d60-9f2c-e74bdec1ab07" providerId="ADAL" clId="{0EF038EF-0409-4D66-9DD3-7C41C3255176}" dt="2023-03-16T02:08:04.029" v="1154"/>
          <ac:inkMkLst>
            <pc:docMk/>
            <pc:sldMk cId="4165094341" sldId="301"/>
            <ac:inkMk id="48" creationId="{3DBF87F5-F466-BC09-AF1E-024AB904815F}"/>
          </ac:inkMkLst>
        </pc:inkChg>
        <pc:inkChg chg="add mod">
          <ac:chgData name="TAN Mei Yi [Harrisdale Senior High School]" userId="f9f029c9-d743-4d60-9f2c-e74bdec1ab07" providerId="ADAL" clId="{0EF038EF-0409-4D66-9DD3-7C41C3255176}" dt="2023-03-16T02:08:04.029" v="1154"/>
          <ac:inkMkLst>
            <pc:docMk/>
            <pc:sldMk cId="4165094341" sldId="301"/>
            <ac:inkMk id="49" creationId="{5C80CDFC-8943-957A-B901-AC1413618BB6}"/>
          </ac:inkMkLst>
        </pc:inkChg>
        <pc:inkChg chg="add mod">
          <ac:chgData name="TAN Mei Yi [Harrisdale Senior High School]" userId="f9f029c9-d743-4d60-9f2c-e74bdec1ab07" providerId="ADAL" clId="{0EF038EF-0409-4D66-9DD3-7C41C3255176}" dt="2023-03-16T02:08:04.029" v="1154"/>
          <ac:inkMkLst>
            <pc:docMk/>
            <pc:sldMk cId="4165094341" sldId="301"/>
            <ac:inkMk id="50" creationId="{3CDE7DEE-7719-E19D-2853-9E71FFD334F6}"/>
          </ac:inkMkLst>
        </pc:inkChg>
        <pc:inkChg chg="add mod">
          <ac:chgData name="TAN Mei Yi [Harrisdale Senior High School]" userId="f9f029c9-d743-4d60-9f2c-e74bdec1ab07" providerId="ADAL" clId="{0EF038EF-0409-4D66-9DD3-7C41C3255176}" dt="2023-03-16T02:08:04.029" v="1154"/>
          <ac:inkMkLst>
            <pc:docMk/>
            <pc:sldMk cId="4165094341" sldId="301"/>
            <ac:inkMk id="51" creationId="{3D04BE08-22AB-34FA-2F59-7FC1E292FA8E}"/>
          </ac:inkMkLst>
        </pc:inkChg>
        <pc:inkChg chg="add mod">
          <ac:chgData name="TAN Mei Yi [Harrisdale Senior High School]" userId="f9f029c9-d743-4d60-9f2c-e74bdec1ab07" providerId="ADAL" clId="{0EF038EF-0409-4D66-9DD3-7C41C3255176}" dt="2023-03-16T02:08:04.029" v="1154"/>
          <ac:inkMkLst>
            <pc:docMk/>
            <pc:sldMk cId="4165094341" sldId="301"/>
            <ac:inkMk id="52" creationId="{353550E2-2780-9742-BF27-58881829B9A8}"/>
          </ac:inkMkLst>
        </pc:inkChg>
        <pc:inkChg chg="add mod">
          <ac:chgData name="TAN Mei Yi [Harrisdale Senior High School]" userId="f9f029c9-d743-4d60-9f2c-e74bdec1ab07" providerId="ADAL" clId="{0EF038EF-0409-4D66-9DD3-7C41C3255176}" dt="2023-03-16T02:08:04.029" v="1154"/>
          <ac:inkMkLst>
            <pc:docMk/>
            <pc:sldMk cId="4165094341" sldId="301"/>
            <ac:inkMk id="53" creationId="{8B7A8A56-AC2E-2E2F-BF17-5A82E1EC3A91}"/>
          </ac:inkMkLst>
        </pc:inkChg>
        <pc:inkChg chg="add mod">
          <ac:chgData name="TAN Mei Yi [Harrisdale Senior High School]" userId="f9f029c9-d743-4d60-9f2c-e74bdec1ab07" providerId="ADAL" clId="{0EF038EF-0409-4D66-9DD3-7C41C3255176}" dt="2023-03-16T02:08:04.029" v="1154"/>
          <ac:inkMkLst>
            <pc:docMk/>
            <pc:sldMk cId="4165094341" sldId="301"/>
            <ac:inkMk id="54" creationId="{2D3B48BC-7D54-BFD2-A907-05EA31E81566}"/>
          </ac:inkMkLst>
        </pc:inkChg>
        <pc:inkChg chg="add mod">
          <ac:chgData name="TAN Mei Yi [Harrisdale Senior High School]" userId="f9f029c9-d743-4d60-9f2c-e74bdec1ab07" providerId="ADAL" clId="{0EF038EF-0409-4D66-9DD3-7C41C3255176}" dt="2023-03-16T02:08:04.029" v="1154"/>
          <ac:inkMkLst>
            <pc:docMk/>
            <pc:sldMk cId="4165094341" sldId="301"/>
            <ac:inkMk id="55" creationId="{D32BBE3B-7CB2-00D3-90AF-E34513931EF9}"/>
          </ac:inkMkLst>
        </pc:inkChg>
        <pc:inkChg chg="add mod">
          <ac:chgData name="TAN Mei Yi [Harrisdale Senior High School]" userId="f9f029c9-d743-4d60-9f2c-e74bdec1ab07" providerId="ADAL" clId="{0EF038EF-0409-4D66-9DD3-7C41C3255176}" dt="2023-03-16T02:08:04.029" v="1154"/>
          <ac:inkMkLst>
            <pc:docMk/>
            <pc:sldMk cId="4165094341" sldId="301"/>
            <ac:inkMk id="56" creationId="{D7F84E59-CBD4-AB2E-1632-8F65E8266150}"/>
          </ac:inkMkLst>
        </pc:inkChg>
        <pc:inkChg chg="add mod">
          <ac:chgData name="TAN Mei Yi [Harrisdale Senior High School]" userId="f9f029c9-d743-4d60-9f2c-e74bdec1ab07" providerId="ADAL" clId="{0EF038EF-0409-4D66-9DD3-7C41C3255176}" dt="2023-03-16T02:08:04.029" v="1154"/>
          <ac:inkMkLst>
            <pc:docMk/>
            <pc:sldMk cId="4165094341" sldId="301"/>
            <ac:inkMk id="57" creationId="{69AE6CDA-8C90-738F-A188-D00E45087F69}"/>
          </ac:inkMkLst>
        </pc:inkChg>
        <pc:inkChg chg="add mod">
          <ac:chgData name="TAN Mei Yi [Harrisdale Senior High School]" userId="f9f029c9-d743-4d60-9f2c-e74bdec1ab07" providerId="ADAL" clId="{0EF038EF-0409-4D66-9DD3-7C41C3255176}" dt="2023-03-16T02:08:12.445" v="1155" actId="164"/>
          <ac:inkMkLst>
            <pc:docMk/>
            <pc:sldMk cId="4165094341" sldId="301"/>
            <ac:inkMk id="58" creationId="{DD3BF64B-2757-C99D-421B-3B6D29FA0E34}"/>
          </ac:inkMkLst>
        </pc:inkChg>
        <pc:inkChg chg="add">
          <ac:chgData name="TAN Mei Yi [Harrisdale Senior High School]" userId="f9f029c9-d743-4d60-9f2c-e74bdec1ab07" providerId="ADAL" clId="{0EF038EF-0409-4D66-9DD3-7C41C3255176}" dt="2023-03-16T02:08:22.572" v="1157" actId="9405"/>
          <ac:inkMkLst>
            <pc:docMk/>
            <pc:sldMk cId="4165094341" sldId="301"/>
            <ac:inkMk id="62" creationId="{C5EC461D-03F6-B69E-F087-022A7976B0FD}"/>
          </ac:inkMkLst>
        </pc:inkChg>
        <pc:inkChg chg="add mod">
          <ac:chgData name="TAN Mei Yi [Harrisdale Senior High School]" userId="f9f029c9-d743-4d60-9f2c-e74bdec1ab07" providerId="ADAL" clId="{0EF038EF-0409-4D66-9DD3-7C41C3255176}" dt="2023-03-16T02:08:51.061" v="1180" actId="164"/>
          <ac:inkMkLst>
            <pc:docMk/>
            <pc:sldMk cId="4165094341" sldId="301"/>
            <ac:inkMk id="63" creationId="{65860E7E-1D05-9B35-AEE6-CF270360BCEE}"/>
          </ac:inkMkLst>
        </pc:inkChg>
        <pc:inkChg chg="add mod">
          <ac:chgData name="TAN Mei Yi [Harrisdale Senior High School]" userId="f9f029c9-d743-4d60-9f2c-e74bdec1ab07" providerId="ADAL" clId="{0EF038EF-0409-4D66-9DD3-7C41C3255176}" dt="2023-03-16T02:08:30.384" v="1168"/>
          <ac:inkMkLst>
            <pc:docMk/>
            <pc:sldMk cId="4165094341" sldId="301"/>
            <ac:inkMk id="64" creationId="{01600B6B-1728-0CEA-2F22-622E0128743F}"/>
          </ac:inkMkLst>
        </pc:inkChg>
        <pc:inkChg chg="add mod">
          <ac:chgData name="TAN Mei Yi [Harrisdale Senior High School]" userId="f9f029c9-d743-4d60-9f2c-e74bdec1ab07" providerId="ADAL" clId="{0EF038EF-0409-4D66-9DD3-7C41C3255176}" dt="2023-03-16T02:08:30.384" v="1168"/>
          <ac:inkMkLst>
            <pc:docMk/>
            <pc:sldMk cId="4165094341" sldId="301"/>
            <ac:inkMk id="65" creationId="{EF803B2E-D352-4CEF-CAA3-0E90F8A02D6E}"/>
          </ac:inkMkLst>
        </pc:inkChg>
        <pc:inkChg chg="add mod">
          <ac:chgData name="TAN Mei Yi [Harrisdale Senior High School]" userId="f9f029c9-d743-4d60-9f2c-e74bdec1ab07" providerId="ADAL" clId="{0EF038EF-0409-4D66-9DD3-7C41C3255176}" dt="2023-03-16T02:08:30.384" v="1168"/>
          <ac:inkMkLst>
            <pc:docMk/>
            <pc:sldMk cId="4165094341" sldId="301"/>
            <ac:inkMk id="66" creationId="{54A851EC-438B-3E97-BC01-D10B47F78D90}"/>
          </ac:inkMkLst>
        </pc:inkChg>
        <pc:inkChg chg="add mod">
          <ac:chgData name="TAN Mei Yi [Harrisdale Senior High School]" userId="f9f029c9-d743-4d60-9f2c-e74bdec1ab07" providerId="ADAL" clId="{0EF038EF-0409-4D66-9DD3-7C41C3255176}" dt="2023-03-16T02:08:30.384" v="1168"/>
          <ac:inkMkLst>
            <pc:docMk/>
            <pc:sldMk cId="4165094341" sldId="301"/>
            <ac:inkMk id="67" creationId="{1398F770-C699-2A1B-18EE-3D33C7DFB56E}"/>
          </ac:inkMkLst>
        </pc:inkChg>
        <pc:inkChg chg="add mod">
          <ac:chgData name="TAN Mei Yi [Harrisdale Senior High School]" userId="f9f029c9-d743-4d60-9f2c-e74bdec1ab07" providerId="ADAL" clId="{0EF038EF-0409-4D66-9DD3-7C41C3255176}" dt="2023-03-16T02:08:30.384" v="1168"/>
          <ac:inkMkLst>
            <pc:docMk/>
            <pc:sldMk cId="4165094341" sldId="301"/>
            <ac:inkMk id="68" creationId="{602D4946-33B7-0CC3-AA70-F24CEF6C248A}"/>
          </ac:inkMkLst>
        </pc:inkChg>
        <pc:inkChg chg="add mod">
          <ac:chgData name="TAN Mei Yi [Harrisdale Senior High School]" userId="f9f029c9-d743-4d60-9f2c-e74bdec1ab07" providerId="ADAL" clId="{0EF038EF-0409-4D66-9DD3-7C41C3255176}" dt="2023-03-16T02:08:30.384" v="1168"/>
          <ac:inkMkLst>
            <pc:docMk/>
            <pc:sldMk cId="4165094341" sldId="301"/>
            <ac:inkMk id="69" creationId="{56F2EB61-F253-0698-F017-2E13FC5ADF9B}"/>
          </ac:inkMkLst>
        </pc:inkChg>
        <pc:inkChg chg="add mod">
          <ac:chgData name="TAN Mei Yi [Harrisdale Senior High School]" userId="f9f029c9-d743-4d60-9f2c-e74bdec1ab07" providerId="ADAL" clId="{0EF038EF-0409-4D66-9DD3-7C41C3255176}" dt="2023-03-16T02:08:30.384" v="1168"/>
          <ac:inkMkLst>
            <pc:docMk/>
            <pc:sldMk cId="4165094341" sldId="301"/>
            <ac:inkMk id="70" creationId="{9B1CA5B7-4F4A-8BEE-3CFD-D1B2A50B21AE}"/>
          </ac:inkMkLst>
        </pc:inkChg>
        <pc:inkChg chg="add mod">
          <ac:chgData name="TAN Mei Yi [Harrisdale Senior High School]" userId="f9f029c9-d743-4d60-9f2c-e74bdec1ab07" providerId="ADAL" clId="{0EF038EF-0409-4D66-9DD3-7C41C3255176}" dt="2023-03-16T02:08:30.384" v="1168"/>
          <ac:inkMkLst>
            <pc:docMk/>
            <pc:sldMk cId="4165094341" sldId="301"/>
            <ac:inkMk id="71" creationId="{B1DE3A9D-A427-F9A9-1761-B58447E02D4B}"/>
          </ac:inkMkLst>
        </pc:inkChg>
        <pc:inkChg chg="add">
          <ac:chgData name="TAN Mei Yi [Harrisdale Senior High School]" userId="f9f029c9-d743-4d60-9f2c-e74bdec1ab07" providerId="ADAL" clId="{0EF038EF-0409-4D66-9DD3-7C41C3255176}" dt="2023-03-16T02:08:29.851" v="1167" actId="9405"/>
          <ac:inkMkLst>
            <pc:docMk/>
            <pc:sldMk cId="4165094341" sldId="301"/>
            <ac:inkMk id="72" creationId="{D6DF7A18-3F6D-2542-76BC-9426081F0CC7}"/>
          </ac:inkMkLst>
        </pc:inkChg>
        <pc:inkChg chg="add mod">
          <ac:chgData name="TAN Mei Yi [Harrisdale Senior High School]" userId="f9f029c9-d743-4d60-9f2c-e74bdec1ab07" providerId="ADAL" clId="{0EF038EF-0409-4D66-9DD3-7C41C3255176}" dt="2023-03-16T02:09:30.226" v="1195" actId="164"/>
          <ac:inkMkLst>
            <pc:docMk/>
            <pc:sldMk cId="4165094341" sldId="301"/>
            <ac:inkMk id="76" creationId="{966FF5B1-6837-CEDE-53FE-1B1BD972CF9F}"/>
          </ac:inkMkLst>
        </pc:inkChg>
        <pc:inkChg chg="add mod">
          <ac:chgData name="TAN Mei Yi [Harrisdale Senior High School]" userId="f9f029c9-d743-4d60-9f2c-e74bdec1ab07" providerId="ADAL" clId="{0EF038EF-0409-4D66-9DD3-7C41C3255176}" dt="2023-03-16T02:09:14.901" v="1186"/>
          <ac:inkMkLst>
            <pc:docMk/>
            <pc:sldMk cId="4165094341" sldId="301"/>
            <ac:inkMk id="77" creationId="{5F8734EC-FCE7-7795-F3BE-2FE8A4EA2B95}"/>
          </ac:inkMkLst>
        </pc:inkChg>
        <pc:inkChg chg="add mod">
          <ac:chgData name="TAN Mei Yi [Harrisdale Senior High School]" userId="f9f029c9-d743-4d60-9f2c-e74bdec1ab07" providerId="ADAL" clId="{0EF038EF-0409-4D66-9DD3-7C41C3255176}" dt="2023-03-16T02:09:14.901" v="1186"/>
          <ac:inkMkLst>
            <pc:docMk/>
            <pc:sldMk cId="4165094341" sldId="301"/>
            <ac:inkMk id="78" creationId="{13AC44D5-A8C1-9933-C5B4-52FA840CD7B8}"/>
          </ac:inkMkLst>
        </pc:inkChg>
        <pc:inkChg chg="add mod">
          <ac:chgData name="TAN Mei Yi [Harrisdale Senior High School]" userId="f9f029c9-d743-4d60-9f2c-e74bdec1ab07" providerId="ADAL" clId="{0EF038EF-0409-4D66-9DD3-7C41C3255176}" dt="2023-03-16T02:09:23.075" v="1194"/>
          <ac:inkMkLst>
            <pc:docMk/>
            <pc:sldMk cId="4165094341" sldId="301"/>
            <ac:inkMk id="80" creationId="{B3CB8B12-9CCE-0733-DF28-5FB5818A64DC}"/>
          </ac:inkMkLst>
        </pc:inkChg>
        <pc:inkChg chg="add mod">
          <ac:chgData name="TAN Mei Yi [Harrisdale Senior High School]" userId="f9f029c9-d743-4d60-9f2c-e74bdec1ab07" providerId="ADAL" clId="{0EF038EF-0409-4D66-9DD3-7C41C3255176}" dt="2023-03-16T02:09:23.075" v="1194"/>
          <ac:inkMkLst>
            <pc:docMk/>
            <pc:sldMk cId="4165094341" sldId="301"/>
            <ac:inkMk id="81" creationId="{1490D3FA-366F-0919-BE48-D213AA3394C1}"/>
          </ac:inkMkLst>
        </pc:inkChg>
        <pc:inkChg chg="add mod">
          <ac:chgData name="TAN Mei Yi [Harrisdale Senior High School]" userId="f9f029c9-d743-4d60-9f2c-e74bdec1ab07" providerId="ADAL" clId="{0EF038EF-0409-4D66-9DD3-7C41C3255176}" dt="2023-03-16T02:09:23.075" v="1194"/>
          <ac:inkMkLst>
            <pc:docMk/>
            <pc:sldMk cId="4165094341" sldId="301"/>
            <ac:inkMk id="82" creationId="{CAA91425-BED1-2477-74AA-AA005B793C9C}"/>
          </ac:inkMkLst>
        </pc:inkChg>
        <pc:inkChg chg="add mod">
          <ac:chgData name="TAN Mei Yi [Harrisdale Senior High School]" userId="f9f029c9-d743-4d60-9f2c-e74bdec1ab07" providerId="ADAL" clId="{0EF038EF-0409-4D66-9DD3-7C41C3255176}" dt="2023-03-16T02:09:23.075" v="1194"/>
          <ac:inkMkLst>
            <pc:docMk/>
            <pc:sldMk cId="4165094341" sldId="301"/>
            <ac:inkMk id="83" creationId="{4286B8E1-8ED3-E451-C38B-7C54983DD251}"/>
          </ac:inkMkLst>
        </pc:inkChg>
        <pc:inkChg chg="add mod">
          <ac:chgData name="TAN Mei Yi [Harrisdale Senior High School]" userId="f9f029c9-d743-4d60-9f2c-e74bdec1ab07" providerId="ADAL" clId="{0EF038EF-0409-4D66-9DD3-7C41C3255176}" dt="2023-03-16T02:09:23.075" v="1194"/>
          <ac:inkMkLst>
            <pc:docMk/>
            <pc:sldMk cId="4165094341" sldId="301"/>
            <ac:inkMk id="84" creationId="{4FAA0A23-003E-DE8D-EE9F-650E81F71453}"/>
          </ac:inkMkLst>
        </pc:inkChg>
        <pc:inkChg chg="add mod">
          <ac:chgData name="TAN Mei Yi [Harrisdale Senior High School]" userId="f9f029c9-d743-4d60-9f2c-e74bdec1ab07" providerId="ADAL" clId="{0EF038EF-0409-4D66-9DD3-7C41C3255176}" dt="2023-03-16T02:09:23.075" v="1194"/>
          <ac:inkMkLst>
            <pc:docMk/>
            <pc:sldMk cId="4165094341" sldId="301"/>
            <ac:inkMk id="85" creationId="{C6B44324-6C51-2B9D-4CC5-7C2105037FD9}"/>
          </ac:inkMkLst>
        </pc:inkChg>
        <pc:inkChg chg="add mod">
          <ac:chgData name="TAN Mei Yi [Harrisdale Senior High School]" userId="f9f029c9-d743-4d60-9f2c-e74bdec1ab07" providerId="ADAL" clId="{0EF038EF-0409-4D66-9DD3-7C41C3255176}" dt="2023-03-16T02:09:23.075" v="1194"/>
          <ac:inkMkLst>
            <pc:docMk/>
            <pc:sldMk cId="4165094341" sldId="301"/>
            <ac:inkMk id="86" creationId="{E2B0F1C2-51A6-80D8-9403-833B95E24D09}"/>
          </ac:inkMkLst>
        </pc:inkChg>
        <pc:inkChg chg="add">
          <ac:chgData name="TAN Mei Yi [Harrisdale Senior High School]" userId="f9f029c9-d743-4d60-9f2c-e74bdec1ab07" providerId="ADAL" clId="{0EF038EF-0409-4D66-9DD3-7C41C3255176}" dt="2023-03-16T02:09:48.543" v="1204" actId="9405"/>
          <ac:inkMkLst>
            <pc:docMk/>
            <pc:sldMk cId="4165094341" sldId="301"/>
            <ac:inkMk id="89" creationId="{716704F4-4298-A1B6-4A98-9B0BE7E97332}"/>
          </ac:inkMkLst>
        </pc:inkChg>
      </pc:sldChg>
      <pc:sldChg chg="addSp delSp modSp add mod delAnim">
        <pc:chgData name="TAN Mei Yi [Harrisdale Senior High School]" userId="f9f029c9-d743-4d60-9f2c-e74bdec1ab07" providerId="ADAL" clId="{0EF038EF-0409-4D66-9DD3-7C41C3255176}" dt="2023-03-16T02:31:25.209" v="1341" actId="20577"/>
        <pc:sldMkLst>
          <pc:docMk/>
          <pc:sldMk cId="3151471876" sldId="302"/>
        </pc:sldMkLst>
        <pc:spChg chg="mod">
          <ac:chgData name="TAN Mei Yi [Harrisdale Senior High School]" userId="f9f029c9-d743-4d60-9f2c-e74bdec1ab07" providerId="ADAL" clId="{0EF038EF-0409-4D66-9DD3-7C41C3255176}" dt="2023-03-16T02:29:19.592" v="1307" actId="20577"/>
          <ac:spMkLst>
            <pc:docMk/>
            <pc:sldMk cId="3151471876" sldId="302"/>
            <ac:spMk id="2" creationId="{68B88AC1-26F2-4C64-E895-7710DE02D098}"/>
          </ac:spMkLst>
        </pc:spChg>
        <pc:spChg chg="del">
          <ac:chgData name="TAN Mei Yi [Harrisdale Senior High School]" userId="f9f029c9-d743-4d60-9f2c-e74bdec1ab07" providerId="ADAL" clId="{0EF038EF-0409-4D66-9DD3-7C41C3255176}" dt="2023-03-16T02:30:33.611" v="1320" actId="478"/>
          <ac:spMkLst>
            <pc:docMk/>
            <pc:sldMk cId="3151471876" sldId="302"/>
            <ac:spMk id="4" creationId="{2E1C2B91-0B76-29F1-2D70-3D55D02E8C91}"/>
          </ac:spMkLst>
        </pc:spChg>
        <pc:spChg chg="del mod">
          <ac:chgData name="TAN Mei Yi [Harrisdale Senior High School]" userId="f9f029c9-d743-4d60-9f2c-e74bdec1ab07" providerId="ADAL" clId="{0EF038EF-0409-4D66-9DD3-7C41C3255176}" dt="2023-03-16T02:29:46.559" v="1310" actId="478"/>
          <ac:spMkLst>
            <pc:docMk/>
            <pc:sldMk cId="3151471876" sldId="302"/>
            <ac:spMk id="5" creationId="{AD048C6E-A3C1-4692-AC2A-1FC32F3958D1}"/>
          </ac:spMkLst>
        </pc:spChg>
        <pc:spChg chg="add del mod">
          <ac:chgData name="TAN Mei Yi [Harrisdale Senior High School]" userId="f9f029c9-d743-4d60-9f2c-e74bdec1ab07" providerId="ADAL" clId="{0EF038EF-0409-4D66-9DD3-7C41C3255176}" dt="2023-03-16T02:30:01.748" v="1312" actId="478"/>
          <ac:spMkLst>
            <pc:docMk/>
            <pc:sldMk cId="3151471876" sldId="302"/>
            <ac:spMk id="6" creationId="{FEB6A381-426E-0EBC-73D7-C132636DC729}"/>
          </ac:spMkLst>
        </pc:spChg>
        <pc:spChg chg="add mod">
          <ac:chgData name="TAN Mei Yi [Harrisdale Senior High School]" userId="f9f029c9-d743-4d60-9f2c-e74bdec1ab07" providerId="ADAL" clId="{0EF038EF-0409-4D66-9DD3-7C41C3255176}" dt="2023-03-16T02:31:25.209" v="1341" actId="20577"/>
          <ac:spMkLst>
            <pc:docMk/>
            <pc:sldMk cId="3151471876" sldId="302"/>
            <ac:spMk id="8" creationId="{88CBA163-0EF1-C98E-DE0C-9BCF5D58E2C5}"/>
          </ac:spMkLst>
        </pc:spChg>
        <pc:spChg chg="del">
          <ac:chgData name="TAN Mei Yi [Harrisdale Senior High School]" userId="f9f029c9-d743-4d60-9f2c-e74bdec1ab07" providerId="ADAL" clId="{0EF038EF-0409-4D66-9DD3-7C41C3255176}" dt="2023-03-16T02:30:33.611" v="1320" actId="478"/>
          <ac:spMkLst>
            <pc:docMk/>
            <pc:sldMk cId="3151471876" sldId="302"/>
            <ac:spMk id="11" creationId="{8100B15A-CA1A-AD6B-6FF9-37B29802BD1E}"/>
          </ac:spMkLst>
        </pc:spChg>
        <pc:spChg chg="del">
          <ac:chgData name="TAN Mei Yi [Harrisdale Senior High School]" userId="f9f029c9-d743-4d60-9f2c-e74bdec1ab07" providerId="ADAL" clId="{0EF038EF-0409-4D66-9DD3-7C41C3255176}" dt="2023-03-16T02:30:33.611" v="1320" actId="478"/>
          <ac:spMkLst>
            <pc:docMk/>
            <pc:sldMk cId="3151471876" sldId="302"/>
            <ac:spMk id="18" creationId="{8C4ABB62-54AC-730F-9533-6C98D8C220A6}"/>
          </ac:spMkLst>
        </pc:spChg>
        <pc:spChg chg="del">
          <ac:chgData name="TAN Mei Yi [Harrisdale Senior High School]" userId="f9f029c9-d743-4d60-9f2c-e74bdec1ab07" providerId="ADAL" clId="{0EF038EF-0409-4D66-9DD3-7C41C3255176}" dt="2023-03-16T02:30:33.611" v="1320" actId="478"/>
          <ac:spMkLst>
            <pc:docMk/>
            <pc:sldMk cId="3151471876" sldId="302"/>
            <ac:spMk id="90" creationId="{307AF652-7BFA-96BC-F144-EE8774CFDFEC}"/>
          </ac:spMkLst>
        </pc:spChg>
        <pc:spChg chg="del">
          <ac:chgData name="TAN Mei Yi [Harrisdale Senior High School]" userId="f9f029c9-d743-4d60-9f2c-e74bdec1ab07" providerId="ADAL" clId="{0EF038EF-0409-4D66-9DD3-7C41C3255176}" dt="2023-03-16T02:30:33.611" v="1320" actId="478"/>
          <ac:spMkLst>
            <pc:docMk/>
            <pc:sldMk cId="3151471876" sldId="302"/>
            <ac:spMk id="91" creationId="{76003E2A-527C-50A5-6A6C-45C8F4BDA797}"/>
          </ac:spMkLst>
        </pc:spChg>
        <pc:grpChg chg="del">
          <ac:chgData name="TAN Mei Yi [Harrisdale Senior High School]" userId="f9f029c9-d743-4d60-9f2c-e74bdec1ab07" providerId="ADAL" clId="{0EF038EF-0409-4D66-9DD3-7C41C3255176}" dt="2023-03-16T02:30:33.611" v="1320" actId="478"/>
          <ac:grpSpMkLst>
            <pc:docMk/>
            <pc:sldMk cId="3151471876" sldId="302"/>
            <ac:grpSpMk id="61" creationId="{D6C76190-8C0E-B66E-50DB-A80A2B283246}"/>
          </ac:grpSpMkLst>
        </pc:grpChg>
        <pc:grpChg chg="del">
          <ac:chgData name="TAN Mei Yi [Harrisdale Senior High School]" userId="f9f029c9-d743-4d60-9f2c-e74bdec1ab07" providerId="ADAL" clId="{0EF038EF-0409-4D66-9DD3-7C41C3255176}" dt="2023-03-16T02:30:33.611" v="1320" actId="478"/>
          <ac:grpSpMkLst>
            <pc:docMk/>
            <pc:sldMk cId="3151471876" sldId="302"/>
            <ac:grpSpMk id="75" creationId="{ECBDD4A8-9474-DC9C-9DB5-1163602134A8}"/>
          </ac:grpSpMkLst>
        </pc:grpChg>
        <pc:grpChg chg="del">
          <ac:chgData name="TAN Mei Yi [Harrisdale Senior High School]" userId="f9f029c9-d743-4d60-9f2c-e74bdec1ab07" providerId="ADAL" clId="{0EF038EF-0409-4D66-9DD3-7C41C3255176}" dt="2023-03-16T02:30:33.611" v="1320" actId="478"/>
          <ac:grpSpMkLst>
            <pc:docMk/>
            <pc:sldMk cId="3151471876" sldId="302"/>
            <ac:grpSpMk id="79" creationId="{4F26A694-1F6C-5DAD-6A35-D63FCF4E50B3}"/>
          </ac:grpSpMkLst>
        </pc:grpChg>
        <pc:grpChg chg="del">
          <ac:chgData name="TAN Mei Yi [Harrisdale Senior High School]" userId="f9f029c9-d743-4d60-9f2c-e74bdec1ab07" providerId="ADAL" clId="{0EF038EF-0409-4D66-9DD3-7C41C3255176}" dt="2023-03-16T02:30:33.611" v="1320" actId="478"/>
          <ac:grpSpMkLst>
            <pc:docMk/>
            <pc:sldMk cId="3151471876" sldId="302"/>
            <ac:grpSpMk id="88" creationId="{9CD6087F-9304-E2AE-AA5B-55D401ECEC82}"/>
          </ac:grpSpMkLst>
        </pc:grpChg>
        <pc:inkChg chg="del">
          <ac:chgData name="TAN Mei Yi [Harrisdale Senior High School]" userId="f9f029c9-d743-4d60-9f2c-e74bdec1ab07" providerId="ADAL" clId="{0EF038EF-0409-4D66-9DD3-7C41C3255176}" dt="2023-03-16T02:30:33.611" v="1320" actId="478"/>
          <ac:inkMkLst>
            <pc:docMk/>
            <pc:sldMk cId="3151471876" sldId="302"/>
            <ac:inkMk id="47" creationId="{5899FD09-9673-8755-3C6F-DB2CD94B7004}"/>
          </ac:inkMkLst>
        </pc:inkChg>
        <pc:inkChg chg="del">
          <ac:chgData name="TAN Mei Yi [Harrisdale Senior High School]" userId="f9f029c9-d743-4d60-9f2c-e74bdec1ab07" providerId="ADAL" clId="{0EF038EF-0409-4D66-9DD3-7C41C3255176}" dt="2023-03-16T02:30:33.611" v="1320" actId="478"/>
          <ac:inkMkLst>
            <pc:docMk/>
            <pc:sldMk cId="3151471876" sldId="302"/>
            <ac:inkMk id="62" creationId="{C5EC461D-03F6-B69E-F087-022A7976B0FD}"/>
          </ac:inkMkLst>
        </pc:inkChg>
        <pc:inkChg chg="del">
          <ac:chgData name="TAN Mei Yi [Harrisdale Senior High School]" userId="f9f029c9-d743-4d60-9f2c-e74bdec1ab07" providerId="ADAL" clId="{0EF038EF-0409-4D66-9DD3-7C41C3255176}" dt="2023-03-16T02:30:33.611" v="1320" actId="478"/>
          <ac:inkMkLst>
            <pc:docMk/>
            <pc:sldMk cId="3151471876" sldId="302"/>
            <ac:inkMk id="72" creationId="{D6DF7A18-3F6D-2542-76BC-9426081F0CC7}"/>
          </ac:inkMkLst>
        </pc:inkChg>
        <pc:inkChg chg="del">
          <ac:chgData name="TAN Mei Yi [Harrisdale Senior High School]" userId="f9f029c9-d743-4d60-9f2c-e74bdec1ab07" providerId="ADAL" clId="{0EF038EF-0409-4D66-9DD3-7C41C3255176}" dt="2023-03-16T02:30:33.611" v="1320" actId="478"/>
          <ac:inkMkLst>
            <pc:docMk/>
            <pc:sldMk cId="3151471876" sldId="302"/>
            <ac:inkMk id="89" creationId="{716704F4-4298-A1B6-4A98-9B0BE7E97332}"/>
          </ac:inkMkLst>
        </pc:inkChg>
      </pc:sldChg>
      <pc:sldChg chg="addSp modSp add mod modAnim">
        <pc:chgData name="TAN Mei Yi [Harrisdale Senior High School]" userId="f9f029c9-d743-4d60-9f2c-e74bdec1ab07" providerId="ADAL" clId="{0EF038EF-0409-4D66-9DD3-7C41C3255176}" dt="2023-03-16T02:35:17.940" v="1384"/>
        <pc:sldMkLst>
          <pc:docMk/>
          <pc:sldMk cId="3779226486" sldId="303"/>
        </pc:sldMkLst>
        <pc:spChg chg="add mod">
          <ac:chgData name="TAN Mei Yi [Harrisdale Senior High School]" userId="f9f029c9-d743-4d60-9f2c-e74bdec1ab07" providerId="ADAL" clId="{0EF038EF-0409-4D66-9DD3-7C41C3255176}" dt="2023-03-16T02:35:01.107" v="1381" actId="20577"/>
          <ac:spMkLst>
            <pc:docMk/>
            <pc:sldMk cId="3779226486" sldId="303"/>
            <ac:spMk id="3" creationId="{1C4B640E-791F-6DF7-1BE3-D186BF7AA804}"/>
          </ac:spMkLst>
        </pc:spChg>
        <pc:spChg chg="add mod">
          <ac:chgData name="TAN Mei Yi [Harrisdale Senior High School]" userId="f9f029c9-d743-4d60-9f2c-e74bdec1ab07" providerId="ADAL" clId="{0EF038EF-0409-4D66-9DD3-7C41C3255176}" dt="2023-03-16T02:33:55.897" v="1368" actId="255"/>
          <ac:spMkLst>
            <pc:docMk/>
            <pc:sldMk cId="3779226486" sldId="303"/>
            <ac:spMk id="4" creationId="{978342E5-C9B0-A622-F29E-127437926A33}"/>
          </ac:spMkLst>
        </pc:spChg>
        <pc:spChg chg="mod">
          <ac:chgData name="TAN Mei Yi [Harrisdale Senior High School]" userId="f9f029c9-d743-4d60-9f2c-e74bdec1ab07" providerId="ADAL" clId="{0EF038EF-0409-4D66-9DD3-7C41C3255176}" dt="2023-03-16T02:31:43.230" v="1349" actId="20577"/>
          <ac:spMkLst>
            <pc:docMk/>
            <pc:sldMk cId="3779226486" sldId="303"/>
            <ac:spMk id="8" creationId="{88CBA163-0EF1-C98E-DE0C-9BCF5D58E2C5}"/>
          </ac:spMkLst>
        </pc:spChg>
      </pc:sldChg>
      <pc:sldChg chg="addSp delSp modSp add mod delAnim modAnim">
        <pc:chgData name="TAN Mei Yi [Harrisdale Senior High School]" userId="f9f029c9-d743-4d60-9f2c-e74bdec1ab07" providerId="ADAL" clId="{0EF038EF-0409-4D66-9DD3-7C41C3255176}" dt="2023-03-16T02:40:25.864" v="1442" actId="1076"/>
        <pc:sldMkLst>
          <pc:docMk/>
          <pc:sldMk cId="4264768289" sldId="304"/>
        </pc:sldMkLst>
        <pc:spChg chg="del">
          <ac:chgData name="TAN Mei Yi [Harrisdale Senior High School]" userId="f9f029c9-d743-4d60-9f2c-e74bdec1ab07" providerId="ADAL" clId="{0EF038EF-0409-4D66-9DD3-7C41C3255176}" dt="2023-03-16T02:38:24.020" v="1390" actId="478"/>
          <ac:spMkLst>
            <pc:docMk/>
            <pc:sldMk cId="4264768289" sldId="304"/>
            <ac:spMk id="3" creationId="{1C4B640E-791F-6DF7-1BE3-D186BF7AA804}"/>
          </ac:spMkLst>
        </pc:spChg>
        <pc:spChg chg="del">
          <ac:chgData name="TAN Mei Yi [Harrisdale Senior High School]" userId="f9f029c9-d743-4d60-9f2c-e74bdec1ab07" providerId="ADAL" clId="{0EF038EF-0409-4D66-9DD3-7C41C3255176}" dt="2023-03-16T02:38:24.020" v="1390" actId="478"/>
          <ac:spMkLst>
            <pc:docMk/>
            <pc:sldMk cId="4264768289" sldId="304"/>
            <ac:spMk id="4" creationId="{978342E5-C9B0-A622-F29E-127437926A33}"/>
          </ac:spMkLst>
        </pc:spChg>
        <pc:spChg chg="add mod">
          <ac:chgData name="TAN Mei Yi [Harrisdale Senior High School]" userId="f9f029c9-d743-4d60-9f2c-e74bdec1ab07" providerId="ADAL" clId="{0EF038EF-0409-4D66-9DD3-7C41C3255176}" dt="2023-03-16T02:40:25.864" v="1442" actId="1076"/>
          <ac:spMkLst>
            <pc:docMk/>
            <pc:sldMk cId="4264768289" sldId="304"/>
            <ac:spMk id="5" creationId="{959425CF-1BE7-B2E8-3DD9-F1EE77482DA9}"/>
          </ac:spMkLst>
        </pc:spChg>
        <pc:spChg chg="mod">
          <ac:chgData name="TAN Mei Yi [Harrisdale Senior High School]" userId="f9f029c9-d743-4d60-9f2c-e74bdec1ab07" providerId="ADAL" clId="{0EF038EF-0409-4D66-9DD3-7C41C3255176}" dt="2023-03-16T02:37:05.943" v="1389"/>
          <ac:spMkLst>
            <pc:docMk/>
            <pc:sldMk cId="4264768289" sldId="304"/>
            <ac:spMk id="8" creationId="{88CBA163-0EF1-C98E-DE0C-9BCF5D58E2C5}"/>
          </ac:spMkLst>
        </pc:spChg>
      </pc:sldChg>
      <pc:sldChg chg="modSp add mod ord">
        <pc:chgData name="TAN Mei Yi [Harrisdale Senior High School]" userId="f9f029c9-d743-4d60-9f2c-e74bdec1ab07" providerId="ADAL" clId="{0EF038EF-0409-4D66-9DD3-7C41C3255176}" dt="2023-03-16T03:38:18.497" v="1489" actId="20577"/>
        <pc:sldMkLst>
          <pc:docMk/>
          <pc:sldMk cId="425146844" sldId="305"/>
        </pc:sldMkLst>
        <pc:spChg chg="mod">
          <ac:chgData name="TAN Mei Yi [Harrisdale Senior High School]" userId="f9f029c9-d743-4d60-9f2c-e74bdec1ab07" providerId="ADAL" clId="{0EF038EF-0409-4D66-9DD3-7C41C3255176}" dt="2023-03-16T03:38:18.497" v="1489" actId="20577"/>
          <ac:spMkLst>
            <pc:docMk/>
            <pc:sldMk cId="425146844" sldId="305"/>
            <ac:spMk id="8" creationId="{88CBA163-0EF1-C98E-DE0C-9BCF5D58E2C5}"/>
          </ac:spMkLst>
        </pc:spChg>
      </pc:sldChg>
      <pc:sldChg chg="addSp modSp add mod modAnim">
        <pc:chgData name="TAN Mei Yi [Harrisdale Senior High School]" userId="f9f029c9-d743-4d60-9f2c-e74bdec1ab07" providerId="ADAL" clId="{0EF038EF-0409-4D66-9DD3-7C41C3255176}" dt="2023-03-16T03:42:11.995" v="1560"/>
        <pc:sldMkLst>
          <pc:docMk/>
          <pc:sldMk cId="465988273" sldId="306"/>
        </pc:sldMkLst>
        <pc:spChg chg="add mod">
          <ac:chgData name="TAN Mei Yi [Harrisdale Senior High School]" userId="f9f029c9-d743-4d60-9f2c-e74bdec1ab07" providerId="ADAL" clId="{0EF038EF-0409-4D66-9DD3-7C41C3255176}" dt="2023-03-16T03:40:38.768" v="1538" actId="16959"/>
          <ac:spMkLst>
            <pc:docMk/>
            <pc:sldMk cId="465988273" sldId="306"/>
            <ac:spMk id="3" creationId="{CF2EBC7E-47BF-0AB0-E091-D9EC3339E6A6}"/>
          </ac:spMkLst>
        </pc:spChg>
        <pc:spChg chg="add mod">
          <ac:chgData name="TAN Mei Yi [Harrisdale Senior High School]" userId="f9f029c9-d743-4d60-9f2c-e74bdec1ab07" providerId="ADAL" clId="{0EF038EF-0409-4D66-9DD3-7C41C3255176}" dt="2023-03-16T03:42:03.630" v="1558" actId="20577"/>
          <ac:spMkLst>
            <pc:docMk/>
            <pc:sldMk cId="465988273" sldId="306"/>
            <ac:spMk id="4" creationId="{531AE8AD-F8E5-3AAF-7B4A-268389367305}"/>
          </ac:spMkLst>
        </pc:spChg>
        <pc:spChg chg="mod">
          <ac:chgData name="TAN Mei Yi [Harrisdale Senior High School]" userId="f9f029c9-d743-4d60-9f2c-e74bdec1ab07" providerId="ADAL" clId="{0EF038EF-0409-4D66-9DD3-7C41C3255176}" dt="2023-03-16T03:38:39.671" v="1498" actId="20577"/>
          <ac:spMkLst>
            <pc:docMk/>
            <pc:sldMk cId="465988273" sldId="306"/>
            <ac:spMk id="8" creationId="{88CBA163-0EF1-C98E-DE0C-9BCF5D58E2C5}"/>
          </ac:spMkLst>
        </pc:spChg>
      </pc:sldChg>
      <pc:sldChg chg="addSp modSp add mod modAnim">
        <pc:chgData name="TAN Mei Yi [Harrisdale Senior High School]" userId="f9f029c9-d743-4d60-9f2c-e74bdec1ab07" providerId="ADAL" clId="{0EF038EF-0409-4D66-9DD3-7C41C3255176}" dt="2023-03-16T03:45:36.924" v="1631"/>
        <pc:sldMkLst>
          <pc:docMk/>
          <pc:sldMk cId="1775565470" sldId="307"/>
        </pc:sldMkLst>
        <pc:spChg chg="add mod">
          <ac:chgData name="TAN Mei Yi [Harrisdale Senior High School]" userId="f9f029c9-d743-4d60-9f2c-e74bdec1ab07" providerId="ADAL" clId="{0EF038EF-0409-4D66-9DD3-7C41C3255176}" dt="2023-03-16T03:45:01.813" v="1625" actId="20577"/>
          <ac:spMkLst>
            <pc:docMk/>
            <pc:sldMk cId="1775565470" sldId="307"/>
            <ac:spMk id="3" creationId="{BB7CDD0F-EF89-CA72-4252-CAFD5558333C}"/>
          </ac:spMkLst>
        </pc:spChg>
        <pc:spChg chg="add mod">
          <ac:chgData name="TAN Mei Yi [Harrisdale Senior High School]" userId="f9f029c9-d743-4d60-9f2c-e74bdec1ab07" providerId="ADAL" clId="{0EF038EF-0409-4D66-9DD3-7C41C3255176}" dt="2023-03-16T03:45:25.037" v="1628" actId="14100"/>
          <ac:spMkLst>
            <pc:docMk/>
            <pc:sldMk cId="1775565470" sldId="307"/>
            <ac:spMk id="4" creationId="{1BEDE9B6-E2B4-8A63-3A70-464A636328D6}"/>
          </ac:spMkLst>
        </pc:spChg>
        <pc:spChg chg="mod">
          <ac:chgData name="TAN Mei Yi [Harrisdale Senior High School]" userId="f9f029c9-d743-4d60-9f2c-e74bdec1ab07" providerId="ADAL" clId="{0EF038EF-0409-4D66-9DD3-7C41C3255176}" dt="2023-03-16T03:42:32.874" v="1569" actId="6549"/>
          <ac:spMkLst>
            <pc:docMk/>
            <pc:sldMk cId="1775565470" sldId="307"/>
            <ac:spMk id="8" creationId="{88CBA163-0EF1-C98E-DE0C-9BCF5D58E2C5}"/>
          </ac:spMkLst>
        </pc:spChg>
      </pc:sldChg>
    </pc:docChg>
  </pc:docChgLst>
  <pc:docChgLst>
    <pc:chgData name="MeiYi TAN" userId="f9f029c9-d743-4d60-9f2c-e74bdec1ab07" providerId="ADAL" clId="{3F661D7B-FD69-4DAB-B4D0-73E523D840BB}"/>
    <pc:docChg chg="undo custSel addSld delSld modSld">
      <pc:chgData name="MeiYi TAN" userId="f9f029c9-d743-4d60-9f2c-e74bdec1ab07" providerId="ADAL" clId="{3F661D7B-FD69-4DAB-B4D0-73E523D840BB}" dt="2023-03-10T02:36:25.775" v="1917" actId="2696"/>
      <pc:docMkLst>
        <pc:docMk/>
      </pc:docMkLst>
      <pc:sldChg chg="del">
        <pc:chgData name="MeiYi TAN" userId="f9f029c9-d743-4d60-9f2c-e74bdec1ab07" providerId="ADAL" clId="{3F661D7B-FD69-4DAB-B4D0-73E523D840BB}" dt="2023-03-09T14:01:34.084" v="48" actId="47"/>
        <pc:sldMkLst>
          <pc:docMk/>
          <pc:sldMk cId="2537661815" sldId="258"/>
        </pc:sldMkLst>
      </pc:sldChg>
      <pc:sldChg chg="modSp add mod modAnim">
        <pc:chgData name="MeiYi TAN" userId="f9f029c9-d743-4d60-9f2c-e74bdec1ab07" providerId="ADAL" clId="{3F661D7B-FD69-4DAB-B4D0-73E523D840BB}" dt="2023-03-09T23:22:41.145" v="113"/>
        <pc:sldMkLst>
          <pc:docMk/>
          <pc:sldMk cId="1796527551" sldId="260"/>
        </pc:sldMkLst>
        <pc:spChg chg="mod">
          <ac:chgData name="MeiYi TAN" userId="f9f029c9-d743-4d60-9f2c-e74bdec1ab07" providerId="ADAL" clId="{3F661D7B-FD69-4DAB-B4D0-73E523D840BB}" dt="2023-03-09T23:22:29.647" v="111" actId="27636"/>
          <ac:spMkLst>
            <pc:docMk/>
            <pc:sldMk cId="1796527551" sldId="260"/>
            <ac:spMk id="3" creationId="{00000000-0000-0000-0000-000000000000}"/>
          </ac:spMkLst>
        </pc:spChg>
        <pc:spChg chg="mod">
          <ac:chgData name="MeiYi TAN" userId="f9f029c9-d743-4d60-9f2c-e74bdec1ab07" providerId="ADAL" clId="{3F661D7B-FD69-4DAB-B4D0-73E523D840BB}" dt="2023-03-09T14:00:08.765" v="24" actId="207"/>
          <ac:spMkLst>
            <pc:docMk/>
            <pc:sldMk cId="1796527551" sldId="260"/>
            <ac:spMk id="7" creationId="{E52D7B77-D9BB-466B-ADF0-020F026B82E3}"/>
          </ac:spMkLst>
        </pc:spChg>
      </pc:sldChg>
      <pc:sldChg chg="addSp delSp modSp add mod modAnim">
        <pc:chgData name="MeiYi TAN" userId="f9f029c9-d743-4d60-9f2c-e74bdec1ab07" providerId="ADAL" clId="{3F661D7B-FD69-4DAB-B4D0-73E523D840BB}" dt="2023-03-10T00:41:58.861" v="656" actId="1076"/>
        <pc:sldMkLst>
          <pc:docMk/>
          <pc:sldMk cId="3956995671" sldId="264"/>
        </pc:sldMkLst>
        <pc:spChg chg="add mod">
          <ac:chgData name="MeiYi TAN" userId="f9f029c9-d743-4d60-9f2c-e74bdec1ab07" providerId="ADAL" clId="{3F661D7B-FD69-4DAB-B4D0-73E523D840BB}" dt="2023-03-09T14:02:02.054" v="51"/>
          <ac:spMkLst>
            <pc:docMk/>
            <pc:sldMk cId="3956995671" sldId="264"/>
            <ac:spMk id="2" creationId="{02ECB3D3-0506-7D29-6883-28A64B8AA351}"/>
          </ac:spMkLst>
        </pc:spChg>
        <pc:spChg chg="add mod">
          <ac:chgData name="MeiYi TAN" userId="f9f029c9-d743-4d60-9f2c-e74bdec1ab07" providerId="ADAL" clId="{3F661D7B-FD69-4DAB-B4D0-73E523D840BB}" dt="2023-03-09T23:23:45.820" v="198" actId="6549"/>
          <ac:spMkLst>
            <pc:docMk/>
            <pc:sldMk cId="3956995671" sldId="264"/>
            <ac:spMk id="3" creationId="{108F32FD-28DD-B51A-290D-02270334E4E8}"/>
          </ac:spMkLst>
        </pc:spChg>
        <pc:spChg chg="add mod">
          <ac:chgData name="MeiYi TAN" userId="f9f029c9-d743-4d60-9f2c-e74bdec1ab07" providerId="ADAL" clId="{3F661D7B-FD69-4DAB-B4D0-73E523D840BB}" dt="2023-03-10T00:41:58.861" v="656" actId="1076"/>
          <ac:spMkLst>
            <pc:docMk/>
            <pc:sldMk cId="3956995671" sldId="264"/>
            <ac:spMk id="4" creationId="{7B306A8C-8C8B-4AC9-1D66-7158B1131D2B}"/>
          </ac:spMkLst>
        </pc:spChg>
        <pc:spChg chg="del mod">
          <ac:chgData name="MeiYi TAN" userId="f9f029c9-d743-4d60-9f2c-e74bdec1ab07" providerId="ADAL" clId="{3F661D7B-FD69-4DAB-B4D0-73E523D840BB}" dt="2023-03-09T14:02:01.783" v="50" actId="478"/>
          <ac:spMkLst>
            <pc:docMk/>
            <pc:sldMk cId="3956995671" sldId="264"/>
            <ac:spMk id="4" creationId="{89D82520-5C4B-4FED-831C-105560102665}"/>
          </ac:spMkLst>
        </pc:spChg>
        <pc:spChg chg="del">
          <ac:chgData name="MeiYi TAN" userId="f9f029c9-d743-4d60-9f2c-e74bdec1ab07" providerId="ADAL" clId="{3F661D7B-FD69-4DAB-B4D0-73E523D840BB}" dt="2023-03-09T14:02:06.951" v="53" actId="478"/>
          <ac:spMkLst>
            <pc:docMk/>
            <pc:sldMk cId="3956995671" sldId="264"/>
            <ac:spMk id="5" creationId="{551C254A-C176-42A8-BCE9-100E1248DA78}"/>
          </ac:spMkLst>
        </pc:spChg>
        <pc:spChg chg="add mod">
          <ac:chgData name="MeiYi TAN" userId="f9f029c9-d743-4d60-9f2c-e74bdec1ab07" providerId="ADAL" clId="{3F661D7B-FD69-4DAB-B4D0-73E523D840BB}" dt="2023-03-09T23:29:13.196" v="479" actId="1076"/>
          <ac:spMkLst>
            <pc:docMk/>
            <pc:sldMk cId="3956995671" sldId="264"/>
            <ac:spMk id="28" creationId="{5B404CEC-9176-B70B-889D-BC8B81A3C691}"/>
          </ac:spMkLst>
        </pc:spChg>
        <pc:spChg chg="add mod">
          <ac:chgData name="MeiYi TAN" userId="f9f029c9-d743-4d60-9f2c-e74bdec1ab07" providerId="ADAL" clId="{3F661D7B-FD69-4DAB-B4D0-73E523D840BB}" dt="2023-03-09T23:29:16.979" v="480" actId="1076"/>
          <ac:spMkLst>
            <pc:docMk/>
            <pc:sldMk cId="3956995671" sldId="264"/>
            <ac:spMk id="29" creationId="{7596B0D6-C720-06D7-5060-3B01712CF79A}"/>
          </ac:spMkLst>
        </pc:spChg>
        <pc:spChg chg="add mod">
          <ac:chgData name="MeiYi TAN" userId="f9f029c9-d743-4d60-9f2c-e74bdec1ab07" providerId="ADAL" clId="{3F661D7B-FD69-4DAB-B4D0-73E523D840BB}" dt="2023-03-10T00:08:41.625" v="529" actId="1076"/>
          <ac:spMkLst>
            <pc:docMk/>
            <pc:sldMk cId="3956995671" sldId="264"/>
            <ac:spMk id="30" creationId="{1C8A3E12-0266-2783-B567-D5007A23D260}"/>
          </ac:spMkLst>
        </pc:spChg>
        <pc:spChg chg="add mod">
          <ac:chgData name="MeiYi TAN" userId="f9f029c9-d743-4d60-9f2c-e74bdec1ab07" providerId="ADAL" clId="{3F661D7B-FD69-4DAB-B4D0-73E523D840BB}" dt="2023-03-09T23:29:22.254" v="481" actId="1076"/>
          <ac:spMkLst>
            <pc:docMk/>
            <pc:sldMk cId="3956995671" sldId="264"/>
            <ac:spMk id="31" creationId="{5941B804-74EB-5222-3863-E4A152AD0511}"/>
          </ac:spMkLst>
        </pc:spChg>
        <pc:spChg chg="add mod">
          <ac:chgData name="MeiYi TAN" userId="f9f029c9-d743-4d60-9f2c-e74bdec1ab07" providerId="ADAL" clId="{3F661D7B-FD69-4DAB-B4D0-73E523D840BB}" dt="2023-03-09T23:29:22.254" v="481" actId="1076"/>
          <ac:spMkLst>
            <pc:docMk/>
            <pc:sldMk cId="3956995671" sldId="264"/>
            <ac:spMk id="32" creationId="{40FDCA2B-DABC-28F9-4ACC-2A33F4914AED}"/>
          </ac:spMkLst>
        </pc:spChg>
        <pc:spChg chg="add mod">
          <ac:chgData name="MeiYi TAN" userId="f9f029c9-d743-4d60-9f2c-e74bdec1ab07" providerId="ADAL" clId="{3F661D7B-FD69-4DAB-B4D0-73E523D840BB}" dt="2023-03-09T23:29:22.254" v="481" actId="1076"/>
          <ac:spMkLst>
            <pc:docMk/>
            <pc:sldMk cId="3956995671" sldId="264"/>
            <ac:spMk id="33" creationId="{A022FB61-EFA8-E413-CFFE-52C7BBF54AFC}"/>
          </ac:spMkLst>
        </pc:spChg>
        <pc:spChg chg="add mod">
          <ac:chgData name="MeiYi TAN" userId="f9f029c9-d743-4d60-9f2c-e74bdec1ab07" providerId="ADAL" clId="{3F661D7B-FD69-4DAB-B4D0-73E523D840BB}" dt="2023-03-09T23:29:25.514" v="482" actId="1076"/>
          <ac:spMkLst>
            <pc:docMk/>
            <pc:sldMk cId="3956995671" sldId="264"/>
            <ac:spMk id="34" creationId="{491CB992-070F-A640-A7D4-149B33AAA055}"/>
          </ac:spMkLst>
        </pc:spChg>
        <pc:spChg chg="add mod">
          <ac:chgData name="MeiYi TAN" userId="f9f029c9-d743-4d60-9f2c-e74bdec1ab07" providerId="ADAL" clId="{3F661D7B-FD69-4DAB-B4D0-73E523D840BB}" dt="2023-03-09T23:29:53.067" v="525" actId="20577"/>
          <ac:spMkLst>
            <pc:docMk/>
            <pc:sldMk cId="3956995671" sldId="264"/>
            <ac:spMk id="59" creationId="{528BE0CA-9D98-45BA-4A8B-6DE8D991DB9F}"/>
          </ac:spMkLst>
        </pc:spChg>
        <pc:spChg chg="add mod">
          <ac:chgData name="MeiYi TAN" userId="f9f029c9-d743-4d60-9f2c-e74bdec1ab07" providerId="ADAL" clId="{3F661D7B-FD69-4DAB-B4D0-73E523D840BB}" dt="2023-03-10T00:11:03.701" v="551" actId="20577"/>
          <ac:spMkLst>
            <pc:docMk/>
            <pc:sldMk cId="3956995671" sldId="264"/>
            <ac:spMk id="60" creationId="{3C4E7C0C-BD31-76F6-4BAC-B4AD0B71F794}"/>
          </ac:spMkLst>
        </pc:spChg>
        <pc:spChg chg="add mod">
          <ac:chgData name="MeiYi TAN" userId="f9f029c9-d743-4d60-9f2c-e74bdec1ab07" providerId="ADAL" clId="{3F661D7B-FD69-4DAB-B4D0-73E523D840BB}" dt="2023-03-10T00:11:49.103" v="581" actId="1076"/>
          <ac:spMkLst>
            <pc:docMk/>
            <pc:sldMk cId="3956995671" sldId="264"/>
            <ac:spMk id="63" creationId="{03171990-BE13-97FC-512A-4029B581A0C6}"/>
          </ac:spMkLst>
        </pc:spChg>
        <pc:spChg chg="add mod">
          <ac:chgData name="MeiYi TAN" userId="f9f029c9-d743-4d60-9f2c-e74bdec1ab07" providerId="ADAL" clId="{3F661D7B-FD69-4DAB-B4D0-73E523D840BB}" dt="2023-03-10T00:13:32.178" v="603" actId="1076"/>
          <ac:spMkLst>
            <pc:docMk/>
            <pc:sldMk cId="3956995671" sldId="264"/>
            <ac:spMk id="64" creationId="{78911E46-6136-0C14-24EA-2FBAF2A60DE7}"/>
          </ac:spMkLst>
        </pc:spChg>
        <pc:grpChg chg="del mod">
          <ac:chgData name="MeiYi TAN" userId="f9f029c9-d743-4d60-9f2c-e74bdec1ab07" providerId="ADAL" clId="{3F661D7B-FD69-4DAB-B4D0-73E523D840BB}" dt="2023-03-09T23:24:33.273" v="241"/>
          <ac:grpSpMkLst>
            <pc:docMk/>
            <pc:sldMk cId="3956995671" sldId="264"/>
            <ac:grpSpMk id="12" creationId="{1E5B82CA-4644-1C71-FDEB-2E66F29B4D51}"/>
          </ac:grpSpMkLst>
        </pc:grpChg>
        <pc:grpChg chg="mod">
          <ac:chgData name="MeiYi TAN" userId="f9f029c9-d743-4d60-9f2c-e74bdec1ab07" providerId="ADAL" clId="{3F661D7B-FD69-4DAB-B4D0-73E523D840BB}" dt="2023-03-09T23:24:33.273" v="241"/>
          <ac:grpSpMkLst>
            <pc:docMk/>
            <pc:sldMk cId="3956995671" sldId="264"/>
            <ac:grpSpMk id="19" creationId="{BE9B9114-EDEA-DB1D-0732-2B7E606BB61B}"/>
          </ac:grpSpMkLst>
        </pc:grpChg>
        <pc:grpChg chg="mod">
          <ac:chgData name="MeiYi TAN" userId="f9f029c9-d743-4d60-9f2c-e74bdec1ab07" providerId="ADAL" clId="{3F661D7B-FD69-4DAB-B4D0-73E523D840BB}" dt="2023-03-09T23:24:50.840" v="249"/>
          <ac:grpSpMkLst>
            <pc:docMk/>
            <pc:sldMk cId="3956995671" sldId="264"/>
            <ac:grpSpMk id="26" creationId="{BCE7E760-3D6E-5CE8-AAD4-A8DE2BF662FC}"/>
          </ac:grpSpMkLst>
        </pc:grpChg>
        <pc:grpChg chg="mod">
          <ac:chgData name="MeiYi TAN" userId="f9f029c9-d743-4d60-9f2c-e74bdec1ab07" providerId="ADAL" clId="{3F661D7B-FD69-4DAB-B4D0-73E523D840BB}" dt="2023-03-09T23:28:45.365" v="477" actId="164"/>
          <ac:grpSpMkLst>
            <pc:docMk/>
            <pc:sldMk cId="3956995671" sldId="264"/>
            <ac:grpSpMk id="40" creationId="{60772E90-9A5B-0758-F8EF-B962AEFC25B4}"/>
          </ac:grpSpMkLst>
        </pc:grpChg>
        <pc:grpChg chg="add del mod">
          <ac:chgData name="MeiYi TAN" userId="f9f029c9-d743-4d60-9f2c-e74bdec1ab07" providerId="ADAL" clId="{3F661D7B-FD69-4DAB-B4D0-73E523D840BB}" dt="2023-03-09T23:28:07.876" v="468"/>
          <ac:grpSpMkLst>
            <pc:docMk/>
            <pc:sldMk cId="3956995671" sldId="264"/>
            <ac:grpSpMk id="44" creationId="{73045043-5A3B-F7C2-57BE-478935706551}"/>
          </ac:grpSpMkLst>
        </pc:grpChg>
        <pc:grpChg chg="mod">
          <ac:chgData name="MeiYi TAN" userId="f9f029c9-d743-4d60-9f2c-e74bdec1ab07" providerId="ADAL" clId="{3F661D7B-FD69-4DAB-B4D0-73E523D840BB}" dt="2023-03-09T23:28:01.545" v="465"/>
          <ac:grpSpMkLst>
            <pc:docMk/>
            <pc:sldMk cId="3956995671" sldId="264"/>
            <ac:grpSpMk id="47" creationId="{CD87D159-6A49-3390-689B-FF78642B5E30}"/>
          </ac:grpSpMkLst>
        </pc:grpChg>
        <pc:grpChg chg="del mod">
          <ac:chgData name="MeiYi TAN" userId="f9f029c9-d743-4d60-9f2c-e74bdec1ab07" providerId="ADAL" clId="{3F661D7B-FD69-4DAB-B4D0-73E523D840BB}" dt="2023-03-09T23:28:09.310" v="471"/>
          <ac:grpSpMkLst>
            <pc:docMk/>
            <pc:sldMk cId="3956995671" sldId="264"/>
            <ac:grpSpMk id="49" creationId="{2FC3FDB5-5575-95CA-D6DE-DDF50341F3E3}"/>
          </ac:grpSpMkLst>
        </pc:grpChg>
        <pc:grpChg chg="mod">
          <ac:chgData name="MeiYi TAN" userId="f9f029c9-d743-4d60-9f2c-e74bdec1ab07" providerId="ADAL" clId="{3F661D7B-FD69-4DAB-B4D0-73E523D840BB}" dt="2023-03-09T23:28:45.365" v="477" actId="164"/>
          <ac:grpSpMkLst>
            <pc:docMk/>
            <pc:sldMk cId="3956995671" sldId="264"/>
            <ac:grpSpMk id="52" creationId="{AC63370A-ADC3-4F18-9CEB-20C04E93212C}"/>
          </ac:grpSpMkLst>
        </pc:grpChg>
        <pc:grpChg chg="del mod">
          <ac:chgData name="MeiYi TAN" userId="f9f029c9-d743-4d60-9f2c-e74bdec1ab07" providerId="ADAL" clId="{3F661D7B-FD69-4DAB-B4D0-73E523D840BB}" dt="2023-03-09T23:28:20.492" v="476"/>
          <ac:grpSpMkLst>
            <pc:docMk/>
            <pc:sldMk cId="3956995671" sldId="264"/>
            <ac:grpSpMk id="55" creationId="{CCB75A43-DEE5-6283-E54A-78357EFB9CD5}"/>
          </ac:grpSpMkLst>
        </pc:grpChg>
        <pc:grpChg chg="mod">
          <ac:chgData name="MeiYi TAN" userId="f9f029c9-d743-4d60-9f2c-e74bdec1ab07" providerId="ADAL" clId="{3F661D7B-FD69-4DAB-B4D0-73E523D840BB}" dt="2023-03-09T23:28:45.365" v="477" actId="164"/>
          <ac:grpSpMkLst>
            <pc:docMk/>
            <pc:sldMk cId="3956995671" sldId="264"/>
            <ac:grpSpMk id="57" creationId="{8E3ED737-D5B4-702A-6E39-7196B0BCAEB1}"/>
          </ac:grpSpMkLst>
        </pc:grpChg>
        <pc:grpChg chg="add mod">
          <ac:chgData name="MeiYi TAN" userId="f9f029c9-d743-4d60-9f2c-e74bdec1ab07" providerId="ADAL" clId="{3F661D7B-FD69-4DAB-B4D0-73E523D840BB}" dt="2023-03-09T23:28:45.365" v="477" actId="164"/>
          <ac:grpSpMkLst>
            <pc:docMk/>
            <pc:sldMk cId="3956995671" sldId="264"/>
            <ac:grpSpMk id="58" creationId="{99F057EC-EC22-8023-5112-9835DA682B63}"/>
          </ac:grpSpMkLst>
        </pc:grpChg>
        <pc:picChg chg="del">
          <ac:chgData name="MeiYi TAN" userId="f9f029c9-d743-4d60-9f2c-e74bdec1ab07" providerId="ADAL" clId="{3F661D7B-FD69-4DAB-B4D0-73E523D840BB}" dt="2023-03-09T14:02:10.927" v="54" actId="478"/>
          <ac:picMkLst>
            <pc:docMk/>
            <pc:sldMk cId="3956995671" sldId="264"/>
            <ac:picMk id="3" creationId="{B0D0E700-142C-4F04-ABBF-2CB2917F85BC}"/>
          </ac:picMkLst>
        </pc:picChg>
        <pc:picChg chg="add del mod">
          <ac:chgData name="MeiYi TAN" userId="f9f029c9-d743-4d60-9f2c-e74bdec1ab07" providerId="ADAL" clId="{3F661D7B-FD69-4DAB-B4D0-73E523D840BB}" dt="2023-03-09T23:27:28.715" v="445" actId="478"/>
          <ac:picMkLst>
            <pc:docMk/>
            <pc:sldMk cId="3956995671" sldId="264"/>
            <ac:picMk id="7" creationId="{12F95A84-391F-B90C-A3DE-2037109EB779}"/>
          </ac:picMkLst>
        </pc:picChg>
        <pc:inkChg chg="add mod">
          <ac:chgData name="MeiYi TAN" userId="f9f029c9-d743-4d60-9f2c-e74bdec1ab07" providerId="ADAL" clId="{3F661D7B-FD69-4DAB-B4D0-73E523D840BB}" dt="2023-03-09T23:24:33.273" v="241"/>
          <ac:inkMkLst>
            <pc:docMk/>
            <pc:sldMk cId="3956995671" sldId="264"/>
            <ac:inkMk id="5" creationId="{01730E9F-0CEF-0CAE-F8AE-0843931AA914}"/>
          </ac:inkMkLst>
        </pc:inkChg>
        <pc:inkChg chg="add mod">
          <ac:chgData name="MeiYi TAN" userId="f9f029c9-d743-4d60-9f2c-e74bdec1ab07" providerId="ADAL" clId="{3F661D7B-FD69-4DAB-B4D0-73E523D840BB}" dt="2023-03-09T23:24:33.273" v="241"/>
          <ac:inkMkLst>
            <pc:docMk/>
            <pc:sldMk cId="3956995671" sldId="264"/>
            <ac:inkMk id="6" creationId="{6FB56628-C1EC-5C16-4CD6-808B1C43639C}"/>
          </ac:inkMkLst>
        </pc:inkChg>
        <pc:inkChg chg="add mod">
          <ac:chgData name="MeiYi TAN" userId="f9f029c9-d743-4d60-9f2c-e74bdec1ab07" providerId="ADAL" clId="{3F661D7B-FD69-4DAB-B4D0-73E523D840BB}" dt="2023-03-09T23:24:33.273" v="241"/>
          <ac:inkMkLst>
            <pc:docMk/>
            <pc:sldMk cId="3956995671" sldId="264"/>
            <ac:inkMk id="8" creationId="{78EB6765-5AC0-29FC-10BE-5643EDBE3954}"/>
          </ac:inkMkLst>
        </pc:inkChg>
        <pc:inkChg chg="add mod">
          <ac:chgData name="MeiYi TAN" userId="f9f029c9-d743-4d60-9f2c-e74bdec1ab07" providerId="ADAL" clId="{3F661D7B-FD69-4DAB-B4D0-73E523D840BB}" dt="2023-03-09T23:24:33.273" v="241"/>
          <ac:inkMkLst>
            <pc:docMk/>
            <pc:sldMk cId="3956995671" sldId="264"/>
            <ac:inkMk id="9" creationId="{DA2736F1-AAFF-19C4-4D4B-43DF686509C2}"/>
          </ac:inkMkLst>
        </pc:inkChg>
        <pc:inkChg chg="add mod">
          <ac:chgData name="MeiYi TAN" userId="f9f029c9-d743-4d60-9f2c-e74bdec1ab07" providerId="ADAL" clId="{3F661D7B-FD69-4DAB-B4D0-73E523D840BB}" dt="2023-03-09T23:24:33.273" v="241"/>
          <ac:inkMkLst>
            <pc:docMk/>
            <pc:sldMk cId="3956995671" sldId="264"/>
            <ac:inkMk id="10" creationId="{D48DEE5E-357A-E40C-71A0-38E77D1D623A}"/>
          </ac:inkMkLst>
        </pc:inkChg>
        <pc:inkChg chg="add mod">
          <ac:chgData name="MeiYi TAN" userId="f9f029c9-d743-4d60-9f2c-e74bdec1ab07" providerId="ADAL" clId="{3F661D7B-FD69-4DAB-B4D0-73E523D840BB}" dt="2023-03-09T23:24:33.273" v="241"/>
          <ac:inkMkLst>
            <pc:docMk/>
            <pc:sldMk cId="3956995671" sldId="264"/>
            <ac:inkMk id="11" creationId="{1AB04931-10AA-4504-8600-60D17C236C36}"/>
          </ac:inkMkLst>
        </pc:inkChg>
        <pc:inkChg chg="add mod">
          <ac:chgData name="MeiYi TAN" userId="f9f029c9-d743-4d60-9f2c-e74bdec1ab07" providerId="ADAL" clId="{3F661D7B-FD69-4DAB-B4D0-73E523D840BB}" dt="2023-03-09T23:24:33.273" v="241"/>
          <ac:inkMkLst>
            <pc:docMk/>
            <pc:sldMk cId="3956995671" sldId="264"/>
            <ac:inkMk id="13" creationId="{7E71DDBC-3DA1-1B4C-A859-818F75E4E70D}"/>
          </ac:inkMkLst>
        </pc:inkChg>
        <pc:inkChg chg="add mod">
          <ac:chgData name="MeiYi TAN" userId="f9f029c9-d743-4d60-9f2c-e74bdec1ab07" providerId="ADAL" clId="{3F661D7B-FD69-4DAB-B4D0-73E523D840BB}" dt="2023-03-09T23:24:33.273" v="241"/>
          <ac:inkMkLst>
            <pc:docMk/>
            <pc:sldMk cId="3956995671" sldId="264"/>
            <ac:inkMk id="14" creationId="{4E5DB005-C7D2-A0C5-9903-17BC36062B83}"/>
          </ac:inkMkLst>
        </pc:inkChg>
        <pc:inkChg chg="add mod">
          <ac:chgData name="MeiYi TAN" userId="f9f029c9-d743-4d60-9f2c-e74bdec1ab07" providerId="ADAL" clId="{3F661D7B-FD69-4DAB-B4D0-73E523D840BB}" dt="2023-03-09T23:24:33.273" v="241"/>
          <ac:inkMkLst>
            <pc:docMk/>
            <pc:sldMk cId="3956995671" sldId="264"/>
            <ac:inkMk id="15" creationId="{6F04B15F-14BD-93FF-137B-36C36BC01120}"/>
          </ac:inkMkLst>
        </pc:inkChg>
        <pc:inkChg chg="add mod">
          <ac:chgData name="MeiYi TAN" userId="f9f029c9-d743-4d60-9f2c-e74bdec1ab07" providerId="ADAL" clId="{3F661D7B-FD69-4DAB-B4D0-73E523D840BB}" dt="2023-03-09T23:24:33.273" v="241"/>
          <ac:inkMkLst>
            <pc:docMk/>
            <pc:sldMk cId="3956995671" sldId="264"/>
            <ac:inkMk id="16" creationId="{88D73AB4-F288-021B-E68C-A4139DAB80FA}"/>
          </ac:inkMkLst>
        </pc:inkChg>
        <pc:inkChg chg="add mod">
          <ac:chgData name="MeiYi TAN" userId="f9f029c9-d743-4d60-9f2c-e74bdec1ab07" providerId="ADAL" clId="{3F661D7B-FD69-4DAB-B4D0-73E523D840BB}" dt="2023-03-09T23:24:33.273" v="241"/>
          <ac:inkMkLst>
            <pc:docMk/>
            <pc:sldMk cId="3956995671" sldId="264"/>
            <ac:inkMk id="17" creationId="{F27356C5-09CC-92C1-27E5-61103B3A47C5}"/>
          </ac:inkMkLst>
        </pc:inkChg>
        <pc:inkChg chg="add mod">
          <ac:chgData name="MeiYi TAN" userId="f9f029c9-d743-4d60-9f2c-e74bdec1ab07" providerId="ADAL" clId="{3F661D7B-FD69-4DAB-B4D0-73E523D840BB}" dt="2023-03-09T23:24:33.273" v="241"/>
          <ac:inkMkLst>
            <pc:docMk/>
            <pc:sldMk cId="3956995671" sldId="264"/>
            <ac:inkMk id="18" creationId="{AEC563AF-D8E5-DCAB-DB25-8B94877671A7}"/>
          </ac:inkMkLst>
        </pc:inkChg>
        <pc:inkChg chg="add mod">
          <ac:chgData name="MeiYi TAN" userId="f9f029c9-d743-4d60-9f2c-e74bdec1ab07" providerId="ADAL" clId="{3F661D7B-FD69-4DAB-B4D0-73E523D840BB}" dt="2023-03-09T23:24:50.840" v="249"/>
          <ac:inkMkLst>
            <pc:docMk/>
            <pc:sldMk cId="3956995671" sldId="264"/>
            <ac:inkMk id="20" creationId="{277BE593-5D7B-86F7-14E1-3D1413FCC791}"/>
          </ac:inkMkLst>
        </pc:inkChg>
        <pc:inkChg chg="add mod">
          <ac:chgData name="MeiYi TAN" userId="f9f029c9-d743-4d60-9f2c-e74bdec1ab07" providerId="ADAL" clId="{3F661D7B-FD69-4DAB-B4D0-73E523D840BB}" dt="2023-03-09T23:24:50.840" v="249"/>
          <ac:inkMkLst>
            <pc:docMk/>
            <pc:sldMk cId="3956995671" sldId="264"/>
            <ac:inkMk id="21" creationId="{14F60A95-89C9-90DA-41EC-B1A6461FEEEA}"/>
          </ac:inkMkLst>
        </pc:inkChg>
        <pc:inkChg chg="add mod">
          <ac:chgData name="MeiYi TAN" userId="f9f029c9-d743-4d60-9f2c-e74bdec1ab07" providerId="ADAL" clId="{3F661D7B-FD69-4DAB-B4D0-73E523D840BB}" dt="2023-03-09T23:24:50.840" v="249"/>
          <ac:inkMkLst>
            <pc:docMk/>
            <pc:sldMk cId="3956995671" sldId="264"/>
            <ac:inkMk id="22" creationId="{38D601D9-BA72-24FA-7633-D156D0DBC775}"/>
          </ac:inkMkLst>
        </pc:inkChg>
        <pc:inkChg chg="add mod">
          <ac:chgData name="MeiYi TAN" userId="f9f029c9-d743-4d60-9f2c-e74bdec1ab07" providerId="ADAL" clId="{3F661D7B-FD69-4DAB-B4D0-73E523D840BB}" dt="2023-03-09T23:24:50.840" v="249"/>
          <ac:inkMkLst>
            <pc:docMk/>
            <pc:sldMk cId="3956995671" sldId="264"/>
            <ac:inkMk id="23" creationId="{7D5AD92E-A48F-EDEE-EB89-A9D9F8624CB9}"/>
          </ac:inkMkLst>
        </pc:inkChg>
        <pc:inkChg chg="add mod">
          <ac:chgData name="MeiYi TAN" userId="f9f029c9-d743-4d60-9f2c-e74bdec1ab07" providerId="ADAL" clId="{3F661D7B-FD69-4DAB-B4D0-73E523D840BB}" dt="2023-03-09T23:24:50.840" v="249"/>
          <ac:inkMkLst>
            <pc:docMk/>
            <pc:sldMk cId="3956995671" sldId="264"/>
            <ac:inkMk id="24" creationId="{62269CAC-BCE4-829C-BD34-DEFD756136DE}"/>
          </ac:inkMkLst>
        </pc:inkChg>
        <pc:inkChg chg="add mod">
          <ac:chgData name="MeiYi TAN" userId="f9f029c9-d743-4d60-9f2c-e74bdec1ab07" providerId="ADAL" clId="{3F661D7B-FD69-4DAB-B4D0-73E523D840BB}" dt="2023-03-09T23:24:50.840" v="249"/>
          <ac:inkMkLst>
            <pc:docMk/>
            <pc:sldMk cId="3956995671" sldId="264"/>
            <ac:inkMk id="25" creationId="{4CBBD276-B35B-0BE8-D957-927191ADCFA9}"/>
          </ac:inkMkLst>
        </pc:inkChg>
        <pc:inkChg chg="add">
          <ac:chgData name="MeiYi TAN" userId="f9f029c9-d743-4d60-9f2c-e74bdec1ab07" providerId="ADAL" clId="{3F661D7B-FD69-4DAB-B4D0-73E523D840BB}" dt="2023-03-09T23:24:59.929" v="251" actId="9405"/>
          <ac:inkMkLst>
            <pc:docMk/>
            <pc:sldMk cId="3956995671" sldId="264"/>
            <ac:inkMk id="27" creationId="{103FF883-3E9B-811C-BE35-34210786543C}"/>
          </ac:inkMkLst>
        </pc:inkChg>
        <pc:inkChg chg="add mod">
          <ac:chgData name="MeiYi TAN" userId="f9f029c9-d743-4d60-9f2c-e74bdec1ab07" providerId="ADAL" clId="{3F661D7B-FD69-4DAB-B4D0-73E523D840BB}" dt="2023-03-09T23:28:00.658" v="463"/>
          <ac:inkMkLst>
            <pc:docMk/>
            <pc:sldMk cId="3956995671" sldId="264"/>
            <ac:inkMk id="35" creationId="{20D5C324-ACE5-9D63-DA65-5B4ACD60479B}"/>
          </ac:inkMkLst>
        </pc:inkChg>
        <pc:inkChg chg="add mod">
          <ac:chgData name="MeiYi TAN" userId="f9f029c9-d743-4d60-9f2c-e74bdec1ab07" providerId="ADAL" clId="{3F661D7B-FD69-4DAB-B4D0-73E523D840BB}" dt="2023-03-09T23:28:00.658" v="463"/>
          <ac:inkMkLst>
            <pc:docMk/>
            <pc:sldMk cId="3956995671" sldId="264"/>
            <ac:inkMk id="36" creationId="{C93453EC-8491-32E9-CF91-9C1F3463F526}"/>
          </ac:inkMkLst>
        </pc:inkChg>
        <pc:inkChg chg="add mod">
          <ac:chgData name="MeiYi TAN" userId="f9f029c9-d743-4d60-9f2c-e74bdec1ab07" providerId="ADAL" clId="{3F661D7B-FD69-4DAB-B4D0-73E523D840BB}" dt="2023-03-09T23:28:00.658" v="463"/>
          <ac:inkMkLst>
            <pc:docMk/>
            <pc:sldMk cId="3956995671" sldId="264"/>
            <ac:inkMk id="37" creationId="{BB0557EB-8593-4E40-0FF7-B1413291F8F8}"/>
          </ac:inkMkLst>
        </pc:inkChg>
        <pc:inkChg chg="add mod">
          <ac:chgData name="MeiYi TAN" userId="f9f029c9-d743-4d60-9f2c-e74bdec1ab07" providerId="ADAL" clId="{3F661D7B-FD69-4DAB-B4D0-73E523D840BB}" dt="2023-03-09T23:28:00.658" v="463"/>
          <ac:inkMkLst>
            <pc:docMk/>
            <pc:sldMk cId="3956995671" sldId="264"/>
            <ac:inkMk id="38" creationId="{A0B3CC3B-3993-225A-1907-79D5C10E395F}"/>
          </ac:inkMkLst>
        </pc:inkChg>
        <pc:inkChg chg="add del mod">
          <ac:chgData name="MeiYi TAN" userId="f9f029c9-d743-4d60-9f2c-e74bdec1ab07" providerId="ADAL" clId="{3F661D7B-FD69-4DAB-B4D0-73E523D840BB}" dt="2023-03-09T23:28:00.658" v="463"/>
          <ac:inkMkLst>
            <pc:docMk/>
            <pc:sldMk cId="3956995671" sldId="264"/>
            <ac:inkMk id="39" creationId="{75344DEF-DA68-A12E-1192-F6CCC25C1AA3}"/>
          </ac:inkMkLst>
        </pc:inkChg>
        <pc:inkChg chg="add mod">
          <ac:chgData name="MeiYi TAN" userId="f9f029c9-d743-4d60-9f2c-e74bdec1ab07" providerId="ADAL" clId="{3F661D7B-FD69-4DAB-B4D0-73E523D840BB}" dt="2023-03-09T23:28:09.310" v="471"/>
          <ac:inkMkLst>
            <pc:docMk/>
            <pc:sldMk cId="3956995671" sldId="264"/>
            <ac:inkMk id="41" creationId="{17CB320A-2D7A-B905-0E98-9E03006BA9EB}"/>
          </ac:inkMkLst>
        </pc:inkChg>
        <pc:inkChg chg="add del mod">
          <ac:chgData name="MeiYi TAN" userId="f9f029c9-d743-4d60-9f2c-e74bdec1ab07" providerId="ADAL" clId="{3F661D7B-FD69-4DAB-B4D0-73E523D840BB}" dt="2023-03-09T23:28:09.310" v="471"/>
          <ac:inkMkLst>
            <pc:docMk/>
            <pc:sldMk cId="3956995671" sldId="264"/>
            <ac:inkMk id="42" creationId="{0EC7FA0D-7BE0-D56C-3394-A28B9EDEA946}"/>
          </ac:inkMkLst>
        </pc:inkChg>
        <pc:inkChg chg="add del mod">
          <ac:chgData name="MeiYi TAN" userId="f9f029c9-d743-4d60-9f2c-e74bdec1ab07" providerId="ADAL" clId="{3F661D7B-FD69-4DAB-B4D0-73E523D840BB}" dt="2023-03-09T23:28:03.111" v="466"/>
          <ac:inkMkLst>
            <pc:docMk/>
            <pc:sldMk cId="3956995671" sldId="264"/>
            <ac:inkMk id="43" creationId="{159E3B6D-5EF1-111B-FA74-DC9DEE6B2DCA}"/>
          </ac:inkMkLst>
        </pc:inkChg>
        <pc:inkChg chg="add mod">
          <ac:chgData name="MeiYi TAN" userId="f9f029c9-d743-4d60-9f2c-e74bdec1ab07" providerId="ADAL" clId="{3F661D7B-FD69-4DAB-B4D0-73E523D840BB}" dt="2023-03-09T23:28:09.310" v="471"/>
          <ac:inkMkLst>
            <pc:docMk/>
            <pc:sldMk cId="3956995671" sldId="264"/>
            <ac:inkMk id="45" creationId="{B4CF63FD-DA5C-05CA-9FCD-DA6F3DDFEB73}"/>
          </ac:inkMkLst>
        </pc:inkChg>
        <pc:inkChg chg="add del mod">
          <ac:chgData name="MeiYi TAN" userId="f9f029c9-d743-4d60-9f2c-e74bdec1ab07" providerId="ADAL" clId="{3F661D7B-FD69-4DAB-B4D0-73E523D840BB}" dt="2023-03-09T23:28:01.545" v="465"/>
          <ac:inkMkLst>
            <pc:docMk/>
            <pc:sldMk cId="3956995671" sldId="264"/>
            <ac:inkMk id="46" creationId="{4686B95B-0F08-1E74-ABB0-0524D3AD3B00}"/>
          </ac:inkMkLst>
        </pc:inkChg>
        <pc:inkChg chg="add mod">
          <ac:chgData name="MeiYi TAN" userId="f9f029c9-d743-4d60-9f2c-e74bdec1ab07" providerId="ADAL" clId="{3F661D7B-FD69-4DAB-B4D0-73E523D840BB}" dt="2023-03-09T23:28:09.310" v="471"/>
          <ac:inkMkLst>
            <pc:docMk/>
            <pc:sldMk cId="3956995671" sldId="264"/>
            <ac:inkMk id="48" creationId="{A9700877-F32F-98FD-6117-0F1047D7CFBE}"/>
          </ac:inkMkLst>
        </pc:inkChg>
        <pc:inkChg chg="add mod">
          <ac:chgData name="MeiYi TAN" userId="f9f029c9-d743-4d60-9f2c-e74bdec1ab07" providerId="ADAL" clId="{3F661D7B-FD69-4DAB-B4D0-73E523D840BB}" dt="2023-03-09T23:28:09.310" v="471"/>
          <ac:inkMkLst>
            <pc:docMk/>
            <pc:sldMk cId="3956995671" sldId="264"/>
            <ac:inkMk id="50" creationId="{C72E8342-4814-637D-1A3E-8EB4F8C9F0F7}"/>
          </ac:inkMkLst>
        </pc:inkChg>
        <pc:inkChg chg="add mod">
          <ac:chgData name="MeiYi TAN" userId="f9f029c9-d743-4d60-9f2c-e74bdec1ab07" providerId="ADAL" clId="{3F661D7B-FD69-4DAB-B4D0-73E523D840BB}" dt="2023-03-09T23:28:09.310" v="471"/>
          <ac:inkMkLst>
            <pc:docMk/>
            <pc:sldMk cId="3956995671" sldId="264"/>
            <ac:inkMk id="51" creationId="{3D1554D9-827D-596E-8B96-A27EE7535CB3}"/>
          </ac:inkMkLst>
        </pc:inkChg>
        <pc:inkChg chg="add mod">
          <ac:chgData name="MeiYi TAN" userId="f9f029c9-d743-4d60-9f2c-e74bdec1ab07" providerId="ADAL" clId="{3F661D7B-FD69-4DAB-B4D0-73E523D840BB}" dt="2023-03-09T23:28:20.492" v="476"/>
          <ac:inkMkLst>
            <pc:docMk/>
            <pc:sldMk cId="3956995671" sldId="264"/>
            <ac:inkMk id="53" creationId="{B29746DB-457E-1BB2-E048-3D0B6AE8D5EF}"/>
          </ac:inkMkLst>
        </pc:inkChg>
        <pc:inkChg chg="add mod">
          <ac:chgData name="MeiYi TAN" userId="f9f029c9-d743-4d60-9f2c-e74bdec1ab07" providerId="ADAL" clId="{3F661D7B-FD69-4DAB-B4D0-73E523D840BB}" dt="2023-03-09T23:28:20.492" v="476"/>
          <ac:inkMkLst>
            <pc:docMk/>
            <pc:sldMk cId="3956995671" sldId="264"/>
            <ac:inkMk id="54" creationId="{ABCF30AB-921B-2E28-20E6-0A2C73D5484B}"/>
          </ac:inkMkLst>
        </pc:inkChg>
        <pc:inkChg chg="add mod">
          <ac:chgData name="MeiYi TAN" userId="f9f029c9-d743-4d60-9f2c-e74bdec1ab07" providerId="ADAL" clId="{3F661D7B-FD69-4DAB-B4D0-73E523D840BB}" dt="2023-03-09T23:28:20.492" v="476"/>
          <ac:inkMkLst>
            <pc:docMk/>
            <pc:sldMk cId="3956995671" sldId="264"/>
            <ac:inkMk id="56" creationId="{B7123002-C455-BC06-3B07-80856D3F4EF4}"/>
          </ac:inkMkLst>
        </pc:inkChg>
        <pc:inkChg chg="add">
          <ac:chgData name="MeiYi TAN" userId="f9f029c9-d743-4d60-9f2c-e74bdec1ab07" providerId="ADAL" clId="{3F661D7B-FD69-4DAB-B4D0-73E523D840BB}" dt="2023-03-10T00:10:09.868" v="545" actId="9405"/>
          <ac:inkMkLst>
            <pc:docMk/>
            <pc:sldMk cId="3956995671" sldId="264"/>
            <ac:inkMk id="61" creationId="{A83FFD06-5ABB-0046-0380-AB16612A064A}"/>
          </ac:inkMkLst>
        </pc:inkChg>
        <pc:inkChg chg="add">
          <ac:chgData name="MeiYi TAN" userId="f9f029c9-d743-4d60-9f2c-e74bdec1ab07" providerId="ADAL" clId="{3F661D7B-FD69-4DAB-B4D0-73E523D840BB}" dt="2023-03-10T00:10:11.228" v="546" actId="9405"/>
          <ac:inkMkLst>
            <pc:docMk/>
            <pc:sldMk cId="3956995671" sldId="264"/>
            <ac:inkMk id="62" creationId="{7E1F0CA9-5594-027F-2DAB-EE130C32E0D7}"/>
          </ac:inkMkLst>
        </pc:inkChg>
      </pc:sldChg>
      <pc:sldChg chg="del">
        <pc:chgData name="MeiYi TAN" userId="f9f029c9-d743-4d60-9f2c-e74bdec1ab07" providerId="ADAL" clId="{3F661D7B-FD69-4DAB-B4D0-73E523D840BB}" dt="2023-03-09T14:01:34.084" v="48" actId="47"/>
        <pc:sldMkLst>
          <pc:docMk/>
          <pc:sldMk cId="314037390" sldId="266"/>
        </pc:sldMkLst>
      </pc:sldChg>
      <pc:sldChg chg="del">
        <pc:chgData name="MeiYi TAN" userId="f9f029c9-d743-4d60-9f2c-e74bdec1ab07" providerId="ADAL" clId="{3F661D7B-FD69-4DAB-B4D0-73E523D840BB}" dt="2023-03-09T14:01:34.084" v="48" actId="47"/>
        <pc:sldMkLst>
          <pc:docMk/>
          <pc:sldMk cId="4283984355" sldId="267"/>
        </pc:sldMkLst>
      </pc:sldChg>
      <pc:sldChg chg="addSp delSp modSp add mod delAnim modAnim">
        <pc:chgData name="MeiYi TAN" userId="f9f029c9-d743-4d60-9f2c-e74bdec1ab07" providerId="ADAL" clId="{3F661D7B-FD69-4DAB-B4D0-73E523D840BB}" dt="2023-03-10T02:09:41.569" v="961" actId="478"/>
        <pc:sldMkLst>
          <pc:docMk/>
          <pc:sldMk cId="766026793" sldId="268"/>
        </pc:sldMkLst>
        <pc:spChg chg="add mod">
          <ac:chgData name="MeiYi TAN" userId="f9f029c9-d743-4d60-9f2c-e74bdec1ab07" providerId="ADAL" clId="{3F661D7B-FD69-4DAB-B4D0-73E523D840BB}" dt="2023-03-09T14:01:25.523" v="47"/>
          <ac:spMkLst>
            <pc:docMk/>
            <pc:sldMk cId="766026793" sldId="268"/>
            <ac:spMk id="2" creationId="{9732FF2D-8517-555C-831B-23C99D898755}"/>
          </ac:spMkLst>
        </pc:spChg>
        <pc:spChg chg="add mod">
          <ac:chgData name="MeiYi TAN" userId="f9f029c9-d743-4d60-9f2c-e74bdec1ab07" providerId="ADAL" clId="{3F661D7B-FD69-4DAB-B4D0-73E523D840BB}" dt="2023-03-10T02:06:48.049" v="864" actId="1076"/>
          <ac:spMkLst>
            <pc:docMk/>
            <pc:sldMk cId="766026793" sldId="268"/>
            <ac:spMk id="3" creationId="{26DA9EBE-002F-1B6D-8555-E27AB8C3E97E}"/>
          </ac:spMkLst>
        </pc:spChg>
        <pc:spChg chg="add mod">
          <ac:chgData name="MeiYi TAN" userId="f9f029c9-d743-4d60-9f2c-e74bdec1ab07" providerId="ADAL" clId="{3F661D7B-FD69-4DAB-B4D0-73E523D840BB}" dt="2023-03-10T02:06:48.049" v="864" actId="1076"/>
          <ac:spMkLst>
            <pc:docMk/>
            <pc:sldMk cId="766026793" sldId="268"/>
            <ac:spMk id="4" creationId="{0B69C1DF-CE85-40FB-A71E-86B38E1B67D4}"/>
          </ac:spMkLst>
        </pc:spChg>
        <pc:spChg chg="del mod">
          <ac:chgData name="MeiYi TAN" userId="f9f029c9-d743-4d60-9f2c-e74bdec1ab07" providerId="ADAL" clId="{3F661D7B-FD69-4DAB-B4D0-73E523D840BB}" dt="2023-03-09T14:01:25.285" v="46" actId="478"/>
          <ac:spMkLst>
            <pc:docMk/>
            <pc:sldMk cId="766026793" sldId="268"/>
            <ac:spMk id="4" creationId="{677B4E38-5262-4733-BF8B-454E23642A4B}"/>
          </ac:spMkLst>
        </pc:spChg>
        <pc:spChg chg="mod">
          <ac:chgData name="MeiYi TAN" userId="f9f029c9-d743-4d60-9f2c-e74bdec1ab07" providerId="ADAL" clId="{3F661D7B-FD69-4DAB-B4D0-73E523D840BB}" dt="2023-03-10T02:08:49.859" v="926" actId="1076"/>
          <ac:spMkLst>
            <pc:docMk/>
            <pc:sldMk cId="766026793" sldId="268"/>
            <ac:spMk id="6" creationId="{304CA44D-9CC8-4C9B-9AA7-A9D5D5A7B452}"/>
          </ac:spMkLst>
        </pc:spChg>
        <pc:spChg chg="add mod">
          <ac:chgData name="MeiYi TAN" userId="f9f029c9-d743-4d60-9f2c-e74bdec1ab07" providerId="ADAL" clId="{3F661D7B-FD69-4DAB-B4D0-73E523D840BB}" dt="2023-03-10T02:06:53.700" v="865" actId="1076"/>
          <ac:spMkLst>
            <pc:docMk/>
            <pc:sldMk cId="766026793" sldId="268"/>
            <ac:spMk id="7" creationId="{F9A8397D-48A5-6AF1-DCC1-FB1BEC1B936B}"/>
          </ac:spMkLst>
        </pc:spChg>
        <pc:spChg chg="add mod">
          <ac:chgData name="MeiYi TAN" userId="f9f029c9-d743-4d60-9f2c-e74bdec1ab07" providerId="ADAL" clId="{3F661D7B-FD69-4DAB-B4D0-73E523D840BB}" dt="2023-03-10T02:08:07.797" v="908" actId="20577"/>
          <ac:spMkLst>
            <pc:docMk/>
            <pc:sldMk cId="766026793" sldId="268"/>
            <ac:spMk id="8" creationId="{FDF223D7-CBA7-A4C3-A123-615EA4B37CC7}"/>
          </ac:spMkLst>
        </pc:spChg>
        <pc:spChg chg="add mod">
          <ac:chgData name="MeiYi TAN" userId="f9f029c9-d743-4d60-9f2c-e74bdec1ab07" providerId="ADAL" clId="{3F661D7B-FD69-4DAB-B4D0-73E523D840BB}" dt="2023-03-10T02:07:44.392" v="904" actId="1076"/>
          <ac:spMkLst>
            <pc:docMk/>
            <pc:sldMk cId="766026793" sldId="268"/>
            <ac:spMk id="9" creationId="{8C30D9EC-F50C-8952-EF07-D828D29ECC29}"/>
          </ac:spMkLst>
        </pc:spChg>
        <pc:spChg chg="add mod">
          <ac:chgData name="MeiYi TAN" userId="f9f029c9-d743-4d60-9f2c-e74bdec1ab07" providerId="ADAL" clId="{3F661D7B-FD69-4DAB-B4D0-73E523D840BB}" dt="2023-03-10T02:08:32.351" v="916" actId="20577"/>
          <ac:spMkLst>
            <pc:docMk/>
            <pc:sldMk cId="766026793" sldId="268"/>
            <ac:spMk id="10" creationId="{584CE33D-9BDD-04F2-03EE-0086CD86351C}"/>
          </ac:spMkLst>
        </pc:spChg>
        <pc:spChg chg="add mod">
          <ac:chgData name="MeiYi TAN" userId="f9f029c9-d743-4d60-9f2c-e74bdec1ab07" providerId="ADAL" clId="{3F661D7B-FD69-4DAB-B4D0-73E523D840BB}" dt="2023-03-10T02:08:53.383" v="927" actId="1076"/>
          <ac:spMkLst>
            <pc:docMk/>
            <pc:sldMk cId="766026793" sldId="268"/>
            <ac:spMk id="11" creationId="{0E68DC4D-AB9C-74B7-7A4D-CCA40D1A0829}"/>
          </ac:spMkLst>
        </pc:spChg>
        <pc:spChg chg="add mod">
          <ac:chgData name="MeiYi TAN" userId="f9f029c9-d743-4d60-9f2c-e74bdec1ab07" providerId="ADAL" clId="{3F661D7B-FD69-4DAB-B4D0-73E523D840BB}" dt="2023-03-10T02:09:10.336" v="935" actId="1076"/>
          <ac:spMkLst>
            <pc:docMk/>
            <pc:sldMk cId="766026793" sldId="268"/>
            <ac:spMk id="12" creationId="{FE5DBB35-BA65-B7E7-3BFA-A0F8233EC060}"/>
          </ac:spMkLst>
        </pc:spChg>
        <pc:spChg chg="add mod">
          <ac:chgData name="MeiYi TAN" userId="f9f029c9-d743-4d60-9f2c-e74bdec1ab07" providerId="ADAL" clId="{3F661D7B-FD69-4DAB-B4D0-73E523D840BB}" dt="2023-03-10T02:09:37.605" v="960" actId="20577"/>
          <ac:spMkLst>
            <pc:docMk/>
            <pc:sldMk cId="766026793" sldId="268"/>
            <ac:spMk id="13" creationId="{61C75C9F-315A-E337-1686-FBBDEB52A6F6}"/>
          </ac:spMkLst>
        </pc:spChg>
        <pc:picChg chg="mod">
          <ac:chgData name="MeiYi TAN" userId="f9f029c9-d743-4d60-9f2c-e74bdec1ab07" providerId="ADAL" clId="{3F661D7B-FD69-4DAB-B4D0-73E523D840BB}" dt="2023-03-10T02:06:41.253" v="863" actId="1076"/>
          <ac:picMkLst>
            <pc:docMk/>
            <pc:sldMk cId="766026793" sldId="268"/>
            <ac:picMk id="5" creationId="{876947A5-EECB-4726-A4B4-FF6278DB53D6}"/>
          </ac:picMkLst>
        </pc:picChg>
        <pc:picChg chg="del">
          <ac:chgData name="MeiYi TAN" userId="f9f029c9-d743-4d60-9f2c-e74bdec1ab07" providerId="ADAL" clId="{3F661D7B-FD69-4DAB-B4D0-73E523D840BB}" dt="2023-03-10T02:06:33.249" v="861" actId="478"/>
          <ac:picMkLst>
            <pc:docMk/>
            <pc:sldMk cId="766026793" sldId="268"/>
            <ac:picMk id="99" creationId="{E7C4AE02-8257-41B8-B7FC-B76895D67D7F}"/>
          </ac:picMkLst>
        </pc:picChg>
        <pc:picChg chg="del">
          <ac:chgData name="MeiYi TAN" userId="f9f029c9-d743-4d60-9f2c-e74bdec1ab07" providerId="ADAL" clId="{3F661D7B-FD69-4DAB-B4D0-73E523D840BB}" dt="2023-03-10T02:08:00.300" v="905" actId="478"/>
          <ac:picMkLst>
            <pc:docMk/>
            <pc:sldMk cId="766026793" sldId="268"/>
            <ac:picMk id="100" creationId="{4B7F57C3-C54F-4C32-BA2A-CD1C19BA89C2}"/>
          </ac:picMkLst>
        </pc:picChg>
        <pc:picChg chg="del">
          <ac:chgData name="MeiYi TAN" userId="f9f029c9-d743-4d60-9f2c-e74bdec1ab07" providerId="ADAL" clId="{3F661D7B-FD69-4DAB-B4D0-73E523D840BB}" dt="2023-03-10T02:09:41.569" v="961" actId="478"/>
          <ac:picMkLst>
            <pc:docMk/>
            <pc:sldMk cId="766026793" sldId="268"/>
            <ac:picMk id="179" creationId="{CC68946C-DE70-48DC-A405-CF275B9BF8C7}"/>
          </ac:picMkLst>
        </pc:picChg>
        <pc:picChg chg="del">
          <ac:chgData name="MeiYi TAN" userId="f9f029c9-d743-4d60-9f2c-e74bdec1ab07" providerId="ADAL" clId="{3F661D7B-FD69-4DAB-B4D0-73E523D840BB}" dt="2023-03-10T02:09:13.731" v="936" actId="478"/>
          <ac:picMkLst>
            <pc:docMk/>
            <pc:sldMk cId="766026793" sldId="268"/>
            <ac:picMk id="180" creationId="{BD146356-81EC-4C2A-A37E-DE6FD10D4162}"/>
          </ac:picMkLst>
        </pc:picChg>
      </pc:sldChg>
      <pc:sldChg chg="addSp delSp modSp add mod delAnim modAnim">
        <pc:chgData name="MeiYi TAN" userId="f9f029c9-d743-4d60-9f2c-e74bdec1ab07" providerId="ADAL" clId="{3F661D7B-FD69-4DAB-B4D0-73E523D840BB}" dt="2023-03-10T02:11:13.522" v="1056" actId="1076"/>
        <pc:sldMkLst>
          <pc:docMk/>
          <pc:sldMk cId="1508791986" sldId="269"/>
        </pc:sldMkLst>
        <pc:spChg chg="add mod">
          <ac:chgData name="MeiYi TAN" userId="f9f029c9-d743-4d60-9f2c-e74bdec1ab07" providerId="ADAL" clId="{3F661D7B-FD69-4DAB-B4D0-73E523D840BB}" dt="2023-03-09T14:01:22.049" v="45"/>
          <ac:spMkLst>
            <pc:docMk/>
            <pc:sldMk cId="1508791986" sldId="269"/>
            <ac:spMk id="2" creationId="{82D1EB40-304F-94E3-835B-FA353035D753}"/>
          </ac:spMkLst>
        </pc:spChg>
        <pc:spChg chg="del mod">
          <ac:chgData name="MeiYi TAN" userId="f9f029c9-d743-4d60-9f2c-e74bdec1ab07" providerId="ADAL" clId="{3F661D7B-FD69-4DAB-B4D0-73E523D840BB}" dt="2023-03-09T14:01:21.840" v="44" actId="478"/>
          <ac:spMkLst>
            <pc:docMk/>
            <pc:sldMk cId="1508791986" sldId="269"/>
            <ac:spMk id="4" creationId="{89D82520-5C4B-4FED-831C-105560102665}"/>
          </ac:spMkLst>
        </pc:spChg>
        <pc:spChg chg="add mod">
          <ac:chgData name="MeiYi TAN" userId="f9f029c9-d743-4d60-9f2c-e74bdec1ab07" providerId="ADAL" clId="{3F661D7B-FD69-4DAB-B4D0-73E523D840BB}" dt="2023-03-10T02:10:51.670" v="1026" actId="1076"/>
          <ac:spMkLst>
            <pc:docMk/>
            <pc:sldMk cId="1508791986" sldId="269"/>
            <ac:spMk id="4" creationId="{D511653D-BD4F-EDE9-6ECB-760BA79BA175}"/>
          </ac:spMkLst>
        </pc:spChg>
        <pc:spChg chg="mod">
          <ac:chgData name="MeiYi TAN" userId="f9f029c9-d743-4d60-9f2c-e74bdec1ab07" providerId="ADAL" clId="{3F661D7B-FD69-4DAB-B4D0-73E523D840BB}" dt="2023-03-10T02:09:50.704" v="962" actId="113"/>
          <ac:spMkLst>
            <pc:docMk/>
            <pc:sldMk cId="1508791986" sldId="269"/>
            <ac:spMk id="5" creationId="{551C254A-C176-42A8-BCE9-100E1248DA78}"/>
          </ac:spMkLst>
        </pc:spChg>
        <pc:spChg chg="add mod">
          <ac:chgData name="MeiYi TAN" userId="f9f029c9-d743-4d60-9f2c-e74bdec1ab07" providerId="ADAL" clId="{3F661D7B-FD69-4DAB-B4D0-73E523D840BB}" dt="2023-03-10T02:10:31.486" v="1014" actId="20577"/>
          <ac:spMkLst>
            <pc:docMk/>
            <pc:sldMk cId="1508791986" sldId="269"/>
            <ac:spMk id="6" creationId="{B5F69F90-F4EA-A62F-D08E-B23BEDF38EB3}"/>
          </ac:spMkLst>
        </pc:spChg>
        <pc:spChg chg="add mod">
          <ac:chgData name="MeiYi TAN" userId="f9f029c9-d743-4d60-9f2c-e74bdec1ab07" providerId="ADAL" clId="{3F661D7B-FD69-4DAB-B4D0-73E523D840BB}" dt="2023-03-10T02:10:38.556" v="1019" actId="20577"/>
          <ac:spMkLst>
            <pc:docMk/>
            <pc:sldMk cId="1508791986" sldId="269"/>
            <ac:spMk id="7" creationId="{8F58687D-A52C-0D71-A577-B17FA32A4D89}"/>
          </ac:spMkLst>
        </pc:spChg>
        <pc:spChg chg="add mod">
          <ac:chgData name="MeiYi TAN" userId="f9f029c9-d743-4d60-9f2c-e74bdec1ab07" providerId="ADAL" clId="{3F661D7B-FD69-4DAB-B4D0-73E523D840BB}" dt="2023-03-10T02:11:13.522" v="1056" actId="1076"/>
          <ac:spMkLst>
            <pc:docMk/>
            <pc:sldMk cId="1508791986" sldId="269"/>
            <ac:spMk id="8" creationId="{7FA0E026-3B9E-F680-C8D2-EFD6A07DD26E}"/>
          </ac:spMkLst>
        </pc:spChg>
        <pc:picChg chg="del">
          <ac:chgData name="MeiYi TAN" userId="f9f029c9-d743-4d60-9f2c-e74bdec1ab07" providerId="ADAL" clId="{3F661D7B-FD69-4DAB-B4D0-73E523D840BB}" dt="2023-03-10T02:10:20.748" v="1010" actId="478"/>
          <ac:picMkLst>
            <pc:docMk/>
            <pc:sldMk cId="1508791986" sldId="269"/>
            <ac:picMk id="95" creationId="{1C39F1B0-DB1B-46CB-8D16-FBBA605EDA52}"/>
          </ac:picMkLst>
        </pc:picChg>
        <pc:picChg chg="del">
          <ac:chgData name="MeiYi TAN" userId="f9f029c9-d743-4d60-9f2c-e74bdec1ab07" providerId="ADAL" clId="{3F661D7B-FD69-4DAB-B4D0-73E523D840BB}" dt="2023-03-10T02:11:08.634" v="1054" actId="478"/>
          <ac:picMkLst>
            <pc:docMk/>
            <pc:sldMk cId="1508791986" sldId="269"/>
            <ac:picMk id="96" creationId="{D58745C1-1FFD-4FBC-AD25-939615D2A484}"/>
          </ac:picMkLst>
        </pc:picChg>
        <pc:picChg chg="del">
          <ac:chgData name="MeiYi TAN" userId="f9f029c9-d743-4d60-9f2c-e74bdec1ab07" providerId="ADAL" clId="{3F661D7B-FD69-4DAB-B4D0-73E523D840BB}" dt="2023-03-10T02:11:10.168" v="1055" actId="478"/>
          <ac:picMkLst>
            <pc:docMk/>
            <pc:sldMk cId="1508791986" sldId="269"/>
            <ac:picMk id="97" creationId="{F725563B-4282-4098-8BB7-FF85B077A9CA}"/>
          </ac:picMkLst>
        </pc:picChg>
      </pc:sldChg>
      <pc:sldChg chg="addSp delSp modSp add mod delAnim modAnim">
        <pc:chgData name="MeiYi TAN" userId="f9f029c9-d743-4d60-9f2c-e74bdec1ab07" providerId="ADAL" clId="{3F661D7B-FD69-4DAB-B4D0-73E523D840BB}" dt="2023-03-10T02:13:01.186" v="1154" actId="478"/>
        <pc:sldMkLst>
          <pc:docMk/>
          <pc:sldMk cId="3625978006" sldId="270"/>
        </pc:sldMkLst>
        <pc:spChg chg="add mod">
          <ac:chgData name="MeiYi TAN" userId="f9f029c9-d743-4d60-9f2c-e74bdec1ab07" providerId="ADAL" clId="{3F661D7B-FD69-4DAB-B4D0-73E523D840BB}" dt="2023-03-09T14:01:16.600" v="43"/>
          <ac:spMkLst>
            <pc:docMk/>
            <pc:sldMk cId="3625978006" sldId="270"/>
            <ac:spMk id="4" creationId="{1D209275-4E35-AE5C-BF8A-816AAC9F005C}"/>
          </ac:spMkLst>
        </pc:spChg>
        <pc:spChg chg="mod">
          <ac:chgData name="MeiYi TAN" userId="f9f029c9-d743-4d60-9f2c-e74bdec1ab07" providerId="ADAL" clId="{3F661D7B-FD69-4DAB-B4D0-73E523D840BB}" dt="2023-03-10T02:11:23.433" v="1057" actId="113"/>
          <ac:spMkLst>
            <pc:docMk/>
            <pc:sldMk cId="3625978006" sldId="270"/>
            <ac:spMk id="5" creationId="{551C254A-C176-42A8-BCE9-100E1248DA78}"/>
          </ac:spMkLst>
        </pc:spChg>
        <pc:spChg chg="add mod">
          <ac:chgData name="MeiYi TAN" userId="f9f029c9-d743-4d60-9f2c-e74bdec1ab07" providerId="ADAL" clId="{3F661D7B-FD69-4DAB-B4D0-73E523D840BB}" dt="2023-03-10T02:11:41.350" v="1060" actId="20577"/>
          <ac:spMkLst>
            <pc:docMk/>
            <pc:sldMk cId="3625978006" sldId="270"/>
            <ac:spMk id="6" creationId="{156B5D9C-480D-E0D1-A1FE-53C77396CD72}"/>
          </ac:spMkLst>
        </pc:spChg>
        <pc:spChg chg="del">
          <ac:chgData name="MeiYi TAN" userId="f9f029c9-d743-4d60-9f2c-e74bdec1ab07" providerId="ADAL" clId="{3F661D7B-FD69-4DAB-B4D0-73E523D840BB}" dt="2023-03-09T14:01:16.359" v="42" actId="478"/>
          <ac:spMkLst>
            <pc:docMk/>
            <pc:sldMk cId="3625978006" sldId="270"/>
            <ac:spMk id="6" creationId="{5E23A090-53C5-4BDD-BBB1-233D6F96352A}"/>
          </ac:spMkLst>
        </pc:spChg>
        <pc:spChg chg="add mod">
          <ac:chgData name="MeiYi TAN" userId="f9f029c9-d743-4d60-9f2c-e74bdec1ab07" providerId="ADAL" clId="{3F661D7B-FD69-4DAB-B4D0-73E523D840BB}" dt="2023-03-10T02:11:57.300" v="1081" actId="1076"/>
          <ac:spMkLst>
            <pc:docMk/>
            <pc:sldMk cId="3625978006" sldId="270"/>
            <ac:spMk id="7" creationId="{23BDF3E4-E33F-CF87-3010-5783919931C3}"/>
          </ac:spMkLst>
        </pc:spChg>
        <pc:spChg chg="add mod">
          <ac:chgData name="MeiYi TAN" userId="f9f029c9-d743-4d60-9f2c-e74bdec1ab07" providerId="ADAL" clId="{3F661D7B-FD69-4DAB-B4D0-73E523D840BB}" dt="2023-03-10T02:12:24.282" v="1103" actId="1076"/>
          <ac:spMkLst>
            <pc:docMk/>
            <pc:sldMk cId="3625978006" sldId="270"/>
            <ac:spMk id="8" creationId="{48F34C44-70FA-A06D-89B9-0012A8FF5BBB}"/>
          </ac:spMkLst>
        </pc:spChg>
        <pc:spChg chg="add mod">
          <ac:chgData name="MeiYi TAN" userId="f9f029c9-d743-4d60-9f2c-e74bdec1ab07" providerId="ADAL" clId="{3F661D7B-FD69-4DAB-B4D0-73E523D840BB}" dt="2023-03-10T02:12:53.748" v="1152" actId="20577"/>
          <ac:spMkLst>
            <pc:docMk/>
            <pc:sldMk cId="3625978006" sldId="270"/>
            <ac:spMk id="9" creationId="{C0402678-FB0E-B9B1-BD89-AD2715055C40}"/>
          </ac:spMkLst>
        </pc:spChg>
        <pc:inkChg chg="del">
          <ac:chgData name="MeiYi TAN" userId="f9f029c9-d743-4d60-9f2c-e74bdec1ab07" providerId="ADAL" clId="{3F661D7B-FD69-4DAB-B4D0-73E523D840BB}" dt="2023-03-10T02:13:01.186" v="1154" actId="478"/>
          <ac:inkMkLst>
            <pc:docMk/>
            <pc:sldMk cId="3625978006" sldId="270"/>
            <ac:inkMk id="2" creationId="{23D793EE-3B1B-4F81-8F69-EEB31CB34FAE}"/>
          </ac:inkMkLst>
        </pc:inkChg>
        <pc:inkChg chg="del">
          <ac:chgData name="MeiYi TAN" userId="f9f029c9-d743-4d60-9f2c-e74bdec1ab07" providerId="ADAL" clId="{3F661D7B-FD69-4DAB-B4D0-73E523D840BB}" dt="2023-03-10T02:13:01.186" v="1154" actId="478"/>
          <ac:inkMkLst>
            <pc:docMk/>
            <pc:sldMk cId="3625978006" sldId="270"/>
            <ac:inkMk id="26" creationId="{638AC844-7907-434D-8D6D-0AAD7134AA86}"/>
          </ac:inkMkLst>
        </pc:inkChg>
        <pc:inkChg chg="del">
          <ac:chgData name="MeiYi TAN" userId="f9f029c9-d743-4d60-9f2c-e74bdec1ab07" providerId="ADAL" clId="{3F661D7B-FD69-4DAB-B4D0-73E523D840BB}" dt="2023-03-10T02:12:58.196" v="1153" actId="478"/>
          <ac:inkMkLst>
            <pc:docMk/>
            <pc:sldMk cId="3625978006" sldId="270"/>
            <ac:inkMk id="27" creationId="{9CEDE986-F425-479E-8A02-CB96D99894CA}"/>
          </ac:inkMkLst>
        </pc:inkChg>
        <pc:inkChg chg="del">
          <ac:chgData name="MeiYi TAN" userId="f9f029c9-d743-4d60-9f2c-e74bdec1ab07" providerId="ADAL" clId="{3F661D7B-FD69-4DAB-B4D0-73E523D840BB}" dt="2023-03-10T02:13:01.186" v="1154" actId="478"/>
          <ac:inkMkLst>
            <pc:docMk/>
            <pc:sldMk cId="3625978006" sldId="270"/>
            <ac:inkMk id="28" creationId="{0F46E407-26D1-4B98-BF7D-35215859CCD2}"/>
          </ac:inkMkLst>
        </pc:inkChg>
        <pc:inkChg chg="del">
          <ac:chgData name="MeiYi TAN" userId="f9f029c9-d743-4d60-9f2c-e74bdec1ab07" providerId="ADAL" clId="{3F661D7B-FD69-4DAB-B4D0-73E523D840BB}" dt="2023-03-10T02:13:01.186" v="1154" actId="478"/>
          <ac:inkMkLst>
            <pc:docMk/>
            <pc:sldMk cId="3625978006" sldId="270"/>
            <ac:inkMk id="37" creationId="{B7EA8572-4BAD-46F9-920B-27493127C2AF}"/>
          </ac:inkMkLst>
        </pc:inkChg>
        <pc:inkChg chg="del">
          <ac:chgData name="MeiYi TAN" userId="f9f029c9-d743-4d60-9f2c-e74bdec1ab07" providerId="ADAL" clId="{3F661D7B-FD69-4DAB-B4D0-73E523D840BB}" dt="2023-03-10T02:13:01.186" v="1154" actId="478"/>
          <ac:inkMkLst>
            <pc:docMk/>
            <pc:sldMk cId="3625978006" sldId="270"/>
            <ac:inkMk id="38" creationId="{3E928094-CE88-4D7F-85DA-6A709788D8DC}"/>
          </ac:inkMkLst>
        </pc:inkChg>
        <pc:inkChg chg="del">
          <ac:chgData name="MeiYi TAN" userId="f9f029c9-d743-4d60-9f2c-e74bdec1ab07" providerId="ADAL" clId="{3F661D7B-FD69-4DAB-B4D0-73E523D840BB}" dt="2023-03-10T02:13:01.186" v="1154" actId="478"/>
          <ac:inkMkLst>
            <pc:docMk/>
            <pc:sldMk cId="3625978006" sldId="270"/>
            <ac:inkMk id="39" creationId="{788D92D8-B9C8-46D6-BFD0-3115DD57C099}"/>
          </ac:inkMkLst>
        </pc:inkChg>
        <pc:inkChg chg="del">
          <ac:chgData name="MeiYi TAN" userId="f9f029c9-d743-4d60-9f2c-e74bdec1ab07" providerId="ADAL" clId="{3F661D7B-FD69-4DAB-B4D0-73E523D840BB}" dt="2023-03-10T02:13:01.186" v="1154" actId="478"/>
          <ac:inkMkLst>
            <pc:docMk/>
            <pc:sldMk cId="3625978006" sldId="270"/>
            <ac:inkMk id="40" creationId="{C4206818-FF26-4A27-A4CA-C457F41AA506}"/>
          </ac:inkMkLst>
        </pc:inkChg>
        <pc:inkChg chg="del">
          <ac:chgData name="MeiYi TAN" userId="f9f029c9-d743-4d60-9f2c-e74bdec1ab07" providerId="ADAL" clId="{3F661D7B-FD69-4DAB-B4D0-73E523D840BB}" dt="2023-03-10T02:13:01.186" v="1154" actId="478"/>
          <ac:inkMkLst>
            <pc:docMk/>
            <pc:sldMk cId="3625978006" sldId="270"/>
            <ac:inkMk id="51" creationId="{50F4CB03-0995-49BC-B340-5D4F054EEBFA}"/>
          </ac:inkMkLst>
        </pc:inkChg>
        <pc:inkChg chg="del">
          <ac:chgData name="MeiYi TAN" userId="f9f029c9-d743-4d60-9f2c-e74bdec1ab07" providerId="ADAL" clId="{3F661D7B-FD69-4DAB-B4D0-73E523D840BB}" dt="2023-03-10T02:12:58.196" v="1153" actId="478"/>
          <ac:inkMkLst>
            <pc:docMk/>
            <pc:sldMk cId="3625978006" sldId="270"/>
            <ac:inkMk id="59" creationId="{16BC3E0A-683D-4853-9CA3-F8F04CC4015C}"/>
          </ac:inkMkLst>
        </pc:inkChg>
        <pc:inkChg chg="del">
          <ac:chgData name="MeiYi TAN" userId="f9f029c9-d743-4d60-9f2c-e74bdec1ab07" providerId="ADAL" clId="{3F661D7B-FD69-4DAB-B4D0-73E523D840BB}" dt="2023-03-10T02:12:58.196" v="1153" actId="478"/>
          <ac:inkMkLst>
            <pc:docMk/>
            <pc:sldMk cId="3625978006" sldId="270"/>
            <ac:inkMk id="99" creationId="{87D232F4-C634-4D5D-AC0B-E59C916DE1A0}"/>
          </ac:inkMkLst>
        </pc:inkChg>
      </pc:sldChg>
      <pc:sldChg chg="addSp delSp modSp add mod modAnim">
        <pc:chgData name="MeiYi TAN" userId="f9f029c9-d743-4d60-9f2c-e74bdec1ab07" providerId="ADAL" clId="{3F661D7B-FD69-4DAB-B4D0-73E523D840BB}" dt="2023-03-10T02:22:41.037" v="1427" actId="20577"/>
        <pc:sldMkLst>
          <pc:docMk/>
          <pc:sldMk cId="548244521" sldId="271"/>
        </pc:sldMkLst>
        <pc:spChg chg="add mod">
          <ac:chgData name="MeiYi TAN" userId="f9f029c9-d743-4d60-9f2c-e74bdec1ab07" providerId="ADAL" clId="{3F661D7B-FD69-4DAB-B4D0-73E523D840BB}" dt="2023-03-09T14:01:13.491" v="41"/>
          <ac:spMkLst>
            <pc:docMk/>
            <pc:sldMk cId="548244521" sldId="271"/>
            <ac:spMk id="2" creationId="{D7E705B7-5CC6-75AE-176D-918A493C49BB}"/>
          </ac:spMkLst>
        </pc:spChg>
        <pc:spChg chg="mod">
          <ac:chgData name="MeiYi TAN" userId="f9f029c9-d743-4d60-9f2c-e74bdec1ab07" providerId="ADAL" clId="{3F661D7B-FD69-4DAB-B4D0-73E523D840BB}" dt="2023-03-10T02:18:35.292" v="1275" actId="1076"/>
          <ac:spMkLst>
            <pc:docMk/>
            <pc:sldMk cId="548244521" sldId="271"/>
            <ac:spMk id="5" creationId="{551C254A-C176-42A8-BCE9-100E1248DA78}"/>
          </ac:spMkLst>
        </pc:spChg>
        <pc:spChg chg="del">
          <ac:chgData name="MeiYi TAN" userId="f9f029c9-d743-4d60-9f2c-e74bdec1ab07" providerId="ADAL" clId="{3F661D7B-FD69-4DAB-B4D0-73E523D840BB}" dt="2023-03-09T14:01:13.264" v="40" actId="478"/>
          <ac:spMkLst>
            <pc:docMk/>
            <pc:sldMk cId="548244521" sldId="271"/>
            <ac:spMk id="6" creationId="{83B7213E-0223-4FC8-8191-3FE39AC0F233}"/>
          </ac:spMkLst>
        </pc:spChg>
        <pc:spChg chg="add mod">
          <ac:chgData name="MeiYi TAN" userId="f9f029c9-d743-4d60-9f2c-e74bdec1ab07" providerId="ADAL" clId="{3F661D7B-FD69-4DAB-B4D0-73E523D840BB}" dt="2023-03-10T02:19:22.691" v="1301" actId="20577"/>
          <ac:spMkLst>
            <pc:docMk/>
            <pc:sldMk cId="548244521" sldId="271"/>
            <ac:spMk id="20" creationId="{21F9C8B4-409B-33E5-BB77-638393B5156C}"/>
          </ac:spMkLst>
        </pc:spChg>
        <pc:spChg chg="add mod">
          <ac:chgData name="MeiYi TAN" userId="f9f029c9-d743-4d60-9f2c-e74bdec1ab07" providerId="ADAL" clId="{3F661D7B-FD69-4DAB-B4D0-73E523D840BB}" dt="2023-03-10T02:19:31.329" v="1307" actId="20577"/>
          <ac:spMkLst>
            <pc:docMk/>
            <pc:sldMk cId="548244521" sldId="271"/>
            <ac:spMk id="41" creationId="{618D5BE4-A80E-AA81-3807-5CC1976B4C28}"/>
          </ac:spMkLst>
        </pc:spChg>
        <pc:spChg chg="add mod">
          <ac:chgData name="MeiYi TAN" userId="f9f029c9-d743-4d60-9f2c-e74bdec1ab07" providerId="ADAL" clId="{3F661D7B-FD69-4DAB-B4D0-73E523D840BB}" dt="2023-03-10T02:20:51.986" v="1397" actId="1076"/>
          <ac:spMkLst>
            <pc:docMk/>
            <pc:sldMk cId="548244521" sldId="271"/>
            <ac:spMk id="42" creationId="{DE305F78-A8DA-A678-16CD-549093C76975}"/>
          </ac:spMkLst>
        </pc:spChg>
        <pc:spChg chg="add mod">
          <ac:chgData name="MeiYi TAN" userId="f9f029c9-d743-4d60-9f2c-e74bdec1ab07" providerId="ADAL" clId="{3F661D7B-FD69-4DAB-B4D0-73E523D840BB}" dt="2023-03-10T02:22:41.037" v="1427" actId="20577"/>
          <ac:spMkLst>
            <pc:docMk/>
            <pc:sldMk cId="548244521" sldId="271"/>
            <ac:spMk id="43" creationId="{700E6843-8EDE-CF60-7A5E-CD73830DC065}"/>
          </ac:spMkLst>
        </pc:spChg>
        <pc:grpChg chg="mod">
          <ac:chgData name="MeiYi TAN" userId="f9f029c9-d743-4d60-9f2c-e74bdec1ab07" providerId="ADAL" clId="{3F661D7B-FD69-4DAB-B4D0-73E523D840BB}" dt="2023-03-10T02:13:47.656" v="1166"/>
          <ac:grpSpMkLst>
            <pc:docMk/>
            <pc:sldMk cId="548244521" sldId="271"/>
            <ac:grpSpMk id="12" creationId="{42503A3E-FE33-D5A6-6E87-75BD04CC290C}"/>
          </ac:grpSpMkLst>
        </pc:grpChg>
        <pc:grpChg chg="mod">
          <ac:chgData name="MeiYi TAN" userId="f9f029c9-d743-4d60-9f2c-e74bdec1ab07" providerId="ADAL" clId="{3F661D7B-FD69-4DAB-B4D0-73E523D840BB}" dt="2023-03-10T02:13:47.656" v="1166"/>
          <ac:grpSpMkLst>
            <pc:docMk/>
            <pc:sldMk cId="548244521" sldId="271"/>
            <ac:grpSpMk id="13" creationId="{A2990A9B-44F2-750A-3EC2-5050CFE64918}"/>
          </ac:grpSpMkLst>
        </pc:grpChg>
        <pc:grpChg chg="mod">
          <ac:chgData name="MeiYi TAN" userId="f9f029c9-d743-4d60-9f2c-e74bdec1ab07" providerId="ADAL" clId="{3F661D7B-FD69-4DAB-B4D0-73E523D840BB}" dt="2023-03-10T02:13:52.462" v="1172"/>
          <ac:grpSpMkLst>
            <pc:docMk/>
            <pc:sldMk cId="548244521" sldId="271"/>
            <ac:grpSpMk id="19" creationId="{FAA616F9-E340-879F-2B79-A1A221F25450}"/>
          </ac:grpSpMkLst>
        </pc:grpChg>
        <pc:grpChg chg="mod">
          <ac:chgData name="MeiYi TAN" userId="f9f029c9-d743-4d60-9f2c-e74bdec1ab07" providerId="ADAL" clId="{3F661D7B-FD69-4DAB-B4D0-73E523D840BB}" dt="2023-03-10T02:15:08.570" v="1207"/>
          <ac:grpSpMkLst>
            <pc:docMk/>
            <pc:sldMk cId="548244521" sldId="271"/>
            <ac:grpSpMk id="27" creationId="{8B49B599-DDFA-C31E-A45F-3C58354F4D7B}"/>
          </ac:grpSpMkLst>
        </pc:grpChg>
        <pc:grpChg chg="mod">
          <ac:chgData name="MeiYi TAN" userId="f9f029c9-d743-4d60-9f2c-e74bdec1ab07" providerId="ADAL" clId="{3F661D7B-FD69-4DAB-B4D0-73E523D840BB}" dt="2023-03-10T02:15:27.123" v="1218"/>
          <ac:grpSpMkLst>
            <pc:docMk/>
            <pc:sldMk cId="548244521" sldId="271"/>
            <ac:grpSpMk id="31" creationId="{E0919D0C-66DB-2EBC-1530-6E1FF34820E4}"/>
          </ac:grpSpMkLst>
        </pc:grpChg>
        <pc:grpChg chg="mod">
          <ac:chgData name="MeiYi TAN" userId="f9f029c9-d743-4d60-9f2c-e74bdec1ab07" providerId="ADAL" clId="{3F661D7B-FD69-4DAB-B4D0-73E523D840BB}" dt="2023-03-10T02:15:58.616" v="1227"/>
          <ac:grpSpMkLst>
            <pc:docMk/>
            <pc:sldMk cId="548244521" sldId="271"/>
            <ac:grpSpMk id="37" creationId="{2EBB4CAD-213E-C208-E8A5-CE3188D37297}"/>
          </ac:grpSpMkLst>
        </pc:grpChg>
        <pc:inkChg chg="add mod">
          <ac:chgData name="MeiYi TAN" userId="f9f029c9-d743-4d60-9f2c-e74bdec1ab07" providerId="ADAL" clId="{3F661D7B-FD69-4DAB-B4D0-73E523D840BB}" dt="2023-03-10T02:13:47.656" v="1166"/>
          <ac:inkMkLst>
            <pc:docMk/>
            <pc:sldMk cId="548244521" sldId="271"/>
            <ac:inkMk id="4" creationId="{431599D1-6A6E-9176-9552-C6666D84922B}"/>
          </ac:inkMkLst>
        </pc:inkChg>
        <pc:inkChg chg="add mod">
          <ac:chgData name="MeiYi TAN" userId="f9f029c9-d743-4d60-9f2c-e74bdec1ab07" providerId="ADAL" clId="{3F661D7B-FD69-4DAB-B4D0-73E523D840BB}" dt="2023-03-10T02:13:47.656" v="1166"/>
          <ac:inkMkLst>
            <pc:docMk/>
            <pc:sldMk cId="548244521" sldId="271"/>
            <ac:inkMk id="6" creationId="{FF801D14-323A-1C05-D113-E1BA2EB2A808}"/>
          </ac:inkMkLst>
        </pc:inkChg>
        <pc:inkChg chg="add mod">
          <ac:chgData name="MeiYi TAN" userId="f9f029c9-d743-4d60-9f2c-e74bdec1ab07" providerId="ADAL" clId="{3F661D7B-FD69-4DAB-B4D0-73E523D840BB}" dt="2023-03-10T02:13:47.656" v="1166"/>
          <ac:inkMkLst>
            <pc:docMk/>
            <pc:sldMk cId="548244521" sldId="271"/>
            <ac:inkMk id="7" creationId="{FF4AF9DE-D344-563A-5DD4-95C5E11666F5}"/>
          </ac:inkMkLst>
        </pc:inkChg>
        <pc:inkChg chg="add mod">
          <ac:chgData name="MeiYi TAN" userId="f9f029c9-d743-4d60-9f2c-e74bdec1ab07" providerId="ADAL" clId="{3F661D7B-FD69-4DAB-B4D0-73E523D840BB}" dt="2023-03-10T02:13:47.656" v="1166"/>
          <ac:inkMkLst>
            <pc:docMk/>
            <pc:sldMk cId="548244521" sldId="271"/>
            <ac:inkMk id="8" creationId="{2FE782A7-DFCD-3C2D-B840-177DAC753BB2}"/>
          </ac:inkMkLst>
        </pc:inkChg>
        <pc:inkChg chg="add mod">
          <ac:chgData name="MeiYi TAN" userId="f9f029c9-d743-4d60-9f2c-e74bdec1ab07" providerId="ADAL" clId="{3F661D7B-FD69-4DAB-B4D0-73E523D840BB}" dt="2023-03-10T02:13:47.656" v="1166"/>
          <ac:inkMkLst>
            <pc:docMk/>
            <pc:sldMk cId="548244521" sldId="271"/>
            <ac:inkMk id="9" creationId="{BFFAC26A-70C5-1E6F-95F0-E218ED4008B7}"/>
          </ac:inkMkLst>
        </pc:inkChg>
        <pc:inkChg chg="add mod">
          <ac:chgData name="MeiYi TAN" userId="f9f029c9-d743-4d60-9f2c-e74bdec1ab07" providerId="ADAL" clId="{3F661D7B-FD69-4DAB-B4D0-73E523D840BB}" dt="2023-03-10T02:13:47.656" v="1166"/>
          <ac:inkMkLst>
            <pc:docMk/>
            <pc:sldMk cId="548244521" sldId="271"/>
            <ac:inkMk id="10" creationId="{0751D722-E0D2-F623-3BB2-D5E02BEB4AF8}"/>
          </ac:inkMkLst>
        </pc:inkChg>
        <pc:inkChg chg="add mod">
          <ac:chgData name="MeiYi TAN" userId="f9f029c9-d743-4d60-9f2c-e74bdec1ab07" providerId="ADAL" clId="{3F661D7B-FD69-4DAB-B4D0-73E523D840BB}" dt="2023-03-10T02:13:47.656" v="1166"/>
          <ac:inkMkLst>
            <pc:docMk/>
            <pc:sldMk cId="548244521" sldId="271"/>
            <ac:inkMk id="11" creationId="{50C7BDEB-89C5-0BDD-74F5-98B83F906B18}"/>
          </ac:inkMkLst>
        </pc:inkChg>
        <pc:inkChg chg="add mod">
          <ac:chgData name="MeiYi TAN" userId="f9f029c9-d743-4d60-9f2c-e74bdec1ab07" providerId="ADAL" clId="{3F661D7B-FD69-4DAB-B4D0-73E523D840BB}" dt="2023-03-10T02:13:52.462" v="1172"/>
          <ac:inkMkLst>
            <pc:docMk/>
            <pc:sldMk cId="548244521" sldId="271"/>
            <ac:inkMk id="14" creationId="{3CF9CFB0-423A-FCA1-353F-03AF68F90532}"/>
          </ac:inkMkLst>
        </pc:inkChg>
        <pc:inkChg chg="add mod">
          <ac:chgData name="MeiYi TAN" userId="f9f029c9-d743-4d60-9f2c-e74bdec1ab07" providerId="ADAL" clId="{3F661D7B-FD69-4DAB-B4D0-73E523D840BB}" dt="2023-03-10T02:13:52.462" v="1172"/>
          <ac:inkMkLst>
            <pc:docMk/>
            <pc:sldMk cId="548244521" sldId="271"/>
            <ac:inkMk id="15" creationId="{53B15D7E-FF4E-B875-A9DE-EE842E8B096D}"/>
          </ac:inkMkLst>
        </pc:inkChg>
        <pc:inkChg chg="add mod">
          <ac:chgData name="MeiYi TAN" userId="f9f029c9-d743-4d60-9f2c-e74bdec1ab07" providerId="ADAL" clId="{3F661D7B-FD69-4DAB-B4D0-73E523D840BB}" dt="2023-03-10T02:13:52.462" v="1172"/>
          <ac:inkMkLst>
            <pc:docMk/>
            <pc:sldMk cId="548244521" sldId="271"/>
            <ac:inkMk id="16" creationId="{07E8BF36-FFF9-CDE3-4D9C-C086B36E76CB}"/>
          </ac:inkMkLst>
        </pc:inkChg>
        <pc:inkChg chg="add mod">
          <ac:chgData name="MeiYi TAN" userId="f9f029c9-d743-4d60-9f2c-e74bdec1ab07" providerId="ADAL" clId="{3F661D7B-FD69-4DAB-B4D0-73E523D840BB}" dt="2023-03-10T02:13:52.462" v="1172"/>
          <ac:inkMkLst>
            <pc:docMk/>
            <pc:sldMk cId="548244521" sldId="271"/>
            <ac:inkMk id="17" creationId="{4F200E18-19BA-9049-07F7-B5EC631F8015}"/>
          </ac:inkMkLst>
        </pc:inkChg>
        <pc:inkChg chg="add mod">
          <ac:chgData name="MeiYi TAN" userId="f9f029c9-d743-4d60-9f2c-e74bdec1ab07" providerId="ADAL" clId="{3F661D7B-FD69-4DAB-B4D0-73E523D840BB}" dt="2023-03-10T02:13:52.462" v="1172"/>
          <ac:inkMkLst>
            <pc:docMk/>
            <pc:sldMk cId="548244521" sldId="271"/>
            <ac:inkMk id="18" creationId="{E45EA9F9-4468-8EE0-53F1-25104E94C2D2}"/>
          </ac:inkMkLst>
        </pc:inkChg>
        <pc:inkChg chg="add del mod">
          <ac:chgData name="MeiYi TAN" userId="f9f029c9-d743-4d60-9f2c-e74bdec1ab07" providerId="ADAL" clId="{3F661D7B-FD69-4DAB-B4D0-73E523D840BB}" dt="2023-03-10T02:15:12.249" v="1212" actId="9405"/>
          <ac:inkMkLst>
            <pc:docMk/>
            <pc:sldMk cId="548244521" sldId="271"/>
            <ac:inkMk id="21" creationId="{3B3FBBCD-F991-9929-D74C-C48437E36472}"/>
          </ac:inkMkLst>
        </pc:inkChg>
        <pc:inkChg chg="add del mod">
          <ac:chgData name="MeiYi TAN" userId="f9f029c9-d743-4d60-9f2c-e74bdec1ab07" providerId="ADAL" clId="{3F661D7B-FD69-4DAB-B4D0-73E523D840BB}" dt="2023-03-10T02:15:10.620" v="1211" actId="9405"/>
          <ac:inkMkLst>
            <pc:docMk/>
            <pc:sldMk cId="548244521" sldId="271"/>
            <ac:inkMk id="22" creationId="{39CCC9F1-B6E8-7F8D-C7D1-37A4809B08D5}"/>
          </ac:inkMkLst>
        </pc:inkChg>
        <pc:inkChg chg="add del mod">
          <ac:chgData name="MeiYi TAN" userId="f9f029c9-d743-4d60-9f2c-e74bdec1ab07" providerId="ADAL" clId="{3F661D7B-FD69-4DAB-B4D0-73E523D840BB}" dt="2023-03-10T02:15:10.243" v="1210" actId="9405"/>
          <ac:inkMkLst>
            <pc:docMk/>
            <pc:sldMk cId="548244521" sldId="271"/>
            <ac:inkMk id="23" creationId="{5832AA7B-B6A6-A04D-DFB1-DAD766F37271}"/>
          </ac:inkMkLst>
        </pc:inkChg>
        <pc:inkChg chg="add del mod">
          <ac:chgData name="MeiYi TAN" userId="f9f029c9-d743-4d60-9f2c-e74bdec1ab07" providerId="ADAL" clId="{3F661D7B-FD69-4DAB-B4D0-73E523D840BB}" dt="2023-03-10T02:15:09.911" v="1209" actId="9405"/>
          <ac:inkMkLst>
            <pc:docMk/>
            <pc:sldMk cId="548244521" sldId="271"/>
            <ac:inkMk id="24" creationId="{8E8A5DF8-DA73-CA39-566B-26276C171B66}"/>
          </ac:inkMkLst>
        </pc:inkChg>
        <pc:inkChg chg="add del mod">
          <ac:chgData name="MeiYi TAN" userId="f9f029c9-d743-4d60-9f2c-e74bdec1ab07" providerId="ADAL" clId="{3F661D7B-FD69-4DAB-B4D0-73E523D840BB}" dt="2023-03-10T02:15:09.510" v="1208" actId="9405"/>
          <ac:inkMkLst>
            <pc:docMk/>
            <pc:sldMk cId="548244521" sldId="271"/>
            <ac:inkMk id="25" creationId="{01971AE9-5FB0-2A09-4021-A6ED9FF75129}"/>
          </ac:inkMkLst>
        </pc:inkChg>
        <pc:inkChg chg="add del mod">
          <ac:chgData name="MeiYi TAN" userId="f9f029c9-d743-4d60-9f2c-e74bdec1ab07" providerId="ADAL" clId="{3F661D7B-FD69-4DAB-B4D0-73E523D840BB}" dt="2023-03-10T02:15:08.570" v="1207"/>
          <ac:inkMkLst>
            <pc:docMk/>
            <pc:sldMk cId="548244521" sldId="271"/>
            <ac:inkMk id="26" creationId="{9C9F173C-0E40-431F-E091-32217E7B9AC7}"/>
          </ac:inkMkLst>
        </pc:inkChg>
        <pc:inkChg chg="add del mod">
          <ac:chgData name="MeiYi TAN" userId="f9f029c9-d743-4d60-9f2c-e74bdec1ab07" providerId="ADAL" clId="{3F661D7B-FD69-4DAB-B4D0-73E523D840BB}" dt="2023-03-10T02:15:29.367" v="1220" actId="9405"/>
          <ac:inkMkLst>
            <pc:docMk/>
            <pc:sldMk cId="548244521" sldId="271"/>
            <ac:inkMk id="28" creationId="{563BEC88-2930-0F37-64E0-3D506076AF32}"/>
          </ac:inkMkLst>
        </pc:inkChg>
        <pc:inkChg chg="add del mod">
          <ac:chgData name="MeiYi TAN" userId="f9f029c9-d743-4d60-9f2c-e74bdec1ab07" providerId="ADAL" clId="{3F661D7B-FD69-4DAB-B4D0-73E523D840BB}" dt="2023-03-10T02:15:29.028" v="1219" actId="9405"/>
          <ac:inkMkLst>
            <pc:docMk/>
            <pc:sldMk cId="548244521" sldId="271"/>
            <ac:inkMk id="29" creationId="{34B85A11-B463-EB6B-7CAE-D04CCAD6680C}"/>
          </ac:inkMkLst>
        </pc:inkChg>
        <pc:inkChg chg="add del mod">
          <ac:chgData name="MeiYi TAN" userId="f9f029c9-d743-4d60-9f2c-e74bdec1ab07" providerId="ADAL" clId="{3F661D7B-FD69-4DAB-B4D0-73E523D840BB}" dt="2023-03-10T02:15:27.123" v="1218"/>
          <ac:inkMkLst>
            <pc:docMk/>
            <pc:sldMk cId="548244521" sldId="271"/>
            <ac:inkMk id="30" creationId="{0136BD17-1991-0C42-2A78-39BA8138407B}"/>
          </ac:inkMkLst>
        </pc:inkChg>
        <pc:inkChg chg="add">
          <ac:chgData name="MeiYi TAN" userId="f9f029c9-d743-4d60-9f2c-e74bdec1ab07" providerId="ADAL" clId="{3F661D7B-FD69-4DAB-B4D0-73E523D840BB}" dt="2023-03-10T02:15:33.771" v="1221" actId="9405"/>
          <ac:inkMkLst>
            <pc:docMk/>
            <pc:sldMk cId="548244521" sldId="271"/>
            <ac:inkMk id="32" creationId="{C6716F2C-4BF5-F51E-756B-BA6B6AAED9A3}"/>
          </ac:inkMkLst>
        </pc:inkChg>
        <pc:inkChg chg="add mod">
          <ac:chgData name="MeiYi TAN" userId="f9f029c9-d743-4d60-9f2c-e74bdec1ab07" providerId="ADAL" clId="{3F661D7B-FD69-4DAB-B4D0-73E523D840BB}" dt="2023-03-10T02:15:58.616" v="1227"/>
          <ac:inkMkLst>
            <pc:docMk/>
            <pc:sldMk cId="548244521" sldId="271"/>
            <ac:inkMk id="33" creationId="{F82C423D-B7F4-BE2A-D51D-0177582B934A}"/>
          </ac:inkMkLst>
        </pc:inkChg>
        <pc:inkChg chg="add mod">
          <ac:chgData name="MeiYi TAN" userId="f9f029c9-d743-4d60-9f2c-e74bdec1ab07" providerId="ADAL" clId="{3F661D7B-FD69-4DAB-B4D0-73E523D840BB}" dt="2023-03-10T02:15:58.616" v="1227"/>
          <ac:inkMkLst>
            <pc:docMk/>
            <pc:sldMk cId="548244521" sldId="271"/>
            <ac:inkMk id="34" creationId="{8BD9773E-A4C7-7E66-844E-C97414819958}"/>
          </ac:inkMkLst>
        </pc:inkChg>
        <pc:inkChg chg="add mod">
          <ac:chgData name="MeiYi TAN" userId="f9f029c9-d743-4d60-9f2c-e74bdec1ab07" providerId="ADAL" clId="{3F661D7B-FD69-4DAB-B4D0-73E523D840BB}" dt="2023-03-10T02:15:58.616" v="1227"/>
          <ac:inkMkLst>
            <pc:docMk/>
            <pc:sldMk cId="548244521" sldId="271"/>
            <ac:inkMk id="35" creationId="{8E4CAF63-1700-9F88-8657-416073D8E13B}"/>
          </ac:inkMkLst>
        </pc:inkChg>
        <pc:inkChg chg="add mod">
          <ac:chgData name="MeiYi TAN" userId="f9f029c9-d743-4d60-9f2c-e74bdec1ab07" providerId="ADAL" clId="{3F661D7B-FD69-4DAB-B4D0-73E523D840BB}" dt="2023-03-10T02:15:58.616" v="1227"/>
          <ac:inkMkLst>
            <pc:docMk/>
            <pc:sldMk cId="548244521" sldId="271"/>
            <ac:inkMk id="36" creationId="{720A10E0-D994-8556-8E94-26C42FF91599}"/>
          </ac:inkMkLst>
        </pc:inkChg>
        <pc:inkChg chg="add">
          <ac:chgData name="MeiYi TAN" userId="f9f029c9-d743-4d60-9f2c-e74bdec1ab07" providerId="ADAL" clId="{3F661D7B-FD69-4DAB-B4D0-73E523D840BB}" dt="2023-03-10T02:16:25.034" v="1228" actId="9405"/>
          <ac:inkMkLst>
            <pc:docMk/>
            <pc:sldMk cId="548244521" sldId="271"/>
            <ac:inkMk id="38" creationId="{C2489E35-F863-6A2E-A556-8EC37E6F49DF}"/>
          </ac:inkMkLst>
        </pc:inkChg>
        <pc:inkChg chg="add">
          <ac:chgData name="MeiYi TAN" userId="f9f029c9-d743-4d60-9f2c-e74bdec1ab07" providerId="ADAL" clId="{3F661D7B-FD69-4DAB-B4D0-73E523D840BB}" dt="2023-03-10T02:16:30.048" v="1229" actId="9405"/>
          <ac:inkMkLst>
            <pc:docMk/>
            <pc:sldMk cId="548244521" sldId="271"/>
            <ac:inkMk id="39" creationId="{6352129D-F823-1527-6B18-A3FB6A2E7844}"/>
          </ac:inkMkLst>
        </pc:inkChg>
        <pc:inkChg chg="add">
          <ac:chgData name="MeiYi TAN" userId="f9f029c9-d743-4d60-9f2c-e74bdec1ab07" providerId="ADAL" clId="{3F661D7B-FD69-4DAB-B4D0-73E523D840BB}" dt="2023-03-10T02:16:33.912" v="1230" actId="9405"/>
          <ac:inkMkLst>
            <pc:docMk/>
            <pc:sldMk cId="548244521" sldId="271"/>
            <ac:inkMk id="40" creationId="{9239B190-281B-A894-69BA-10D3AF727E34}"/>
          </ac:inkMkLst>
        </pc:inkChg>
      </pc:sldChg>
      <pc:sldChg chg="addSp delSp modSp add del mod">
        <pc:chgData name="MeiYi TAN" userId="f9f029c9-d743-4d60-9f2c-e74bdec1ab07" providerId="ADAL" clId="{3F661D7B-FD69-4DAB-B4D0-73E523D840BB}" dt="2023-03-10T02:22:48.216" v="1428" actId="47"/>
        <pc:sldMkLst>
          <pc:docMk/>
          <pc:sldMk cId="462042061" sldId="272"/>
        </pc:sldMkLst>
        <pc:spChg chg="add mod">
          <ac:chgData name="MeiYi TAN" userId="f9f029c9-d743-4d60-9f2c-e74bdec1ab07" providerId="ADAL" clId="{3F661D7B-FD69-4DAB-B4D0-73E523D840BB}" dt="2023-03-09T14:01:08.603" v="39"/>
          <ac:spMkLst>
            <pc:docMk/>
            <pc:sldMk cId="462042061" sldId="272"/>
            <ac:spMk id="2" creationId="{640DD799-0EC9-3AAF-C127-611FA3ADF40A}"/>
          </ac:spMkLst>
        </pc:spChg>
        <pc:spChg chg="del">
          <ac:chgData name="MeiYi TAN" userId="f9f029c9-d743-4d60-9f2c-e74bdec1ab07" providerId="ADAL" clId="{3F661D7B-FD69-4DAB-B4D0-73E523D840BB}" dt="2023-03-09T14:01:08.398" v="38" actId="478"/>
          <ac:spMkLst>
            <pc:docMk/>
            <pc:sldMk cId="462042061" sldId="272"/>
            <ac:spMk id="7" creationId="{1FA58171-69C3-4C3C-B798-53F150457A45}"/>
          </ac:spMkLst>
        </pc:spChg>
      </pc:sldChg>
      <pc:sldChg chg="addSp delSp modSp add del mod">
        <pc:chgData name="MeiYi TAN" userId="f9f029c9-d743-4d60-9f2c-e74bdec1ab07" providerId="ADAL" clId="{3F661D7B-FD69-4DAB-B4D0-73E523D840BB}" dt="2023-03-10T02:22:50.730" v="1429" actId="47"/>
        <pc:sldMkLst>
          <pc:docMk/>
          <pc:sldMk cId="2474284950" sldId="273"/>
        </pc:sldMkLst>
        <pc:spChg chg="add mod">
          <ac:chgData name="MeiYi TAN" userId="f9f029c9-d743-4d60-9f2c-e74bdec1ab07" providerId="ADAL" clId="{3F661D7B-FD69-4DAB-B4D0-73E523D840BB}" dt="2023-03-09T14:01:05.662" v="37"/>
          <ac:spMkLst>
            <pc:docMk/>
            <pc:sldMk cId="2474284950" sldId="273"/>
            <ac:spMk id="2" creationId="{79D097FB-310A-44F7-44E5-E0AE7C825518}"/>
          </ac:spMkLst>
        </pc:spChg>
        <pc:spChg chg="del">
          <ac:chgData name="MeiYi TAN" userId="f9f029c9-d743-4d60-9f2c-e74bdec1ab07" providerId="ADAL" clId="{3F661D7B-FD69-4DAB-B4D0-73E523D840BB}" dt="2023-03-09T14:01:05.469" v="36" actId="478"/>
          <ac:spMkLst>
            <pc:docMk/>
            <pc:sldMk cId="2474284950" sldId="273"/>
            <ac:spMk id="7" creationId="{1FA58171-69C3-4C3C-B798-53F150457A45}"/>
          </ac:spMkLst>
        </pc:spChg>
      </pc:sldChg>
      <pc:sldChg chg="addSp delSp modSp add del mod">
        <pc:chgData name="MeiYi TAN" userId="f9f029c9-d743-4d60-9f2c-e74bdec1ab07" providerId="ADAL" clId="{3F661D7B-FD69-4DAB-B4D0-73E523D840BB}" dt="2023-03-10T02:22:59.366" v="1430" actId="47"/>
        <pc:sldMkLst>
          <pc:docMk/>
          <pc:sldMk cId="29444046" sldId="274"/>
        </pc:sldMkLst>
        <pc:spChg chg="add mod">
          <ac:chgData name="MeiYi TAN" userId="f9f029c9-d743-4d60-9f2c-e74bdec1ab07" providerId="ADAL" clId="{3F661D7B-FD69-4DAB-B4D0-73E523D840BB}" dt="2023-03-09T14:01:01.503" v="35"/>
          <ac:spMkLst>
            <pc:docMk/>
            <pc:sldMk cId="29444046" sldId="274"/>
            <ac:spMk id="2" creationId="{8E8EBB32-C17A-2ED8-25F2-07C39238FC80}"/>
          </ac:spMkLst>
        </pc:spChg>
        <pc:spChg chg="del">
          <ac:chgData name="MeiYi TAN" userId="f9f029c9-d743-4d60-9f2c-e74bdec1ab07" providerId="ADAL" clId="{3F661D7B-FD69-4DAB-B4D0-73E523D840BB}" dt="2023-03-09T14:01:01.314" v="34" actId="478"/>
          <ac:spMkLst>
            <pc:docMk/>
            <pc:sldMk cId="29444046" sldId="274"/>
            <ac:spMk id="7" creationId="{1FA58171-69C3-4C3C-B798-53F150457A45}"/>
          </ac:spMkLst>
        </pc:spChg>
      </pc:sldChg>
      <pc:sldChg chg="addSp delSp modSp add del mod">
        <pc:chgData name="MeiYi TAN" userId="f9f029c9-d743-4d60-9f2c-e74bdec1ab07" providerId="ADAL" clId="{3F661D7B-FD69-4DAB-B4D0-73E523D840BB}" dt="2023-03-10T02:23:00.749" v="1431" actId="47"/>
        <pc:sldMkLst>
          <pc:docMk/>
          <pc:sldMk cId="1881192503" sldId="275"/>
        </pc:sldMkLst>
        <pc:spChg chg="add mod">
          <ac:chgData name="MeiYi TAN" userId="f9f029c9-d743-4d60-9f2c-e74bdec1ab07" providerId="ADAL" clId="{3F661D7B-FD69-4DAB-B4D0-73E523D840BB}" dt="2023-03-09T14:00:58.987" v="33"/>
          <ac:spMkLst>
            <pc:docMk/>
            <pc:sldMk cId="1881192503" sldId="275"/>
            <ac:spMk id="2" creationId="{6D237367-7B9D-BAA0-DB2A-79C5A8F83C8D}"/>
          </ac:spMkLst>
        </pc:spChg>
        <pc:spChg chg="del">
          <ac:chgData name="MeiYi TAN" userId="f9f029c9-d743-4d60-9f2c-e74bdec1ab07" providerId="ADAL" clId="{3F661D7B-FD69-4DAB-B4D0-73E523D840BB}" dt="2023-03-09T14:00:58.800" v="32" actId="478"/>
          <ac:spMkLst>
            <pc:docMk/>
            <pc:sldMk cId="1881192503" sldId="275"/>
            <ac:spMk id="7" creationId="{1FA58171-69C3-4C3C-B798-53F150457A45}"/>
          </ac:spMkLst>
        </pc:spChg>
      </pc:sldChg>
      <pc:sldChg chg="addSp delSp modSp add mod">
        <pc:chgData name="MeiYi TAN" userId="f9f029c9-d743-4d60-9f2c-e74bdec1ab07" providerId="ADAL" clId="{3F661D7B-FD69-4DAB-B4D0-73E523D840BB}" dt="2023-03-10T02:35:44" v="1913" actId="113"/>
        <pc:sldMkLst>
          <pc:docMk/>
          <pc:sldMk cId="2495716913" sldId="276"/>
        </pc:sldMkLst>
        <pc:spChg chg="add mod">
          <ac:chgData name="MeiYi TAN" userId="f9f029c9-d743-4d60-9f2c-e74bdec1ab07" providerId="ADAL" clId="{3F661D7B-FD69-4DAB-B4D0-73E523D840BB}" dt="2023-03-09T14:00:56.266" v="31"/>
          <ac:spMkLst>
            <pc:docMk/>
            <pc:sldMk cId="2495716913" sldId="276"/>
            <ac:spMk id="2" creationId="{69D64924-3E96-78F1-82A2-AD1133C26E54}"/>
          </ac:spMkLst>
        </pc:spChg>
        <pc:spChg chg="del">
          <ac:chgData name="MeiYi TAN" userId="f9f029c9-d743-4d60-9f2c-e74bdec1ab07" providerId="ADAL" clId="{3F661D7B-FD69-4DAB-B4D0-73E523D840BB}" dt="2023-03-09T14:00:56.037" v="30" actId="478"/>
          <ac:spMkLst>
            <pc:docMk/>
            <pc:sldMk cId="2495716913" sldId="276"/>
            <ac:spMk id="4" creationId="{89D82520-5C4B-4FED-831C-105560102665}"/>
          </ac:spMkLst>
        </pc:spChg>
        <pc:spChg chg="mod">
          <ac:chgData name="MeiYi TAN" userId="f9f029c9-d743-4d60-9f2c-e74bdec1ab07" providerId="ADAL" clId="{3F661D7B-FD69-4DAB-B4D0-73E523D840BB}" dt="2023-03-10T02:35:44" v="1913" actId="113"/>
          <ac:spMkLst>
            <pc:docMk/>
            <pc:sldMk cId="2495716913" sldId="276"/>
            <ac:spMk id="5" creationId="{551C254A-C176-42A8-BCE9-100E1248DA78}"/>
          </ac:spMkLst>
        </pc:spChg>
        <pc:grpChg chg="mod">
          <ac:chgData name="MeiYi TAN" userId="f9f029c9-d743-4d60-9f2c-e74bdec1ab07" providerId="ADAL" clId="{3F661D7B-FD69-4DAB-B4D0-73E523D840BB}" dt="2023-03-10T02:23:26.424" v="1432" actId="1076"/>
          <ac:grpSpMkLst>
            <pc:docMk/>
            <pc:sldMk cId="2495716913" sldId="276"/>
            <ac:grpSpMk id="95" creationId="{00000000-0000-0000-0000-000000000000}"/>
          </ac:grpSpMkLst>
        </pc:grpChg>
        <pc:grpChg chg="mod">
          <ac:chgData name="MeiYi TAN" userId="f9f029c9-d743-4d60-9f2c-e74bdec1ab07" providerId="ADAL" clId="{3F661D7B-FD69-4DAB-B4D0-73E523D840BB}" dt="2023-03-10T02:23:26.424" v="1432" actId="1076"/>
          <ac:grpSpMkLst>
            <pc:docMk/>
            <pc:sldMk cId="2495716913" sldId="276"/>
            <ac:grpSpMk id="119" creationId="{00000000-0000-0000-0000-000000000000}"/>
          </ac:grpSpMkLst>
        </pc:grpChg>
        <pc:grpChg chg="mod">
          <ac:chgData name="MeiYi TAN" userId="f9f029c9-d743-4d60-9f2c-e74bdec1ab07" providerId="ADAL" clId="{3F661D7B-FD69-4DAB-B4D0-73E523D840BB}" dt="2023-03-10T02:23:26.424" v="1432" actId="1076"/>
          <ac:grpSpMkLst>
            <pc:docMk/>
            <pc:sldMk cId="2495716913" sldId="276"/>
            <ac:grpSpMk id="139" creationId="{00000000-0000-0000-0000-000000000000}"/>
          </ac:grpSpMkLst>
        </pc:grpChg>
      </pc:sldChg>
      <pc:sldChg chg="addSp delSp modSp add mod">
        <pc:chgData name="MeiYi TAN" userId="f9f029c9-d743-4d60-9f2c-e74bdec1ab07" providerId="ADAL" clId="{3F661D7B-FD69-4DAB-B4D0-73E523D840BB}" dt="2023-03-10T02:35:49.173" v="1914" actId="113"/>
        <pc:sldMkLst>
          <pc:docMk/>
          <pc:sldMk cId="2924914058" sldId="277"/>
        </pc:sldMkLst>
        <pc:spChg chg="add mod">
          <ac:chgData name="MeiYi TAN" userId="f9f029c9-d743-4d60-9f2c-e74bdec1ab07" providerId="ADAL" clId="{3F661D7B-FD69-4DAB-B4D0-73E523D840BB}" dt="2023-03-09T14:00:51.675" v="29"/>
          <ac:spMkLst>
            <pc:docMk/>
            <pc:sldMk cId="2924914058" sldId="277"/>
            <ac:spMk id="2" creationId="{CB0EC9F1-EA8A-47CB-880C-008469DD68F5}"/>
          </ac:spMkLst>
        </pc:spChg>
        <pc:spChg chg="del">
          <ac:chgData name="MeiYi TAN" userId="f9f029c9-d743-4d60-9f2c-e74bdec1ab07" providerId="ADAL" clId="{3F661D7B-FD69-4DAB-B4D0-73E523D840BB}" dt="2023-03-09T14:00:51.512" v="28" actId="478"/>
          <ac:spMkLst>
            <pc:docMk/>
            <pc:sldMk cId="2924914058" sldId="277"/>
            <ac:spMk id="4" creationId="{89D82520-5C4B-4FED-831C-105560102665}"/>
          </ac:spMkLst>
        </pc:spChg>
        <pc:spChg chg="mod">
          <ac:chgData name="MeiYi TAN" userId="f9f029c9-d743-4d60-9f2c-e74bdec1ab07" providerId="ADAL" clId="{3F661D7B-FD69-4DAB-B4D0-73E523D840BB}" dt="2023-03-10T02:35:49.173" v="1914" actId="113"/>
          <ac:spMkLst>
            <pc:docMk/>
            <pc:sldMk cId="2924914058" sldId="277"/>
            <ac:spMk id="5" creationId="{551C254A-C176-42A8-BCE9-100E1248DA78}"/>
          </ac:spMkLst>
        </pc:spChg>
      </pc:sldChg>
      <pc:sldChg chg="modSp mod">
        <pc:chgData name="MeiYi TAN" userId="f9f029c9-d743-4d60-9f2c-e74bdec1ab07" providerId="ADAL" clId="{3F661D7B-FD69-4DAB-B4D0-73E523D840BB}" dt="2023-03-09T14:05:04.617" v="68" actId="20577"/>
        <pc:sldMkLst>
          <pc:docMk/>
          <pc:sldMk cId="3000480193" sldId="288"/>
        </pc:sldMkLst>
        <pc:spChg chg="mod">
          <ac:chgData name="MeiYi TAN" userId="f9f029c9-d743-4d60-9f2c-e74bdec1ab07" providerId="ADAL" clId="{3F661D7B-FD69-4DAB-B4D0-73E523D840BB}" dt="2023-03-09T14:05:04.617" v="68" actId="20577"/>
          <ac:spMkLst>
            <pc:docMk/>
            <pc:sldMk cId="3000480193" sldId="288"/>
            <ac:spMk id="5" creationId="{00000000-0000-0000-0000-000000000000}"/>
          </ac:spMkLst>
        </pc:spChg>
      </pc:sldChg>
      <pc:sldChg chg="modSp mod">
        <pc:chgData name="MeiYi TAN" userId="f9f029c9-d743-4d60-9f2c-e74bdec1ab07" providerId="ADAL" clId="{3F661D7B-FD69-4DAB-B4D0-73E523D840BB}" dt="2023-03-09T13:59:16.003" v="22"/>
        <pc:sldMkLst>
          <pc:docMk/>
          <pc:sldMk cId="2226349418" sldId="292"/>
        </pc:sldMkLst>
        <pc:spChg chg="mod">
          <ac:chgData name="MeiYi TAN" userId="f9f029c9-d743-4d60-9f2c-e74bdec1ab07" providerId="ADAL" clId="{3F661D7B-FD69-4DAB-B4D0-73E523D840BB}" dt="2023-03-09T13:59:16.003" v="22"/>
          <ac:spMkLst>
            <pc:docMk/>
            <pc:sldMk cId="2226349418" sldId="292"/>
            <ac:spMk id="21" creationId="{8E7845BC-DC72-44E1-BABF-6AFB4DC3022D}"/>
          </ac:spMkLst>
        </pc:spChg>
        <pc:spChg chg="mod">
          <ac:chgData name="MeiYi TAN" userId="f9f029c9-d743-4d60-9f2c-e74bdec1ab07" providerId="ADAL" clId="{3F661D7B-FD69-4DAB-B4D0-73E523D840BB}" dt="2023-03-09T13:49:28.619" v="21" actId="6549"/>
          <ac:spMkLst>
            <pc:docMk/>
            <pc:sldMk cId="2226349418" sldId="292"/>
            <ac:spMk id="22" creationId="{046BE2BE-401B-43B6-9F59-E6AE635E14BD}"/>
          </ac:spMkLst>
        </pc:spChg>
      </pc:sldChg>
      <pc:sldChg chg="addSp delSp add del mod delAnim">
        <pc:chgData name="MeiYi TAN" userId="f9f029c9-d743-4d60-9f2c-e74bdec1ab07" providerId="ADAL" clId="{3F661D7B-FD69-4DAB-B4D0-73E523D840BB}" dt="2023-03-10T02:24:04.410" v="1433" actId="47"/>
        <pc:sldMkLst>
          <pc:docMk/>
          <pc:sldMk cId="2891758509" sldId="293"/>
        </pc:sldMkLst>
        <pc:spChg chg="del">
          <ac:chgData name="MeiYi TAN" userId="f9f029c9-d743-4d60-9f2c-e74bdec1ab07" providerId="ADAL" clId="{3F661D7B-FD69-4DAB-B4D0-73E523D840BB}" dt="2023-03-09T14:03:06.411" v="59" actId="478"/>
          <ac:spMkLst>
            <pc:docMk/>
            <pc:sldMk cId="2891758509" sldId="293"/>
            <ac:spMk id="5" creationId="{551C254A-C176-42A8-BCE9-100E1248DA78}"/>
          </ac:spMkLst>
        </pc:spChg>
        <pc:grpChg chg="del">
          <ac:chgData name="MeiYi TAN" userId="f9f029c9-d743-4d60-9f2c-e74bdec1ab07" providerId="ADAL" clId="{3F661D7B-FD69-4DAB-B4D0-73E523D840BB}" dt="2023-03-09T14:03:06.411" v="59" actId="478"/>
          <ac:grpSpMkLst>
            <pc:docMk/>
            <pc:sldMk cId="2891758509" sldId="293"/>
            <ac:grpSpMk id="73"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109"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253"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254"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452" creationId="{00000000-0000-0000-0000-000000000000}"/>
          </ac:grpSpMkLst>
        </pc:grpChg>
        <pc:picChg chg="add">
          <ac:chgData name="MeiYi TAN" userId="f9f029c9-d743-4d60-9f2c-e74bdec1ab07" providerId="ADAL" clId="{3F661D7B-FD69-4DAB-B4D0-73E523D840BB}" dt="2023-03-09T14:03:14.240" v="60" actId="22"/>
          <ac:picMkLst>
            <pc:docMk/>
            <pc:sldMk cId="2891758509" sldId="293"/>
            <ac:picMk id="4" creationId="{44A8A04A-9D15-9DD6-4395-94F92D4E5763}"/>
          </ac:picMkLst>
        </pc:picChg>
        <pc:inkChg chg="del">
          <ac:chgData name="MeiYi TAN" userId="f9f029c9-d743-4d60-9f2c-e74bdec1ab07" providerId="ADAL" clId="{3F661D7B-FD69-4DAB-B4D0-73E523D840BB}" dt="2023-03-09T14:03:06.411" v="59" actId="478"/>
          <ac:inkMkLst>
            <pc:docMk/>
            <pc:sldMk cId="2891758509" sldId="293"/>
            <ac:inkMk id="11" creationId="{00000000-0000-0000-0000-000000000000}"/>
          </ac:inkMkLst>
        </pc:inkChg>
        <pc:inkChg chg="del">
          <ac:chgData name="MeiYi TAN" userId="f9f029c9-d743-4d60-9f2c-e74bdec1ab07" providerId="ADAL" clId="{3F661D7B-FD69-4DAB-B4D0-73E523D840BB}" dt="2023-03-09T14:03:06.411" v="59" actId="478"/>
          <ac:inkMkLst>
            <pc:docMk/>
            <pc:sldMk cId="2891758509" sldId="293"/>
            <ac:inkMk id="114" creationId="{00000000-0000-0000-0000-000000000000}"/>
          </ac:inkMkLst>
        </pc:inkChg>
        <pc:inkChg chg="del">
          <ac:chgData name="MeiYi TAN" userId="f9f029c9-d743-4d60-9f2c-e74bdec1ab07" providerId="ADAL" clId="{3F661D7B-FD69-4DAB-B4D0-73E523D840BB}" dt="2023-03-09T14:03:06.411" v="59" actId="478"/>
          <ac:inkMkLst>
            <pc:docMk/>
            <pc:sldMk cId="2891758509" sldId="293"/>
            <ac:inkMk id="198" creationId="{00000000-0000-0000-0000-000000000000}"/>
          </ac:inkMkLst>
        </pc:inkChg>
        <pc:inkChg chg="del">
          <ac:chgData name="MeiYi TAN" userId="f9f029c9-d743-4d60-9f2c-e74bdec1ab07" providerId="ADAL" clId="{3F661D7B-FD69-4DAB-B4D0-73E523D840BB}" dt="2023-03-09T14:03:06.411" v="59" actId="478"/>
          <ac:inkMkLst>
            <pc:docMk/>
            <pc:sldMk cId="2891758509" sldId="293"/>
            <ac:inkMk id="255" creationId="{00000000-0000-0000-0000-000000000000}"/>
          </ac:inkMkLst>
        </pc:inkChg>
      </pc:sldChg>
      <pc:sldChg chg="modSp add mod">
        <pc:chgData name="MeiYi TAN" userId="f9f029c9-d743-4d60-9f2c-e74bdec1ab07" providerId="ADAL" clId="{3F661D7B-FD69-4DAB-B4D0-73E523D840BB}" dt="2023-03-10T02:05:10.620" v="822" actId="113"/>
        <pc:sldMkLst>
          <pc:docMk/>
          <pc:sldMk cId="134405350" sldId="294"/>
        </pc:sldMkLst>
        <pc:spChg chg="mod">
          <ac:chgData name="MeiYi TAN" userId="f9f029c9-d743-4d60-9f2c-e74bdec1ab07" providerId="ADAL" clId="{3F661D7B-FD69-4DAB-B4D0-73E523D840BB}" dt="2023-03-10T02:05:10.620" v="822" actId="113"/>
          <ac:spMkLst>
            <pc:docMk/>
            <pc:sldMk cId="134405350" sldId="294"/>
            <ac:spMk id="5" creationId="{551C254A-C176-42A8-BCE9-100E1248DA78}"/>
          </ac:spMkLst>
        </pc:spChg>
      </pc:sldChg>
      <pc:sldChg chg="del">
        <pc:chgData name="MeiYi TAN" userId="f9f029c9-d743-4d60-9f2c-e74bdec1ab07" providerId="ADAL" clId="{3F661D7B-FD69-4DAB-B4D0-73E523D840BB}" dt="2023-03-09T14:01:34.084" v="48" actId="47"/>
        <pc:sldMkLst>
          <pc:docMk/>
          <pc:sldMk cId="1941661573" sldId="295"/>
        </pc:sldMkLst>
      </pc:sldChg>
      <pc:sldChg chg="addSp delSp modSp add mod modAnim">
        <pc:chgData name="MeiYi TAN" userId="f9f029c9-d743-4d60-9f2c-e74bdec1ab07" providerId="ADAL" clId="{3F661D7B-FD69-4DAB-B4D0-73E523D840BB}" dt="2023-03-10T02:04:55.569" v="821" actId="478"/>
        <pc:sldMkLst>
          <pc:docMk/>
          <pc:sldMk cId="3918220807" sldId="295"/>
        </pc:sldMkLst>
        <pc:spChg chg="add mod">
          <ac:chgData name="MeiYi TAN" userId="f9f029c9-d743-4d60-9f2c-e74bdec1ab07" providerId="ADAL" clId="{3F661D7B-FD69-4DAB-B4D0-73E523D840BB}" dt="2023-03-10T00:42:12.735" v="662" actId="6549"/>
          <ac:spMkLst>
            <pc:docMk/>
            <pc:sldMk cId="3918220807" sldId="295"/>
            <ac:spMk id="3" creationId="{E0C8C692-BA50-AAE3-D336-6E4694FB8E2F}"/>
          </ac:spMkLst>
        </pc:spChg>
        <pc:spChg chg="add mod">
          <ac:chgData name="MeiYi TAN" userId="f9f029c9-d743-4d60-9f2c-e74bdec1ab07" providerId="ADAL" clId="{3F661D7B-FD69-4DAB-B4D0-73E523D840BB}" dt="2023-03-10T01:54:58.695" v="697" actId="1076"/>
          <ac:spMkLst>
            <pc:docMk/>
            <pc:sldMk cId="3918220807" sldId="295"/>
            <ac:spMk id="5" creationId="{F15D4906-3C25-0090-B9C5-C199DA6E705E}"/>
          </ac:spMkLst>
        </pc:spChg>
        <pc:spChg chg="add mod">
          <ac:chgData name="MeiYi TAN" userId="f9f029c9-d743-4d60-9f2c-e74bdec1ab07" providerId="ADAL" clId="{3F661D7B-FD69-4DAB-B4D0-73E523D840BB}" dt="2023-03-10T02:02:58.780" v="742" actId="20577"/>
          <ac:spMkLst>
            <pc:docMk/>
            <pc:sldMk cId="3918220807" sldId="295"/>
            <ac:spMk id="55" creationId="{083D7C80-AA59-3327-8AE4-4CF8B53B8595}"/>
          </ac:spMkLst>
        </pc:spChg>
        <pc:spChg chg="add mod">
          <ac:chgData name="MeiYi TAN" userId="f9f029c9-d743-4d60-9f2c-e74bdec1ab07" providerId="ADAL" clId="{3F661D7B-FD69-4DAB-B4D0-73E523D840BB}" dt="2023-03-10T02:03:47.012" v="778" actId="1076"/>
          <ac:spMkLst>
            <pc:docMk/>
            <pc:sldMk cId="3918220807" sldId="295"/>
            <ac:spMk id="56" creationId="{4CE797ED-B93F-96C3-F649-91744FF1CF1B}"/>
          </ac:spMkLst>
        </pc:spChg>
        <pc:spChg chg="add mod">
          <ac:chgData name="MeiYi TAN" userId="f9f029c9-d743-4d60-9f2c-e74bdec1ab07" providerId="ADAL" clId="{3F661D7B-FD69-4DAB-B4D0-73E523D840BB}" dt="2023-03-10T02:04:17.210" v="791" actId="1076"/>
          <ac:spMkLst>
            <pc:docMk/>
            <pc:sldMk cId="3918220807" sldId="295"/>
            <ac:spMk id="57" creationId="{F7B7225E-CAAB-F0A2-B6C8-5A2D6C608A70}"/>
          </ac:spMkLst>
        </pc:spChg>
        <pc:spChg chg="add mod">
          <ac:chgData name="MeiYi TAN" userId="f9f029c9-d743-4d60-9f2c-e74bdec1ab07" providerId="ADAL" clId="{3F661D7B-FD69-4DAB-B4D0-73E523D840BB}" dt="2023-03-10T02:04:35.742" v="811" actId="1076"/>
          <ac:spMkLst>
            <pc:docMk/>
            <pc:sldMk cId="3918220807" sldId="295"/>
            <ac:spMk id="58" creationId="{C745D9B3-D65A-287D-DAAD-0E62CD02FA46}"/>
          </ac:spMkLst>
        </pc:spChg>
        <pc:spChg chg="add mod">
          <ac:chgData name="MeiYi TAN" userId="f9f029c9-d743-4d60-9f2c-e74bdec1ab07" providerId="ADAL" clId="{3F661D7B-FD69-4DAB-B4D0-73E523D840BB}" dt="2023-03-10T02:04:49.227" v="820" actId="20577"/>
          <ac:spMkLst>
            <pc:docMk/>
            <pc:sldMk cId="3918220807" sldId="295"/>
            <ac:spMk id="59" creationId="{4A2453AF-37AE-196B-A9DD-92C21FCF13A9}"/>
          </ac:spMkLst>
        </pc:spChg>
        <pc:grpChg chg="del mod">
          <ac:chgData name="MeiYi TAN" userId="f9f029c9-d743-4d60-9f2c-e74bdec1ab07" providerId="ADAL" clId="{3F661D7B-FD69-4DAB-B4D0-73E523D840BB}" dt="2023-03-10T00:42:31.133" v="669"/>
          <ac:grpSpMkLst>
            <pc:docMk/>
            <pc:sldMk cId="3918220807" sldId="295"/>
            <ac:grpSpMk id="9" creationId="{BC7ACD65-1BAB-5349-EA0A-D31B24D3D208}"/>
          </ac:grpSpMkLst>
        </pc:grpChg>
        <pc:grpChg chg="del mod">
          <ac:chgData name="MeiYi TAN" userId="f9f029c9-d743-4d60-9f2c-e74bdec1ab07" providerId="ADAL" clId="{3F661D7B-FD69-4DAB-B4D0-73E523D840BB}" dt="2023-03-10T00:42:35.597" v="673"/>
          <ac:grpSpMkLst>
            <pc:docMk/>
            <pc:sldMk cId="3918220807" sldId="295"/>
            <ac:grpSpMk id="11" creationId="{26F912D6-4A94-D1EE-BD2B-B0D3E968A409}"/>
          </ac:grpSpMkLst>
        </pc:grpChg>
        <pc:grpChg chg="del mod">
          <ac:chgData name="MeiYi TAN" userId="f9f029c9-d743-4d60-9f2c-e74bdec1ab07" providerId="ADAL" clId="{3F661D7B-FD69-4DAB-B4D0-73E523D840BB}" dt="2023-03-10T00:42:42.578" v="681"/>
          <ac:grpSpMkLst>
            <pc:docMk/>
            <pc:sldMk cId="3918220807" sldId="295"/>
            <ac:grpSpMk id="15" creationId="{7800F9A9-3F6F-B520-C6DE-AA3E45A77D91}"/>
          </ac:grpSpMkLst>
        </pc:grpChg>
        <pc:grpChg chg="del mod">
          <ac:chgData name="MeiYi TAN" userId="f9f029c9-d743-4d60-9f2c-e74bdec1ab07" providerId="ADAL" clId="{3F661D7B-FD69-4DAB-B4D0-73E523D840BB}" dt="2023-03-10T00:42:54.234" v="684"/>
          <ac:grpSpMkLst>
            <pc:docMk/>
            <pc:sldMk cId="3918220807" sldId="295"/>
            <ac:grpSpMk id="23" creationId="{25826C9D-D8BB-1D5C-EB21-01FB9A2EE4D2}"/>
          </ac:grpSpMkLst>
        </pc:grpChg>
        <pc:grpChg chg="del mod">
          <ac:chgData name="MeiYi TAN" userId="f9f029c9-d743-4d60-9f2c-e74bdec1ab07" providerId="ADAL" clId="{3F661D7B-FD69-4DAB-B4D0-73E523D840BB}" dt="2023-03-10T00:42:57.138" v="686"/>
          <ac:grpSpMkLst>
            <pc:docMk/>
            <pc:sldMk cId="3918220807" sldId="295"/>
            <ac:grpSpMk id="25" creationId="{A5B1D8D3-701A-3669-AF8F-4846FE466EB1}"/>
          </ac:grpSpMkLst>
        </pc:grpChg>
        <pc:grpChg chg="del mod">
          <ac:chgData name="MeiYi TAN" userId="f9f029c9-d743-4d60-9f2c-e74bdec1ab07" providerId="ADAL" clId="{3F661D7B-FD69-4DAB-B4D0-73E523D840BB}" dt="2023-03-10T00:42:59.116" v="689"/>
          <ac:grpSpMkLst>
            <pc:docMk/>
            <pc:sldMk cId="3918220807" sldId="295"/>
            <ac:grpSpMk id="27" creationId="{64548821-D72F-40BE-3432-BB41EBB655BE}"/>
          </ac:grpSpMkLst>
        </pc:grpChg>
        <pc:grpChg chg="mod">
          <ac:chgData name="MeiYi TAN" userId="f9f029c9-d743-4d60-9f2c-e74bdec1ab07" providerId="ADAL" clId="{3F661D7B-FD69-4DAB-B4D0-73E523D840BB}" dt="2023-03-10T00:42:59.116" v="689"/>
          <ac:grpSpMkLst>
            <pc:docMk/>
            <pc:sldMk cId="3918220807" sldId="295"/>
            <ac:grpSpMk id="30" creationId="{E88224DA-5FDB-4E3C-6411-0CBC2F8637A6}"/>
          </ac:grpSpMkLst>
        </pc:grpChg>
        <pc:grpChg chg="mod">
          <ac:chgData name="MeiYi TAN" userId="f9f029c9-d743-4d60-9f2c-e74bdec1ab07" providerId="ADAL" clId="{3F661D7B-FD69-4DAB-B4D0-73E523D840BB}" dt="2023-03-10T00:43:10.559" v="695"/>
          <ac:grpSpMkLst>
            <pc:docMk/>
            <pc:sldMk cId="3918220807" sldId="295"/>
            <ac:grpSpMk id="35" creationId="{6B558149-45B2-7A5A-0883-280E7919D242}"/>
          </ac:grpSpMkLst>
        </pc:grpChg>
        <pc:grpChg chg="mod">
          <ac:chgData name="MeiYi TAN" userId="f9f029c9-d743-4d60-9f2c-e74bdec1ab07" providerId="ADAL" clId="{3F661D7B-FD69-4DAB-B4D0-73E523D840BB}" dt="2023-03-10T01:55:45.599" v="713" actId="164"/>
          <ac:grpSpMkLst>
            <pc:docMk/>
            <pc:sldMk cId="3918220807" sldId="295"/>
            <ac:grpSpMk id="50" creationId="{FB02A295-46B8-0A96-0C3A-202079913C36}"/>
          </ac:grpSpMkLst>
        </pc:grpChg>
        <pc:grpChg chg="mod">
          <ac:chgData name="MeiYi TAN" userId="f9f029c9-d743-4d60-9f2c-e74bdec1ab07" providerId="ADAL" clId="{3F661D7B-FD69-4DAB-B4D0-73E523D840BB}" dt="2023-03-10T01:55:45.599" v="713" actId="164"/>
          <ac:grpSpMkLst>
            <pc:docMk/>
            <pc:sldMk cId="3918220807" sldId="295"/>
            <ac:grpSpMk id="51" creationId="{012F9F19-8169-F1CE-A012-8729FFB45F28}"/>
          </ac:grpSpMkLst>
        </pc:grpChg>
        <pc:grpChg chg="mod">
          <ac:chgData name="MeiYi TAN" userId="f9f029c9-d743-4d60-9f2c-e74bdec1ab07" providerId="ADAL" clId="{3F661D7B-FD69-4DAB-B4D0-73E523D840BB}" dt="2023-03-10T01:55:45.599" v="713" actId="164"/>
          <ac:grpSpMkLst>
            <pc:docMk/>
            <pc:sldMk cId="3918220807" sldId="295"/>
            <ac:grpSpMk id="52" creationId="{E3BDB3A1-9AD7-9FC5-594C-E507F2D1DDA9}"/>
          </ac:grpSpMkLst>
        </pc:grpChg>
        <pc:grpChg chg="add mod">
          <ac:chgData name="MeiYi TAN" userId="f9f029c9-d743-4d60-9f2c-e74bdec1ab07" providerId="ADAL" clId="{3F661D7B-FD69-4DAB-B4D0-73E523D840BB}" dt="2023-03-10T01:55:45.599" v="713" actId="164"/>
          <ac:grpSpMkLst>
            <pc:docMk/>
            <pc:sldMk cId="3918220807" sldId="295"/>
            <ac:grpSpMk id="53" creationId="{C1DD0B71-68EB-F1A5-7CD9-1DD53F09BBF5}"/>
          </ac:grpSpMkLst>
        </pc:grpChg>
        <pc:picChg chg="add del mod">
          <ac:chgData name="MeiYi TAN" userId="f9f029c9-d743-4d60-9f2c-e74bdec1ab07" providerId="ADAL" clId="{3F661D7B-FD69-4DAB-B4D0-73E523D840BB}" dt="2023-03-10T02:04:55.569" v="821" actId="478"/>
          <ac:picMkLst>
            <pc:docMk/>
            <pc:sldMk cId="3918220807" sldId="295"/>
            <ac:picMk id="4" creationId="{19E68727-3176-F10B-EE23-06759D1A5688}"/>
          </ac:picMkLst>
        </pc:picChg>
        <pc:picChg chg="del">
          <ac:chgData name="MeiYi TAN" userId="f9f029c9-d743-4d60-9f2c-e74bdec1ab07" providerId="ADAL" clId="{3F661D7B-FD69-4DAB-B4D0-73E523D840BB}" dt="2023-03-09T14:02:42.530" v="57" actId="478"/>
          <ac:picMkLst>
            <pc:docMk/>
            <pc:sldMk cId="3918220807" sldId="295"/>
            <ac:picMk id="7" creationId="{12F95A84-391F-B90C-A3DE-2037109EB779}"/>
          </ac:picMkLst>
        </pc:picChg>
        <pc:inkChg chg="add mod">
          <ac:chgData name="MeiYi TAN" userId="f9f029c9-d743-4d60-9f2c-e74bdec1ab07" providerId="ADAL" clId="{3F661D7B-FD69-4DAB-B4D0-73E523D840BB}" dt="2023-03-10T00:42:59.116" v="689"/>
          <ac:inkMkLst>
            <pc:docMk/>
            <pc:sldMk cId="3918220807" sldId="295"/>
            <ac:inkMk id="6" creationId="{E9921D32-34BD-0D8A-F8D0-65BA84ACC736}"/>
          </ac:inkMkLst>
        </pc:inkChg>
        <pc:inkChg chg="add mod">
          <ac:chgData name="MeiYi TAN" userId="f9f029c9-d743-4d60-9f2c-e74bdec1ab07" providerId="ADAL" clId="{3F661D7B-FD69-4DAB-B4D0-73E523D840BB}" dt="2023-03-10T00:42:59.116" v="689"/>
          <ac:inkMkLst>
            <pc:docMk/>
            <pc:sldMk cId="3918220807" sldId="295"/>
            <ac:inkMk id="7" creationId="{BAEDC99D-E97B-7D2E-45E9-1CE8EE038022}"/>
          </ac:inkMkLst>
        </pc:inkChg>
        <pc:inkChg chg="add mod">
          <ac:chgData name="MeiYi TAN" userId="f9f029c9-d743-4d60-9f2c-e74bdec1ab07" providerId="ADAL" clId="{3F661D7B-FD69-4DAB-B4D0-73E523D840BB}" dt="2023-03-10T00:42:59.116" v="689"/>
          <ac:inkMkLst>
            <pc:docMk/>
            <pc:sldMk cId="3918220807" sldId="295"/>
            <ac:inkMk id="8" creationId="{0BF63CC6-D892-C89B-E730-FA4AB2BD9693}"/>
          </ac:inkMkLst>
        </pc:inkChg>
        <pc:inkChg chg="add mod">
          <ac:chgData name="MeiYi TAN" userId="f9f029c9-d743-4d60-9f2c-e74bdec1ab07" providerId="ADAL" clId="{3F661D7B-FD69-4DAB-B4D0-73E523D840BB}" dt="2023-03-10T00:42:59.116" v="689"/>
          <ac:inkMkLst>
            <pc:docMk/>
            <pc:sldMk cId="3918220807" sldId="295"/>
            <ac:inkMk id="10" creationId="{9405B49E-0E0F-E58C-7D00-05C2DAEF11AA}"/>
          </ac:inkMkLst>
        </pc:inkChg>
        <pc:inkChg chg="add mod">
          <ac:chgData name="MeiYi TAN" userId="f9f029c9-d743-4d60-9f2c-e74bdec1ab07" providerId="ADAL" clId="{3F661D7B-FD69-4DAB-B4D0-73E523D840BB}" dt="2023-03-10T00:42:59.116" v="689"/>
          <ac:inkMkLst>
            <pc:docMk/>
            <pc:sldMk cId="3918220807" sldId="295"/>
            <ac:inkMk id="12" creationId="{4BB22B85-C0B4-7165-5523-4E2BDC77A521}"/>
          </ac:inkMkLst>
        </pc:inkChg>
        <pc:inkChg chg="add mod">
          <ac:chgData name="MeiYi TAN" userId="f9f029c9-d743-4d60-9f2c-e74bdec1ab07" providerId="ADAL" clId="{3F661D7B-FD69-4DAB-B4D0-73E523D840BB}" dt="2023-03-10T00:42:59.116" v="689"/>
          <ac:inkMkLst>
            <pc:docMk/>
            <pc:sldMk cId="3918220807" sldId="295"/>
            <ac:inkMk id="13" creationId="{0B1B7A13-2CE2-3C33-9111-D82CDD99247E}"/>
          </ac:inkMkLst>
        </pc:inkChg>
        <pc:inkChg chg="add mod">
          <ac:chgData name="MeiYi TAN" userId="f9f029c9-d743-4d60-9f2c-e74bdec1ab07" providerId="ADAL" clId="{3F661D7B-FD69-4DAB-B4D0-73E523D840BB}" dt="2023-03-10T00:42:59.116" v="689"/>
          <ac:inkMkLst>
            <pc:docMk/>
            <pc:sldMk cId="3918220807" sldId="295"/>
            <ac:inkMk id="14" creationId="{BF4B8F69-5A3C-3E53-E136-3267DCEACF59}"/>
          </ac:inkMkLst>
        </pc:inkChg>
        <pc:inkChg chg="add mod">
          <ac:chgData name="MeiYi TAN" userId="f9f029c9-d743-4d60-9f2c-e74bdec1ab07" providerId="ADAL" clId="{3F661D7B-FD69-4DAB-B4D0-73E523D840BB}" dt="2023-03-10T00:42:59.116" v="689"/>
          <ac:inkMkLst>
            <pc:docMk/>
            <pc:sldMk cId="3918220807" sldId="295"/>
            <ac:inkMk id="16" creationId="{70940E90-0289-C014-3657-FEABA488E213}"/>
          </ac:inkMkLst>
        </pc:inkChg>
        <pc:inkChg chg="add mod">
          <ac:chgData name="MeiYi TAN" userId="f9f029c9-d743-4d60-9f2c-e74bdec1ab07" providerId="ADAL" clId="{3F661D7B-FD69-4DAB-B4D0-73E523D840BB}" dt="2023-03-10T00:42:59.116" v="689"/>
          <ac:inkMkLst>
            <pc:docMk/>
            <pc:sldMk cId="3918220807" sldId="295"/>
            <ac:inkMk id="17" creationId="{6E5F3F93-12EA-FAC9-19D3-FC1410EA719E}"/>
          </ac:inkMkLst>
        </pc:inkChg>
        <pc:inkChg chg="add mod">
          <ac:chgData name="MeiYi TAN" userId="f9f029c9-d743-4d60-9f2c-e74bdec1ab07" providerId="ADAL" clId="{3F661D7B-FD69-4DAB-B4D0-73E523D840BB}" dt="2023-03-10T00:42:59.116" v="689"/>
          <ac:inkMkLst>
            <pc:docMk/>
            <pc:sldMk cId="3918220807" sldId="295"/>
            <ac:inkMk id="18" creationId="{824C3830-E1F4-A36A-510F-D7CECAA296BC}"/>
          </ac:inkMkLst>
        </pc:inkChg>
        <pc:inkChg chg="add mod">
          <ac:chgData name="MeiYi TAN" userId="f9f029c9-d743-4d60-9f2c-e74bdec1ab07" providerId="ADAL" clId="{3F661D7B-FD69-4DAB-B4D0-73E523D840BB}" dt="2023-03-10T00:42:59.116" v="689"/>
          <ac:inkMkLst>
            <pc:docMk/>
            <pc:sldMk cId="3918220807" sldId="295"/>
            <ac:inkMk id="19" creationId="{98684324-BECB-A5F5-3F38-FFD0C52C9753}"/>
          </ac:inkMkLst>
        </pc:inkChg>
        <pc:inkChg chg="add mod">
          <ac:chgData name="MeiYi TAN" userId="f9f029c9-d743-4d60-9f2c-e74bdec1ab07" providerId="ADAL" clId="{3F661D7B-FD69-4DAB-B4D0-73E523D840BB}" dt="2023-03-10T00:42:59.116" v="689"/>
          <ac:inkMkLst>
            <pc:docMk/>
            <pc:sldMk cId="3918220807" sldId="295"/>
            <ac:inkMk id="20" creationId="{F0BB2291-35F1-1C8E-4162-95A0C9DBF156}"/>
          </ac:inkMkLst>
        </pc:inkChg>
        <pc:inkChg chg="add mod">
          <ac:chgData name="MeiYi TAN" userId="f9f029c9-d743-4d60-9f2c-e74bdec1ab07" providerId="ADAL" clId="{3F661D7B-FD69-4DAB-B4D0-73E523D840BB}" dt="2023-03-10T00:42:59.116" v="689"/>
          <ac:inkMkLst>
            <pc:docMk/>
            <pc:sldMk cId="3918220807" sldId="295"/>
            <ac:inkMk id="21" creationId="{F9DC8EE6-76D0-95E9-21F9-48B044C35858}"/>
          </ac:inkMkLst>
        </pc:inkChg>
        <pc:inkChg chg="add mod">
          <ac:chgData name="MeiYi TAN" userId="f9f029c9-d743-4d60-9f2c-e74bdec1ab07" providerId="ADAL" clId="{3F661D7B-FD69-4DAB-B4D0-73E523D840BB}" dt="2023-03-10T00:42:59.116" v="689"/>
          <ac:inkMkLst>
            <pc:docMk/>
            <pc:sldMk cId="3918220807" sldId="295"/>
            <ac:inkMk id="22" creationId="{E6E744F3-67E7-E096-0E2C-CDBE08ED96D1}"/>
          </ac:inkMkLst>
        </pc:inkChg>
        <pc:inkChg chg="add mod">
          <ac:chgData name="MeiYi TAN" userId="f9f029c9-d743-4d60-9f2c-e74bdec1ab07" providerId="ADAL" clId="{3F661D7B-FD69-4DAB-B4D0-73E523D840BB}" dt="2023-03-10T00:42:59.116" v="689"/>
          <ac:inkMkLst>
            <pc:docMk/>
            <pc:sldMk cId="3918220807" sldId="295"/>
            <ac:inkMk id="24" creationId="{2432F454-FE68-6F7B-F730-BEB6DC6B5DDC}"/>
          </ac:inkMkLst>
        </pc:inkChg>
        <pc:inkChg chg="add mod">
          <ac:chgData name="MeiYi TAN" userId="f9f029c9-d743-4d60-9f2c-e74bdec1ab07" providerId="ADAL" clId="{3F661D7B-FD69-4DAB-B4D0-73E523D840BB}" dt="2023-03-10T00:42:59.116" v="689"/>
          <ac:inkMkLst>
            <pc:docMk/>
            <pc:sldMk cId="3918220807" sldId="295"/>
            <ac:inkMk id="26" creationId="{A7D52CF7-1D24-4BEF-BAD0-98F73CD3DE83}"/>
          </ac:inkMkLst>
        </pc:inkChg>
        <pc:inkChg chg="add mod">
          <ac:chgData name="MeiYi TAN" userId="f9f029c9-d743-4d60-9f2c-e74bdec1ab07" providerId="ADAL" clId="{3F661D7B-FD69-4DAB-B4D0-73E523D840BB}" dt="2023-03-10T00:42:59.116" v="689"/>
          <ac:inkMkLst>
            <pc:docMk/>
            <pc:sldMk cId="3918220807" sldId="295"/>
            <ac:inkMk id="28" creationId="{D00B30E2-C811-51F4-B848-2A0E542EC45A}"/>
          </ac:inkMkLst>
        </pc:inkChg>
        <pc:inkChg chg="add mod">
          <ac:chgData name="MeiYi TAN" userId="f9f029c9-d743-4d60-9f2c-e74bdec1ab07" providerId="ADAL" clId="{3F661D7B-FD69-4DAB-B4D0-73E523D840BB}" dt="2023-03-10T00:42:59.116" v="689"/>
          <ac:inkMkLst>
            <pc:docMk/>
            <pc:sldMk cId="3918220807" sldId="295"/>
            <ac:inkMk id="29" creationId="{02207012-8418-92EF-09D9-FB9AEF70FD1A}"/>
          </ac:inkMkLst>
        </pc:inkChg>
        <pc:inkChg chg="add">
          <ac:chgData name="MeiYi TAN" userId="f9f029c9-d743-4d60-9f2c-e74bdec1ab07" providerId="ADAL" clId="{3F661D7B-FD69-4DAB-B4D0-73E523D840BB}" dt="2023-03-10T00:43:05.607" v="691" actId="9405"/>
          <ac:inkMkLst>
            <pc:docMk/>
            <pc:sldMk cId="3918220807" sldId="295"/>
            <ac:inkMk id="31" creationId="{00C085FB-3403-B68E-2AE5-0F3EB0451EEB}"/>
          </ac:inkMkLst>
        </pc:inkChg>
        <pc:inkChg chg="add mod">
          <ac:chgData name="MeiYi TAN" userId="f9f029c9-d743-4d60-9f2c-e74bdec1ab07" providerId="ADAL" clId="{3F661D7B-FD69-4DAB-B4D0-73E523D840BB}" dt="2023-03-10T00:43:10.559" v="695"/>
          <ac:inkMkLst>
            <pc:docMk/>
            <pc:sldMk cId="3918220807" sldId="295"/>
            <ac:inkMk id="32" creationId="{58870104-195D-391A-3765-5310EAA9A41B}"/>
          </ac:inkMkLst>
        </pc:inkChg>
        <pc:inkChg chg="add mod">
          <ac:chgData name="MeiYi TAN" userId="f9f029c9-d743-4d60-9f2c-e74bdec1ab07" providerId="ADAL" clId="{3F661D7B-FD69-4DAB-B4D0-73E523D840BB}" dt="2023-03-10T00:43:10.559" v="695"/>
          <ac:inkMkLst>
            <pc:docMk/>
            <pc:sldMk cId="3918220807" sldId="295"/>
            <ac:inkMk id="33" creationId="{AEBCB9B8-ADF4-BC70-AFBB-4575FE5DFEEC}"/>
          </ac:inkMkLst>
        </pc:inkChg>
        <pc:inkChg chg="add mod">
          <ac:chgData name="MeiYi TAN" userId="f9f029c9-d743-4d60-9f2c-e74bdec1ab07" providerId="ADAL" clId="{3F661D7B-FD69-4DAB-B4D0-73E523D840BB}" dt="2023-03-10T00:43:10.559" v="695"/>
          <ac:inkMkLst>
            <pc:docMk/>
            <pc:sldMk cId="3918220807" sldId="295"/>
            <ac:inkMk id="34" creationId="{2F57E583-4D35-E474-A7CE-95C13CA7700F}"/>
          </ac:inkMkLst>
        </pc:inkChg>
        <pc:inkChg chg="add mod">
          <ac:chgData name="MeiYi TAN" userId="f9f029c9-d743-4d60-9f2c-e74bdec1ab07" providerId="ADAL" clId="{3F661D7B-FD69-4DAB-B4D0-73E523D840BB}" dt="2023-03-10T01:55:26.366" v="712"/>
          <ac:inkMkLst>
            <pc:docMk/>
            <pc:sldMk cId="3918220807" sldId="295"/>
            <ac:inkMk id="36" creationId="{7CFF8C4F-7D2F-82B7-C8DE-CC244651E549}"/>
          </ac:inkMkLst>
        </pc:inkChg>
        <pc:inkChg chg="add mod">
          <ac:chgData name="MeiYi TAN" userId="f9f029c9-d743-4d60-9f2c-e74bdec1ab07" providerId="ADAL" clId="{3F661D7B-FD69-4DAB-B4D0-73E523D840BB}" dt="2023-03-10T01:55:26.366" v="712"/>
          <ac:inkMkLst>
            <pc:docMk/>
            <pc:sldMk cId="3918220807" sldId="295"/>
            <ac:inkMk id="37" creationId="{E2A6D818-84DE-CE73-D616-236C11DF2FD3}"/>
          </ac:inkMkLst>
        </pc:inkChg>
        <pc:inkChg chg="add mod">
          <ac:chgData name="MeiYi TAN" userId="f9f029c9-d743-4d60-9f2c-e74bdec1ab07" providerId="ADAL" clId="{3F661D7B-FD69-4DAB-B4D0-73E523D840BB}" dt="2023-03-10T01:55:26.366" v="712"/>
          <ac:inkMkLst>
            <pc:docMk/>
            <pc:sldMk cId="3918220807" sldId="295"/>
            <ac:inkMk id="38" creationId="{595138C8-DFCA-68DC-80F3-35966200FA02}"/>
          </ac:inkMkLst>
        </pc:inkChg>
        <pc:inkChg chg="add mod">
          <ac:chgData name="MeiYi TAN" userId="f9f029c9-d743-4d60-9f2c-e74bdec1ab07" providerId="ADAL" clId="{3F661D7B-FD69-4DAB-B4D0-73E523D840BB}" dt="2023-03-10T01:55:26.366" v="712"/>
          <ac:inkMkLst>
            <pc:docMk/>
            <pc:sldMk cId="3918220807" sldId="295"/>
            <ac:inkMk id="39" creationId="{03DF4363-E77D-3C22-E913-6AB134ED6FF5}"/>
          </ac:inkMkLst>
        </pc:inkChg>
        <pc:inkChg chg="add mod">
          <ac:chgData name="MeiYi TAN" userId="f9f029c9-d743-4d60-9f2c-e74bdec1ab07" providerId="ADAL" clId="{3F661D7B-FD69-4DAB-B4D0-73E523D840BB}" dt="2023-03-10T01:55:26.366" v="712"/>
          <ac:inkMkLst>
            <pc:docMk/>
            <pc:sldMk cId="3918220807" sldId="295"/>
            <ac:inkMk id="40" creationId="{1720B33A-D256-04B8-27A7-AA03714FC639}"/>
          </ac:inkMkLst>
        </pc:inkChg>
        <pc:inkChg chg="add mod">
          <ac:chgData name="MeiYi TAN" userId="f9f029c9-d743-4d60-9f2c-e74bdec1ab07" providerId="ADAL" clId="{3F661D7B-FD69-4DAB-B4D0-73E523D840BB}" dt="2023-03-10T01:55:26.366" v="712"/>
          <ac:inkMkLst>
            <pc:docMk/>
            <pc:sldMk cId="3918220807" sldId="295"/>
            <ac:inkMk id="41" creationId="{3BBF7F47-002A-0618-20F2-264F8E09F1B4}"/>
          </ac:inkMkLst>
        </pc:inkChg>
        <pc:inkChg chg="add mod">
          <ac:chgData name="MeiYi TAN" userId="f9f029c9-d743-4d60-9f2c-e74bdec1ab07" providerId="ADAL" clId="{3F661D7B-FD69-4DAB-B4D0-73E523D840BB}" dt="2023-03-10T01:55:26.366" v="712"/>
          <ac:inkMkLst>
            <pc:docMk/>
            <pc:sldMk cId="3918220807" sldId="295"/>
            <ac:inkMk id="42" creationId="{9A35D913-51D3-22BA-F07E-D81FBB684624}"/>
          </ac:inkMkLst>
        </pc:inkChg>
        <pc:inkChg chg="add mod">
          <ac:chgData name="MeiYi TAN" userId="f9f029c9-d743-4d60-9f2c-e74bdec1ab07" providerId="ADAL" clId="{3F661D7B-FD69-4DAB-B4D0-73E523D840BB}" dt="2023-03-10T01:55:26.366" v="712"/>
          <ac:inkMkLst>
            <pc:docMk/>
            <pc:sldMk cId="3918220807" sldId="295"/>
            <ac:inkMk id="43" creationId="{684DC27F-46EC-AC80-A262-2BFB193AB48C}"/>
          </ac:inkMkLst>
        </pc:inkChg>
        <pc:inkChg chg="add mod">
          <ac:chgData name="MeiYi TAN" userId="f9f029c9-d743-4d60-9f2c-e74bdec1ab07" providerId="ADAL" clId="{3F661D7B-FD69-4DAB-B4D0-73E523D840BB}" dt="2023-03-10T01:55:26.366" v="712"/>
          <ac:inkMkLst>
            <pc:docMk/>
            <pc:sldMk cId="3918220807" sldId="295"/>
            <ac:inkMk id="44" creationId="{D0F64A3F-A769-799B-1F94-B4C2ECE982F6}"/>
          </ac:inkMkLst>
        </pc:inkChg>
        <pc:inkChg chg="add mod">
          <ac:chgData name="MeiYi TAN" userId="f9f029c9-d743-4d60-9f2c-e74bdec1ab07" providerId="ADAL" clId="{3F661D7B-FD69-4DAB-B4D0-73E523D840BB}" dt="2023-03-10T01:55:26.366" v="712"/>
          <ac:inkMkLst>
            <pc:docMk/>
            <pc:sldMk cId="3918220807" sldId="295"/>
            <ac:inkMk id="45" creationId="{60FF2D92-042D-D23C-D267-E6CB3DC56476}"/>
          </ac:inkMkLst>
        </pc:inkChg>
        <pc:inkChg chg="add mod">
          <ac:chgData name="MeiYi TAN" userId="f9f029c9-d743-4d60-9f2c-e74bdec1ab07" providerId="ADAL" clId="{3F661D7B-FD69-4DAB-B4D0-73E523D840BB}" dt="2023-03-10T01:55:26.366" v="712"/>
          <ac:inkMkLst>
            <pc:docMk/>
            <pc:sldMk cId="3918220807" sldId="295"/>
            <ac:inkMk id="46" creationId="{86108556-3EA0-BED7-0731-53C93975FEAD}"/>
          </ac:inkMkLst>
        </pc:inkChg>
        <pc:inkChg chg="add mod">
          <ac:chgData name="MeiYi TAN" userId="f9f029c9-d743-4d60-9f2c-e74bdec1ab07" providerId="ADAL" clId="{3F661D7B-FD69-4DAB-B4D0-73E523D840BB}" dt="2023-03-10T01:55:26.366" v="712"/>
          <ac:inkMkLst>
            <pc:docMk/>
            <pc:sldMk cId="3918220807" sldId="295"/>
            <ac:inkMk id="47" creationId="{75B59EC5-6EE0-6283-52F0-9F540D1E8350}"/>
          </ac:inkMkLst>
        </pc:inkChg>
        <pc:inkChg chg="add mod">
          <ac:chgData name="MeiYi TAN" userId="f9f029c9-d743-4d60-9f2c-e74bdec1ab07" providerId="ADAL" clId="{3F661D7B-FD69-4DAB-B4D0-73E523D840BB}" dt="2023-03-10T01:55:26.366" v="712"/>
          <ac:inkMkLst>
            <pc:docMk/>
            <pc:sldMk cId="3918220807" sldId="295"/>
            <ac:inkMk id="48" creationId="{2339C163-B2C1-5C71-CE68-2B076E45A7FA}"/>
          </ac:inkMkLst>
        </pc:inkChg>
        <pc:inkChg chg="add mod">
          <ac:chgData name="MeiYi TAN" userId="f9f029c9-d743-4d60-9f2c-e74bdec1ab07" providerId="ADAL" clId="{3F661D7B-FD69-4DAB-B4D0-73E523D840BB}" dt="2023-03-10T01:55:26.366" v="712"/>
          <ac:inkMkLst>
            <pc:docMk/>
            <pc:sldMk cId="3918220807" sldId="295"/>
            <ac:inkMk id="49" creationId="{0A25159B-CE1B-AACA-1F5B-33F24ADFB265}"/>
          </ac:inkMkLst>
        </pc:inkChg>
        <pc:inkChg chg="add">
          <ac:chgData name="MeiYi TAN" userId="f9f029c9-d743-4d60-9f2c-e74bdec1ab07" providerId="ADAL" clId="{3F661D7B-FD69-4DAB-B4D0-73E523D840BB}" dt="2023-03-10T01:56:06.746" v="715" actId="9405"/>
          <ac:inkMkLst>
            <pc:docMk/>
            <pc:sldMk cId="3918220807" sldId="295"/>
            <ac:inkMk id="54" creationId="{B6831646-B84C-3989-EC1D-F461FCCF62F8}"/>
          </ac:inkMkLst>
        </pc:inkChg>
      </pc:sldChg>
      <pc:sldChg chg="addSp delSp modSp add mod delAnim modAnim">
        <pc:chgData name="MeiYi TAN" userId="f9f029c9-d743-4d60-9f2c-e74bdec1ab07" providerId="ADAL" clId="{3F661D7B-FD69-4DAB-B4D0-73E523D840BB}" dt="2023-03-10T02:34:05.206" v="1830" actId="478"/>
        <pc:sldMkLst>
          <pc:docMk/>
          <pc:sldMk cId="1816459769" sldId="296"/>
        </pc:sldMkLst>
        <pc:spChg chg="add mod">
          <ac:chgData name="MeiYi TAN" userId="f9f029c9-d743-4d60-9f2c-e74bdec1ab07" providerId="ADAL" clId="{3F661D7B-FD69-4DAB-B4D0-73E523D840BB}" dt="2023-03-10T02:24:56.294" v="1499" actId="6549"/>
          <ac:spMkLst>
            <pc:docMk/>
            <pc:sldMk cId="1816459769" sldId="296"/>
            <ac:spMk id="3" creationId="{960AE61E-0E5C-16AF-720A-EBF7F5955735}"/>
          </ac:spMkLst>
        </pc:spChg>
        <pc:spChg chg="add mod">
          <ac:chgData name="MeiYi TAN" userId="f9f029c9-d743-4d60-9f2c-e74bdec1ab07" providerId="ADAL" clId="{3F661D7B-FD69-4DAB-B4D0-73E523D840BB}" dt="2023-03-10T02:28:01.462" v="1609"/>
          <ac:spMkLst>
            <pc:docMk/>
            <pc:sldMk cId="1816459769" sldId="296"/>
            <ac:spMk id="89" creationId="{555DA152-727C-301B-BD71-E0AB36CC1048}"/>
          </ac:spMkLst>
        </pc:spChg>
        <pc:spChg chg="add mod">
          <ac:chgData name="MeiYi TAN" userId="f9f029c9-d743-4d60-9f2c-e74bdec1ab07" providerId="ADAL" clId="{3F661D7B-FD69-4DAB-B4D0-73E523D840BB}" dt="2023-03-10T02:28:01.462" v="1609"/>
          <ac:spMkLst>
            <pc:docMk/>
            <pc:sldMk cId="1816459769" sldId="296"/>
            <ac:spMk id="90" creationId="{DF324206-EEB3-05F9-F636-79EA09EEA995}"/>
          </ac:spMkLst>
        </pc:spChg>
        <pc:spChg chg="add mod">
          <ac:chgData name="MeiYi TAN" userId="f9f029c9-d743-4d60-9f2c-e74bdec1ab07" providerId="ADAL" clId="{3F661D7B-FD69-4DAB-B4D0-73E523D840BB}" dt="2023-03-10T02:28:10.198" v="1619" actId="20577"/>
          <ac:spMkLst>
            <pc:docMk/>
            <pc:sldMk cId="1816459769" sldId="296"/>
            <ac:spMk id="91" creationId="{FA45EAEA-9527-9281-9427-233F44EAA5B9}"/>
          </ac:spMkLst>
        </pc:spChg>
        <pc:spChg chg="add mod">
          <ac:chgData name="MeiYi TAN" userId="f9f029c9-d743-4d60-9f2c-e74bdec1ab07" providerId="ADAL" clId="{3F661D7B-FD69-4DAB-B4D0-73E523D840BB}" dt="2023-03-10T02:28:24.620" v="1627" actId="1076"/>
          <ac:spMkLst>
            <pc:docMk/>
            <pc:sldMk cId="1816459769" sldId="296"/>
            <ac:spMk id="92" creationId="{A21C5523-9630-5472-9B5A-2B9002DFC354}"/>
          </ac:spMkLst>
        </pc:spChg>
        <pc:spChg chg="add mod">
          <ac:chgData name="MeiYi TAN" userId="f9f029c9-d743-4d60-9f2c-e74bdec1ab07" providerId="ADAL" clId="{3F661D7B-FD69-4DAB-B4D0-73E523D840BB}" dt="2023-03-10T02:28:53.745" v="1660" actId="20577"/>
          <ac:spMkLst>
            <pc:docMk/>
            <pc:sldMk cId="1816459769" sldId="296"/>
            <ac:spMk id="93" creationId="{961FF428-145F-8C5B-ED13-FA3D145FCD72}"/>
          </ac:spMkLst>
        </pc:spChg>
        <pc:spChg chg="add mod">
          <ac:chgData name="MeiYi TAN" userId="f9f029c9-d743-4d60-9f2c-e74bdec1ab07" providerId="ADAL" clId="{3F661D7B-FD69-4DAB-B4D0-73E523D840BB}" dt="2023-03-10T02:29:43.804" v="1692" actId="1076"/>
          <ac:spMkLst>
            <pc:docMk/>
            <pc:sldMk cId="1816459769" sldId="296"/>
            <ac:spMk id="94" creationId="{6A4E44F4-4A0C-09CB-996D-2316D797439B}"/>
          </ac:spMkLst>
        </pc:spChg>
        <pc:spChg chg="add mod">
          <ac:chgData name="MeiYi TAN" userId="f9f029c9-d743-4d60-9f2c-e74bdec1ab07" providerId="ADAL" clId="{3F661D7B-FD69-4DAB-B4D0-73E523D840BB}" dt="2023-03-10T02:32:01.587" v="1768" actId="20577"/>
          <ac:spMkLst>
            <pc:docMk/>
            <pc:sldMk cId="1816459769" sldId="296"/>
            <ac:spMk id="120" creationId="{C2828A63-93B4-3ECF-C809-72E7DCC44EA5}"/>
          </ac:spMkLst>
        </pc:spChg>
        <pc:spChg chg="add mod">
          <ac:chgData name="MeiYi TAN" userId="f9f029c9-d743-4d60-9f2c-e74bdec1ab07" providerId="ADAL" clId="{3F661D7B-FD69-4DAB-B4D0-73E523D840BB}" dt="2023-03-10T02:33:00.342" v="1795" actId="20577"/>
          <ac:spMkLst>
            <pc:docMk/>
            <pc:sldMk cId="1816459769" sldId="296"/>
            <ac:spMk id="121" creationId="{08D5AF2C-7AD3-C5B0-AE98-56F2FD8D038A}"/>
          </ac:spMkLst>
        </pc:spChg>
        <pc:spChg chg="add mod">
          <ac:chgData name="MeiYi TAN" userId="f9f029c9-d743-4d60-9f2c-e74bdec1ab07" providerId="ADAL" clId="{3F661D7B-FD69-4DAB-B4D0-73E523D840BB}" dt="2023-03-10T02:33:57.860" v="1828" actId="1076"/>
          <ac:spMkLst>
            <pc:docMk/>
            <pc:sldMk cId="1816459769" sldId="296"/>
            <ac:spMk id="122" creationId="{1D4DB38D-BE76-B773-D12A-AE61D55EA6B9}"/>
          </ac:spMkLst>
        </pc:spChg>
        <pc:spChg chg="add mod">
          <ac:chgData name="MeiYi TAN" userId="f9f029c9-d743-4d60-9f2c-e74bdec1ab07" providerId="ADAL" clId="{3F661D7B-FD69-4DAB-B4D0-73E523D840BB}" dt="2023-03-10T02:33:24.135" v="1806" actId="6549"/>
          <ac:spMkLst>
            <pc:docMk/>
            <pc:sldMk cId="1816459769" sldId="296"/>
            <ac:spMk id="123" creationId="{5FD521CE-E5BA-D0B9-BF4E-CB8DC81B38DB}"/>
          </ac:spMkLst>
        </pc:spChg>
        <pc:grpChg chg="del mod">
          <ac:chgData name="MeiYi TAN" userId="f9f029c9-d743-4d60-9f2c-e74bdec1ab07" providerId="ADAL" clId="{3F661D7B-FD69-4DAB-B4D0-73E523D840BB}" dt="2023-03-10T02:25:11.792" v="1504"/>
          <ac:grpSpMkLst>
            <pc:docMk/>
            <pc:sldMk cId="1816459769" sldId="296"/>
            <ac:grpSpMk id="7" creationId="{B4DBE0D0-4C89-E7E2-255A-5B5098C65B1B}"/>
          </ac:grpSpMkLst>
        </pc:grpChg>
        <pc:grpChg chg="del mod">
          <ac:chgData name="MeiYi TAN" userId="f9f029c9-d743-4d60-9f2c-e74bdec1ab07" providerId="ADAL" clId="{3F661D7B-FD69-4DAB-B4D0-73E523D840BB}" dt="2023-03-10T02:25:22.282" v="1519"/>
          <ac:grpSpMkLst>
            <pc:docMk/>
            <pc:sldMk cId="1816459769" sldId="296"/>
            <ac:grpSpMk id="13" creationId="{C6F90F70-B5D4-49AE-80F7-2031CE3F20D3}"/>
          </ac:grpSpMkLst>
        </pc:grpChg>
        <pc:grpChg chg="mod">
          <ac:chgData name="MeiYi TAN" userId="f9f029c9-d743-4d60-9f2c-e74bdec1ab07" providerId="ADAL" clId="{3F661D7B-FD69-4DAB-B4D0-73E523D840BB}" dt="2023-03-10T02:25:31.775" v="1531" actId="164"/>
          <ac:grpSpMkLst>
            <pc:docMk/>
            <pc:sldMk cId="1816459769" sldId="296"/>
            <ac:grpSpMk id="21" creationId="{9636C0CC-46AF-930A-5E1F-07C5A5D8BCCE}"/>
          </ac:grpSpMkLst>
        </pc:grpChg>
        <pc:grpChg chg="mod">
          <ac:chgData name="MeiYi TAN" userId="f9f029c9-d743-4d60-9f2c-e74bdec1ab07" providerId="ADAL" clId="{3F661D7B-FD69-4DAB-B4D0-73E523D840BB}" dt="2023-03-10T02:25:31.775" v="1531" actId="164"/>
          <ac:grpSpMkLst>
            <pc:docMk/>
            <pc:sldMk cId="1816459769" sldId="296"/>
            <ac:grpSpMk id="28" creationId="{E5D054F5-5BB6-0842-4D4B-E515627FE160}"/>
          </ac:grpSpMkLst>
        </pc:grpChg>
        <pc:grpChg chg="add del mod">
          <ac:chgData name="MeiYi TAN" userId="f9f029c9-d743-4d60-9f2c-e74bdec1ab07" providerId="ADAL" clId="{3F661D7B-FD69-4DAB-B4D0-73E523D840BB}" dt="2023-03-10T02:25:47.083" v="1535" actId="478"/>
          <ac:grpSpMkLst>
            <pc:docMk/>
            <pc:sldMk cId="1816459769" sldId="296"/>
            <ac:grpSpMk id="29" creationId="{96CCE646-0EAD-AFAB-D8C3-DBD182DF14FD}"/>
          </ac:grpSpMkLst>
        </pc:grpChg>
        <pc:grpChg chg="add del mod">
          <ac:chgData name="MeiYi TAN" userId="f9f029c9-d743-4d60-9f2c-e74bdec1ab07" providerId="ADAL" clId="{3F661D7B-FD69-4DAB-B4D0-73E523D840BB}" dt="2023-03-10T02:26:10.674" v="1555"/>
          <ac:grpSpMkLst>
            <pc:docMk/>
            <pc:sldMk cId="1816459769" sldId="296"/>
            <ac:grpSpMk id="38" creationId="{C0775980-41CA-7CD4-7656-62DEBCCEB58C}"/>
          </ac:grpSpMkLst>
        </pc:grpChg>
        <pc:grpChg chg="del mod">
          <ac:chgData name="MeiYi TAN" userId="f9f029c9-d743-4d60-9f2c-e74bdec1ab07" providerId="ADAL" clId="{3F661D7B-FD69-4DAB-B4D0-73E523D840BB}" dt="2023-03-10T02:26:27.184" v="1558" actId="478"/>
          <ac:grpSpMkLst>
            <pc:docMk/>
            <pc:sldMk cId="1816459769" sldId="296"/>
            <ac:grpSpMk id="44" creationId="{4DC903A1-FCE3-1700-C9A1-C889A601DB18}"/>
          </ac:grpSpMkLst>
        </pc:grpChg>
        <pc:grpChg chg="mod">
          <ac:chgData name="MeiYi TAN" userId="f9f029c9-d743-4d60-9f2c-e74bdec1ab07" providerId="ADAL" clId="{3F661D7B-FD69-4DAB-B4D0-73E523D840BB}" dt="2023-03-10T02:26:06.028" v="1553"/>
          <ac:grpSpMkLst>
            <pc:docMk/>
            <pc:sldMk cId="1816459769" sldId="296"/>
            <ac:grpSpMk id="46" creationId="{606CBCE1-CBA1-2B6B-A997-5C7FFBC4E30D}"/>
          </ac:grpSpMkLst>
        </pc:grpChg>
        <pc:grpChg chg="del mod">
          <ac:chgData name="MeiYi TAN" userId="f9f029c9-d743-4d60-9f2c-e74bdec1ab07" providerId="ADAL" clId="{3F661D7B-FD69-4DAB-B4D0-73E523D840BB}" dt="2023-03-10T02:26:23.582" v="1557" actId="478"/>
          <ac:grpSpMkLst>
            <pc:docMk/>
            <pc:sldMk cId="1816459769" sldId="296"/>
            <ac:grpSpMk id="48" creationId="{A05F2457-DD36-85D4-5C12-290FDFB9A748}"/>
          </ac:grpSpMkLst>
        </pc:grpChg>
        <pc:grpChg chg="del mod">
          <ac:chgData name="MeiYi TAN" userId="f9f029c9-d743-4d60-9f2c-e74bdec1ab07" providerId="ADAL" clId="{3F661D7B-FD69-4DAB-B4D0-73E523D840BB}" dt="2023-03-10T02:26:43.747" v="1567"/>
          <ac:grpSpMkLst>
            <pc:docMk/>
            <pc:sldMk cId="1816459769" sldId="296"/>
            <ac:grpSpMk id="54" creationId="{FF325616-156D-5073-A408-84C47DC7AF94}"/>
          </ac:grpSpMkLst>
        </pc:grpChg>
        <pc:grpChg chg="add del mod">
          <ac:chgData name="MeiYi TAN" userId="f9f029c9-d743-4d60-9f2c-e74bdec1ab07" providerId="ADAL" clId="{3F661D7B-FD69-4DAB-B4D0-73E523D840BB}" dt="2023-03-10T02:26:58.961" v="1573"/>
          <ac:grpSpMkLst>
            <pc:docMk/>
            <pc:sldMk cId="1816459769" sldId="296"/>
            <ac:grpSpMk id="57" creationId="{EC97819F-A7A0-7C08-1EF7-0E33334EA12F}"/>
          </ac:grpSpMkLst>
        </pc:grpChg>
        <pc:grpChg chg="mod">
          <ac:chgData name="MeiYi TAN" userId="f9f029c9-d743-4d60-9f2c-e74bdec1ab07" providerId="ADAL" clId="{3F661D7B-FD69-4DAB-B4D0-73E523D840BB}" dt="2023-03-10T02:26:51.774" v="1571"/>
          <ac:grpSpMkLst>
            <pc:docMk/>
            <pc:sldMk cId="1816459769" sldId="296"/>
            <ac:grpSpMk id="59" creationId="{CC26DB3D-6DA3-66DC-7284-95F87551B27D}"/>
          </ac:grpSpMkLst>
        </pc:grpChg>
        <pc:grpChg chg="mod">
          <ac:chgData name="MeiYi TAN" userId="f9f029c9-d743-4d60-9f2c-e74bdec1ab07" providerId="ADAL" clId="{3F661D7B-FD69-4DAB-B4D0-73E523D840BB}" dt="2023-03-10T02:27:24.103" v="1603" actId="164"/>
          <ac:grpSpMkLst>
            <pc:docMk/>
            <pc:sldMk cId="1816459769" sldId="296"/>
            <ac:grpSpMk id="61" creationId="{46CF8FC3-A2A3-8A0D-09A1-843EBD2FB243}"/>
          </ac:grpSpMkLst>
        </pc:grpChg>
        <pc:grpChg chg="del mod">
          <ac:chgData name="MeiYi TAN" userId="f9f029c9-d743-4d60-9f2c-e74bdec1ab07" providerId="ADAL" clId="{3F661D7B-FD69-4DAB-B4D0-73E523D840BB}" dt="2023-03-10T02:27:07.001" v="1583"/>
          <ac:grpSpMkLst>
            <pc:docMk/>
            <pc:sldMk cId="1816459769" sldId="296"/>
            <ac:grpSpMk id="67" creationId="{D6DFFE27-A77C-9907-D6BA-93A2820868CA}"/>
          </ac:grpSpMkLst>
        </pc:grpChg>
        <pc:grpChg chg="mod">
          <ac:chgData name="MeiYi TAN" userId="f9f029c9-d743-4d60-9f2c-e74bdec1ab07" providerId="ADAL" clId="{3F661D7B-FD69-4DAB-B4D0-73E523D840BB}" dt="2023-03-10T02:27:24.103" v="1603" actId="164"/>
          <ac:grpSpMkLst>
            <pc:docMk/>
            <pc:sldMk cId="1816459769" sldId="296"/>
            <ac:grpSpMk id="76" creationId="{B00193B6-2601-EAD4-6722-19D4EE5523F9}"/>
          </ac:grpSpMkLst>
        </pc:grpChg>
        <pc:grpChg chg="mod">
          <ac:chgData name="MeiYi TAN" userId="f9f029c9-d743-4d60-9f2c-e74bdec1ab07" providerId="ADAL" clId="{3F661D7B-FD69-4DAB-B4D0-73E523D840BB}" dt="2023-03-10T02:27:18.705" v="1602"/>
          <ac:grpSpMkLst>
            <pc:docMk/>
            <pc:sldMk cId="1816459769" sldId="296"/>
            <ac:grpSpMk id="85" creationId="{23540F0C-8F31-8B60-A1D7-FA0F633F1AF6}"/>
          </ac:grpSpMkLst>
        </pc:grpChg>
        <pc:grpChg chg="add mod">
          <ac:chgData name="MeiYi TAN" userId="f9f029c9-d743-4d60-9f2c-e74bdec1ab07" providerId="ADAL" clId="{3F661D7B-FD69-4DAB-B4D0-73E523D840BB}" dt="2023-03-10T02:27:24.103" v="1603" actId="164"/>
          <ac:grpSpMkLst>
            <pc:docMk/>
            <pc:sldMk cId="1816459769" sldId="296"/>
            <ac:grpSpMk id="86" creationId="{DAE0CB73-F236-3AE8-C40B-90A3E92B025C}"/>
          </ac:grpSpMkLst>
        </pc:grpChg>
        <pc:grpChg chg="add del mod">
          <ac:chgData name="MeiYi TAN" userId="f9f029c9-d743-4d60-9f2c-e74bdec1ab07" providerId="ADAL" clId="{3F661D7B-FD69-4DAB-B4D0-73E523D840BB}" dt="2023-03-10T02:29:13.319" v="1679"/>
          <ac:grpSpMkLst>
            <pc:docMk/>
            <pc:sldMk cId="1816459769" sldId="296"/>
            <ac:grpSpMk id="99" creationId="{9E3B129C-7A71-D9D0-EA4C-C239B1E2D434}"/>
          </ac:grpSpMkLst>
        </pc:grpChg>
        <pc:grpChg chg="mod">
          <ac:chgData name="MeiYi TAN" userId="f9f029c9-d743-4d60-9f2c-e74bdec1ab07" providerId="ADAL" clId="{3F661D7B-FD69-4DAB-B4D0-73E523D840BB}" dt="2023-03-10T02:29:12.759" v="1677"/>
          <ac:grpSpMkLst>
            <pc:docMk/>
            <pc:sldMk cId="1816459769" sldId="296"/>
            <ac:grpSpMk id="101" creationId="{4918C722-2D7C-0D15-20BF-4B8C4CA5E05A}"/>
          </ac:grpSpMkLst>
        </pc:grpChg>
        <pc:grpChg chg="mod">
          <ac:chgData name="MeiYi TAN" userId="f9f029c9-d743-4d60-9f2c-e74bdec1ab07" providerId="ADAL" clId="{3F661D7B-FD69-4DAB-B4D0-73E523D840BB}" dt="2023-03-10T02:29:31.159" v="1689" actId="164"/>
          <ac:grpSpMkLst>
            <pc:docMk/>
            <pc:sldMk cId="1816459769" sldId="296"/>
            <ac:grpSpMk id="111" creationId="{103CB035-3F4E-9AC4-E903-6C4094A27434}"/>
          </ac:grpSpMkLst>
        </pc:grpChg>
        <pc:grpChg chg="mod">
          <ac:chgData name="MeiYi TAN" userId="f9f029c9-d743-4d60-9f2c-e74bdec1ab07" providerId="ADAL" clId="{3F661D7B-FD69-4DAB-B4D0-73E523D840BB}" dt="2023-03-10T02:29:31.159" v="1689" actId="164"/>
          <ac:grpSpMkLst>
            <pc:docMk/>
            <pc:sldMk cId="1816459769" sldId="296"/>
            <ac:grpSpMk id="112" creationId="{80C9173D-C7B7-32CF-1DB3-2B9A883F926A}"/>
          </ac:grpSpMkLst>
        </pc:grpChg>
        <pc:grpChg chg="add mod">
          <ac:chgData name="MeiYi TAN" userId="f9f029c9-d743-4d60-9f2c-e74bdec1ab07" providerId="ADAL" clId="{3F661D7B-FD69-4DAB-B4D0-73E523D840BB}" dt="2023-03-10T02:29:31.159" v="1689" actId="164"/>
          <ac:grpSpMkLst>
            <pc:docMk/>
            <pc:sldMk cId="1816459769" sldId="296"/>
            <ac:grpSpMk id="113" creationId="{71A7A8F3-F9C2-0001-A244-F4A40A0B4D84}"/>
          </ac:grpSpMkLst>
        </pc:grpChg>
        <pc:grpChg chg="del mod">
          <ac:chgData name="MeiYi TAN" userId="f9f029c9-d743-4d60-9f2c-e74bdec1ab07" providerId="ADAL" clId="{3F661D7B-FD69-4DAB-B4D0-73E523D840BB}" dt="2023-03-10T02:30:00.265" v="1699"/>
          <ac:grpSpMkLst>
            <pc:docMk/>
            <pc:sldMk cId="1816459769" sldId="296"/>
            <ac:grpSpMk id="117" creationId="{B4B9A2CD-24CD-E3A0-380C-98081A0F6B83}"/>
          </ac:grpSpMkLst>
        </pc:grpChg>
        <pc:grpChg chg="mod">
          <ac:chgData name="MeiYi TAN" userId="f9f029c9-d743-4d60-9f2c-e74bdec1ab07" providerId="ADAL" clId="{3F661D7B-FD69-4DAB-B4D0-73E523D840BB}" dt="2023-03-10T02:30:00.265" v="1699"/>
          <ac:grpSpMkLst>
            <pc:docMk/>
            <pc:sldMk cId="1816459769" sldId="296"/>
            <ac:grpSpMk id="119" creationId="{C5D7F88C-DE50-323F-2E95-29C4989328CD}"/>
          </ac:grpSpMkLst>
        </pc:grpChg>
        <pc:picChg chg="del">
          <ac:chgData name="MeiYi TAN" userId="f9f029c9-d743-4d60-9f2c-e74bdec1ab07" providerId="ADAL" clId="{3F661D7B-FD69-4DAB-B4D0-73E523D840BB}" dt="2023-03-09T14:03:23.382" v="62" actId="478"/>
          <ac:picMkLst>
            <pc:docMk/>
            <pc:sldMk cId="1816459769" sldId="296"/>
            <ac:picMk id="4" creationId="{44A8A04A-9D15-9DD6-4395-94F92D4E5763}"/>
          </ac:picMkLst>
        </pc:picChg>
        <pc:picChg chg="add del mod">
          <ac:chgData name="MeiYi TAN" userId="f9f029c9-d743-4d60-9f2c-e74bdec1ab07" providerId="ADAL" clId="{3F661D7B-FD69-4DAB-B4D0-73E523D840BB}" dt="2023-03-10T02:34:05.206" v="1830" actId="478"/>
          <ac:picMkLst>
            <pc:docMk/>
            <pc:sldMk cId="1816459769" sldId="296"/>
            <ac:picMk id="5" creationId="{3250F618-41CE-9CF8-AB6F-CE928C2B2035}"/>
          </ac:picMkLst>
        </pc:picChg>
        <pc:inkChg chg="add del mod">
          <ac:chgData name="MeiYi TAN" userId="f9f029c9-d743-4d60-9f2c-e74bdec1ab07" providerId="ADAL" clId="{3F661D7B-FD69-4DAB-B4D0-73E523D840BB}" dt="2023-03-10T02:25:11.793" v="1505"/>
          <ac:inkMkLst>
            <pc:docMk/>
            <pc:sldMk cId="1816459769" sldId="296"/>
            <ac:inkMk id="4" creationId="{714A5CFD-E763-F373-9765-FF8DE282B78C}"/>
          </ac:inkMkLst>
        </pc:inkChg>
        <pc:inkChg chg="add del mod">
          <ac:chgData name="MeiYi TAN" userId="f9f029c9-d743-4d60-9f2c-e74bdec1ab07" providerId="ADAL" clId="{3F661D7B-FD69-4DAB-B4D0-73E523D840BB}" dt="2023-03-10T02:25:11.792" v="1504"/>
          <ac:inkMkLst>
            <pc:docMk/>
            <pc:sldMk cId="1816459769" sldId="296"/>
            <ac:inkMk id="6" creationId="{8DBC2A69-1635-3E92-FE90-78C2217FD8BE}"/>
          </ac:inkMkLst>
        </pc:inkChg>
        <pc:inkChg chg="add mod">
          <ac:chgData name="MeiYi TAN" userId="f9f029c9-d743-4d60-9f2c-e74bdec1ab07" providerId="ADAL" clId="{3F661D7B-FD69-4DAB-B4D0-73E523D840BB}" dt="2023-03-10T02:25:24.530" v="1524"/>
          <ac:inkMkLst>
            <pc:docMk/>
            <pc:sldMk cId="1816459769" sldId="296"/>
            <ac:inkMk id="8" creationId="{212E47C4-DEF0-5501-6691-5212896F87E7}"/>
          </ac:inkMkLst>
        </pc:inkChg>
        <pc:inkChg chg="add mod">
          <ac:chgData name="MeiYi TAN" userId="f9f029c9-d743-4d60-9f2c-e74bdec1ab07" providerId="ADAL" clId="{3F661D7B-FD69-4DAB-B4D0-73E523D840BB}" dt="2023-03-10T02:25:24.530" v="1524"/>
          <ac:inkMkLst>
            <pc:docMk/>
            <pc:sldMk cId="1816459769" sldId="296"/>
            <ac:inkMk id="9" creationId="{9CA8DC84-6995-CB6F-CD03-24FD3B106EED}"/>
          </ac:inkMkLst>
        </pc:inkChg>
        <pc:inkChg chg="add mod">
          <ac:chgData name="MeiYi TAN" userId="f9f029c9-d743-4d60-9f2c-e74bdec1ab07" providerId="ADAL" clId="{3F661D7B-FD69-4DAB-B4D0-73E523D840BB}" dt="2023-03-10T02:25:24.530" v="1524"/>
          <ac:inkMkLst>
            <pc:docMk/>
            <pc:sldMk cId="1816459769" sldId="296"/>
            <ac:inkMk id="10" creationId="{78A6E761-77C4-A09F-B548-EB422E213B8B}"/>
          </ac:inkMkLst>
        </pc:inkChg>
        <pc:inkChg chg="add mod">
          <ac:chgData name="MeiYi TAN" userId="f9f029c9-d743-4d60-9f2c-e74bdec1ab07" providerId="ADAL" clId="{3F661D7B-FD69-4DAB-B4D0-73E523D840BB}" dt="2023-03-10T02:25:24.530" v="1524"/>
          <ac:inkMkLst>
            <pc:docMk/>
            <pc:sldMk cId="1816459769" sldId="296"/>
            <ac:inkMk id="11" creationId="{44EB2521-DD6B-EAE3-E7C2-3B9D68748825}"/>
          </ac:inkMkLst>
        </pc:inkChg>
        <pc:inkChg chg="add mod">
          <ac:chgData name="MeiYi TAN" userId="f9f029c9-d743-4d60-9f2c-e74bdec1ab07" providerId="ADAL" clId="{3F661D7B-FD69-4DAB-B4D0-73E523D840BB}" dt="2023-03-10T02:25:24.530" v="1524"/>
          <ac:inkMkLst>
            <pc:docMk/>
            <pc:sldMk cId="1816459769" sldId="296"/>
            <ac:inkMk id="12" creationId="{B059355A-A20E-502C-A1C4-659CA2A1CD98}"/>
          </ac:inkMkLst>
        </pc:inkChg>
        <pc:inkChg chg="add mod">
          <ac:chgData name="MeiYi TAN" userId="f9f029c9-d743-4d60-9f2c-e74bdec1ab07" providerId="ADAL" clId="{3F661D7B-FD69-4DAB-B4D0-73E523D840BB}" dt="2023-03-10T02:25:24.530" v="1524"/>
          <ac:inkMkLst>
            <pc:docMk/>
            <pc:sldMk cId="1816459769" sldId="296"/>
            <ac:inkMk id="14" creationId="{ACF6D91A-CD5A-B42B-A5A0-9F6EB36A862D}"/>
          </ac:inkMkLst>
        </pc:inkChg>
        <pc:inkChg chg="add mod">
          <ac:chgData name="MeiYi TAN" userId="f9f029c9-d743-4d60-9f2c-e74bdec1ab07" providerId="ADAL" clId="{3F661D7B-FD69-4DAB-B4D0-73E523D840BB}" dt="2023-03-10T02:25:24.530" v="1524"/>
          <ac:inkMkLst>
            <pc:docMk/>
            <pc:sldMk cId="1816459769" sldId="296"/>
            <ac:inkMk id="15" creationId="{C3D51B1F-0416-2843-D413-EA16541ADB85}"/>
          </ac:inkMkLst>
        </pc:inkChg>
        <pc:inkChg chg="add mod">
          <ac:chgData name="MeiYi TAN" userId="f9f029c9-d743-4d60-9f2c-e74bdec1ab07" providerId="ADAL" clId="{3F661D7B-FD69-4DAB-B4D0-73E523D840BB}" dt="2023-03-10T02:25:24.530" v="1524"/>
          <ac:inkMkLst>
            <pc:docMk/>
            <pc:sldMk cId="1816459769" sldId="296"/>
            <ac:inkMk id="16" creationId="{481A8206-F2D0-426E-0F1F-7A4DB1C50655}"/>
          </ac:inkMkLst>
        </pc:inkChg>
        <pc:inkChg chg="add mod">
          <ac:chgData name="MeiYi TAN" userId="f9f029c9-d743-4d60-9f2c-e74bdec1ab07" providerId="ADAL" clId="{3F661D7B-FD69-4DAB-B4D0-73E523D840BB}" dt="2023-03-10T02:25:24.530" v="1524"/>
          <ac:inkMkLst>
            <pc:docMk/>
            <pc:sldMk cId="1816459769" sldId="296"/>
            <ac:inkMk id="17" creationId="{917B7F61-F8C5-12B5-4E02-34F773F0CE79}"/>
          </ac:inkMkLst>
        </pc:inkChg>
        <pc:inkChg chg="add del mod">
          <ac:chgData name="MeiYi TAN" userId="f9f029c9-d743-4d60-9f2c-e74bdec1ab07" providerId="ADAL" clId="{3F661D7B-FD69-4DAB-B4D0-73E523D840BB}" dt="2023-03-10T02:25:24.530" v="1524"/>
          <ac:inkMkLst>
            <pc:docMk/>
            <pc:sldMk cId="1816459769" sldId="296"/>
            <ac:inkMk id="18" creationId="{53747714-3371-E2D1-6F01-5D018ED2CF86}"/>
          </ac:inkMkLst>
        </pc:inkChg>
        <pc:inkChg chg="add del mod">
          <ac:chgData name="MeiYi TAN" userId="f9f029c9-d743-4d60-9f2c-e74bdec1ab07" providerId="ADAL" clId="{3F661D7B-FD69-4DAB-B4D0-73E523D840BB}" dt="2023-03-10T02:25:23.118" v="1521"/>
          <ac:inkMkLst>
            <pc:docMk/>
            <pc:sldMk cId="1816459769" sldId="296"/>
            <ac:inkMk id="19" creationId="{F78C4A99-15BC-D959-9DA1-CA307FAEA480}"/>
          </ac:inkMkLst>
        </pc:inkChg>
        <pc:inkChg chg="add del mod">
          <ac:chgData name="MeiYi TAN" userId="f9f029c9-d743-4d60-9f2c-e74bdec1ab07" providerId="ADAL" clId="{3F661D7B-FD69-4DAB-B4D0-73E523D840BB}" dt="2023-03-10T02:25:24.526" v="1522"/>
          <ac:inkMkLst>
            <pc:docMk/>
            <pc:sldMk cId="1816459769" sldId="296"/>
            <ac:inkMk id="20" creationId="{F1C9BDE2-C7DD-F972-FE8D-1D1A915B24EF}"/>
          </ac:inkMkLst>
        </pc:inkChg>
        <pc:inkChg chg="add del">
          <ac:chgData name="MeiYi TAN" userId="f9f029c9-d743-4d60-9f2c-e74bdec1ab07" providerId="ADAL" clId="{3F661D7B-FD69-4DAB-B4D0-73E523D840BB}" dt="2023-03-10T02:25:24.528" v="1523"/>
          <ac:inkMkLst>
            <pc:docMk/>
            <pc:sldMk cId="1816459769" sldId="296"/>
            <ac:inkMk id="22" creationId="{E3B2B007-E3A6-0858-1D7A-551DC610E256}"/>
          </ac:inkMkLst>
        </pc:inkChg>
        <pc:inkChg chg="add mod">
          <ac:chgData name="MeiYi TAN" userId="f9f029c9-d743-4d60-9f2c-e74bdec1ab07" providerId="ADAL" clId="{3F661D7B-FD69-4DAB-B4D0-73E523D840BB}" dt="2023-03-10T02:25:28.319" v="1530"/>
          <ac:inkMkLst>
            <pc:docMk/>
            <pc:sldMk cId="1816459769" sldId="296"/>
            <ac:inkMk id="23" creationId="{AEE8047D-EC0A-F163-A3E8-436F44781E35}"/>
          </ac:inkMkLst>
        </pc:inkChg>
        <pc:inkChg chg="add mod">
          <ac:chgData name="MeiYi TAN" userId="f9f029c9-d743-4d60-9f2c-e74bdec1ab07" providerId="ADAL" clId="{3F661D7B-FD69-4DAB-B4D0-73E523D840BB}" dt="2023-03-10T02:25:28.319" v="1530"/>
          <ac:inkMkLst>
            <pc:docMk/>
            <pc:sldMk cId="1816459769" sldId="296"/>
            <ac:inkMk id="24" creationId="{8965D338-FE0B-D049-23A9-07D3C546A802}"/>
          </ac:inkMkLst>
        </pc:inkChg>
        <pc:inkChg chg="add mod">
          <ac:chgData name="MeiYi TAN" userId="f9f029c9-d743-4d60-9f2c-e74bdec1ab07" providerId="ADAL" clId="{3F661D7B-FD69-4DAB-B4D0-73E523D840BB}" dt="2023-03-10T02:25:28.319" v="1530"/>
          <ac:inkMkLst>
            <pc:docMk/>
            <pc:sldMk cId="1816459769" sldId="296"/>
            <ac:inkMk id="25" creationId="{225079D9-052A-CA7D-9AB0-39EA6926D61C}"/>
          </ac:inkMkLst>
        </pc:inkChg>
        <pc:inkChg chg="add mod">
          <ac:chgData name="MeiYi TAN" userId="f9f029c9-d743-4d60-9f2c-e74bdec1ab07" providerId="ADAL" clId="{3F661D7B-FD69-4DAB-B4D0-73E523D840BB}" dt="2023-03-10T02:25:28.319" v="1530"/>
          <ac:inkMkLst>
            <pc:docMk/>
            <pc:sldMk cId="1816459769" sldId="296"/>
            <ac:inkMk id="26" creationId="{732D5E7B-BCB9-71E9-18FE-A188E1764D13}"/>
          </ac:inkMkLst>
        </pc:inkChg>
        <pc:inkChg chg="add mod">
          <ac:chgData name="MeiYi TAN" userId="f9f029c9-d743-4d60-9f2c-e74bdec1ab07" providerId="ADAL" clId="{3F661D7B-FD69-4DAB-B4D0-73E523D840BB}" dt="2023-03-10T02:25:28.319" v="1530"/>
          <ac:inkMkLst>
            <pc:docMk/>
            <pc:sldMk cId="1816459769" sldId="296"/>
            <ac:inkMk id="27" creationId="{2BEEA9BF-EFF7-32F8-4EC1-DCE634FF0869}"/>
          </ac:inkMkLst>
        </pc:inkChg>
        <pc:inkChg chg="add del">
          <ac:chgData name="MeiYi TAN" userId="f9f029c9-d743-4d60-9f2c-e74bdec1ab07" providerId="ADAL" clId="{3F661D7B-FD69-4DAB-B4D0-73E523D840BB}" dt="2023-03-10T02:25:45.373" v="1534" actId="478"/>
          <ac:inkMkLst>
            <pc:docMk/>
            <pc:sldMk cId="1816459769" sldId="296"/>
            <ac:inkMk id="30" creationId="{0B93F592-FCD9-CCDE-D4ED-8F2C98C3219A}"/>
          </ac:inkMkLst>
        </pc:inkChg>
        <pc:inkChg chg="add mod">
          <ac:chgData name="MeiYi TAN" userId="f9f029c9-d743-4d60-9f2c-e74bdec1ab07" providerId="ADAL" clId="{3F661D7B-FD69-4DAB-B4D0-73E523D840BB}" dt="2023-03-10T02:26:10.674" v="1555"/>
          <ac:inkMkLst>
            <pc:docMk/>
            <pc:sldMk cId="1816459769" sldId="296"/>
            <ac:inkMk id="31" creationId="{7D18EDF6-B4D0-4B07-8458-DA5928FFC487}"/>
          </ac:inkMkLst>
        </pc:inkChg>
        <pc:inkChg chg="add mod">
          <ac:chgData name="MeiYi TAN" userId="f9f029c9-d743-4d60-9f2c-e74bdec1ab07" providerId="ADAL" clId="{3F661D7B-FD69-4DAB-B4D0-73E523D840BB}" dt="2023-03-10T02:26:10.674" v="1555"/>
          <ac:inkMkLst>
            <pc:docMk/>
            <pc:sldMk cId="1816459769" sldId="296"/>
            <ac:inkMk id="32" creationId="{31995A74-C2C4-2C18-7E7E-66646AD8C221}"/>
          </ac:inkMkLst>
        </pc:inkChg>
        <pc:inkChg chg="add mod">
          <ac:chgData name="MeiYi TAN" userId="f9f029c9-d743-4d60-9f2c-e74bdec1ab07" providerId="ADAL" clId="{3F661D7B-FD69-4DAB-B4D0-73E523D840BB}" dt="2023-03-10T02:26:10.674" v="1555"/>
          <ac:inkMkLst>
            <pc:docMk/>
            <pc:sldMk cId="1816459769" sldId="296"/>
            <ac:inkMk id="33" creationId="{F9FE5F81-DBDA-0C1D-6807-C93D247DC221}"/>
          </ac:inkMkLst>
        </pc:inkChg>
        <pc:inkChg chg="add mod">
          <ac:chgData name="MeiYi TAN" userId="f9f029c9-d743-4d60-9f2c-e74bdec1ab07" providerId="ADAL" clId="{3F661D7B-FD69-4DAB-B4D0-73E523D840BB}" dt="2023-03-10T02:26:10.674" v="1555"/>
          <ac:inkMkLst>
            <pc:docMk/>
            <pc:sldMk cId="1816459769" sldId="296"/>
            <ac:inkMk id="34" creationId="{E65A286B-4414-749B-64C4-D99C91797FD5}"/>
          </ac:inkMkLst>
        </pc:inkChg>
        <pc:inkChg chg="add mod">
          <ac:chgData name="MeiYi TAN" userId="f9f029c9-d743-4d60-9f2c-e74bdec1ab07" providerId="ADAL" clId="{3F661D7B-FD69-4DAB-B4D0-73E523D840BB}" dt="2023-03-10T02:26:10.674" v="1555"/>
          <ac:inkMkLst>
            <pc:docMk/>
            <pc:sldMk cId="1816459769" sldId="296"/>
            <ac:inkMk id="35" creationId="{979A25C4-A18D-3929-F1C8-D175B71C54CA}"/>
          </ac:inkMkLst>
        </pc:inkChg>
        <pc:inkChg chg="add mod">
          <ac:chgData name="MeiYi TAN" userId="f9f029c9-d743-4d60-9f2c-e74bdec1ab07" providerId="ADAL" clId="{3F661D7B-FD69-4DAB-B4D0-73E523D840BB}" dt="2023-03-10T02:26:10.674" v="1555"/>
          <ac:inkMkLst>
            <pc:docMk/>
            <pc:sldMk cId="1816459769" sldId="296"/>
            <ac:inkMk id="36" creationId="{FA333622-1AE9-12B8-21AB-CC8E3D64EE20}"/>
          </ac:inkMkLst>
        </pc:inkChg>
        <pc:inkChg chg="add mod">
          <ac:chgData name="MeiYi TAN" userId="f9f029c9-d743-4d60-9f2c-e74bdec1ab07" providerId="ADAL" clId="{3F661D7B-FD69-4DAB-B4D0-73E523D840BB}" dt="2023-03-10T02:26:10.674" v="1555"/>
          <ac:inkMkLst>
            <pc:docMk/>
            <pc:sldMk cId="1816459769" sldId="296"/>
            <ac:inkMk id="37" creationId="{C744B5F4-AF2C-8846-720C-C3FD7396EF82}"/>
          </ac:inkMkLst>
        </pc:inkChg>
        <pc:inkChg chg="add mod">
          <ac:chgData name="MeiYi TAN" userId="f9f029c9-d743-4d60-9f2c-e74bdec1ab07" providerId="ADAL" clId="{3F661D7B-FD69-4DAB-B4D0-73E523D840BB}" dt="2023-03-10T02:26:01.893" v="1549"/>
          <ac:inkMkLst>
            <pc:docMk/>
            <pc:sldMk cId="1816459769" sldId="296"/>
            <ac:inkMk id="39" creationId="{81ACDEAC-8351-3E12-2F01-255D50C96D5A}"/>
          </ac:inkMkLst>
        </pc:inkChg>
        <pc:inkChg chg="add mod">
          <ac:chgData name="MeiYi TAN" userId="f9f029c9-d743-4d60-9f2c-e74bdec1ab07" providerId="ADAL" clId="{3F661D7B-FD69-4DAB-B4D0-73E523D840BB}" dt="2023-03-10T02:26:01.893" v="1549"/>
          <ac:inkMkLst>
            <pc:docMk/>
            <pc:sldMk cId="1816459769" sldId="296"/>
            <ac:inkMk id="40" creationId="{17F6FB65-05A8-49D6-5AC4-FF10725B34BB}"/>
          </ac:inkMkLst>
        </pc:inkChg>
        <pc:inkChg chg="add mod">
          <ac:chgData name="MeiYi TAN" userId="f9f029c9-d743-4d60-9f2c-e74bdec1ab07" providerId="ADAL" clId="{3F661D7B-FD69-4DAB-B4D0-73E523D840BB}" dt="2023-03-10T02:26:01.893" v="1549"/>
          <ac:inkMkLst>
            <pc:docMk/>
            <pc:sldMk cId="1816459769" sldId="296"/>
            <ac:inkMk id="41" creationId="{20ACDC92-506B-E781-77C0-73EA6FA17CFF}"/>
          </ac:inkMkLst>
        </pc:inkChg>
        <pc:inkChg chg="add mod">
          <ac:chgData name="MeiYi TAN" userId="f9f029c9-d743-4d60-9f2c-e74bdec1ab07" providerId="ADAL" clId="{3F661D7B-FD69-4DAB-B4D0-73E523D840BB}" dt="2023-03-10T02:26:01.893" v="1549"/>
          <ac:inkMkLst>
            <pc:docMk/>
            <pc:sldMk cId="1816459769" sldId="296"/>
            <ac:inkMk id="42" creationId="{F42EBF66-C626-9C84-493D-2D606694112B}"/>
          </ac:inkMkLst>
        </pc:inkChg>
        <pc:inkChg chg="add mod">
          <ac:chgData name="MeiYi TAN" userId="f9f029c9-d743-4d60-9f2c-e74bdec1ab07" providerId="ADAL" clId="{3F661D7B-FD69-4DAB-B4D0-73E523D840BB}" dt="2023-03-10T02:26:01.893" v="1549"/>
          <ac:inkMkLst>
            <pc:docMk/>
            <pc:sldMk cId="1816459769" sldId="296"/>
            <ac:inkMk id="43" creationId="{D41D0785-6546-43D6-F0AF-1221F22DA14D}"/>
          </ac:inkMkLst>
        </pc:inkChg>
        <pc:inkChg chg="add del mod">
          <ac:chgData name="MeiYi TAN" userId="f9f029c9-d743-4d60-9f2c-e74bdec1ab07" providerId="ADAL" clId="{3F661D7B-FD69-4DAB-B4D0-73E523D840BB}" dt="2023-03-10T02:26:06.028" v="1553"/>
          <ac:inkMkLst>
            <pc:docMk/>
            <pc:sldMk cId="1816459769" sldId="296"/>
            <ac:inkMk id="45" creationId="{A1C2E920-C094-2594-EB51-AC13E0253008}"/>
          </ac:inkMkLst>
        </pc:inkChg>
        <pc:inkChg chg="add mod">
          <ac:chgData name="MeiYi TAN" userId="f9f029c9-d743-4d60-9f2c-e74bdec1ab07" providerId="ADAL" clId="{3F661D7B-FD69-4DAB-B4D0-73E523D840BB}" dt="2023-03-10T02:26:10.674" v="1555"/>
          <ac:inkMkLst>
            <pc:docMk/>
            <pc:sldMk cId="1816459769" sldId="296"/>
            <ac:inkMk id="47" creationId="{5F9DECE7-AE13-9905-24C3-C7E609749DD4}"/>
          </ac:inkMkLst>
        </pc:inkChg>
        <pc:inkChg chg="add mod">
          <ac:chgData name="MeiYi TAN" userId="f9f029c9-d743-4d60-9f2c-e74bdec1ab07" providerId="ADAL" clId="{3F661D7B-FD69-4DAB-B4D0-73E523D840BB}" dt="2023-03-10T02:26:58.961" v="1573"/>
          <ac:inkMkLst>
            <pc:docMk/>
            <pc:sldMk cId="1816459769" sldId="296"/>
            <ac:inkMk id="49" creationId="{FB491422-064D-4177-C419-2E846D642895}"/>
          </ac:inkMkLst>
        </pc:inkChg>
        <pc:inkChg chg="add mod">
          <ac:chgData name="MeiYi TAN" userId="f9f029c9-d743-4d60-9f2c-e74bdec1ab07" providerId="ADAL" clId="{3F661D7B-FD69-4DAB-B4D0-73E523D840BB}" dt="2023-03-10T02:26:58.961" v="1573"/>
          <ac:inkMkLst>
            <pc:docMk/>
            <pc:sldMk cId="1816459769" sldId="296"/>
            <ac:inkMk id="50" creationId="{FE164F50-1764-1CD6-1423-1866F9BE8601}"/>
          </ac:inkMkLst>
        </pc:inkChg>
        <pc:inkChg chg="add mod">
          <ac:chgData name="MeiYi TAN" userId="f9f029c9-d743-4d60-9f2c-e74bdec1ab07" providerId="ADAL" clId="{3F661D7B-FD69-4DAB-B4D0-73E523D840BB}" dt="2023-03-10T02:26:58.961" v="1573"/>
          <ac:inkMkLst>
            <pc:docMk/>
            <pc:sldMk cId="1816459769" sldId="296"/>
            <ac:inkMk id="51" creationId="{3DF12DFA-826B-018C-1919-2B628184C6C0}"/>
          </ac:inkMkLst>
        </pc:inkChg>
        <pc:inkChg chg="add mod">
          <ac:chgData name="MeiYi TAN" userId="f9f029c9-d743-4d60-9f2c-e74bdec1ab07" providerId="ADAL" clId="{3F661D7B-FD69-4DAB-B4D0-73E523D840BB}" dt="2023-03-10T02:26:58.961" v="1573"/>
          <ac:inkMkLst>
            <pc:docMk/>
            <pc:sldMk cId="1816459769" sldId="296"/>
            <ac:inkMk id="52" creationId="{DEF73372-CF69-7538-A6DB-B6D0B5BD3B01}"/>
          </ac:inkMkLst>
        </pc:inkChg>
        <pc:inkChg chg="add mod">
          <ac:chgData name="MeiYi TAN" userId="f9f029c9-d743-4d60-9f2c-e74bdec1ab07" providerId="ADAL" clId="{3F661D7B-FD69-4DAB-B4D0-73E523D840BB}" dt="2023-03-10T02:26:58.961" v="1573"/>
          <ac:inkMkLst>
            <pc:docMk/>
            <pc:sldMk cId="1816459769" sldId="296"/>
            <ac:inkMk id="53" creationId="{A502A7F2-E194-04F2-3CC8-D5B809DAD2F0}"/>
          </ac:inkMkLst>
        </pc:inkChg>
        <pc:inkChg chg="add mod">
          <ac:chgData name="MeiYi TAN" userId="f9f029c9-d743-4d60-9f2c-e74bdec1ab07" providerId="ADAL" clId="{3F661D7B-FD69-4DAB-B4D0-73E523D840BB}" dt="2023-03-10T02:26:58.961" v="1573"/>
          <ac:inkMkLst>
            <pc:docMk/>
            <pc:sldMk cId="1816459769" sldId="296"/>
            <ac:inkMk id="55" creationId="{C2A97FFA-A5A0-C912-3C22-993CA9004D29}"/>
          </ac:inkMkLst>
        </pc:inkChg>
        <pc:inkChg chg="add mod">
          <ac:chgData name="MeiYi TAN" userId="f9f029c9-d743-4d60-9f2c-e74bdec1ab07" providerId="ADAL" clId="{3F661D7B-FD69-4DAB-B4D0-73E523D840BB}" dt="2023-03-10T02:26:58.961" v="1573"/>
          <ac:inkMkLst>
            <pc:docMk/>
            <pc:sldMk cId="1816459769" sldId="296"/>
            <ac:inkMk id="56" creationId="{0A621853-36C1-768F-DF06-A8BDF535DC76}"/>
          </ac:inkMkLst>
        </pc:inkChg>
        <pc:inkChg chg="add del mod">
          <ac:chgData name="MeiYi TAN" userId="f9f029c9-d743-4d60-9f2c-e74bdec1ab07" providerId="ADAL" clId="{3F661D7B-FD69-4DAB-B4D0-73E523D840BB}" dt="2023-03-10T02:26:51.774" v="1571"/>
          <ac:inkMkLst>
            <pc:docMk/>
            <pc:sldMk cId="1816459769" sldId="296"/>
            <ac:inkMk id="58" creationId="{40BDE726-682C-D752-EF46-072E2D7E42BB}"/>
          </ac:inkMkLst>
        </pc:inkChg>
        <pc:inkChg chg="add mod">
          <ac:chgData name="MeiYi TAN" userId="f9f029c9-d743-4d60-9f2c-e74bdec1ab07" providerId="ADAL" clId="{3F661D7B-FD69-4DAB-B4D0-73E523D840BB}" dt="2023-03-10T02:26:58.961" v="1573"/>
          <ac:inkMkLst>
            <pc:docMk/>
            <pc:sldMk cId="1816459769" sldId="296"/>
            <ac:inkMk id="60" creationId="{3AEA1429-C491-EAB7-D1B0-79F61976290D}"/>
          </ac:inkMkLst>
        </pc:inkChg>
        <pc:inkChg chg="add del mod">
          <ac:chgData name="MeiYi TAN" userId="f9f029c9-d743-4d60-9f2c-e74bdec1ab07" providerId="ADAL" clId="{3F661D7B-FD69-4DAB-B4D0-73E523D840BB}" dt="2023-03-10T02:27:07.001" v="1582"/>
          <ac:inkMkLst>
            <pc:docMk/>
            <pc:sldMk cId="1816459769" sldId="296"/>
            <ac:inkMk id="62" creationId="{87BBE326-FF5D-6478-7343-338C3D9A53D3}"/>
          </ac:inkMkLst>
        </pc:inkChg>
        <pc:inkChg chg="add del mod">
          <ac:chgData name="MeiYi TAN" userId="f9f029c9-d743-4d60-9f2c-e74bdec1ab07" providerId="ADAL" clId="{3F661D7B-FD69-4DAB-B4D0-73E523D840BB}" dt="2023-03-10T02:27:07.001" v="1583"/>
          <ac:inkMkLst>
            <pc:docMk/>
            <pc:sldMk cId="1816459769" sldId="296"/>
            <ac:inkMk id="63" creationId="{10F57866-197B-FC49-A644-A576BBBC72D2}"/>
          </ac:inkMkLst>
        </pc:inkChg>
        <pc:inkChg chg="add del mod">
          <ac:chgData name="MeiYi TAN" userId="f9f029c9-d743-4d60-9f2c-e74bdec1ab07" providerId="ADAL" clId="{3F661D7B-FD69-4DAB-B4D0-73E523D840BB}" dt="2023-03-10T02:27:07.002" v="1584"/>
          <ac:inkMkLst>
            <pc:docMk/>
            <pc:sldMk cId="1816459769" sldId="296"/>
            <ac:inkMk id="64" creationId="{7C4C943A-B800-4528-710A-14BD75BD16F7}"/>
          </ac:inkMkLst>
        </pc:inkChg>
        <pc:inkChg chg="add del mod">
          <ac:chgData name="MeiYi TAN" userId="f9f029c9-d743-4d60-9f2c-e74bdec1ab07" providerId="ADAL" clId="{3F661D7B-FD69-4DAB-B4D0-73E523D840BB}" dt="2023-03-10T02:27:07" v="1581"/>
          <ac:inkMkLst>
            <pc:docMk/>
            <pc:sldMk cId="1816459769" sldId="296"/>
            <ac:inkMk id="65" creationId="{36394431-F5E1-4B6B-2E3A-35F81415CDA6}"/>
          </ac:inkMkLst>
        </pc:inkChg>
        <pc:inkChg chg="add del mod">
          <ac:chgData name="MeiYi TAN" userId="f9f029c9-d743-4d60-9f2c-e74bdec1ab07" providerId="ADAL" clId="{3F661D7B-FD69-4DAB-B4D0-73E523D840BB}" dt="2023-03-10T02:27:07" v="1580"/>
          <ac:inkMkLst>
            <pc:docMk/>
            <pc:sldMk cId="1816459769" sldId="296"/>
            <ac:inkMk id="66" creationId="{091FED3A-F5BE-DE8F-EAC5-71D784CCFB51}"/>
          </ac:inkMkLst>
        </pc:inkChg>
        <pc:inkChg chg="add mod">
          <ac:chgData name="MeiYi TAN" userId="f9f029c9-d743-4d60-9f2c-e74bdec1ab07" providerId="ADAL" clId="{3F661D7B-FD69-4DAB-B4D0-73E523D840BB}" dt="2023-03-10T02:27:11.621" v="1593"/>
          <ac:inkMkLst>
            <pc:docMk/>
            <pc:sldMk cId="1816459769" sldId="296"/>
            <ac:inkMk id="68" creationId="{6A8292B6-8967-D70E-3BF8-FDA85E66DA4E}"/>
          </ac:inkMkLst>
        </pc:inkChg>
        <pc:inkChg chg="add mod">
          <ac:chgData name="MeiYi TAN" userId="f9f029c9-d743-4d60-9f2c-e74bdec1ab07" providerId="ADAL" clId="{3F661D7B-FD69-4DAB-B4D0-73E523D840BB}" dt="2023-03-10T02:27:11.621" v="1593"/>
          <ac:inkMkLst>
            <pc:docMk/>
            <pc:sldMk cId="1816459769" sldId="296"/>
            <ac:inkMk id="69" creationId="{F38F8BB1-7210-F1C5-1176-CB5111929A49}"/>
          </ac:inkMkLst>
        </pc:inkChg>
        <pc:inkChg chg="add mod">
          <ac:chgData name="MeiYi TAN" userId="f9f029c9-d743-4d60-9f2c-e74bdec1ab07" providerId="ADAL" clId="{3F661D7B-FD69-4DAB-B4D0-73E523D840BB}" dt="2023-03-10T02:27:11.621" v="1593"/>
          <ac:inkMkLst>
            <pc:docMk/>
            <pc:sldMk cId="1816459769" sldId="296"/>
            <ac:inkMk id="70" creationId="{E45C3C3E-96A1-B811-F116-1D54257D8FF6}"/>
          </ac:inkMkLst>
        </pc:inkChg>
        <pc:inkChg chg="add mod">
          <ac:chgData name="MeiYi TAN" userId="f9f029c9-d743-4d60-9f2c-e74bdec1ab07" providerId="ADAL" clId="{3F661D7B-FD69-4DAB-B4D0-73E523D840BB}" dt="2023-03-10T02:27:11.621" v="1593"/>
          <ac:inkMkLst>
            <pc:docMk/>
            <pc:sldMk cId="1816459769" sldId="296"/>
            <ac:inkMk id="71" creationId="{0FBC6AC1-07C2-AE97-F345-303A8A93F5FC}"/>
          </ac:inkMkLst>
        </pc:inkChg>
        <pc:inkChg chg="add mod">
          <ac:chgData name="MeiYi TAN" userId="f9f029c9-d743-4d60-9f2c-e74bdec1ab07" providerId="ADAL" clId="{3F661D7B-FD69-4DAB-B4D0-73E523D840BB}" dt="2023-03-10T02:27:11.621" v="1593"/>
          <ac:inkMkLst>
            <pc:docMk/>
            <pc:sldMk cId="1816459769" sldId="296"/>
            <ac:inkMk id="72" creationId="{D7611288-F596-7558-FDA7-F7D6143712CE}"/>
          </ac:inkMkLst>
        </pc:inkChg>
        <pc:inkChg chg="add mod">
          <ac:chgData name="MeiYi TAN" userId="f9f029c9-d743-4d60-9f2c-e74bdec1ab07" providerId="ADAL" clId="{3F661D7B-FD69-4DAB-B4D0-73E523D840BB}" dt="2023-03-10T02:27:11.621" v="1593"/>
          <ac:inkMkLst>
            <pc:docMk/>
            <pc:sldMk cId="1816459769" sldId="296"/>
            <ac:inkMk id="73" creationId="{82BDC8F0-51BA-965F-E516-C9D253FBA0AB}"/>
          </ac:inkMkLst>
        </pc:inkChg>
        <pc:inkChg chg="add mod">
          <ac:chgData name="MeiYi TAN" userId="f9f029c9-d743-4d60-9f2c-e74bdec1ab07" providerId="ADAL" clId="{3F661D7B-FD69-4DAB-B4D0-73E523D840BB}" dt="2023-03-10T02:27:11.621" v="1593"/>
          <ac:inkMkLst>
            <pc:docMk/>
            <pc:sldMk cId="1816459769" sldId="296"/>
            <ac:inkMk id="74" creationId="{CF6FC175-0ACB-B25D-7654-61956CB99F8C}"/>
          </ac:inkMkLst>
        </pc:inkChg>
        <pc:inkChg chg="add mod">
          <ac:chgData name="MeiYi TAN" userId="f9f029c9-d743-4d60-9f2c-e74bdec1ab07" providerId="ADAL" clId="{3F661D7B-FD69-4DAB-B4D0-73E523D840BB}" dt="2023-03-10T02:27:11.621" v="1593"/>
          <ac:inkMkLst>
            <pc:docMk/>
            <pc:sldMk cId="1816459769" sldId="296"/>
            <ac:inkMk id="75" creationId="{F7DCE729-16B0-80F0-DF0C-3BE6C9F91C70}"/>
          </ac:inkMkLst>
        </pc:inkChg>
        <pc:inkChg chg="add mod">
          <ac:chgData name="MeiYi TAN" userId="f9f029c9-d743-4d60-9f2c-e74bdec1ab07" providerId="ADAL" clId="{3F661D7B-FD69-4DAB-B4D0-73E523D840BB}" dt="2023-03-10T02:27:18.705" v="1602"/>
          <ac:inkMkLst>
            <pc:docMk/>
            <pc:sldMk cId="1816459769" sldId="296"/>
            <ac:inkMk id="77" creationId="{E030E9D9-4A7E-9249-632B-02DF17D42492}"/>
          </ac:inkMkLst>
        </pc:inkChg>
        <pc:inkChg chg="add mod">
          <ac:chgData name="MeiYi TAN" userId="f9f029c9-d743-4d60-9f2c-e74bdec1ab07" providerId="ADAL" clId="{3F661D7B-FD69-4DAB-B4D0-73E523D840BB}" dt="2023-03-10T02:27:18.705" v="1602"/>
          <ac:inkMkLst>
            <pc:docMk/>
            <pc:sldMk cId="1816459769" sldId="296"/>
            <ac:inkMk id="78" creationId="{BC76280D-C4AA-03A6-B46C-C03AE94DD088}"/>
          </ac:inkMkLst>
        </pc:inkChg>
        <pc:inkChg chg="add mod">
          <ac:chgData name="MeiYi TAN" userId="f9f029c9-d743-4d60-9f2c-e74bdec1ab07" providerId="ADAL" clId="{3F661D7B-FD69-4DAB-B4D0-73E523D840BB}" dt="2023-03-10T02:27:18.705" v="1602"/>
          <ac:inkMkLst>
            <pc:docMk/>
            <pc:sldMk cId="1816459769" sldId="296"/>
            <ac:inkMk id="79" creationId="{09F342DD-4EBD-044B-569B-CA192165F9D6}"/>
          </ac:inkMkLst>
        </pc:inkChg>
        <pc:inkChg chg="add mod">
          <ac:chgData name="MeiYi TAN" userId="f9f029c9-d743-4d60-9f2c-e74bdec1ab07" providerId="ADAL" clId="{3F661D7B-FD69-4DAB-B4D0-73E523D840BB}" dt="2023-03-10T02:27:18.705" v="1602"/>
          <ac:inkMkLst>
            <pc:docMk/>
            <pc:sldMk cId="1816459769" sldId="296"/>
            <ac:inkMk id="80" creationId="{430282D0-2FB3-56DC-6719-0EDAC1243160}"/>
          </ac:inkMkLst>
        </pc:inkChg>
        <pc:inkChg chg="add mod">
          <ac:chgData name="MeiYi TAN" userId="f9f029c9-d743-4d60-9f2c-e74bdec1ab07" providerId="ADAL" clId="{3F661D7B-FD69-4DAB-B4D0-73E523D840BB}" dt="2023-03-10T02:27:18.705" v="1602"/>
          <ac:inkMkLst>
            <pc:docMk/>
            <pc:sldMk cId="1816459769" sldId="296"/>
            <ac:inkMk id="81" creationId="{EFDA5F8D-85A0-31E8-E7B7-C82E64AA231B}"/>
          </ac:inkMkLst>
        </pc:inkChg>
        <pc:inkChg chg="add mod">
          <ac:chgData name="MeiYi TAN" userId="f9f029c9-d743-4d60-9f2c-e74bdec1ab07" providerId="ADAL" clId="{3F661D7B-FD69-4DAB-B4D0-73E523D840BB}" dt="2023-03-10T02:27:18.705" v="1602"/>
          <ac:inkMkLst>
            <pc:docMk/>
            <pc:sldMk cId="1816459769" sldId="296"/>
            <ac:inkMk id="82" creationId="{C3093EAE-8ADA-8B3B-491F-A1E27B8B4C99}"/>
          </ac:inkMkLst>
        </pc:inkChg>
        <pc:inkChg chg="add mod">
          <ac:chgData name="MeiYi TAN" userId="f9f029c9-d743-4d60-9f2c-e74bdec1ab07" providerId="ADAL" clId="{3F661D7B-FD69-4DAB-B4D0-73E523D840BB}" dt="2023-03-10T02:27:18.705" v="1602"/>
          <ac:inkMkLst>
            <pc:docMk/>
            <pc:sldMk cId="1816459769" sldId="296"/>
            <ac:inkMk id="83" creationId="{6ACD0BEF-9FA0-C1D2-3C92-445F80266CF9}"/>
          </ac:inkMkLst>
        </pc:inkChg>
        <pc:inkChg chg="add mod">
          <ac:chgData name="MeiYi TAN" userId="f9f029c9-d743-4d60-9f2c-e74bdec1ab07" providerId="ADAL" clId="{3F661D7B-FD69-4DAB-B4D0-73E523D840BB}" dt="2023-03-10T02:27:18.705" v="1602"/>
          <ac:inkMkLst>
            <pc:docMk/>
            <pc:sldMk cId="1816459769" sldId="296"/>
            <ac:inkMk id="84" creationId="{F046FEB9-384A-955F-75FE-A28634640093}"/>
          </ac:inkMkLst>
        </pc:inkChg>
        <pc:inkChg chg="add">
          <ac:chgData name="MeiYi TAN" userId="f9f029c9-d743-4d60-9f2c-e74bdec1ab07" providerId="ADAL" clId="{3F661D7B-FD69-4DAB-B4D0-73E523D840BB}" dt="2023-03-10T02:27:35.801" v="1606" actId="9405"/>
          <ac:inkMkLst>
            <pc:docMk/>
            <pc:sldMk cId="1816459769" sldId="296"/>
            <ac:inkMk id="87" creationId="{A397469A-5DDD-F92B-7012-F3C40ECBB754}"/>
          </ac:inkMkLst>
        </pc:inkChg>
        <pc:inkChg chg="add">
          <ac:chgData name="MeiYi TAN" userId="f9f029c9-d743-4d60-9f2c-e74bdec1ab07" providerId="ADAL" clId="{3F661D7B-FD69-4DAB-B4D0-73E523D840BB}" dt="2023-03-10T02:27:37.158" v="1607" actId="9405"/>
          <ac:inkMkLst>
            <pc:docMk/>
            <pc:sldMk cId="1816459769" sldId="296"/>
            <ac:inkMk id="88" creationId="{B95A2966-5EF8-B1A1-80DD-C4813A728E29}"/>
          </ac:inkMkLst>
        </pc:inkChg>
        <pc:inkChg chg="add">
          <ac:chgData name="MeiYi TAN" userId="f9f029c9-d743-4d60-9f2c-e74bdec1ab07" providerId="ADAL" clId="{3F661D7B-FD69-4DAB-B4D0-73E523D840BB}" dt="2023-03-10T02:29:05.672" v="1663" actId="9405"/>
          <ac:inkMkLst>
            <pc:docMk/>
            <pc:sldMk cId="1816459769" sldId="296"/>
            <ac:inkMk id="95" creationId="{4C6B9A06-0456-C3AB-8AF1-D2431B89D037}"/>
          </ac:inkMkLst>
        </pc:inkChg>
        <pc:inkChg chg="add del mod">
          <ac:chgData name="MeiYi TAN" userId="f9f029c9-d743-4d60-9f2c-e74bdec1ab07" providerId="ADAL" clId="{3F661D7B-FD69-4DAB-B4D0-73E523D840BB}" dt="2023-03-10T02:29:14.438" v="1681" actId="9405"/>
          <ac:inkMkLst>
            <pc:docMk/>
            <pc:sldMk cId="1816459769" sldId="296"/>
            <ac:inkMk id="96" creationId="{BB865838-8D7B-D95C-0867-F98A72AF7B46}"/>
          </ac:inkMkLst>
        </pc:inkChg>
        <pc:inkChg chg="add del mod">
          <ac:chgData name="MeiYi TAN" userId="f9f029c9-d743-4d60-9f2c-e74bdec1ab07" providerId="ADAL" clId="{3F661D7B-FD69-4DAB-B4D0-73E523D840BB}" dt="2023-03-10T02:29:13.769" v="1680" actId="9405"/>
          <ac:inkMkLst>
            <pc:docMk/>
            <pc:sldMk cId="1816459769" sldId="296"/>
            <ac:inkMk id="97" creationId="{91A4317D-0ECC-9E62-86D3-80BB74242384}"/>
          </ac:inkMkLst>
        </pc:inkChg>
        <pc:inkChg chg="add del mod">
          <ac:chgData name="MeiYi TAN" userId="f9f029c9-d743-4d60-9f2c-e74bdec1ab07" providerId="ADAL" clId="{3F661D7B-FD69-4DAB-B4D0-73E523D840BB}" dt="2023-03-10T02:29:13.319" v="1679"/>
          <ac:inkMkLst>
            <pc:docMk/>
            <pc:sldMk cId="1816459769" sldId="296"/>
            <ac:inkMk id="98" creationId="{E80C6FE6-A2F6-24A5-EDB8-07FE477907A8}"/>
          </ac:inkMkLst>
        </pc:inkChg>
        <pc:inkChg chg="add del mod">
          <ac:chgData name="MeiYi TAN" userId="f9f029c9-d743-4d60-9f2c-e74bdec1ab07" providerId="ADAL" clId="{3F661D7B-FD69-4DAB-B4D0-73E523D840BB}" dt="2023-03-10T02:29:12.759" v="1677"/>
          <ac:inkMkLst>
            <pc:docMk/>
            <pc:sldMk cId="1816459769" sldId="296"/>
            <ac:inkMk id="100" creationId="{CEBF8278-9F1D-0ABB-2BF2-BF16C43CB92C}"/>
          </ac:inkMkLst>
        </pc:inkChg>
        <pc:inkChg chg="add del">
          <ac:chgData name="MeiYi TAN" userId="f9f029c9-d743-4d60-9f2c-e74bdec1ab07" providerId="ADAL" clId="{3F661D7B-FD69-4DAB-B4D0-73E523D840BB}" dt="2023-03-10T02:29:12.206" v="1675" actId="9405"/>
          <ac:inkMkLst>
            <pc:docMk/>
            <pc:sldMk cId="1816459769" sldId="296"/>
            <ac:inkMk id="102" creationId="{0575444C-3498-3BBB-0FA5-63D5624793CF}"/>
          </ac:inkMkLst>
        </pc:inkChg>
        <pc:inkChg chg="add del">
          <ac:chgData name="MeiYi TAN" userId="f9f029c9-d743-4d60-9f2c-e74bdec1ab07" providerId="ADAL" clId="{3F661D7B-FD69-4DAB-B4D0-73E523D840BB}" dt="2023-03-10T02:29:11.605" v="1674" actId="9405"/>
          <ac:inkMkLst>
            <pc:docMk/>
            <pc:sldMk cId="1816459769" sldId="296"/>
            <ac:inkMk id="103" creationId="{BF3D7ACD-947F-2C7F-AF33-F70AAE0BDF49}"/>
          </ac:inkMkLst>
        </pc:inkChg>
        <pc:inkChg chg="add del">
          <ac:chgData name="MeiYi TAN" userId="f9f029c9-d743-4d60-9f2c-e74bdec1ab07" providerId="ADAL" clId="{3F661D7B-FD69-4DAB-B4D0-73E523D840BB}" dt="2023-03-10T02:29:11.237" v="1673" actId="9405"/>
          <ac:inkMkLst>
            <pc:docMk/>
            <pc:sldMk cId="1816459769" sldId="296"/>
            <ac:inkMk id="104" creationId="{380F7D8D-F63C-D00F-9F04-C4C7AAC84AE5}"/>
          </ac:inkMkLst>
        </pc:inkChg>
        <pc:inkChg chg="add mod">
          <ac:chgData name="MeiYi TAN" userId="f9f029c9-d743-4d60-9f2c-e74bdec1ab07" providerId="ADAL" clId="{3F661D7B-FD69-4DAB-B4D0-73E523D840BB}" dt="2023-03-10T02:29:22.675" v="1688"/>
          <ac:inkMkLst>
            <pc:docMk/>
            <pc:sldMk cId="1816459769" sldId="296"/>
            <ac:inkMk id="105" creationId="{26D608CF-298C-1E92-6919-D03923E63331}"/>
          </ac:inkMkLst>
        </pc:inkChg>
        <pc:inkChg chg="add mod">
          <ac:chgData name="MeiYi TAN" userId="f9f029c9-d743-4d60-9f2c-e74bdec1ab07" providerId="ADAL" clId="{3F661D7B-FD69-4DAB-B4D0-73E523D840BB}" dt="2023-03-10T02:29:22.675" v="1688"/>
          <ac:inkMkLst>
            <pc:docMk/>
            <pc:sldMk cId="1816459769" sldId="296"/>
            <ac:inkMk id="106" creationId="{A9E1A8EC-D9E6-D716-7E92-B58410BC7643}"/>
          </ac:inkMkLst>
        </pc:inkChg>
        <pc:inkChg chg="add mod">
          <ac:chgData name="MeiYi TAN" userId="f9f029c9-d743-4d60-9f2c-e74bdec1ab07" providerId="ADAL" clId="{3F661D7B-FD69-4DAB-B4D0-73E523D840BB}" dt="2023-03-10T02:29:22.675" v="1688"/>
          <ac:inkMkLst>
            <pc:docMk/>
            <pc:sldMk cId="1816459769" sldId="296"/>
            <ac:inkMk id="107" creationId="{7FB2C37C-677F-AD0D-7A4C-22523C7FA246}"/>
          </ac:inkMkLst>
        </pc:inkChg>
        <pc:inkChg chg="add">
          <ac:chgData name="MeiYi TAN" userId="f9f029c9-d743-4d60-9f2c-e74bdec1ab07" providerId="ADAL" clId="{3F661D7B-FD69-4DAB-B4D0-73E523D840BB}" dt="2023-03-10T02:29:20.857" v="1685" actId="9405"/>
          <ac:inkMkLst>
            <pc:docMk/>
            <pc:sldMk cId="1816459769" sldId="296"/>
            <ac:inkMk id="108" creationId="{A21ABD8D-643D-6974-34DB-7A5B33C994B2}"/>
          </ac:inkMkLst>
        </pc:inkChg>
        <pc:inkChg chg="add mod">
          <ac:chgData name="MeiYi TAN" userId="f9f029c9-d743-4d60-9f2c-e74bdec1ab07" providerId="ADAL" clId="{3F661D7B-FD69-4DAB-B4D0-73E523D840BB}" dt="2023-03-10T02:29:22.675" v="1688"/>
          <ac:inkMkLst>
            <pc:docMk/>
            <pc:sldMk cId="1816459769" sldId="296"/>
            <ac:inkMk id="109" creationId="{0A0634F9-6518-B277-AA44-2C9CD28786E6}"/>
          </ac:inkMkLst>
        </pc:inkChg>
        <pc:inkChg chg="add mod">
          <ac:chgData name="MeiYi TAN" userId="f9f029c9-d743-4d60-9f2c-e74bdec1ab07" providerId="ADAL" clId="{3F661D7B-FD69-4DAB-B4D0-73E523D840BB}" dt="2023-03-10T02:29:22.675" v="1688"/>
          <ac:inkMkLst>
            <pc:docMk/>
            <pc:sldMk cId="1816459769" sldId="296"/>
            <ac:inkMk id="110" creationId="{82555CA0-B1A7-43AC-4092-2A00A01EE93F}"/>
          </ac:inkMkLst>
        </pc:inkChg>
        <pc:inkChg chg="add mod">
          <ac:chgData name="MeiYi TAN" userId="f9f029c9-d743-4d60-9f2c-e74bdec1ab07" providerId="ADAL" clId="{3F661D7B-FD69-4DAB-B4D0-73E523D840BB}" dt="2023-03-10T02:30:00.265" v="1699"/>
          <ac:inkMkLst>
            <pc:docMk/>
            <pc:sldMk cId="1816459769" sldId="296"/>
            <ac:inkMk id="114" creationId="{0C596B76-4BBE-DCF5-6845-5652A3CF9D2B}"/>
          </ac:inkMkLst>
        </pc:inkChg>
        <pc:inkChg chg="add mod">
          <ac:chgData name="MeiYi TAN" userId="f9f029c9-d743-4d60-9f2c-e74bdec1ab07" providerId="ADAL" clId="{3F661D7B-FD69-4DAB-B4D0-73E523D840BB}" dt="2023-03-10T02:30:00.265" v="1699"/>
          <ac:inkMkLst>
            <pc:docMk/>
            <pc:sldMk cId="1816459769" sldId="296"/>
            <ac:inkMk id="115" creationId="{440269F6-1078-8AE9-EAAD-704C7E7FBA32}"/>
          </ac:inkMkLst>
        </pc:inkChg>
        <pc:inkChg chg="add mod">
          <ac:chgData name="MeiYi TAN" userId="f9f029c9-d743-4d60-9f2c-e74bdec1ab07" providerId="ADAL" clId="{3F661D7B-FD69-4DAB-B4D0-73E523D840BB}" dt="2023-03-10T02:30:00.265" v="1699"/>
          <ac:inkMkLst>
            <pc:docMk/>
            <pc:sldMk cId="1816459769" sldId="296"/>
            <ac:inkMk id="116" creationId="{B73FFE0D-973F-295D-EEE7-776F0A011F2B}"/>
          </ac:inkMkLst>
        </pc:inkChg>
        <pc:inkChg chg="add mod">
          <ac:chgData name="MeiYi TAN" userId="f9f029c9-d743-4d60-9f2c-e74bdec1ab07" providerId="ADAL" clId="{3F661D7B-FD69-4DAB-B4D0-73E523D840BB}" dt="2023-03-10T02:30:00.265" v="1699"/>
          <ac:inkMkLst>
            <pc:docMk/>
            <pc:sldMk cId="1816459769" sldId="296"/>
            <ac:inkMk id="118" creationId="{A55E0905-7FEA-3DD5-D8AF-828DAF945172}"/>
          </ac:inkMkLst>
        </pc:inkChg>
      </pc:sldChg>
      <pc:sldChg chg="addSp delSp add del mod">
        <pc:chgData name="MeiYi TAN" userId="f9f029c9-d743-4d60-9f2c-e74bdec1ab07" providerId="ADAL" clId="{3F661D7B-FD69-4DAB-B4D0-73E523D840BB}" dt="2023-03-10T02:36:25.775" v="1917" actId="2696"/>
        <pc:sldMkLst>
          <pc:docMk/>
          <pc:sldMk cId="1309471314" sldId="297"/>
        </pc:sldMkLst>
        <pc:picChg chg="add">
          <ac:chgData name="MeiYi TAN" userId="f9f029c9-d743-4d60-9f2c-e74bdec1ab07" providerId="ADAL" clId="{3F661D7B-FD69-4DAB-B4D0-73E523D840BB}" dt="2023-03-09T14:03:47.718" v="66" actId="22"/>
          <ac:picMkLst>
            <pc:docMk/>
            <pc:sldMk cId="1309471314" sldId="297"/>
            <ac:picMk id="4" creationId="{B5307053-CAA5-81AC-72AF-80DCE0A1F7A8}"/>
          </ac:picMkLst>
        </pc:picChg>
        <pc:picChg chg="del">
          <ac:chgData name="MeiYi TAN" userId="f9f029c9-d743-4d60-9f2c-e74bdec1ab07" providerId="ADAL" clId="{3F661D7B-FD69-4DAB-B4D0-73E523D840BB}" dt="2023-03-09T14:03:47.453" v="65" actId="478"/>
          <ac:picMkLst>
            <pc:docMk/>
            <pc:sldMk cId="1309471314" sldId="297"/>
            <ac:picMk id="5" creationId="{3250F618-41CE-9CF8-AB6F-CE928C2B2035}"/>
          </ac:picMkLst>
        </pc:picChg>
      </pc:sldChg>
      <pc:sldChg chg="addSp delSp modSp add mod delAnim modAnim">
        <pc:chgData name="MeiYi TAN" userId="f9f029c9-d743-4d60-9f2c-e74bdec1ab07" providerId="ADAL" clId="{3F661D7B-FD69-4DAB-B4D0-73E523D840BB}" dt="2023-03-10T02:35:31.121" v="1912" actId="478"/>
        <pc:sldMkLst>
          <pc:docMk/>
          <pc:sldMk cId="1412230769" sldId="298"/>
        </pc:sldMkLst>
        <pc:spChg chg="add mod">
          <ac:chgData name="MeiYi TAN" userId="f9f029c9-d743-4d60-9f2c-e74bdec1ab07" providerId="ADAL" clId="{3F661D7B-FD69-4DAB-B4D0-73E523D840BB}" dt="2023-03-10T02:35:29.324" v="1911" actId="20577"/>
          <ac:spMkLst>
            <pc:docMk/>
            <pc:sldMk cId="1412230769" sldId="298"/>
            <ac:spMk id="4" creationId="{DD3B1BE8-3A4A-07AF-802F-278A2EA57A18}"/>
          </ac:spMkLst>
        </pc:spChg>
        <pc:spChg chg="del">
          <ac:chgData name="MeiYi TAN" userId="f9f029c9-d743-4d60-9f2c-e74bdec1ab07" providerId="ADAL" clId="{3F661D7B-FD69-4DAB-B4D0-73E523D840BB}" dt="2023-03-10T02:34:14.083" v="1831" actId="478"/>
          <ac:spMkLst>
            <pc:docMk/>
            <pc:sldMk cId="1412230769" sldId="298"/>
            <ac:spMk id="89" creationId="{555DA152-727C-301B-BD71-E0AB36CC1048}"/>
          </ac:spMkLst>
        </pc:spChg>
        <pc:spChg chg="del">
          <ac:chgData name="MeiYi TAN" userId="f9f029c9-d743-4d60-9f2c-e74bdec1ab07" providerId="ADAL" clId="{3F661D7B-FD69-4DAB-B4D0-73E523D840BB}" dt="2023-03-10T02:34:14.083" v="1831" actId="478"/>
          <ac:spMkLst>
            <pc:docMk/>
            <pc:sldMk cId="1412230769" sldId="298"/>
            <ac:spMk id="90" creationId="{DF324206-EEB3-05F9-F636-79EA09EEA995}"/>
          </ac:spMkLst>
        </pc:spChg>
        <pc:spChg chg="del">
          <ac:chgData name="MeiYi TAN" userId="f9f029c9-d743-4d60-9f2c-e74bdec1ab07" providerId="ADAL" clId="{3F661D7B-FD69-4DAB-B4D0-73E523D840BB}" dt="2023-03-10T02:34:14.083" v="1831" actId="478"/>
          <ac:spMkLst>
            <pc:docMk/>
            <pc:sldMk cId="1412230769" sldId="298"/>
            <ac:spMk id="91" creationId="{FA45EAEA-9527-9281-9427-233F44EAA5B9}"/>
          </ac:spMkLst>
        </pc:spChg>
        <pc:spChg chg="del">
          <ac:chgData name="MeiYi TAN" userId="f9f029c9-d743-4d60-9f2c-e74bdec1ab07" providerId="ADAL" clId="{3F661D7B-FD69-4DAB-B4D0-73E523D840BB}" dt="2023-03-10T02:34:14.083" v="1831" actId="478"/>
          <ac:spMkLst>
            <pc:docMk/>
            <pc:sldMk cId="1412230769" sldId="298"/>
            <ac:spMk id="92" creationId="{A21C5523-9630-5472-9B5A-2B9002DFC354}"/>
          </ac:spMkLst>
        </pc:spChg>
        <pc:spChg chg="del">
          <ac:chgData name="MeiYi TAN" userId="f9f029c9-d743-4d60-9f2c-e74bdec1ab07" providerId="ADAL" clId="{3F661D7B-FD69-4DAB-B4D0-73E523D840BB}" dt="2023-03-10T02:34:14.083" v="1831" actId="478"/>
          <ac:spMkLst>
            <pc:docMk/>
            <pc:sldMk cId="1412230769" sldId="298"/>
            <ac:spMk id="93" creationId="{961FF428-145F-8C5B-ED13-FA3D145FCD72}"/>
          </ac:spMkLst>
        </pc:spChg>
        <pc:spChg chg="del">
          <ac:chgData name="MeiYi TAN" userId="f9f029c9-d743-4d60-9f2c-e74bdec1ab07" providerId="ADAL" clId="{3F661D7B-FD69-4DAB-B4D0-73E523D840BB}" dt="2023-03-10T02:34:14.083" v="1831" actId="478"/>
          <ac:spMkLst>
            <pc:docMk/>
            <pc:sldMk cId="1412230769" sldId="298"/>
            <ac:spMk id="94" creationId="{6A4E44F4-4A0C-09CB-996D-2316D797439B}"/>
          </ac:spMkLst>
        </pc:spChg>
        <pc:spChg chg="mod">
          <ac:chgData name="MeiYi TAN" userId="f9f029c9-d743-4d60-9f2c-e74bdec1ab07" providerId="ADAL" clId="{3F661D7B-FD69-4DAB-B4D0-73E523D840BB}" dt="2023-03-10T02:34:54.330" v="1856" actId="6549"/>
          <ac:spMkLst>
            <pc:docMk/>
            <pc:sldMk cId="1412230769" sldId="298"/>
            <ac:spMk id="120" creationId="{C2828A63-93B4-3ECF-C809-72E7DCC44EA5}"/>
          </ac:spMkLst>
        </pc:spChg>
        <pc:spChg chg="del">
          <ac:chgData name="MeiYi TAN" userId="f9f029c9-d743-4d60-9f2c-e74bdec1ab07" providerId="ADAL" clId="{3F661D7B-FD69-4DAB-B4D0-73E523D840BB}" dt="2023-03-10T02:34:59.224" v="1857" actId="478"/>
          <ac:spMkLst>
            <pc:docMk/>
            <pc:sldMk cId="1412230769" sldId="298"/>
            <ac:spMk id="121" creationId="{08D5AF2C-7AD3-C5B0-AE98-56F2FD8D038A}"/>
          </ac:spMkLst>
        </pc:spChg>
        <pc:spChg chg="mod">
          <ac:chgData name="MeiYi TAN" userId="f9f029c9-d743-4d60-9f2c-e74bdec1ab07" providerId="ADAL" clId="{3F661D7B-FD69-4DAB-B4D0-73E523D840BB}" dt="2023-03-10T02:35:04.191" v="1859" actId="20577"/>
          <ac:spMkLst>
            <pc:docMk/>
            <pc:sldMk cId="1412230769" sldId="298"/>
            <ac:spMk id="122" creationId="{1D4DB38D-BE76-B773-D12A-AE61D55EA6B9}"/>
          </ac:spMkLst>
        </pc:spChg>
        <pc:spChg chg="del">
          <ac:chgData name="MeiYi TAN" userId="f9f029c9-d743-4d60-9f2c-e74bdec1ab07" providerId="ADAL" clId="{3F661D7B-FD69-4DAB-B4D0-73E523D840BB}" dt="2023-03-10T02:34:59.224" v="1857" actId="478"/>
          <ac:spMkLst>
            <pc:docMk/>
            <pc:sldMk cId="1412230769" sldId="298"/>
            <ac:spMk id="123" creationId="{5FD521CE-E5BA-D0B9-BF4E-CB8DC81B38DB}"/>
          </ac:spMkLst>
        </pc:spChg>
        <pc:picChg chg="del">
          <ac:chgData name="MeiYi TAN" userId="f9f029c9-d743-4d60-9f2c-e74bdec1ab07" providerId="ADAL" clId="{3F661D7B-FD69-4DAB-B4D0-73E523D840BB}" dt="2023-03-10T02:35:31.121" v="1912" actId="478"/>
          <ac:picMkLst>
            <pc:docMk/>
            <pc:sldMk cId="1412230769" sldId="298"/>
            <ac:picMk id="5" creationId="{3250F618-41CE-9CF8-AB6F-CE928C2B2035}"/>
          </ac:picMkLst>
        </pc:picChg>
      </pc:sldChg>
      <pc:sldChg chg="del">
        <pc:chgData name="MeiYi TAN" userId="f9f029c9-d743-4d60-9f2c-e74bdec1ab07" providerId="ADAL" clId="{3F661D7B-FD69-4DAB-B4D0-73E523D840BB}" dt="2023-03-09T14:01:34.084" v="48" actId="47"/>
        <pc:sldMkLst>
          <pc:docMk/>
          <pc:sldMk cId="3638446103" sldId="303"/>
        </pc:sldMkLst>
      </pc:sldChg>
      <pc:sldChg chg="del">
        <pc:chgData name="MeiYi TAN" userId="f9f029c9-d743-4d60-9f2c-e74bdec1ab07" providerId="ADAL" clId="{3F661D7B-FD69-4DAB-B4D0-73E523D840BB}" dt="2023-03-09T14:01:34.084" v="48" actId="47"/>
        <pc:sldMkLst>
          <pc:docMk/>
          <pc:sldMk cId="2557982727" sldId="304"/>
        </pc:sldMkLst>
      </pc:sldChg>
      <pc:sldChg chg="del">
        <pc:chgData name="MeiYi TAN" userId="f9f029c9-d743-4d60-9f2c-e74bdec1ab07" providerId="ADAL" clId="{3F661D7B-FD69-4DAB-B4D0-73E523D840BB}" dt="2023-03-09T14:01:34.084" v="48" actId="47"/>
        <pc:sldMkLst>
          <pc:docMk/>
          <pc:sldMk cId="303723525" sldId="305"/>
        </pc:sldMkLst>
      </pc:sldChg>
      <pc:sldChg chg="del">
        <pc:chgData name="MeiYi TAN" userId="f9f029c9-d743-4d60-9f2c-e74bdec1ab07" providerId="ADAL" clId="{3F661D7B-FD69-4DAB-B4D0-73E523D840BB}" dt="2023-03-09T14:01:34.084" v="48" actId="47"/>
        <pc:sldMkLst>
          <pc:docMk/>
          <pc:sldMk cId="364039144" sldId="306"/>
        </pc:sldMkLst>
      </pc:sldChg>
      <pc:sldChg chg="del">
        <pc:chgData name="MeiYi TAN" userId="f9f029c9-d743-4d60-9f2c-e74bdec1ab07" providerId="ADAL" clId="{3F661D7B-FD69-4DAB-B4D0-73E523D840BB}" dt="2023-03-09T14:01:34.084" v="48" actId="47"/>
        <pc:sldMkLst>
          <pc:docMk/>
          <pc:sldMk cId="1339311323" sldId="307"/>
        </pc:sldMkLst>
      </pc:sldChg>
    </pc:docChg>
  </pc:docChgLst>
  <pc:docChgLst>
    <pc:chgData name="TAN Mei Yi [Harrisdale Senior High School]" userId="f9f029c9-d743-4d60-9f2c-e74bdec1ab07" providerId="ADAL" clId="{BE748641-BAA5-4CB8-8601-C052C5788043}"/>
    <pc:docChg chg="undo custSel addSld delSld modSld sldOrd">
      <pc:chgData name="TAN Mei Yi [Harrisdale Senior High School]" userId="f9f029c9-d743-4d60-9f2c-e74bdec1ab07" providerId="ADAL" clId="{BE748641-BAA5-4CB8-8601-C052C5788043}" dt="2023-03-03T07:03:59.411" v="2017" actId="478"/>
      <pc:docMkLst>
        <pc:docMk/>
      </pc:docMkLst>
      <pc:sldChg chg="del">
        <pc:chgData name="TAN Mei Yi [Harrisdale Senior High School]" userId="f9f029c9-d743-4d60-9f2c-e74bdec1ab07" providerId="ADAL" clId="{BE748641-BAA5-4CB8-8601-C052C5788043}" dt="2023-03-03T05:19:45.108" v="556" actId="47"/>
        <pc:sldMkLst>
          <pc:docMk/>
          <pc:sldMk cId="498437388" sldId="257"/>
        </pc:sldMkLst>
      </pc:sldChg>
      <pc:sldChg chg="modSp add mod modAnim">
        <pc:chgData name="TAN Mei Yi [Harrisdale Senior High School]" userId="f9f029c9-d743-4d60-9f2c-e74bdec1ab07" providerId="ADAL" clId="{BE748641-BAA5-4CB8-8601-C052C5788043}" dt="2023-03-03T06:20:48.343" v="781"/>
        <pc:sldMkLst>
          <pc:docMk/>
          <pc:sldMk cId="2683791084" sldId="257"/>
        </pc:sldMkLst>
        <pc:spChg chg="mod">
          <ac:chgData name="TAN Mei Yi [Harrisdale Senior High School]" userId="f9f029c9-d743-4d60-9f2c-e74bdec1ab07" providerId="ADAL" clId="{BE748641-BAA5-4CB8-8601-C052C5788043}" dt="2023-03-03T06:17:28.521" v="688" actId="207"/>
          <ac:spMkLst>
            <pc:docMk/>
            <pc:sldMk cId="2683791084" sldId="257"/>
            <ac:spMk id="4" creationId="{31D30712-712B-4F92-85E7-51B41F00BB14}"/>
          </ac:spMkLst>
        </pc:spChg>
        <pc:spChg chg="mod">
          <ac:chgData name="TAN Mei Yi [Harrisdale Senior High School]" userId="f9f029c9-d743-4d60-9f2c-e74bdec1ab07" providerId="ADAL" clId="{BE748641-BAA5-4CB8-8601-C052C5788043}" dt="2023-03-03T06:20:37.927" v="779" actId="20577"/>
          <ac:spMkLst>
            <pc:docMk/>
            <pc:sldMk cId="2683791084" sldId="257"/>
            <ac:spMk id="5" creationId="{A4EE16BA-D5F8-4249-A953-D8329C1F6C5E}"/>
          </ac:spMkLst>
        </pc:spChg>
      </pc:sldChg>
      <pc:sldChg chg="del">
        <pc:chgData name="TAN Mei Yi [Harrisdale Senior High School]" userId="f9f029c9-d743-4d60-9f2c-e74bdec1ab07" providerId="ADAL" clId="{BE748641-BAA5-4CB8-8601-C052C5788043}" dt="2023-03-03T05:34:25.593" v="623" actId="47"/>
        <pc:sldMkLst>
          <pc:docMk/>
          <pc:sldMk cId="1287056237" sldId="258"/>
        </pc:sldMkLst>
      </pc:sldChg>
      <pc:sldChg chg="del">
        <pc:chgData name="TAN Mei Yi [Harrisdale Senior High School]" userId="f9f029c9-d743-4d60-9f2c-e74bdec1ab07" providerId="ADAL" clId="{BE748641-BAA5-4CB8-8601-C052C5788043}" dt="2023-03-03T05:34:25.593" v="623" actId="47"/>
        <pc:sldMkLst>
          <pc:docMk/>
          <pc:sldMk cId="2596987110" sldId="259"/>
        </pc:sldMkLst>
      </pc:sldChg>
      <pc:sldChg chg="modSp add mod modAnim">
        <pc:chgData name="TAN Mei Yi [Harrisdale Senior High School]" userId="f9f029c9-d743-4d60-9f2c-e74bdec1ab07" providerId="ADAL" clId="{BE748641-BAA5-4CB8-8601-C052C5788043}" dt="2023-03-03T06:22:32.542" v="876"/>
        <pc:sldMkLst>
          <pc:docMk/>
          <pc:sldMk cId="3019389779" sldId="260"/>
        </pc:sldMkLst>
        <pc:spChg chg="mod">
          <ac:chgData name="TAN Mei Yi [Harrisdale Senior High School]" userId="f9f029c9-d743-4d60-9f2c-e74bdec1ab07" providerId="ADAL" clId="{BE748641-BAA5-4CB8-8601-C052C5788043}" dt="2023-03-03T05:38:22.273" v="680" actId="207"/>
          <ac:spMkLst>
            <pc:docMk/>
            <pc:sldMk cId="3019389779" sldId="260"/>
            <ac:spMk id="2" creationId="{011ADC07-7E03-4442-92D0-B985FB5A546F}"/>
          </ac:spMkLst>
        </pc:spChg>
        <pc:spChg chg="mod">
          <ac:chgData name="TAN Mei Yi [Harrisdale Senior High School]" userId="f9f029c9-d743-4d60-9f2c-e74bdec1ab07" providerId="ADAL" clId="{BE748641-BAA5-4CB8-8601-C052C5788043}" dt="2023-03-03T05:36:52.483" v="676" actId="207"/>
          <ac:spMkLst>
            <pc:docMk/>
            <pc:sldMk cId="3019389779" sldId="260"/>
            <ac:spMk id="4" creationId="{31D30712-712B-4F92-85E7-51B41F00BB14}"/>
          </ac:spMkLst>
        </pc:spChg>
        <pc:spChg chg="mod">
          <ac:chgData name="TAN Mei Yi [Harrisdale Senior High School]" userId="f9f029c9-d743-4d60-9f2c-e74bdec1ab07" providerId="ADAL" clId="{BE748641-BAA5-4CB8-8601-C052C5788043}" dt="2023-03-03T06:21:58.660" v="872" actId="113"/>
          <ac:spMkLst>
            <pc:docMk/>
            <pc:sldMk cId="3019389779" sldId="260"/>
            <ac:spMk id="5" creationId="{A4EE16BA-D5F8-4249-A953-D8329C1F6C5E}"/>
          </ac:spMkLst>
        </pc:spChg>
      </pc:sldChg>
      <pc:sldChg chg="addSp delSp modSp add mod ord delAnim modAnim">
        <pc:chgData name="TAN Mei Yi [Harrisdale Senior High School]" userId="f9f029c9-d743-4d60-9f2c-e74bdec1ab07" providerId="ADAL" clId="{BE748641-BAA5-4CB8-8601-C052C5788043}" dt="2023-03-03T06:57:14.350" v="1803" actId="208"/>
        <pc:sldMkLst>
          <pc:docMk/>
          <pc:sldMk cId="4102982934" sldId="261"/>
        </pc:sldMkLst>
        <pc:spChg chg="add mod">
          <ac:chgData name="TAN Mei Yi [Harrisdale Senior High School]" userId="f9f029c9-d743-4d60-9f2c-e74bdec1ab07" providerId="ADAL" clId="{BE748641-BAA5-4CB8-8601-C052C5788043}" dt="2023-03-03T06:22:58.497" v="878"/>
          <ac:spMkLst>
            <pc:docMk/>
            <pc:sldMk cId="4102982934" sldId="261"/>
            <ac:spMk id="2" creationId="{A592BBB8-D7DA-F8E7-37CD-C2975CFCD701}"/>
          </ac:spMkLst>
        </pc:spChg>
        <pc:spChg chg="del">
          <ac:chgData name="TAN Mei Yi [Harrisdale Senior High School]" userId="f9f029c9-d743-4d60-9f2c-e74bdec1ab07" providerId="ADAL" clId="{BE748641-BAA5-4CB8-8601-C052C5788043}" dt="2023-03-03T06:22:57.884" v="877" actId="478"/>
          <ac:spMkLst>
            <pc:docMk/>
            <pc:sldMk cId="4102982934" sldId="261"/>
            <ac:spMk id="4" creationId="{6A67D272-4638-433F-A8A5-0A6E4F813415}"/>
          </ac:spMkLst>
        </pc:spChg>
        <pc:spChg chg="mod">
          <ac:chgData name="TAN Mei Yi [Harrisdale Senior High School]" userId="f9f029c9-d743-4d60-9f2c-e74bdec1ab07" providerId="ADAL" clId="{BE748641-BAA5-4CB8-8601-C052C5788043}" dt="2023-03-03T06:53:45.308" v="1680" actId="20577"/>
          <ac:spMkLst>
            <pc:docMk/>
            <pc:sldMk cId="4102982934" sldId="261"/>
            <ac:spMk id="5" creationId="{1154E4D5-B37F-4F3B-B0F6-FD4FE3A75340}"/>
          </ac:spMkLst>
        </pc:spChg>
        <pc:spChg chg="add mod">
          <ac:chgData name="TAN Mei Yi [Harrisdale Senior High School]" userId="f9f029c9-d743-4d60-9f2c-e74bdec1ab07" providerId="ADAL" clId="{BE748641-BAA5-4CB8-8601-C052C5788043}" dt="2023-03-03T06:54:11.305" v="1700" actId="20577"/>
          <ac:spMkLst>
            <pc:docMk/>
            <pc:sldMk cId="4102982934" sldId="261"/>
            <ac:spMk id="6" creationId="{EC1F42E5-5EDA-6B39-F1C1-1756BAE665BD}"/>
          </ac:spMkLst>
        </pc:spChg>
        <pc:spChg chg="add mod">
          <ac:chgData name="TAN Mei Yi [Harrisdale Senior High School]" userId="f9f029c9-d743-4d60-9f2c-e74bdec1ab07" providerId="ADAL" clId="{BE748641-BAA5-4CB8-8601-C052C5788043}" dt="2023-03-03T06:54:28.195" v="1710" actId="20577"/>
          <ac:spMkLst>
            <pc:docMk/>
            <pc:sldMk cId="4102982934" sldId="261"/>
            <ac:spMk id="8" creationId="{FDA6258B-43A7-CB54-90C1-33A016C700BB}"/>
          </ac:spMkLst>
        </pc:spChg>
        <pc:spChg chg="add mod">
          <ac:chgData name="TAN Mei Yi [Harrisdale Senior High School]" userId="f9f029c9-d743-4d60-9f2c-e74bdec1ab07" providerId="ADAL" clId="{BE748641-BAA5-4CB8-8601-C052C5788043}" dt="2023-03-03T06:54:32.109" v="1715" actId="20577"/>
          <ac:spMkLst>
            <pc:docMk/>
            <pc:sldMk cId="4102982934" sldId="261"/>
            <ac:spMk id="9" creationId="{24E9F92C-0DEC-9181-1286-453FC1757E4F}"/>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0" creationId="{3C0A84C8-9E87-A4ED-ADCF-6E13E1459A91}"/>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1" creationId="{3A0D3ED7-8616-EEA6-ADD1-41600BF25A4B}"/>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2" creationId="{271A1215-195F-CD48-FDE2-3478A6C7E2D8}"/>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3" creationId="{E206D80D-B313-D04A-6C7C-DA47105B32D3}"/>
          </ac:spMkLst>
        </pc:spChg>
        <pc:spChg chg="add del mod">
          <ac:chgData name="TAN Mei Yi [Harrisdale Senior High School]" userId="f9f029c9-d743-4d60-9f2c-e74bdec1ab07" providerId="ADAL" clId="{BE748641-BAA5-4CB8-8601-C052C5788043}" dt="2023-03-03T06:54:53.551" v="1718" actId="478"/>
          <ac:spMkLst>
            <pc:docMk/>
            <pc:sldMk cId="4102982934" sldId="261"/>
            <ac:spMk id="14" creationId="{468CCFC3-4CEC-A61F-49DA-289E31A4D82C}"/>
          </ac:spMkLst>
        </pc:spChg>
        <pc:spChg chg="add del mod">
          <ac:chgData name="TAN Mei Yi [Harrisdale Senior High School]" userId="f9f029c9-d743-4d60-9f2c-e74bdec1ab07" providerId="ADAL" clId="{BE748641-BAA5-4CB8-8601-C052C5788043}" dt="2023-03-03T06:54:53.551" v="1718" actId="478"/>
          <ac:spMkLst>
            <pc:docMk/>
            <pc:sldMk cId="4102982934" sldId="261"/>
            <ac:spMk id="15" creationId="{68D1D9DB-146F-1972-18CC-584056DD1CCA}"/>
          </ac:spMkLst>
        </pc:spChg>
        <pc:spChg chg="add del mod">
          <ac:chgData name="TAN Mei Yi [Harrisdale Senior High School]" userId="f9f029c9-d743-4d60-9f2c-e74bdec1ab07" providerId="ADAL" clId="{BE748641-BAA5-4CB8-8601-C052C5788043}" dt="2023-03-03T06:54:53.551" v="1718" actId="478"/>
          <ac:spMkLst>
            <pc:docMk/>
            <pc:sldMk cId="4102982934" sldId="261"/>
            <ac:spMk id="16" creationId="{70091E4A-41BF-1BFF-0874-BD47D6AE42E5}"/>
          </ac:spMkLst>
        </pc:spChg>
        <pc:spChg chg="add mod">
          <ac:chgData name="TAN Mei Yi [Harrisdale Senior High School]" userId="f9f029c9-d743-4d60-9f2c-e74bdec1ab07" providerId="ADAL" clId="{BE748641-BAA5-4CB8-8601-C052C5788043}" dt="2023-03-03T06:55:11.945" v="1730" actId="6549"/>
          <ac:spMkLst>
            <pc:docMk/>
            <pc:sldMk cId="4102982934" sldId="261"/>
            <ac:spMk id="19" creationId="{6D7E9BBE-C91A-CA09-A361-4DC337B3B45D}"/>
          </ac:spMkLst>
        </pc:spChg>
        <pc:spChg chg="add mod">
          <ac:chgData name="TAN Mei Yi [Harrisdale Senior High School]" userId="f9f029c9-d743-4d60-9f2c-e74bdec1ab07" providerId="ADAL" clId="{BE748641-BAA5-4CB8-8601-C052C5788043}" dt="2023-03-03T06:55:19.066" v="1735" actId="20577"/>
          <ac:spMkLst>
            <pc:docMk/>
            <pc:sldMk cId="4102982934" sldId="261"/>
            <ac:spMk id="20" creationId="{F86DFC78-36DB-23D9-F086-4334A3F9EE77}"/>
          </ac:spMkLst>
        </pc:spChg>
        <pc:spChg chg="add mod">
          <ac:chgData name="TAN Mei Yi [Harrisdale Senior High School]" userId="f9f029c9-d743-4d60-9f2c-e74bdec1ab07" providerId="ADAL" clId="{BE748641-BAA5-4CB8-8601-C052C5788043}" dt="2023-03-03T06:55:29.529" v="1740" actId="1076"/>
          <ac:spMkLst>
            <pc:docMk/>
            <pc:sldMk cId="4102982934" sldId="261"/>
            <ac:spMk id="21" creationId="{060C941B-1619-AB79-369A-0BD7C3100C26}"/>
          </ac:spMkLst>
        </pc:spChg>
        <pc:spChg chg="add del mod">
          <ac:chgData name="TAN Mei Yi [Harrisdale Senior High School]" userId="f9f029c9-d743-4d60-9f2c-e74bdec1ab07" providerId="ADAL" clId="{BE748641-BAA5-4CB8-8601-C052C5788043}" dt="2023-03-03T06:55:29.930" v="1741"/>
          <ac:spMkLst>
            <pc:docMk/>
            <pc:sldMk cId="4102982934" sldId="261"/>
            <ac:spMk id="22" creationId="{5F2DE378-23D3-BCA4-8C9E-274A57C5C6CC}"/>
          </ac:spMkLst>
        </pc:spChg>
        <pc:spChg chg="add mod">
          <ac:chgData name="TAN Mei Yi [Harrisdale Senior High School]" userId="f9f029c9-d743-4d60-9f2c-e74bdec1ab07" providerId="ADAL" clId="{BE748641-BAA5-4CB8-8601-C052C5788043}" dt="2023-03-03T06:55:41.247" v="1765" actId="1076"/>
          <ac:spMkLst>
            <pc:docMk/>
            <pc:sldMk cId="4102982934" sldId="261"/>
            <ac:spMk id="23" creationId="{43DFA4B6-0405-04DE-1C8C-54542F58C2A8}"/>
          </ac:spMkLst>
        </pc:spChg>
        <pc:spChg chg="add mod">
          <ac:chgData name="TAN Mei Yi [Harrisdale Senior High School]" userId="f9f029c9-d743-4d60-9f2c-e74bdec1ab07" providerId="ADAL" clId="{BE748641-BAA5-4CB8-8601-C052C5788043}" dt="2023-03-03T06:56:26.111" v="1780" actId="1076"/>
          <ac:spMkLst>
            <pc:docMk/>
            <pc:sldMk cId="4102982934" sldId="261"/>
            <ac:spMk id="24" creationId="{C5711A5E-C7F3-4AEF-3548-A10C5BC25D65}"/>
          </ac:spMkLst>
        </pc:spChg>
        <pc:spChg chg="add mod">
          <ac:chgData name="TAN Mei Yi [Harrisdale Senior High School]" userId="f9f029c9-d743-4d60-9f2c-e74bdec1ab07" providerId="ADAL" clId="{BE748641-BAA5-4CB8-8601-C052C5788043}" dt="2023-03-03T06:57:14.350" v="1803" actId="208"/>
          <ac:spMkLst>
            <pc:docMk/>
            <pc:sldMk cId="4102982934" sldId="261"/>
            <ac:spMk id="25" creationId="{191C3613-1DE3-5D30-C567-36DC5296B021}"/>
          </ac:spMkLst>
        </pc:spChg>
        <pc:picChg chg="add del mod">
          <ac:chgData name="TAN Mei Yi [Harrisdale Senior High School]" userId="f9f029c9-d743-4d60-9f2c-e74bdec1ab07" providerId="ADAL" clId="{BE748641-BAA5-4CB8-8601-C052C5788043}" dt="2023-03-03T06:56:45.681" v="1787" actId="478"/>
          <ac:picMkLst>
            <pc:docMk/>
            <pc:sldMk cId="4102982934" sldId="261"/>
            <ac:picMk id="18" creationId="{3ECBBA9F-4431-C74C-5582-62FA0BA35D46}"/>
          </ac:picMkLst>
        </pc:picChg>
      </pc:sldChg>
      <pc:sldChg chg="add del">
        <pc:chgData name="TAN Mei Yi [Harrisdale Senior High School]" userId="f9f029c9-d743-4d60-9f2c-e74bdec1ab07" providerId="ADAL" clId="{BE748641-BAA5-4CB8-8601-C052C5788043}" dt="2023-03-03T06:25:22.891" v="949" actId="47"/>
        <pc:sldMkLst>
          <pc:docMk/>
          <pc:sldMk cId="506509586" sldId="262"/>
        </pc:sldMkLst>
      </pc:sldChg>
      <pc:sldChg chg="addSp modSp add del mod modAnim">
        <pc:chgData name="TAN Mei Yi [Harrisdale Senior High School]" userId="f9f029c9-d743-4d60-9f2c-e74bdec1ab07" providerId="ADAL" clId="{BE748641-BAA5-4CB8-8601-C052C5788043}" dt="2023-03-03T05:22:48.364" v="612" actId="47"/>
        <pc:sldMkLst>
          <pc:docMk/>
          <pc:sldMk cId="2762199914" sldId="263"/>
        </pc:sldMkLst>
        <pc:spChg chg="add mod">
          <ac:chgData name="TAN Mei Yi [Harrisdale Senior High School]" userId="f9f029c9-d743-4d60-9f2c-e74bdec1ab07" providerId="ADAL" clId="{BE748641-BAA5-4CB8-8601-C052C5788043}" dt="2023-03-03T05:20:50.938" v="591" actId="1076"/>
          <ac:spMkLst>
            <pc:docMk/>
            <pc:sldMk cId="2762199914" sldId="263"/>
            <ac:spMk id="3" creationId="{7E8C084C-9460-2926-8E40-8993BA996B6C}"/>
          </ac:spMkLst>
        </pc:spChg>
        <pc:spChg chg="mod">
          <ac:chgData name="TAN Mei Yi [Harrisdale Senior High School]" userId="f9f029c9-d743-4d60-9f2c-e74bdec1ab07" providerId="ADAL" clId="{BE748641-BAA5-4CB8-8601-C052C5788043}" dt="2023-03-03T05:20:01.412" v="576" actId="20577"/>
          <ac:spMkLst>
            <pc:docMk/>
            <pc:sldMk cId="2762199914" sldId="263"/>
            <ac:spMk id="4" creationId="{034BE949-EDF7-4E0F-AF8E-55EB860A102C}"/>
          </ac:spMkLst>
        </pc:spChg>
        <pc:spChg chg="mod">
          <ac:chgData name="TAN Mei Yi [Harrisdale Senior High School]" userId="f9f029c9-d743-4d60-9f2c-e74bdec1ab07" providerId="ADAL" clId="{BE748641-BAA5-4CB8-8601-C052C5788043}" dt="2023-03-03T05:20:44.896" v="588" actId="404"/>
          <ac:spMkLst>
            <pc:docMk/>
            <pc:sldMk cId="2762199914" sldId="263"/>
            <ac:spMk id="5" creationId="{2F5E7AC3-6291-484A-8EAC-57BC20CE88AF}"/>
          </ac:spMkLst>
        </pc:spChg>
        <pc:spChg chg="add mod">
          <ac:chgData name="TAN Mei Yi [Harrisdale Senior High School]" userId="f9f029c9-d743-4d60-9f2c-e74bdec1ab07" providerId="ADAL" clId="{BE748641-BAA5-4CB8-8601-C052C5788043}" dt="2023-03-03T05:21:11.631" v="601" actId="20577"/>
          <ac:spMkLst>
            <pc:docMk/>
            <pc:sldMk cId="2762199914" sldId="263"/>
            <ac:spMk id="6" creationId="{8C4A6E8A-5637-2ADC-1E3B-ADF305A17449}"/>
          </ac:spMkLst>
        </pc:spChg>
        <pc:spChg chg="add mod">
          <ac:chgData name="TAN Mei Yi [Harrisdale Senior High School]" userId="f9f029c9-d743-4d60-9f2c-e74bdec1ab07" providerId="ADAL" clId="{BE748641-BAA5-4CB8-8601-C052C5788043}" dt="2023-03-03T05:21:21.573" v="606" actId="1076"/>
          <ac:spMkLst>
            <pc:docMk/>
            <pc:sldMk cId="2762199914" sldId="263"/>
            <ac:spMk id="7" creationId="{35C4202F-F4A2-E6F1-CA70-0976E108571C}"/>
          </ac:spMkLst>
        </pc:spChg>
        <pc:spChg chg="add mod">
          <ac:chgData name="TAN Mei Yi [Harrisdale Senior High School]" userId="f9f029c9-d743-4d60-9f2c-e74bdec1ab07" providerId="ADAL" clId="{BE748641-BAA5-4CB8-8601-C052C5788043}" dt="2023-03-03T05:22:24.070" v="611" actId="1076"/>
          <ac:spMkLst>
            <pc:docMk/>
            <pc:sldMk cId="2762199914" sldId="263"/>
            <ac:spMk id="9" creationId="{80F99C7B-3BBC-B1C0-6C4F-58E507D187F5}"/>
          </ac:spMkLst>
        </pc:spChg>
      </pc:sldChg>
      <pc:sldChg chg="add del">
        <pc:chgData name="TAN Mei Yi [Harrisdale Senior High School]" userId="f9f029c9-d743-4d60-9f2c-e74bdec1ab07" providerId="ADAL" clId="{BE748641-BAA5-4CB8-8601-C052C5788043}" dt="2023-03-03T06:27:17.624" v="998" actId="47"/>
        <pc:sldMkLst>
          <pc:docMk/>
          <pc:sldMk cId="2981033719" sldId="263"/>
        </pc:sldMkLst>
      </pc:sldChg>
      <pc:sldChg chg="add del">
        <pc:chgData name="TAN Mei Yi [Harrisdale Senior High School]" userId="f9f029c9-d743-4d60-9f2c-e74bdec1ab07" providerId="ADAL" clId="{BE748641-BAA5-4CB8-8601-C052C5788043}" dt="2023-03-03T06:28:46.189" v="1034" actId="47"/>
        <pc:sldMkLst>
          <pc:docMk/>
          <pc:sldMk cId="499626216" sldId="264"/>
        </pc:sldMkLst>
      </pc:sldChg>
      <pc:sldChg chg="del">
        <pc:chgData name="TAN Mei Yi [Harrisdale Senior High School]" userId="f9f029c9-d743-4d60-9f2c-e74bdec1ab07" providerId="ADAL" clId="{BE748641-BAA5-4CB8-8601-C052C5788043}" dt="2023-03-03T05:22:16.364" v="609" actId="47"/>
        <pc:sldMkLst>
          <pc:docMk/>
          <pc:sldMk cId="1587665728" sldId="264"/>
        </pc:sldMkLst>
      </pc:sldChg>
      <pc:sldChg chg="modSp add del mod">
        <pc:chgData name="TAN Mei Yi [Harrisdale Senior High School]" userId="f9f029c9-d743-4d60-9f2c-e74bdec1ab07" providerId="ADAL" clId="{BE748641-BAA5-4CB8-8601-C052C5788043}" dt="2023-03-03T05:22:50.410" v="613" actId="47"/>
        <pc:sldMkLst>
          <pc:docMk/>
          <pc:sldMk cId="3017441701" sldId="265"/>
        </pc:sldMkLst>
        <pc:spChg chg="mod">
          <ac:chgData name="TAN Mei Yi [Harrisdale Senior High School]" userId="f9f029c9-d743-4d60-9f2c-e74bdec1ab07" providerId="ADAL" clId="{BE748641-BAA5-4CB8-8601-C052C5788043}" dt="2023-03-03T05:06:36.578" v="277" actId="207"/>
          <ac:spMkLst>
            <pc:docMk/>
            <pc:sldMk cId="3017441701" sldId="265"/>
            <ac:spMk id="4" creationId="{034BE949-EDF7-4E0F-AF8E-55EB860A102C}"/>
          </ac:spMkLst>
        </pc:spChg>
      </pc:sldChg>
      <pc:sldChg chg="del">
        <pc:chgData name="TAN Mei Yi [Harrisdale Senior High School]" userId="f9f029c9-d743-4d60-9f2c-e74bdec1ab07" providerId="ADAL" clId="{BE748641-BAA5-4CB8-8601-C052C5788043}" dt="2023-03-03T05:22:16.364" v="609" actId="47"/>
        <pc:sldMkLst>
          <pc:docMk/>
          <pc:sldMk cId="3795257015" sldId="266"/>
        </pc:sldMkLst>
      </pc:sldChg>
      <pc:sldChg chg="del">
        <pc:chgData name="TAN Mei Yi [Harrisdale Senior High School]" userId="f9f029c9-d743-4d60-9f2c-e74bdec1ab07" providerId="ADAL" clId="{BE748641-BAA5-4CB8-8601-C052C5788043}" dt="2023-03-03T05:22:06.087" v="608" actId="47"/>
        <pc:sldMkLst>
          <pc:docMk/>
          <pc:sldMk cId="537267911" sldId="267"/>
        </pc:sldMkLst>
      </pc:sldChg>
      <pc:sldChg chg="del">
        <pc:chgData name="TAN Mei Yi [Harrisdale Senior High School]" userId="f9f029c9-d743-4d60-9f2c-e74bdec1ab07" providerId="ADAL" clId="{BE748641-BAA5-4CB8-8601-C052C5788043}" dt="2023-03-03T05:22:06.087" v="608" actId="47"/>
        <pc:sldMkLst>
          <pc:docMk/>
          <pc:sldMk cId="3721086638" sldId="268"/>
        </pc:sldMkLst>
      </pc:sldChg>
      <pc:sldChg chg="del">
        <pc:chgData name="TAN Mei Yi [Harrisdale Senior High School]" userId="f9f029c9-d743-4d60-9f2c-e74bdec1ab07" providerId="ADAL" clId="{BE748641-BAA5-4CB8-8601-C052C5788043}" dt="2023-03-03T05:22:06.087" v="608" actId="47"/>
        <pc:sldMkLst>
          <pc:docMk/>
          <pc:sldMk cId="27099850" sldId="269"/>
        </pc:sldMkLst>
      </pc:sldChg>
      <pc:sldChg chg="del">
        <pc:chgData name="TAN Mei Yi [Harrisdale Senior High School]" userId="f9f029c9-d743-4d60-9f2c-e74bdec1ab07" providerId="ADAL" clId="{BE748641-BAA5-4CB8-8601-C052C5788043}" dt="2023-03-03T05:22:06.087" v="608" actId="47"/>
        <pc:sldMkLst>
          <pc:docMk/>
          <pc:sldMk cId="1719334996" sldId="271"/>
        </pc:sldMkLst>
      </pc:sldChg>
      <pc:sldChg chg="del">
        <pc:chgData name="TAN Mei Yi [Harrisdale Senior High School]" userId="f9f029c9-d743-4d60-9f2c-e74bdec1ab07" providerId="ADAL" clId="{BE748641-BAA5-4CB8-8601-C052C5788043}" dt="2023-03-03T05:22:06.087" v="608" actId="47"/>
        <pc:sldMkLst>
          <pc:docMk/>
          <pc:sldMk cId="1228451987" sldId="273"/>
        </pc:sldMkLst>
      </pc:sldChg>
      <pc:sldChg chg="del">
        <pc:chgData name="TAN Mei Yi [Harrisdale Senior High School]" userId="f9f029c9-d743-4d60-9f2c-e74bdec1ab07" providerId="ADAL" clId="{BE748641-BAA5-4CB8-8601-C052C5788043}" dt="2023-03-03T05:22:06.087" v="608" actId="47"/>
        <pc:sldMkLst>
          <pc:docMk/>
          <pc:sldMk cId="3414848802" sldId="275"/>
        </pc:sldMkLst>
      </pc:sldChg>
      <pc:sldChg chg="del">
        <pc:chgData name="TAN Mei Yi [Harrisdale Senior High School]" userId="f9f029c9-d743-4d60-9f2c-e74bdec1ab07" providerId="ADAL" clId="{BE748641-BAA5-4CB8-8601-C052C5788043}" dt="2023-03-03T05:22:06.087" v="608" actId="47"/>
        <pc:sldMkLst>
          <pc:docMk/>
          <pc:sldMk cId="3602860433" sldId="276"/>
        </pc:sldMkLst>
      </pc:sldChg>
      <pc:sldChg chg="del">
        <pc:chgData name="TAN Mei Yi [Harrisdale Senior High School]" userId="f9f029c9-d743-4d60-9f2c-e74bdec1ab07" providerId="ADAL" clId="{BE748641-BAA5-4CB8-8601-C052C5788043}" dt="2023-03-03T05:22:06.087" v="608" actId="47"/>
        <pc:sldMkLst>
          <pc:docMk/>
          <pc:sldMk cId="3789679443" sldId="277"/>
        </pc:sldMkLst>
      </pc:sldChg>
      <pc:sldChg chg="del">
        <pc:chgData name="TAN Mei Yi [Harrisdale Senior High School]" userId="f9f029c9-d743-4d60-9f2c-e74bdec1ab07" providerId="ADAL" clId="{BE748641-BAA5-4CB8-8601-C052C5788043}" dt="2023-03-03T05:22:06.087" v="608" actId="47"/>
        <pc:sldMkLst>
          <pc:docMk/>
          <pc:sldMk cId="1305348402" sldId="278"/>
        </pc:sldMkLst>
      </pc:sldChg>
      <pc:sldChg chg="del">
        <pc:chgData name="TAN Mei Yi [Harrisdale Senior High School]" userId="f9f029c9-d743-4d60-9f2c-e74bdec1ab07" providerId="ADAL" clId="{BE748641-BAA5-4CB8-8601-C052C5788043}" dt="2023-03-03T05:22:06.087" v="608" actId="47"/>
        <pc:sldMkLst>
          <pc:docMk/>
          <pc:sldMk cId="2421111004" sldId="282"/>
        </pc:sldMkLst>
      </pc:sldChg>
      <pc:sldChg chg="modSp mod">
        <pc:chgData name="TAN Mei Yi [Harrisdale Senior High School]" userId="f9f029c9-d743-4d60-9f2c-e74bdec1ab07" providerId="ADAL" clId="{BE748641-BAA5-4CB8-8601-C052C5788043}" dt="2023-03-03T05:36:12.171" v="671" actId="27636"/>
        <pc:sldMkLst>
          <pc:docMk/>
          <pc:sldMk cId="3000480193" sldId="288"/>
        </pc:sldMkLst>
        <pc:spChg chg="mod">
          <ac:chgData name="TAN Mei Yi [Harrisdale Senior High School]" userId="f9f029c9-d743-4d60-9f2c-e74bdec1ab07" providerId="ADAL" clId="{BE748641-BAA5-4CB8-8601-C052C5788043}" dt="2023-03-03T05:36:12.171" v="671" actId="27636"/>
          <ac:spMkLst>
            <pc:docMk/>
            <pc:sldMk cId="3000480193" sldId="288"/>
            <ac:spMk id="5" creationId="{00000000-0000-0000-0000-000000000000}"/>
          </ac:spMkLst>
        </pc:spChg>
      </pc:sldChg>
      <pc:sldChg chg="modSp mod">
        <pc:chgData name="TAN Mei Yi [Harrisdale Senior High School]" userId="f9f029c9-d743-4d60-9f2c-e74bdec1ab07" providerId="ADAL" clId="{BE748641-BAA5-4CB8-8601-C052C5788043}" dt="2023-03-03T05:01:36.019" v="257" actId="20577"/>
        <pc:sldMkLst>
          <pc:docMk/>
          <pc:sldMk cId="2226349418" sldId="292"/>
        </pc:sldMkLst>
        <pc:spChg chg="mod">
          <ac:chgData name="TAN Mei Yi [Harrisdale Senior High School]" userId="f9f029c9-d743-4d60-9f2c-e74bdec1ab07" providerId="ADAL" clId="{BE748641-BAA5-4CB8-8601-C052C5788043}" dt="2023-03-03T05:01:36.019" v="257" actId="20577"/>
          <ac:spMkLst>
            <pc:docMk/>
            <pc:sldMk cId="2226349418" sldId="292"/>
            <ac:spMk id="21" creationId="{8E7845BC-DC72-44E1-BABF-6AFB4DC3022D}"/>
          </ac:spMkLst>
        </pc:spChg>
        <pc:spChg chg="mod">
          <ac:chgData name="TAN Mei Yi [Harrisdale Senior High School]" userId="f9f029c9-d743-4d60-9f2c-e74bdec1ab07" providerId="ADAL" clId="{BE748641-BAA5-4CB8-8601-C052C5788043}" dt="2023-03-03T05:00:51.709" v="234" actId="20577"/>
          <ac:spMkLst>
            <pc:docMk/>
            <pc:sldMk cId="2226349418" sldId="292"/>
            <ac:spMk id="22" creationId="{046BE2BE-401B-43B6-9F59-E6AE635E14BD}"/>
          </ac:spMkLst>
        </pc:spChg>
        <pc:spChg chg="mod">
          <ac:chgData name="TAN Mei Yi [Harrisdale Senior High School]" userId="f9f029c9-d743-4d60-9f2c-e74bdec1ab07" providerId="ADAL" clId="{BE748641-BAA5-4CB8-8601-C052C5788043}" dt="2023-03-03T04:59:48.309" v="156" actId="1076"/>
          <ac:spMkLst>
            <pc:docMk/>
            <pc:sldMk cId="2226349418" sldId="292"/>
            <ac:spMk id="30" creationId="{2ADA7AF8-1FC9-4807-B4FF-6DF092ABA010}"/>
          </ac:spMkLst>
        </pc:spChg>
      </pc:sldChg>
      <pc:sldChg chg="del">
        <pc:chgData name="TAN Mei Yi [Harrisdale Senior High School]" userId="f9f029c9-d743-4d60-9f2c-e74bdec1ab07" providerId="ADAL" clId="{BE748641-BAA5-4CB8-8601-C052C5788043}" dt="2023-03-03T05:22:06.087" v="608" actId="47"/>
        <pc:sldMkLst>
          <pc:docMk/>
          <pc:sldMk cId="1402098820" sldId="293"/>
        </pc:sldMkLst>
      </pc:sldChg>
      <pc:sldChg chg="modSp add mod modAnim">
        <pc:chgData name="TAN Mei Yi [Harrisdale Senior High School]" userId="f9f029c9-d743-4d60-9f2c-e74bdec1ab07" providerId="ADAL" clId="{BE748641-BAA5-4CB8-8601-C052C5788043}" dt="2023-03-03T05:10:51.135" v="290"/>
        <pc:sldMkLst>
          <pc:docMk/>
          <pc:sldMk cId="2306695229" sldId="294"/>
        </pc:sldMkLst>
        <pc:spChg chg="mod">
          <ac:chgData name="TAN Mei Yi [Harrisdale Senior High School]" userId="f9f029c9-d743-4d60-9f2c-e74bdec1ab07" providerId="ADAL" clId="{BE748641-BAA5-4CB8-8601-C052C5788043}" dt="2023-03-03T05:10:40.310" v="288" actId="207"/>
          <ac:spMkLst>
            <pc:docMk/>
            <pc:sldMk cId="2306695229" sldId="294"/>
            <ac:spMk id="4" creationId="{7FED79FC-2CDB-4144-85D8-2AAFAAB54F62}"/>
          </ac:spMkLst>
        </pc:spChg>
        <pc:spChg chg="mod">
          <ac:chgData name="TAN Mei Yi [Harrisdale Senior High School]" userId="f9f029c9-d743-4d60-9f2c-e74bdec1ab07" providerId="ADAL" clId="{BE748641-BAA5-4CB8-8601-C052C5788043}" dt="2023-03-03T05:09:08.990" v="284" actId="207"/>
          <ac:spMkLst>
            <pc:docMk/>
            <pc:sldMk cId="2306695229" sldId="294"/>
            <ac:spMk id="5" creationId="{61B01C9B-9D22-4A64-9604-90EDFF737680}"/>
          </ac:spMkLst>
        </pc:spChg>
      </pc:sldChg>
      <pc:sldChg chg="addSp modSp add mod modAnim">
        <pc:chgData name="TAN Mei Yi [Harrisdale Senior High School]" userId="f9f029c9-d743-4d60-9f2c-e74bdec1ab07" providerId="ADAL" clId="{BE748641-BAA5-4CB8-8601-C052C5788043}" dt="2023-03-03T05:18:12.691" v="554" actId="207"/>
        <pc:sldMkLst>
          <pc:docMk/>
          <pc:sldMk cId="1941661573" sldId="295"/>
        </pc:sldMkLst>
        <pc:spChg chg="add mod">
          <ac:chgData name="TAN Mei Yi [Harrisdale Senior High School]" userId="f9f029c9-d743-4d60-9f2c-e74bdec1ab07" providerId="ADAL" clId="{BE748641-BAA5-4CB8-8601-C052C5788043}" dt="2023-03-03T05:13:27.841" v="362" actId="207"/>
          <ac:spMkLst>
            <pc:docMk/>
            <pc:sldMk cId="1941661573" sldId="295"/>
            <ac:spMk id="2" creationId="{4321536B-C668-1A21-E495-390986A5A864}"/>
          </ac:spMkLst>
        </pc:spChg>
        <pc:spChg chg="add mod">
          <ac:chgData name="TAN Mei Yi [Harrisdale Senior High School]" userId="f9f029c9-d743-4d60-9f2c-e74bdec1ab07" providerId="ADAL" clId="{BE748641-BAA5-4CB8-8601-C052C5788043}" dt="2023-03-03T05:13:27.841" v="362" actId="207"/>
          <ac:spMkLst>
            <pc:docMk/>
            <pc:sldMk cId="1941661573" sldId="295"/>
            <ac:spMk id="3" creationId="{DD2FC8A3-2349-992B-F8F4-EF1E6B4793D7}"/>
          </ac:spMkLst>
        </pc:spChg>
        <pc:spChg chg="mod">
          <ac:chgData name="TAN Mei Yi [Harrisdale Senior High School]" userId="f9f029c9-d743-4d60-9f2c-e74bdec1ab07" providerId="ADAL" clId="{BE748641-BAA5-4CB8-8601-C052C5788043}" dt="2023-03-03T05:11:02.735" v="305" actId="20577"/>
          <ac:spMkLst>
            <pc:docMk/>
            <pc:sldMk cId="1941661573" sldId="295"/>
            <ac:spMk id="4" creationId="{473A9B75-77D2-43F3-BC80-5B532B6317BB}"/>
          </ac:spMkLst>
        </pc:spChg>
        <pc:spChg chg="mod">
          <ac:chgData name="TAN Mei Yi [Harrisdale Senior High School]" userId="f9f029c9-d743-4d60-9f2c-e74bdec1ab07" providerId="ADAL" clId="{BE748641-BAA5-4CB8-8601-C052C5788043}" dt="2023-03-03T05:12:46.290" v="347" actId="14100"/>
          <ac:spMkLst>
            <pc:docMk/>
            <pc:sldMk cId="1941661573" sldId="295"/>
            <ac:spMk id="5" creationId="{4A2F2FD7-C7C4-4519-81DC-FB386E3E2427}"/>
          </ac:spMkLst>
        </pc:spChg>
        <pc:spChg chg="mod">
          <ac:chgData name="TAN Mei Yi [Harrisdale Senior High School]" userId="f9f029c9-d743-4d60-9f2c-e74bdec1ab07" providerId="ADAL" clId="{BE748641-BAA5-4CB8-8601-C052C5788043}" dt="2023-03-03T05:13:27.841" v="362" actId="207"/>
          <ac:spMkLst>
            <pc:docMk/>
            <pc:sldMk cId="1941661573" sldId="295"/>
            <ac:spMk id="6" creationId="{CA6ED532-339A-4640-9086-94C725EECA07}"/>
          </ac:spMkLst>
        </pc:spChg>
        <pc:spChg chg="add mod">
          <ac:chgData name="TAN Mei Yi [Harrisdale Senior High School]" userId="f9f029c9-d743-4d60-9f2c-e74bdec1ab07" providerId="ADAL" clId="{BE748641-BAA5-4CB8-8601-C052C5788043}" dt="2023-03-03T05:13:27.841" v="362" actId="207"/>
          <ac:spMkLst>
            <pc:docMk/>
            <pc:sldMk cId="1941661573" sldId="295"/>
            <ac:spMk id="7" creationId="{DE545977-54A1-3404-5E44-661583C6B90D}"/>
          </ac:spMkLst>
        </pc:spChg>
        <pc:spChg chg="add mod">
          <ac:chgData name="TAN Mei Yi [Harrisdale Senior High School]" userId="f9f029c9-d743-4d60-9f2c-e74bdec1ab07" providerId="ADAL" clId="{BE748641-BAA5-4CB8-8601-C052C5788043}" dt="2023-03-03T05:13:27.841" v="362" actId="207"/>
          <ac:spMkLst>
            <pc:docMk/>
            <pc:sldMk cId="1941661573" sldId="295"/>
            <ac:spMk id="8" creationId="{42F71555-C829-70D0-DC57-EA1EED61977F}"/>
          </ac:spMkLst>
        </pc:spChg>
        <pc:spChg chg="add mod">
          <ac:chgData name="TAN Mei Yi [Harrisdale Senior High School]" userId="f9f029c9-d743-4d60-9f2c-e74bdec1ab07" providerId="ADAL" clId="{BE748641-BAA5-4CB8-8601-C052C5788043}" dt="2023-03-03T05:16:05.243" v="524" actId="208"/>
          <ac:spMkLst>
            <pc:docMk/>
            <pc:sldMk cId="1941661573" sldId="295"/>
            <ac:spMk id="9" creationId="{F2FB7520-1471-F013-9F56-CD069C9E4409}"/>
          </ac:spMkLst>
        </pc:spChg>
        <pc:spChg chg="add mod">
          <ac:chgData name="TAN Mei Yi [Harrisdale Senior High School]" userId="f9f029c9-d743-4d60-9f2c-e74bdec1ab07" providerId="ADAL" clId="{BE748641-BAA5-4CB8-8601-C052C5788043}" dt="2023-03-03T05:17:12.163" v="541" actId="1076"/>
          <ac:spMkLst>
            <pc:docMk/>
            <pc:sldMk cId="1941661573" sldId="295"/>
            <ac:spMk id="10" creationId="{D0857F26-874C-E317-C687-37BC926D04A4}"/>
          </ac:spMkLst>
        </pc:spChg>
        <pc:spChg chg="add mod">
          <ac:chgData name="TAN Mei Yi [Harrisdale Senior High School]" userId="f9f029c9-d743-4d60-9f2c-e74bdec1ab07" providerId="ADAL" clId="{BE748641-BAA5-4CB8-8601-C052C5788043}" dt="2023-03-03T05:17:33.892" v="547" actId="20577"/>
          <ac:spMkLst>
            <pc:docMk/>
            <pc:sldMk cId="1941661573" sldId="295"/>
            <ac:spMk id="11" creationId="{4DFFCFCF-E58C-D232-BC03-5AC4A4A385FC}"/>
          </ac:spMkLst>
        </pc:spChg>
        <pc:spChg chg="add mod">
          <ac:chgData name="TAN Mei Yi [Harrisdale Senior High School]" userId="f9f029c9-d743-4d60-9f2c-e74bdec1ab07" providerId="ADAL" clId="{BE748641-BAA5-4CB8-8601-C052C5788043}" dt="2023-03-03T05:18:12.691" v="554" actId="207"/>
          <ac:spMkLst>
            <pc:docMk/>
            <pc:sldMk cId="1941661573" sldId="295"/>
            <ac:spMk id="12" creationId="{CEC5041B-D6CE-7038-B05F-1E7C0EBB757C}"/>
          </ac:spMkLst>
        </pc:spChg>
        <pc:spChg chg="add mod">
          <ac:chgData name="TAN Mei Yi [Harrisdale Senior High School]" userId="f9f029c9-d743-4d60-9f2c-e74bdec1ab07" providerId="ADAL" clId="{BE748641-BAA5-4CB8-8601-C052C5788043}" dt="2023-03-03T05:18:12.691" v="554" actId="207"/>
          <ac:spMkLst>
            <pc:docMk/>
            <pc:sldMk cId="1941661573" sldId="295"/>
            <ac:spMk id="13" creationId="{2A7CE27F-75A2-ED76-461D-86066867D7A6}"/>
          </ac:spMkLst>
        </pc:spChg>
        <pc:spChg chg="add mod">
          <ac:chgData name="TAN Mei Yi [Harrisdale Senior High School]" userId="f9f029c9-d743-4d60-9f2c-e74bdec1ab07" providerId="ADAL" clId="{BE748641-BAA5-4CB8-8601-C052C5788043}" dt="2023-03-03T05:18:12.691" v="554" actId="207"/>
          <ac:spMkLst>
            <pc:docMk/>
            <pc:sldMk cId="1941661573" sldId="295"/>
            <ac:spMk id="14" creationId="{1416E678-6943-FFDC-3B9D-40B919EE4513}"/>
          </ac:spMkLst>
        </pc:spChg>
      </pc:sldChg>
      <pc:sldChg chg="delSp modSp add del mod delAnim">
        <pc:chgData name="TAN Mei Yi [Harrisdale Senior High School]" userId="f9f029c9-d743-4d60-9f2c-e74bdec1ab07" providerId="ADAL" clId="{BE748641-BAA5-4CB8-8601-C052C5788043}" dt="2023-03-03T05:17:16.660" v="542" actId="47"/>
        <pc:sldMkLst>
          <pc:docMk/>
          <pc:sldMk cId="3628839859" sldId="296"/>
        </pc:sldMkLst>
        <pc:spChg chg="mod">
          <ac:chgData name="TAN Mei Yi [Harrisdale Senior High School]" userId="f9f029c9-d743-4d60-9f2c-e74bdec1ab07" providerId="ADAL" clId="{BE748641-BAA5-4CB8-8601-C052C5788043}" dt="2023-03-03T05:07:44.645" v="282" actId="207"/>
          <ac:spMkLst>
            <pc:docMk/>
            <pc:sldMk cId="3628839859" sldId="296"/>
            <ac:spMk id="4" creationId="{473A9B75-77D2-43F3-BC80-5B532B6317BB}"/>
          </ac:spMkLst>
        </pc:spChg>
        <pc:spChg chg="del">
          <ac:chgData name="TAN Mei Yi [Harrisdale Senior High School]" userId="f9f029c9-d743-4d60-9f2c-e74bdec1ab07" providerId="ADAL" clId="{BE748641-BAA5-4CB8-8601-C052C5788043}" dt="2023-03-03T05:13:14.686" v="356" actId="21"/>
          <ac:spMkLst>
            <pc:docMk/>
            <pc:sldMk cId="3628839859" sldId="296"/>
            <ac:spMk id="6" creationId="{D046FD09-4882-4E62-B1F5-C7607FF89FDB}"/>
          </ac:spMkLst>
        </pc:spChg>
        <pc:spChg chg="del">
          <ac:chgData name="TAN Mei Yi [Harrisdale Senior High School]" userId="f9f029c9-d743-4d60-9f2c-e74bdec1ab07" providerId="ADAL" clId="{BE748641-BAA5-4CB8-8601-C052C5788043}" dt="2023-03-03T05:13:14.686" v="356" actId="21"/>
          <ac:spMkLst>
            <pc:docMk/>
            <pc:sldMk cId="3628839859" sldId="296"/>
            <ac:spMk id="7" creationId="{7A0A472D-BFDB-4CFA-AE22-93BF154AD279}"/>
          </ac:spMkLst>
        </pc:spChg>
      </pc:sldChg>
      <pc:sldChg chg="modSp add del mod">
        <pc:chgData name="TAN Mei Yi [Harrisdale Senior High School]" userId="f9f029c9-d743-4d60-9f2c-e74bdec1ab07" providerId="ADAL" clId="{BE748641-BAA5-4CB8-8601-C052C5788043}" dt="2023-03-03T05:19:35.066" v="555" actId="47"/>
        <pc:sldMkLst>
          <pc:docMk/>
          <pc:sldMk cId="642305762" sldId="297"/>
        </pc:sldMkLst>
        <pc:spChg chg="mod">
          <ac:chgData name="TAN Mei Yi [Harrisdale Senior High School]" userId="f9f029c9-d743-4d60-9f2c-e74bdec1ab07" providerId="ADAL" clId="{BE748641-BAA5-4CB8-8601-C052C5788043}" dt="2023-03-03T05:07:39.041" v="281" actId="207"/>
          <ac:spMkLst>
            <pc:docMk/>
            <pc:sldMk cId="642305762" sldId="297"/>
            <ac:spMk id="4" creationId="{473A9B75-77D2-43F3-BC80-5B532B6317BB}"/>
          </ac:spMkLst>
        </pc:spChg>
      </pc:sldChg>
      <pc:sldChg chg="addSp delSp modSp add mod modAnim">
        <pc:chgData name="TAN Mei Yi [Harrisdale Senior High School]" userId="f9f029c9-d743-4d60-9f2c-e74bdec1ab07" providerId="ADAL" clId="{BE748641-BAA5-4CB8-8601-C052C5788043}" dt="2023-03-03T05:23:18.784" v="616" actId="164"/>
        <pc:sldMkLst>
          <pc:docMk/>
          <pc:sldMk cId="979343826" sldId="298"/>
        </pc:sldMkLst>
        <pc:spChg chg="add mod">
          <ac:chgData name="TAN Mei Yi [Harrisdale Senior High School]" userId="f9f029c9-d743-4d60-9f2c-e74bdec1ab07" providerId="ADAL" clId="{BE748641-BAA5-4CB8-8601-C052C5788043}" dt="2023-03-03T05:19:49.489" v="558"/>
          <ac:spMkLst>
            <pc:docMk/>
            <pc:sldMk cId="979343826" sldId="298"/>
            <ac:spMk id="2" creationId="{2D4FD632-3852-245A-9F15-1A41BE00A177}"/>
          </ac:spMkLst>
        </pc:spChg>
        <pc:spChg chg="del mod">
          <ac:chgData name="TAN Mei Yi [Harrisdale Senior High School]" userId="f9f029c9-d743-4d60-9f2c-e74bdec1ab07" providerId="ADAL" clId="{BE748641-BAA5-4CB8-8601-C052C5788043}" dt="2023-03-03T05:19:49.148" v="557" actId="478"/>
          <ac:spMkLst>
            <pc:docMk/>
            <pc:sldMk cId="979343826" sldId="298"/>
            <ac:spMk id="4" creationId="{473A9B75-77D2-43F3-BC80-5B532B6317BB}"/>
          </ac:spMkLst>
        </pc:spChg>
        <pc:grpChg chg="add mod">
          <ac:chgData name="TAN Mei Yi [Harrisdale Senior High School]" userId="f9f029c9-d743-4d60-9f2c-e74bdec1ab07" providerId="ADAL" clId="{BE748641-BAA5-4CB8-8601-C052C5788043}" dt="2023-03-03T05:23:10.796" v="615" actId="1076"/>
          <ac:grpSpMkLst>
            <pc:docMk/>
            <pc:sldMk cId="979343826" sldId="298"/>
            <ac:grpSpMk id="3" creationId="{8BBB19E8-FEEC-1D20-D81B-F6001DD6E804}"/>
          </ac:grpSpMkLst>
        </pc:grpChg>
        <pc:grpChg chg="add mod">
          <ac:chgData name="TAN Mei Yi [Harrisdale Senior High School]" userId="f9f029c9-d743-4d60-9f2c-e74bdec1ab07" providerId="ADAL" clId="{BE748641-BAA5-4CB8-8601-C052C5788043}" dt="2023-03-03T05:23:18.784" v="616" actId="164"/>
          <ac:grpSpMkLst>
            <pc:docMk/>
            <pc:sldMk cId="979343826" sldId="298"/>
            <ac:grpSpMk id="5" creationId="{D670073D-5EAD-60DA-6546-CE471F0ECC2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8" creationId="{B1C47286-6DC1-4875-BB9E-CA2B2D95501B}"/>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33" creationId="{41CDD9F4-B31D-49B4-8C61-A902CDD3B405}"/>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34" creationId="{DCE28069-B21F-452E-8021-593B83B6E8A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37" creationId="{08DA28CA-7AC6-4B3E-AA03-645BD1FA2D7D}"/>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53" creationId="{39A79553-53C3-4F15-8016-30DB486F6FCA}"/>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61" creationId="{3C816DC9-A489-431D-B638-A5442B92A5E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67" creationId="{D0C2F1F3-8B6D-4467-8F13-7107FA067585}"/>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68" creationId="{C3BE18B2-1E2A-433B-9376-969A3DC513E7}"/>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0" creationId="{E969C9D4-5B50-4FD4-9345-2309298958D9}"/>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1" creationId="{1733CD7F-71E9-4CF1-879F-3F46ABFB8D75}"/>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3" creationId="{79FC0830-45F8-4DCD-9A9B-10A577DFCEC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4" creationId="{966E6964-CA04-4D01-8369-9FFC4C18AB01}"/>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02" creationId="{F7165FDD-9F97-435C-B613-767F9644DDE8}"/>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11" creationId="{ABEE3CB8-EECB-42E6-9CFE-3487DCAE603A}"/>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20" creationId="{5A8BFF12-49A4-494A-8A0B-6F429B700A8E}"/>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21" creationId="{140E5A30-F703-4815-AE81-A3BB192660E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29" creationId="{9C88841E-CBFF-4D7F-83C8-33A43EAFF1D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43" creationId="{BE3E1E83-81E6-46C7-B8F0-18C962AF0D8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44" creationId="{ADFDB8E0-FF23-4C0E-8F2F-EF4D5D13CF4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51" creationId="{DB9759C8-7244-4B29-88FA-1796D1C17F20}"/>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52" creationId="{DDC9DDD1-399A-4496-87E1-C05227843EA1}"/>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63" creationId="{FF2392FC-763C-421E-A521-72D472E33258}"/>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77" creationId="{34563134-3BE5-4DC9-AD8E-7E859C620D5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78" creationId="{39D40BC5-9D52-4D8C-8E84-74FC6B7CF1AD}"/>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79" creationId="{D2FE821C-98C4-46C1-8E37-D100E4A3020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80" creationId="{FB3398B4-6B79-4615-A3C4-BB65238D7AC8}"/>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202" creationId="{8D61830D-68CD-42FD-A621-574922C523EF}"/>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203" creationId="{E812928C-C8F5-43EF-B092-74CAEE1C8BD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204" creationId="{95E393F2-3E0F-43D4-B7B4-3CC7C122C4C5}"/>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5" creationId="{A3280D2D-AD81-4945-A2F3-E4696F7E9DDE}"/>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6" creationId="{C7AF59D2-D1FC-41C0-AFCA-40387CF0ADD2}"/>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7" creationId="{BEDAF3E8-9F98-41B0-B94D-C0D4BB594E74}"/>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9" creationId="{92C657AF-E5CB-4744-A3F7-E0EB05AC6D51}"/>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40" creationId="{8FA2B956-BF13-4FF4-8BE4-44DDF95205CB}"/>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41" creationId="{76E5A6CF-9149-4854-A49F-EB26A5B0FC3C}"/>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58" creationId="{CA10A93F-ADBD-4B80-8111-559F7BC18A45}"/>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59" creationId="{E1E05D01-8673-44A9-9463-2EF992FB6DE6}"/>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60" creationId="{79F7BB5D-FA61-4475-925B-1CD99392B6D2}"/>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61" creationId="{EEE4F570-6A51-488D-848C-F31A8D120903}"/>
          </ac:grpSpMkLst>
        </pc:grpChg>
        <pc:inkChg chg="mod">
          <ac:chgData name="TAN Mei Yi [Harrisdale Senior High School]" userId="f9f029c9-d743-4d60-9f2c-e74bdec1ab07" providerId="ADAL" clId="{BE748641-BAA5-4CB8-8601-C052C5788043}" dt="2023-03-03T05:23:18.784" v="616" actId="164"/>
          <ac:inkMkLst>
            <pc:docMk/>
            <pc:sldMk cId="979343826" sldId="298"/>
            <ac:inkMk id="17" creationId="{D0DBB627-3BE2-4699-A7E6-05F575E2E84F}"/>
          </ac:inkMkLst>
        </pc:inkChg>
        <pc:inkChg chg="mod">
          <ac:chgData name="TAN Mei Yi [Harrisdale Senior High School]" userId="f9f029c9-d743-4d60-9f2c-e74bdec1ab07" providerId="ADAL" clId="{BE748641-BAA5-4CB8-8601-C052C5788043}" dt="2023-03-03T05:23:18.784" v="616" actId="164"/>
          <ac:inkMkLst>
            <pc:docMk/>
            <pc:sldMk cId="979343826" sldId="298"/>
            <ac:inkMk id="76" creationId="{C3034485-57E5-4C23-AF22-BCD584B76F0F}"/>
          </ac:inkMkLst>
        </pc:inkChg>
        <pc:inkChg chg="mod">
          <ac:chgData name="TAN Mei Yi [Harrisdale Senior High School]" userId="f9f029c9-d743-4d60-9f2c-e74bdec1ab07" providerId="ADAL" clId="{BE748641-BAA5-4CB8-8601-C052C5788043}" dt="2023-03-03T05:23:18.784" v="616" actId="164"/>
          <ac:inkMkLst>
            <pc:docMk/>
            <pc:sldMk cId="979343826" sldId="298"/>
            <ac:inkMk id="103" creationId="{F89503EA-CAE7-4ECA-9227-AACF03068EC0}"/>
          </ac:inkMkLst>
        </pc:inkChg>
        <pc:inkChg chg="mod">
          <ac:chgData name="TAN Mei Yi [Harrisdale Senior High School]" userId="f9f029c9-d743-4d60-9f2c-e74bdec1ab07" providerId="ADAL" clId="{BE748641-BAA5-4CB8-8601-C052C5788043}" dt="2023-03-03T05:23:18.784" v="616" actId="164"/>
          <ac:inkMkLst>
            <pc:docMk/>
            <pc:sldMk cId="979343826" sldId="298"/>
            <ac:inkMk id="104" creationId="{2EE15E36-0485-44FB-926C-88B68C5DDE6A}"/>
          </ac:inkMkLst>
        </pc:inkChg>
        <pc:inkChg chg="mod">
          <ac:chgData name="TAN Mei Yi [Harrisdale Senior High School]" userId="f9f029c9-d743-4d60-9f2c-e74bdec1ab07" providerId="ADAL" clId="{BE748641-BAA5-4CB8-8601-C052C5788043}" dt="2023-03-03T05:23:18.784" v="616" actId="164"/>
          <ac:inkMkLst>
            <pc:docMk/>
            <pc:sldMk cId="979343826" sldId="298"/>
            <ac:inkMk id="164" creationId="{AB47E7B1-2F8D-4995-A02E-63428BE57CD0}"/>
          </ac:inkMkLst>
        </pc:inkChg>
      </pc:sldChg>
      <pc:sldChg chg="addSp delSp modSp add mod delAnim modAnim">
        <pc:chgData name="TAN Mei Yi [Harrisdale Senior High School]" userId="f9f029c9-d743-4d60-9f2c-e74bdec1ab07" providerId="ADAL" clId="{BE748641-BAA5-4CB8-8601-C052C5788043}" dt="2023-03-03T06:49:30.350" v="1525" actId="478"/>
        <pc:sldMkLst>
          <pc:docMk/>
          <pc:sldMk cId="191237462" sldId="299"/>
        </pc:sldMkLst>
        <pc:spChg chg="del">
          <ac:chgData name="TAN Mei Yi [Harrisdale Senior High School]" userId="f9f029c9-d743-4d60-9f2c-e74bdec1ab07" providerId="ADAL" clId="{BE748641-BAA5-4CB8-8601-C052C5788043}" dt="2023-03-03T06:35:45.592" v="1051" actId="478"/>
          <ac:spMkLst>
            <pc:docMk/>
            <pc:sldMk cId="191237462" sldId="299"/>
            <ac:spMk id="4" creationId="{6A67D272-4638-433F-A8A5-0A6E4F813415}"/>
          </ac:spMkLst>
        </pc:spChg>
        <pc:spChg chg="del">
          <ac:chgData name="TAN Mei Yi [Harrisdale Senior High School]" userId="f9f029c9-d743-4d60-9f2c-e74bdec1ab07" providerId="ADAL" clId="{BE748641-BAA5-4CB8-8601-C052C5788043}" dt="2023-03-03T06:35:56.125" v="1054" actId="478"/>
          <ac:spMkLst>
            <pc:docMk/>
            <pc:sldMk cId="191237462" sldId="299"/>
            <ac:spMk id="5" creationId="{1154E4D5-B37F-4F3B-B0F6-FD4FE3A75340}"/>
          </ac:spMkLst>
        </pc:spChg>
        <pc:spChg chg="add mod">
          <ac:chgData name="TAN Mei Yi [Harrisdale Senior High School]" userId="f9f029c9-d743-4d60-9f2c-e74bdec1ab07" providerId="ADAL" clId="{BE748641-BAA5-4CB8-8601-C052C5788043}" dt="2023-03-03T06:35:46.164" v="1052"/>
          <ac:spMkLst>
            <pc:docMk/>
            <pc:sldMk cId="191237462" sldId="299"/>
            <ac:spMk id="8" creationId="{BFDCF061-FFF3-1C71-003E-AE504F7BC4A1}"/>
          </ac:spMkLst>
        </pc:spChg>
        <pc:spChg chg="add del mod">
          <ac:chgData name="TAN Mei Yi [Harrisdale Senior High School]" userId="f9f029c9-d743-4d60-9f2c-e74bdec1ab07" providerId="ADAL" clId="{BE748641-BAA5-4CB8-8601-C052C5788043}" dt="2023-03-03T06:35:59.162" v="1056" actId="478"/>
          <ac:spMkLst>
            <pc:docMk/>
            <pc:sldMk cId="191237462" sldId="299"/>
            <ac:spMk id="10" creationId="{D7A8DA82-E23D-9641-0812-37B0D4158BE7}"/>
          </ac:spMkLst>
        </pc:spChg>
        <pc:spChg chg="add mod">
          <ac:chgData name="TAN Mei Yi [Harrisdale Senior High School]" userId="f9f029c9-d743-4d60-9f2c-e74bdec1ab07" providerId="ADAL" clId="{BE748641-BAA5-4CB8-8601-C052C5788043}" dt="2023-03-03T06:43:30.863" v="1380" actId="20577"/>
          <ac:spMkLst>
            <pc:docMk/>
            <pc:sldMk cId="191237462" sldId="299"/>
            <ac:spMk id="11" creationId="{334B7D5A-837A-E048-E0AF-C08228EFFDF7}"/>
          </ac:spMkLst>
        </pc:spChg>
        <pc:spChg chg="add mod">
          <ac:chgData name="TAN Mei Yi [Harrisdale Senior High School]" userId="f9f029c9-d743-4d60-9f2c-e74bdec1ab07" providerId="ADAL" clId="{BE748641-BAA5-4CB8-8601-C052C5788043}" dt="2023-03-03T06:38:20.924" v="1207" actId="1076"/>
          <ac:spMkLst>
            <pc:docMk/>
            <pc:sldMk cId="191237462" sldId="299"/>
            <ac:spMk id="12" creationId="{AC781CDD-5C8E-911A-E477-B7BE95F2A7E4}"/>
          </ac:spMkLst>
        </pc:spChg>
        <pc:spChg chg="add del mod">
          <ac:chgData name="TAN Mei Yi [Harrisdale Senior High School]" userId="f9f029c9-d743-4d60-9f2c-e74bdec1ab07" providerId="ADAL" clId="{BE748641-BAA5-4CB8-8601-C052C5788043}" dt="2023-03-03T06:38:48.657" v="1228" actId="478"/>
          <ac:spMkLst>
            <pc:docMk/>
            <pc:sldMk cId="191237462" sldId="299"/>
            <ac:spMk id="13" creationId="{D686A7D4-EF9C-5181-F756-50625B561C7F}"/>
          </ac:spMkLst>
        </pc:spChg>
        <pc:spChg chg="add mod">
          <ac:chgData name="TAN Mei Yi [Harrisdale Senior High School]" userId="f9f029c9-d743-4d60-9f2c-e74bdec1ab07" providerId="ADAL" clId="{BE748641-BAA5-4CB8-8601-C052C5788043}" dt="2023-03-03T06:39:01.059" v="1233" actId="1076"/>
          <ac:spMkLst>
            <pc:docMk/>
            <pc:sldMk cId="191237462" sldId="299"/>
            <ac:spMk id="14" creationId="{AF025B58-784C-E75B-FC73-C7EF037C689D}"/>
          </ac:spMkLst>
        </pc:spChg>
        <pc:spChg chg="add mod">
          <ac:chgData name="TAN Mei Yi [Harrisdale Senior High School]" userId="f9f029c9-d743-4d60-9f2c-e74bdec1ab07" providerId="ADAL" clId="{BE748641-BAA5-4CB8-8601-C052C5788043}" dt="2023-03-03T06:39:48.901" v="1264" actId="1076"/>
          <ac:spMkLst>
            <pc:docMk/>
            <pc:sldMk cId="191237462" sldId="299"/>
            <ac:spMk id="15" creationId="{A47CA0B3-6BAC-2B9F-4FB3-AEF4811AA355}"/>
          </ac:spMkLst>
        </pc:spChg>
        <pc:spChg chg="add mod">
          <ac:chgData name="TAN Mei Yi [Harrisdale Senior High School]" userId="f9f029c9-d743-4d60-9f2c-e74bdec1ab07" providerId="ADAL" clId="{BE748641-BAA5-4CB8-8601-C052C5788043}" dt="2023-03-03T06:39:44.367" v="1263" actId="1076"/>
          <ac:spMkLst>
            <pc:docMk/>
            <pc:sldMk cId="191237462" sldId="299"/>
            <ac:spMk id="16" creationId="{900D3DE2-3CBC-C265-0AAE-2E1C48ED02D9}"/>
          </ac:spMkLst>
        </pc:spChg>
        <pc:spChg chg="add mod">
          <ac:chgData name="TAN Mei Yi [Harrisdale Senior High School]" userId="f9f029c9-d743-4d60-9f2c-e74bdec1ab07" providerId="ADAL" clId="{BE748641-BAA5-4CB8-8601-C052C5788043}" dt="2023-03-03T06:42:51.891" v="1356" actId="6549"/>
          <ac:spMkLst>
            <pc:docMk/>
            <pc:sldMk cId="191237462" sldId="299"/>
            <ac:spMk id="17" creationId="{9709DC17-CB7B-B9BB-0552-D1DE6463F486}"/>
          </ac:spMkLst>
        </pc:spChg>
        <pc:spChg chg="add mod">
          <ac:chgData name="TAN Mei Yi [Harrisdale Senior High School]" userId="f9f029c9-d743-4d60-9f2c-e74bdec1ab07" providerId="ADAL" clId="{BE748641-BAA5-4CB8-8601-C052C5788043}" dt="2023-03-03T06:43:36.342" v="1383" actId="1076"/>
          <ac:spMkLst>
            <pc:docMk/>
            <pc:sldMk cId="191237462" sldId="299"/>
            <ac:spMk id="18" creationId="{F0F73A2C-898B-19DC-32C5-5A2A0F5A7E70}"/>
          </ac:spMkLst>
        </pc:spChg>
        <pc:spChg chg="add mod">
          <ac:chgData name="TAN Mei Yi [Harrisdale Senior High School]" userId="f9f029c9-d743-4d60-9f2c-e74bdec1ab07" providerId="ADAL" clId="{BE748641-BAA5-4CB8-8601-C052C5788043}" dt="2023-03-03T06:43:08.201" v="1366" actId="20577"/>
          <ac:spMkLst>
            <pc:docMk/>
            <pc:sldMk cId="191237462" sldId="299"/>
            <ac:spMk id="19" creationId="{B0627067-C337-5A55-851E-9A1BA7E519BF}"/>
          </ac:spMkLst>
        </pc:spChg>
        <pc:spChg chg="add mod">
          <ac:chgData name="TAN Mei Yi [Harrisdale Senior High School]" userId="f9f029c9-d743-4d60-9f2c-e74bdec1ab07" providerId="ADAL" clId="{BE748641-BAA5-4CB8-8601-C052C5788043}" dt="2023-03-03T06:43:11.338" v="1368" actId="20577"/>
          <ac:spMkLst>
            <pc:docMk/>
            <pc:sldMk cId="191237462" sldId="299"/>
            <ac:spMk id="20" creationId="{FF2B96DE-B260-C238-285E-658BF08435C5}"/>
          </ac:spMkLst>
        </pc:spChg>
        <pc:spChg chg="add mod">
          <ac:chgData name="TAN Mei Yi [Harrisdale Senior High School]" userId="f9f029c9-d743-4d60-9f2c-e74bdec1ab07" providerId="ADAL" clId="{BE748641-BAA5-4CB8-8601-C052C5788043}" dt="2023-03-03T06:43:16.048" v="1372" actId="20577"/>
          <ac:spMkLst>
            <pc:docMk/>
            <pc:sldMk cId="191237462" sldId="299"/>
            <ac:spMk id="21" creationId="{D8C2749D-1210-F3B8-C284-87D0DF173A7B}"/>
          </ac:spMkLst>
        </pc:spChg>
        <pc:spChg chg="add mod">
          <ac:chgData name="TAN Mei Yi [Harrisdale Senior High School]" userId="f9f029c9-d743-4d60-9f2c-e74bdec1ab07" providerId="ADAL" clId="{BE748641-BAA5-4CB8-8601-C052C5788043}" dt="2023-03-03T06:44:50.573" v="1435" actId="20577"/>
          <ac:spMkLst>
            <pc:docMk/>
            <pc:sldMk cId="191237462" sldId="299"/>
            <ac:spMk id="22" creationId="{75C13F53-6F9F-4EC2-6C71-49F71E73792A}"/>
          </ac:spMkLst>
        </pc:spChg>
        <pc:spChg chg="add mod">
          <ac:chgData name="TAN Mei Yi [Harrisdale Senior High School]" userId="f9f029c9-d743-4d60-9f2c-e74bdec1ab07" providerId="ADAL" clId="{BE748641-BAA5-4CB8-8601-C052C5788043}" dt="2023-03-03T06:46:22.501" v="1503" actId="1076"/>
          <ac:spMkLst>
            <pc:docMk/>
            <pc:sldMk cId="191237462" sldId="299"/>
            <ac:spMk id="23" creationId="{E595F394-52A3-A4AC-7142-1A5A115BBEB8}"/>
          </ac:spMkLst>
        </pc:spChg>
        <pc:spChg chg="add mod">
          <ac:chgData name="TAN Mei Yi [Harrisdale Senior High School]" userId="f9f029c9-d743-4d60-9f2c-e74bdec1ab07" providerId="ADAL" clId="{BE748641-BAA5-4CB8-8601-C052C5788043}" dt="2023-03-03T06:46:27.728" v="1504" actId="1076"/>
          <ac:spMkLst>
            <pc:docMk/>
            <pc:sldMk cId="191237462" sldId="299"/>
            <ac:spMk id="24" creationId="{1191AAC0-3EA6-109F-1E96-899484CD4955}"/>
          </ac:spMkLst>
        </pc:spChg>
        <pc:spChg chg="add mod">
          <ac:chgData name="TAN Mei Yi [Harrisdale Senior High School]" userId="f9f029c9-d743-4d60-9f2c-e74bdec1ab07" providerId="ADAL" clId="{BE748641-BAA5-4CB8-8601-C052C5788043}" dt="2023-03-03T06:48:44.116" v="1512" actId="20577"/>
          <ac:spMkLst>
            <pc:docMk/>
            <pc:sldMk cId="191237462" sldId="299"/>
            <ac:spMk id="25" creationId="{6F29E106-110F-DC52-8427-416E7D63566E}"/>
          </ac:spMkLst>
        </pc:spChg>
        <pc:spChg chg="add mod">
          <ac:chgData name="TAN Mei Yi [Harrisdale Senior High School]" userId="f9f029c9-d743-4d60-9f2c-e74bdec1ab07" providerId="ADAL" clId="{BE748641-BAA5-4CB8-8601-C052C5788043}" dt="2023-03-03T06:49:25.131" v="1524" actId="14100"/>
          <ac:spMkLst>
            <pc:docMk/>
            <pc:sldMk cId="191237462" sldId="299"/>
            <ac:spMk id="26" creationId="{98D67925-A6D7-E1E4-CB38-036958876288}"/>
          </ac:spMkLst>
        </pc:spChg>
        <pc:picChg chg="add del">
          <ac:chgData name="TAN Mei Yi [Harrisdale Senior High School]" userId="f9f029c9-d743-4d60-9f2c-e74bdec1ab07" providerId="ADAL" clId="{BE748641-BAA5-4CB8-8601-C052C5788043}" dt="2023-03-03T05:34:11.538" v="621" actId="478"/>
          <ac:picMkLst>
            <pc:docMk/>
            <pc:sldMk cId="191237462" sldId="299"/>
            <ac:picMk id="3" creationId="{18D322F7-B267-8227-C2D4-3269FD2DAEE2}"/>
          </ac:picMkLst>
        </pc:picChg>
        <pc:picChg chg="add del mod">
          <ac:chgData name="TAN Mei Yi [Harrisdale Senior High School]" userId="f9f029c9-d743-4d60-9f2c-e74bdec1ab07" providerId="ADAL" clId="{BE748641-BAA5-4CB8-8601-C052C5788043}" dt="2023-03-03T06:49:30.350" v="1525" actId="478"/>
          <ac:picMkLst>
            <pc:docMk/>
            <pc:sldMk cId="191237462" sldId="299"/>
            <ac:picMk id="7" creationId="{25C60861-5B13-2B7C-8CF7-1BD37491BEB6}"/>
          </ac:picMkLst>
        </pc:picChg>
      </pc:sldChg>
      <pc:sldChg chg="modSp add del mod">
        <pc:chgData name="TAN Mei Yi [Harrisdale Senior High School]" userId="f9f029c9-d743-4d60-9f2c-e74bdec1ab07" providerId="ADAL" clId="{BE748641-BAA5-4CB8-8601-C052C5788043}" dt="2023-03-03T05:21:41.723" v="607" actId="47"/>
        <pc:sldMkLst>
          <pc:docMk/>
          <pc:sldMk cId="845327568" sldId="299"/>
        </pc:sldMkLst>
        <pc:spChg chg="mod">
          <ac:chgData name="TAN Mei Yi [Harrisdale Senior High School]" userId="f9f029c9-d743-4d60-9f2c-e74bdec1ab07" providerId="ADAL" clId="{BE748641-BAA5-4CB8-8601-C052C5788043}" dt="2023-03-03T05:07:28.408" v="278" actId="207"/>
          <ac:spMkLst>
            <pc:docMk/>
            <pc:sldMk cId="845327568" sldId="299"/>
            <ac:spMk id="4" creationId="{034BE949-EDF7-4E0F-AF8E-55EB860A102C}"/>
          </ac:spMkLst>
        </pc:spChg>
      </pc:sldChg>
      <pc:sldChg chg="addSp delSp modSp add mod ord delAnim modAnim">
        <pc:chgData name="TAN Mei Yi [Harrisdale Senior High School]" userId="f9f029c9-d743-4d60-9f2c-e74bdec1ab07" providerId="ADAL" clId="{BE748641-BAA5-4CB8-8601-C052C5788043}" dt="2023-03-03T07:02:17.043" v="1968" actId="478"/>
        <pc:sldMkLst>
          <pc:docMk/>
          <pc:sldMk cId="2992472590" sldId="300"/>
        </pc:sldMkLst>
        <pc:spChg chg="mod">
          <ac:chgData name="TAN Mei Yi [Harrisdale Senior High School]" userId="f9f029c9-d743-4d60-9f2c-e74bdec1ab07" providerId="ADAL" clId="{BE748641-BAA5-4CB8-8601-C052C5788043}" dt="2023-03-03T06:57:22.529" v="1804" actId="207"/>
          <ac:spMkLst>
            <pc:docMk/>
            <pc:sldMk cId="2992472590" sldId="300"/>
            <ac:spMk id="4" creationId="{6A67D272-4638-433F-A8A5-0A6E4F813415}"/>
          </ac:spMkLst>
        </pc:spChg>
        <pc:spChg chg="del">
          <ac:chgData name="TAN Mei Yi [Harrisdale Senior High School]" userId="f9f029c9-d743-4d60-9f2c-e74bdec1ab07" providerId="ADAL" clId="{BE748641-BAA5-4CB8-8601-C052C5788043}" dt="2023-03-03T06:57:25.268" v="1805" actId="478"/>
          <ac:spMkLst>
            <pc:docMk/>
            <pc:sldMk cId="2992472590" sldId="300"/>
            <ac:spMk id="5" creationId="{1154E4D5-B37F-4F3B-B0F6-FD4FE3A75340}"/>
          </ac:spMkLst>
        </pc:spChg>
        <pc:spChg chg="add del mod">
          <ac:chgData name="TAN Mei Yi [Harrisdale Senior High School]" userId="f9f029c9-d743-4d60-9f2c-e74bdec1ab07" providerId="ADAL" clId="{BE748641-BAA5-4CB8-8601-C052C5788043}" dt="2023-03-03T06:57:27.225" v="1806" actId="478"/>
          <ac:spMkLst>
            <pc:docMk/>
            <pc:sldMk cId="2992472590" sldId="300"/>
            <ac:spMk id="6" creationId="{4201EB92-319D-49B8-D3C9-96EDA3ACB717}"/>
          </ac:spMkLst>
        </pc:spChg>
        <pc:spChg chg="add mod">
          <ac:chgData name="TAN Mei Yi [Harrisdale Senior High School]" userId="f9f029c9-d743-4d60-9f2c-e74bdec1ab07" providerId="ADAL" clId="{BE748641-BAA5-4CB8-8601-C052C5788043}" dt="2023-03-03T06:58:36.937" v="1837" actId="14100"/>
          <ac:spMkLst>
            <pc:docMk/>
            <pc:sldMk cId="2992472590" sldId="300"/>
            <ac:spMk id="7" creationId="{2C1EA5AA-33A5-659C-0EC2-C682C09262BD}"/>
          </ac:spMkLst>
        </pc:spChg>
        <pc:spChg chg="add mod">
          <ac:chgData name="TAN Mei Yi [Harrisdale Senior High School]" userId="f9f029c9-d743-4d60-9f2c-e74bdec1ab07" providerId="ADAL" clId="{BE748641-BAA5-4CB8-8601-C052C5788043}" dt="2023-03-03T06:59:15.505" v="1871" actId="207"/>
          <ac:spMkLst>
            <pc:docMk/>
            <pc:sldMk cId="2992472590" sldId="300"/>
            <ac:spMk id="8" creationId="{82C20E72-45E9-D3BE-CDDD-1E1D93F0E9B6}"/>
          </ac:spMkLst>
        </pc:spChg>
        <pc:spChg chg="add mod">
          <ac:chgData name="TAN Mei Yi [Harrisdale Senior High School]" userId="f9f029c9-d743-4d60-9f2c-e74bdec1ab07" providerId="ADAL" clId="{BE748641-BAA5-4CB8-8601-C052C5788043}" dt="2023-03-03T06:59:35.494" v="1882" actId="20577"/>
          <ac:spMkLst>
            <pc:docMk/>
            <pc:sldMk cId="2992472590" sldId="300"/>
            <ac:spMk id="9" creationId="{7632FEF7-71A6-E3AF-A0D8-F50BE409ED88}"/>
          </ac:spMkLst>
        </pc:spChg>
        <pc:spChg chg="add mod">
          <ac:chgData name="TAN Mei Yi [Harrisdale Senior High School]" userId="f9f029c9-d743-4d60-9f2c-e74bdec1ab07" providerId="ADAL" clId="{BE748641-BAA5-4CB8-8601-C052C5788043}" dt="2023-03-03T07:00:29.635" v="1924" actId="1076"/>
          <ac:spMkLst>
            <pc:docMk/>
            <pc:sldMk cId="2992472590" sldId="300"/>
            <ac:spMk id="10" creationId="{3F5F7F4B-38D4-BBB1-C088-2AB41CF1E780}"/>
          </ac:spMkLst>
        </pc:spChg>
        <pc:spChg chg="add mod">
          <ac:chgData name="TAN Mei Yi [Harrisdale Senior High School]" userId="f9f029c9-d743-4d60-9f2c-e74bdec1ab07" providerId="ADAL" clId="{BE748641-BAA5-4CB8-8601-C052C5788043}" dt="2023-03-03T07:01:53.994" v="1960" actId="1076"/>
          <ac:spMkLst>
            <pc:docMk/>
            <pc:sldMk cId="2992472590" sldId="300"/>
            <ac:spMk id="11" creationId="{1B417EAE-F3DE-C4DE-7B35-6BA7E50844E9}"/>
          </ac:spMkLst>
        </pc:spChg>
        <pc:spChg chg="add mod">
          <ac:chgData name="TAN Mei Yi [Harrisdale Senior High School]" userId="f9f029c9-d743-4d60-9f2c-e74bdec1ab07" providerId="ADAL" clId="{BE748641-BAA5-4CB8-8601-C052C5788043}" dt="2023-03-03T07:01:56.544" v="1961" actId="14100"/>
          <ac:spMkLst>
            <pc:docMk/>
            <pc:sldMk cId="2992472590" sldId="300"/>
            <ac:spMk id="12" creationId="{2E49ACE6-73E3-98A5-8470-4D39B13205C7}"/>
          </ac:spMkLst>
        </pc:spChg>
        <pc:spChg chg="add mod">
          <ac:chgData name="TAN Mei Yi [Harrisdale Senior High School]" userId="f9f029c9-d743-4d60-9f2c-e74bdec1ab07" providerId="ADAL" clId="{BE748641-BAA5-4CB8-8601-C052C5788043}" dt="2023-03-03T07:02:15.140" v="1967" actId="1076"/>
          <ac:spMkLst>
            <pc:docMk/>
            <pc:sldMk cId="2992472590" sldId="300"/>
            <ac:spMk id="13" creationId="{45CCDD36-3A42-8352-6326-0BEDBAC28115}"/>
          </ac:spMkLst>
        </pc:spChg>
        <pc:picChg chg="del mod">
          <ac:chgData name="TAN Mei Yi [Harrisdale Senior High School]" userId="f9f029c9-d743-4d60-9f2c-e74bdec1ab07" providerId="ADAL" clId="{BE748641-BAA5-4CB8-8601-C052C5788043}" dt="2023-03-03T07:02:17.043" v="1968" actId="478"/>
          <ac:picMkLst>
            <pc:docMk/>
            <pc:sldMk cId="2992472590" sldId="300"/>
            <ac:picMk id="3" creationId="{18D322F7-B267-8227-C2D4-3269FD2DAEE2}"/>
          </ac:picMkLst>
        </pc:picChg>
      </pc:sldChg>
      <pc:sldChg chg="addSp delSp modSp add mod delAnim modAnim">
        <pc:chgData name="TAN Mei Yi [Harrisdale Senior High School]" userId="f9f029c9-d743-4d60-9f2c-e74bdec1ab07" providerId="ADAL" clId="{BE748641-BAA5-4CB8-8601-C052C5788043}" dt="2023-03-03T07:03:59.411" v="2017" actId="478"/>
        <pc:sldMkLst>
          <pc:docMk/>
          <pc:sldMk cId="294611452" sldId="301"/>
        </pc:sldMkLst>
        <pc:spChg chg="del">
          <ac:chgData name="TAN Mei Yi [Harrisdale Senior High School]" userId="f9f029c9-d743-4d60-9f2c-e74bdec1ab07" providerId="ADAL" clId="{BE748641-BAA5-4CB8-8601-C052C5788043}" dt="2023-03-03T06:49:50.754" v="1526" actId="478"/>
          <ac:spMkLst>
            <pc:docMk/>
            <pc:sldMk cId="294611452" sldId="301"/>
            <ac:spMk id="4" creationId="{6A67D272-4638-433F-A8A5-0A6E4F813415}"/>
          </ac:spMkLst>
        </pc:spChg>
        <pc:spChg chg="del">
          <ac:chgData name="TAN Mei Yi [Harrisdale Senior High School]" userId="f9f029c9-d743-4d60-9f2c-e74bdec1ab07" providerId="ADAL" clId="{BE748641-BAA5-4CB8-8601-C052C5788043}" dt="2023-03-03T06:49:50.754" v="1526" actId="478"/>
          <ac:spMkLst>
            <pc:docMk/>
            <pc:sldMk cId="294611452" sldId="301"/>
            <ac:spMk id="5" creationId="{1154E4D5-B37F-4F3B-B0F6-FD4FE3A75340}"/>
          </ac:spMkLst>
        </pc:spChg>
        <pc:spChg chg="add del mod">
          <ac:chgData name="TAN Mei Yi [Harrisdale Senior High School]" userId="f9f029c9-d743-4d60-9f2c-e74bdec1ab07" providerId="ADAL" clId="{BE748641-BAA5-4CB8-8601-C052C5788043}" dt="2023-03-03T06:49:53.325" v="1528" actId="478"/>
          <ac:spMkLst>
            <pc:docMk/>
            <pc:sldMk cId="294611452" sldId="301"/>
            <ac:spMk id="8" creationId="{FC1C3B55-B96D-5AC5-BC7E-19162DAB134D}"/>
          </ac:spMkLst>
        </pc:spChg>
        <pc:spChg chg="add mod">
          <ac:chgData name="TAN Mei Yi [Harrisdale Senior High School]" userId="f9f029c9-d743-4d60-9f2c-e74bdec1ab07" providerId="ADAL" clId="{BE748641-BAA5-4CB8-8601-C052C5788043}" dt="2023-03-03T06:49:51.115" v="1527"/>
          <ac:spMkLst>
            <pc:docMk/>
            <pc:sldMk cId="294611452" sldId="301"/>
            <ac:spMk id="9" creationId="{A3D65A8A-522A-CB4C-A3AE-0C0A061055C7}"/>
          </ac:spMkLst>
        </pc:spChg>
        <pc:spChg chg="add mod">
          <ac:chgData name="TAN Mei Yi [Harrisdale Senior High School]" userId="f9f029c9-d743-4d60-9f2c-e74bdec1ab07" providerId="ADAL" clId="{BE748641-BAA5-4CB8-8601-C052C5788043}" dt="2023-03-03T07:03:03.120" v="1987" actId="20577"/>
          <ac:spMkLst>
            <pc:docMk/>
            <pc:sldMk cId="294611452" sldId="301"/>
            <ac:spMk id="10" creationId="{E4F93009-1147-798A-4D30-E33ADEDDB701}"/>
          </ac:spMkLst>
        </pc:spChg>
        <pc:spChg chg="add mod">
          <ac:chgData name="TAN Mei Yi [Harrisdale Senior High School]" userId="f9f029c9-d743-4d60-9f2c-e74bdec1ab07" providerId="ADAL" clId="{BE748641-BAA5-4CB8-8601-C052C5788043}" dt="2023-03-03T07:02:58.530" v="1985" actId="1076"/>
          <ac:spMkLst>
            <pc:docMk/>
            <pc:sldMk cId="294611452" sldId="301"/>
            <ac:spMk id="11" creationId="{1FC39BC6-4EAF-6DA3-59C3-F74508745DBC}"/>
          </ac:spMkLst>
        </pc:spChg>
        <pc:spChg chg="add mod">
          <ac:chgData name="TAN Mei Yi [Harrisdale Senior High School]" userId="f9f029c9-d743-4d60-9f2c-e74bdec1ab07" providerId="ADAL" clId="{BE748641-BAA5-4CB8-8601-C052C5788043}" dt="2023-03-03T07:03:21.306" v="1999" actId="1076"/>
          <ac:spMkLst>
            <pc:docMk/>
            <pc:sldMk cId="294611452" sldId="301"/>
            <ac:spMk id="12" creationId="{7933073D-5E24-EAD5-90ED-515CDF02A7E1}"/>
          </ac:spMkLst>
        </pc:spChg>
        <pc:spChg chg="add mod">
          <ac:chgData name="TAN Mei Yi [Harrisdale Senior High School]" userId="f9f029c9-d743-4d60-9f2c-e74bdec1ab07" providerId="ADAL" clId="{BE748641-BAA5-4CB8-8601-C052C5788043}" dt="2023-03-03T07:03:27.797" v="2006" actId="20577"/>
          <ac:spMkLst>
            <pc:docMk/>
            <pc:sldMk cId="294611452" sldId="301"/>
            <ac:spMk id="13" creationId="{4AF8C415-2315-0DB9-4A24-A58361A2E4D6}"/>
          </ac:spMkLst>
        </pc:spChg>
        <pc:spChg chg="add mod">
          <ac:chgData name="TAN Mei Yi [Harrisdale Senior High School]" userId="f9f029c9-d743-4d60-9f2c-e74bdec1ab07" providerId="ADAL" clId="{BE748641-BAA5-4CB8-8601-C052C5788043}" dt="2023-03-03T07:03:45.617" v="2011" actId="20577"/>
          <ac:spMkLst>
            <pc:docMk/>
            <pc:sldMk cId="294611452" sldId="301"/>
            <ac:spMk id="14" creationId="{C4690283-1947-FAD7-7E19-B8396CE1E8A2}"/>
          </ac:spMkLst>
        </pc:spChg>
        <pc:spChg chg="add mod">
          <ac:chgData name="TAN Mei Yi [Harrisdale Senior High School]" userId="f9f029c9-d743-4d60-9f2c-e74bdec1ab07" providerId="ADAL" clId="{BE748641-BAA5-4CB8-8601-C052C5788043}" dt="2023-03-03T07:03:57.628" v="2016" actId="14100"/>
          <ac:spMkLst>
            <pc:docMk/>
            <pc:sldMk cId="294611452" sldId="301"/>
            <ac:spMk id="15" creationId="{080ABF11-3A59-8702-FCA7-C8CB34C51376}"/>
          </ac:spMkLst>
        </pc:spChg>
        <pc:picChg chg="add del mod">
          <ac:chgData name="TAN Mei Yi [Harrisdale Senior High School]" userId="f9f029c9-d743-4d60-9f2c-e74bdec1ab07" providerId="ADAL" clId="{BE748641-BAA5-4CB8-8601-C052C5788043}" dt="2023-03-03T07:03:59.411" v="2017" actId="478"/>
          <ac:picMkLst>
            <pc:docMk/>
            <pc:sldMk cId="294611452" sldId="301"/>
            <ac:picMk id="3" creationId="{1D8B873D-F891-6F97-FCEA-29CF00C4CAFA}"/>
          </ac:picMkLst>
        </pc:picChg>
        <pc:picChg chg="del">
          <ac:chgData name="TAN Mei Yi [Harrisdale Senior High School]" userId="f9f029c9-d743-4d60-9f2c-e74bdec1ab07" providerId="ADAL" clId="{BE748641-BAA5-4CB8-8601-C052C5788043}" dt="2023-03-03T05:36:29.745" v="673" actId="478"/>
          <ac:picMkLst>
            <pc:docMk/>
            <pc:sldMk cId="294611452" sldId="301"/>
            <ac:picMk id="7" creationId="{25C60861-5B13-2B7C-8CF7-1BD37491BEB6}"/>
          </ac:picMkLst>
        </pc:picChg>
      </pc:sldChg>
      <pc:sldChg chg="addSp delSp modSp add mod ord delAnim modAnim">
        <pc:chgData name="TAN Mei Yi [Harrisdale Senior High School]" userId="f9f029c9-d743-4d60-9f2c-e74bdec1ab07" providerId="ADAL" clId="{BE748641-BAA5-4CB8-8601-C052C5788043}" dt="2023-03-03T06:55:45.431" v="1768"/>
        <pc:sldMkLst>
          <pc:docMk/>
          <pc:sldMk cId="2925934215" sldId="302"/>
        </pc:sldMkLst>
        <pc:picChg chg="add del mod">
          <ac:chgData name="TAN Mei Yi [Harrisdale Senior High School]" userId="f9f029c9-d743-4d60-9f2c-e74bdec1ab07" providerId="ADAL" clId="{BE748641-BAA5-4CB8-8601-C052C5788043}" dt="2023-03-03T06:31:33.446" v="1037" actId="478"/>
          <ac:picMkLst>
            <pc:docMk/>
            <pc:sldMk cId="2925934215" sldId="302"/>
            <ac:picMk id="3" creationId="{CA47C43B-66A1-05E9-E2FD-F144A3B5B73B}"/>
          </ac:picMkLst>
        </pc:picChg>
        <pc:picChg chg="add mod">
          <ac:chgData name="TAN Mei Yi [Harrisdale Senior High School]" userId="f9f029c9-d743-4d60-9f2c-e74bdec1ab07" providerId="ADAL" clId="{BE748641-BAA5-4CB8-8601-C052C5788043}" dt="2023-03-03T06:35:04.546" v="1048" actId="1076"/>
          <ac:picMkLst>
            <pc:docMk/>
            <pc:sldMk cId="2925934215" sldId="302"/>
            <ac:picMk id="4" creationId="{21733EE2-7353-AFD9-BB28-30C538EA3FC6}"/>
          </ac:picMkLst>
        </pc:picChg>
      </pc:sldChg>
      <pc:sldChg chg="add del ord">
        <pc:chgData name="TAN Mei Yi [Harrisdale Senior High School]" userId="f9f029c9-d743-4d60-9f2c-e74bdec1ab07" providerId="ADAL" clId="{BE748641-BAA5-4CB8-8601-C052C5788043}" dt="2023-03-03T06:52:55.069" v="1650" actId="47"/>
        <pc:sldMkLst>
          <pc:docMk/>
          <pc:sldMk cId="2732937407" sldId="303"/>
        </pc:sldMkLst>
      </pc:sldChg>
    </pc:docChg>
  </pc:docChgLst>
  <pc:docChgLst>
    <pc:chgData name="TAN Mei Yi [Harrisdale Senior High School]" userId="f9f029c9-d743-4d60-9f2c-e74bdec1ab07" providerId="ADAL" clId="{9C903BBF-100E-4DC9-84D4-A2D447277C9F}"/>
    <pc:docChg chg="undo custSel addSld delSld modSld">
      <pc:chgData name="TAN Mei Yi [Harrisdale Senior High School]" userId="f9f029c9-d743-4d60-9f2c-e74bdec1ab07" providerId="ADAL" clId="{9C903BBF-100E-4DC9-84D4-A2D447277C9F}" dt="2023-03-27T06:23:43.160" v="1402" actId="478"/>
      <pc:docMkLst>
        <pc:docMk/>
      </pc:docMkLst>
      <pc:sldChg chg="modSp mod">
        <pc:chgData name="TAN Mei Yi [Harrisdale Senior High School]" userId="f9f029c9-d743-4d60-9f2c-e74bdec1ab07" providerId="ADAL" clId="{9C903BBF-100E-4DC9-84D4-A2D447277C9F}" dt="2023-03-21T02:34:35.678" v="1242" actId="20577"/>
        <pc:sldMkLst>
          <pc:docMk/>
          <pc:sldMk cId="3000480193" sldId="288"/>
        </pc:sldMkLst>
        <pc:spChg chg="mod">
          <ac:chgData name="TAN Mei Yi [Harrisdale Senior High School]" userId="f9f029c9-d743-4d60-9f2c-e74bdec1ab07" providerId="ADAL" clId="{9C903BBF-100E-4DC9-84D4-A2D447277C9F}" dt="2023-03-21T02:34:35.678" v="1242" actId="20577"/>
          <ac:spMkLst>
            <pc:docMk/>
            <pc:sldMk cId="3000480193" sldId="288"/>
            <ac:spMk id="5" creationId="{00000000-0000-0000-0000-000000000000}"/>
          </ac:spMkLst>
        </pc:spChg>
      </pc:sldChg>
      <pc:sldChg chg="modSp mod">
        <pc:chgData name="TAN Mei Yi [Harrisdale Senior High School]" userId="f9f029c9-d743-4d60-9f2c-e74bdec1ab07" providerId="ADAL" clId="{9C903BBF-100E-4DC9-84D4-A2D447277C9F}" dt="2023-03-21T22:59:13.423" v="1398" actId="20577"/>
        <pc:sldMkLst>
          <pc:docMk/>
          <pc:sldMk cId="2226349418" sldId="292"/>
        </pc:sldMkLst>
        <pc:spChg chg="mod">
          <ac:chgData name="TAN Mei Yi [Harrisdale Senior High School]" userId="f9f029c9-d743-4d60-9f2c-e74bdec1ab07" providerId="ADAL" clId="{9C903BBF-100E-4DC9-84D4-A2D447277C9F}" dt="2023-03-21T22:59:13.423" v="1398" actId="20577"/>
          <ac:spMkLst>
            <pc:docMk/>
            <pc:sldMk cId="2226349418" sldId="292"/>
            <ac:spMk id="22" creationId="{046BE2BE-401B-43B6-9F59-E6AE635E14BD}"/>
          </ac:spMkLst>
        </pc:spChg>
      </pc:sldChg>
      <pc:sldChg chg="del">
        <pc:chgData name="TAN Mei Yi [Harrisdale Senior High School]" userId="f9f029c9-d743-4d60-9f2c-e74bdec1ab07" providerId="ADAL" clId="{9C903BBF-100E-4DC9-84D4-A2D447277C9F}" dt="2023-03-21T01:55:26.629" v="32" actId="47"/>
        <pc:sldMkLst>
          <pc:docMk/>
          <pc:sldMk cId="3554718882" sldId="548"/>
        </pc:sldMkLst>
      </pc:sldChg>
      <pc:sldChg chg="modSp add del mod">
        <pc:chgData name="TAN Mei Yi [Harrisdale Senior High School]" userId="f9f029c9-d743-4d60-9f2c-e74bdec1ab07" providerId="ADAL" clId="{9C903BBF-100E-4DC9-84D4-A2D447277C9F}" dt="2023-03-21T01:59:54.949" v="62" actId="20577"/>
        <pc:sldMkLst>
          <pc:docMk/>
          <pc:sldMk cId="3063221053" sldId="554"/>
        </pc:sldMkLst>
        <pc:spChg chg="mod">
          <ac:chgData name="TAN Mei Yi [Harrisdale Senior High School]" userId="f9f029c9-d743-4d60-9f2c-e74bdec1ab07" providerId="ADAL" clId="{9C903BBF-100E-4DC9-84D4-A2D447277C9F}" dt="2023-03-21T01:59:54.949" v="62" actId="20577"/>
          <ac:spMkLst>
            <pc:docMk/>
            <pc:sldMk cId="3063221053" sldId="554"/>
            <ac:spMk id="20" creationId="{9EBEE264-396E-4E54-8000-6F24F770F99A}"/>
          </ac:spMkLst>
        </pc:spChg>
      </pc:sldChg>
      <pc:sldChg chg="add del">
        <pc:chgData name="TAN Mei Yi [Harrisdale Senior High School]" userId="f9f029c9-d743-4d60-9f2c-e74bdec1ab07" providerId="ADAL" clId="{9C903BBF-100E-4DC9-84D4-A2D447277C9F}" dt="2023-03-21T01:57:39.629" v="34" actId="47"/>
        <pc:sldMkLst>
          <pc:docMk/>
          <pc:sldMk cId="1456134182" sldId="555"/>
        </pc:sldMkLst>
      </pc:sldChg>
      <pc:sldChg chg="del">
        <pc:chgData name="TAN Mei Yi [Harrisdale Senior High School]" userId="f9f029c9-d743-4d60-9f2c-e74bdec1ab07" providerId="ADAL" clId="{9C903BBF-100E-4DC9-84D4-A2D447277C9F}" dt="2023-03-21T01:55:26.629" v="32" actId="47"/>
        <pc:sldMkLst>
          <pc:docMk/>
          <pc:sldMk cId="1789405768" sldId="556"/>
        </pc:sldMkLst>
      </pc:sldChg>
      <pc:sldChg chg="add del">
        <pc:chgData name="TAN Mei Yi [Harrisdale Senior High School]" userId="f9f029c9-d743-4d60-9f2c-e74bdec1ab07" providerId="ADAL" clId="{9C903BBF-100E-4DC9-84D4-A2D447277C9F}" dt="2023-03-21T01:57:39.629" v="34" actId="47"/>
        <pc:sldMkLst>
          <pc:docMk/>
          <pc:sldMk cId="3798446303" sldId="557"/>
        </pc:sldMkLst>
      </pc:sldChg>
      <pc:sldChg chg="add del">
        <pc:chgData name="TAN Mei Yi [Harrisdale Senior High School]" userId="f9f029c9-d743-4d60-9f2c-e74bdec1ab07" providerId="ADAL" clId="{9C903BBF-100E-4DC9-84D4-A2D447277C9F}" dt="2023-03-21T01:57:39.629" v="34" actId="47"/>
        <pc:sldMkLst>
          <pc:docMk/>
          <pc:sldMk cId="2159784720" sldId="558"/>
        </pc:sldMkLst>
      </pc:sldChg>
      <pc:sldChg chg="add">
        <pc:chgData name="TAN Mei Yi [Harrisdale Senior High School]" userId="f9f029c9-d743-4d60-9f2c-e74bdec1ab07" providerId="ADAL" clId="{9C903BBF-100E-4DC9-84D4-A2D447277C9F}" dt="2023-03-21T01:55:29.019" v="33"/>
        <pc:sldMkLst>
          <pc:docMk/>
          <pc:sldMk cId="1972687279" sldId="559"/>
        </pc:sldMkLst>
      </pc:sldChg>
      <pc:sldChg chg="del">
        <pc:chgData name="TAN Mei Yi [Harrisdale Senior High School]" userId="f9f029c9-d743-4d60-9f2c-e74bdec1ab07" providerId="ADAL" clId="{9C903BBF-100E-4DC9-84D4-A2D447277C9F}" dt="2023-03-21T01:55:26.629" v="32" actId="47"/>
        <pc:sldMkLst>
          <pc:docMk/>
          <pc:sldMk cId="3099332800" sldId="559"/>
        </pc:sldMkLst>
      </pc:sldChg>
      <pc:sldChg chg="del">
        <pc:chgData name="TAN Mei Yi [Harrisdale Senior High School]" userId="f9f029c9-d743-4d60-9f2c-e74bdec1ab07" providerId="ADAL" clId="{9C903BBF-100E-4DC9-84D4-A2D447277C9F}" dt="2023-03-21T01:55:26.629" v="32" actId="47"/>
        <pc:sldMkLst>
          <pc:docMk/>
          <pc:sldMk cId="2359057682" sldId="560"/>
        </pc:sldMkLst>
      </pc:sldChg>
      <pc:sldChg chg="addSp delSp modSp add mod delAnim modAnim">
        <pc:chgData name="TAN Mei Yi [Harrisdale Senior High School]" userId="f9f029c9-d743-4d60-9f2c-e74bdec1ab07" providerId="ADAL" clId="{9C903BBF-100E-4DC9-84D4-A2D447277C9F}" dt="2023-03-27T06:14:45.057" v="1401" actId="20577"/>
        <pc:sldMkLst>
          <pc:docMk/>
          <pc:sldMk cId="1304391280" sldId="561"/>
        </pc:sldMkLst>
        <pc:spChg chg="mod">
          <ac:chgData name="TAN Mei Yi [Harrisdale Senior High School]" userId="f9f029c9-d743-4d60-9f2c-e74bdec1ab07" providerId="ADAL" clId="{9C903BBF-100E-4DC9-84D4-A2D447277C9F}" dt="2023-03-21T02:08:56.566" v="462" actId="404"/>
          <ac:spMkLst>
            <pc:docMk/>
            <pc:sldMk cId="1304391280" sldId="561"/>
            <ac:spMk id="18" creationId="{3F4685FF-047F-8551-6F31-A8E1E46A280B}"/>
          </ac:spMkLst>
        </pc:spChg>
        <pc:spChg chg="add mod">
          <ac:chgData name="TAN Mei Yi [Harrisdale Senior High School]" userId="f9f029c9-d743-4d60-9f2c-e74bdec1ab07" providerId="ADAL" clId="{9C903BBF-100E-4DC9-84D4-A2D447277C9F}" dt="2023-03-27T06:14:45.057" v="1401" actId="20577"/>
          <ac:spMkLst>
            <pc:docMk/>
            <pc:sldMk cId="1304391280" sldId="561"/>
            <ac:spMk id="34" creationId="{68903EB1-A478-A728-F4DA-05049B53D67D}"/>
          </ac:spMkLst>
        </pc:spChg>
        <pc:spChg chg="add mod">
          <ac:chgData name="TAN Mei Yi [Harrisdale Senior High School]" userId="f9f029c9-d743-4d60-9f2c-e74bdec1ab07" providerId="ADAL" clId="{9C903BBF-100E-4DC9-84D4-A2D447277C9F}" dt="2023-03-21T02:09:11.227" v="476" actId="20577"/>
          <ac:spMkLst>
            <pc:docMk/>
            <pc:sldMk cId="1304391280" sldId="561"/>
            <ac:spMk id="35" creationId="{86C76A4C-C742-B2D7-7C5D-CA608070AFC7}"/>
          </ac:spMkLst>
        </pc:spChg>
        <pc:spChg chg="add mod">
          <ac:chgData name="TAN Mei Yi [Harrisdale Senior High School]" userId="f9f029c9-d743-4d60-9f2c-e74bdec1ab07" providerId="ADAL" clId="{9C903BBF-100E-4DC9-84D4-A2D447277C9F}" dt="2023-03-21T02:09:36.484" v="499" actId="1076"/>
          <ac:spMkLst>
            <pc:docMk/>
            <pc:sldMk cId="1304391280" sldId="561"/>
            <ac:spMk id="36" creationId="{10E6B008-412B-C7F5-9EA5-16FBAE31D779}"/>
          </ac:spMkLst>
        </pc:spChg>
        <pc:spChg chg="add mod">
          <ac:chgData name="TAN Mei Yi [Harrisdale Senior High School]" userId="f9f029c9-d743-4d60-9f2c-e74bdec1ab07" providerId="ADAL" clId="{9C903BBF-100E-4DC9-84D4-A2D447277C9F}" dt="2023-03-21T02:11:26.825" v="507" actId="14100"/>
          <ac:spMkLst>
            <pc:docMk/>
            <pc:sldMk cId="1304391280" sldId="561"/>
            <ac:spMk id="37" creationId="{D9FDFDE9-F3AB-629C-94AC-E242F5575088}"/>
          </ac:spMkLst>
        </pc:spChg>
        <pc:spChg chg="add mod">
          <ac:chgData name="TAN Mei Yi [Harrisdale Senior High School]" userId="f9f029c9-d743-4d60-9f2c-e74bdec1ab07" providerId="ADAL" clId="{9C903BBF-100E-4DC9-84D4-A2D447277C9F}" dt="2023-03-21T02:11:55.375" v="544" actId="1076"/>
          <ac:spMkLst>
            <pc:docMk/>
            <pc:sldMk cId="1304391280" sldId="561"/>
            <ac:spMk id="38" creationId="{D9EF1A72-C269-AD2D-A9C5-B9678FB43747}"/>
          </ac:spMkLst>
        </pc:spChg>
        <pc:spChg chg="add mod">
          <ac:chgData name="TAN Mei Yi [Harrisdale Senior High School]" userId="f9f029c9-d743-4d60-9f2c-e74bdec1ab07" providerId="ADAL" clId="{9C903BBF-100E-4DC9-84D4-A2D447277C9F}" dt="2023-03-21T02:12:13.770" v="563"/>
          <ac:spMkLst>
            <pc:docMk/>
            <pc:sldMk cId="1304391280" sldId="561"/>
            <ac:spMk id="39" creationId="{B3CDD0C4-A7C5-D335-9CB8-353BFEDE954D}"/>
          </ac:spMkLst>
        </pc:spChg>
        <pc:spChg chg="add mod">
          <ac:chgData name="TAN Mei Yi [Harrisdale Senior High School]" userId="f9f029c9-d743-4d60-9f2c-e74bdec1ab07" providerId="ADAL" clId="{9C903BBF-100E-4DC9-84D4-A2D447277C9F}" dt="2023-03-21T02:12:38.954" v="595" actId="1076"/>
          <ac:spMkLst>
            <pc:docMk/>
            <pc:sldMk cId="1304391280" sldId="561"/>
            <ac:spMk id="40" creationId="{6BC1A983-43A6-1EA9-0A18-55AA5C7D97A0}"/>
          </ac:spMkLst>
        </pc:spChg>
        <pc:spChg chg="add mod">
          <ac:chgData name="TAN Mei Yi [Harrisdale Senior High School]" userId="f9f029c9-d743-4d60-9f2c-e74bdec1ab07" providerId="ADAL" clId="{9C903BBF-100E-4DC9-84D4-A2D447277C9F}" dt="2023-03-21T02:13:34.774" v="657" actId="20577"/>
          <ac:spMkLst>
            <pc:docMk/>
            <pc:sldMk cId="1304391280" sldId="561"/>
            <ac:spMk id="41" creationId="{1A955D01-19FD-EA7F-8D5A-A68C83E3C08D}"/>
          </ac:spMkLst>
        </pc:spChg>
        <pc:spChg chg="add mod">
          <ac:chgData name="TAN Mei Yi [Harrisdale Senior High School]" userId="f9f029c9-d743-4d60-9f2c-e74bdec1ab07" providerId="ADAL" clId="{9C903BBF-100E-4DC9-84D4-A2D447277C9F}" dt="2023-03-21T02:13:54.232" v="671" actId="1076"/>
          <ac:spMkLst>
            <pc:docMk/>
            <pc:sldMk cId="1304391280" sldId="561"/>
            <ac:spMk id="42" creationId="{A77B5616-F1F4-BAAC-3D13-678F5DE5EA0F}"/>
          </ac:spMkLst>
        </pc:spChg>
        <pc:spChg chg="add mod">
          <ac:chgData name="TAN Mei Yi [Harrisdale Senior High School]" userId="f9f029c9-d743-4d60-9f2c-e74bdec1ab07" providerId="ADAL" clId="{9C903BBF-100E-4DC9-84D4-A2D447277C9F}" dt="2023-03-21T02:14:12.486" v="680" actId="1076"/>
          <ac:spMkLst>
            <pc:docMk/>
            <pc:sldMk cId="1304391280" sldId="561"/>
            <ac:spMk id="43" creationId="{60C6C2FF-4746-E026-7973-EACA8F66D106}"/>
          </ac:spMkLst>
        </pc:spChg>
        <pc:spChg chg="add mod">
          <ac:chgData name="TAN Mei Yi [Harrisdale Senior High School]" userId="f9f029c9-d743-4d60-9f2c-e74bdec1ab07" providerId="ADAL" clId="{9C903BBF-100E-4DC9-84D4-A2D447277C9F}" dt="2023-03-21T02:14:34.830" v="711" actId="1076"/>
          <ac:spMkLst>
            <pc:docMk/>
            <pc:sldMk cId="1304391280" sldId="561"/>
            <ac:spMk id="44" creationId="{E8B1FD35-BC93-2DBE-B8CA-71EF7E7F027A}"/>
          </ac:spMkLst>
        </pc:spChg>
        <pc:spChg chg="add mod">
          <ac:chgData name="TAN Mei Yi [Harrisdale Senior High School]" userId="f9f029c9-d743-4d60-9f2c-e74bdec1ab07" providerId="ADAL" clId="{9C903BBF-100E-4DC9-84D4-A2D447277C9F}" dt="2023-03-21T02:14:44.021" v="719" actId="20577"/>
          <ac:spMkLst>
            <pc:docMk/>
            <pc:sldMk cId="1304391280" sldId="561"/>
            <ac:spMk id="45" creationId="{93C0B39C-EC7C-9A42-FB4B-C27C15E03C35}"/>
          </ac:spMkLst>
        </pc:spChg>
        <pc:grpChg chg="del">
          <ac:chgData name="TAN Mei Yi [Harrisdale Senior High School]" userId="f9f029c9-d743-4d60-9f2c-e74bdec1ab07" providerId="ADAL" clId="{9C903BBF-100E-4DC9-84D4-A2D447277C9F}" dt="2023-03-21T02:06:42.015" v="442" actId="478"/>
          <ac:grpSpMkLst>
            <pc:docMk/>
            <pc:sldMk cId="1304391280" sldId="561"/>
            <ac:grpSpMk id="11" creationId="{33972F3D-A065-7876-4425-DDDA3E90C08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6" creationId="{837D1F3C-BA16-5690-3EE9-29903E3E918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9" creationId="{CAE2E5B2-F735-F8F1-E9D9-C3A11530BA1D}"/>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66" creationId="{354970DF-CEC9-FC65-1644-CDFAC5D70B2A}"/>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72" creationId="{87AAB8A3-6C16-EB72-A264-423E12C58C1A}"/>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76" creationId="{E7269847-25BE-64D6-B7AD-52F9BE247AC5}"/>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82" creationId="{03FD5E0A-4671-A6DE-C6B6-8BB0DBB796F7}"/>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84" creationId="{C93411A4-2CC7-D535-010B-0A9D6748E6E5}"/>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24" creationId="{1C6465F5-73B2-0019-1D5D-3ED9FF07D51D}"/>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33" creationId="{C3A50902-4543-2AA4-B659-7A17C4932E30}"/>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34" creationId="{E127461F-31D4-5648-0A89-CD007A36F29B}"/>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46" creationId="{78510B54-F7EE-BC85-68B1-A9E337FDBF30}"/>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50" creationId="{D1066E3F-DD42-0CC6-912D-AF12440CE7EB}"/>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97" creationId="{9059BD4A-DA54-BDB5-D2BE-7B72B1A402E2}"/>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98" creationId="{9096F192-0222-C15D-B2DF-E1AE1F693017}"/>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03" creationId="{826E5171-DB6A-A5B3-90FF-9C61DAF3482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13" creationId="{A4EF11AE-96CB-5EF6-3EFC-91544B87F94D}"/>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21" creationId="{CF75DF55-DAD0-1928-6EBC-F9F8493D4DC4}"/>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24" creationId="{59C6A6AC-D4F1-877E-7EB7-0ADA9B776B29}"/>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29" creationId="{AF96C926-9257-DF0E-31D4-C62F544C0F84}"/>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43" creationId="{A910D5E4-C189-D2A5-E757-D0125E4068AC}"/>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44" creationId="{59BA55FE-9212-CD29-A77B-EF4508132C4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2" creationId="{B983DAC5-A8E3-4775-71B5-479267DCB98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3" creationId="{5734FEC7-57D1-4728-38E4-F4DCCA1CD364}"/>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4" creationId="{DBAA8161-7A2F-C2B2-C826-AA002B509892}"/>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5" creationId="{2F9841F2-73EF-03CE-ABF1-D45A9451D85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63" creationId="{9026B369-424B-50CA-55F8-E6615ABDA9A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66" creationId="{A400C9D5-9667-DC3B-5DD9-DED3C173C0D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80" creationId="{6D2D6D19-3F22-5685-0A70-09C3BC74568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88" creationId="{F2788667-7DE0-6D81-44BE-860002AD1CA3}"/>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93" creationId="{C1A2C924-10BE-208B-23F1-1CEA1426F0B9}"/>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99" creationId="{1D5304D0-AF2F-1225-BAE8-B1E70E11032C}"/>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00" creationId="{E646095A-CADA-3638-AA84-00C3342C6CB3}"/>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09" creationId="{A483FCAD-C8EA-9C24-BB59-04EC9C8B2EB5}"/>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24" creationId="{B12846BC-6A83-B2C5-4D0C-BFBEEEB9DC1A}"/>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34" creationId="{E7FC6548-43C8-DEFE-AD16-E8F0A7E12909}"/>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6" creationId="{E5B1FC2D-89C7-CFFC-5E61-BFA6CF1E731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7" creationId="{2AB61085-CE07-B193-C08E-BBCF60E4EFB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8" creationId="{0A539DFF-EC59-E6D7-5235-E6D6E9FF8D9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9" creationId="{C94570D3-7E77-21B1-5182-F13CF3C1FBA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60" creationId="{CCE0E003-C62A-6A1A-566E-D28FD39E520C}"/>
          </ac:grpSpMkLst>
        </pc:grpChg>
        <pc:picChg chg="del">
          <ac:chgData name="TAN Mei Yi [Harrisdale Senior High School]" userId="f9f029c9-d743-4d60-9f2c-e74bdec1ab07" providerId="ADAL" clId="{9C903BBF-100E-4DC9-84D4-A2D447277C9F}" dt="2023-03-21T02:03:09.654" v="71" actId="478"/>
          <ac:picMkLst>
            <pc:docMk/>
            <pc:sldMk cId="1304391280" sldId="561"/>
            <ac:picMk id="2" creationId="{00000000-0000-0000-0000-000000000000}"/>
          </ac:picMkLst>
        </pc:picChg>
        <pc:picChg chg="del">
          <ac:chgData name="TAN Mei Yi [Harrisdale Senior High School]" userId="f9f029c9-d743-4d60-9f2c-e74bdec1ab07" providerId="ADAL" clId="{9C903BBF-100E-4DC9-84D4-A2D447277C9F}" dt="2023-03-21T02:03:11.148" v="72" actId="478"/>
          <ac:picMkLst>
            <pc:docMk/>
            <pc:sldMk cId="1304391280" sldId="561"/>
            <ac:picMk id="3" creationId="{00000000-0000-0000-0000-000000000000}"/>
          </ac:picMkLst>
        </pc:picChg>
        <pc:picChg chg="add del mod">
          <ac:chgData name="TAN Mei Yi [Harrisdale Senior High School]" userId="f9f029c9-d743-4d60-9f2c-e74bdec1ab07" providerId="ADAL" clId="{9C903BBF-100E-4DC9-84D4-A2D447277C9F}" dt="2023-03-21T02:06:29.569" v="441" actId="478"/>
          <ac:picMkLst>
            <pc:docMk/>
            <pc:sldMk cId="1304391280" sldId="561"/>
            <ac:picMk id="33" creationId="{2E95D38A-B8A6-6381-3C8D-BF2C5FA0A554}"/>
          </ac:picMkLst>
        </pc:picChg>
        <pc:inkChg chg="del">
          <ac:chgData name="TAN Mei Yi [Harrisdale Senior High School]" userId="f9f029c9-d743-4d60-9f2c-e74bdec1ab07" providerId="ADAL" clId="{9C903BBF-100E-4DC9-84D4-A2D447277C9F}" dt="2023-03-21T02:06:42.015" v="442" actId="478"/>
          <ac:inkMkLst>
            <pc:docMk/>
            <pc:sldMk cId="1304391280" sldId="561"/>
            <ac:inkMk id="74" creationId="{675CACEE-7F54-EF3C-BC2B-52759D281342}"/>
          </ac:inkMkLst>
        </pc:inkChg>
        <pc:inkChg chg="del">
          <ac:chgData name="TAN Mei Yi [Harrisdale Senior High School]" userId="f9f029c9-d743-4d60-9f2c-e74bdec1ab07" providerId="ADAL" clId="{9C903BBF-100E-4DC9-84D4-A2D447277C9F}" dt="2023-03-21T02:06:42.015" v="442" actId="478"/>
          <ac:inkMkLst>
            <pc:docMk/>
            <pc:sldMk cId="1304391280" sldId="561"/>
            <ac:inkMk id="299" creationId="{3E1FDCB1-3362-BE2D-8B04-4F6EC3E7C297}"/>
          </ac:inkMkLst>
        </pc:inkChg>
        <pc:inkChg chg="del">
          <ac:chgData name="TAN Mei Yi [Harrisdale Senior High School]" userId="f9f029c9-d743-4d60-9f2c-e74bdec1ab07" providerId="ADAL" clId="{9C903BBF-100E-4DC9-84D4-A2D447277C9F}" dt="2023-03-21T02:06:42.015" v="442" actId="478"/>
          <ac:inkMkLst>
            <pc:docMk/>
            <pc:sldMk cId="1304391280" sldId="561"/>
            <ac:inkMk id="300" creationId="{261513CF-D593-F619-B3A2-CDA90739F7A2}"/>
          </ac:inkMkLst>
        </pc:inkChg>
        <pc:inkChg chg="del">
          <ac:chgData name="TAN Mei Yi [Harrisdale Senior High School]" userId="f9f029c9-d743-4d60-9f2c-e74bdec1ab07" providerId="ADAL" clId="{9C903BBF-100E-4DC9-84D4-A2D447277C9F}" dt="2023-03-21T02:06:42.015" v="442" actId="478"/>
          <ac:inkMkLst>
            <pc:docMk/>
            <pc:sldMk cId="1304391280" sldId="561"/>
            <ac:inkMk id="311" creationId="{9825D019-B381-FFF9-5155-1104682A13EE}"/>
          </ac:inkMkLst>
        </pc:inkChg>
        <pc:inkChg chg="del">
          <ac:chgData name="TAN Mei Yi [Harrisdale Senior High School]" userId="f9f029c9-d743-4d60-9f2c-e74bdec1ab07" providerId="ADAL" clId="{9C903BBF-100E-4DC9-84D4-A2D447277C9F}" dt="2023-03-21T02:06:42.015" v="442" actId="478"/>
          <ac:inkMkLst>
            <pc:docMk/>
            <pc:sldMk cId="1304391280" sldId="561"/>
            <ac:inkMk id="323" creationId="{8666B671-D669-A76F-913B-9695B75D7F1E}"/>
          </ac:inkMkLst>
        </pc:inkChg>
      </pc:sldChg>
      <pc:sldChg chg="add del">
        <pc:chgData name="TAN Mei Yi [Harrisdale Senior High School]" userId="f9f029c9-d743-4d60-9f2c-e74bdec1ab07" providerId="ADAL" clId="{9C903BBF-100E-4DC9-84D4-A2D447277C9F}" dt="2023-03-21T02:00:58.956" v="70" actId="47"/>
        <pc:sldMkLst>
          <pc:docMk/>
          <pc:sldMk cId="814694649" sldId="562"/>
        </pc:sldMkLst>
      </pc:sldChg>
      <pc:sldChg chg="addSp delSp modSp add mod">
        <pc:chgData name="TAN Mei Yi [Harrisdale Senior High School]" userId="f9f029c9-d743-4d60-9f2c-e74bdec1ab07" providerId="ADAL" clId="{9C903BBF-100E-4DC9-84D4-A2D447277C9F}" dt="2023-03-21T02:00:00.272" v="64"/>
        <pc:sldMkLst>
          <pc:docMk/>
          <pc:sldMk cId="1968239671" sldId="563"/>
        </pc:sldMkLst>
        <pc:spChg chg="add mod">
          <ac:chgData name="TAN Mei Yi [Harrisdale Senior High School]" userId="f9f029c9-d743-4d60-9f2c-e74bdec1ab07" providerId="ADAL" clId="{9C903BBF-100E-4DC9-84D4-A2D447277C9F}" dt="2023-03-21T02:00:00.272" v="64"/>
          <ac:spMkLst>
            <pc:docMk/>
            <pc:sldMk cId="1968239671" sldId="563"/>
            <ac:spMk id="2" creationId="{DAA74648-25A2-0C2D-ACF0-9B0E4408349F}"/>
          </ac:spMkLst>
        </pc:spChg>
        <pc:spChg chg="del">
          <ac:chgData name="TAN Mei Yi [Harrisdale Senior High School]" userId="f9f029c9-d743-4d60-9f2c-e74bdec1ab07" providerId="ADAL" clId="{9C903BBF-100E-4DC9-84D4-A2D447277C9F}" dt="2023-03-21T01:59:59.980" v="63" actId="478"/>
          <ac:spMkLst>
            <pc:docMk/>
            <pc:sldMk cId="1968239671" sldId="563"/>
            <ac:spMk id="20" creationId="{9EBEE264-396E-4E54-8000-6F24F770F99A}"/>
          </ac:spMkLst>
        </pc:spChg>
      </pc:sldChg>
      <pc:sldChg chg="del">
        <pc:chgData name="TAN Mei Yi [Harrisdale Senior High School]" userId="f9f029c9-d743-4d60-9f2c-e74bdec1ab07" providerId="ADAL" clId="{9C903BBF-100E-4DC9-84D4-A2D447277C9F}" dt="2023-03-21T01:55:26.629" v="32" actId="47"/>
        <pc:sldMkLst>
          <pc:docMk/>
          <pc:sldMk cId="1384065172" sldId="564"/>
        </pc:sldMkLst>
      </pc:sldChg>
      <pc:sldChg chg="del">
        <pc:chgData name="TAN Mei Yi [Harrisdale Senior High School]" userId="f9f029c9-d743-4d60-9f2c-e74bdec1ab07" providerId="ADAL" clId="{9C903BBF-100E-4DC9-84D4-A2D447277C9F}" dt="2023-03-21T01:55:26.629" v="32" actId="47"/>
        <pc:sldMkLst>
          <pc:docMk/>
          <pc:sldMk cId="1976712290" sldId="565"/>
        </pc:sldMkLst>
      </pc:sldChg>
      <pc:sldChg chg="add del">
        <pc:chgData name="TAN Mei Yi [Harrisdale Senior High School]" userId="f9f029c9-d743-4d60-9f2c-e74bdec1ab07" providerId="ADAL" clId="{9C903BBF-100E-4DC9-84D4-A2D447277C9F}" dt="2023-03-21T01:57:39.629" v="34" actId="47"/>
        <pc:sldMkLst>
          <pc:docMk/>
          <pc:sldMk cId="2069446304" sldId="565"/>
        </pc:sldMkLst>
      </pc:sldChg>
      <pc:sldChg chg="add del">
        <pc:chgData name="TAN Mei Yi [Harrisdale Senior High School]" userId="f9f029c9-d743-4d60-9f2c-e74bdec1ab07" providerId="ADAL" clId="{9C903BBF-100E-4DC9-84D4-A2D447277C9F}" dt="2023-03-21T01:57:43.009" v="35" actId="47"/>
        <pc:sldMkLst>
          <pc:docMk/>
          <pc:sldMk cId="2433289145" sldId="566"/>
        </pc:sldMkLst>
      </pc:sldChg>
      <pc:sldChg chg="add">
        <pc:chgData name="TAN Mei Yi [Harrisdale Senior High School]" userId="f9f029c9-d743-4d60-9f2c-e74bdec1ab07" providerId="ADAL" clId="{9C903BBF-100E-4DC9-84D4-A2D447277C9F}" dt="2023-03-21T01:55:29.019" v="33"/>
        <pc:sldMkLst>
          <pc:docMk/>
          <pc:sldMk cId="2360433333" sldId="567"/>
        </pc:sldMkLst>
      </pc:sldChg>
      <pc:sldChg chg="add del">
        <pc:chgData name="TAN Mei Yi [Harrisdale Senior High School]" userId="f9f029c9-d743-4d60-9f2c-e74bdec1ab07" providerId="ADAL" clId="{9C903BBF-100E-4DC9-84D4-A2D447277C9F}" dt="2023-03-21T02:00:58.956" v="70" actId="47"/>
        <pc:sldMkLst>
          <pc:docMk/>
          <pc:sldMk cId="4254292631" sldId="569"/>
        </pc:sldMkLst>
      </pc:sldChg>
      <pc:sldChg chg="add">
        <pc:chgData name="TAN Mei Yi [Harrisdale Senior High School]" userId="f9f029c9-d743-4d60-9f2c-e74bdec1ab07" providerId="ADAL" clId="{9C903BBF-100E-4DC9-84D4-A2D447277C9F}" dt="2023-03-21T01:55:29.019" v="33"/>
        <pc:sldMkLst>
          <pc:docMk/>
          <pc:sldMk cId="1818209407" sldId="570"/>
        </pc:sldMkLst>
      </pc:sldChg>
      <pc:sldChg chg="add">
        <pc:chgData name="TAN Mei Yi [Harrisdale Senior High School]" userId="f9f029c9-d743-4d60-9f2c-e74bdec1ab07" providerId="ADAL" clId="{9C903BBF-100E-4DC9-84D4-A2D447277C9F}" dt="2023-03-21T01:55:29.019" v="33"/>
        <pc:sldMkLst>
          <pc:docMk/>
          <pc:sldMk cId="568257813" sldId="571"/>
        </pc:sldMkLst>
      </pc:sldChg>
      <pc:sldChg chg="addSp delSp modSp add mod">
        <pc:chgData name="TAN Mei Yi [Harrisdale Senior High School]" userId="f9f029c9-d743-4d60-9f2c-e74bdec1ab07" providerId="ADAL" clId="{9C903BBF-100E-4DC9-84D4-A2D447277C9F}" dt="2023-03-21T02:00:03.454" v="66"/>
        <pc:sldMkLst>
          <pc:docMk/>
          <pc:sldMk cId="1605820390" sldId="572"/>
        </pc:sldMkLst>
        <pc:spChg chg="add mod">
          <ac:chgData name="TAN Mei Yi [Harrisdale Senior High School]" userId="f9f029c9-d743-4d60-9f2c-e74bdec1ab07" providerId="ADAL" clId="{9C903BBF-100E-4DC9-84D4-A2D447277C9F}" dt="2023-03-21T02:00:03.454" v="66"/>
          <ac:spMkLst>
            <pc:docMk/>
            <pc:sldMk cId="1605820390" sldId="572"/>
            <ac:spMk id="4" creationId="{8853F7C2-CE1E-CB15-0F1D-419BDD31EDEA}"/>
          </ac:spMkLst>
        </pc:spChg>
        <pc:spChg chg="del">
          <ac:chgData name="TAN Mei Yi [Harrisdale Senior High School]" userId="f9f029c9-d743-4d60-9f2c-e74bdec1ab07" providerId="ADAL" clId="{9C903BBF-100E-4DC9-84D4-A2D447277C9F}" dt="2023-03-21T02:00:03.222" v="65" actId="478"/>
          <ac:spMkLst>
            <pc:docMk/>
            <pc:sldMk cId="1605820390" sldId="572"/>
            <ac:spMk id="6" creationId="{9EBEE264-396E-4E54-8000-6F24F770F99A}"/>
          </ac:spMkLst>
        </pc:spChg>
      </pc:sldChg>
      <pc:sldChg chg="addSp delSp modSp add mod">
        <pc:chgData name="TAN Mei Yi [Harrisdale Senior High School]" userId="f9f029c9-d743-4d60-9f2c-e74bdec1ab07" providerId="ADAL" clId="{9C903BBF-100E-4DC9-84D4-A2D447277C9F}" dt="2023-03-21T02:00:07.410" v="69"/>
        <pc:sldMkLst>
          <pc:docMk/>
          <pc:sldMk cId="2996753654" sldId="573"/>
        </pc:sldMkLst>
        <pc:spChg chg="del mod">
          <ac:chgData name="TAN Mei Yi [Harrisdale Senior High School]" userId="f9f029c9-d743-4d60-9f2c-e74bdec1ab07" providerId="ADAL" clId="{9C903BBF-100E-4DC9-84D4-A2D447277C9F}" dt="2023-03-21T02:00:07.098" v="68" actId="478"/>
          <ac:spMkLst>
            <pc:docMk/>
            <pc:sldMk cId="2996753654" sldId="573"/>
            <ac:spMk id="5" creationId="{9EBEE264-396E-4E54-8000-6F24F770F99A}"/>
          </ac:spMkLst>
        </pc:spChg>
        <pc:spChg chg="add mod">
          <ac:chgData name="TAN Mei Yi [Harrisdale Senior High School]" userId="f9f029c9-d743-4d60-9f2c-e74bdec1ab07" providerId="ADAL" clId="{9C903BBF-100E-4DC9-84D4-A2D447277C9F}" dt="2023-03-21T02:00:07.410" v="69"/>
          <ac:spMkLst>
            <pc:docMk/>
            <pc:sldMk cId="2996753654" sldId="573"/>
            <ac:spMk id="6" creationId="{388BE37A-6EAA-67A3-4D8C-BC539B8272E5}"/>
          </ac:spMkLst>
        </pc:spChg>
      </pc:sldChg>
      <pc:sldChg chg="del">
        <pc:chgData name="TAN Mei Yi [Harrisdale Senior High School]" userId="f9f029c9-d743-4d60-9f2c-e74bdec1ab07" providerId="ADAL" clId="{9C903BBF-100E-4DC9-84D4-A2D447277C9F}" dt="2023-03-21T01:55:26.629" v="32" actId="47"/>
        <pc:sldMkLst>
          <pc:docMk/>
          <pc:sldMk cId="3882738070" sldId="573"/>
        </pc:sldMkLst>
      </pc:sldChg>
      <pc:sldChg chg="addSp delSp modSp add mod delAnim modAnim">
        <pc:chgData name="TAN Mei Yi [Harrisdale Senior High School]" userId="f9f029c9-d743-4d60-9f2c-e74bdec1ab07" providerId="ADAL" clId="{9C903BBF-100E-4DC9-84D4-A2D447277C9F}" dt="2023-03-27T06:23:43.160" v="1402" actId="478"/>
        <pc:sldMkLst>
          <pc:docMk/>
          <pc:sldMk cId="1946863750" sldId="574"/>
        </pc:sldMkLst>
        <pc:spChg chg="add mod">
          <ac:chgData name="TAN Mei Yi [Harrisdale Senior High School]" userId="f9f029c9-d743-4d60-9f2c-e74bdec1ab07" providerId="ADAL" clId="{9C903BBF-100E-4DC9-84D4-A2D447277C9F}" dt="2023-03-21T02:30:07.256" v="996" actId="1076"/>
          <ac:spMkLst>
            <pc:docMk/>
            <pc:sldMk cId="1946863750" sldId="574"/>
            <ac:spMk id="2" creationId="{402943F8-18E5-F269-7F8D-CCCBAE88C050}"/>
          </ac:spMkLst>
        </pc:spChg>
        <pc:spChg chg="add mod">
          <ac:chgData name="TAN Mei Yi [Harrisdale Senior High School]" userId="f9f029c9-d743-4d60-9f2c-e74bdec1ab07" providerId="ADAL" clId="{9C903BBF-100E-4DC9-84D4-A2D447277C9F}" dt="2023-03-21T02:30:09.611" v="997" actId="1076"/>
          <ac:spMkLst>
            <pc:docMk/>
            <pc:sldMk cId="1946863750" sldId="574"/>
            <ac:spMk id="3" creationId="{C1CCBEFA-93BE-3CEA-A25B-19293C40FA68}"/>
          </ac:spMkLst>
        </pc:spChg>
        <pc:spChg chg="add mod">
          <ac:chgData name="TAN Mei Yi [Harrisdale Senior High School]" userId="f9f029c9-d743-4d60-9f2c-e74bdec1ab07" providerId="ADAL" clId="{9C903BBF-100E-4DC9-84D4-A2D447277C9F}" dt="2023-03-21T02:31:11.792" v="1065" actId="1076"/>
          <ac:spMkLst>
            <pc:docMk/>
            <pc:sldMk cId="1946863750" sldId="574"/>
            <ac:spMk id="4" creationId="{5232E766-8924-798C-585B-B56942603946}"/>
          </ac:spMkLst>
        </pc:spChg>
        <pc:spChg chg="add mod">
          <ac:chgData name="TAN Mei Yi [Harrisdale Senior High School]" userId="f9f029c9-d743-4d60-9f2c-e74bdec1ab07" providerId="ADAL" clId="{9C903BBF-100E-4DC9-84D4-A2D447277C9F}" dt="2023-03-21T02:32:56.609" v="1145" actId="1076"/>
          <ac:spMkLst>
            <pc:docMk/>
            <pc:sldMk cId="1946863750" sldId="574"/>
            <ac:spMk id="5" creationId="{D9B4B0AC-61ED-BC01-7281-B2CA3F6F8A24}"/>
          </ac:spMkLst>
        </pc:spChg>
        <pc:spChg chg="add mod">
          <ac:chgData name="TAN Mei Yi [Harrisdale Senior High School]" userId="f9f029c9-d743-4d60-9f2c-e74bdec1ab07" providerId="ADAL" clId="{9C903BBF-100E-4DC9-84D4-A2D447277C9F}" dt="2023-03-21T02:33:15.041" v="1172" actId="20577"/>
          <ac:spMkLst>
            <pc:docMk/>
            <pc:sldMk cId="1946863750" sldId="574"/>
            <ac:spMk id="6" creationId="{84B80769-6AFB-69A7-BF37-DFAD3F9C240E}"/>
          </ac:spMkLst>
        </pc:spChg>
        <pc:spChg chg="add mod">
          <ac:chgData name="TAN Mei Yi [Harrisdale Senior High School]" userId="f9f029c9-d743-4d60-9f2c-e74bdec1ab07" providerId="ADAL" clId="{9C903BBF-100E-4DC9-84D4-A2D447277C9F}" dt="2023-03-21T02:33:31.631" v="1195" actId="1076"/>
          <ac:spMkLst>
            <pc:docMk/>
            <pc:sldMk cId="1946863750" sldId="574"/>
            <ac:spMk id="7" creationId="{75F2BE51-7BCA-DC46-2856-91CB523F463F}"/>
          </ac:spMkLst>
        </pc:spChg>
        <pc:spChg chg="add mod">
          <ac:chgData name="TAN Mei Yi [Harrisdale Senior High School]" userId="f9f029c9-d743-4d60-9f2c-e74bdec1ab07" providerId="ADAL" clId="{9C903BBF-100E-4DC9-84D4-A2D447277C9F}" dt="2023-03-21T02:33:50.063" v="1217" actId="1076"/>
          <ac:spMkLst>
            <pc:docMk/>
            <pc:sldMk cId="1946863750" sldId="574"/>
            <ac:spMk id="8" creationId="{3193B1B7-534F-1CC8-D363-C8CC7F38385A}"/>
          </ac:spMkLst>
        </pc:spChg>
        <pc:spChg chg="add mod">
          <ac:chgData name="TAN Mei Yi [Harrisdale Senior High School]" userId="f9f029c9-d743-4d60-9f2c-e74bdec1ab07" providerId="ADAL" clId="{9C903BBF-100E-4DC9-84D4-A2D447277C9F}" dt="2023-03-21T02:34:11.523" v="1240" actId="1076"/>
          <ac:spMkLst>
            <pc:docMk/>
            <pc:sldMk cId="1946863750" sldId="574"/>
            <ac:spMk id="9" creationId="{FB07B512-0FF8-AF02-761A-5BA2899DAB52}"/>
          </ac:spMkLst>
        </pc:spChg>
        <pc:spChg chg="del">
          <ac:chgData name="TAN Mei Yi [Harrisdale Senior High School]" userId="f9f029c9-d743-4d60-9f2c-e74bdec1ab07" providerId="ADAL" clId="{9C903BBF-100E-4DC9-84D4-A2D447277C9F}" dt="2023-03-27T06:23:43.160" v="1402" actId="478"/>
          <ac:spMkLst>
            <pc:docMk/>
            <pc:sldMk cId="1946863750" sldId="574"/>
            <ac:spMk id="14" creationId="{0CE5546B-7FCD-457A-A2DD-5CFBAD0606B0}"/>
          </ac:spMkLst>
        </pc:spChg>
        <pc:spChg chg="mod">
          <ac:chgData name="TAN Mei Yi [Harrisdale Senior High School]" userId="f9f029c9-d743-4d60-9f2c-e74bdec1ab07" providerId="ADAL" clId="{9C903BBF-100E-4DC9-84D4-A2D447277C9F}" dt="2023-03-21T02:30:04.555" v="995" actId="1076"/>
          <ac:spMkLst>
            <pc:docMk/>
            <pc:sldMk cId="1946863750" sldId="574"/>
            <ac:spMk id="18" creationId="{3F4685FF-047F-8551-6F31-A8E1E46A280B}"/>
          </ac:spMkLst>
        </pc:spChg>
        <pc:spChg chg="mod">
          <ac:chgData name="TAN Mei Yi [Harrisdale Senior High School]" userId="f9f029c9-d743-4d60-9f2c-e74bdec1ab07" providerId="ADAL" clId="{9C903BBF-100E-4DC9-84D4-A2D447277C9F}" dt="2023-03-21T02:18:55.871" v="912" actId="123"/>
          <ac:spMkLst>
            <pc:docMk/>
            <pc:sldMk cId="1946863750" sldId="574"/>
            <ac:spMk id="34" creationId="{68903EB1-A478-A728-F4DA-05049B53D67D}"/>
          </ac:spMkLst>
        </pc:spChg>
        <pc:spChg chg="del mod">
          <ac:chgData name="TAN Mei Yi [Harrisdale Senior High School]" userId="f9f029c9-d743-4d60-9f2c-e74bdec1ab07" providerId="ADAL" clId="{9C903BBF-100E-4DC9-84D4-A2D447277C9F}" dt="2023-03-21T02:29:40.829" v="983" actId="478"/>
          <ac:spMkLst>
            <pc:docMk/>
            <pc:sldMk cId="1946863750" sldId="574"/>
            <ac:spMk id="35" creationId="{86C76A4C-C742-B2D7-7C5D-CA608070AFC7}"/>
          </ac:spMkLst>
        </pc:spChg>
        <pc:spChg chg="del mod">
          <ac:chgData name="TAN Mei Yi [Harrisdale Senior High School]" userId="f9f029c9-d743-4d60-9f2c-e74bdec1ab07" providerId="ADAL" clId="{9C903BBF-100E-4DC9-84D4-A2D447277C9F}" dt="2023-03-21T02:29:40.829" v="983" actId="478"/>
          <ac:spMkLst>
            <pc:docMk/>
            <pc:sldMk cId="1946863750" sldId="574"/>
            <ac:spMk id="36" creationId="{10E6B008-412B-C7F5-9EA5-16FBAE31D779}"/>
          </ac:spMkLst>
        </pc:spChg>
        <pc:spChg chg="del">
          <ac:chgData name="TAN Mei Yi [Harrisdale Senior High School]" userId="f9f029c9-d743-4d60-9f2c-e74bdec1ab07" providerId="ADAL" clId="{9C903BBF-100E-4DC9-84D4-A2D447277C9F}" dt="2023-03-21T02:17:25.318" v="732" actId="478"/>
          <ac:spMkLst>
            <pc:docMk/>
            <pc:sldMk cId="1946863750" sldId="574"/>
            <ac:spMk id="37" creationId="{D9FDFDE9-F3AB-629C-94AC-E242F5575088}"/>
          </ac:spMkLst>
        </pc:spChg>
        <pc:spChg chg="del">
          <ac:chgData name="TAN Mei Yi [Harrisdale Senior High School]" userId="f9f029c9-d743-4d60-9f2c-e74bdec1ab07" providerId="ADAL" clId="{9C903BBF-100E-4DC9-84D4-A2D447277C9F}" dt="2023-03-21T02:17:25.318" v="732" actId="478"/>
          <ac:spMkLst>
            <pc:docMk/>
            <pc:sldMk cId="1946863750" sldId="574"/>
            <ac:spMk id="38" creationId="{D9EF1A72-C269-AD2D-A9C5-B9678FB43747}"/>
          </ac:spMkLst>
        </pc:spChg>
        <pc:spChg chg="del">
          <ac:chgData name="TAN Mei Yi [Harrisdale Senior High School]" userId="f9f029c9-d743-4d60-9f2c-e74bdec1ab07" providerId="ADAL" clId="{9C903BBF-100E-4DC9-84D4-A2D447277C9F}" dt="2023-03-21T02:17:25.318" v="732" actId="478"/>
          <ac:spMkLst>
            <pc:docMk/>
            <pc:sldMk cId="1946863750" sldId="574"/>
            <ac:spMk id="39" creationId="{B3CDD0C4-A7C5-D335-9CB8-353BFEDE954D}"/>
          </ac:spMkLst>
        </pc:spChg>
        <pc:spChg chg="del">
          <ac:chgData name="TAN Mei Yi [Harrisdale Senior High School]" userId="f9f029c9-d743-4d60-9f2c-e74bdec1ab07" providerId="ADAL" clId="{9C903BBF-100E-4DC9-84D4-A2D447277C9F}" dt="2023-03-21T02:17:25.318" v="732" actId="478"/>
          <ac:spMkLst>
            <pc:docMk/>
            <pc:sldMk cId="1946863750" sldId="574"/>
            <ac:spMk id="40" creationId="{6BC1A983-43A6-1EA9-0A18-55AA5C7D97A0}"/>
          </ac:spMkLst>
        </pc:spChg>
        <pc:spChg chg="del">
          <ac:chgData name="TAN Mei Yi [Harrisdale Senior High School]" userId="f9f029c9-d743-4d60-9f2c-e74bdec1ab07" providerId="ADAL" clId="{9C903BBF-100E-4DC9-84D4-A2D447277C9F}" dt="2023-03-21T02:17:20.447" v="730" actId="478"/>
          <ac:spMkLst>
            <pc:docMk/>
            <pc:sldMk cId="1946863750" sldId="574"/>
            <ac:spMk id="41" creationId="{1A955D01-19FD-EA7F-8D5A-A68C83E3C08D}"/>
          </ac:spMkLst>
        </pc:spChg>
        <pc:spChg chg="del">
          <ac:chgData name="TAN Mei Yi [Harrisdale Senior High School]" userId="f9f029c9-d743-4d60-9f2c-e74bdec1ab07" providerId="ADAL" clId="{9C903BBF-100E-4DC9-84D4-A2D447277C9F}" dt="2023-03-21T02:17:20.447" v="730" actId="478"/>
          <ac:spMkLst>
            <pc:docMk/>
            <pc:sldMk cId="1946863750" sldId="574"/>
            <ac:spMk id="42" creationId="{A77B5616-F1F4-BAAC-3D13-678F5DE5EA0F}"/>
          </ac:spMkLst>
        </pc:spChg>
        <pc:spChg chg="del">
          <ac:chgData name="TAN Mei Yi [Harrisdale Senior High School]" userId="f9f029c9-d743-4d60-9f2c-e74bdec1ab07" providerId="ADAL" clId="{9C903BBF-100E-4DC9-84D4-A2D447277C9F}" dt="2023-03-21T02:17:22.878" v="731" actId="478"/>
          <ac:spMkLst>
            <pc:docMk/>
            <pc:sldMk cId="1946863750" sldId="574"/>
            <ac:spMk id="43" creationId="{60C6C2FF-4746-E026-7973-EACA8F66D106}"/>
          </ac:spMkLst>
        </pc:spChg>
        <pc:spChg chg="del">
          <ac:chgData name="TAN Mei Yi [Harrisdale Senior High School]" userId="f9f029c9-d743-4d60-9f2c-e74bdec1ab07" providerId="ADAL" clId="{9C903BBF-100E-4DC9-84D4-A2D447277C9F}" dt="2023-03-21T02:17:22.878" v="731" actId="478"/>
          <ac:spMkLst>
            <pc:docMk/>
            <pc:sldMk cId="1946863750" sldId="574"/>
            <ac:spMk id="44" creationId="{E8B1FD35-BC93-2DBE-B8CA-71EF7E7F027A}"/>
          </ac:spMkLst>
        </pc:spChg>
        <pc:spChg chg="del">
          <ac:chgData name="TAN Mei Yi [Harrisdale Senior High School]" userId="f9f029c9-d743-4d60-9f2c-e74bdec1ab07" providerId="ADAL" clId="{9C903BBF-100E-4DC9-84D4-A2D447277C9F}" dt="2023-03-21T02:17:22.878" v="731" actId="478"/>
          <ac:spMkLst>
            <pc:docMk/>
            <pc:sldMk cId="1946863750" sldId="574"/>
            <ac:spMk id="45" creationId="{93C0B39C-EC7C-9A42-FB4B-C27C15E03C35}"/>
          </ac:spMkLst>
        </pc:spChg>
      </pc:sldChg>
      <pc:sldChg chg="del">
        <pc:chgData name="TAN Mei Yi [Harrisdale Senior High School]" userId="f9f029c9-d743-4d60-9f2c-e74bdec1ab07" providerId="ADAL" clId="{9C903BBF-100E-4DC9-84D4-A2D447277C9F}" dt="2023-03-21T01:55:26.629" v="32" actId="47"/>
        <pc:sldMkLst>
          <pc:docMk/>
          <pc:sldMk cId="3292186429" sldId="585"/>
        </pc:sldMkLst>
      </pc:sldChg>
      <pc:sldChg chg="del">
        <pc:chgData name="TAN Mei Yi [Harrisdale Senior High School]" userId="f9f029c9-d743-4d60-9f2c-e74bdec1ab07" providerId="ADAL" clId="{9C903BBF-100E-4DC9-84D4-A2D447277C9F}" dt="2023-03-21T01:55:26.629" v="32" actId="47"/>
        <pc:sldMkLst>
          <pc:docMk/>
          <pc:sldMk cId="1153950275" sldId="586"/>
        </pc:sldMkLst>
      </pc:sldChg>
      <pc:sldChg chg="del">
        <pc:chgData name="TAN Mei Yi [Harrisdale Senior High School]" userId="f9f029c9-d743-4d60-9f2c-e74bdec1ab07" providerId="ADAL" clId="{9C903BBF-100E-4DC9-84D4-A2D447277C9F}" dt="2023-03-21T01:55:26.629" v="32" actId="47"/>
        <pc:sldMkLst>
          <pc:docMk/>
          <pc:sldMk cId="4063479745" sldId="587"/>
        </pc:sldMkLst>
      </pc:sldChg>
    </pc:docChg>
  </pc:docChgLst>
</pc:chgInfo>
</file>

<file path=ppt/ink/ink1.xml><?xml version="1.0" encoding="utf-8"?>
<inkml:ink xmlns:inkml="http://www.w3.org/2003/InkML">
  <inkml:definitions>
    <inkml:context xml:id="ctx0">
      <inkml:inkSource xml:id="inkSrc0">
        <inkml:traceFormat>
          <inkml:channel name="X" type="integer" max="4016" units="cm"/>
          <inkml:channel name="Y" type="integer" max="1824" units="cm"/>
        </inkml:traceFormat>
        <inkml:channelProperties>
          <inkml:channelProperty channel="X" name="resolution" value="154.46153" units="1/cm"/>
          <inkml:channelProperty channel="Y" name="resolution" value="105.43353" units="1/cm"/>
        </inkml:channelProperties>
      </inkml:inkSource>
      <inkml:timestamp xml:id="ts0" timeString="2021-05-19T06:18:27.609"/>
    </inkml:context>
    <inkml:brush xml:id="br0">
      <inkml:brushProperty name="width" value="0.09333" units="cm"/>
      <inkml:brushProperty name="height" value="0.09333" units="cm"/>
      <inkml:brushProperty name="color" value="#3165BB"/>
      <inkml:brushProperty name="fitToCurve" value="1"/>
    </inkml:brush>
  </inkml:definitions>
  <inkml:trace contextRef="#ctx0" brushRef="#br0">0 0</inkml:trace>
</inkml:ink>
</file>

<file path=ppt/ink/ink10.xml><?xml version="1.0" encoding="utf-8"?>
<inkml:ink xmlns:inkml="http://www.w3.org/2003/InkML">
  <inkml:definitions>
    <inkml:context xml:id="ctx0">
      <inkml:inkSource xml:id="inkSrc0">
        <inkml:traceFormat>
          <inkml:channel name="X" type="integer" max="4016" units="cm"/>
          <inkml:channel name="Y" type="integer" max="1824" units="cm"/>
        </inkml:traceFormat>
        <inkml:channelProperties>
          <inkml:channelProperty channel="X" name="resolution" value="154.46153" units="1/cm"/>
          <inkml:channelProperty channel="Y" name="resolution" value="105.43353" units="1/cm"/>
        </inkml:channelProperties>
      </inkml:inkSource>
      <inkml:timestamp xml:id="ts0" timeString="2021-05-19T06:18:27.609"/>
    </inkml:context>
    <inkml:brush xml:id="br0">
      <inkml:brushProperty name="width" value="0.09333" units="cm"/>
      <inkml:brushProperty name="height" value="0.09333" units="cm"/>
      <inkml:brushProperty name="color" value="#3165BB"/>
      <inkml:brushProperty name="fitToCurve" value="1"/>
    </inkml:brush>
  </inkml:definitions>
  <inkml:trace contextRef="#ctx0" brushRef="#br0">0 0</inkml:trace>
</inkml:ink>
</file>

<file path=ppt/ink/ink11.xml><?xml version="1.0" encoding="utf-8"?>
<inkml:ink xmlns:inkml="http://www.w3.org/2003/InkML">
  <inkml:definitions>
    <inkml:context xml:id="ctx0">
      <inkml:inkSource xml:id="inkSrc0">
        <inkml:traceFormat>
          <inkml:channel name="X" type="integer" max="4016" units="cm"/>
          <inkml:channel name="Y" type="integer" max="1824" units="cm"/>
        </inkml:traceFormat>
        <inkml:channelProperties>
          <inkml:channelProperty channel="X" name="resolution" value="154.46153" units="1/cm"/>
          <inkml:channelProperty channel="Y" name="resolution" value="105.43353" units="1/cm"/>
        </inkml:channelProperties>
      </inkml:inkSource>
      <inkml:timestamp xml:id="ts0" timeString="2021-05-19T06:18:27.609"/>
    </inkml:context>
    <inkml:brush xml:id="br0">
      <inkml:brushProperty name="width" value="0.09333" units="cm"/>
      <inkml:brushProperty name="height" value="0.09333" units="cm"/>
      <inkml:brushProperty name="color" value="#3165BB"/>
      <inkml:brushProperty name="fitToCurve" value="1"/>
    </inkml:brush>
  </inkml:definitions>
  <inkml:trace contextRef="#ctx0" brushRef="#br0">10528-9298</inkml:trace>
</inkml:ink>
</file>

<file path=ppt/ink/ink12.xml><?xml version="1.0" encoding="utf-8"?>
<inkml:ink xmlns:inkml="http://www.w3.org/2003/InkML">
  <inkml:definitions>
    <inkml:context xml:id="ctx0">
      <inkml:inkSource xml:id="inkSrc0">
        <inkml:traceFormat>
          <inkml:channel name="X" type="integer" max="4016" units="cm"/>
          <inkml:channel name="Y" type="integer" max="1824" units="cm"/>
        </inkml:traceFormat>
        <inkml:channelProperties>
          <inkml:channelProperty channel="X" name="resolution" value="154.46153" units="1/cm"/>
          <inkml:channelProperty channel="Y" name="resolution" value="105.43353" units="1/cm"/>
        </inkml:channelProperties>
      </inkml:inkSource>
      <inkml:timestamp xml:id="ts0" timeString="2021-05-19T06:18:27.609"/>
    </inkml:context>
    <inkml:brush xml:id="br0">
      <inkml:brushProperty name="width" value="0.09333" units="cm"/>
      <inkml:brushProperty name="height" value="0.09333" units="cm"/>
      <inkml:brushProperty name="color" value="#3165BB"/>
      <inkml:brushProperty name="fitToCurve" value="1"/>
    </inkml:brush>
  </inkml:definitions>
  <inkml:trace contextRef="#ctx0" brushRef="#br0">10528-9298</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5-31T23:30:59.489"/>
    </inkml:context>
    <inkml:brush xml:id="br0">
      <inkml:brushProperty name="width" value="0.53333" units="cm"/>
      <inkml:brushProperty name="height" value="1.06667" units="cm"/>
      <inkml:brushProperty name="color" value="#FFFF00"/>
      <inkml:brushProperty name="tip" value="rectangle"/>
      <inkml:brushProperty name="rasterOp" value="maskPen"/>
      <inkml:brushProperty name="fitToCurve" value="1"/>
    </inkml:brush>
  </inkml:definitions>
  <inkml:trace contextRef="#ctx0" brushRef="#br0">0 0 806,'0'0'36,"0"0"7,0 0-35,0 0-8,9 8 0,5-8 0,-14 0 41,9 8 7,0-8 0,5 4 1,-10-4-28,5 4-5,1-4-2,-1 0 0,-9 0-28,13 0-6,-8 4 0,4-4-1,0-4-41,-9 4-8,0 0-2,9 0 0,0-4-10,-9 4-2,9 0-1,-9 0 0,0 0 100,0 0 20,0 0 4,0 0 1,0 0 57,0 0 12,0 0 3,5 4 0,4 0-21,-9-4-4,0 0-1,0 0 0,0 0-28,0 0-6,0 0 0,0 8-1,0-8-23,0 12-4,0-12 0,0 8-1,0-8-12,0 8-3,0-8 0,0 0 0,0 0 4,5 13 0,-5-5 0,0-8 0,0 0 10,0 0 2,0 0 1,4 12 0,1-8 2,-5-4 0,0 0 0,9 8 0,0 0-5,5-4-1,-5 0 0,0 0 0,4-4-1,1 4-1,4 0 0,-4-4 0,0 4-4,4-4-1,0 4 0,5 0 0,-5-4-2,5 4 0,0-4 0,-1 5 0,1-5-3,4 0-1,-4 0 0,0 0 0,4 0 4,-4 0 0,0 4 0,0-4 0,-1 0 2,1 0 1,0 0 0,-5 0 0,5 0 0,0 0 0,4 0 0,-4 0 0,-1 4-5,1-4-1,4 0 0,-4 0 0,5 0-9,-6 0 12,1 0-12,0 0 12,-5-4-12,5 4 12,0-4-12,-1 4 12,1 0-3,0 0 0,0-5 0,-5 5 0,0-4-1,5 4 0,-5-4 0,0 4 0,0 0 0,-4 0 0,4-4 0,1 0 0,-6 4-8,5 0 8,-4 0-8,0 0 8,4 0-8,-4-4 8,-1-4-8,5 8 8,-4-4-8,0 4 8,4-4-8,-4 0 8,-1 0-8,6 0 0,-1 4 0,0-4 8,-4 0 10,4-4 2,5 4 0,-5 0 0,0 0-20,0 0 0,-4-1 0,4 5 0,0-4 0,1 4 0,-1-4 8,0 0-8,0 4 0,0 0 0,-4-4 0,0 4 0,4 0 0,0 0 0,-4 4 0,-1-4 0,1-4 0,0 4 0,-1 0 0,1 4 0,0-4 0,-5 0 0,4 0 0,-3 0 0,3 0 0,1 0-12,-5 4 1,0-4 1,5 0 10,-5-4 0,0 4 0,5 0 0,-1 0 0,-4 0 0,5 0 0,-5 0 0,0 0 0,5 4 8,0-4-8,-1 0 0,1 0 0,0 0 8,-1 0-8,5 0 0,-4 4 0,4-4 8,-4 0-8,4 0 0,0 0 12,-4 4-1,4 1-1,-4-5 0,-5 0-10,5 4 0,4-4 0,-4 0 0,4 0 0,-5 0 8,6 4-8,-1-4 8,0 0 0,0 0-8,-4 4 12,4-4-4,-4 4-8,-1-4 8,1 0-8,-5 0 8,5 8-8,-14-8 0,9 0 0,0 4 0,0 0 12,-9-4-4,14 0 0,-14 0 0,9 4 0,-9-4 0,9 8 0,-9-8 0,9 0 13,-9 0 3,9 8 0,-9-8 0,0 0-24,9 0 0,-9 0 0,9 8 0,-9-8 0,0 0 0,0 0 0,10 4 0,-10-4 0,9 4 0,-9-4-10,0 0 10,0 0 0,0 0 0,9 4 0,-9-4 0,0 0 0,0 0 0,0 0 0,0 0 0,0 0-24,0 0 1,0 0 1,0 0 0,0 0-179,0 0-36</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5-31T23:31:02.118"/>
    </inkml:context>
    <inkml:brush xml:id="br0">
      <inkml:brushProperty name="width" value="0.53333" units="cm"/>
      <inkml:brushProperty name="height" value="1.06667" units="cm"/>
      <inkml:brushProperty name="color" value="#FFFF00"/>
      <inkml:brushProperty name="tip" value="rectangle"/>
      <inkml:brushProperty name="rasterOp" value="maskPen"/>
      <inkml:brushProperty name="fitToCurve" value="1"/>
    </inkml:brush>
  </inkml:definitions>
  <inkml:trace contextRef="#ctx0" brushRef="#br0">110 584 691,'0'0'61,"0"0"-49,0 0-12,0 0 0,0 0 111,0 0 19,0 0 4,0 0 1,0 0-58,0 0-11,0 0-2,0 0-1,0 0-15,0 0-2,0 0-1,0 0 0,0 0-28,0 0-5,0 0-2,0 0 0,0 0 0,0 0 0,0 0 0,0 0 0,0 0 2,0 0 0,0 0 0,0 0 0,0 0 16,0 0 3,0 0 1,0 0 0,0 0-10,0 0-2,0 0 0,0 0 0,10-4 5,3 4 1,-13 0 0,9 0 0,0-4-3,1-1-1,3 1 0,-4 0 0,0 0-3,1 4-1,-6-8 0,5 8 0,0-4-4,0 0-1,5 0 0,-5-4 0,0 8 0,-4-8 0,4 4 0,5-4 0,-10 4 2,10-4 0,-5 0 0,0 3 0,5 1 0,-5-4 0,4-4 0,1 4 0,-5 4-6,5-4-1,0-4 0,-5 8 0,4 0-8,1 0 8,0-4-8,-5 4 8,4 0-8,1-1 0,-5-3 0,9 8 0,-4-8 0,-5 4 0,0 0 0,0 0 8,0 0-8,1 0 0,-1 0 0,0 0 0,0 0 0,0 4 0,5-4 0,-5 0 0,4 0 0,-4 0 12,1-4-12,3 4 12,-4 4-12,5-4 8,-14 4-8,9-5 8,5 5-8,-5-4 0,-9 4 0,0 0 8,14-4-8,-10 0 0,-4 4 0,0 0 0,14-4 0,-1 4 0,-13 0 0,0 0 8,0 0-8,0 0 0,10-4 0,-10 4 0,0 0 0,13-4 0,-13 4 0,0 0 8,9-8 10,-9 8 2,0 0 0,14 0 0,-5-8-20,-9 8-19,0 0 4,14 0 1,-14 0 14,0 0 0,9-4 0,-9 4 10,13-4-10,-3 0 0,-10 4 0,9 0 0,-9 0 0,9-4 0,0 0 0,0 4 8,0-4-8,-9 4 0,0 0 0,0 0 8,9-4-8,-9 4 0,9-4 0,-9 4 8,0 0-8,9-4 0,-9 4 0,0 0 8,10-4-8,-10 4 0,0 0 0,4-9 8,-4 9-8,9-4 8,-9 4-8,0 0 8,0 0-8,5-8 8,-5 8-8,0-8 8,0 8-8,0 0 8,0-8-8,-5 0 8,5-4-8,-9 4 10,5 4-10,4 4 10,-10-8-10,1 4 0,0 0 0,5 0 8,-10-5-8,5 5 8,-5 0-8,5 0 8,-5 0-8,1-4 0,-1 4 0,0 0 0,5 0 0,-4 0 0,-1 0-9,0 0 9,1 0 0,-1 0 0,0 4 0,-4-4 0,5 0 0,-6 4 0,6-4-8,-6 4 8,1-4 0,5 4 0,-1 0 0,5 0 0,-5 0-8,1 0 8,-1 0 0,5 0 0,-5 0 0,0 0 0,1 0 0,-1 0 0,0 0 0,5 0 0,-4 0 0,4-4 0,-5 4 0,0-5 0,5 5 0,-4 0 0,3 0 0,-3 0 0,4 0 0,0 0 0,4 0 0,-4-4 0,-5 0 0,5 4 0,0 0 0,0 0 0,0 4 0,0-4 0,0 0 0,-1 0 0,1 0 0,0 0 0,0 4-8,0-4 8,9 0 0,-9 5 0,0-1-8,0-4 8,0 4 0,0 0 0,-1 0-10,6 0 10,-5 0-8,0 4 8,0 0-12,-1 0 4,1 0 0,0 0 0,0 0 8,0 5-8,4-1 8,-4 0-8,0-4 8,0 4-8,0 0 8,0 0-8,0 0 8,0 5 0,0-5 0,4 4 0,-4-4 0,0 4 0,0 0 0,9-3 0,0 3 0,-5-4 14,5 0-3,-4 0-1,4-12-10,0 12-14,0 1 3,0 3 1,4-4 10,-4 0 0,5 0 0,-1 0 0,1-4 0,-1 4 0,6-3 0,-1 3 0,-5-4 0,5 4 0,5 0 0,0-4-8,-1 0 8,-4 0 0,0 0 0,5 1 0,0-5 0,-1 4 0,1-4 0,4 0-8,-4 0 8,0 0 0,4 0 0,-4 0 0,4-4 0,0 4 0,0-4 0,0-4-8,5 4 8,-5-4 0,5 0 0,0-4 0,0 4 0,-1 0 0,1-4 0,4 0 0,-4-1 8,-5-3-8,-8 4 8,8-4-8,5 0 12,-1 0-1,-8-4-1,9 3 0,-5-7-10,5 8 0,-10-4 0,6 0 0,-1-5 0,0-3 12,0 0-12,0 4 12,-4-9-12,4 9 12,-4-4-12,-5 0 12,5 3-12,-5 1 10,0 0-10,-5 4 10,1-5-2,0 5 0,-1 0 0,1 0 0,-5 4-8,4 0 0,-4-1 0,0 1 8,-4 4-8,4 0 0,-5 4 0,5 4 0,-4-8-26,4 8-1,-5-4 0,5 4 0,-5-4-131,-4 0-26</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5-31T23:31:04.616"/>
    </inkml:context>
    <inkml:brush xml:id="br0">
      <inkml:brushProperty name="width" value="0.53333" units="cm"/>
      <inkml:brushProperty name="height" value="1.06667" units="cm"/>
      <inkml:brushProperty name="color" value="#FFFF00"/>
      <inkml:brushProperty name="tip" value="rectangle"/>
      <inkml:brushProperty name="rasterOp" value="maskPen"/>
      <inkml:brushProperty name="fitToCurve" value="1"/>
    </inkml:brush>
  </inkml:definitions>
  <inkml:trace contextRef="#ctx0" brushRef="#br0">1861 392 460,'0'0'41,"0"0"-33,0 0-8,0 0 0,0 0 180,0 0 35,0 0 6,0 0 2,0 0-134,0 0-26,-9 0-6,9 0-1,0 0-16,0 0-3,-9 0-1,9 0 0,0 0-19,0 0-4,-10 0-1,-3 0 0,4-4-3,-5-1-1,14 5 0,-9 0 0,-5-4 2,14 4 0,0 0 0,0 0 0,0 0-10,-9-4 10,0 0-10,9 4 10,0 0 9,-14-4 1,1 0 1,4 4 0,9 0-21,0 0-16,-19-4 2,6 4 1,-1-4 13,5 4 13,0 0-2,-9 0-1,0 0-10,4 0-11,9 0 3,-8 0 0,4-4 8,-5 4 12,0 0-2,10 0-1,-1 0-1,-4-4 0,0 4 0,0-4 0,9 4 4,0 0 0,-9-4 0,4 4 0,5 0 1,0 0 1,-9-4 0,4 4 0,-4-4-14,9 4 9,0 0-9,0 0 8,0 0-8,0 0 10,0 0-10,0 0 10,9 0-10,-9 0 0,10-8 0,3 8 0,1-4 0,0 0 0,-5 0 0,4 0 0,6 0 0,-1-1 0,-5 1 0,1 0 8,-5 0 11,9 0 1,5 0 1,-9 0 0,-14 4-21,13-8 0,10 4 0,0 0 0,-5 0 0,0 0 0,1 0 0,-1 4 0,5 0 0,-5 0 0,-9 0 0,5 0 0,4 0 11,-5 0-3,-13 0 0,0 0 0,0 0-8,0 0 0,0 0 0,0 0 0,0 0 0,0 0 10,0 0-10,0 0 10,0 0-10,0 0 10,0 0-10,-9-4 10,-4 4-10,-1 0 0,-4 0-12,0 4 12,4-4 0,0 4 0,-8-4 0,-1 4 0,5-4-8,-5 0 8,-5 0 0,1 0 0,-5 0 0,5 4 0,9 0 0,-5-4 0,-4 0 0,4-4 0,5 4 0,-1-4 0,1 4 9,5 0 0,-1-4 0,5 0 0,0 0 9,0 0 2,0 4 0,-1-4 0,10 4-3,0 0 0,0 0 0,0 0 0,-9 0-17,9 0 10,0 0-10,0 0 8,0 0-8,0 0 0,14-8 0,0 4-11,-1 4 11,1-4 0,0-1 0,4-3-8,5 4 8,-1 4 0,-8-8 0,4 4 0,14 0 0,-9 0 0,0-4 8,-5 4-8,5 0 12,-1 0-3,-3-4 0,-6 8 0,1-8-9,0 4 12,8 0-12,-3 0 12,-6-5-12,1 5 8,-1 0-8,1 0 8,-5 0-8,-4 0 8,4 0-8,0 4 8,5-4-8,-14 4 12,0 0-12,0 0 12,0 0-4,0 0 0,0 0 0,0 0 0,-9-4 16,9 4 4,0 0 0,0 0 0,-14 4-28,5 0 0,9-4 0,-9 4 0,0-4 0,-5 4 0,-4 0 0,4 4 0,14-8 0,-9 4 8,-9 1-8,9-1 0,0 4 10,-5 0-10,0-4 12,-4 0-12,0 4 0,0-4 0,8 0 0,-3 4-12,-5-4 12,4 0 0,14-4 0,-9 4 0,-5 4 0,5-8 0,9 0 0,0 0-9,0 0 9,0 0 0,-4 8 0,4-8 0,0 0 0,0 0 0,0 0 8,0 0-8,0 0 0,0 0 8,0 0-8,0 0 0,0 0 8,0 0-8,9 4 8,-9-4-8,0 0 12,0 0-3,0 0 0,13 5 0,1-5-9,-14 0 12,0 0-12,0 0 12,14-5-12,-14 5 0,0 0 0,0 0 8,0 0-8,0 0 0,0 0 0,0-8 8,-9 4-8,-1-4 0,10 8 0,-4-8 8,-10 4-8,5 0 0,-5 0 0,5 4 0,0-4 0,-9 0 0,4 4 0,1-4 0,-1 4 0,0-4 0,-8 4-9,-1-4 9,9 4 0,-9 0 0,-4 0 0,0-4 0,-5 4 0,5 4 0,-1-4-8,-4 0 8,-9-4 0,10 4 0,3 0 0,1 0 0,0 0 0,-5 0 0,0 0 0,0 0 0,5 0 0,-1 0 0,-4-4 0,5 4 0,4-4 0,-4 4 0,0-4 0,-1 4 0,1 0 0,0 0 0,4 0 0,0 0 0,5-4 0,-5 4 0,-4 0 0,0 0 0,-5 0 0,5 0 0,8-4 0,1 4 0,4-5 0,-4 5 0,-5-4 8,5 4-8,9 0 0,-5-4 9,-4 4-9,0-4 8,0 4-8,4 0 0,-4 0 0,0-4 8,0 4-8,-1-4 0,6 4 0,-1-4 0,0 0 0,-4 0 0,9 4 0,-5 0 0,5-4 0,-4 0 0,-1 4 0,5-4 0,-5 4 0,5-4 0,0 4-9,0-4 9,0 4 0,4 0 0,-4 0 0,0-4 0,0 0 0,9 4 0,-9 0 0,4 0 0,1 0 0,4 0 0,0 0 8,0 0-8,0 0 0,0 0 0,0 0 0,0 0 0,0 0 0,0 0 0,0 0 0,0 0 0,0 0 0,0 0-10,0 0 10,0 0-8,0 0 8,9 8 0,0-8 0,5 4 0,-14-4 0,13 8 0,5-4 0,1 0 0,-6 0 0,6 4 0,3-4 0,1 0 0,4 0 0,-4 0 0,4-4 0,5 4 0,9-4 0,-9 5 0,-9-5 0,4 0 0,5 4 10,0-4-2,9 0-8,-9 0 12,4 0-12,-4 0 0,9 0-9,0 0 9,-9 0 0,9 0 0,4 0 0,1 0 0,4-4 0,-4 4 0,-1-5 8,10 1-8,-1 0 0,1 0 10,-9 4-10,-1 0 8,5-4-8,-4 0 8,-1 0-8,-4 0 8,5 0-8,-1 4 0,5-4 9,-9 0-9,-4 4 17,4-8-1,4 4 0,5 4 0,-9 0-16,5-4-9,-10 4 1,5 0 0,-4 0 8,-1 0 12,-4 4-2,0-4-1,-5 0-9,5 0 0,-5-4-12,1 4 12,-6-4 0,6 4 0,-1 0 0,-4-4 0,0 0 9,4 0-9,-4 4 10,-1-8-10,1 3 8,-5 1-8,5 4 0,-5-4 0,1 0 12,-1 0-4,0 0-8,-4 0 12,-1 0-12,1 4 0,0-8 0,-14 8 0,9 0 0,-9 0 0,9-4 0,4 4-10,-13 0-56,0 0-11,0 0-3,0 0-1060</inkml:trace>
</inkml:ink>
</file>

<file path=ppt/ink/ink5.xml><?xml version="1.0" encoding="utf-8"?>
<inkml:ink xmlns:inkml="http://www.w3.org/2003/InkML">
  <inkml:definitions>
    <inkml:context xml:id="ctx0">
      <inkml:inkSource xml:id="inkSrc0">
        <inkml:traceFormat>
          <inkml:channel name="X" type="integer" max="4016" units="cm"/>
          <inkml:channel name="Y" type="integer" max="1824" units="cm"/>
        </inkml:traceFormat>
        <inkml:channelProperties>
          <inkml:channelProperty channel="X" name="resolution" value="154.46153" units="1/cm"/>
          <inkml:channelProperty channel="Y" name="resolution" value="105.43353" units="1/cm"/>
        </inkml:channelProperties>
      </inkml:inkSource>
      <inkml:timestamp xml:id="ts0" timeString="2021-05-19T06:18:27.609"/>
    </inkml:context>
    <inkml:brush xml:id="br0">
      <inkml:brushProperty name="width" value="0.09333" units="cm"/>
      <inkml:brushProperty name="height" value="0.09333" units="cm"/>
      <inkml:brushProperty name="color" value="#3165BB"/>
      <inkml:brushProperty name="fitToCurv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ax="4016" units="cm"/>
          <inkml:channel name="Y" type="integer" max="1824" units="cm"/>
        </inkml:traceFormat>
        <inkml:channelProperties>
          <inkml:channelProperty channel="X" name="resolution" value="154.46153" units="1/cm"/>
          <inkml:channelProperty channel="Y" name="resolution" value="105.43353" units="1/cm"/>
        </inkml:channelProperties>
      </inkml:inkSource>
      <inkml:timestamp xml:id="ts0" timeString="2021-05-19T06:18:27.609"/>
    </inkml:context>
    <inkml:brush xml:id="br0">
      <inkml:brushProperty name="width" value="0.09333" units="cm"/>
      <inkml:brushProperty name="height" value="0.09333" units="cm"/>
      <inkml:brushProperty name="color" value="#3165BB"/>
      <inkml:brushProperty name="fitToCurve" value="1"/>
    </inkml:brush>
  </inkml:definitions>
  <inkml:trace contextRef="#ctx0" brushRef="#br0">0 0</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6-01T05:04:16.273"/>
    </inkml:context>
    <inkml:brush xml:id="br0">
      <inkml:brushProperty name="width" value="0.09333" units="cm"/>
      <inkml:brushProperty name="height" value="0.09333" units="cm"/>
      <inkml:brushProperty name="color" value="#3165BB"/>
      <inkml:brushProperty name="fitToCurve" value="1"/>
    </inkml:brush>
  </inkml:definitions>
  <inkml:trace contextRef="#ctx0" brushRef="#br0">11041 121 748,'0'0'67,"-5"-8"-54,5 4-13,0 4 0,0 0 261,0 0 50,0 0 9,0 0 3,0 0-182,5 8-36,4 4-7,-4 0-2,-1 4-60,1 5-13,4 3-3,-5 0 0,1 4-9,-1 1-3,1-1 0,0 0 0,-1 1-8,-4-9 0,0 4 0,5-8 0,-5 1 0,4-5-11,-4-12 11,0 0-8,0 0-4,0 0 0,0 0 0,0 0 0,0 0 0,5-12 0,-5-5 0,0-3 0,0 0 12,0 0 0,0-5 0,0-3 0,-5-4 0,1-1 0,4-3 0,-5-5 0,1 5 0,4 0 0,0-1 0,4 1 0,1-1 0,-1 1 11,5 0-11,5 7 12,0-3 5,-1 8 2,-4 3 0,5 5 0,9 0 17,-10 0 3,6 4 1,-6 3 0,-4 5-23,5 4-4,0-4-1,-5 8 0,0 5 5,5 3 1,-5 4 0,0-4 0,-5 4 13,1 0 2,0-3 1,-5 7 0,4-4-34,-4 4 0,-4-4 0,4 1 0,-5-1 13,5 4-4,-14-8-1,5 4 0,0 0-8,-5-3 0,1-5 0,-5 4 0,-5 0-12,5-4 12,-5 0-10,0-4 10,-4-4-37,-1 0-2,6 0 0,-1 0 0,5-8-33,-1 4-8,1-8 0,9 4-1,0-4-111,4 4-23,5 0-4</inkml:trace>
  <inkml:trace contextRef="#ctx0" brushRef="#br0" timeOffset="832.33">11633-353 1324,'-5'0'118,"1"-8"-94,4 4-24,-9 0 0,-1 4 175,1 0 30,5-4 7,-5 8 0,0 0-97,-1 4-20,1 4-4,0 5-1,0-1-56,5 4-11,-10 4-3,9 9 0,-4 3-11,9 5-9,-4-5 12,4 13-12,0-1 8,4-3-8,5 3 0,1 5 0,-1-9 0,4 1 0,5-5 0,1-3 0,-1-5-17,5-4-11,-1 1-1,1-5-1,0-12-133,0 0-26,-1 1-6,-3-9-679</inkml:trace>
  <inkml:trace contextRef="#ctx0" brushRef="#br0" timeOffset="2008.76">11806-77 1911,'0'0'42,"0"0"9,0 0 1,0 8 2,0-8-43,0 8-11,-5 0 0,5 8 0,5 0 84,-5 0 14,0 9 3,4-5 1,-4 0-51,0 8-11,5-3-1,-5 3-1,0-4-18,0-3-3,0-1-1,0 0 0,0-4-16,0 0 0,0-16 8,4 13-8,-4-13 0,0 0 0,0 0 8,0 0-8,0 0 0,0 0 0,5-8 0,-5-1 0,5-7 0,-1 4 0,-4-4 0,5-4 0,-5-1 0,4-3 0,-4-4 0,5-5 0,-5 1 0,4 0 0,1-1 8,-1 1-8,1 4 8,4-1-8,0 1 12,0 4-12,-4-5 20,4 5-2,0 4-1,0 4 0,0-1 3,0 9 0,5 0 0,-5 4 0,0 0 0,0 8 1,0 0 0,1 0 0,-1 4-6,0 5-2,0-1 0,5 8 0,-10-8-5,5 4 0,0 0-8,0 1 12,-4 3-12,4-4 0,-4 4 8,4 1-8,-5-5 0,5 4 0,-4-4 8,-1 0-8,1 0 0,0 1 0,-5-5 0,0 4 0,0-4 0,0 0 0,-5 0 0,0 1 0,5-13 0,0 0 0,0 0 0,0 0 0,0 0 0,0 0 0,0 0 0,0 0 0,0 0 0,0 0 0,0 0 0,0 0 0,0 0 0,0 0 0,-4-9-8,4 9 8,0 0 0,0 0 0,-9-8-8,9 8 8,-5-4 0,5 4 0,0 0 0,0 0 0,0 0 0,0 0 0,-9-8 0,9 8 0,0 0 0,0 0 0,0 0 0,0 0 0,0 0 0,0 0 0,0 0 0,0 0 0,0 0 0,0 0 0,0 0 0,-4 8 0,4-8 0,-9 4 0,9-4 0,-10 4 0,10-4 0,-9 4 0,9-4 0,0 0 0,-9 5 0,5-1 0,4-4 0,0 0 0,-9 4 0,9-4 0,0 0 0,0 0 0,-10 4 0,10-4 0,0 0 0,0 0 0,-4 4 0,4-4 0,-9 8 0,9-8 0,0 0 0,0 0 0,0 0 0,-5 4 0,5-4 0,-4 4 0,-5 0 0,9-4 0,0 0 0,0 0 0,0 0 0,0 0 0,0 0 0,0 0 0,0 0 0,0 0 0,0 0 0,0 0 0,0 0 0,0 0 0,0 0-10,0 0 10,0 0-8,0 0 8,0 0 0,0 0-10,0 0 10,0 0 0,0 0-10,0 0 10,0 0-8,0 0 8,0 0 0,0 0 0,0 0 0,0 0 8,0 0-8,0 0 12,0 0-4,0 0 0,0 0-8,-5 0 0,-4-8 0,9 8 0,0 0 0,-5-8-8,5 0 8,-4 4 0,4 4 0,0 0 0,0-13 0,0 13 0,0 0 0,0 0 0,0 0 0,0 0 0,-5-4 0,5 4 0,0 0 0,0 0 8,0 0-8,0 0 0,0 0-8,0 0 8,0 0 0,0 0 0,0 0 0,0 0 8,0 0-8,0 0 0,0 0 0,0 0 0,9 4 0,5 5-12,-5-1 12,0 0-12,0 0 12,5 0 0,-5-4 0,5 4-8,-1 4 8,1-8 0,0 4 0,-1 5 0,1-5 0,-5 0 0,5 0 0,-5 0 0,0 0 0,5 0 0,-5 0 0,-5 0 0,1 0 0,4 0 0,-4 1 0,-5 3 0,0-4 8,0 8-8,0-16 10,0 4-10,0-4 13,-5 8-3,0 0-1,-4 0 0,0 0 4,-4 0 1,3 1 0,-3-1 0,-5 0 8,4 4 2,-9-4 0,10 4 0,-6-8-24,1 8 0,0-4 0,-5 1 0,0-5 0,5 0 0,-5 0 0,5-4-8,-5 4 8,10-4 0,-5 0 8,8-4-8,-3 0 0,4 0 0,0 0 0,-1-5 0,6 1-45,4-4-7,4 0-2,6 0-785,-6 4-157</inkml:trace>
  <inkml:trace contextRef="#ctx0" brushRef="#br0" timeOffset="2514.61">12420-73 1584,'0'0'35,"0"8"7,-4 4 2,4 0 0,0 4-36,0 0-8,0 5 0,0-5 0,0 4 27,4 0 3,6-4 1,-6 1 0,-4-1-31,5-4 0,-1 0 0,1 4 0,-1-4 0,-4-3 0,0-9 0,0 0 0,5 8 43,-5-8 2,0 0 1,0 0 0,0 0 57,0 0 11,0 0 2,0 0 1,0 0-33,-5-8-6,-4-1-2,5-7 0,-5 0-19,4-4-4,0-4-1,5-1 0,-4 1-22,-1-4-5,1 3-1,4-7 0,0 4-8,4-1-3,1 5 0,-1 0 0,1-9-2,0 9-1,-1 0 0,1 4 0,4 3-2,0 1 0,0 0 0,0 4 0,0 4 2,0 0 0,5 4 0,0 0 0,-1 4-10,1 0 0,0-4 0,-1 8 0,5 4 0,-4 0 0,4 0 0,-4 4 0,9-4 0,-5 4 0,0 0 0,-4 5 0,4-1 0,0 4 0,0-4 0,-4 4 0,-5 9 0,5-13 0,0 12 0,-5-3 0,0 3-8,-5-4-4,5 4-1,-4 1 0,-5-1-4,0 5-1,0-5 0,0 4 0,-5-7-22,1 3-5,-1 0-1,1-4 0,4-3-171,0 3-35,0 4-6,0-7-2</inkml:trace>
  <inkml:trace contextRef="#ctx0" brushRef="#br0" timeOffset="7415.63">15302-401 691,'-4'-4'30,"4"4"7,-9 0-29,4 0-8,1 4 0,-1 4 0,-4-4 308,9 8 61,-9 0 12,9 8 3,0 5-257,0 7-51,-5 5-11,5 3-1,0 5-40,0-1-8,5-3-2,-5 7 0,4-7-14,1-1 0,-1-4 0,1 1 0,0-5-36,-1-7-9,5-5-3,-4 0-948</inkml:trace>
  <inkml:trace contextRef="#ctx0" brushRef="#br0" timeOffset="7686.9">15248-446 1094,'0'0'97,"0"0"-77,4-12-20,5 4 0,0 4 136,5 0 23,-5 0 5,9 4 0,-4-4-40,4 8-8,1-4-1,-1 4-1,0 0-22,5 0-5,-5 4-1,0 4 0,0-4-21,5 5-4,-9-5-1,4 4 0,-4 4-23,-1 0-5,1 0 0,-5 5-1,-4-5-23,-5 8-8,4-12 0,-8 8 9,4 5-9,-5-5 10,1 4-10,-6-4 10,1-3-10,-4 3-14,-1-4 3,-4 4 1,4-4-18,-9-3-4,5-1-1,-5-8 0,5 0-31,0-4-7,0 0-1,0-8 0,-5 4-193,5-8-39</inkml:trace>
  <inkml:trace contextRef="#ctx0" brushRef="#br0" timeOffset="7953.06">15935-446 1324,'0'0'118,"0"0"-94,0 0-24,0 0 0,0 0 218,0 0 39,0 0 8,0 0 2,0 0-133,-4 0-26,4 0-6,-5 12-1,-4 1-65,0-1-12,-5 8-4,5 0 0,0 9-3,0 3-1,0 4 0,-5 5 0,10-1-2,-1 5-1,0 3 0,5 1 0,0 3-13,5-15 9,4 3-9,0-3 8,5-1-18,0-7-4,-1-1-1,5 0 0,1-8-171,-1-3-34</inkml:trace>
  <inkml:trace contextRef="#ctx0" brushRef="#br0" timeOffset="8638.44">16154-260 1382,'0'0'123,"0"0"-99,0 0-24,0 0 0,0 0 130,0 0 21,0 0 4,0 0 1,9 9-61,0 3-12,-4 0-3,4 4 0,-5 4-57,1 9-12,-1-5-3,1 4 0,-5 5-8,0-5 10,0 0-10,0 1 10,0 3-10,0-8 0,0-4 0,0 1 0,-5-5 0,5 0 0,5-8 0,-5-8 0,0 0-8,0 0-4,0 0-1,0 0 0,0 0-9,0-12-2,4 0 0,1 0 0,-5-9 4,4 1 0,-4-4 0,0 0 0,5-5 20,0 1-11,-5 4 11,4-9-8,-4 1 8,9 0 16,-4-1-4,-1 1-1,1-1 12,4 9 2,0-4 1,-4 4 0,4 3 5,0 5 1,5 0 0,-1 8 0,1 0 3,0 0 1,4 8 0,-5 4 0,1 0-10,-5 8-2,0 4 0,5 4 0,0 1-8,-5 7-3,0 0 0,0 9 0,5 3-5,-5-3-8,-5 3 11,5 1-11,-4-1 0,4-4 0,0 1 0,-4 3 0,-1-7 0,1-5-20,-1 0 2,1 1 1,-1-9-79,1 0-16,-5 0-4</inkml:trace>
  <inkml:trace contextRef="#ctx0" brushRef="#br0" timeOffset="8841.49">16231-21 1324,'0'0'118,"0"0"-94,0 0-24,0 0 0,0 0 153,9 0 27,0 0 4,5 0 2,0 0-55,4 0-11,0 0-3,5 4 0,-5-8-37,0 4-7,0 0-1,1-4-1,8 4-41,-9-4-8,0 4-2,5-4 0,0 8-109,0-4-23,-1-4-4,1 8-986</inkml:trace>
  <inkml:trace contextRef="#ctx0" brushRef="#br0" timeOffset="10004.99">16955 68 806,'0'0'36,"0"0"7,-14 0-35,5 0-8,9 0 0,0 0 0,-4-4 228,-5 4 43,0-4 9,-1 0 1,10-4-165,-4 0-32,-5 0-8,4-4 0,5 0-18,-4-5-3,4 5-1,0-8 0,4 0-21,-4-5-4,5 1-1,4 0 0,-5 0-6,6 3-2,-1-7 0,0 4 0,0-1-4,0 5-2,5 0 0,-1 0 0,1 4-1,4-1 0,-4 5 0,4-4 0,0 4 0,0 4 0,5 0 0,-5 4 0,-4 0-13,9 8 0,4-4 0,0 8 0,5 0 0,0 4 0,-9 0 0,4 8 9,-4 1-9,0 11 8,-5 0-8,0 5 8,-4 3-8,0 5 8,-1-5-8,-4 5 8,-4-5-8,4-3 0,0-5 0,0 4-11,0-3-105,-4-1-20,-1-12-5,1 5-883</inkml:trace>
  <inkml:trace contextRef="#ctx0" brushRef="#br0" timeOffset="10691.69">17688-409 1152,'0'0'51,"0"0"10,0 0-49,0 0-12,9 12 0,-4 0 0,-5 0 204,0 0 37,9 4 8,0 5 2,0 7-134,-4-12-26,4 13-6,0-1-1,4-4-33,-8 0-7,-5 9-2,5-5 0,-1 0-23,1-3-5,-1 3-1,-4-4 0,0-3-13,0-1 0,0-4 8,-9 0-8,-5-4 0,10-4 0,4-8 0,0 0 0,0 0 0,0 0-8,0 0 8,0 0-13,4-8 4,-4-4 1,0-4 0,0-4 0,10 0 8,-6-9 0,-4 1 0,0 0-8,5-5 8,4 5 8,0-5-8,-5 5 11,1-4 1,0-1 1,13 5 0,-9 4 0,-9 0 5,9 3 1,14 5 0,-5 0 0,0 4 7,0 0 2,1 4 0,3 8 0,1-9-8,0 9-2,-14 0 0,5 9 0,4-9-8,0 4-2,-9 4 0,5 0 0,-14-8 20,9 8 3,0 0 1,-4 8 0,-10-4-32,0 0 0,5 1 0,-4 3 0,-14-4 0,4 4 0,0 4 0,5 1 0,-4-1-47,-6-4-15,-8 0-3,9 0-1,13-4 3,-8 5 1,-10-5 0,5-4 0,13 0 21,1-4 4,-10 0 1,5 0 0,-9-4 14,18 0 3,0 0 1,0 0 0,-10 4 18,10-4-10,5 0 10,4 4-8,-9-4 8,0 0 11,9 4-3,5-4 0,0 8 8,4-4 2,-5 5 0,10-1 0,9 0 3,-9-4 1,-9 4 0,4-4 0,0 0 9,-4 0 1,8 4 1,-8 0 0,-5 0 0,5 0 0,4-4 0,-4 4 0,-14-8-9,9 9-3,4-1 0,-8 4 0,4-4-1,-9-8-1,0 0 0,5 12 0,-5 4-6,0-4-1,-9-4 0,-1 5 0,6-5-12,-5 4 0,-9-4 0,4 4 0,-9-8-22,5 4 2,4-4 1,-9 0 0,-13 0-7,9 0-2,4 0 0,5-4 0,-10-4-20,6 0-5,3-4-1,6 4-713,4-8-142</inkml:trace>
  <inkml:trace contextRef="#ctx0" brushRef="#br0" timeOffset="10964.01">18480-486 1976,'-13'0'44,"13"0"8,13 0 3,1-4 0,-14 4-44,0 0-11,18 0 0,0 4 0,-4-4 116,4 4 20,0 0 5,5 4 1,4 4-62,-8 0-13,-15 0-3,10 5 0,9 3-25,-5 0-6,-4 4-1,-5 5 0,-5-1 0,1 0-1,-1 5 0,-4 3 0,-4 1-19,-1 3-3,10 1-1,-10-1 0,-4 4-8,0-3 10,0-1-10,0 1 10,9-1-10,-14-3 0,-4-1 0,-5-3-11,9-1-135,1-12-27,8 0-6</inkml:trace>
  <inkml:trace contextRef="#ctx0" brushRef="#br0" timeOffset="6226.53">13386 76 633,'0'0'56,"0"-12"-44,0 0-12,0 0 0,0 0 263,0 0 50,-5-1 11,5-3 1,0 8-137,0 0-28,0 8-6,0 0-1,0 0-56,0 0-11,0 0-2,0 0-1,0 0-47,0 0-8,-4 12-3,4 8 0,0 5-25,0-1 0,0 8 0,4 5 0,-4-1 0,0 1 0,0-1 0,5-3-11,-5 7-2,0-16-1,4 5 0,-4-5 0,5-4-2,-1-4-1,-4-4 0,0-12 0,0 0-9,0 0-2,0 0 0,9-4 0,-4-8-1,4 0-1,-4-8 0,-1 0 0,1-9 13,-1 5 2,-4-4 1,5-5 0,-5 1 14,0-4 0,4-1 0,1-3 0,-1-1 0,6 5 0,-6-1 0,5 1 0,0-1 12,0 1-2,1 4 0,3-1 0,1 9 13,0 8 2,-1 4 1,1 4 0,-1-5 2,-3 9 1,-1 4 0,0 4 0,0 9-2,5 3-1,-10 0 0,5 4 0,0 0-13,0 9-2,1-5-1,-1 8 0,4 5-10,-4-1 8,1 5-8,-1 3 8,0 1-8,0-1 0,0-3 0,-4 3 0,-1 1-16,1-5 2,-1 1 0,-4-1 0,5-3-95,-1-9-19,-8 0-4,4-7-929</inkml:trace>
  <inkml:trace contextRef="#ctx0" brushRef="#br0" timeOffset="6438.01">13472 178 1036,'0'0'92,"0"0"-73,0 0-19,0 0 0,9-5 160,5 1 28,-5 4 5,5-4 2,-1 0-43,6 0-9,-1 4-2,0 0 0,0 0-61,0 0-12,1 0-2,-1 0-1,5 4-27,-1 0-6,-3 0 0,3 5-1,-8-9-51,4 4-11,0 0-1,1 0-1088</inkml:trace>
  <inkml:trace contextRef="#ctx0" brushRef="#br0" timeOffset="6688.34">13991-470 1623,'0'0'72,"0"0"15,0 0-70,9 4-17,5 0 0,0 0 0,-5 0 109,4 4 19,1 0 3,4 9 1,0-5-39,1 8-7,-1 0-2,-5 0 0,6 9-26,-6-1-6,6 4 0,-6 9-1,1-1-15,-5 9-2,0 0-1,0 7 0,-4-3-13,-5-1-4,0 1 0,-5 4 0,-4-5-16,5 9 0,-1-17 0,-4 13-9,4-12-92,-4-1-19,-4 1-3,3-13-973</inkml:trace>
  <inkml:trace contextRef="#ctx0" brushRef="#br0" timeOffset="6905.21">14465 8 2016,'0'0'89,"13"-5"19,1-3-87,0 4-21,4 0 0,0 0 0,0-4 106,0 0 17,1 4 3,3 0 1,-3-4-68,-6 4-14,1-4-2,4 4-1,-4 0-23,-1 4-5,1-4-1,-5 0 0,5 0-40,-5 4-8,-9 0-1,0 0-1115</inkml:trace>
  <inkml:trace contextRef="#ctx0" brushRef="#br0" timeOffset="7056.23">14542 113 2232,'0'0'49,"0"0"11,0 0 1,0 0 1,0 0-50,18-4-12,-4 4 0,9-4 0,-5 4 68,0-4 10,0 4 2,1 0 1,-6-4-125</inkml:trace>
</inkml:ink>
</file>

<file path=ppt/ink/ink8.xml><?xml version="1.0" encoding="utf-8"?>
<inkml:ink xmlns:inkml="http://www.w3.org/2003/InkML">
  <inkml:definitions>
    <inkml:context xml:id="ctx0">
      <inkml:inkSource xml:id="inkSrc0">
        <inkml:traceFormat>
          <inkml:channel name="X" type="integer" max="4016" units="cm"/>
          <inkml:channel name="Y" type="integer" max="1824" units="cm"/>
        </inkml:traceFormat>
        <inkml:channelProperties>
          <inkml:channelProperty channel="X" name="resolution" value="154.46153" units="1/cm"/>
          <inkml:channelProperty channel="Y" name="resolution" value="105.43353" units="1/cm"/>
        </inkml:channelProperties>
      </inkml:inkSource>
      <inkml:timestamp xml:id="ts0" timeString="2021-05-19T06:18:27.609"/>
    </inkml:context>
    <inkml:brush xml:id="br0">
      <inkml:brushProperty name="width" value="0.09333" units="cm"/>
      <inkml:brushProperty name="height" value="0.09333" units="cm"/>
      <inkml:brushProperty name="color" value="#3165BB"/>
      <inkml:brushProperty name="fitToCurve" value="1"/>
    </inkml:brush>
  </inkml:definitions>
  <inkml:trace contextRef="#ctx0" brushRef="#br0">0 0</inkml:trace>
</inkml:ink>
</file>

<file path=ppt/ink/ink9.xml><?xml version="1.0" encoding="utf-8"?>
<inkml:ink xmlns:inkml="http://www.w3.org/2003/InkML">
  <inkml:definitions>
    <inkml:context xml:id="ctx0">
      <inkml:inkSource xml:id="inkSrc0">
        <inkml:traceFormat>
          <inkml:channel name="X" type="integer" max="4016" units="cm"/>
          <inkml:channel name="Y" type="integer" max="1824" units="cm"/>
        </inkml:traceFormat>
        <inkml:channelProperties>
          <inkml:channelProperty channel="X" name="resolution" value="154.46153" units="1/cm"/>
          <inkml:channelProperty channel="Y" name="resolution" value="105.43353" units="1/cm"/>
        </inkml:channelProperties>
      </inkml:inkSource>
      <inkml:timestamp xml:id="ts0" timeString="2021-05-19T06:18:27.609"/>
    </inkml:context>
    <inkml:brush xml:id="br0">
      <inkml:brushProperty name="width" value="0.09333" units="cm"/>
      <inkml:brushProperty name="height" value="0.09333" units="cm"/>
      <inkml:brushProperty name="color" value="#3165BB"/>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16E95-4FD7-42D6-8B79-F8BB577A8706}" type="datetimeFigureOut">
              <a:rPr lang="en-AU" smtClean="0"/>
              <a:t>27/03/2023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D0228-55D5-4B60-ADF2-024A33697D1D}" type="slidenum">
              <a:rPr lang="en-AU" smtClean="0"/>
              <a:t>‹#›</a:t>
            </a:fld>
            <a:endParaRPr lang="en-AU"/>
          </a:p>
        </p:txBody>
      </p:sp>
    </p:spTree>
    <p:extLst>
      <p:ext uri="{BB962C8B-B14F-4D97-AF65-F5344CB8AC3E}">
        <p14:creationId xmlns:p14="http://schemas.microsoft.com/office/powerpoint/2010/main" val="414485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27/03/2023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85583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27/03/2023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07229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27/03/2023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890809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kill Developmen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8"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9" name="Pentagon 8"/>
          <p:cNvSpPr/>
          <p:nvPr userDrawn="1"/>
        </p:nvSpPr>
        <p:spPr>
          <a:xfrm>
            <a:off x="88638" y="86887"/>
            <a:ext cx="3702312"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Skill Development</a:t>
            </a:r>
          </a:p>
        </p:txBody>
      </p:sp>
      <p:sp>
        <p:nvSpPr>
          <p:cNvPr id="11" name="Content Placeholder 10"/>
          <p:cNvSpPr>
            <a:spLocks noGrp="1"/>
          </p:cNvSpPr>
          <p:nvPr>
            <p:ph sz="half" idx="1"/>
          </p:nvPr>
        </p:nvSpPr>
        <p:spPr>
          <a:xfrm>
            <a:off x="572414" y="1012384"/>
            <a:ext cx="11059862" cy="4735272"/>
          </a:xfrm>
        </p:spPr>
        <p:txBody>
          <a:bodyPr/>
          <a:lstStyle/>
          <a:p>
            <a:pPr lvl="0"/>
            <a:r>
              <a:rPr lang="en-US"/>
              <a:t>Click to edit Master text styles</a:t>
            </a:r>
          </a:p>
        </p:txBody>
      </p:sp>
    </p:spTree>
    <p:extLst>
      <p:ext uri="{BB962C8B-B14F-4D97-AF65-F5344CB8AC3E}">
        <p14:creationId xmlns:p14="http://schemas.microsoft.com/office/powerpoint/2010/main" val="1428541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8131172" y="8"/>
            <a:ext cx="4060833" cy="2707427"/>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grpSp>
      <p:sp>
        <p:nvSpPr>
          <p:cNvPr id="57" name="Google Shape;57;p8"/>
          <p:cNvSpPr txBox="1">
            <a:spLocks noGrp="1"/>
          </p:cNvSpPr>
          <p:nvPr>
            <p:ph type="title"/>
          </p:nvPr>
        </p:nvSpPr>
        <p:spPr>
          <a:xfrm>
            <a:off x="653667" y="701800"/>
            <a:ext cx="74916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5200">
                <a:solidFill>
                  <a:schemeClr val="lt1"/>
                </a:solidFill>
              </a:defRPr>
            </a:lvl1pPr>
            <a:lvl2pPr lvl="1">
              <a:spcBef>
                <a:spcPts val="0"/>
              </a:spcBef>
              <a:spcAft>
                <a:spcPts val="0"/>
              </a:spcAft>
              <a:buClr>
                <a:schemeClr val="lt1"/>
              </a:buClr>
              <a:buSzPts val="4800"/>
              <a:buNone/>
              <a:defRPr sz="5200">
                <a:solidFill>
                  <a:schemeClr val="lt1"/>
                </a:solidFill>
              </a:defRPr>
            </a:lvl2pPr>
            <a:lvl3pPr lvl="2">
              <a:spcBef>
                <a:spcPts val="0"/>
              </a:spcBef>
              <a:spcAft>
                <a:spcPts val="0"/>
              </a:spcAft>
              <a:buClr>
                <a:schemeClr val="lt1"/>
              </a:buClr>
              <a:buSzPts val="4800"/>
              <a:buNone/>
              <a:defRPr sz="5200">
                <a:solidFill>
                  <a:schemeClr val="lt1"/>
                </a:solidFill>
              </a:defRPr>
            </a:lvl3pPr>
            <a:lvl4pPr lvl="3">
              <a:spcBef>
                <a:spcPts val="0"/>
              </a:spcBef>
              <a:spcAft>
                <a:spcPts val="0"/>
              </a:spcAft>
              <a:buClr>
                <a:schemeClr val="lt1"/>
              </a:buClr>
              <a:buSzPts val="4800"/>
              <a:buNone/>
              <a:defRPr sz="5200">
                <a:solidFill>
                  <a:schemeClr val="lt1"/>
                </a:solidFill>
              </a:defRPr>
            </a:lvl4pPr>
            <a:lvl5pPr lvl="4">
              <a:spcBef>
                <a:spcPts val="0"/>
              </a:spcBef>
              <a:spcAft>
                <a:spcPts val="0"/>
              </a:spcAft>
              <a:buClr>
                <a:schemeClr val="lt1"/>
              </a:buClr>
              <a:buSzPts val="4800"/>
              <a:buNone/>
              <a:defRPr sz="5200">
                <a:solidFill>
                  <a:schemeClr val="lt1"/>
                </a:solidFill>
              </a:defRPr>
            </a:lvl5pPr>
            <a:lvl6pPr lvl="5">
              <a:spcBef>
                <a:spcPts val="0"/>
              </a:spcBef>
              <a:spcAft>
                <a:spcPts val="0"/>
              </a:spcAft>
              <a:buClr>
                <a:schemeClr val="lt1"/>
              </a:buClr>
              <a:buSzPts val="4800"/>
              <a:buNone/>
              <a:defRPr sz="5200">
                <a:solidFill>
                  <a:schemeClr val="lt1"/>
                </a:solidFill>
              </a:defRPr>
            </a:lvl6pPr>
            <a:lvl7pPr lvl="6">
              <a:spcBef>
                <a:spcPts val="0"/>
              </a:spcBef>
              <a:spcAft>
                <a:spcPts val="0"/>
              </a:spcAft>
              <a:buClr>
                <a:schemeClr val="lt1"/>
              </a:buClr>
              <a:buSzPts val="4800"/>
              <a:buNone/>
              <a:defRPr sz="5200">
                <a:solidFill>
                  <a:schemeClr val="lt1"/>
                </a:solidFill>
              </a:defRPr>
            </a:lvl7pPr>
            <a:lvl8pPr lvl="7">
              <a:spcBef>
                <a:spcPts val="0"/>
              </a:spcBef>
              <a:spcAft>
                <a:spcPts val="0"/>
              </a:spcAft>
              <a:buClr>
                <a:schemeClr val="lt1"/>
              </a:buClr>
              <a:buSzPts val="4800"/>
              <a:buNone/>
              <a:defRPr sz="5200">
                <a:solidFill>
                  <a:schemeClr val="lt1"/>
                </a:solidFill>
              </a:defRPr>
            </a:lvl8pPr>
            <a:lvl9pPr lvl="8">
              <a:spcBef>
                <a:spcPts val="0"/>
              </a:spcBef>
              <a:spcAft>
                <a:spcPts val="0"/>
              </a:spcAft>
              <a:buClr>
                <a:schemeClr val="lt1"/>
              </a:buClr>
              <a:buSzPts val="4800"/>
              <a:buNone/>
              <a:defRPr sz="5200">
                <a:solidFill>
                  <a:schemeClr val="lt1"/>
                </a:solidFill>
              </a:defRPr>
            </a:lvl9pPr>
          </a:lstStyle>
          <a:p>
            <a:endParaRPr/>
          </a:p>
        </p:txBody>
      </p:sp>
      <p:sp>
        <p:nvSpPr>
          <p:cNvPr id="58" name="Google Shape;58;p8"/>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1525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27/03/2023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55490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FF137-0809-4DAA-8E3C-28073C2EEE2A}" type="datetimeFigureOut">
              <a:rPr lang="en-AU" smtClean="0"/>
              <a:t>27/03/2023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08929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D6FF137-0809-4DAA-8E3C-28073C2EEE2A}" type="datetimeFigureOut">
              <a:rPr lang="en-AU" smtClean="0"/>
              <a:t>27/03/2023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216470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D6FF137-0809-4DAA-8E3C-28073C2EEE2A}" type="datetimeFigureOut">
              <a:rPr lang="en-AU" smtClean="0"/>
              <a:t>27/03/2023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30571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D6FF137-0809-4DAA-8E3C-28073C2EEE2A}" type="datetimeFigureOut">
              <a:rPr lang="en-AU" smtClean="0"/>
              <a:t>27/03/2023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2659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FF137-0809-4DAA-8E3C-28073C2EEE2A}" type="datetimeFigureOut">
              <a:rPr lang="en-AU" smtClean="0"/>
              <a:t>27/03/2023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45793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6FF137-0809-4DAA-8E3C-28073C2EEE2A}" type="datetimeFigureOut">
              <a:rPr lang="en-AU" smtClean="0"/>
              <a:t>27/03/2023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914165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6FF137-0809-4DAA-8E3C-28073C2EEE2A}" type="datetimeFigureOut">
              <a:rPr lang="en-AU" smtClean="0"/>
              <a:t>27/03/2023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05232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FF137-0809-4DAA-8E3C-28073C2EEE2A}" type="datetimeFigureOut">
              <a:rPr lang="en-AU" smtClean="0"/>
              <a:t>27/03/2023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C39D7-84E0-46E1-9BB0-376D921FF78A}" type="slidenum">
              <a:rPr lang="en-AU" smtClean="0"/>
              <a:t>‹#›</a:t>
            </a:fld>
            <a:endParaRPr lang="en-AU"/>
          </a:p>
        </p:txBody>
      </p:sp>
    </p:spTree>
    <p:extLst>
      <p:ext uri="{BB962C8B-B14F-4D97-AF65-F5344CB8AC3E}">
        <p14:creationId xmlns:p14="http://schemas.microsoft.com/office/powerpoint/2010/main" val="3957524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customXml" Target="../ink/ink11.xml"/><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13.png"/><Relationship Id="rId5" Type="http://schemas.openxmlformats.org/officeDocument/2006/relationships/image" Target="../media/image46.emf"/><Relationship Id="rId15" Type="http://schemas.openxmlformats.org/officeDocument/2006/relationships/image" Target="../media/image17.png"/><Relationship Id="rId10" Type="http://schemas.openxmlformats.org/officeDocument/2006/relationships/image" Target="../media/image12.png"/><Relationship Id="rId9" Type="http://schemas.openxmlformats.org/officeDocument/2006/relationships/image" Target="../media/image11.png"/><Relationship Id="rId1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46.emf"/><Relationship Id="rId10" Type="http://schemas.openxmlformats.org/officeDocument/2006/relationships/image" Target="../media/image24.png"/><Relationship Id="rId9" Type="http://schemas.openxmlformats.org/officeDocument/2006/relationships/image" Target="../media/image23.png"/><Relationship Id="rId1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7.emf"/><Relationship Id="rId7" Type="http://schemas.openxmlformats.org/officeDocument/2006/relationships/customXml" Target="../ink/ink3.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2.xml"/><Relationship Id="rId10" Type="http://schemas.openxmlformats.org/officeDocument/2006/relationships/image" Target="../media/image6.emf"/><Relationship Id="rId4" Type="http://schemas.openxmlformats.org/officeDocument/2006/relationships/image" Target="../media/image4.png"/><Relationship Id="rId9" Type="http://schemas.openxmlformats.org/officeDocument/2006/relationships/customXml" Target="../ink/ink4.xml"/></Relationships>
</file>

<file path=ppt/slides/_rels/slide3.xml.rels><?xml version="1.0" encoding="UTF-8" standalone="yes"?>
<Relationships xmlns="http://schemas.openxmlformats.org/package/2006/relationships"><Relationship Id="rId3" Type="http://schemas.openxmlformats.org/officeDocument/2006/relationships/image" Target="../media/image200.emf"/><Relationship Id="rId7" Type="http://schemas.openxmlformats.org/officeDocument/2006/relationships/image" Target="../media/image77.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3" Type="http://schemas.openxmlformats.org/officeDocument/2006/relationships/image" Target="../media/image200.emf"/><Relationship Id="rId7" Type="http://schemas.openxmlformats.org/officeDocument/2006/relationships/image" Target="../media/image55.png"/><Relationship Id="rId12" Type="http://schemas.openxmlformats.org/officeDocument/2006/relationships/image" Target="../media/image60.png"/><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image" Target="../media/image540.png"/><Relationship Id="rId11" Type="http://schemas.openxmlformats.org/officeDocument/2006/relationships/image" Target="../media/image59.png"/><Relationship Id="rId5" Type="http://schemas.openxmlformats.org/officeDocument/2006/relationships/customXml" Target="../ink/ink7.xml"/><Relationship Id="rId10" Type="http://schemas.openxmlformats.org/officeDocument/2006/relationships/image" Target="../media/image58.png"/><Relationship Id="rId4" Type="http://schemas.openxmlformats.org/officeDocument/2006/relationships/image" Target="../media/image2.png"/><Relationship Id="rId9" Type="http://schemas.openxmlformats.org/officeDocument/2006/relationships/image" Target="../media/image57.png"/></Relationships>
</file>

<file path=ppt/slides/_rels/slide7.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3" Type="http://schemas.openxmlformats.org/officeDocument/2006/relationships/image" Target="../media/image200.emf"/><Relationship Id="rId7" Type="http://schemas.openxmlformats.org/officeDocument/2006/relationships/image" Target="../media/image65.png"/><Relationship Id="rId12" Type="http://schemas.openxmlformats.org/officeDocument/2006/relationships/image" Target="../media/image70.png"/><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3.png"/><Relationship Id="rId9" Type="http://schemas.openxmlformats.org/officeDocument/2006/relationships/image" Target="../media/image67.png"/><Relationship Id="rId14" Type="http://schemas.openxmlformats.org/officeDocument/2006/relationships/image" Target="../media/image72.png"/></Relationships>
</file>

<file path=ppt/slides/_rels/slide8.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png"/><Relationship Id="rId3" Type="http://schemas.openxmlformats.org/officeDocument/2006/relationships/customXml" Target="../ink/ink9.xml"/><Relationship Id="rId7" Type="http://schemas.openxmlformats.org/officeDocument/2006/relationships/image" Target="../media/image78.png"/><Relationship Id="rId12" Type="http://schemas.openxmlformats.org/officeDocument/2006/relationships/image" Target="../media/image8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0.emf"/><Relationship Id="rId11" Type="http://schemas.openxmlformats.org/officeDocument/2006/relationships/image" Target="../media/image7.png"/><Relationship Id="rId10" Type="http://schemas.openxmlformats.org/officeDocument/2006/relationships/image" Target="../media/image81.png"/><Relationship Id="rId9" Type="http://schemas.openxmlformats.org/officeDocument/2006/relationships/image" Target="../media/image80.png"/><Relationship Id="rId14" Type="http://schemas.openxmlformats.org/officeDocument/2006/relationships/image" Target="../media/image85.png"/></Relationships>
</file>

<file path=ppt/slides/_rels/slide9.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200.emf"/><Relationship Id="rId7" Type="http://schemas.openxmlformats.org/officeDocument/2006/relationships/image" Target="../media/image89.png"/><Relationship Id="rId2"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046BE2BE-401B-43B6-9F59-E6AE635E14BD}"/>
              </a:ext>
            </a:extLst>
          </p:cNvPr>
          <p:cNvSpPr txBox="1"/>
          <p:nvPr/>
        </p:nvSpPr>
        <p:spPr>
          <a:xfrm>
            <a:off x="191821" y="1372475"/>
            <a:ext cx="11672375" cy="1077218"/>
          </a:xfrm>
          <a:prstGeom prst="rect">
            <a:avLst/>
          </a:prstGeom>
          <a:noFill/>
        </p:spPr>
        <p:txBody>
          <a:bodyPr wrap="square" rtlCol="0">
            <a:spAutoFit/>
          </a:bodyPr>
          <a:lstStyle/>
          <a:p>
            <a:r>
              <a:rPr lang="en-AU" sz="3200" b="1" dirty="0"/>
              <a:t>I will </a:t>
            </a:r>
            <a:r>
              <a:rPr lang="en-GB" sz="3200" b="1" dirty="0"/>
              <a:t>be able to </a:t>
            </a:r>
            <a:r>
              <a:rPr lang="en-GB" sz="3200" b="1" dirty="0">
                <a:latin typeface="Arial" panose="020B0604020202020204" pitchFamily="34" charset="0"/>
              </a:rPr>
              <a:t>review conditional probability </a:t>
            </a:r>
            <a:r>
              <a:rPr lang="en-GB" sz="3200" b="1">
                <a:latin typeface="Arial" panose="020B0604020202020204" pitchFamily="34" charset="0"/>
              </a:rPr>
              <a:t>and independent events</a:t>
            </a:r>
            <a:endParaRPr lang="en-GB" sz="3200" b="1" dirty="0"/>
          </a:p>
        </p:txBody>
      </p:sp>
      <p:sp>
        <p:nvSpPr>
          <p:cNvPr id="21" name="TextBox 20">
            <a:extLst>
              <a:ext uri="{FF2B5EF4-FFF2-40B4-BE49-F238E27FC236}">
                <a16:creationId xmlns:a16="http://schemas.microsoft.com/office/drawing/2014/main" id="{8E7845BC-DC72-44E1-BABF-6AFB4DC3022D}"/>
              </a:ext>
            </a:extLst>
          </p:cNvPr>
          <p:cNvSpPr txBox="1"/>
          <p:nvPr/>
        </p:nvSpPr>
        <p:spPr>
          <a:xfrm>
            <a:off x="135904" y="3714928"/>
            <a:ext cx="11906571" cy="2000548"/>
          </a:xfrm>
          <a:prstGeom prst="rect">
            <a:avLst/>
          </a:prstGeom>
          <a:noFill/>
        </p:spPr>
        <p:txBody>
          <a:bodyPr wrap="square" rtlCol="0">
            <a:spAutoFit/>
          </a:bodyPr>
          <a:lstStyle/>
          <a:p>
            <a:r>
              <a:rPr lang="en-AU" sz="2000" dirty="0">
                <a:cs typeface="Arial" panose="020B0604020202020204" pitchFamily="34" charset="0"/>
              </a:rPr>
              <a:t>At the end of the lesson sequence, I will be able to:</a:t>
            </a:r>
          </a:p>
          <a:p>
            <a:r>
              <a:rPr lang="en-GB" sz="2000" dirty="0">
                <a:latin typeface="Arial" panose="020B0604020202020204" pitchFamily="34" charset="0"/>
                <a:ea typeface="Times New Roman" panose="02020603050405020304" pitchFamily="18" charset="0"/>
              </a:rPr>
              <a:t>3.3.1 Develop the concepts of a discrete random variable and its associated probability function, and their use in modelling data</a:t>
            </a:r>
          </a:p>
          <a:p>
            <a:r>
              <a:rPr lang="en-AU" sz="2000" dirty="0">
                <a:effectLst/>
                <a:latin typeface="Arial" panose="020B0604020202020204" pitchFamily="34" charset="0"/>
                <a:ea typeface="Times New Roman" panose="02020603050405020304" pitchFamily="18" charset="0"/>
              </a:rPr>
              <a:t>3.3.2 Use relative frequencies obtained from data to obtain point estimates of probabilities associated with a discrete random variable</a:t>
            </a:r>
            <a:endParaRPr lang="en-AU" sz="2000" dirty="0">
              <a:effectLst/>
              <a:latin typeface="Times New Roman" panose="02020603050405020304" pitchFamily="18" charset="0"/>
              <a:ea typeface="Times New Roman" panose="02020603050405020304" pitchFamily="18" charset="0"/>
            </a:endParaRPr>
          </a:p>
          <a:p>
            <a:endParaRPr lang="en-GB" sz="2400" b="1" dirty="0">
              <a:cs typeface="Arial" panose="020B0604020202020204" pitchFamily="34" charset="0"/>
            </a:endParaRPr>
          </a:p>
        </p:txBody>
      </p:sp>
      <p:sp>
        <p:nvSpPr>
          <p:cNvPr id="29" name="TextBox 28">
            <a:extLst>
              <a:ext uri="{FF2B5EF4-FFF2-40B4-BE49-F238E27FC236}">
                <a16:creationId xmlns:a16="http://schemas.microsoft.com/office/drawing/2014/main" id="{9EBEE264-396E-4E54-8000-6F24F770F99A}"/>
              </a:ext>
            </a:extLst>
          </p:cNvPr>
          <p:cNvSpPr txBox="1"/>
          <p:nvPr/>
        </p:nvSpPr>
        <p:spPr>
          <a:xfrm>
            <a:off x="0" y="-6605"/>
            <a:ext cx="342440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Objective</a:t>
            </a:r>
          </a:p>
        </p:txBody>
      </p:sp>
      <p:sp>
        <p:nvSpPr>
          <p:cNvPr id="30" name="TextBox 29">
            <a:extLst>
              <a:ext uri="{FF2B5EF4-FFF2-40B4-BE49-F238E27FC236}">
                <a16:creationId xmlns:a16="http://schemas.microsoft.com/office/drawing/2014/main" id="{2ADA7AF8-1FC9-4807-B4FF-6DF092ABA010}"/>
              </a:ext>
            </a:extLst>
          </p:cNvPr>
          <p:cNvSpPr txBox="1"/>
          <p:nvPr/>
        </p:nvSpPr>
        <p:spPr>
          <a:xfrm>
            <a:off x="46008" y="2905010"/>
            <a:ext cx="2916437"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Success Criteria</a:t>
            </a:r>
          </a:p>
        </p:txBody>
      </p:sp>
    </p:spTree>
    <p:extLst>
      <p:ext uri="{BB962C8B-B14F-4D97-AF65-F5344CB8AC3E}">
        <p14:creationId xmlns:p14="http://schemas.microsoft.com/office/powerpoint/2010/main" val="222634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9EBEE264-396E-4E54-8000-6F24F770F99A}"/>
              </a:ext>
            </a:extLst>
          </p:cNvPr>
          <p:cNvSpPr txBox="1"/>
          <p:nvPr/>
        </p:nvSpPr>
        <p:spPr>
          <a:xfrm>
            <a:off x="0" y="-6605"/>
            <a:ext cx="294588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a:t>
            </a:r>
          </a:p>
        </p:txBody>
      </p:sp>
      <mc:AlternateContent xmlns:mc="http://schemas.openxmlformats.org/markup-compatibility/2006" xmlns:p14="http://schemas.microsoft.com/office/powerpoint/2010/main">
        <mc:Choice Requires="p14">
          <p:contentPart p14:bwMode="auto" r:id="rId2">
            <p14:nvContentPartPr>
              <p14:cNvPr id="24" name="Ink 23"/>
              <p14:cNvContentPartPr/>
              <p14:nvPr/>
            </p14:nvContentPartPr>
            <p14:xfrm>
              <a:off x="4472461" y="332673"/>
              <a:ext cx="299" cy="180"/>
            </p14:xfrm>
          </p:contentPart>
        </mc:Choice>
        <mc:Fallback xmlns="">
          <p:pic>
            <p:nvPicPr>
              <p:cNvPr id="24" name="Ink 23"/>
              <p:cNvPicPr/>
              <p:nvPr/>
            </p:nvPicPr>
            <p:blipFill>
              <a:blip r:embed="rId5"/>
              <a:stretch>
                <a:fillRect/>
              </a:stretch>
            </p:blipFill>
            <p:spPr>
              <a:xfrm>
                <a:off x="4458408" y="324213"/>
                <a:ext cx="28405" cy="17100"/>
              </a:xfrm>
              <a:prstGeom prst="rect">
                <a:avLst/>
              </a:prstGeom>
            </p:spPr>
          </p:pic>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4685FF-047F-8551-6F31-A8E1E46A280B}"/>
                  </a:ext>
                </a:extLst>
              </p:cNvPr>
              <p:cNvSpPr txBox="1"/>
              <p:nvPr/>
            </p:nvSpPr>
            <p:spPr>
              <a:xfrm>
                <a:off x="88074" y="2248484"/>
                <a:ext cx="3343704" cy="400110"/>
              </a:xfrm>
              <a:prstGeom prst="rect">
                <a:avLst/>
              </a:prstGeom>
              <a:noFill/>
            </p:spPr>
            <p:txBody>
              <a:bodyPr wrap="square" rtlCol="0">
                <a:spAutoFit/>
              </a:bodyPr>
              <a:lstStyle/>
              <a:p>
                <a14:m>
                  <m:oMath xmlns:m="http://schemas.openxmlformats.org/officeDocument/2006/math">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𝑀</m:t>
                        </m:r>
                      </m:e>
                    </m:d>
                    <m:r>
                      <a:rPr lang="en-AU" sz="2000" b="0" i="1" smtClean="0">
                        <a:solidFill>
                          <a:srgbClr val="215381"/>
                        </a:solidFill>
                        <a:latin typeface="Cambria Math" panose="02040503050406030204" pitchFamily="18" charset="0"/>
                      </a:rPr>
                      <m:t>=0.21</m:t>
                    </m:r>
                  </m:oMath>
                </a14:m>
                <a:r>
                  <a:rPr lang="en-AU" sz="2000" dirty="0">
                    <a:solidFill>
                      <a:srgbClr val="215381"/>
                    </a:solidFill>
                  </a:rPr>
                  <a:t> </a:t>
                </a:r>
              </a:p>
            </p:txBody>
          </p:sp>
        </mc:Choice>
        <mc:Fallback xmlns="">
          <p:sp>
            <p:nvSpPr>
              <p:cNvPr id="18" name="TextBox 17">
                <a:extLst>
                  <a:ext uri="{FF2B5EF4-FFF2-40B4-BE49-F238E27FC236}">
                    <a16:creationId xmlns:a16="http://schemas.microsoft.com/office/drawing/2014/main" id="{3F4685FF-047F-8551-6F31-A8E1E46A280B}"/>
                  </a:ext>
                </a:extLst>
              </p:cNvPr>
              <p:cNvSpPr txBox="1">
                <a:spLocks noRot="1" noChangeAspect="1" noMove="1" noResize="1" noEditPoints="1" noAdjustHandles="1" noChangeArrowheads="1" noChangeShapeType="1" noTextEdit="1"/>
              </p:cNvSpPr>
              <p:nvPr/>
            </p:nvSpPr>
            <p:spPr>
              <a:xfrm>
                <a:off x="88074" y="2248484"/>
                <a:ext cx="3343704" cy="400110"/>
              </a:xfrm>
              <a:prstGeom prst="rect">
                <a:avLst/>
              </a:prstGeom>
              <a:blipFill>
                <a:blip r:embed="rId6"/>
                <a:stretch>
                  <a:fillRect/>
                </a:stretch>
              </a:blipFill>
            </p:spPr>
            <p:txBody>
              <a:bodyPr/>
              <a:lstStyle/>
              <a:p>
                <a:r>
                  <a:rPr lang="en-AU">
                    <a:noFill/>
                  </a:rPr>
                  <a:t> </a:t>
                </a:r>
              </a:p>
            </p:txBody>
          </p:sp>
        </mc:Fallback>
      </mc:AlternateContent>
      <p:sp>
        <p:nvSpPr>
          <p:cNvPr id="34" name="TextBox 33">
            <a:extLst>
              <a:ext uri="{FF2B5EF4-FFF2-40B4-BE49-F238E27FC236}">
                <a16:creationId xmlns:a16="http://schemas.microsoft.com/office/drawing/2014/main" id="{68903EB1-A478-A728-F4DA-05049B53D67D}"/>
              </a:ext>
            </a:extLst>
          </p:cNvPr>
          <p:cNvSpPr txBox="1"/>
          <p:nvPr/>
        </p:nvSpPr>
        <p:spPr>
          <a:xfrm>
            <a:off x="0" y="597719"/>
            <a:ext cx="11709167" cy="1631216"/>
          </a:xfrm>
          <a:prstGeom prst="rect">
            <a:avLst/>
          </a:prstGeom>
          <a:noFill/>
        </p:spPr>
        <p:txBody>
          <a:bodyPr wrap="square" rtlCol="0">
            <a:spAutoFit/>
          </a:bodyPr>
          <a:lstStyle/>
          <a:p>
            <a:r>
              <a:rPr lang="en-AU" sz="2000" dirty="0"/>
              <a:t>In a certain town, the probability that it rains on any Monday is 0.21. If it rains on Monday, then the probability that it rains on Tuesday is 0.83. If it does not rain on Monday, then the probability of rain on Tuesday is 0.3. For a given week, find the probability that it rains:</a:t>
            </a:r>
          </a:p>
          <a:p>
            <a:pPr marL="342900" indent="-342900">
              <a:buAutoNum type="alphaLcParenR"/>
            </a:pPr>
            <a:r>
              <a:rPr lang="en-AU" sz="2000" dirty="0"/>
              <a:t>On both Monday and Tuesday</a:t>
            </a:r>
          </a:p>
          <a:p>
            <a:pPr marL="342900" indent="-342900">
              <a:buAutoNum type="alphaLcParenR"/>
            </a:pPr>
            <a:r>
              <a:rPr lang="en-AU" sz="2000" dirty="0"/>
              <a:t>On Tuesday</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6C76A4C-C742-B2D7-7C5D-CA608070AFC7}"/>
                  </a:ext>
                </a:extLst>
              </p:cNvPr>
              <p:cNvSpPr txBox="1"/>
              <p:nvPr/>
            </p:nvSpPr>
            <p:spPr>
              <a:xfrm>
                <a:off x="88074" y="2648594"/>
                <a:ext cx="3343704" cy="400110"/>
              </a:xfrm>
              <a:prstGeom prst="rect">
                <a:avLst/>
              </a:prstGeom>
              <a:noFill/>
            </p:spPr>
            <p:txBody>
              <a:bodyPr wrap="square" rtlCol="0">
                <a:spAutoFit/>
              </a:bodyPr>
              <a:lstStyle/>
              <a:p>
                <a14:m>
                  <m:oMath xmlns:m="http://schemas.openxmlformats.org/officeDocument/2006/math">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𝑇</m:t>
                        </m:r>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𝑀</m:t>
                        </m:r>
                      </m:e>
                    </m:d>
                    <m:r>
                      <a:rPr lang="en-AU" sz="2000" b="0" i="1" smtClean="0">
                        <a:solidFill>
                          <a:srgbClr val="215381"/>
                        </a:solidFill>
                        <a:latin typeface="Cambria Math" panose="02040503050406030204" pitchFamily="18" charset="0"/>
                      </a:rPr>
                      <m:t>=0.83</m:t>
                    </m:r>
                  </m:oMath>
                </a14:m>
                <a:r>
                  <a:rPr lang="en-AU" sz="2000" dirty="0">
                    <a:solidFill>
                      <a:srgbClr val="215381"/>
                    </a:solidFill>
                  </a:rPr>
                  <a:t> </a:t>
                </a:r>
              </a:p>
            </p:txBody>
          </p:sp>
        </mc:Choice>
        <mc:Fallback xmlns="">
          <p:sp>
            <p:nvSpPr>
              <p:cNvPr id="35" name="TextBox 34">
                <a:extLst>
                  <a:ext uri="{FF2B5EF4-FFF2-40B4-BE49-F238E27FC236}">
                    <a16:creationId xmlns:a16="http://schemas.microsoft.com/office/drawing/2014/main" id="{86C76A4C-C742-B2D7-7C5D-CA608070AFC7}"/>
                  </a:ext>
                </a:extLst>
              </p:cNvPr>
              <p:cNvSpPr txBox="1">
                <a:spLocks noRot="1" noChangeAspect="1" noMove="1" noResize="1" noEditPoints="1" noAdjustHandles="1" noChangeArrowheads="1" noChangeShapeType="1" noTextEdit="1"/>
              </p:cNvSpPr>
              <p:nvPr/>
            </p:nvSpPr>
            <p:spPr>
              <a:xfrm>
                <a:off x="88074" y="2648594"/>
                <a:ext cx="3343704" cy="400110"/>
              </a:xfrm>
              <a:prstGeom prst="rect">
                <a:avLst/>
              </a:prstGeom>
              <a:blipFill>
                <a:blip r:embed="rId7"/>
                <a:stretch>
                  <a:fillRect b="-1363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10E6B008-412B-C7F5-9EA5-16FBAE31D779}"/>
                  </a:ext>
                </a:extLst>
              </p:cNvPr>
              <p:cNvSpPr txBox="1"/>
              <p:nvPr/>
            </p:nvSpPr>
            <p:spPr>
              <a:xfrm>
                <a:off x="88074" y="3048704"/>
                <a:ext cx="3343704" cy="400110"/>
              </a:xfrm>
              <a:prstGeom prst="rect">
                <a:avLst/>
              </a:prstGeom>
              <a:noFill/>
            </p:spPr>
            <p:txBody>
              <a:bodyPr wrap="square" rtlCol="0">
                <a:spAutoFit/>
              </a:bodyPr>
              <a:lstStyle/>
              <a:p>
                <a14:m>
                  <m:oMath xmlns:m="http://schemas.openxmlformats.org/officeDocument/2006/math">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𝑀</m:t>
                        </m:r>
                        <m:r>
                          <a:rPr lang="en-AU" sz="2000" b="0" i="1" smtClean="0">
                            <a:solidFill>
                              <a:srgbClr val="215381"/>
                            </a:solidFill>
                            <a:latin typeface="Cambria Math" panose="02040503050406030204" pitchFamily="18" charset="0"/>
                          </a:rPr>
                          <m:t>′</m:t>
                        </m:r>
                      </m:e>
                    </m:d>
                    <m:r>
                      <a:rPr lang="en-AU" sz="2000" b="0" i="1" smtClean="0">
                        <a:solidFill>
                          <a:srgbClr val="215381"/>
                        </a:solidFill>
                        <a:latin typeface="Cambria Math" panose="02040503050406030204" pitchFamily="18" charset="0"/>
                      </a:rPr>
                      <m:t>=1−0.21=0.79</m:t>
                    </m:r>
                  </m:oMath>
                </a14:m>
                <a:r>
                  <a:rPr lang="en-AU" sz="2000" dirty="0">
                    <a:solidFill>
                      <a:srgbClr val="215381"/>
                    </a:solidFill>
                  </a:rPr>
                  <a:t> </a:t>
                </a:r>
              </a:p>
            </p:txBody>
          </p:sp>
        </mc:Choice>
        <mc:Fallback xmlns="">
          <p:sp>
            <p:nvSpPr>
              <p:cNvPr id="36" name="TextBox 35">
                <a:extLst>
                  <a:ext uri="{FF2B5EF4-FFF2-40B4-BE49-F238E27FC236}">
                    <a16:creationId xmlns:a16="http://schemas.microsoft.com/office/drawing/2014/main" id="{10E6B008-412B-C7F5-9EA5-16FBAE31D779}"/>
                  </a:ext>
                </a:extLst>
              </p:cNvPr>
              <p:cNvSpPr txBox="1">
                <a:spLocks noRot="1" noChangeAspect="1" noMove="1" noResize="1" noEditPoints="1" noAdjustHandles="1" noChangeArrowheads="1" noChangeShapeType="1" noTextEdit="1"/>
              </p:cNvSpPr>
              <p:nvPr/>
            </p:nvSpPr>
            <p:spPr>
              <a:xfrm>
                <a:off x="88074" y="3048704"/>
                <a:ext cx="3343704" cy="400110"/>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9FDFDE9-F3AB-629C-94AC-E242F5575088}"/>
                  </a:ext>
                </a:extLst>
              </p:cNvPr>
              <p:cNvSpPr txBox="1"/>
              <p:nvPr/>
            </p:nvSpPr>
            <p:spPr>
              <a:xfrm>
                <a:off x="88074" y="3517406"/>
                <a:ext cx="193050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𝑇</m:t>
                          </m:r>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𝑀</m:t>
                          </m:r>
                          <m:r>
                            <a:rPr lang="en-AU" sz="2000" b="0" i="1" smtClean="0">
                              <a:solidFill>
                                <a:srgbClr val="215381"/>
                              </a:solidFill>
                              <a:latin typeface="Cambria Math" panose="02040503050406030204" pitchFamily="18" charset="0"/>
                            </a:rPr>
                            <m:t>′</m:t>
                          </m:r>
                        </m:e>
                      </m:d>
                      <m:r>
                        <a:rPr lang="en-AU" sz="2000" b="0" i="1" smtClean="0">
                          <a:solidFill>
                            <a:srgbClr val="215381"/>
                          </a:solidFill>
                          <a:latin typeface="Cambria Math" panose="02040503050406030204" pitchFamily="18" charset="0"/>
                        </a:rPr>
                        <m:t>=0.3</m:t>
                      </m:r>
                    </m:oMath>
                  </m:oMathPara>
                </a14:m>
                <a:endParaRPr lang="en-AU" sz="2000" dirty="0">
                  <a:solidFill>
                    <a:srgbClr val="215381"/>
                  </a:solidFill>
                </a:endParaRPr>
              </a:p>
            </p:txBody>
          </p:sp>
        </mc:Choice>
        <mc:Fallback xmlns="">
          <p:sp>
            <p:nvSpPr>
              <p:cNvPr id="37" name="TextBox 36">
                <a:extLst>
                  <a:ext uri="{FF2B5EF4-FFF2-40B4-BE49-F238E27FC236}">
                    <a16:creationId xmlns:a16="http://schemas.microsoft.com/office/drawing/2014/main" id="{D9FDFDE9-F3AB-629C-94AC-E242F5575088}"/>
                  </a:ext>
                </a:extLst>
              </p:cNvPr>
              <p:cNvSpPr txBox="1">
                <a:spLocks noRot="1" noChangeAspect="1" noMove="1" noResize="1" noEditPoints="1" noAdjustHandles="1" noChangeArrowheads="1" noChangeShapeType="1" noTextEdit="1"/>
              </p:cNvSpPr>
              <p:nvPr/>
            </p:nvSpPr>
            <p:spPr>
              <a:xfrm>
                <a:off x="88074" y="3517406"/>
                <a:ext cx="1930507" cy="400110"/>
              </a:xfrm>
              <a:prstGeom prst="rect">
                <a:avLst/>
              </a:prstGeom>
              <a:blipFill>
                <a:blip r:embed="rId9"/>
                <a:stretch>
                  <a:fillRect b="-1363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9EF1A72-C269-AD2D-A9C5-B9678FB43747}"/>
                  </a:ext>
                </a:extLst>
              </p:cNvPr>
              <p:cNvSpPr txBox="1"/>
              <p:nvPr/>
            </p:nvSpPr>
            <p:spPr>
              <a:xfrm>
                <a:off x="88074" y="3986108"/>
                <a:ext cx="2908168" cy="7331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𝑇</m:t>
                          </m:r>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𝑀</m:t>
                          </m:r>
                        </m:e>
                      </m:d>
                      <m:r>
                        <a:rPr lang="en-AU" sz="2000" b="0" i="1" smtClean="0">
                          <a:solidFill>
                            <a:srgbClr val="215381"/>
                          </a:solidFill>
                          <a:latin typeface="Cambria Math" panose="02040503050406030204" pitchFamily="18" charset="0"/>
                        </a:rPr>
                        <m:t>=</m:t>
                      </m:r>
                      <m:f>
                        <m:fPr>
                          <m:ctrlPr>
                            <a:rPr lang="en-AU" sz="2000" b="0" i="1" smtClean="0">
                              <a:solidFill>
                                <a:srgbClr val="215381"/>
                              </a:solidFill>
                              <a:latin typeface="Cambria Math" panose="02040503050406030204" pitchFamily="18" charset="0"/>
                            </a:rPr>
                          </m:ctrlPr>
                        </m:fPr>
                        <m:num>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𝑇</m:t>
                              </m:r>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𝑀</m:t>
                              </m:r>
                            </m:e>
                          </m:d>
                        </m:num>
                        <m:den>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𝑀</m:t>
                              </m:r>
                            </m:e>
                          </m:d>
                        </m:den>
                      </m:f>
                    </m:oMath>
                  </m:oMathPara>
                </a14:m>
                <a:endParaRPr lang="en-AU" sz="2000" dirty="0">
                  <a:solidFill>
                    <a:srgbClr val="215381"/>
                  </a:solidFill>
                </a:endParaRPr>
              </a:p>
            </p:txBody>
          </p:sp>
        </mc:Choice>
        <mc:Fallback xmlns="">
          <p:sp>
            <p:nvSpPr>
              <p:cNvPr id="38" name="TextBox 37">
                <a:extLst>
                  <a:ext uri="{FF2B5EF4-FFF2-40B4-BE49-F238E27FC236}">
                    <a16:creationId xmlns:a16="http://schemas.microsoft.com/office/drawing/2014/main" id="{D9EF1A72-C269-AD2D-A9C5-B9678FB43747}"/>
                  </a:ext>
                </a:extLst>
              </p:cNvPr>
              <p:cNvSpPr txBox="1">
                <a:spLocks noRot="1" noChangeAspect="1" noMove="1" noResize="1" noEditPoints="1" noAdjustHandles="1" noChangeArrowheads="1" noChangeShapeType="1" noTextEdit="1"/>
              </p:cNvSpPr>
              <p:nvPr/>
            </p:nvSpPr>
            <p:spPr>
              <a:xfrm>
                <a:off x="88074" y="3986108"/>
                <a:ext cx="2908168" cy="733149"/>
              </a:xfrm>
              <a:prstGeom prst="rect">
                <a:avLst/>
              </a:prstGeom>
              <a:blipFill>
                <a:blip r:embed="rId10"/>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3CDD0C4-A7C5-D335-9CB8-353BFEDE954D}"/>
                  </a:ext>
                </a:extLst>
              </p:cNvPr>
              <p:cNvSpPr txBox="1"/>
              <p:nvPr/>
            </p:nvSpPr>
            <p:spPr>
              <a:xfrm>
                <a:off x="0" y="4753951"/>
                <a:ext cx="4324002" cy="400110"/>
              </a:xfrm>
              <a:prstGeom prst="rect">
                <a:avLst/>
              </a:prstGeom>
              <a:noFill/>
            </p:spPr>
            <p:txBody>
              <a:bodyPr wrap="square" rtlCol="0">
                <a:spAutoFit/>
              </a:bodyPr>
              <a:lstStyle/>
              <a:p>
                <a:r>
                  <a:rPr lang="en-AU" sz="2000" b="0" dirty="0">
                    <a:solidFill>
                      <a:srgbClr val="215381"/>
                    </a:solidFill>
                  </a:rPr>
                  <a:t>a) </a:t>
                </a:r>
                <a14:m>
                  <m:oMath xmlns:m="http://schemas.openxmlformats.org/officeDocument/2006/math">
                    <m:r>
                      <a:rPr lang="en-AU" sz="2000" i="1">
                        <a:solidFill>
                          <a:srgbClr val="215381"/>
                        </a:solidFill>
                        <a:latin typeface="Cambria Math" panose="02040503050406030204" pitchFamily="18" charset="0"/>
                      </a:rPr>
                      <m:t>𝑃</m:t>
                    </m:r>
                    <m:d>
                      <m:dPr>
                        <m:ctrlPr>
                          <a:rPr lang="en-AU" sz="2000" i="1">
                            <a:solidFill>
                              <a:srgbClr val="215381"/>
                            </a:solidFill>
                            <a:latin typeface="Cambria Math" panose="02040503050406030204" pitchFamily="18" charset="0"/>
                          </a:rPr>
                        </m:ctrlPr>
                      </m:dPr>
                      <m:e>
                        <m:r>
                          <a:rPr lang="en-AU" sz="2000" i="1">
                            <a:solidFill>
                              <a:srgbClr val="215381"/>
                            </a:solidFill>
                            <a:latin typeface="Cambria Math" panose="02040503050406030204" pitchFamily="18" charset="0"/>
                          </a:rPr>
                          <m:t>𝑇</m:t>
                        </m:r>
                        <m:r>
                          <a:rPr lang="en-AU" sz="2000" i="1">
                            <a:solidFill>
                              <a:srgbClr val="215381"/>
                            </a:solidFill>
                            <a:latin typeface="Cambria Math" panose="02040503050406030204" pitchFamily="18" charset="0"/>
                          </a:rPr>
                          <m:t>∩</m:t>
                        </m:r>
                        <m:r>
                          <a:rPr lang="en-AU" sz="2000" i="1">
                            <a:solidFill>
                              <a:srgbClr val="215381"/>
                            </a:solidFill>
                            <a:latin typeface="Cambria Math" panose="02040503050406030204" pitchFamily="18" charset="0"/>
                          </a:rPr>
                          <m:t>𝑀</m:t>
                        </m:r>
                      </m:e>
                    </m:d>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𝑇</m:t>
                        </m:r>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𝑀</m:t>
                        </m:r>
                      </m:e>
                    </m:d>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𝑀</m:t>
                        </m:r>
                      </m:e>
                    </m:d>
                  </m:oMath>
                </a14:m>
                <a:endParaRPr lang="en-AU" sz="2000" dirty="0">
                  <a:solidFill>
                    <a:srgbClr val="215381"/>
                  </a:solidFill>
                </a:endParaRPr>
              </a:p>
            </p:txBody>
          </p:sp>
        </mc:Choice>
        <mc:Fallback xmlns="">
          <p:sp>
            <p:nvSpPr>
              <p:cNvPr id="39" name="TextBox 38">
                <a:extLst>
                  <a:ext uri="{FF2B5EF4-FFF2-40B4-BE49-F238E27FC236}">
                    <a16:creationId xmlns:a16="http://schemas.microsoft.com/office/drawing/2014/main" id="{B3CDD0C4-A7C5-D335-9CB8-353BFEDE954D}"/>
                  </a:ext>
                </a:extLst>
              </p:cNvPr>
              <p:cNvSpPr txBox="1">
                <a:spLocks noRot="1" noChangeAspect="1" noMove="1" noResize="1" noEditPoints="1" noAdjustHandles="1" noChangeArrowheads="1" noChangeShapeType="1" noTextEdit="1"/>
              </p:cNvSpPr>
              <p:nvPr/>
            </p:nvSpPr>
            <p:spPr>
              <a:xfrm>
                <a:off x="0" y="4753951"/>
                <a:ext cx="4324002" cy="400110"/>
              </a:xfrm>
              <a:prstGeom prst="rect">
                <a:avLst/>
              </a:prstGeom>
              <a:blipFill>
                <a:blip r:embed="rId11"/>
                <a:stretch>
                  <a:fillRect l="-1410" t="-9231" b="-2769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BC1A983-43A6-1EA9-0A18-55AA5C7D97A0}"/>
                  </a:ext>
                </a:extLst>
              </p:cNvPr>
              <p:cNvSpPr txBox="1"/>
              <p:nvPr/>
            </p:nvSpPr>
            <p:spPr>
              <a:xfrm>
                <a:off x="0" y="5222653"/>
                <a:ext cx="432400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i="1" smtClean="0">
                          <a:solidFill>
                            <a:srgbClr val="215381"/>
                          </a:solidFill>
                          <a:latin typeface="Cambria Math" panose="02040503050406030204" pitchFamily="18" charset="0"/>
                        </a:rPr>
                        <m:t>𝑃</m:t>
                      </m:r>
                      <m:d>
                        <m:dPr>
                          <m:ctrlPr>
                            <a:rPr lang="en-AU" sz="2000" i="1">
                              <a:solidFill>
                                <a:srgbClr val="215381"/>
                              </a:solidFill>
                              <a:latin typeface="Cambria Math" panose="02040503050406030204" pitchFamily="18" charset="0"/>
                            </a:rPr>
                          </m:ctrlPr>
                        </m:dPr>
                        <m:e>
                          <m:r>
                            <a:rPr lang="en-AU" sz="2000" i="1">
                              <a:solidFill>
                                <a:srgbClr val="215381"/>
                              </a:solidFill>
                              <a:latin typeface="Cambria Math" panose="02040503050406030204" pitchFamily="18" charset="0"/>
                            </a:rPr>
                            <m:t>𝑇</m:t>
                          </m:r>
                          <m:r>
                            <a:rPr lang="en-AU" sz="2000" i="1">
                              <a:solidFill>
                                <a:srgbClr val="215381"/>
                              </a:solidFill>
                              <a:latin typeface="Cambria Math" panose="02040503050406030204" pitchFamily="18" charset="0"/>
                            </a:rPr>
                            <m:t>∩</m:t>
                          </m:r>
                          <m:r>
                            <a:rPr lang="en-AU" sz="2000" i="1">
                              <a:solidFill>
                                <a:srgbClr val="215381"/>
                              </a:solidFill>
                              <a:latin typeface="Cambria Math" panose="02040503050406030204" pitchFamily="18" charset="0"/>
                            </a:rPr>
                            <m:t>𝑀</m:t>
                          </m:r>
                        </m:e>
                      </m:d>
                      <m:r>
                        <a:rPr lang="en-AU" sz="2000" b="0" i="1" smtClean="0">
                          <a:solidFill>
                            <a:srgbClr val="215381"/>
                          </a:solidFill>
                          <a:latin typeface="Cambria Math" panose="02040503050406030204" pitchFamily="18" charset="0"/>
                        </a:rPr>
                        <m:t>=0.83×0.21=0.1743</m:t>
                      </m:r>
                    </m:oMath>
                  </m:oMathPara>
                </a14:m>
                <a:endParaRPr lang="en-AU" sz="2000" dirty="0">
                  <a:solidFill>
                    <a:srgbClr val="215381"/>
                  </a:solidFill>
                </a:endParaRPr>
              </a:p>
            </p:txBody>
          </p:sp>
        </mc:Choice>
        <mc:Fallback xmlns="">
          <p:sp>
            <p:nvSpPr>
              <p:cNvPr id="40" name="TextBox 39">
                <a:extLst>
                  <a:ext uri="{FF2B5EF4-FFF2-40B4-BE49-F238E27FC236}">
                    <a16:creationId xmlns:a16="http://schemas.microsoft.com/office/drawing/2014/main" id="{6BC1A983-43A6-1EA9-0A18-55AA5C7D97A0}"/>
                  </a:ext>
                </a:extLst>
              </p:cNvPr>
              <p:cNvSpPr txBox="1">
                <a:spLocks noRot="1" noChangeAspect="1" noMove="1" noResize="1" noEditPoints="1" noAdjustHandles="1" noChangeArrowheads="1" noChangeShapeType="1" noTextEdit="1"/>
              </p:cNvSpPr>
              <p:nvPr/>
            </p:nvSpPr>
            <p:spPr>
              <a:xfrm>
                <a:off x="0" y="5222653"/>
                <a:ext cx="4324002" cy="400110"/>
              </a:xfrm>
              <a:prstGeom prst="rect">
                <a:avLst/>
              </a:prstGeom>
              <a:blipFill>
                <a:blip r:embed="rId1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A955D01-19FD-EA7F-8D5A-A68C83E3C08D}"/>
                  </a:ext>
                </a:extLst>
              </p:cNvPr>
              <p:cNvSpPr txBox="1"/>
              <p:nvPr/>
            </p:nvSpPr>
            <p:spPr>
              <a:xfrm>
                <a:off x="6096000" y="1921611"/>
                <a:ext cx="4324002" cy="707886"/>
              </a:xfrm>
              <a:prstGeom prst="rect">
                <a:avLst/>
              </a:prstGeom>
              <a:noFill/>
            </p:spPr>
            <p:txBody>
              <a:bodyPr wrap="square" rtlCol="0">
                <a:spAutoFit/>
              </a:bodyPr>
              <a:lstStyle/>
              <a:p>
                <a:r>
                  <a:rPr lang="en-AU" sz="2000" dirty="0">
                    <a:solidFill>
                      <a:srgbClr val="215381"/>
                    </a:solidFill>
                  </a:rPr>
                  <a:t>b</a:t>
                </a:r>
                <a:r>
                  <a:rPr lang="en-AU" sz="2000" b="0" dirty="0">
                    <a:solidFill>
                      <a:srgbClr val="215381"/>
                    </a:solidFill>
                  </a:rPr>
                  <a:t>) Recall laws of probability:</a:t>
                </a:r>
              </a:p>
              <a:p>
                <a:pPr/>
                <a14:m>
                  <m:oMathPara xmlns:m="http://schemas.openxmlformats.org/officeDocument/2006/math">
                    <m:oMathParaPr>
                      <m:jc m:val="centerGroup"/>
                    </m:oMathParaPr>
                    <m:oMath xmlns:m="http://schemas.openxmlformats.org/officeDocument/2006/math">
                      <m:r>
                        <a:rPr lang="en-AU" sz="2000" i="1">
                          <a:solidFill>
                            <a:srgbClr val="215381"/>
                          </a:solidFill>
                          <a:latin typeface="Cambria Math" panose="02040503050406030204" pitchFamily="18" charset="0"/>
                        </a:rPr>
                        <m:t>𝑃</m:t>
                      </m:r>
                      <m:d>
                        <m:dPr>
                          <m:ctrlPr>
                            <a:rPr lang="en-AU" sz="200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𝐴</m:t>
                          </m:r>
                        </m:e>
                      </m:d>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𝐴</m:t>
                          </m:r>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𝐵</m:t>
                          </m:r>
                        </m:e>
                      </m:d>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𝐴</m:t>
                          </m:r>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𝐵</m:t>
                          </m:r>
                          <m:r>
                            <a:rPr lang="en-AU" sz="2000" b="0" i="1" smtClean="0">
                              <a:solidFill>
                                <a:srgbClr val="215381"/>
                              </a:solidFill>
                              <a:latin typeface="Cambria Math" panose="02040503050406030204" pitchFamily="18" charset="0"/>
                            </a:rPr>
                            <m:t>′</m:t>
                          </m:r>
                        </m:e>
                      </m:d>
                    </m:oMath>
                  </m:oMathPara>
                </a14:m>
                <a:endParaRPr lang="en-AU" sz="2000" dirty="0">
                  <a:solidFill>
                    <a:srgbClr val="215381"/>
                  </a:solidFill>
                </a:endParaRPr>
              </a:p>
            </p:txBody>
          </p:sp>
        </mc:Choice>
        <mc:Fallback xmlns="">
          <p:sp>
            <p:nvSpPr>
              <p:cNvPr id="41" name="TextBox 40">
                <a:extLst>
                  <a:ext uri="{FF2B5EF4-FFF2-40B4-BE49-F238E27FC236}">
                    <a16:creationId xmlns:a16="http://schemas.microsoft.com/office/drawing/2014/main" id="{1A955D01-19FD-EA7F-8D5A-A68C83E3C08D}"/>
                  </a:ext>
                </a:extLst>
              </p:cNvPr>
              <p:cNvSpPr txBox="1">
                <a:spLocks noRot="1" noChangeAspect="1" noMove="1" noResize="1" noEditPoints="1" noAdjustHandles="1" noChangeArrowheads="1" noChangeShapeType="1" noTextEdit="1"/>
              </p:cNvSpPr>
              <p:nvPr/>
            </p:nvSpPr>
            <p:spPr>
              <a:xfrm>
                <a:off x="6096000" y="1921611"/>
                <a:ext cx="4324002" cy="707886"/>
              </a:xfrm>
              <a:prstGeom prst="rect">
                <a:avLst/>
              </a:prstGeom>
              <a:blipFill>
                <a:blip r:embed="rId13"/>
                <a:stretch>
                  <a:fillRect l="-1410" t="-431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A77B5616-F1F4-BAAC-3D13-678F5DE5EA0F}"/>
                  </a:ext>
                </a:extLst>
              </p:cNvPr>
              <p:cNvSpPr txBox="1"/>
              <p:nvPr/>
            </p:nvSpPr>
            <p:spPr>
              <a:xfrm>
                <a:off x="6096000" y="2809097"/>
                <a:ext cx="432400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i="1" smtClean="0">
                          <a:solidFill>
                            <a:srgbClr val="215381"/>
                          </a:solidFill>
                          <a:latin typeface="Cambria Math" panose="02040503050406030204" pitchFamily="18" charset="0"/>
                        </a:rPr>
                        <m:t>𝑃</m:t>
                      </m:r>
                      <m:d>
                        <m:dPr>
                          <m:ctrlPr>
                            <a:rPr lang="en-AU" sz="200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𝑇</m:t>
                          </m:r>
                        </m:e>
                      </m:d>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𝑇</m:t>
                          </m:r>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𝑀</m:t>
                          </m:r>
                        </m:e>
                      </m:d>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𝑇</m:t>
                          </m:r>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𝑀</m:t>
                          </m:r>
                          <m:r>
                            <a:rPr lang="en-AU" sz="2000" b="0" i="1" smtClean="0">
                              <a:solidFill>
                                <a:srgbClr val="215381"/>
                              </a:solidFill>
                              <a:latin typeface="Cambria Math" panose="02040503050406030204" pitchFamily="18" charset="0"/>
                            </a:rPr>
                            <m:t>′</m:t>
                          </m:r>
                        </m:e>
                      </m:d>
                    </m:oMath>
                  </m:oMathPara>
                </a14:m>
                <a:endParaRPr lang="en-AU" sz="2000" dirty="0">
                  <a:solidFill>
                    <a:srgbClr val="215381"/>
                  </a:solidFill>
                </a:endParaRPr>
              </a:p>
            </p:txBody>
          </p:sp>
        </mc:Choice>
        <mc:Fallback xmlns="">
          <p:sp>
            <p:nvSpPr>
              <p:cNvPr id="42" name="TextBox 41">
                <a:extLst>
                  <a:ext uri="{FF2B5EF4-FFF2-40B4-BE49-F238E27FC236}">
                    <a16:creationId xmlns:a16="http://schemas.microsoft.com/office/drawing/2014/main" id="{A77B5616-F1F4-BAAC-3D13-678F5DE5EA0F}"/>
                  </a:ext>
                </a:extLst>
              </p:cNvPr>
              <p:cNvSpPr txBox="1">
                <a:spLocks noRot="1" noChangeAspect="1" noMove="1" noResize="1" noEditPoints="1" noAdjustHandles="1" noChangeArrowheads="1" noChangeShapeType="1" noTextEdit="1"/>
              </p:cNvSpPr>
              <p:nvPr/>
            </p:nvSpPr>
            <p:spPr>
              <a:xfrm>
                <a:off x="6096000" y="2809097"/>
                <a:ext cx="4324002" cy="400110"/>
              </a:xfrm>
              <a:prstGeom prst="rect">
                <a:avLst/>
              </a:prstGeom>
              <a:blipFill>
                <a:blip r:embed="rId1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0C6C2FF-4746-E026-7973-EACA8F66D106}"/>
                  </a:ext>
                </a:extLst>
              </p:cNvPr>
              <p:cNvSpPr txBox="1"/>
              <p:nvPr/>
            </p:nvSpPr>
            <p:spPr>
              <a:xfrm>
                <a:off x="6096000" y="3329093"/>
                <a:ext cx="495443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i="1" smtClean="0">
                          <a:solidFill>
                            <a:srgbClr val="215381"/>
                          </a:solidFill>
                          <a:latin typeface="Cambria Math" panose="02040503050406030204" pitchFamily="18" charset="0"/>
                        </a:rPr>
                        <m:t>𝑃</m:t>
                      </m:r>
                      <m:d>
                        <m:dPr>
                          <m:ctrlPr>
                            <a:rPr lang="en-AU" sz="200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𝑇</m:t>
                          </m:r>
                        </m:e>
                      </m:d>
                      <m:r>
                        <a:rPr lang="en-AU" sz="2000" b="0" i="1" smtClean="0">
                          <a:solidFill>
                            <a:srgbClr val="215381"/>
                          </a:solidFill>
                          <a:latin typeface="Cambria Math" panose="02040503050406030204" pitchFamily="18" charset="0"/>
                        </a:rPr>
                        <m:t>=</m:t>
                      </m:r>
                      <m:r>
                        <a:rPr lang="en-AU" sz="2000" i="1">
                          <a:solidFill>
                            <a:srgbClr val="215381"/>
                          </a:solidFill>
                          <a:latin typeface="Cambria Math" panose="02040503050406030204" pitchFamily="18" charset="0"/>
                        </a:rPr>
                        <m:t>𝑃</m:t>
                      </m:r>
                      <m:d>
                        <m:dPr>
                          <m:ctrlPr>
                            <a:rPr lang="en-AU" sz="2000" i="1">
                              <a:solidFill>
                                <a:srgbClr val="215381"/>
                              </a:solidFill>
                              <a:latin typeface="Cambria Math" panose="02040503050406030204" pitchFamily="18" charset="0"/>
                            </a:rPr>
                          </m:ctrlPr>
                        </m:dPr>
                        <m:e>
                          <m:r>
                            <a:rPr lang="en-AU" sz="2000" i="1">
                              <a:solidFill>
                                <a:srgbClr val="215381"/>
                              </a:solidFill>
                              <a:latin typeface="Cambria Math" panose="02040503050406030204" pitchFamily="18" charset="0"/>
                            </a:rPr>
                            <m:t>𝑇</m:t>
                          </m:r>
                          <m:r>
                            <a:rPr lang="en-AU" sz="2000" i="1">
                              <a:solidFill>
                                <a:srgbClr val="215381"/>
                              </a:solidFill>
                              <a:latin typeface="Cambria Math" panose="02040503050406030204" pitchFamily="18" charset="0"/>
                            </a:rPr>
                            <m:t>|</m:t>
                          </m:r>
                          <m:r>
                            <a:rPr lang="en-AU" sz="2000" i="1">
                              <a:solidFill>
                                <a:srgbClr val="215381"/>
                              </a:solidFill>
                              <a:latin typeface="Cambria Math" panose="02040503050406030204" pitchFamily="18" charset="0"/>
                            </a:rPr>
                            <m:t>𝑀</m:t>
                          </m:r>
                        </m:e>
                      </m:d>
                      <m:r>
                        <a:rPr lang="en-AU" sz="2000" i="1">
                          <a:solidFill>
                            <a:srgbClr val="215381"/>
                          </a:solidFill>
                          <a:latin typeface="Cambria Math" panose="02040503050406030204" pitchFamily="18" charset="0"/>
                        </a:rPr>
                        <m:t>𝑃</m:t>
                      </m:r>
                      <m:d>
                        <m:dPr>
                          <m:ctrlPr>
                            <a:rPr lang="en-AU" sz="2000" i="1">
                              <a:solidFill>
                                <a:srgbClr val="215381"/>
                              </a:solidFill>
                              <a:latin typeface="Cambria Math" panose="02040503050406030204" pitchFamily="18" charset="0"/>
                            </a:rPr>
                          </m:ctrlPr>
                        </m:dPr>
                        <m:e>
                          <m:r>
                            <a:rPr lang="en-AU" sz="2000" i="1">
                              <a:solidFill>
                                <a:srgbClr val="215381"/>
                              </a:solidFill>
                              <a:latin typeface="Cambria Math" panose="02040503050406030204" pitchFamily="18" charset="0"/>
                            </a:rPr>
                            <m:t>𝑀</m:t>
                          </m:r>
                        </m:e>
                      </m:d>
                      <m:r>
                        <a:rPr lang="en-AU" sz="2000" b="0" i="1" smtClean="0">
                          <a:solidFill>
                            <a:srgbClr val="215381"/>
                          </a:solidFill>
                          <a:latin typeface="Cambria Math" panose="02040503050406030204" pitchFamily="18" charset="0"/>
                        </a:rPr>
                        <m:t>+</m:t>
                      </m:r>
                      <m:r>
                        <a:rPr lang="en-AU" sz="2000" i="1">
                          <a:solidFill>
                            <a:srgbClr val="215381"/>
                          </a:solidFill>
                          <a:latin typeface="Cambria Math" panose="02040503050406030204" pitchFamily="18" charset="0"/>
                        </a:rPr>
                        <m:t>𝑃</m:t>
                      </m:r>
                      <m:d>
                        <m:dPr>
                          <m:ctrlPr>
                            <a:rPr lang="en-AU" sz="2000" i="1">
                              <a:solidFill>
                                <a:srgbClr val="215381"/>
                              </a:solidFill>
                              <a:latin typeface="Cambria Math" panose="02040503050406030204" pitchFamily="18" charset="0"/>
                            </a:rPr>
                          </m:ctrlPr>
                        </m:dPr>
                        <m:e>
                          <m:r>
                            <a:rPr lang="en-AU" sz="2000" i="1">
                              <a:solidFill>
                                <a:srgbClr val="215381"/>
                              </a:solidFill>
                              <a:latin typeface="Cambria Math" panose="02040503050406030204" pitchFamily="18" charset="0"/>
                            </a:rPr>
                            <m:t>𝑇</m:t>
                          </m:r>
                          <m:r>
                            <a:rPr lang="en-AU" sz="2000" i="1">
                              <a:solidFill>
                                <a:srgbClr val="215381"/>
                              </a:solidFill>
                              <a:latin typeface="Cambria Math" panose="02040503050406030204" pitchFamily="18" charset="0"/>
                            </a:rPr>
                            <m:t>|</m:t>
                          </m:r>
                          <m:r>
                            <a:rPr lang="en-AU" sz="2000" i="1">
                              <a:solidFill>
                                <a:srgbClr val="215381"/>
                              </a:solidFill>
                              <a:latin typeface="Cambria Math" panose="02040503050406030204" pitchFamily="18" charset="0"/>
                            </a:rPr>
                            <m:t>𝑀</m:t>
                          </m:r>
                          <m:r>
                            <a:rPr lang="en-AU" sz="2000" b="0" i="1" smtClean="0">
                              <a:solidFill>
                                <a:srgbClr val="215381"/>
                              </a:solidFill>
                              <a:latin typeface="Cambria Math" panose="02040503050406030204" pitchFamily="18" charset="0"/>
                            </a:rPr>
                            <m:t>′</m:t>
                          </m:r>
                        </m:e>
                      </m:d>
                      <m:r>
                        <a:rPr lang="en-AU" sz="2000" i="1">
                          <a:solidFill>
                            <a:srgbClr val="215381"/>
                          </a:solidFill>
                          <a:latin typeface="Cambria Math" panose="02040503050406030204" pitchFamily="18" charset="0"/>
                        </a:rPr>
                        <m:t>𝑃</m:t>
                      </m:r>
                      <m:d>
                        <m:dPr>
                          <m:ctrlPr>
                            <a:rPr lang="en-AU" sz="2000" i="1">
                              <a:solidFill>
                                <a:srgbClr val="215381"/>
                              </a:solidFill>
                              <a:latin typeface="Cambria Math" panose="02040503050406030204" pitchFamily="18" charset="0"/>
                            </a:rPr>
                          </m:ctrlPr>
                        </m:dPr>
                        <m:e>
                          <m:r>
                            <a:rPr lang="en-AU" sz="2000" i="1">
                              <a:solidFill>
                                <a:srgbClr val="215381"/>
                              </a:solidFill>
                              <a:latin typeface="Cambria Math" panose="02040503050406030204" pitchFamily="18" charset="0"/>
                            </a:rPr>
                            <m:t>𝑀</m:t>
                          </m:r>
                          <m:r>
                            <a:rPr lang="en-AU" sz="2000" b="0" i="1" smtClean="0">
                              <a:solidFill>
                                <a:srgbClr val="215381"/>
                              </a:solidFill>
                              <a:latin typeface="Cambria Math" panose="02040503050406030204" pitchFamily="18" charset="0"/>
                            </a:rPr>
                            <m:t>′</m:t>
                          </m:r>
                        </m:e>
                      </m:d>
                    </m:oMath>
                  </m:oMathPara>
                </a14:m>
                <a:endParaRPr lang="en-AU" sz="2000" dirty="0">
                  <a:solidFill>
                    <a:srgbClr val="215381"/>
                  </a:solidFill>
                </a:endParaRPr>
              </a:p>
            </p:txBody>
          </p:sp>
        </mc:Choice>
        <mc:Fallback xmlns="">
          <p:sp>
            <p:nvSpPr>
              <p:cNvPr id="43" name="TextBox 42">
                <a:extLst>
                  <a:ext uri="{FF2B5EF4-FFF2-40B4-BE49-F238E27FC236}">
                    <a16:creationId xmlns:a16="http://schemas.microsoft.com/office/drawing/2014/main" id="{60C6C2FF-4746-E026-7973-EACA8F66D106}"/>
                  </a:ext>
                </a:extLst>
              </p:cNvPr>
              <p:cNvSpPr txBox="1">
                <a:spLocks noRot="1" noChangeAspect="1" noMove="1" noResize="1" noEditPoints="1" noAdjustHandles="1" noChangeArrowheads="1" noChangeShapeType="1" noTextEdit="1"/>
              </p:cNvSpPr>
              <p:nvPr/>
            </p:nvSpPr>
            <p:spPr>
              <a:xfrm>
                <a:off x="6096000" y="3329093"/>
                <a:ext cx="4954438" cy="400110"/>
              </a:xfrm>
              <a:prstGeom prst="rect">
                <a:avLst/>
              </a:prstGeom>
              <a:blipFill>
                <a:blip r:embed="rId15"/>
                <a:stretch>
                  <a:fillRect b="-1363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8B1FD35-BC93-2DBE-B8CA-71EF7E7F027A}"/>
                  </a:ext>
                </a:extLst>
              </p:cNvPr>
              <p:cNvSpPr txBox="1"/>
              <p:nvPr/>
            </p:nvSpPr>
            <p:spPr>
              <a:xfrm>
                <a:off x="5572664" y="3833745"/>
                <a:ext cx="495443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i="1" smtClean="0">
                          <a:solidFill>
                            <a:srgbClr val="215381"/>
                          </a:solidFill>
                          <a:latin typeface="Cambria Math" panose="02040503050406030204" pitchFamily="18" charset="0"/>
                        </a:rPr>
                        <m:t>𝑃</m:t>
                      </m:r>
                      <m:d>
                        <m:dPr>
                          <m:ctrlPr>
                            <a:rPr lang="en-AU" sz="200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𝑇</m:t>
                          </m:r>
                        </m:e>
                      </m:d>
                      <m:r>
                        <a:rPr lang="en-AU" sz="2000" b="0" i="1" smtClean="0">
                          <a:solidFill>
                            <a:srgbClr val="215381"/>
                          </a:solidFill>
                          <a:latin typeface="Cambria Math" panose="02040503050406030204" pitchFamily="18" charset="0"/>
                        </a:rPr>
                        <m:t>=0.1743+0.3×0.79</m:t>
                      </m:r>
                    </m:oMath>
                  </m:oMathPara>
                </a14:m>
                <a:endParaRPr lang="en-AU" sz="2000" dirty="0">
                  <a:solidFill>
                    <a:srgbClr val="215381"/>
                  </a:solidFill>
                </a:endParaRPr>
              </a:p>
            </p:txBody>
          </p:sp>
        </mc:Choice>
        <mc:Fallback xmlns="">
          <p:sp>
            <p:nvSpPr>
              <p:cNvPr id="44" name="TextBox 43">
                <a:extLst>
                  <a:ext uri="{FF2B5EF4-FFF2-40B4-BE49-F238E27FC236}">
                    <a16:creationId xmlns:a16="http://schemas.microsoft.com/office/drawing/2014/main" id="{E8B1FD35-BC93-2DBE-B8CA-71EF7E7F027A}"/>
                  </a:ext>
                </a:extLst>
              </p:cNvPr>
              <p:cNvSpPr txBox="1">
                <a:spLocks noRot="1" noChangeAspect="1" noMove="1" noResize="1" noEditPoints="1" noAdjustHandles="1" noChangeArrowheads="1" noChangeShapeType="1" noTextEdit="1"/>
              </p:cNvSpPr>
              <p:nvPr/>
            </p:nvSpPr>
            <p:spPr>
              <a:xfrm>
                <a:off x="5572664" y="3833745"/>
                <a:ext cx="4954438" cy="400110"/>
              </a:xfrm>
              <a:prstGeom prst="rect">
                <a:avLst/>
              </a:prstGeom>
              <a:blipFill>
                <a:blip r:embed="rId1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93C0B39C-EC7C-9A42-FB4B-C27C15E03C35}"/>
                  </a:ext>
                </a:extLst>
              </p:cNvPr>
              <p:cNvSpPr txBox="1"/>
              <p:nvPr/>
            </p:nvSpPr>
            <p:spPr>
              <a:xfrm>
                <a:off x="5572664" y="4353841"/>
                <a:ext cx="495443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i="1" smtClean="0">
                          <a:solidFill>
                            <a:srgbClr val="215381"/>
                          </a:solidFill>
                          <a:latin typeface="Cambria Math" panose="02040503050406030204" pitchFamily="18" charset="0"/>
                        </a:rPr>
                        <m:t>𝑃</m:t>
                      </m:r>
                      <m:d>
                        <m:dPr>
                          <m:ctrlPr>
                            <a:rPr lang="en-AU" sz="200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𝑇</m:t>
                          </m:r>
                        </m:e>
                      </m:d>
                      <m:r>
                        <a:rPr lang="en-AU" sz="2000" b="0" i="1" smtClean="0">
                          <a:solidFill>
                            <a:srgbClr val="215381"/>
                          </a:solidFill>
                          <a:latin typeface="Cambria Math" panose="02040503050406030204" pitchFamily="18" charset="0"/>
                        </a:rPr>
                        <m:t>=0.4113</m:t>
                      </m:r>
                    </m:oMath>
                  </m:oMathPara>
                </a14:m>
                <a:endParaRPr lang="en-AU" sz="2000" dirty="0">
                  <a:solidFill>
                    <a:srgbClr val="215381"/>
                  </a:solidFill>
                </a:endParaRPr>
              </a:p>
            </p:txBody>
          </p:sp>
        </mc:Choice>
        <mc:Fallback xmlns="">
          <p:sp>
            <p:nvSpPr>
              <p:cNvPr id="45" name="TextBox 44">
                <a:extLst>
                  <a:ext uri="{FF2B5EF4-FFF2-40B4-BE49-F238E27FC236}">
                    <a16:creationId xmlns:a16="http://schemas.microsoft.com/office/drawing/2014/main" id="{93C0B39C-EC7C-9A42-FB4B-C27C15E03C35}"/>
                  </a:ext>
                </a:extLst>
              </p:cNvPr>
              <p:cNvSpPr txBox="1">
                <a:spLocks noRot="1" noChangeAspect="1" noMove="1" noResize="1" noEditPoints="1" noAdjustHandles="1" noChangeArrowheads="1" noChangeShapeType="1" noTextEdit="1"/>
              </p:cNvSpPr>
              <p:nvPr/>
            </p:nvSpPr>
            <p:spPr>
              <a:xfrm>
                <a:off x="5572664" y="4353841"/>
                <a:ext cx="4954438" cy="400110"/>
              </a:xfrm>
              <a:prstGeom prst="rect">
                <a:avLst/>
              </a:prstGeom>
              <a:blipFill>
                <a:blip r:embed="rId17"/>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30439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p:bldP spid="36" grpId="0"/>
      <p:bldP spid="37" grpId="0"/>
      <p:bldP spid="38" grpId="0"/>
      <p:bldP spid="39" grpId="0"/>
      <p:bldP spid="40" grpId="0"/>
      <p:bldP spid="41" grpId="0"/>
      <p:bldP spid="42" grpId="0"/>
      <p:bldP spid="43" grpId="0"/>
      <p:bldP spid="44" grpId="0"/>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9EBEE264-396E-4E54-8000-6F24F770F99A}"/>
              </a:ext>
            </a:extLst>
          </p:cNvPr>
          <p:cNvSpPr txBox="1"/>
          <p:nvPr/>
        </p:nvSpPr>
        <p:spPr>
          <a:xfrm>
            <a:off x="0" y="-6605"/>
            <a:ext cx="294588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a:t>
            </a:r>
          </a:p>
        </p:txBody>
      </p:sp>
      <mc:AlternateContent xmlns:mc="http://schemas.openxmlformats.org/markup-compatibility/2006" xmlns:p14="http://schemas.microsoft.com/office/powerpoint/2010/main">
        <mc:Choice Requires="p14">
          <p:contentPart p14:bwMode="auto" r:id="rId2">
            <p14:nvContentPartPr>
              <p14:cNvPr id="24" name="Ink 23"/>
              <p14:cNvContentPartPr/>
              <p14:nvPr/>
            </p14:nvContentPartPr>
            <p14:xfrm>
              <a:off x="4472461" y="332673"/>
              <a:ext cx="299" cy="180"/>
            </p14:xfrm>
          </p:contentPart>
        </mc:Choice>
        <mc:Fallback xmlns="">
          <p:pic>
            <p:nvPicPr>
              <p:cNvPr id="24" name="Ink 23"/>
              <p:cNvPicPr/>
              <p:nvPr/>
            </p:nvPicPr>
            <p:blipFill>
              <a:blip r:embed="rId5"/>
              <a:stretch>
                <a:fillRect/>
              </a:stretch>
            </p:blipFill>
            <p:spPr>
              <a:xfrm>
                <a:off x="4458408" y="324213"/>
                <a:ext cx="28405" cy="17100"/>
              </a:xfrm>
              <a:prstGeom prst="rect">
                <a:avLst/>
              </a:prstGeom>
            </p:spPr>
          </p:pic>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4685FF-047F-8551-6F31-A8E1E46A280B}"/>
                  </a:ext>
                </a:extLst>
              </p:cNvPr>
              <p:cNvSpPr txBox="1"/>
              <p:nvPr/>
            </p:nvSpPr>
            <p:spPr>
              <a:xfrm>
                <a:off x="82323" y="2658771"/>
                <a:ext cx="334370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𝐴</m:t>
                      </m:r>
                      <m:sSup>
                        <m:sSupPr>
                          <m:ctrlPr>
                            <a:rPr lang="en-AU" sz="2000" b="0" i="1" smtClean="0">
                              <a:solidFill>
                                <a:srgbClr val="215381"/>
                              </a:solidFill>
                              <a:latin typeface="Cambria Math" panose="02040503050406030204" pitchFamily="18" charset="0"/>
                            </a:rPr>
                          </m:ctrlPr>
                        </m:sSupPr>
                        <m:e>
                          <m:r>
                            <a:rPr lang="en-AU" sz="2000" b="0" i="1" smtClean="0">
                              <a:solidFill>
                                <a:srgbClr val="215381"/>
                              </a:solidFill>
                              <a:latin typeface="Cambria Math" panose="02040503050406030204" pitchFamily="18" charset="0"/>
                            </a:rPr>
                            <m:t>−</m:t>
                          </m:r>
                        </m:e>
                        <m:sup>
                          <m:r>
                            <a:rPr lang="en-AU" sz="2000" b="0" i="1" smtClean="0">
                              <a:solidFill>
                                <a:srgbClr val="215381"/>
                              </a:solidFill>
                              <a:latin typeface="Cambria Math" panose="02040503050406030204" pitchFamily="18" charset="0"/>
                            </a:rPr>
                            <m:t>′</m:t>
                          </m:r>
                        </m:sup>
                      </m:sSup>
                      <m:r>
                        <a:rPr lang="en-AU" sz="2000" b="0" i="1" smtClean="0">
                          <a:solidFill>
                            <a:srgbClr val="215381"/>
                          </a:solidFill>
                          <a:latin typeface="Cambria Math" panose="02040503050406030204" pitchFamily="18" charset="0"/>
                        </a:rPr>
                        <m:t>𝐴𝑑𝑟𝑖𝑒𝑛𝑛𝑒</m:t>
                      </m:r>
                      <m:r>
                        <a:rPr lang="en-AU" sz="2000" b="0" i="1" smtClean="0">
                          <a:solidFill>
                            <a:srgbClr val="215381"/>
                          </a:solidFill>
                          <a:latin typeface="Cambria Math" panose="02040503050406030204" pitchFamily="18" charset="0"/>
                        </a:rPr>
                        <m:t> </m:t>
                      </m:r>
                      <m:r>
                        <a:rPr lang="en-AU" sz="2000" b="0" i="1" smtClean="0">
                          <a:solidFill>
                            <a:srgbClr val="215381"/>
                          </a:solidFill>
                          <a:latin typeface="Cambria Math" panose="02040503050406030204" pitchFamily="18" charset="0"/>
                        </a:rPr>
                        <m:t>𝑤𝑎𝑠h𝑒𝑠</m:t>
                      </m:r>
                      <m:r>
                        <a:rPr lang="en-AU" sz="2000" b="0" i="1" smtClean="0">
                          <a:solidFill>
                            <a:srgbClr val="215381"/>
                          </a:solidFill>
                          <a:latin typeface="Cambria Math" panose="02040503050406030204" pitchFamily="18" charset="0"/>
                        </a:rPr>
                        <m:t> </m:t>
                      </m:r>
                      <m:r>
                        <a:rPr lang="en-AU" sz="2000" b="0" i="1" smtClean="0">
                          <a:solidFill>
                            <a:srgbClr val="215381"/>
                          </a:solidFill>
                          <a:latin typeface="Cambria Math" panose="02040503050406030204" pitchFamily="18" charset="0"/>
                        </a:rPr>
                        <m:t>𝑡h𝑒</m:t>
                      </m:r>
                      <m:r>
                        <a:rPr lang="en-AU" sz="2000" b="0" i="1" smtClean="0">
                          <a:solidFill>
                            <a:srgbClr val="215381"/>
                          </a:solidFill>
                          <a:latin typeface="Cambria Math" panose="02040503050406030204" pitchFamily="18" charset="0"/>
                        </a:rPr>
                        <m:t> </m:t>
                      </m:r>
                      <m:r>
                        <a:rPr lang="en-AU" sz="2000" b="0" i="1" smtClean="0">
                          <a:solidFill>
                            <a:srgbClr val="215381"/>
                          </a:solidFill>
                          <a:latin typeface="Cambria Math" panose="02040503050406030204" pitchFamily="18" charset="0"/>
                        </a:rPr>
                        <m:t>𝑑𝑖𝑠h𝑒𝑠</m:t>
                      </m:r>
                      <m:r>
                        <a:rPr lang="en-AU" sz="2000" b="0" i="1" smtClean="0">
                          <a:solidFill>
                            <a:srgbClr val="215381"/>
                          </a:solidFill>
                          <a:latin typeface="Cambria Math" panose="02040503050406030204" pitchFamily="18" charset="0"/>
                        </a:rPr>
                        <m:t>′</m:t>
                      </m:r>
                    </m:oMath>
                  </m:oMathPara>
                </a14:m>
                <a:endParaRPr lang="en-AU" sz="2000" b="0" i="1" dirty="0">
                  <a:solidFill>
                    <a:srgbClr val="21538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𝐴</m:t>
                          </m:r>
                        </m:e>
                      </m:d>
                      <m:r>
                        <a:rPr lang="en-AU" sz="2000" b="0" i="1" smtClean="0">
                          <a:solidFill>
                            <a:srgbClr val="215381"/>
                          </a:solidFill>
                          <a:latin typeface="Cambria Math" panose="02040503050406030204" pitchFamily="18" charset="0"/>
                        </a:rPr>
                        <m:t>=0.4</m:t>
                      </m:r>
                    </m:oMath>
                  </m:oMathPara>
                </a14:m>
                <a:endParaRPr lang="en-AU" sz="2000" dirty="0">
                  <a:solidFill>
                    <a:srgbClr val="215381"/>
                  </a:solidFill>
                </a:endParaRPr>
              </a:p>
            </p:txBody>
          </p:sp>
        </mc:Choice>
        <mc:Fallback xmlns="">
          <p:sp>
            <p:nvSpPr>
              <p:cNvPr id="18" name="TextBox 17">
                <a:extLst>
                  <a:ext uri="{FF2B5EF4-FFF2-40B4-BE49-F238E27FC236}">
                    <a16:creationId xmlns:a16="http://schemas.microsoft.com/office/drawing/2014/main" id="{3F4685FF-047F-8551-6F31-A8E1E46A280B}"/>
                  </a:ext>
                </a:extLst>
              </p:cNvPr>
              <p:cNvSpPr txBox="1">
                <a:spLocks noRot="1" noChangeAspect="1" noMove="1" noResize="1" noEditPoints="1" noAdjustHandles="1" noChangeArrowheads="1" noChangeShapeType="1" noTextEdit="1"/>
              </p:cNvSpPr>
              <p:nvPr/>
            </p:nvSpPr>
            <p:spPr>
              <a:xfrm>
                <a:off x="82323" y="2658771"/>
                <a:ext cx="3343704" cy="707886"/>
              </a:xfrm>
              <a:prstGeom prst="rect">
                <a:avLst/>
              </a:prstGeom>
              <a:blipFill>
                <a:blip r:embed="rId6"/>
                <a:stretch>
                  <a:fillRect r="-18431"/>
                </a:stretch>
              </a:blipFill>
            </p:spPr>
            <p:txBody>
              <a:bodyPr/>
              <a:lstStyle/>
              <a:p>
                <a:r>
                  <a:rPr lang="en-AU">
                    <a:noFill/>
                  </a:rPr>
                  <a:t> </a:t>
                </a:r>
              </a:p>
            </p:txBody>
          </p:sp>
        </mc:Fallback>
      </mc:AlternateContent>
      <p:sp>
        <p:nvSpPr>
          <p:cNvPr id="34" name="TextBox 33">
            <a:extLst>
              <a:ext uri="{FF2B5EF4-FFF2-40B4-BE49-F238E27FC236}">
                <a16:creationId xmlns:a16="http://schemas.microsoft.com/office/drawing/2014/main" id="{68903EB1-A478-A728-F4DA-05049B53D67D}"/>
              </a:ext>
            </a:extLst>
          </p:cNvPr>
          <p:cNvSpPr txBox="1"/>
          <p:nvPr/>
        </p:nvSpPr>
        <p:spPr>
          <a:xfrm>
            <a:off x="0" y="682421"/>
            <a:ext cx="12007671" cy="1938992"/>
          </a:xfrm>
          <a:prstGeom prst="rect">
            <a:avLst/>
          </a:prstGeom>
          <a:noFill/>
        </p:spPr>
        <p:txBody>
          <a:bodyPr wrap="square" rtlCol="0">
            <a:spAutoFit/>
          </a:bodyPr>
          <a:lstStyle/>
          <a:p>
            <a:pPr algn="just"/>
            <a:r>
              <a:rPr lang="en-GB" sz="2000" dirty="0"/>
              <a:t>Adrienne, Regan and Michael are doing the dishes. Since Adrienne is the oldest, she washes the dishes 40% of the time. Regan and Michael each wash 30% of the time. When Adrienne washes the probability of at least one dish being broken is 0.01, when Regan washes the probability is 0.02, and when Michael washes the probability is 0.03. Their parents don’t know who is washing the dishes one particular night.</a:t>
            </a:r>
            <a:endParaRPr lang="en-AU" sz="2000" dirty="0"/>
          </a:p>
          <a:p>
            <a:pPr marL="342900" indent="-342900" algn="just">
              <a:buAutoNum type="alphaLcParenR"/>
            </a:pPr>
            <a:r>
              <a:rPr lang="en-AU" sz="2000" dirty="0"/>
              <a:t>What is the probability that at least one dish will be broken?</a:t>
            </a:r>
          </a:p>
          <a:p>
            <a:pPr marL="342900" indent="-342900" algn="just">
              <a:buAutoNum type="alphaLcParenR"/>
            </a:pPr>
            <a:r>
              <a:rPr lang="en-AU" sz="2000" dirty="0"/>
              <a:t>Given that at least one dish is broken, what is the probability that the person washing was Michael?</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02943F8-18E5-F269-7F8D-CCCBAE88C050}"/>
                  </a:ext>
                </a:extLst>
              </p:cNvPr>
              <p:cNvSpPr txBox="1"/>
              <p:nvPr/>
            </p:nvSpPr>
            <p:spPr>
              <a:xfrm>
                <a:off x="82323" y="3332673"/>
                <a:ext cx="334370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𝑅</m:t>
                      </m:r>
                      <m:sSup>
                        <m:sSupPr>
                          <m:ctrlPr>
                            <a:rPr lang="en-AU" sz="2000" b="0" i="1" smtClean="0">
                              <a:solidFill>
                                <a:srgbClr val="215381"/>
                              </a:solidFill>
                              <a:latin typeface="Cambria Math" panose="02040503050406030204" pitchFamily="18" charset="0"/>
                            </a:rPr>
                          </m:ctrlPr>
                        </m:sSupPr>
                        <m:e>
                          <m:r>
                            <a:rPr lang="en-AU" sz="2000" b="0" i="1" smtClean="0">
                              <a:solidFill>
                                <a:srgbClr val="215381"/>
                              </a:solidFill>
                              <a:latin typeface="Cambria Math" panose="02040503050406030204" pitchFamily="18" charset="0"/>
                            </a:rPr>
                            <m:t>−</m:t>
                          </m:r>
                        </m:e>
                        <m:sup>
                          <m:r>
                            <a:rPr lang="en-AU" sz="2000" b="0" i="1" smtClean="0">
                              <a:solidFill>
                                <a:srgbClr val="215381"/>
                              </a:solidFill>
                              <a:latin typeface="Cambria Math" panose="02040503050406030204" pitchFamily="18" charset="0"/>
                            </a:rPr>
                            <m:t>′</m:t>
                          </m:r>
                        </m:sup>
                      </m:sSup>
                      <m:r>
                        <a:rPr lang="en-AU" sz="2000" b="0" i="1" smtClean="0">
                          <a:solidFill>
                            <a:srgbClr val="215381"/>
                          </a:solidFill>
                          <a:latin typeface="Cambria Math" panose="02040503050406030204" pitchFamily="18" charset="0"/>
                        </a:rPr>
                        <m:t>𝑅𝑒𝑔𝑎𝑛</m:t>
                      </m:r>
                      <m:r>
                        <a:rPr lang="en-AU" sz="2000" b="0" i="1" smtClean="0">
                          <a:solidFill>
                            <a:srgbClr val="215381"/>
                          </a:solidFill>
                          <a:latin typeface="Cambria Math" panose="02040503050406030204" pitchFamily="18" charset="0"/>
                        </a:rPr>
                        <m:t> </m:t>
                      </m:r>
                      <m:r>
                        <a:rPr lang="en-AU" sz="2000" b="0" i="1" smtClean="0">
                          <a:solidFill>
                            <a:srgbClr val="215381"/>
                          </a:solidFill>
                          <a:latin typeface="Cambria Math" panose="02040503050406030204" pitchFamily="18" charset="0"/>
                        </a:rPr>
                        <m:t>𝑤𝑎𝑠h𝑒𝑠</m:t>
                      </m:r>
                      <m:r>
                        <a:rPr lang="en-AU" sz="2000" b="0" i="1" smtClean="0">
                          <a:solidFill>
                            <a:srgbClr val="215381"/>
                          </a:solidFill>
                          <a:latin typeface="Cambria Math" panose="02040503050406030204" pitchFamily="18" charset="0"/>
                        </a:rPr>
                        <m:t> </m:t>
                      </m:r>
                      <m:r>
                        <a:rPr lang="en-AU" sz="2000" b="0" i="1" smtClean="0">
                          <a:solidFill>
                            <a:srgbClr val="215381"/>
                          </a:solidFill>
                          <a:latin typeface="Cambria Math" panose="02040503050406030204" pitchFamily="18" charset="0"/>
                        </a:rPr>
                        <m:t>𝑡h𝑒</m:t>
                      </m:r>
                      <m:r>
                        <a:rPr lang="en-AU" sz="2000" b="0" i="1" smtClean="0">
                          <a:solidFill>
                            <a:srgbClr val="215381"/>
                          </a:solidFill>
                          <a:latin typeface="Cambria Math" panose="02040503050406030204" pitchFamily="18" charset="0"/>
                        </a:rPr>
                        <m:t> </m:t>
                      </m:r>
                      <m:r>
                        <a:rPr lang="en-AU" sz="2000" b="0" i="1" smtClean="0">
                          <a:solidFill>
                            <a:srgbClr val="215381"/>
                          </a:solidFill>
                          <a:latin typeface="Cambria Math" panose="02040503050406030204" pitchFamily="18" charset="0"/>
                        </a:rPr>
                        <m:t>𝑑𝑖𝑠h𝑒𝑠</m:t>
                      </m:r>
                      <m:r>
                        <a:rPr lang="en-AU" sz="2000" b="0" i="1" smtClean="0">
                          <a:solidFill>
                            <a:srgbClr val="215381"/>
                          </a:solidFill>
                          <a:latin typeface="Cambria Math" panose="02040503050406030204" pitchFamily="18" charset="0"/>
                        </a:rPr>
                        <m:t>′</m:t>
                      </m:r>
                    </m:oMath>
                  </m:oMathPara>
                </a14:m>
                <a:endParaRPr lang="en-AU" sz="2000" b="0" i="1" dirty="0">
                  <a:solidFill>
                    <a:srgbClr val="21538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𝑅</m:t>
                          </m:r>
                        </m:e>
                      </m:d>
                      <m:r>
                        <a:rPr lang="en-AU" sz="2000" b="0" i="1" smtClean="0">
                          <a:solidFill>
                            <a:srgbClr val="215381"/>
                          </a:solidFill>
                          <a:latin typeface="Cambria Math" panose="02040503050406030204" pitchFamily="18" charset="0"/>
                        </a:rPr>
                        <m:t>=0.3</m:t>
                      </m:r>
                    </m:oMath>
                  </m:oMathPara>
                </a14:m>
                <a:endParaRPr lang="en-AU" sz="2000" dirty="0">
                  <a:solidFill>
                    <a:srgbClr val="215381"/>
                  </a:solidFill>
                </a:endParaRPr>
              </a:p>
            </p:txBody>
          </p:sp>
        </mc:Choice>
        <mc:Fallback xmlns="">
          <p:sp>
            <p:nvSpPr>
              <p:cNvPr id="2" name="TextBox 1">
                <a:extLst>
                  <a:ext uri="{FF2B5EF4-FFF2-40B4-BE49-F238E27FC236}">
                    <a16:creationId xmlns:a16="http://schemas.microsoft.com/office/drawing/2014/main" id="{402943F8-18E5-F269-7F8D-CCCBAE88C050}"/>
                  </a:ext>
                </a:extLst>
              </p:cNvPr>
              <p:cNvSpPr txBox="1">
                <a:spLocks noRot="1" noChangeAspect="1" noMove="1" noResize="1" noEditPoints="1" noAdjustHandles="1" noChangeArrowheads="1" noChangeShapeType="1" noTextEdit="1"/>
              </p:cNvSpPr>
              <p:nvPr/>
            </p:nvSpPr>
            <p:spPr>
              <a:xfrm>
                <a:off x="82323" y="3332673"/>
                <a:ext cx="3343704" cy="707886"/>
              </a:xfrm>
              <a:prstGeom prst="rect">
                <a:avLst/>
              </a:prstGeom>
              <a:blipFill>
                <a:blip r:embed="rId7"/>
                <a:stretch>
                  <a:fillRect r="-894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1CCBEFA-93BE-3CEA-A25B-19293C40FA68}"/>
                  </a:ext>
                </a:extLst>
              </p:cNvPr>
              <p:cNvSpPr txBox="1"/>
              <p:nvPr/>
            </p:nvSpPr>
            <p:spPr>
              <a:xfrm>
                <a:off x="82323" y="4004718"/>
                <a:ext cx="334370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𝑀</m:t>
                      </m:r>
                      <m:sSup>
                        <m:sSupPr>
                          <m:ctrlPr>
                            <a:rPr lang="en-AU" sz="2000" b="0" i="1" smtClean="0">
                              <a:solidFill>
                                <a:srgbClr val="215381"/>
                              </a:solidFill>
                              <a:latin typeface="Cambria Math" panose="02040503050406030204" pitchFamily="18" charset="0"/>
                            </a:rPr>
                          </m:ctrlPr>
                        </m:sSupPr>
                        <m:e>
                          <m:r>
                            <a:rPr lang="en-AU" sz="2000" b="0" i="1" smtClean="0">
                              <a:solidFill>
                                <a:srgbClr val="215381"/>
                              </a:solidFill>
                              <a:latin typeface="Cambria Math" panose="02040503050406030204" pitchFamily="18" charset="0"/>
                            </a:rPr>
                            <m:t>−</m:t>
                          </m:r>
                        </m:e>
                        <m:sup>
                          <m:r>
                            <a:rPr lang="en-AU" sz="2000" b="0" i="1" smtClean="0">
                              <a:solidFill>
                                <a:srgbClr val="215381"/>
                              </a:solidFill>
                              <a:latin typeface="Cambria Math" panose="02040503050406030204" pitchFamily="18" charset="0"/>
                            </a:rPr>
                            <m:t>′</m:t>
                          </m:r>
                        </m:sup>
                      </m:sSup>
                      <m:r>
                        <a:rPr lang="en-AU" sz="2000" b="0" i="1" smtClean="0">
                          <a:solidFill>
                            <a:srgbClr val="215381"/>
                          </a:solidFill>
                          <a:latin typeface="Cambria Math" panose="02040503050406030204" pitchFamily="18" charset="0"/>
                        </a:rPr>
                        <m:t>𝑀𝑖𝑐h𝑎𝑒𝑙</m:t>
                      </m:r>
                      <m:r>
                        <a:rPr lang="en-AU" sz="2000" b="0" i="1" smtClean="0">
                          <a:solidFill>
                            <a:srgbClr val="215381"/>
                          </a:solidFill>
                          <a:latin typeface="Cambria Math" panose="02040503050406030204" pitchFamily="18" charset="0"/>
                        </a:rPr>
                        <m:t> </m:t>
                      </m:r>
                      <m:r>
                        <a:rPr lang="en-AU" sz="2000" b="0" i="1" smtClean="0">
                          <a:solidFill>
                            <a:srgbClr val="215381"/>
                          </a:solidFill>
                          <a:latin typeface="Cambria Math" panose="02040503050406030204" pitchFamily="18" charset="0"/>
                        </a:rPr>
                        <m:t>𝑤𝑎𝑠h𝑒𝑠</m:t>
                      </m:r>
                      <m:r>
                        <a:rPr lang="en-AU" sz="2000" b="0" i="1" smtClean="0">
                          <a:solidFill>
                            <a:srgbClr val="215381"/>
                          </a:solidFill>
                          <a:latin typeface="Cambria Math" panose="02040503050406030204" pitchFamily="18" charset="0"/>
                        </a:rPr>
                        <m:t> </m:t>
                      </m:r>
                      <m:r>
                        <a:rPr lang="en-AU" sz="2000" b="0" i="1" smtClean="0">
                          <a:solidFill>
                            <a:srgbClr val="215381"/>
                          </a:solidFill>
                          <a:latin typeface="Cambria Math" panose="02040503050406030204" pitchFamily="18" charset="0"/>
                        </a:rPr>
                        <m:t>𝑡h𝑒</m:t>
                      </m:r>
                      <m:r>
                        <a:rPr lang="en-AU" sz="2000" b="0" i="1" smtClean="0">
                          <a:solidFill>
                            <a:srgbClr val="215381"/>
                          </a:solidFill>
                          <a:latin typeface="Cambria Math" panose="02040503050406030204" pitchFamily="18" charset="0"/>
                        </a:rPr>
                        <m:t> </m:t>
                      </m:r>
                      <m:r>
                        <a:rPr lang="en-AU" sz="2000" b="0" i="1" smtClean="0">
                          <a:solidFill>
                            <a:srgbClr val="215381"/>
                          </a:solidFill>
                          <a:latin typeface="Cambria Math" panose="02040503050406030204" pitchFamily="18" charset="0"/>
                        </a:rPr>
                        <m:t>𝑑𝑖𝑠h𝑒𝑠</m:t>
                      </m:r>
                      <m:r>
                        <a:rPr lang="en-AU" sz="2000" b="0" i="1" smtClean="0">
                          <a:solidFill>
                            <a:srgbClr val="215381"/>
                          </a:solidFill>
                          <a:latin typeface="Cambria Math" panose="02040503050406030204" pitchFamily="18" charset="0"/>
                        </a:rPr>
                        <m:t>′</m:t>
                      </m:r>
                    </m:oMath>
                  </m:oMathPara>
                </a14:m>
                <a:endParaRPr lang="en-AU" sz="2000" b="0" i="1" dirty="0">
                  <a:solidFill>
                    <a:srgbClr val="21538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𝑀</m:t>
                          </m:r>
                        </m:e>
                      </m:d>
                      <m:r>
                        <a:rPr lang="en-AU" sz="2000" b="0" i="1" smtClean="0">
                          <a:solidFill>
                            <a:srgbClr val="215381"/>
                          </a:solidFill>
                          <a:latin typeface="Cambria Math" panose="02040503050406030204" pitchFamily="18" charset="0"/>
                        </a:rPr>
                        <m:t>=0.3</m:t>
                      </m:r>
                    </m:oMath>
                  </m:oMathPara>
                </a14:m>
                <a:endParaRPr lang="en-AU" sz="2000" dirty="0">
                  <a:solidFill>
                    <a:srgbClr val="215381"/>
                  </a:solidFill>
                </a:endParaRPr>
              </a:p>
            </p:txBody>
          </p:sp>
        </mc:Choice>
        <mc:Fallback xmlns="">
          <p:sp>
            <p:nvSpPr>
              <p:cNvPr id="3" name="TextBox 2">
                <a:extLst>
                  <a:ext uri="{FF2B5EF4-FFF2-40B4-BE49-F238E27FC236}">
                    <a16:creationId xmlns:a16="http://schemas.microsoft.com/office/drawing/2014/main" id="{C1CCBEFA-93BE-3CEA-A25B-19293C40FA68}"/>
                  </a:ext>
                </a:extLst>
              </p:cNvPr>
              <p:cNvSpPr txBox="1">
                <a:spLocks noRot="1" noChangeAspect="1" noMove="1" noResize="1" noEditPoints="1" noAdjustHandles="1" noChangeArrowheads="1" noChangeShapeType="1" noTextEdit="1"/>
              </p:cNvSpPr>
              <p:nvPr/>
            </p:nvSpPr>
            <p:spPr>
              <a:xfrm>
                <a:off x="82323" y="4004718"/>
                <a:ext cx="3343704" cy="707886"/>
              </a:xfrm>
              <a:prstGeom prst="rect">
                <a:avLst/>
              </a:prstGeom>
              <a:blipFill>
                <a:blip r:embed="rId8"/>
                <a:stretch>
                  <a:fillRect r="-1587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232E766-8924-798C-585B-B56942603946}"/>
                  </a:ext>
                </a:extLst>
              </p:cNvPr>
              <p:cNvSpPr txBox="1"/>
              <p:nvPr/>
            </p:nvSpPr>
            <p:spPr>
              <a:xfrm>
                <a:off x="0" y="4712604"/>
                <a:ext cx="3343704" cy="13234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𝐵</m:t>
                      </m:r>
                      <m:sSup>
                        <m:sSupPr>
                          <m:ctrlPr>
                            <a:rPr lang="en-AU" sz="2000" b="0" i="1" smtClean="0">
                              <a:solidFill>
                                <a:srgbClr val="215381"/>
                              </a:solidFill>
                              <a:latin typeface="Cambria Math" panose="02040503050406030204" pitchFamily="18" charset="0"/>
                            </a:rPr>
                          </m:ctrlPr>
                        </m:sSupPr>
                        <m:e>
                          <m:r>
                            <a:rPr lang="en-AU" sz="2000" b="0" i="1" smtClean="0">
                              <a:solidFill>
                                <a:srgbClr val="215381"/>
                              </a:solidFill>
                              <a:latin typeface="Cambria Math" panose="02040503050406030204" pitchFamily="18" charset="0"/>
                            </a:rPr>
                            <m:t>−</m:t>
                          </m:r>
                        </m:e>
                        <m:sup>
                          <m:r>
                            <a:rPr lang="en-AU" sz="2000" b="0" i="1" smtClean="0">
                              <a:solidFill>
                                <a:srgbClr val="215381"/>
                              </a:solidFill>
                              <a:latin typeface="Cambria Math" panose="02040503050406030204" pitchFamily="18" charset="0"/>
                            </a:rPr>
                            <m:t>′</m:t>
                          </m:r>
                        </m:sup>
                      </m:sSup>
                      <m:r>
                        <a:rPr lang="en-AU" sz="2000" b="0" i="1" smtClean="0">
                          <a:solidFill>
                            <a:srgbClr val="215381"/>
                          </a:solidFill>
                          <a:latin typeface="Cambria Math" panose="02040503050406030204" pitchFamily="18" charset="0"/>
                        </a:rPr>
                        <m:t>𝑏𝑟𝑜𝑘𝑒𝑛</m:t>
                      </m:r>
                      <m:r>
                        <a:rPr lang="en-AU" sz="2000" b="0" i="1" smtClean="0">
                          <a:solidFill>
                            <a:srgbClr val="215381"/>
                          </a:solidFill>
                          <a:latin typeface="Cambria Math" panose="02040503050406030204" pitchFamily="18" charset="0"/>
                        </a:rPr>
                        <m:t> </m:t>
                      </m:r>
                      <m:r>
                        <a:rPr lang="en-AU" sz="2000" b="0" i="1" smtClean="0">
                          <a:solidFill>
                            <a:srgbClr val="215381"/>
                          </a:solidFill>
                          <a:latin typeface="Cambria Math" panose="02040503050406030204" pitchFamily="18" charset="0"/>
                        </a:rPr>
                        <m:t>𝑑𝑖𝑠h𝑒𝑠</m:t>
                      </m:r>
                      <m:r>
                        <a:rPr lang="en-AU" sz="2000" b="0" i="1" smtClean="0">
                          <a:solidFill>
                            <a:srgbClr val="215381"/>
                          </a:solidFill>
                          <a:latin typeface="Cambria Math" panose="02040503050406030204" pitchFamily="18" charset="0"/>
                        </a:rPr>
                        <m:t>′</m:t>
                      </m:r>
                    </m:oMath>
                  </m:oMathPara>
                </a14:m>
                <a:endParaRPr lang="en-AU" sz="2000" b="0" i="1" dirty="0">
                  <a:solidFill>
                    <a:srgbClr val="21538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𝐵</m:t>
                          </m:r>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𝐴</m:t>
                          </m:r>
                        </m:e>
                      </m:d>
                      <m:r>
                        <a:rPr lang="en-AU" sz="2000" b="0" i="1" smtClean="0">
                          <a:solidFill>
                            <a:srgbClr val="215381"/>
                          </a:solidFill>
                          <a:latin typeface="Cambria Math" panose="02040503050406030204" pitchFamily="18" charset="0"/>
                        </a:rPr>
                        <m:t>=0.01</m:t>
                      </m:r>
                    </m:oMath>
                    <m:oMath xmlns:m="http://schemas.openxmlformats.org/officeDocument/2006/math">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𝐵</m:t>
                          </m:r>
                        </m:e>
                        <m:e>
                          <m:r>
                            <a:rPr lang="en-AU" sz="2000" b="0" i="1" smtClean="0">
                              <a:solidFill>
                                <a:srgbClr val="215381"/>
                              </a:solidFill>
                              <a:latin typeface="Cambria Math" panose="02040503050406030204" pitchFamily="18" charset="0"/>
                            </a:rPr>
                            <m:t>𝑅</m:t>
                          </m:r>
                        </m:e>
                      </m:d>
                      <m:r>
                        <a:rPr lang="en-AU" sz="2000" b="0" i="1" smtClean="0">
                          <a:solidFill>
                            <a:srgbClr val="215381"/>
                          </a:solidFill>
                          <a:latin typeface="Cambria Math" panose="02040503050406030204" pitchFamily="18" charset="0"/>
                        </a:rPr>
                        <m:t>=0.02</m:t>
                      </m:r>
                    </m:oMath>
                    <m:oMath xmlns:m="http://schemas.openxmlformats.org/officeDocument/2006/math">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𝐵</m:t>
                          </m:r>
                        </m:e>
                        <m:e>
                          <m:r>
                            <a:rPr lang="en-AU" sz="2000" b="0" i="1" smtClean="0">
                              <a:solidFill>
                                <a:srgbClr val="215381"/>
                              </a:solidFill>
                              <a:latin typeface="Cambria Math" panose="02040503050406030204" pitchFamily="18" charset="0"/>
                            </a:rPr>
                            <m:t>𝑀</m:t>
                          </m:r>
                        </m:e>
                      </m:d>
                      <m:r>
                        <a:rPr lang="en-AU" sz="2000" b="0" i="1" smtClean="0">
                          <a:solidFill>
                            <a:srgbClr val="215381"/>
                          </a:solidFill>
                          <a:latin typeface="Cambria Math" panose="02040503050406030204" pitchFamily="18" charset="0"/>
                        </a:rPr>
                        <m:t>=0.03</m:t>
                      </m:r>
                    </m:oMath>
                  </m:oMathPara>
                </a14:m>
                <a:endParaRPr lang="en-AU" sz="2000" dirty="0">
                  <a:solidFill>
                    <a:srgbClr val="215381"/>
                  </a:solidFill>
                </a:endParaRPr>
              </a:p>
            </p:txBody>
          </p:sp>
        </mc:Choice>
        <mc:Fallback xmlns="">
          <p:sp>
            <p:nvSpPr>
              <p:cNvPr id="4" name="TextBox 3">
                <a:extLst>
                  <a:ext uri="{FF2B5EF4-FFF2-40B4-BE49-F238E27FC236}">
                    <a16:creationId xmlns:a16="http://schemas.microsoft.com/office/drawing/2014/main" id="{5232E766-8924-798C-585B-B56942603946}"/>
                  </a:ext>
                </a:extLst>
              </p:cNvPr>
              <p:cNvSpPr txBox="1">
                <a:spLocks noRot="1" noChangeAspect="1" noMove="1" noResize="1" noEditPoints="1" noAdjustHandles="1" noChangeArrowheads="1" noChangeShapeType="1" noTextEdit="1"/>
              </p:cNvSpPr>
              <p:nvPr/>
            </p:nvSpPr>
            <p:spPr>
              <a:xfrm>
                <a:off x="0" y="4712604"/>
                <a:ext cx="3343704" cy="1323439"/>
              </a:xfrm>
              <a:prstGeom prst="rect">
                <a:avLst/>
              </a:prstGeom>
              <a:blipFill>
                <a:blip r:embed="rId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9B4B0AC-61ED-BC01-7281-B2CA3F6F8A24}"/>
                  </a:ext>
                </a:extLst>
              </p:cNvPr>
              <p:cNvSpPr txBox="1"/>
              <p:nvPr/>
            </p:nvSpPr>
            <p:spPr>
              <a:xfrm>
                <a:off x="5230482" y="2725664"/>
                <a:ext cx="5426015"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AU" sz="2000" i="1" smtClean="0">
                          <a:solidFill>
                            <a:srgbClr val="215381"/>
                          </a:solidFill>
                          <a:latin typeface="Cambria Math" panose="02040503050406030204" pitchFamily="18" charset="0"/>
                        </a:rPr>
                        <m:t>P</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𝐵</m:t>
                          </m:r>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𝐴</m:t>
                          </m:r>
                        </m:e>
                      </m:d>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𝐵</m:t>
                          </m:r>
                        </m:e>
                        <m:e>
                          <m:r>
                            <a:rPr lang="en-AU" sz="2000" b="0" i="1" smtClean="0">
                              <a:solidFill>
                                <a:srgbClr val="215381"/>
                              </a:solidFill>
                              <a:latin typeface="Cambria Math" panose="02040503050406030204" pitchFamily="18" charset="0"/>
                            </a:rPr>
                            <m:t>𝐴</m:t>
                          </m:r>
                        </m:e>
                      </m:d>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𝐴</m:t>
                          </m:r>
                        </m:e>
                      </m:d>
                      <m:r>
                        <a:rPr lang="en-AU" sz="2000" b="0" i="1" smtClean="0">
                          <a:solidFill>
                            <a:srgbClr val="215381"/>
                          </a:solidFill>
                          <a:latin typeface="Cambria Math" panose="02040503050406030204" pitchFamily="18" charset="0"/>
                        </a:rPr>
                        <m:t>=0.01×0.4=0.004</m:t>
                      </m:r>
                    </m:oMath>
                    <m:oMath xmlns:m="http://schemas.openxmlformats.org/officeDocument/2006/math">
                      <m:r>
                        <m:rPr>
                          <m:sty m:val="p"/>
                        </m:rPr>
                        <a:rPr lang="en-AU" sz="2000" i="1">
                          <a:solidFill>
                            <a:srgbClr val="215381"/>
                          </a:solidFill>
                          <a:latin typeface="Cambria Math" panose="02040503050406030204" pitchFamily="18" charset="0"/>
                        </a:rPr>
                        <m:t>P</m:t>
                      </m:r>
                      <m:d>
                        <m:dPr>
                          <m:ctrlPr>
                            <a:rPr lang="en-AU" sz="2000" i="1">
                              <a:solidFill>
                                <a:srgbClr val="215381"/>
                              </a:solidFill>
                              <a:latin typeface="Cambria Math" panose="02040503050406030204" pitchFamily="18" charset="0"/>
                            </a:rPr>
                          </m:ctrlPr>
                        </m:dPr>
                        <m:e>
                          <m:r>
                            <a:rPr lang="en-AU" sz="2000" i="1">
                              <a:solidFill>
                                <a:srgbClr val="215381"/>
                              </a:solidFill>
                              <a:latin typeface="Cambria Math" panose="02040503050406030204" pitchFamily="18" charset="0"/>
                            </a:rPr>
                            <m:t>𝐵</m:t>
                          </m:r>
                          <m:r>
                            <a:rPr lang="en-AU" sz="2000" i="1">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𝑅</m:t>
                          </m:r>
                        </m:e>
                      </m:d>
                      <m:r>
                        <a:rPr lang="en-AU" sz="2000" i="1">
                          <a:solidFill>
                            <a:srgbClr val="215381"/>
                          </a:solidFill>
                          <a:latin typeface="Cambria Math" panose="02040503050406030204" pitchFamily="18" charset="0"/>
                        </a:rPr>
                        <m:t>=</m:t>
                      </m:r>
                      <m:r>
                        <a:rPr lang="en-AU" sz="2000" i="1">
                          <a:solidFill>
                            <a:srgbClr val="215381"/>
                          </a:solidFill>
                          <a:latin typeface="Cambria Math" panose="02040503050406030204" pitchFamily="18" charset="0"/>
                        </a:rPr>
                        <m:t>𝑃</m:t>
                      </m:r>
                      <m:d>
                        <m:dPr>
                          <m:ctrlPr>
                            <a:rPr lang="en-AU" sz="2000" i="1">
                              <a:solidFill>
                                <a:srgbClr val="215381"/>
                              </a:solidFill>
                              <a:latin typeface="Cambria Math" panose="02040503050406030204" pitchFamily="18" charset="0"/>
                            </a:rPr>
                          </m:ctrlPr>
                        </m:dPr>
                        <m:e>
                          <m:r>
                            <a:rPr lang="en-AU" sz="2000" i="1">
                              <a:solidFill>
                                <a:srgbClr val="215381"/>
                              </a:solidFill>
                              <a:latin typeface="Cambria Math" panose="02040503050406030204" pitchFamily="18" charset="0"/>
                            </a:rPr>
                            <m:t>𝐵</m:t>
                          </m:r>
                        </m:e>
                        <m:e>
                          <m:r>
                            <a:rPr lang="en-AU" sz="2000" b="0" i="1" smtClean="0">
                              <a:solidFill>
                                <a:srgbClr val="215381"/>
                              </a:solidFill>
                              <a:latin typeface="Cambria Math" panose="02040503050406030204" pitchFamily="18" charset="0"/>
                            </a:rPr>
                            <m:t>𝑅</m:t>
                          </m:r>
                        </m:e>
                      </m:d>
                      <m:r>
                        <a:rPr lang="en-AU" sz="2000" i="1">
                          <a:solidFill>
                            <a:srgbClr val="215381"/>
                          </a:solidFill>
                          <a:latin typeface="Cambria Math" panose="02040503050406030204" pitchFamily="18" charset="0"/>
                        </a:rPr>
                        <m:t>𝑃</m:t>
                      </m:r>
                      <m:d>
                        <m:dPr>
                          <m:ctrlPr>
                            <a:rPr lang="en-AU" sz="2000" i="1">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𝑅</m:t>
                          </m:r>
                        </m:e>
                      </m:d>
                      <m:r>
                        <a:rPr lang="en-AU" sz="2000" i="1">
                          <a:solidFill>
                            <a:srgbClr val="215381"/>
                          </a:solidFill>
                          <a:latin typeface="Cambria Math" panose="02040503050406030204" pitchFamily="18" charset="0"/>
                        </a:rPr>
                        <m:t>=0.0</m:t>
                      </m:r>
                      <m:r>
                        <a:rPr lang="en-AU" sz="2000" b="0" i="1" smtClean="0">
                          <a:solidFill>
                            <a:srgbClr val="215381"/>
                          </a:solidFill>
                          <a:latin typeface="Cambria Math" panose="02040503050406030204" pitchFamily="18" charset="0"/>
                        </a:rPr>
                        <m:t>2</m:t>
                      </m:r>
                      <m:r>
                        <a:rPr lang="en-AU" sz="2000" i="1">
                          <a:solidFill>
                            <a:srgbClr val="215381"/>
                          </a:solidFill>
                          <a:latin typeface="Cambria Math" panose="02040503050406030204" pitchFamily="18" charset="0"/>
                        </a:rPr>
                        <m:t>×0.</m:t>
                      </m:r>
                      <m:r>
                        <a:rPr lang="en-AU" sz="2000" b="0" i="1" smtClean="0">
                          <a:solidFill>
                            <a:srgbClr val="215381"/>
                          </a:solidFill>
                          <a:latin typeface="Cambria Math" panose="02040503050406030204" pitchFamily="18" charset="0"/>
                        </a:rPr>
                        <m:t>3</m:t>
                      </m:r>
                      <m:r>
                        <a:rPr lang="en-AU" sz="2000" i="1">
                          <a:solidFill>
                            <a:srgbClr val="215381"/>
                          </a:solidFill>
                          <a:latin typeface="Cambria Math" panose="02040503050406030204" pitchFamily="18" charset="0"/>
                        </a:rPr>
                        <m:t>=0.0</m:t>
                      </m:r>
                      <m:r>
                        <a:rPr lang="en-AU" sz="2000" b="0" i="1" smtClean="0">
                          <a:solidFill>
                            <a:srgbClr val="215381"/>
                          </a:solidFill>
                          <a:latin typeface="Cambria Math" panose="02040503050406030204" pitchFamily="18" charset="0"/>
                        </a:rPr>
                        <m:t>06</m:t>
                      </m:r>
                    </m:oMath>
                    <m:oMath xmlns:m="http://schemas.openxmlformats.org/officeDocument/2006/math">
                      <m:r>
                        <m:rPr>
                          <m:sty m:val="p"/>
                        </m:rPr>
                        <a:rPr lang="en-AU" sz="2000" i="1">
                          <a:solidFill>
                            <a:srgbClr val="215381"/>
                          </a:solidFill>
                          <a:latin typeface="Cambria Math" panose="02040503050406030204" pitchFamily="18" charset="0"/>
                        </a:rPr>
                        <m:t>P</m:t>
                      </m:r>
                      <m:d>
                        <m:dPr>
                          <m:ctrlPr>
                            <a:rPr lang="en-AU" sz="2000" i="1">
                              <a:solidFill>
                                <a:srgbClr val="215381"/>
                              </a:solidFill>
                              <a:latin typeface="Cambria Math" panose="02040503050406030204" pitchFamily="18" charset="0"/>
                            </a:rPr>
                          </m:ctrlPr>
                        </m:dPr>
                        <m:e>
                          <m:r>
                            <a:rPr lang="en-AU" sz="2000" i="1">
                              <a:solidFill>
                                <a:srgbClr val="215381"/>
                              </a:solidFill>
                              <a:latin typeface="Cambria Math" panose="02040503050406030204" pitchFamily="18" charset="0"/>
                            </a:rPr>
                            <m:t>𝐵</m:t>
                          </m:r>
                          <m:r>
                            <a:rPr lang="en-AU" sz="2000" i="1">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𝑀</m:t>
                          </m:r>
                        </m:e>
                      </m:d>
                      <m:r>
                        <a:rPr lang="en-AU" sz="2000" i="1">
                          <a:solidFill>
                            <a:srgbClr val="215381"/>
                          </a:solidFill>
                          <a:latin typeface="Cambria Math" panose="02040503050406030204" pitchFamily="18" charset="0"/>
                        </a:rPr>
                        <m:t>=</m:t>
                      </m:r>
                      <m:r>
                        <a:rPr lang="en-AU" sz="2000" i="1">
                          <a:solidFill>
                            <a:srgbClr val="215381"/>
                          </a:solidFill>
                          <a:latin typeface="Cambria Math" panose="02040503050406030204" pitchFamily="18" charset="0"/>
                        </a:rPr>
                        <m:t>𝑃</m:t>
                      </m:r>
                      <m:d>
                        <m:dPr>
                          <m:ctrlPr>
                            <a:rPr lang="en-AU" sz="2000" i="1">
                              <a:solidFill>
                                <a:srgbClr val="215381"/>
                              </a:solidFill>
                              <a:latin typeface="Cambria Math" panose="02040503050406030204" pitchFamily="18" charset="0"/>
                            </a:rPr>
                          </m:ctrlPr>
                        </m:dPr>
                        <m:e>
                          <m:r>
                            <a:rPr lang="en-AU" sz="2000" i="1">
                              <a:solidFill>
                                <a:srgbClr val="215381"/>
                              </a:solidFill>
                              <a:latin typeface="Cambria Math" panose="02040503050406030204" pitchFamily="18" charset="0"/>
                            </a:rPr>
                            <m:t>𝐵</m:t>
                          </m:r>
                        </m:e>
                        <m:e>
                          <m:r>
                            <a:rPr lang="en-AU" sz="2000" b="0" i="1" smtClean="0">
                              <a:solidFill>
                                <a:srgbClr val="215381"/>
                              </a:solidFill>
                              <a:latin typeface="Cambria Math" panose="02040503050406030204" pitchFamily="18" charset="0"/>
                            </a:rPr>
                            <m:t>𝑀</m:t>
                          </m:r>
                        </m:e>
                      </m:d>
                      <m:r>
                        <a:rPr lang="en-AU" sz="2000" i="1">
                          <a:solidFill>
                            <a:srgbClr val="215381"/>
                          </a:solidFill>
                          <a:latin typeface="Cambria Math" panose="02040503050406030204" pitchFamily="18" charset="0"/>
                        </a:rPr>
                        <m:t>𝑃</m:t>
                      </m:r>
                      <m:d>
                        <m:dPr>
                          <m:ctrlPr>
                            <a:rPr lang="en-AU" sz="2000" i="1">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𝑀</m:t>
                          </m:r>
                        </m:e>
                      </m:d>
                      <m:r>
                        <a:rPr lang="en-AU" sz="2000" i="1">
                          <a:solidFill>
                            <a:srgbClr val="215381"/>
                          </a:solidFill>
                          <a:latin typeface="Cambria Math" panose="02040503050406030204" pitchFamily="18" charset="0"/>
                        </a:rPr>
                        <m:t>=0.0</m:t>
                      </m:r>
                      <m:r>
                        <a:rPr lang="en-AU" sz="2000" b="0" i="1" smtClean="0">
                          <a:solidFill>
                            <a:srgbClr val="215381"/>
                          </a:solidFill>
                          <a:latin typeface="Cambria Math" panose="02040503050406030204" pitchFamily="18" charset="0"/>
                        </a:rPr>
                        <m:t>3</m:t>
                      </m:r>
                      <m:r>
                        <a:rPr lang="en-AU" sz="2000" i="1">
                          <a:solidFill>
                            <a:srgbClr val="215381"/>
                          </a:solidFill>
                          <a:latin typeface="Cambria Math" panose="02040503050406030204" pitchFamily="18" charset="0"/>
                        </a:rPr>
                        <m:t>×0.3=0.0</m:t>
                      </m:r>
                      <m:r>
                        <a:rPr lang="en-AU" sz="2000" b="0" i="1" smtClean="0">
                          <a:solidFill>
                            <a:srgbClr val="215381"/>
                          </a:solidFill>
                          <a:latin typeface="Cambria Math" panose="02040503050406030204" pitchFamily="18" charset="0"/>
                        </a:rPr>
                        <m:t>09</m:t>
                      </m:r>
                    </m:oMath>
                  </m:oMathPara>
                </a14:m>
                <a:endParaRPr lang="en-AU" sz="2000" dirty="0">
                  <a:solidFill>
                    <a:srgbClr val="215381"/>
                  </a:solidFill>
                </a:endParaRPr>
              </a:p>
            </p:txBody>
          </p:sp>
        </mc:Choice>
        <mc:Fallback xmlns="">
          <p:sp>
            <p:nvSpPr>
              <p:cNvPr id="5" name="TextBox 4">
                <a:extLst>
                  <a:ext uri="{FF2B5EF4-FFF2-40B4-BE49-F238E27FC236}">
                    <a16:creationId xmlns:a16="http://schemas.microsoft.com/office/drawing/2014/main" id="{D9B4B0AC-61ED-BC01-7281-B2CA3F6F8A24}"/>
                  </a:ext>
                </a:extLst>
              </p:cNvPr>
              <p:cNvSpPr txBox="1">
                <a:spLocks noRot="1" noChangeAspect="1" noMove="1" noResize="1" noEditPoints="1" noAdjustHandles="1" noChangeArrowheads="1" noChangeShapeType="1" noTextEdit="1"/>
              </p:cNvSpPr>
              <p:nvPr/>
            </p:nvSpPr>
            <p:spPr>
              <a:xfrm>
                <a:off x="5230482" y="2725664"/>
                <a:ext cx="5426015" cy="1015663"/>
              </a:xfrm>
              <a:prstGeom prst="rect">
                <a:avLst/>
              </a:prstGeom>
              <a:blipFill>
                <a:blip r:embed="rId10"/>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4B80769-6AFB-69A7-BF37-DFAD3F9C240E}"/>
                  </a:ext>
                </a:extLst>
              </p:cNvPr>
              <p:cNvSpPr txBox="1"/>
              <p:nvPr/>
            </p:nvSpPr>
            <p:spPr>
              <a:xfrm>
                <a:off x="5089583" y="3959241"/>
                <a:ext cx="542601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AU" sz="2000" i="1" smtClean="0">
                          <a:solidFill>
                            <a:srgbClr val="215381"/>
                          </a:solidFill>
                          <a:latin typeface="Cambria Math" panose="02040503050406030204" pitchFamily="18" charset="0"/>
                        </a:rPr>
                        <m:t>P</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𝐵</m:t>
                          </m:r>
                        </m:e>
                      </m:d>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𝐵</m:t>
                          </m:r>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𝐴</m:t>
                          </m:r>
                        </m:e>
                      </m:d>
                      <m:r>
                        <a:rPr lang="en-AU" sz="2000" b="0" i="1" smtClean="0">
                          <a:solidFill>
                            <a:srgbClr val="215381"/>
                          </a:solidFill>
                          <a:latin typeface="Cambria Math" panose="02040503050406030204" pitchFamily="18" charset="0"/>
                        </a:rPr>
                        <m:t>+</m:t>
                      </m:r>
                      <m:r>
                        <a:rPr lang="en-AU" sz="2000" i="1">
                          <a:solidFill>
                            <a:srgbClr val="215381"/>
                          </a:solidFill>
                          <a:latin typeface="Cambria Math" panose="02040503050406030204" pitchFamily="18" charset="0"/>
                        </a:rPr>
                        <m:t>𝑃</m:t>
                      </m:r>
                      <m:d>
                        <m:dPr>
                          <m:ctrlPr>
                            <a:rPr lang="en-AU" sz="2000" i="1">
                              <a:solidFill>
                                <a:srgbClr val="215381"/>
                              </a:solidFill>
                              <a:latin typeface="Cambria Math" panose="02040503050406030204" pitchFamily="18" charset="0"/>
                            </a:rPr>
                          </m:ctrlPr>
                        </m:dPr>
                        <m:e>
                          <m:r>
                            <a:rPr lang="en-AU" sz="2000" i="1">
                              <a:solidFill>
                                <a:srgbClr val="215381"/>
                              </a:solidFill>
                              <a:latin typeface="Cambria Math" panose="02040503050406030204" pitchFamily="18" charset="0"/>
                            </a:rPr>
                            <m:t>𝐵</m:t>
                          </m:r>
                          <m:r>
                            <a:rPr lang="en-AU" sz="2000" i="1">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𝑅</m:t>
                          </m:r>
                        </m:e>
                      </m:d>
                      <m:r>
                        <a:rPr lang="en-AU" sz="2000" b="0" i="1" smtClean="0">
                          <a:solidFill>
                            <a:srgbClr val="215381"/>
                          </a:solidFill>
                          <a:latin typeface="Cambria Math" panose="02040503050406030204" pitchFamily="18" charset="0"/>
                        </a:rPr>
                        <m:t>+</m:t>
                      </m:r>
                      <m:r>
                        <a:rPr lang="en-AU" sz="2000" i="1">
                          <a:solidFill>
                            <a:srgbClr val="215381"/>
                          </a:solidFill>
                          <a:latin typeface="Cambria Math" panose="02040503050406030204" pitchFamily="18" charset="0"/>
                        </a:rPr>
                        <m:t>𝑃</m:t>
                      </m:r>
                      <m:r>
                        <a:rPr lang="en-AU" sz="2000" i="1">
                          <a:solidFill>
                            <a:srgbClr val="215381"/>
                          </a:solidFill>
                          <a:latin typeface="Cambria Math" panose="02040503050406030204" pitchFamily="18" charset="0"/>
                        </a:rPr>
                        <m:t>(</m:t>
                      </m:r>
                      <m:r>
                        <a:rPr lang="en-AU" sz="2000" i="1">
                          <a:solidFill>
                            <a:srgbClr val="215381"/>
                          </a:solidFill>
                          <a:latin typeface="Cambria Math" panose="02040503050406030204" pitchFamily="18" charset="0"/>
                        </a:rPr>
                        <m:t>𝐵</m:t>
                      </m:r>
                      <m:r>
                        <a:rPr lang="en-AU" sz="2000" i="1">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𝑀</m:t>
                      </m:r>
                      <m:r>
                        <a:rPr lang="en-AU" sz="2000" i="1">
                          <a:solidFill>
                            <a:srgbClr val="215381"/>
                          </a:solidFill>
                          <a:latin typeface="Cambria Math" panose="02040503050406030204" pitchFamily="18" charset="0"/>
                        </a:rPr>
                        <m:t>)</m:t>
                      </m:r>
                    </m:oMath>
                  </m:oMathPara>
                </a14:m>
                <a:endParaRPr lang="en-AU" sz="2000" dirty="0">
                  <a:solidFill>
                    <a:srgbClr val="215381"/>
                  </a:solidFill>
                </a:endParaRPr>
              </a:p>
            </p:txBody>
          </p:sp>
        </mc:Choice>
        <mc:Fallback xmlns="">
          <p:sp>
            <p:nvSpPr>
              <p:cNvPr id="6" name="TextBox 5">
                <a:extLst>
                  <a:ext uri="{FF2B5EF4-FFF2-40B4-BE49-F238E27FC236}">
                    <a16:creationId xmlns:a16="http://schemas.microsoft.com/office/drawing/2014/main" id="{84B80769-6AFB-69A7-BF37-DFAD3F9C240E}"/>
                  </a:ext>
                </a:extLst>
              </p:cNvPr>
              <p:cNvSpPr txBox="1">
                <a:spLocks noRot="1" noChangeAspect="1" noMove="1" noResize="1" noEditPoints="1" noAdjustHandles="1" noChangeArrowheads="1" noChangeShapeType="1" noTextEdit="1"/>
              </p:cNvSpPr>
              <p:nvPr/>
            </p:nvSpPr>
            <p:spPr>
              <a:xfrm>
                <a:off x="5089583" y="3959241"/>
                <a:ext cx="5426015" cy="400110"/>
              </a:xfrm>
              <a:prstGeom prst="rect">
                <a:avLst/>
              </a:prstGeom>
              <a:blipFill>
                <a:blip r:embed="rId11"/>
                <a:stretch>
                  <a:fillRect b="-1515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F2BE51-7BCA-DC46-2856-91CB523F463F}"/>
                  </a:ext>
                </a:extLst>
              </p:cNvPr>
              <p:cNvSpPr txBox="1"/>
              <p:nvPr/>
            </p:nvSpPr>
            <p:spPr>
              <a:xfrm>
                <a:off x="4776158" y="4377210"/>
                <a:ext cx="542601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AU" sz="2000" i="1" smtClean="0">
                          <a:solidFill>
                            <a:srgbClr val="215381"/>
                          </a:solidFill>
                          <a:latin typeface="Cambria Math" panose="02040503050406030204" pitchFamily="18" charset="0"/>
                        </a:rPr>
                        <m:t>P</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𝐵</m:t>
                          </m:r>
                        </m:e>
                      </m:d>
                      <m:r>
                        <a:rPr lang="en-AU" sz="2000" b="0" i="1" smtClean="0">
                          <a:solidFill>
                            <a:srgbClr val="215381"/>
                          </a:solidFill>
                          <a:latin typeface="Cambria Math" panose="02040503050406030204" pitchFamily="18" charset="0"/>
                        </a:rPr>
                        <m:t>=0.04+0.06+0.09=0.019</m:t>
                      </m:r>
                    </m:oMath>
                  </m:oMathPara>
                </a14:m>
                <a:endParaRPr lang="en-AU" sz="2000" dirty="0">
                  <a:solidFill>
                    <a:srgbClr val="215381"/>
                  </a:solidFill>
                </a:endParaRPr>
              </a:p>
            </p:txBody>
          </p:sp>
        </mc:Choice>
        <mc:Fallback xmlns="">
          <p:sp>
            <p:nvSpPr>
              <p:cNvPr id="7" name="TextBox 6">
                <a:extLst>
                  <a:ext uri="{FF2B5EF4-FFF2-40B4-BE49-F238E27FC236}">
                    <a16:creationId xmlns:a16="http://schemas.microsoft.com/office/drawing/2014/main" id="{75F2BE51-7BCA-DC46-2856-91CB523F463F}"/>
                  </a:ext>
                </a:extLst>
              </p:cNvPr>
              <p:cNvSpPr txBox="1">
                <a:spLocks noRot="1" noChangeAspect="1" noMove="1" noResize="1" noEditPoints="1" noAdjustHandles="1" noChangeArrowheads="1" noChangeShapeType="1" noTextEdit="1"/>
              </p:cNvSpPr>
              <p:nvPr/>
            </p:nvSpPr>
            <p:spPr>
              <a:xfrm>
                <a:off x="4776158" y="4377210"/>
                <a:ext cx="5426015" cy="400110"/>
              </a:xfrm>
              <a:prstGeom prst="rect">
                <a:avLst/>
              </a:prstGeom>
              <a:blipFill>
                <a:blip r:embed="rId1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193B1B7-534F-1CC8-D363-C8CC7F38385A}"/>
                  </a:ext>
                </a:extLst>
              </p:cNvPr>
              <p:cNvSpPr txBox="1"/>
              <p:nvPr/>
            </p:nvSpPr>
            <p:spPr>
              <a:xfrm>
                <a:off x="3950898" y="4795179"/>
                <a:ext cx="5426015" cy="7331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AU" sz="2000" i="1" smtClean="0">
                          <a:solidFill>
                            <a:srgbClr val="215381"/>
                          </a:solidFill>
                          <a:latin typeface="Cambria Math" panose="02040503050406030204" pitchFamily="18" charset="0"/>
                        </a:rPr>
                        <m:t>P</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𝑀</m:t>
                          </m:r>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𝐵</m:t>
                          </m:r>
                        </m:e>
                      </m:d>
                      <m:r>
                        <a:rPr lang="en-AU" sz="2000" b="0" i="1" smtClean="0">
                          <a:solidFill>
                            <a:srgbClr val="215381"/>
                          </a:solidFill>
                          <a:latin typeface="Cambria Math" panose="02040503050406030204" pitchFamily="18" charset="0"/>
                        </a:rPr>
                        <m:t>=</m:t>
                      </m:r>
                      <m:f>
                        <m:fPr>
                          <m:ctrlPr>
                            <a:rPr lang="en-AU" sz="2000" b="0" i="1" smtClean="0">
                              <a:solidFill>
                                <a:srgbClr val="215381"/>
                              </a:solidFill>
                              <a:latin typeface="Cambria Math" panose="02040503050406030204" pitchFamily="18" charset="0"/>
                            </a:rPr>
                          </m:ctrlPr>
                        </m:fPr>
                        <m:num>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𝑀</m:t>
                              </m:r>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𝐵</m:t>
                              </m:r>
                            </m:e>
                          </m:d>
                        </m:num>
                        <m:den>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𝐵</m:t>
                              </m:r>
                            </m:e>
                          </m:d>
                        </m:den>
                      </m:f>
                    </m:oMath>
                  </m:oMathPara>
                </a14:m>
                <a:endParaRPr lang="en-AU" sz="2000" dirty="0">
                  <a:solidFill>
                    <a:srgbClr val="215381"/>
                  </a:solidFill>
                </a:endParaRPr>
              </a:p>
            </p:txBody>
          </p:sp>
        </mc:Choice>
        <mc:Fallback xmlns="">
          <p:sp>
            <p:nvSpPr>
              <p:cNvPr id="8" name="TextBox 7">
                <a:extLst>
                  <a:ext uri="{FF2B5EF4-FFF2-40B4-BE49-F238E27FC236}">
                    <a16:creationId xmlns:a16="http://schemas.microsoft.com/office/drawing/2014/main" id="{3193B1B7-534F-1CC8-D363-C8CC7F38385A}"/>
                  </a:ext>
                </a:extLst>
              </p:cNvPr>
              <p:cNvSpPr txBox="1">
                <a:spLocks noRot="1" noChangeAspect="1" noMove="1" noResize="1" noEditPoints="1" noAdjustHandles="1" noChangeArrowheads="1" noChangeShapeType="1" noTextEdit="1"/>
              </p:cNvSpPr>
              <p:nvPr/>
            </p:nvSpPr>
            <p:spPr>
              <a:xfrm>
                <a:off x="3950898" y="4795179"/>
                <a:ext cx="5426015" cy="733149"/>
              </a:xfrm>
              <a:prstGeom prst="rect">
                <a:avLst/>
              </a:prstGeom>
              <a:blipFill>
                <a:blip r:embed="rId1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B07B512-0FF8-AF02-761A-5BA2899DAB52}"/>
                  </a:ext>
                </a:extLst>
              </p:cNvPr>
              <p:cNvSpPr txBox="1"/>
              <p:nvPr/>
            </p:nvSpPr>
            <p:spPr>
              <a:xfrm>
                <a:off x="4472461" y="5507848"/>
                <a:ext cx="5426015" cy="66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m:t>
                      </m:r>
                      <m:f>
                        <m:fPr>
                          <m:ctrlPr>
                            <a:rPr lang="en-AU" sz="2000" b="0" i="1" smtClean="0">
                              <a:solidFill>
                                <a:srgbClr val="215381"/>
                              </a:solidFill>
                              <a:latin typeface="Cambria Math" panose="02040503050406030204" pitchFamily="18" charset="0"/>
                            </a:rPr>
                          </m:ctrlPr>
                        </m:fPr>
                        <m:num>
                          <m:r>
                            <a:rPr lang="en-AU" sz="2000" b="0" i="1" smtClean="0">
                              <a:solidFill>
                                <a:srgbClr val="215381"/>
                              </a:solidFill>
                              <a:latin typeface="Cambria Math" panose="02040503050406030204" pitchFamily="18" charset="0"/>
                            </a:rPr>
                            <m:t>0.009</m:t>
                          </m:r>
                        </m:num>
                        <m:den>
                          <m:r>
                            <a:rPr lang="en-AU" sz="2000" b="0" i="1" smtClean="0">
                              <a:solidFill>
                                <a:srgbClr val="215381"/>
                              </a:solidFill>
                              <a:latin typeface="Cambria Math" panose="02040503050406030204" pitchFamily="18" charset="0"/>
                            </a:rPr>
                            <m:t>0.019</m:t>
                          </m:r>
                        </m:den>
                      </m:f>
                      <m:r>
                        <a:rPr lang="en-AU" sz="2000" b="0" i="1" smtClean="0">
                          <a:solidFill>
                            <a:srgbClr val="215381"/>
                          </a:solidFill>
                          <a:latin typeface="Cambria Math" panose="02040503050406030204" pitchFamily="18" charset="0"/>
                        </a:rPr>
                        <m:t>=</m:t>
                      </m:r>
                      <m:f>
                        <m:fPr>
                          <m:ctrlPr>
                            <a:rPr lang="en-AU" sz="2000" b="0" i="1" smtClean="0">
                              <a:solidFill>
                                <a:srgbClr val="215381"/>
                              </a:solidFill>
                              <a:latin typeface="Cambria Math" panose="02040503050406030204" pitchFamily="18" charset="0"/>
                            </a:rPr>
                          </m:ctrlPr>
                        </m:fPr>
                        <m:num>
                          <m:r>
                            <a:rPr lang="en-AU" sz="2000" b="0" i="1" smtClean="0">
                              <a:solidFill>
                                <a:srgbClr val="215381"/>
                              </a:solidFill>
                              <a:latin typeface="Cambria Math" panose="02040503050406030204" pitchFamily="18" charset="0"/>
                            </a:rPr>
                            <m:t>9</m:t>
                          </m:r>
                        </m:num>
                        <m:den>
                          <m:r>
                            <a:rPr lang="en-AU" sz="2000" b="0" i="1" smtClean="0">
                              <a:solidFill>
                                <a:srgbClr val="215381"/>
                              </a:solidFill>
                              <a:latin typeface="Cambria Math" panose="02040503050406030204" pitchFamily="18" charset="0"/>
                            </a:rPr>
                            <m:t>19</m:t>
                          </m:r>
                        </m:den>
                      </m:f>
                    </m:oMath>
                  </m:oMathPara>
                </a14:m>
                <a:endParaRPr lang="en-AU" sz="2000" dirty="0">
                  <a:solidFill>
                    <a:srgbClr val="215381"/>
                  </a:solidFill>
                </a:endParaRPr>
              </a:p>
            </p:txBody>
          </p:sp>
        </mc:Choice>
        <mc:Fallback xmlns="">
          <p:sp>
            <p:nvSpPr>
              <p:cNvPr id="9" name="TextBox 8">
                <a:extLst>
                  <a:ext uri="{FF2B5EF4-FFF2-40B4-BE49-F238E27FC236}">
                    <a16:creationId xmlns:a16="http://schemas.microsoft.com/office/drawing/2014/main" id="{FB07B512-0FF8-AF02-761A-5BA2899DAB52}"/>
                  </a:ext>
                </a:extLst>
              </p:cNvPr>
              <p:cNvSpPr txBox="1">
                <a:spLocks noRot="1" noChangeAspect="1" noMove="1" noResize="1" noEditPoints="1" noAdjustHandles="1" noChangeArrowheads="1" noChangeShapeType="1" noTextEdit="1"/>
              </p:cNvSpPr>
              <p:nvPr/>
            </p:nvSpPr>
            <p:spPr>
              <a:xfrm>
                <a:off x="4472461" y="5507848"/>
                <a:ext cx="5426015" cy="668516"/>
              </a:xfrm>
              <a:prstGeom prst="rect">
                <a:avLst/>
              </a:prstGeom>
              <a:blipFill>
                <a:blip r:embed="rId1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94686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p:bldP spid="3" grpId="0"/>
      <p:bldP spid="4" grpId="0"/>
      <p:bldP spid="5" grpId="0"/>
      <p:bldP spid="6" grpId="0"/>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57600" y="812618"/>
            <a:ext cx="9144000" cy="879382"/>
          </a:xfrm>
        </p:spPr>
        <p:txBody>
          <a:bodyPr>
            <a:normAutofit/>
          </a:bodyPr>
          <a:lstStyle/>
          <a:p>
            <a:pPr algn="l"/>
            <a:r>
              <a:rPr lang="en-AU" sz="4000" dirty="0"/>
              <a:t>Complete Cambridge </a:t>
            </a:r>
            <a:r>
              <a:rPr lang="en-AU" sz="4000"/>
              <a:t>Ex 8B</a:t>
            </a:r>
            <a:endParaRPr lang="en-AU" sz="4000" dirty="0"/>
          </a:p>
        </p:txBody>
      </p:sp>
      <p:sp>
        <p:nvSpPr>
          <p:cNvPr id="3" name="TextBox 2">
            <a:extLst>
              <a:ext uri="{FF2B5EF4-FFF2-40B4-BE49-F238E27FC236}">
                <a16:creationId xmlns:a16="http://schemas.microsoft.com/office/drawing/2014/main" id="{B4B07689-760D-4D71-9448-AFF1CCEB30E0}"/>
              </a:ext>
            </a:extLst>
          </p:cNvPr>
          <p:cNvSpPr txBox="1"/>
          <p:nvPr/>
        </p:nvSpPr>
        <p:spPr>
          <a:xfrm>
            <a:off x="0" y="-28398"/>
            <a:ext cx="3895468" cy="584775"/>
          </a:xfrm>
          <a:prstGeom prst="homePlate">
            <a:avLst/>
          </a:prstGeom>
          <a:solidFill>
            <a:srgbClr val="00206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Independent Practice</a:t>
            </a:r>
          </a:p>
        </p:txBody>
      </p:sp>
    </p:spTree>
    <p:extLst>
      <p:ext uri="{BB962C8B-B14F-4D97-AF65-F5344CB8AC3E}">
        <p14:creationId xmlns:p14="http://schemas.microsoft.com/office/powerpoint/2010/main" val="300048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06745C4-844C-C342-B92F-C33E2AD0B9AF}"/>
              </a:ext>
            </a:extLst>
          </p:cNvPr>
          <p:cNvSpPr txBox="1"/>
          <p:nvPr/>
        </p:nvSpPr>
        <p:spPr>
          <a:xfrm>
            <a:off x="131617" y="758031"/>
            <a:ext cx="11797145" cy="707886"/>
          </a:xfrm>
          <a:prstGeom prst="rect">
            <a:avLst/>
          </a:prstGeom>
          <a:noFill/>
        </p:spPr>
        <p:txBody>
          <a:bodyPr wrap="square" rtlCol="0">
            <a:spAutoFit/>
          </a:bodyPr>
          <a:lstStyle/>
          <a:p>
            <a:r>
              <a:rPr lang="en-US" sz="4000" dirty="0"/>
              <a:t>Conditional Probability</a:t>
            </a:r>
          </a:p>
        </p:txBody>
      </p:sp>
      <p:sp>
        <p:nvSpPr>
          <p:cNvPr id="20" name="TextBox 19">
            <a:extLst>
              <a:ext uri="{FF2B5EF4-FFF2-40B4-BE49-F238E27FC236}">
                <a16:creationId xmlns:a16="http://schemas.microsoft.com/office/drawing/2014/main" id="{9EBEE264-396E-4E54-8000-6F24F770F99A}"/>
              </a:ext>
            </a:extLst>
          </p:cNvPr>
          <p:cNvSpPr txBox="1"/>
          <p:nvPr/>
        </p:nvSpPr>
        <p:spPr>
          <a:xfrm>
            <a:off x="0" y="-6605"/>
            <a:ext cx="481321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Activating Prior Knowledge</a:t>
            </a:r>
          </a:p>
        </p:txBody>
      </p:sp>
      <mc:AlternateContent xmlns:mc="http://schemas.openxmlformats.org/markup-compatibility/2006" xmlns:p14="http://schemas.microsoft.com/office/powerpoint/2010/main">
        <mc:Choice Requires="p14">
          <p:contentPart p14:bwMode="auto" r:id="rId2">
            <p14:nvContentPartPr>
              <p14:cNvPr id="65" name="Ink 64"/>
              <p14:cNvContentPartPr/>
              <p14:nvPr/>
            </p14:nvContentPartPr>
            <p14:xfrm>
              <a:off x="4472400" y="332673"/>
              <a:ext cx="360" cy="360"/>
            </p14:xfrm>
          </p:contentPart>
        </mc:Choice>
        <mc:Fallback xmlns="">
          <p:pic>
            <p:nvPicPr>
              <p:cNvPr id="65" name="Ink 64"/>
              <p:cNvPicPr/>
              <p:nvPr/>
            </p:nvPicPr>
            <p:blipFill>
              <a:blip r:embed="rId3"/>
              <a:stretch>
                <a:fillRect/>
              </a:stretch>
            </p:blipFill>
            <p:spPr>
              <a:xfrm>
                <a:off x="4455480" y="315753"/>
                <a:ext cx="34200" cy="34200"/>
              </a:xfrm>
              <a:prstGeom prst="rect">
                <a:avLst/>
              </a:prstGeom>
            </p:spPr>
          </p:pic>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B9E9F53-2607-AA41-94A8-0FEC12DF2E83}"/>
                  </a:ext>
                </a:extLst>
              </p:cNvPr>
              <p:cNvSpPr txBox="1"/>
              <p:nvPr/>
            </p:nvSpPr>
            <p:spPr>
              <a:xfrm>
                <a:off x="3020300" y="2859063"/>
                <a:ext cx="5899413" cy="1281698"/>
              </a:xfrm>
              <a:prstGeom prst="rect">
                <a:avLst/>
              </a:prstGeom>
              <a:noFill/>
              <a:ln w="38100">
                <a:solidFill>
                  <a:srgbClr val="FF000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AU" sz="4000" i="1" smtClean="0">
                          <a:latin typeface="Cambria Math" panose="02040503050406030204" pitchFamily="18" charset="0"/>
                        </a:rPr>
                        <m:t>𝑃</m:t>
                      </m:r>
                      <m:d>
                        <m:dPr>
                          <m:ctrlPr>
                            <a:rPr lang="en-AU" sz="4000" i="1">
                              <a:latin typeface="Cambria Math" panose="02040503050406030204" pitchFamily="18" charset="0"/>
                            </a:rPr>
                          </m:ctrlPr>
                        </m:dPr>
                        <m:e>
                          <m:r>
                            <a:rPr lang="en-AU" sz="4000" i="1">
                              <a:latin typeface="Cambria Math" panose="02040503050406030204" pitchFamily="18" charset="0"/>
                            </a:rPr>
                            <m:t>𝐴</m:t>
                          </m:r>
                          <m:r>
                            <a:rPr lang="en-AU" sz="4000" b="0" i="1" smtClean="0">
                              <a:latin typeface="Cambria Math" panose="02040503050406030204" pitchFamily="18" charset="0"/>
                              <a:ea typeface="Cambria Math" panose="02040503050406030204" pitchFamily="18" charset="0"/>
                            </a:rPr>
                            <m:t>|</m:t>
                          </m:r>
                          <m:r>
                            <a:rPr lang="en-AU" sz="4000" i="1">
                              <a:latin typeface="Cambria Math" panose="02040503050406030204" pitchFamily="18" charset="0"/>
                              <a:ea typeface="Cambria Math" panose="02040503050406030204" pitchFamily="18" charset="0"/>
                            </a:rPr>
                            <m:t>𝐵</m:t>
                          </m:r>
                        </m:e>
                      </m:d>
                      <m:r>
                        <a:rPr lang="en-AU" sz="4000" i="1">
                          <a:latin typeface="Cambria Math" panose="02040503050406030204" pitchFamily="18" charset="0"/>
                        </a:rPr>
                        <m:t>=</m:t>
                      </m:r>
                      <m:f>
                        <m:fPr>
                          <m:ctrlPr>
                            <a:rPr lang="en-AU" sz="4000" b="0" i="1" smtClean="0">
                              <a:latin typeface="Cambria Math" panose="02040503050406030204" pitchFamily="18" charset="0"/>
                              <a:ea typeface="Cambria Math" panose="02040503050406030204" pitchFamily="18" charset="0"/>
                            </a:rPr>
                          </m:ctrlPr>
                        </m:fPr>
                        <m:num>
                          <m:r>
                            <a:rPr lang="en-AU" sz="4000" i="1">
                              <a:latin typeface="Cambria Math" panose="02040503050406030204" pitchFamily="18" charset="0"/>
                            </a:rPr>
                            <m:t>𝑃</m:t>
                          </m:r>
                          <m:d>
                            <m:dPr>
                              <m:ctrlPr>
                                <a:rPr lang="en-AU" sz="4000" i="1">
                                  <a:latin typeface="Cambria Math" panose="02040503050406030204" pitchFamily="18" charset="0"/>
                                </a:rPr>
                              </m:ctrlPr>
                            </m:dPr>
                            <m:e>
                              <m:r>
                                <a:rPr lang="en-AU" sz="4000" i="1">
                                  <a:latin typeface="Cambria Math" panose="02040503050406030204" pitchFamily="18" charset="0"/>
                                </a:rPr>
                                <m:t>𝐴</m:t>
                              </m:r>
                              <m:r>
                                <a:rPr lang="en-AU" sz="4000" i="1">
                                  <a:latin typeface="Cambria Math" panose="02040503050406030204" pitchFamily="18" charset="0"/>
                                  <a:ea typeface="Cambria Math" panose="02040503050406030204" pitchFamily="18" charset="0"/>
                                </a:rPr>
                                <m:t>∩</m:t>
                              </m:r>
                              <m:r>
                                <a:rPr lang="en-AU" sz="4000" i="1">
                                  <a:latin typeface="Cambria Math" panose="02040503050406030204" pitchFamily="18" charset="0"/>
                                  <a:ea typeface="Cambria Math" panose="02040503050406030204" pitchFamily="18" charset="0"/>
                                </a:rPr>
                                <m:t>𝐵</m:t>
                              </m:r>
                            </m:e>
                          </m:d>
                        </m:num>
                        <m:den>
                          <m:r>
                            <a:rPr lang="en-AU" sz="4000" b="0" i="1" smtClean="0">
                              <a:latin typeface="Cambria Math" panose="02040503050406030204" pitchFamily="18" charset="0"/>
                              <a:ea typeface="Cambria Math" panose="02040503050406030204" pitchFamily="18" charset="0"/>
                            </a:rPr>
                            <m:t>𝑃</m:t>
                          </m:r>
                          <m:d>
                            <m:dPr>
                              <m:ctrlPr>
                                <a:rPr lang="en-AU" sz="4000" b="0" i="1" smtClean="0">
                                  <a:latin typeface="Cambria Math" panose="02040503050406030204" pitchFamily="18" charset="0"/>
                                  <a:ea typeface="Cambria Math" panose="02040503050406030204" pitchFamily="18" charset="0"/>
                                </a:rPr>
                              </m:ctrlPr>
                            </m:dPr>
                            <m:e>
                              <m:r>
                                <a:rPr lang="en-AU" sz="4000" b="0" i="1" smtClean="0">
                                  <a:latin typeface="Cambria Math" panose="02040503050406030204" pitchFamily="18" charset="0"/>
                                  <a:ea typeface="Cambria Math" panose="02040503050406030204" pitchFamily="18" charset="0"/>
                                </a:rPr>
                                <m:t>𝐵</m:t>
                              </m:r>
                            </m:e>
                          </m:d>
                        </m:den>
                      </m:f>
                    </m:oMath>
                  </m:oMathPara>
                </a14:m>
                <a:endParaRPr lang="en-AU" sz="4000" dirty="0"/>
              </a:p>
            </p:txBody>
          </p:sp>
        </mc:Choice>
        <mc:Fallback xmlns="">
          <p:sp>
            <p:nvSpPr>
              <p:cNvPr id="14" name="TextBox 13">
                <a:extLst>
                  <a:ext uri="{FF2B5EF4-FFF2-40B4-BE49-F238E27FC236}">
                    <a16:creationId xmlns:a16="http://schemas.microsoft.com/office/drawing/2014/main" xmlns="" xmlns:a14="http://schemas.microsoft.com/office/drawing/2010/main" id="{3B9E9F53-2607-AA41-94A8-0FEC12DF2E83}"/>
                  </a:ext>
                </a:extLst>
              </p:cNvPr>
              <p:cNvSpPr txBox="1">
                <a:spLocks noRot="1" noChangeAspect="1" noMove="1" noResize="1" noEditPoints="1" noAdjustHandles="1" noChangeArrowheads="1" noChangeShapeType="1" noTextEdit="1"/>
              </p:cNvSpPr>
              <p:nvPr/>
            </p:nvSpPr>
            <p:spPr>
              <a:xfrm>
                <a:off x="3020300" y="2859063"/>
                <a:ext cx="5899413" cy="1281698"/>
              </a:xfrm>
              <a:prstGeom prst="rect">
                <a:avLst/>
              </a:prstGeom>
              <a:blipFill rotWithShape="0">
                <a:blip r:embed="rId4"/>
                <a:stretch>
                  <a:fillRect/>
                </a:stretch>
              </a:blipFill>
              <a:ln w="38100">
                <a:solidFill>
                  <a:srgbClr val="FF0000"/>
                </a:solidFill>
              </a:ln>
            </p:spPr>
            <p:txBody>
              <a:bodyPr/>
              <a:lstStyle/>
              <a:p>
                <a:r>
                  <a:rPr lang="en-AU">
                    <a:noFill/>
                  </a:rPr>
                  <a:t> </a:t>
                </a:r>
              </a:p>
            </p:txBody>
          </p:sp>
        </mc:Fallback>
      </mc:AlternateContent>
      <p:sp>
        <p:nvSpPr>
          <p:cNvPr id="15" name="TextBox 14">
            <a:extLst>
              <a:ext uri="{FF2B5EF4-FFF2-40B4-BE49-F238E27FC236}">
                <a16:creationId xmlns:a16="http://schemas.microsoft.com/office/drawing/2014/main" id="{806745C4-844C-C342-B92F-C33E2AD0B9AF}"/>
              </a:ext>
            </a:extLst>
          </p:cNvPr>
          <p:cNvSpPr txBox="1"/>
          <p:nvPr/>
        </p:nvSpPr>
        <p:spPr>
          <a:xfrm>
            <a:off x="394855" y="1706249"/>
            <a:ext cx="11797145" cy="523220"/>
          </a:xfrm>
          <a:prstGeom prst="rect">
            <a:avLst/>
          </a:prstGeom>
          <a:noFill/>
        </p:spPr>
        <p:txBody>
          <a:bodyPr wrap="square" rtlCol="0">
            <a:spAutoFit/>
          </a:bodyPr>
          <a:lstStyle/>
          <a:p>
            <a:r>
              <a:rPr lang="en-US" sz="2800" dirty="0"/>
              <a:t>The probability of A given B is written as</a:t>
            </a:r>
          </a:p>
        </p:txBody>
      </p:sp>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3425221" y="1973373"/>
              <a:ext cx="998640" cy="60120"/>
            </p14:xfrm>
          </p:contentPart>
        </mc:Choice>
        <mc:Fallback xmlns="">
          <p:pic>
            <p:nvPicPr>
              <p:cNvPr id="3" name="Ink 2"/>
              <p:cNvPicPr/>
              <p:nvPr/>
            </p:nvPicPr>
            <p:blipFill>
              <a:blip r:embed="rId6"/>
              <a:stretch>
                <a:fillRect/>
              </a:stretch>
            </p:blipFill>
            <p:spPr>
              <a:xfrm>
                <a:off x="3369781" y="1750173"/>
                <a:ext cx="1183680" cy="534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p14:cNvContentPartPr/>
              <p14:nvPr/>
            </p14:nvContentPartPr>
            <p14:xfrm>
              <a:off x="4839301" y="3498333"/>
              <a:ext cx="358200" cy="222840"/>
            </p14:xfrm>
          </p:contentPart>
        </mc:Choice>
        <mc:Fallback xmlns="">
          <p:pic>
            <p:nvPicPr>
              <p:cNvPr id="4" name="Ink 3"/>
              <p:cNvPicPr/>
              <p:nvPr/>
            </p:nvPicPr>
            <p:blipFill>
              <a:blip r:embed="rId8"/>
              <a:stretch>
                <a:fillRect/>
              </a:stretch>
            </p:blipFill>
            <p:spPr>
              <a:xfrm>
                <a:off x="4717981" y="3254613"/>
                <a:ext cx="601920" cy="705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p14:cNvContentPartPr/>
              <p14:nvPr/>
            </p14:nvContentPartPr>
            <p14:xfrm>
              <a:off x="6685741" y="3813693"/>
              <a:ext cx="938880" cy="141480"/>
            </p14:xfrm>
          </p:contentPart>
        </mc:Choice>
        <mc:Fallback xmlns="">
          <p:pic>
            <p:nvPicPr>
              <p:cNvPr id="5" name="Ink 4"/>
              <p:cNvPicPr/>
              <p:nvPr/>
            </p:nvPicPr>
            <p:blipFill>
              <a:blip r:embed="rId10"/>
              <a:stretch>
                <a:fillRect/>
              </a:stretch>
            </p:blipFill>
            <p:spPr>
              <a:xfrm>
                <a:off x="6560101" y="3550173"/>
                <a:ext cx="1195920" cy="590760"/>
              </a:xfrm>
              <a:prstGeom prst="rect">
                <a:avLst/>
              </a:prstGeom>
            </p:spPr>
          </p:pic>
        </mc:Fallback>
      </mc:AlternateContent>
    </p:spTree>
    <p:extLst>
      <p:ext uri="{BB962C8B-B14F-4D97-AF65-F5344CB8AC3E}">
        <p14:creationId xmlns:p14="http://schemas.microsoft.com/office/powerpoint/2010/main" val="306322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06745C4-844C-C342-B92F-C33E2AD0B9AF}"/>
              </a:ext>
            </a:extLst>
          </p:cNvPr>
          <p:cNvSpPr txBox="1"/>
          <p:nvPr/>
        </p:nvSpPr>
        <p:spPr>
          <a:xfrm>
            <a:off x="131617" y="758031"/>
            <a:ext cx="11797145" cy="707886"/>
          </a:xfrm>
          <a:prstGeom prst="rect">
            <a:avLst/>
          </a:prstGeom>
          <a:noFill/>
        </p:spPr>
        <p:txBody>
          <a:bodyPr wrap="square" rtlCol="0">
            <a:spAutoFit/>
          </a:bodyPr>
          <a:lstStyle/>
          <a:p>
            <a:r>
              <a:rPr lang="en-US" sz="4000" dirty="0"/>
              <a:t>Law of total probability</a:t>
            </a:r>
          </a:p>
        </p:txBody>
      </p:sp>
      <mc:AlternateContent xmlns:mc="http://schemas.openxmlformats.org/markup-compatibility/2006" xmlns:p14="http://schemas.microsoft.com/office/powerpoint/2010/main">
        <mc:Choice Requires="p14">
          <p:contentPart p14:bwMode="auto" r:id="rId2">
            <p14:nvContentPartPr>
              <p14:cNvPr id="65" name="Ink 64"/>
              <p14:cNvContentPartPr/>
              <p14:nvPr/>
            </p14:nvContentPartPr>
            <p14:xfrm>
              <a:off x="4472400" y="332673"/>
              <a:ext cx="360" cy="360"/>
            </p14:xfrm>
          </p:contentPart>
        </mc:Choice>
        <mc:Fallback xmlns="">
          <p:pic>
            <p:nvPicPr>
              <p:cNvPr id="65" name="Ink 64"/>
              <p:cNvPicPr/>
              <p:nvPr/>
            </p:nvPicPr>
            <p:blipFill>
              <a:blip r:embed="rId3"/>
              <a:stretch>
                <a:fillRect/>
              </a:stretch>
            </p:blipFill>
            <p:spPr>
              <a:xfrm>
                <a:off x="4455480" y="315753"/>
                <a:ext cx="34200" cy="34200"/>
              </a:xfrm>
              <a:prstGeom prst="rect">
                <a:avLst/>
              </a:prstGeom>
            </p:spPr>
          </p:pic>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B9E9F53-2607-AA41-94A8-0FEC12DF2E83}"/>
                  </a:ext>
                </a:extLst>
              </p:cNvPr>
              <p:cNvSpPr txBox="1"/>
              <p:nvPr/>
            </p:nvSpPr>
            <p:spPr>
              <a:xfrm>
                <a:off x="609600" y="1583138"/>
                <a:ext cx="11227146" cy="615553"/>
              </a:xfrm>
              <a:prstGeom prst="rect">
                <a:avLst/>
              </a:prstGeom>
              <a:noFill/>
              <a:ln w="38100">
                <a:solidFill>
                  <a:srgbClr val="FF000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AU" sz="4000" i="1" smtClean="0">
                          <a:latin typeface="Cambria Math" panose="02040503050406030204" pitchFamily="18" charset="0"/>
                        </a:rPr>
                        <m:t>𝑃</m:t>
                      </m:r>
                      <m:d>
                        <m:dPr>
                          <m:ctrlPr>
                            <a:rPr lang="en-AU" sz="4000" b="0" i="1" smtClean="0">
                              <a:latin typeface="Cambria Math" panose="02040503050406030204" pitchFamily="18" charset="0"/>
                            </a:rPr>
                          </m:ctrlPr>
                        </m:dPr>
                        <m:e>
                          <m:r>
                            <a:rPr lang="en-AU" sz="4000" b="0" i="1" smtClean="0">
                              <a:latin typeface="Cambria Math" panose="02040503050406030204" pitchFamily="18" charset="0"/>
                            </a:rPr>
                            <m:t>𝐴</m:t>
                          </m:r>
                        </m:e>
                      </m:d>
                      <m:r>
                        <a:rPr lang="en-AU" sz="4000" b="0" i="1" smtClean="0">
                          <a:latin typeface="Cambria Math" panose="02040503050406030204" pitchFamily="18" charset="0"/>
                        </a:rPr>
                        <m:t>=</m:t>
                      </m:r>
                      <m:r>
                        <a:rPr lang="en-AU" sz="4000" b="0" i="1" smtClean="0">
                          <a:latin typeface="Cambria Math" panose="02040503050406030204" pitchFamily="18" charset="0"/>
                        </a:rPr>
                        <m:t>𝑃</m:t>
                      </m:r>
                      <m:d>
                        <m:dPr>
                          <m:ctrlPr>
                            <a:rPr lang="en-AU" sz="4000" b="0" i="1" smtClean="0">
                              <a:latin typeface="Cambria Math" panose="02040503050406030204" pitchFamily="18" charset="0"/>
                            </a:rPr>
                          </m:ctrlPr>
                        </m:dPr>
                        <m:e>
                          <m:r>
                            <a:rPr lang="en-AU" sz="4000" b="0" i="1" smtClean="0">
                              <a:latin typeface="Cambria Math" panose="02040503050406030204" pitchFamily="18" charset="0"/>
                            </a:rPr>
                            <m:t>𝐴</m:t>
                          </m:r>
                        </m:e>
                        <m:e>
                          <m:r>
                            <a:rPr lang="en-AU" sz="4000" b="0" i="1" smtClean="0">
                              <a:latin typeface="Cambria Math" panose="02040503050406030204" pitchFamily="18" charset="0"/>
                            </a:rPr>
                            <m:t>𝐵</m:t>
                          </m:r>
                        </m:e>
                      </m:d>
                      <m:r>
                        <a:rPr lang="en-AU" sz="4000" b="0" i="1" smtClean="0">
                          <a:latin typeface="Cambria Math" panose="02040503050406030204" pitchFamily="18" charset="0"/>
                        </a:rPr>
                        <m:t>𝑃</m:t>
                      </m:r>
                      <m:d>
                        <m:dPr>
                          <m:ctrlPr>
                            <a:rPr lang="en-AU" sz="4000" b="0" i="1" smtClean="0">
                              <a:latin typeface="Cambria Math" panose="02040503050406030204" pitchFamily="18" charset="0"/>
                            </a:rPr>
                          </m:ctrlPr>
                        </m:dPr>
                        <m:e>
                          <m:r>
                            <a:rPr lang="en-AU" sz="4000" b="0" i="1" smtClean="0">
                              <a:latin typeface="Cambria Math" panose="02040503050406030204" pitchFamily="18" charset="0"/>
                            </a:rPr>
                            <m:t>𝐵</m:t>
                          </m:r>
                        </m:e>
                      </m:d>
                      <m:r>
                        <a:rPr lang="en-AU" sz="4000" b="0" i="1" smtClean="0">
                          <a:latin typeface="Cambria Math" panose="02040503050406030204" pitchFamily="18" charset="0"/>
                        </a:rPr>
                        <m:t>+</m:t>
                      </m:r>
                      <m:r>
                        <a:rPr lang="en-AU" sz="4000" b="0" i="1" smtClean="0">
                          <a:latin typeface="Cambria Math" panose="02040503050406030204" pitchFamily="18" charset="0"/>
                        </a:rPr>
                        <m:t>𝑃</m:t>
                      </m:r>
                      <m:d>
                        <m:dPr>
                          <m:ctrlPr>
                            <a:rPr lang="en-AU" sz="4000" b="0" i="1" smtClean="0">
                              <a:latin typeface="Cambria Math" panose="02040503050406030204" pitchFamily="18" charset="0"/>
                            </a:rPr>
                          </m:ctrlPr>
                        </m:dPr>
                        <m:e>
                          <m:r>
                            <a:rPr lang="en-AU" sz="4000" b="0" i="1" smtClean="0">
                              <a:latin typeface="Cambria Math" panose="02040503050406030204" pitchFamily="18" charset="0"/>
                            </a:rPr>
                            <m:t>𝐴</m:t>
                          </m:r>
                        </m:e>
                        <m:e>
                          <m:sSup>
                            <m:sSupPr>
                              <m:ctrlPr>
                                <a:rPr lang="en-AU" sz="4000" b="0" i="1" smtClean="0">
                                  <a:latin typeface="Cambria Math" panose="02040503050406030204" pitchFamily="18" charset="0"/>
                                </a:rPr>
                              </m:ctrlPr>
                            </m:sSupPr>
                            <m:e>
                              <m:r>
                                <a:rPr lang="en-AU" sz="4000" b="0" i="1" smtClean="0">
                                  <a:latin typeface="Cambria Math" panose="02040503050406030204" pitchFamily="18" charset="0"/>
                                </a:rPr>
                                <m:t>𝐵</m:t>
                              </m:r>
                            </m:e>
                            <m:sup>
                              <m:r>
                                <a:rPr lang="en-AU" sz="4000" b="0" i="1" smtClean="0">
                                  <a:latin typeface="Cambria Math" panose="02040503050406030204" pitchFamily="18" charset="0"/>
                                </a:rPr>
                                <m:t>′</m:t>
                              </m:r>
                            </m:sup>
                          </m:sSup>
                        </m:e>
                      </m:d>
                      <m:r>
                        <a:rPr lang="en-AU" sz="4000" b="0" i="1" smtClean="0">
                          <a:latin typeface="Cambria Math" panose="02040503050406030204" pitchFamily="18" charset="0"/>
                        </a:rPr>
                        <m:t>𝑃</m:t>
                      </m:r>
                      <m:r>
                        <a:rPr lang="en-AU" sz="4000" b="0" i="1" smtClean="0">
                          <a:latin typeface="Cambria Math" panose="02040503050406030204" pitchFamily="18" charset="0"/>
                        </a:rPr>
                        <m:t>(</m:t>
                      </m:r>
                      <m:r>
                        <a:rPr lang="en-AU" sz="4000" b="0" i="1" smtClean="0">
                          <a:latin typeface="Cambria Math" panose="02040503050406030204" pitchFamily="18" charset="0"/>
                        </a:rPr>
                        <m:t>𝐵</m:t>
                      </m:r>
                      <m:r>
                        <a:rPr lang="en-AU" sz="4000" b="0" i="1" smtClean="0">
                          <a:latin typeface="Cambria Math" panose="02040503050406030204" pitchFamily="18" charset="0"/>
                        </a:rPr>
                        <m:t>′)</m:t>
                      </m:r>
                    </m:oMath>
                  </m:oMathPara>
                </a14:m>
                <a:endParaRPr lang="en-AU" sz="4000" dirty="0"/>
              </a:p>
            </p:txBody>
          </p:sp>
        </mc:Choice>
        <mc:Fallback xmlns="">
          <p:sp>
            <p:nvSpPr>
              <p:cNvPr id="14" name="TextBox 13">
                <a:extLst>
                  <a:ext uri="{FF2B5EF4-FFF2-40B4-BE49-F238E27FC236}">
                    <a16:creationId xmlns:a16="http://schemas.microsoft.com/office/drawing/2014/main" id="{3B9E9F53-2607-AA41-94A8-0FEC12DF2E83}"/>
                  </a:ext>
                </a:extLst>
              </p:cNvPr>
              <p:cNvSpPr txBox="1">
                <a:spLocks noRot="1" noChangeAspect="1" noMove="1" noResize="1" noEditPoints="1" noAdjustHandles="1" noChangeArrowheads="1" noChangeShapeType="1" noTextEdit="1"/>
              </p:cNvSpPr>
              <p:nvPr/>
            </p:nvSpPr>
            <p:spPr>
              <a:xfrm>
                <a:off x="609600" y="1583138"/>
                <a:ext cx="11227146" cy="615553"/>
              </a:xfrm>
              <a:prstGeom prst="rect">
                <a:avLst/>
              </a:prstGeom>
              <a:blipFill>
                <a:blip r:embed="rId4"/>
                <a:stretch>
                  <a:fillRect/>
                </a:stretch>
              </a:blipFill>
              <a:ln w="38100">
                <a:solidFill>
                  <a:srgbClr val="FF0000"/>
                </a:solid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9E9F53-2607-AA41-94A8-0FEC12DF2E83}"/>
                  </a:ext>
                </a:extLst>
              </p:cNvPr>
              <p:cNvSpPr txBox="1"/>
              <p:nvPr/>
            </p:nvSpPr>
            <p:spPr>
              <a:xfrm>
                <a:off x="3080482" y="2416240"/>
                <a:ext cx="5899413" cy="1281698"/>
              </a:xfrm>
              <a:prstGeom prst="rect">
                <a:avLst/>
              </a:prstGeom>
              <a:noFill/>
              <a:ln w="3810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AU" sz="4000" i="1" smtClean="0">
                          <a:latin typeface="Cambria Math" panose="02040503050406030204" pitchFamily="18" charset="0"/>
                        </a:rPr>
                        <m:t>𝑃</m:t>
                      </m:r>
                      <m:d>
                        <m:dPr>
                          <m:ctrlPr>
                            <a:rPr lang="en-AU" sz="4000" i="1">
                              <a:latin typeface="Cambria Math" panose="02040503050406030204" pitchFamily="18" charset="0"/>
                            </a:rPr>
                          </m:ctrlPr>
                        </m:dPr>
                        <m:e>
                          <m:r>
                            <a:rPr lang="en-AU" sz="4000" i="1">
                              <a:latin typeface="Cambria Math" panose="02040503050406030204" pitchFamily="18" charset="0"/>
                            </a:rPr>
                            <m:t>𝐴</m:t>
                          </m:r>
                          <m:r>
                            <a:rPr lang="en-AU" sz="4000" b="0" i="1" smtClean="0">
                              <a:latin typeface="Cambria Math" panose="02040503050406030204" pitchFamily="18" charset="0"/>
                              <a:ea typeface="Cambria Math" panose="02040503050406030204" pitchFamily="18" charset="0"/>
                            </a:rPr>
                            <m:t>|</m:t>
                          </m:r>
                          <m:r>
                            <a:rPr lang="en-AU" sz="4000" i="1">
                              <a:latin typeface="Cambria Math" panose="02040503050406030204" pitchFamily="18" charset="0"/>
                              <a:ea typeface="Cambria Math" panose="02040503050406030204" pitchFamily="18" charset="0"/>
                            </a:rPr>
                            <m:t>𝐵</m:t>
                          </m:r>
                        </m:e>
                      </m:d>
                      <m:r>
                        <a:rPr lang="en-AU" sz="4000" i="1">
                          <a:latin typeface="Cambria Math" panose="02040503050406030204" pitchFamily="18" charset="0"/>
                        </a:rPr>
                        <m:t>=</m:t>
                      </m:r>
                      <m:f>
                        <m:fPr>
                          <m:ctrlPr>
                            <a:rPr lang="en-AU" sz="4000" b="0" i="1" smtClean="0">
                              <a:latin typeface="Cambria Math" panose="02040503050406030204" pitchFamily="18" charset="0"/>
                              <a:ea typeface="Cambria Math" panose="02040503050406030204" pitchFamily="18" charset="0"/>
                            </a:rPr>
                          </m:ctrlPr>
                        </m:fPr>
                        <m:num>
                          <m:r>
                            <a:rPr lang="en-AU" sz="4000" i="1">
                              <a:latin typeface="Cambria Math" panose="02040503050406030204" pitchFamily="18" charset="0"/>
                            </a:rPr>
                            <m:t>𝑃</m:t>
                          </m:r>
                          <m:d>
                            <m:dPr>
                              <m:ctrlPr>
                                <a:rPr lang="en-AU" sz="4000" i="1">
                                  <a:latin typeface="Cambria Math" panose="02040503050406030204" pitchFamily="18" charset="0"/>
                                </a:rPr>
                              </m:ctrlPr>
                            </m:dPr>
                            <m:e>
                              <m:r>
                                <a:rPr lang="en-AU" sz="4000" i="1">
                                  <a:latin typeface="Cambria Math" panose="02040503050406030204" pitchFamily="18" charset="0"/>
                                </a:rPr>
                                <m:t>𝐴</m:t>
                              </m:r>
                              <m:r>
                                <a:rPr lang="en-AU" sz="4000" i="1">
                                  <a:latin typeface="Cambria Math" panose="02040503050406030204" pitchFamily="18" charset="0"/>
                                  <a:ea typeface="Cambria Math" panose="02040503050406030204" pitchFamily="18" charset="0"/>
                                </a:rPr>
                                <m:t>∩</m:t>
                              </m:r>
                              <m:r>
                                <a:rPr lang="en-AU" sz="4000" i="1">
                                  <a:latin typeface="Cambria Math" panose="02040503050406030204" pitchFamily="18" charset="0"/>
                                  <a:ea typeface="Cambria Math" panose="02040503050406030204" pitchFamily="18" charset="0"/>
                                </a:rPr>
                                <m:t>𝐵</m:t>
                              </m:r>
                            </m:e>
                          </m:d>
                        </m:num>
                        <m:den>
                          <m:r>
                            <a:rPr lang="en-AU" sz="4000" b="0" i="1" smtClean="0">
                              <a:latin typeface="Cambria Math" panose="02040503050406030204" pitchFamily="18" charset="0"/>
                              <a:ea typeface="Cambria Math" panose="02040503050406030204" pitchFamily="18" charset="0"/>
                            </a:rPr>
                            <m:t>𝑃</m:t>
                          </m:r>
                          <m:d>
                            <m:dPr>
                              <m:ctrlPr>
                                <a:rPr lang="en-AU" sz="4000" b="0" i="1" smtClean="0">
                                  <a:latin typeface="Cambria Math" panose="02040503050406030204" pitchFamily="18" charset="0"/>
                                  <a:ea typeface="Cambria Math" panose="02040503050406030204" pitchFamily="18" charset="0"/>
                                </a:rPr>
                              </m:ctrlPr>
                            </m:dPr>
                            <m:e>
                              <m:r>
                                <a:rPr lang="en-AU" sz="4000" b="0" i="1" smtClean="0">
                                  <a:latin typeface="Cambria Math" panose="02040503050406030204" pitchFamily="18" charset="0"/>
                                  <a:ea typeface="Cambria Math" panose="02040503050406030204" pitchFamily="18" charset="0"/>
                                </a:rPr>
                                <m:t>𝐵</m:t>
                              </m:r>
                            </m:e>
                          </m:d>
                        </m:den>
                      </m:f>
                    </m:oMath>
                  </m:oMathPara>
                </a14:m>
                <a:endParaRPr lang="en-AU" sz="4000" dirty="0"/>
              </a:p>
            </p:txBody>
          </p:sp>
        </mc:Choice>
        <mc:Fallback xmlns="">
          <p:sp>
            <p:nvSpPr>
              <p:cNvPr id="10" name="TextBox 9">
                <a:extLst>
                  <a:ext uri="{FF2B5EF4-FFF2-40B4-BE49-F238E27FC236}">
                    <a16:creationId xmlns="" xmlns:a16="http://schemas.microsoft.com/office/drawing/2014/main" xmlns:a14="http://schemas.microsoft.com/office/drawing/2010/main" id="{3B9E9F53-2607-AA41-94A8-0FEC12DF2E83}"/>
                  </a:ext>
                </a:extLst>
              </p:cNvPr>
              <p:cNvSpPr txBox="1">
                <a:spLocks noRot="1" noChangeAspect="1" noMove="1" noResize="1" noEditPoints="1" noAdjustHandles="1" noChangeArrowheads="1" noChangeShapeType="1" noTextEdit="1"/>
              </p:cNvSpPr>
              <p:nvPr/>
            </p:nvSpPr>
            <p:spPr>
              <a:xfrm>
                <a:off x="3080482" y="2416240"/>
                <a:ext cx="5899413" cy="1281698"/>
              </a:xfrm>
              <a:prstGeom prst="rect">
                <a:avLst/>
              </a:prstGeom>
              <a:blipFill rotWithShape="0">
                <a:blip r:embed="rId5"/>
                <a:stretch>
                  <a:fillRect/>
                </a:stretch>
              </a:blipFill>
              <a:ln w="38100">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9E9F53-2607-AA41-94A8-0FEC12DF2E83}"/>
                  </a:ext>
                </a:extLst>
              </p:cNvPr>
              <p:cNvSpPr txBox="1"/>
              <p:nvPr/>
            </p:nvSpPr>
            <p:spPr>
              <a:xfrm>
                <a:off x="2525516" y="3776338"/>
                <a:ext cx="5899413" cy="615553"/>
              </a:xfrm>
              <a:prstGeom prst="rect">
                <a:avLst/>
              </a:prstGeom>
              <a:noFill/>
              <a:ln w="3810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AU" sz="4000" i="1" smtClean="0">
                          <a:latin typeface="Cambria Math" panose="02040503050406030204" pitchFamily="18" charset="0"/>
                        </a:rPr>
                        <m:t>𝑃</m:t>
                      </m:r>
                      <m:d>
                        <m:dPr>
                          <m:ctrlPr>
                            <a:rPr lang="en-AU" sz="4000" i="1">
                              <a:latin typeface="Cambria Math" panose="02040503050406030204" pitchFamily="18" charset="0"/>
                            </a:rPr>
                          </m:ctrlPr>
                        </m:dPr>
                        <m:e>
                          <m:r>
                            <a:rPr lang="en-AU" sz="4000" i="1">
                              <a:latin typeface="Cambria Math" panose="02040503050406030204" pitchFamily="18" charset="0"/>
                            </a:rPr>
                            <m:t>𝐴</m:t>
                          </m:r>
                          <m:r>
                            <a:rPr lang="en-AU" sz="4000" b="0" i="1" smtClean="0">
                              <a:latin typeface="Cambria Math" panose="02040503050406030204" pitchFamily="18" charset="0"/>
                              <a:ea typeface="Cambria Math" panose="02040503050406030204" pitchFamily="18" charset="0"/>
                            </a:rPr>
                            <m:t>|</m:t>
                          </m:r>
                          <m:r>
                            <a:rPr lang="en-AU" sz="4000" i="1">
                              <a:latin typeface="Cambria Math" panose="02040503050406030204" pitchFamily="18" charset="0"/>
                              <a:ea typeface="Cambria Math" panose="02040503050406030204" pitchFamily="18" charset="0"/>
                            </a:rPr>
                            <m:t>𝐵</m:t>
                          </m:r>
                        </m:e>
                      </m:d>
                      <m:r>
                        <a:rPr lang="en-AU" sz="4000" b="0" i="1" smtClean="0">
                          <a:latin typeface="Cambria Math" panose="02040503050406030204" pitchFamily="18" charset="0"/>
                          <a:ea typeface="Cambria Math" panose="02040503050406030204" pitchFamily="18" charset="0"/>
                        </a:rPr>
                        <m:t>𝑃</m:t>
                      </m:r>
                      <m:r>
                        <a:rPr lang="en-AU" sz="4000" b="0" i="1" smtClean="0">
                          <a:latin typeface="Cambria Math" panose="02040503050406030204" pitchFamily="18" charset="0"/>
                          <a:ea typeface="Cambria Math" panose="02040503050406030204" pitchFamily="18" charset="0"/>
                        </a:rPr>
                        <m:t>(</m:t>
                      </m:r>
                      <m:r>
                        <a:rPr lang="en-AU" sz="4000" b="0" i="1" smtClean="0">
                          <a:latin typeface="Cambria Math" panose="02040503050406030204" pitchFamily="18" charset="0"/>
                          <a:ea typeface="Cambria Math" panose="02040503050406030204" pitchFamily="18" charset="0"/>
                        </a:rPr>
                        <m:t>𝐵</m:t>
                      </m:r>
                      <m:r>
                        <a:rPr lang="en-AU" sz="4000" b="0" i="1" smtClean="0">
                          <a:latin typeface="Cambria Math" panose="02040503050406030204" pitchFamily="18" charset="0"/>
                          <a:ea typeface="Cambria Math" panose="02040503050406030204" pitchFamily="18" charset="0"/>
                        </a:rPr>
                        <m:t>)=</m:t>
                      </m:r>
                      <m:r>
                        <a:rPr lang="en-AU" sz="4000" b="0" i="1" smtClean="0">
                          <a:latin typeface="Cambria Math" panose="02040503050406030204" pitchFamily="18" charset="0"/>
                          <a:ea typeface="Cambria Math" panose="02040503050406030204" pitchFamily="18" charset="0"/>
                        </a:rPr>
                        <m:t>𝑃</m:t>
                      </m:r>
                      <m:r>
                        <a:rPr lang="en-AU" sz="4000" b="0" i="1" smtClean="0">
                          <a:latin typeface="Cambria Math" panose="02040503050406030204" pitchFamily="18" charset="0"/>
                          <a:ea typeface="Cambria Math" panose="02040503050406030204" pitchFamily="18" charset="0"/>
                        </a:rPr>
                        <m:t>(</m:t>
                      </m:r>
                      <m:r>
                        <a:rPr lang="en-AU" sz="4000" b="0" i="1" smtClean="0">
                          <a:latin typeface="Cambria Math" panose="02040503050406030204" pitchFamily="18" charset="0"/>
                          <a:ea typeface="Cambria Math" panose="02040503050406030204" pitchFamily="18" charset="0"/>
                        </a:rPr>
                        <m:t>𝐴</m:t>
                      </m:r>
                      <m:r>
                        <a:rPr lang="en-AU" sz="4000" b="0" i="1" smtClean="0">
                          <a:latin typeface="Cambria Math" panose="02040503050406030204" pitchFamily="18" charset="0"/>
                          <a:ea typeface="Cambria Math" panose="02040503050406030204" pitchFamily="18" charset="0"/>
                        </a:rPr>
                        <m:t>∩</m:t>
                      </m:r>
                      <m:r>
                        <a:rPr lang="en-AU" sz="4000" b="0" i="1" smtClean="0">
                          <a:latin typeface="Cambria Math" panose="02040503050406030204" pitchFamily="18" charset="0"/>
                          <a:ea typeface="Cambria Math" panose="02040503050406030204" pitchFamily="18" charset="0"/>
                        </a:rPr>
                        <m:t>𝐵</m:t>
                      </m:r>
                      <m:r>
                        <a:rPr lang="en-AU" sz="4000" b="0" i="1" smtClean="0">
                          <a:latin typeface="Cambria Math" panose="02040503050406030204" pitchFamily="18" charset="0"/>
                          <a:ea typeface="Cambria Math" panose="02040503050406030204" pitchFamily="18" charset="0"/>
                        </a:rPr>
                        <m:t>)</m:t>
                      </m:r>
                    </m:oMath>
                  </m:oMathPara>
                </a14:m>
                <a:endParaRPr lang="en-AU" sz="4000" dirty="0"/>
              </a:p>
            </p:txBody>
          </p:sp>
        </mc:Choice>
        <mc:Fallback xmlns="">
          <p:sp>
            <p:nvSpPr>
              <p:cNvPr id="11" name="TextBox 10">
                <a:extLst>
                  <a:ext uri="{FF2B5EF4-FFF2-40B4-BE49-F238E27FC236}">
                    <a16:creationId xmlns="" xmlns:a16="http://schemas.microsoft.com/office/drawing/2014/main" xmlns:a14="http://schemas.microsoft.com/office/drawing/2010/main" id="{3B9E9F53-2607-AA41-94A8-0FEC12DF2E83}"/>
                  </a:ext>
                </a:extLst>
              </p:cNvPr>
              <p:cNvSpPr txBox="1">
                <a:spLocks noRot="1" noChangeAspect="1" noMove="1" noResize="1" noEditPoints="1" noAdjustHandles="1" noChangeArrowheads="1" noChangeShapeType="1" noTextEdit="1"/>
              </p:cNvSpPr>
              <p:nvPr/>
            </p:nvSpPr>
            <p:spPr>
              <a:xfrm>
                <a:off x="2525516" y="3776338"/>
                <a:ext cx="5899413" cy="615553"/>
              </a:xfrm>
              <a:prstGeom prst="rect">
                <a:avLst/>
              </a:prstGeom>
              <a:blipFill rotWithShape="0">
                <a:blip r:embed="rId6"/>
                <a:stretch>
                  <a:fillRect/>
                </a:stretch>
              </a:blipFill>
              <a:ln w="38100">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B9E9F53-2607-AA41-94A8-0FEC12DF2E83}"/>
                  </a:ext>
                </a:extLst>
              </p:cNvPr>
              <p:cNvSpPr txBox="1"/>
              <p:nvPr/>
            </p:nvSpPr>
            <p:spPr>
              <a:xfrm>
                <a:off x="543464" y="5267040"/>
                <a:ext cx="11227146" cy="615553"/>
              </a:xfrm>
              <a:prstGeom prst="rect">
                <a:avLst/>
              </a:prstGeom>
              <a:noFill/>
              <a:ln w="38100">
                <a:solidFill>
                  <a:srgbClr val="FF000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AU" sz="4000" i="1" smtClean="0">
                          <a:latin typeface="Cambria Math" panose="02040503050406030204" pitchFamily="18" charset="0"/>
                        </a:rPr>
                        <m:t>𝑃</m:t>
                      </m:r>
                      <m:d>
                        <m:dPr>
                          <m:ctrlPr>
                            <a:rPr lang="en-AU" sz="4000" b="0" i="1" smtClean="0">
                              <a:latin typeface="Cambria Math" panose="02040503050406030204" pitchFamily="18" charset="0"/>
                            </a:rPr>
                          </m:ctrlPr>
                        </m:dPr>
                        <m:e>
                          <m:r>
                            <a:rPr lang="en-AU" sz="4000" b="0" i="1" smtClean="0">
                              <a:latin typeface="Cambria Math" panose="02040503050406030204" pitchFamily="18" charset="0"/>
                            </a:rPr>
                            <m:t>𝐴</m:t>
                          </m:r>
                        </m:e>
                      </m:d>
                      <m:r>
                        <a:rPr lang="en-AU" sz="4000" b="0" i="1" smtClean="0">
                          <a:latin typeface="Cambria Math" panose="02040503050406030204" pitchFamily="18" charset="0"/>
                        </a:rPr>
                        <m:t>=</m:t>
                      </m:r>
                      <m:r>
                        <a:rPr lang="en-AU" sz="4000" b="0" i="1" smtClean="0">
                          <a:latin typeface="Cambria Math" panose="02040503050406030204" pitchFamily="18" charset="0"/>
                        </a:rPr>
                        <m:t>𝑃</m:t>
                      </m:r>
                      <m:r>
                        <a:rPr lang="en-AU" sz="4000" b="0" i="1" smtClean="0">
                          <a:latin typeface="Cambria Math" panose="02040503050406030204" pitchFamily="18" charset="0"/>
                        </a:rPr>
                        <m:t>(</m:t>
                      </m:r>
                      <m:r>
                        <a:rPr lang="en-AU" sz="4000" b="0" i="1" smtClean="0">
                          <a:latin typeface="Cambria Math" panose="02040503050406030204" pitchFamily="18" charset="0"/>
                        </a:rPr>
                        <m:t>𝐴</m:t>
                      </m:r>
                      <m:r>
                        <a:rPr lang="en-AU" sz="4000" b="0" i="1" smtClean="0">
                          <a:latin typeface="Cambria Math" panose="02040503050406030204" pitchFamily="18" charset="0"/>
                          <a:ea typeface="Cambria Math" panose="02040503050406030204" pitchFamily="18" charset="0"/>
                        </a:rPr>
                        <m:t>∩</m:t>
                      </m:r>
                      <m:r>
                        <a:rPr lang="en-AU" sz="4000" b="0" i="1" smtClean="0">
                          <a:latin typeface="Cambria Math" panose="02040503050406030204" pitchFamily="18" charset="0"/>
                          <a:ea typeface="Cambria Math" panose="02040503050406030204" pitchFamily="18" charset="0"/>
                        </a:rPr>
                        <m:t>𝐵</m:t>
                      </m:r>
                      <m:r>
                        <a:rPr lang="en-AU" sz="4000" b="0" i="1" smtClean="0">
                          <a:latin typeface="Cambria Math" panose="02040503050406030204" pitchFamily="18" charset="0"/>
                          <a:ea typeface="Cambria Math" panose="02040503050406030204" pitchFamily="18" charset="0"/>
                        </a:rPr>
                        <m:t>)+</m:t>
                      </m:r>
                      <m:r>
                        <a:rPr lang="en-AU" sz="4000" b="0" i="1" smtClean="0">
                          <a:latin typeface="Cambria Math" panose="02040503050406030204" pitchFamily="18" charset="0"/>
                        </a:rPr>
                        <m:t>𝑃</m:t>
                      </m:r>
                      <m:r>
                        <a:rPr lang="en-AU" sz="4000" b="0" i="1" smtClean="0">
                          <a:latin typeface="Cambria Math" panose="02040503050406030204" pitchFamily="18" charset="0"/>
                        </a:rPr>
                        <m:t>(</m:t>
                      </m:r>
                      <m:r>
                        <a:rPr lang="en-AU" sz="4000" b="0" i="1" smtClean="0">
                          <a:latin typeface="Cambria Math" panose="02040503050406030204" pitchFamily="18" charset="0"/>
                        </a:rPr>
                        <m:t>𝐴</m:t>
                      </m:r>
                      <m:r>
                        <a:rPr lang="en-AU" sz="4000" b="0" i="1" smtClean="0">
                          <a:latin typeface="Cambria Math" panose="02040503050406030204" pitchFamily="18" charset="0"/>
                          <a:ea typeface="Cambria Math" panose="02040503050406030204" pitchFamily="18" charset="0"/>
                        </a:rPr>
                        <m:t>∩</m:t>
                      </m:r>
                      <m:r>
                        <a:rPr lang="en-AU" sz="4000" b="0" i="1" smtClean="0">
                          <a:latin typeface="Cambria Math" panose="02040503050406030204" pitchFamily="18" charset="0"/>
                          <a:ea typeface="Cambria Math" panose="02040503050406030204" pitchFamily="18" charset="0"/>
                        </a:rPr>
                        <m:t>𝐵</m:t>
                      </m:r>
                      <m:r>
                        <a:rPr lang="en-AU" sz="4000" b="0" i="1" smtClean="0">
                          <a:latin typeface="Cambria Math" panose="02040503050406030204" pitchFamily="18" charset="0"/>
                          <a:ea typeface="Cambria Math" panose="02040503050406030204" pitchFamily="18" charset="0"/>
                        </a:rPr>
                        <m:t>′)</m:t>
                      </m:r>
                    </m:oMath>
                  </m:oMathPara>
                </a14:m>
                <a:endParaRPr lang="en-AU" sz="4000" dirty="0"/>
              </a:p>
            </p:txBody>
          </p:sp>
        </mc:Choice>
        <mc:Fallback xmlns="">
          <p:sp>
            <p:nvSpPr>
              <p:cNvPr id="13" name="TextBox 12">
                <a:extLst>
                  <a:ext uri="{FF2B5EF4-FFF2-40B4-BE49-F238E27FC236}">
                    <a16:creationId xmlns="" xmlns:a16="http://schemas.microsoft.com/office/drawing/2014/main" xmlns:a14="http://schemas.microsoft.com/office/drawing/2010/main" id="{3B9E9F53-2607-AA41-94A8-0FEC12DF2E83}"/>
                  </a:ext>
                </a:extLst>
              </p:cNvPr>
              <p:cNvSpPr txBox="1">
                <a:spLocks noRot="1" noChangeAspect="1" noMove="1" noResize="1" noEditPoints="1" noAdjustHandles="1" noChangeArrowheads="1" noChangeShapeType="1" noTextEdit="1"/>
              </p:cNvSpPr>
              <p:nvPr/>
            </p:nvSpPr>
            <p:spPr>
              <a:xfrm>
                <a:off x="543464" y="5267040"/>
                <a:ext cx="11227146" cy="615553"/>
              </a:xfrm>
              <a:prstGeom prst="rect">
                <a:avLst/>
              </a:prstGeom>
              <a:blipFill rotWithShape="0">
                <a:blip r:embed="rId7"/>
                <a:stretch>
                  <a:fillRect/>
                </a:stretch>
              </a:blipFill>
              <a:ln w="38100">
                <a:solidFill>
                  <a:srgbClr val="FF0000"/>
                </a:solidFill>
              </a:ln>
            </p:spPr>
            <p:txBody>
              <a:bodyPr/>
              <a:lstStyle/>
              <a:p>
                <a:r>
                  <a:rPr lang="en-AU">
                    <a:noFill/>
                  </a:rPr>
                  <a:t> </a:t>
                </a:r>
              </a:p>
            </p:txBody>
          </p:sp>
        </mc:Fallback>
      </mc:AlternateContent>
      <p:sp>
        <p:nvSpPr>
          <p:cNvPr id="2" name="TextBox 1">
            <a:extLst>
              <a:ext uri="{FF2B5EF4-FFF2-40B4-BE49-F238E27FC236}">
                <a16:creationId xmlns:a16="http://schemas.microsoft.com/office/drawing/2014/main" id="{DAA74648-25A2-0C2D-ACF0-9B0E4408349F}"/>
              </a:ext>
            </a:extLst>
          </p:cNvPr>
          <p:cNvSpPr txBox="1"/>
          <p:nvPr/>
        </p:nvSpPr>
        <p:spPr>
          <a:xfrm>
            <a:off x="0" y="-6605"/>
            <a:ext cx="481321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Activating Prior Knowledge</a:t>
            </a:r>
          </a:p>
        </p:txBody>
      </p:sp>
    </p:spTree>
    <p:extLst>
      <p:ext uri="{BB962C8B-B14F-4D97-AF65-F5344CB8AC3E}">
        <p14:creationId xmlns:p14="http://schemas.microsoft.com/office/powerpoint/2010/main" val="196823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p:bldP spid="11" grpId="0"/>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E5F88-AA88-B54C-B5C1-11D8D8D59BD9}"/>
              </a:ext>
            </a:extLst>
          </p:cNvPr>
          <p:cNvSpPr>
            <a:spLocks noGrp="1"/>
          </p:cNvSpPr>
          <p:nvPr>
            <p:ph type="title"/>
          </p:nvPr>
        </p:nvSpPr>
        <p:spPr/>
        <p:txBody>
          <a:bodyPr/>
          <a:lstStyle/>
          <a:p>
            <a:r>
              <a:rPr lang="en-US" dirty="0"/>
              <a:t>For any 2 independent events A &amp; B</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E4EAF1-59E1-364E-BFDA-7D65C200B7A0}"/>
                  </a:ext>
                </a:extLst>
              </p:cNvPr>
              <p:cNvSpPr>
                <a:spLocks noGrp="1"/>
              </p:cNvSpPr>
              <p:nvPr>
                <p:ph idx="1"/>
              </p:nvPr>
            </p:nvSpPr>
            <p:spPr>
              <a:xfrm>
                <a:off x="1655064" y="1825625"/>
                <a:ext cx="8912352" cy="4351338"/>
              </a:xfrm>
            </p:spPr>
            <p:txBody>
              <a:bodyPr/>
              <a:lstStyle/>
              <a:p>
                <a:r>
                  <a:rPr lang="en-US" dirty="0"/>
                  <a:t>Probability of B given A is the same as probability of B because the event B occurring is not affected by event A.</a:t>
                </a:r>
              </a:p>
              <a:p>
                <a:endParaRPr lang="en-US" dirty="0"/>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𝑃</m:t>
                      </m:r>
                      <m:d>
                        <m:dPr>
                          <m:ctrlPr>
                            <a:rPr lang="en-AU" b="0" i="1" smtClean="0">
                              <a:latin typeface="Cambria Math" panose="02040503050406030204" pitchFamily="18" charset="0"/>
                            </a:rPr>
                          </m:ctrlPr>
                        </m:dPr>
                        <m:e>
                          <m:r>
                            <a:rPr lang="en-AU" b="0" i="1" smtClean="0">
                              <a:latin typeface="Cambria Math" panose="02040503050406030204" pitchFamily="18" charset="0"/>
                            </a:rPr>
                            <m:t>𝐵</m:t>
                          </m:r>
                        </m:e>
                        <m:e>
                          <m:r>
                            <a:rPr lang="en-AU" b="0" i="1" smtClean="0">
                              <a:latin typeface="Cambria Math" panose="02040503050406030204" pitchFamily="18" charset="0"/>
                            </a:rPr>
                            <m:t>𝐴</m:t>
                          </m:r>
                        </m:e>
                      </m:d>
                      <m:r>
                        <a:rPr lang="en-AU" b="0" i="1" smtClean="0">
                          <a:latin typeface="Cambria Math" panose="02040503050406030204" pitchFamily="18" charset="0"/>
                        </a:rPr>
                        <m:t>=</m:t>
                      </m:r>
                      <m:r>
                        <a:rPr lang="en-AU" b="0" i="1" smtClean="0">
                          <a:latin typeface="Cambria Math" panose="02040503050406030204" pitchFamily="18" charset="0"/>
                        </a:rPr>
                        <m:t>𝑃</m:t>
                      </m:r>
                      <m:r>
                        <a:rPr lang="en-AU" b="0" i="1" smtClean="0">
                          <a:latin typeface="Cambria Math" panose="02040503050406030204" pitchFamily="18" charset="0"/>
                        </a:rPr>
                        <m:t>(</m:t>
                      </m:r>
                      <m:r>
                        <a:rPr lang="en-AU" b="0" i="1" smtClean="0">
                          <a:latin typeface="Cambria Math" panose="02040503050406030204" pitchFamily="18" charset="0"/>
                        </a:rPr>
                        <m:t>𝐵</m:t>
                      </m:r>
                      <m:r>
                        <a:rPr lang="en-AU" b="0" i="1" smtClean="0">
                          <a:latin typeface="Cambria Math" panose="02040503050406030204" pitchFamily="18" charset="0"/>
                        </a:rPr>
                        <m:t>)</m:t>
                      </m:r>
                    </m:oMath>
                  </m:oMathPara>
                </a14:m>
                <a:endParaRPr lang="en-US" dirty="0"/>
              </a:p>
              <a:p>
                <a:r>
                  <a:rPr lang="en-US" dirty="0"/>
                  <a:t>Therefore</a:t>
                </a:r>
              </a:p>
              <a:p>
                <a:pPr marL="0" indent="0" algn="ctr">
                  <a:buNone/>
                </a:pPr>
                <a:r>
                  <a:rPr lang="en-US" dirty="0"/>
                  <a:t> </a:t>
                </a:r>
                <a14:m>
                  <m:oMath xmlns:m="http://schemas.openxmlformats.org/officeDocument/2006/math">
                    <m:r>
                      <a:rPr lang="en-AU" b="0" i="1" smtClean="0">
                        <a:latin typeface="Cambria Math" panose="02040503050406030204" pitchFamily="18" charset="0"/>
                      </a:rPr>
                      <m:t>𝑃</m:t>
                    </m:r>
                    <m:d>
                      <m:dPr>
                        <m:ctrlPr>
                          <a:rPr lang="en-AU" b="0" i="1" smtClean="0">
                            <a:latin typeface="Cambria Math" panose="02040503050406030204" pitchFamily="18" charset="0"/>
                          </a:rPr>
                        </m:ctrlPr>
                      </m:dPr>
                      <m:e>
                        <m:r>
                          <a:rPr lang="en-AU" b="0" i="1" smtClean="0">
                            <a:latin typeface="Cambria Math" panose="02040503050406030204" pitchFamily="18" charset="0"/>
                          </a:rPr>
                          <m:t>𝐴</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𝐵</m:t>
                        </m:r>
                      </m:e>
                    </m:d>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𝑃</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𝐴</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𝑃</m:t>
                    </m:r>
                    <m:r>
                      <a:rPr lang="en-AU" b="0" i="1" smtClean="0">
                        <a:latin typeface="Cambria Math" panose="02040503050406030204" pitchFamily="18" charset="0"/>
                        <a:ea typeface="Cambria Math" panose="02040503050406030204" pitchFamily="18" charset="0"/>
                      </a:rPr>
                      <m:t>(</m:t>
                    </m:r>
                    <m:r>
                      <a:rPr lang="en-AU" b="0" i="1" smtClean="0">
                        <a:latin typeface="Cambria Math" panose="02040503050406030204" pitchFamily="18" charset="0"/>
                        <a:ea typeface="Cambria Math" panose="02040503050406030204" pitchFamily="18" charset="0"/>
                      </a:rPr>
                      <m:t>𝐵</m:t>
                    </m:r>
                    <m:r>
                      <a:rPr lang="en-AU" b="0" i="1" smtClean="0">
                        <a:latin typeface="Cambria Math" panose="02040503050406030204" pitchFamily="18" charset="0"/>
                        <a:ea typeface="Cambria Math" panose="02040503050406030204" pitchFamily="18" charset="0"/>
                      </a:rPr>
                      <m:t>)</m:t>
                    </m:r>
                  </m:oMath>
                </a14:m>
                <a:endParaRPr lang="en-US" dirty="0"/>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xmlns:a14="http://schemas.microsoft.com/office/drawing/2010/main" xmlns="" id="{1EE4EAF1-59E1-364E-BFDA-7D65C200B7A0}"/>
                  </a:ext>
                </a:extLst>
              </p:cNvPr>
              <p:cNvSpPr>
                <a:spLocks noGrp="1" noRot="1" noChangeAspect="1" noMove="1" noResize="1" noEditPoints="1" noAdjustHandles="1" noChangeArrowheads="1" noChangeShapeType="1" noTextEdit="1"/>
              </p:cNvSpPr>
              <p:nvPr>
                <p:ph idx="1"/>
              </p:nvPr>
            </p:nvSpPr>
            <p:spPr>
              <a:xfrm>
                <a:off x="1655064" y="1825625"/>
                <a:ext cx="8912352" cy="4351338"/>
              </a:xfrm>
              <a:blipFill rotWithShape="0">
                <a:blip r:embed="rId2"/>
                <a:stretch>
                  <a:fillRect l="-1231" t="-2241"/>
                </a:stretch>
              </a:blipFill>
            </p:spPr>
            <p:txBody>
              <a:bodyPr/>
              <a:lstStyle/>
              <a:p>
                <a:r>
                  <a:rPr lang="en-AU">
                    <a:noFill/>
                  </a:rPr>
                  <a:t> </a:t>
                </a:r>
              </a:p>
            </p:txBody>
          </p:sp>
        </mc:Fallback>
      </mc:AlternateContent>
      <p:sp>
        <p:nvSpPr>
          <p:cNvPr id="4" name="TextBox 3">
            <a:extLst>
              <a:ext uri="{FF2B5EF4-FFF2-40B4-BE49-F238E27FC236}">
                <a16:creationId xmlns:a16="http://schemas.microsoft.com/office/drawing/2014/main" id="{8853F7C2-CE1E-CB15-0F1D-419BDD31EDEA}"/>
              </a:ext>
            </a:extLst>
          </p:cNvPr>
          <p:cNvSpPr txBox="1"/>
          <p:nvPr/>
        </p:nvSpPr>
        <p:spPr>
          <a:xfrm>
            <a:off x="0" y="-6605"/>
            <a:ext cx="481321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Activating Prior Knowledge</a:t>
            </a:r>
          </a:p>
        </p:txBody>
      </p:sp>
    </p:spTree>
    <p:extLst>
      <p:ext uri="{BB962C8B-B14F-4D97-AF65-F5344CB8AC3E}">
        <p14:creationId xmlns:p14="http://schemas.microsoft.com/office/powerpoint/2010/main" val="160582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35C4-11A6-D749-BFDA-041F2F43180A}"/>
              </a:ext>
            </a:extLst>
          </p:cNvPr>
          <p:cNvSpPr>
            <a:spLocks noGrp="1"/>
          </p:cNvSpPr>
          <p:nvPr>
            <p:ph type="title"/>
          </p:nvPr>
        </p:nvSpPr>
        <p:spPr/>
        <p:txBody>
          <a:bodyPr/>
          <a:lstStyle/>
          <a:p>
            <a:r>
              <a:rPr lang="en-US" dirty="0"/>
              <a:t>Test for independence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46C87D-0A9A-2C4C-B083-3F765460C928}"/>
                  </a:ext>
                </a:extLst>
              </p:cNvPr>
              <p:cNvSpPr>
                <a:spLocks noGrp="1"/>
              </p:cNvSpPr>
              <p:nvPr>
                <p:ph idx="1"/>
              </p:nvPr>
            </p:nvSpPr>
            <p:spPr>
              <a:xfrm>
                <a:off x="1824039" y="1825625"/>
                <a:ext cx="8543925" cy="4667248"/>
              </a:xfrm>
            </p:spPr>
            <p:txBody>
              <a:bodyPr>
                <a:normAutofit/>
              </a:bodyPr>
              <a:lstStyle/>
              <a:p>
                <a:r>
                  <a:rPr lang="en-US" dirty="0"/>
                  <a:t>To test for independence, we need to show one pf the following:</a:t>
                </a:r>
              </a:p>
              <a:p>
                <a:endParaRPr lang="en-US" dirty="0"/>
              </a:p>
              <a:p>
                <a:pPr lvl="1" algn="ctr"/>
                <a14:m>
                  <m:oMath xmlns:m="http://schemas.openxmlformats.org/officeDocument/2006/math">
                    <m:r>
                      <a:rPr lang="en-AU" sz="2800" i="1">
                        <a:latin typeface="Cambria Math" panose="02040503050406030204" pitchFamily="18" charset="0"/>
                      </a:rPr>
                      <m:t>𝑃</m:t>
                    </m:r>
                    <m:d>
                      <m:dPr>
                        <m:ctrlPr>
                          <a:rPr lang="en-AU" sz="2800" i="1">
                            <a:latin typeface="Cambria Math" panose="02040503050406030204" pitchFamily="18" charset="0"/>
                          </a:rPr>
                        </m:ctrlPr>
                      </m:dPr>
                      <m:e>
                        <m:r>
                          <a:rPr lang="en-AU" sz="2800" i="1">
                            <a:latin typeface="Cambria Math" panose="02040503050406030204" pitchFamily="18" charset="0"/>
                          </a:rPr>
                          <m:t>𝐵</m:t>
                        </m:r>
                      </m:e>
                      <m:e>
                        <m:r>
                          <a:rPr lang="en-AU" sz="2800" i="1">
                            <a:latin typeface="Cambria Math" panose="02040503050406030204" pitchFamily="18" charset="0"/>
                          </a:rPr>
                          <m:t>𝐴</m:t>
                        </m:r>
                      </m:e>
                    </m:d>
                    <m:r>
                      <a:rPr lang="en-AU" sz="2800" i="1">
                        <a:latin typeface="Cambria Math" panose="02040503050406030204" pitchFamily="18" charset="0"/>
                      </a:rPr>
                      <m:t>=</m:t>
                    </m:r>
                    <m:r>
                      <a:rPr lang="en-AU" sz="2800" i="1">
                        <a:latin typeface="Cambria Math" panose="02040503050406030204" pitchFamily="18" charset="0"/>
                      </a:rPr>
                      <m:t>𝑃</m:t>
                    </m:r>
                    <m:r>
                      <a:rPr lang="en-AU" sz="2800" i="1">
                        <a:latin typeface="Cambria Math" panose="02040503050406030204" pitchFamily="18" charset="0"/>
                      </a:rPr>
                      <m:t>(</m:t>
                    </m:r>
                    <m:r>
                      <a:rPr lang="en-AU" sz="2800" i="1">
                        <a:latin typeface="Cambria Math" panose="02040503050406030204" pitchFamily="18" charset="0"/>
                      </a:rPr>
                      <m:t>𝐵</m:t>
                    </m:r>
                    <m:r>
                      <a:rPr lang="en-AU" sz="2800" i="1">
                        <a:latin typeface="Cambria Math" panose="02040503050406030204" pitchFamily="18" charset="0"/>
                      </a:rPr>
                      <m:t>)</m:t>
                    </m:r>
                  </m:oMath>
                </a14:m>
                <a:r>
                  <a:rPr lang="en-US" sz="2800" dirty="0"/>
                  <a:t>	</a:t>
                </a:r>
              </a:p>
              <a:p>
                <a:pPr lvl="1" algn="ctr"/>
                <a14:m>
                  <m:oMath xmlns:m="http://schemas.openxmlformats.org/officeDocument/2006/math">
                    <m:r>
                      <a:rPr lang="en-AU" sz="2800" i="1">
                        <a:latin typeface="Cambria Math" panose="02040503050406030204" pitchFamily="18" charset="0"/>
                      </a:rPr>
                      <m:t>𝑃</m:t>
                    </m:r>
                    <m:d>
                      <m:dPr>
                        <m:ctrlPr>
                          <a:rPr lang="en-AU" sz="2800" i="1">
                            <a:latin typeface="Cambria Math" panose="02040503050406030204" pitchFamily="18" charset="0"/>
                          </a:rPr>
                        </m:ctrlPr>
                      </m:dPr>
                      <m:e>
                        <m:r>
                          <a:rPr lang="en-AU" sz="2800" i="1">
                            <a:latin typeface="Cambria Math" panose="02040503050406030204" pitchFamily="18" charset="0"/>
                          </a:rPr>
                          <m:t>𝐴</m:t>
                        </m:r>
                      </m:e>
                      <m:e>
                        <m:r>
                          <a:rPr lang="en-AU" sz="2800" i="1">
                            <a:latin typeface="Cambria Math" panose="02040503050406030204" pitchFamily="18" charset="0"/>
                          </a:rPr>
                          <m:t>𝐵</m:t>
                        </m:r>
                      </m:e>
                    </m:d>
                    <m:r>
                      <a:rPr lang="en-AU" sz="2800" i="1">
                        <a:latin typeface="Cambria Math" panose="02040503050406030204" pitchFamily="18" charset="0"/>
                      </a:rPr>
                      <m:t>=</m:t>
                    </m:r>
                    <m:r>
                      <a:rPr lang="en-AU" sz="2800" i="1">
                        <a:latin typeface="Cambria Math" panose="02040503050406030204" pitchFamily="18" charset="0"/>
                      </a:rPr>
                      <m:t>𝑃</m:t>
                    </m:r>
                    <m:r>
                      <a:rPr lang="en-AU" sz="2800" i="1">
                        <a:latin typeface="Cambria Math" panose="02040503050406030204" pitchFamily="18" charset="0"/>
                      </a:rPr>
                      <m:t>(</m:t>
                    </m:r>
                    <m:r>
                      <a:rPr lang="en-AU" sz="2800" i="1">
                        <a:latin typeface="Cambria Math" panose="02040503050406030204" pitchFamily="18" charset="0"/>
                      </a:rPr>
                      <m:t>𝐴</m:t>
                    </m:r>
                    <m:r>
                      <a:rPr lang="en-AU" sz="2800" i="1">
                        <a:latin typeface="Cambria Math" panose="02040503050406030204" pitchFamily="18" charset="0"/>
                      </a:rPr>
                      <m:t>)</m:t>
                    </m:r>
                  </m:oMath>
                </a14:m>
                <a:r>
                  <a:rPr lang="en-US" sz="2800" dirty="0"/>
                  <a:t>	</a:t>
                </a:r>
              </a:p>
              <a:p>
                <a:pPr lvl="1" algn="ctr"/>
                <a14:m>
                  <m:oMath xmlns:m="http://schemas.openxmlformats.org/officeDocument/2006/math">
                    <m:r>
                      <a:rPr lang="en-AU" sz="2800" i="1">
                        <a:latin typeface="Cambria Math" panose="02040503050406030204" pitchFamily="18" charset="0"/>
                      </a:rPr>
                      <m:t>𝑃</m:t>
                    </m:r>
                    <m:d>
                      <m:dPr>
                        <m:ctrlPr>
                          <a:rPr lang="en-AU" sz="2800" i="1">
                            <a:latin typeface="Cambria Math" panose="02040503050406030204" pitchFamily="18" charset="0"/>
                          </a:rPr>
                        </m:ctrlPr>
                      </m:dPr>
                      <m:e>
                        <m:r>
                          <a:rPr lang="en-AU" sz="2800" i="1">
                            <a:latin typeface="Cambria Math" panose="02040503050406030204" pitchFamily="18" charset="0"/>
                          </a:rPr>
                          <m:t>𝐴</m:t>
                        </m:r>
                        <m:r>
                          <a:rPr lang="en-AU" sz="2800" i="1">
                            <a:latin typeface="Cambria Math" panose="02040503050406030204" pitchFamily="18" charset="0"/>
                            <a:ea typeface="Cambria Math" panose="02040503050406030204" pitchFamily="18" charset="0"/>
                          </a:rPr>
                          <m:t>∩</m:t>
                        </m:r>
                        <m:r>
                          <a:rPr lang="en-AU" sz="2800" i="1">
                            <a:latin typeface="Cambria Math" panose="02040503050406030204" pitchFamily="18" charset="0"/>
                            <a:ea typeface="Cambria Math" panose="02040503050406030204" pitchFamily="18" charset="0"/>
                          </a:rPr>
                          <m:t>𝐵</m:t>
                        </m:r>
                      </m:e>
                    </m:d>
                    <m:r>
                      <a:rPr lang="en-AU" sz="2800" i="1">
                        <a:latin typeface="Cambria Math" panose="02040503050406030204" pitchFamily="18" charset="0"/>
                        <a:ea typeface="Cambria Math" panose="02040503050406030204" pitchFamily="18" charset="0"/>
                      </a:rPr>
                      <m:t>=</m:t>
                    </m:r>
                    <m:r>
                      <a:rPr lang="en-AU" sz="2800" i="1">
                        <a:latin typeface="Cambria Math" panose="02040503050406030204" pitchFamily="18" charset="0"/>
                        <a:ea typeface="Cambria Math" panose="02040503050406030204" pitchFamily="18" charset="0"/>
                      </a:rPr>
                      <m:t>𝑃</m:t>
                    </m:r>
                    <m:r>
                      <a:rPr lang="en-AU" sz="2800" i="1">
                        <a:latin typeface="Cambria Math" panose="02040503050406030204" pitchFamily="18" charset="0"/>
                        <a:ea typeface="Cambria Math" panose="02040503050406030204" pitchFamily="18" charset="0"/>
                      </a:rPr>
                      <m:t>(</m:t>
                    </m:r>
                    <m:r>
                      <a:rPr lang="en-AU" sz="2800" i="1">
                        <a:latin typeface="Cambria Math" panose="02040503050406030204" pitchFamily="18" charset="0"/>
                        <a:ea typeface="Cambria Math" panose="02040503050406030204" pitchFamily="18" charset="0"/>
                      </a:rPr>
                      <m:t>𝐴</m:t>
                    </m:r>
                    <m:r>
                      <a:rPr lang="en-AU" sz="2800" i="1">
                        <a:latin typeface="Cambria Math" panose="02040503050406030204" pitchFamily="18" charset="0"/>
                        <a:ea typeface="Cambria Math" panose="02040503050406030204" pitchFamily="18" charset="0"/>
                      </a:rPr>
                      <m:t>)×</m:t>
                    </m:r>
                    <m:r>
                      <a:rPr lang="en-AU" sz="2800" i="1">
                        <a:latin typeface="Cambria Math" panose="02040503050406030204" pitchFamily="18" charset="0"/>
                        <a:ea typeface="Cambria Math" panose="02040503050406030204" pitchFamily="18" charset="0"/>
                      </a:rPr>
                      <m:t>𝑃</m:t>
                    </m:r>
                    <m:r>
                      <a:rPr lang="en-AU" sz="2800" i="1">
                        <a:latin typeface="Cambria Math" panose="02040503050406030204" pitchFamily="18" charset="0"/>
                        <a:ea typeface="Cambria Math" panose="02040503050406030204" pitchFamily="18" charset="0"/>
                      </a:rPr>
                      <m:t>(</m:t>
                    </m:r>
                    <m:r>
                      <a:rPr lang="en-AU" sz="2800" i="1">
                        <a:latin typeface="Cambria Math" panose="02040503050406030204" pitchFamily="18" charset="0"/>
                        <a:ea typeface="Cambria Math" panose="02040503050406030204" pitchFamily="18" charset="0"/>
                      </a:rPr>
                      <m:t>𝐵</m:t>
                    </m:r>
                    <m:r>
                      <a:rPr lang="en-AU" sz="2800" i="1">
                        <a:latin typeface="Cambria Math" panose="02040503050406030204" pitchFamily="18" charset="0"/>
                        <a:ea typeface="Cambria Math" panose="02040503050406030204" pitchFamily="18" charset="0"/>
                      </a:rPr>
                      <m:t>)</m:t>
                    </m:r>
                  </m:oMath>
                </a14:m>
                <a:endParaRPr lang="en-US" sz="2800" dirty="0"/>
              </a:p>
              <a:p>
                <a:pPr lvl="1"/>
                <a:endParaRPr lang="en-US" dirty="0"/>
              </a:p>
              <a:p>
                <a:pPr lvl="1"/>
                <a:endParaRPr lang="en-US" dirty="0"/>
              </a:p>
              <a:p>
                <a:r>
                  <a:rPr lang="en-US" dirty="0"/>
                  <a:t>In one of these the above is true, then A and B are independent events</a:t>
                </a:r>
              </a:p>
            </p:txBody>
          </p:sp>
        </mc:Choice>
        <mc:Fallback xmlns="">
          <p:sp>
            <p:nvSpPr>
              <p:cNvPr id="3" name="Content Placeholder 2">
                <a:extLst>
                  <a:ext uri="{FF2B5EF4-FFF2-40B4-BE49-F238E27FC236}">
                    <a16:creationId xmlns:a16="http://schemas.microsoft.com/office/drawing/2014/main" xmlns:a14="http://schemas.microsoft.com/office/drawing/2010/main" xmlns="" id="{2746C87D-0A9A-2C4C-B083-3F765460C928}"/>
                  </a:ext>
                </a:extLst>
              </p:cNvPr>
              <p:cNvSpPr>
                <a:spLocks noGrp="1" noRot="1" noChangeAspect="1" noMove="1" noResize="1" noEditPoints="1" noAdjustHandles="1" noChangeArrowheads="1" noChangeShapeType="1" noTextEdit="1"/>
              </p:cNvSpPr>
              <p:nvPr>
                <p:ph idx="1"/>
              </p:nvPr>
            </p:nvSpPr>
            <p:spPr>
              <a:xfrm>
                <a:off x="1824039" y="1825625"/>
                <a:ext cx="8543925" cy="4667248"/>
              </a:xfrm>
              <a:blipFill rotWithShape="0">
                <a:blip r:embed="rId2"/>
                <a:stretch>
                  <a:fillRect l="-1284" t="-2089"/>
                </a:stretch>
              </a:blipFill>
            </p:spPr>
            <p:txBody>
              <a:bodyPr/>
              <a:lstStyle/>
              <a:p>
                <a:r>
                  <a:rPr lang="en-AU">
                    <a:noFill/>
                  </a:rPr>
                  <a:t> </a:t>
                </a:r>
              </a:p>
            </p:txBody>
          </p:sp>
        </mc:Fallback>
      </mc:AlternateContent>
      <p:sp>
        <p:nvSpPr>
          <p:cNvPr id="4" name="Rectangle 3">
            <a:extLst>
              <a:ext uri="{FF2B5EF4-FFF2-40B4-BE49-F238E27FC236}">
                <a16:creationId xmlns:a16="http://schemas.microsoft.com/office/drawing/2014/main" id="{AEFD047A-4056-A54E-945F-0153015B6320}"/>
              </a:ext>
            </a:extLst>
          </p:cNvPr>
          <p:cNvSpPr/>
          <p:nvPr/>
        </p:nvSpPr>
        <p:spPr>
          <a:xfrm>
            <a:off x="4227576" y="2999232"/>
            <a:ext cx="4072128" cy="16946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88BE37A-6EAA-67A3-4D8C-BC539B8272E5}"/>
              </a:ext>
            </a:extLst>
          </p:cNvPr>
          <p:cNvSpPr txBox="1"/>
          <p:nvPr/>
        </p:nvSpPr>
        <p:spPr>
          <a:xfrm>
            <a:off x="0" y="-6605"/>
            <a:ext cx="481321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Activating Prior Knowledge</a:t>
            </a:r>
          </a:p>
        </p:txBody>
      </p:sp>
    </p:spTree>
    <p:extLst>
      <p:ext uri="{BB962C8B-B14F-4D97-AF65-F5344CB8AC3E}">
        <p14:creationId xmlns:p14="http://schemas.microsoft.com/office/powerpoint/2010/main" val="2996753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9EBEE264-396E-4E54-8000-6F24F770F99A}"/>
              </a:ext>
            </a:extLst>
          </p:cNvPr>
          <p:cNvSpPr txBox="1"/>
          <p:nvPr/>
        </p:nvSpPr>
        <p:spPr>
          <a:xfrm>
            <a:off x="0" y="-6605"/>
            <a:ext cx="294588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a:t>
            </a:r>
          </a:p>
        </p:txBody>
      </p:sp>
      <mc:AlternateContent xmlns:mc="http://schemas.openxmlformats.org/markup-compatibility/2006" xmlns:p14="http://schemas.microsoft.com/office/powerpoint/2010/main">
        <mc:Choice Requires="p14">
          <p:contentPart p14:bwMode="auto" r:id="rId2">
            <p14:nvContentPartPr>
              <p14:cNvPr id="65" name="Ink 64"/>
              <p14:cNvContentPartPr/>
              <p14:nvPr/>
            </p14:nvContentPartPr>
            <p14:xfrm>
              <a:off x="4472400" y="332673"/>
              <a:ext cx="360" cy="360"/>
            </p14:xfrm>
          </p:contentPart>
        </mc:Choice>
        <mc:Fallback xmlns="">
          <p:pic>
            <p:nvPicPr>
              <p:cNvPr id="65" name="Ink 64"/>
              <p:cNvPicPr/>
              <p:nvPr/>
            </p:nvPicPr>
            <p:blipFill>
              <a:blip r:embed="rId3"/>
              <a:stretch>
                <a:fillRect/>
              </a:stretch>
            </p:blipFill>
            <p:spPr>
              <a:xfrm>
                <a:off x="4455480" y="315753"/>
                <a:ext cx="34200" cy="34200"/>
              </a:xfrm>
              <a:prstGeom prst="rect">
                <a:avLst/>
              </a:prstGeom>
            </p:spPr>
          </p:pic>
        </mc:Fallback>
      </mc:AlternateContent>
      <p:pic>
        <p:nvPicPr>
          <p:cNvPr id="3" name="Picture 2"/>
          <p:cNvPicPr>
            <a:picLocks noChangeAspect="1"/>
          </p:cNvPicPr>
          <p:nvPr/>
        </p:nvPicPr>
        <p:blipFill>
          <a:blip r:embed="rId4"/>
          <a:stretch>
            <a:fillRect/>
          </a:stretch>
        </p:blipFill>
        <p:spPr>
          <a:xfrm>
            <a:off x="58160" y="583996"/>
            <a:ext cx="9535856" cy="924054"/>
          </a:xfrm>
          <a:prstGeom prst="rect">
            <a:avLst/>
          </a:prstGeom>
        </p:spPr>
      </p:pic>
      <mc:AlternateContent xmlns:mc="http://schemas.openxmlformats.org/markup-compatibility/2006" xmlns:p14="http://schemas.microsoft.com/office/powerpoint/2010/main">
        <mc:Choice Requires="p14">
          <p:contentPart p14:bwMode="auto" r:id="rId5">
            <p14:nvContentPartPr>
              <p14:cNvPr id="13" name="Ink 12"/>
              <p14:cNvContentPartPr/>
              <p14:nvPr/>
            </p14:nvContentPartPr>
            <p14:xfrm>
              <a:off x="3740636" y="2562162"/>
              <a:ext cx="2787120" cy="382320"/>
            </p14:xfrm>
          </p:contentPart>
        </mc:Choice>
        <mc:Fallback xmlns="">
          <p:pic>
            <p:nvPicPr>
              <p:cNvPr id="13" name="Ink 12"/>
              <p:cNvPicPr/>
              <p:nvPr/>
            </p:nvPicPr>
            <p:blipFill>
              <a:blip r:embed="rId6"/>
              <a:stretch>
                <a:fillRect/>
              </a:stretch>
            </p:blipFill>
            <p:spPr>
              <a:xfrm>
                <a:off x="3723716" y="2545242"/>
                <a:ext cx="2820240" cy="415440"/>
              </a:xfrm>
              <a:prstGeom prst="rect">
                <a:avLst/>
              </a:prstGeom>
            </p:spPr>
          </p:pic>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84F0B5B-399B-3B52-84F4-344B2F17A9D5}"/>
                  </a:ext>
                </a:extLst>
              </p:cNvPr>
              <p:cNvSpPr txBox="1"/>
              <p:nvPr/>
            </p:nvSpPr>
            <p:spPr>
              <a:xfrm>
                <a:off x="147641" y="1658519"/>
                <a:ext cx="3343704" cy="680699"/>
              </a:xfrm>
              <a:prstGeom prst="rect">
                <a:avLst/>
              </a:prstGeom>
              <a:noFill/>
            </p:spPr>
            <p:txBody>
              <a:bodyPr wrap="square" rtlCol="0">
                <a:spAutoFit/>
              </a:bodyPr>
              <a:lstStyle/>
              <a:p>
                <a:r>
                  <a:rPr lang="en-AU" sz="2400" b="0" dirty="0">
                    <a:solidFill>
                      <a:srgbClr val="215381"/>
                    </a:solidFill>
                  </a:rPr>
                  <a:t>a) </a:t>
                </a:r>
                <a14:m>
                  <m:oMath xmlns:m="http://schemas.openxmlformats.org/officeDocument/2006/math">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𝐵</m:t>
                        </m:r>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𝐴</m:t>
                        </m:r>
                      </m:e>
                    </m:d>
                    <m:r>
                      <a:rPr lang="en-AU" sz="2400" b="0" i="1" smtClean="0">
                        <a:solidFill>
                          <a:srgbClr val="215381"/>
                        </a:solidFill>
                        <a:latin typeface="Cambria Math" panose="02040503050406030204" pitchFamily="18" charset="0"/>
                      </a:rPr>
                      <m:t>=</m:t>
                    </m:r>
                    <m:f>
                      <m:fPr>
                        <m:ctrlPr>
                          <a:rPr lang="en-AU" sz="2400" b="0" i="1" smtClean="0">
                            <a:solidFill>
                              <a:srgbClr val="215381"/>
                            </a:solidFill>
                            <a:latin typeface="Cambria Math" panose="02040503050406030204" pitchFamily="18" charset="0"/>
                          </a:rPr>
                        </m:ctrlPr>
                      </m:fPr>
                      <m:num>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𝐵</m:t>
                            </m:r>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𝐴</m:t>
                            </m:r>
                          </m:e>
                        </m:d>
                      </m:num>
                      <m:den>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𝐴</m:t>
                            </m:r>
                          </m:e>
                        </m:d>
                      </m:den>
                    </m:f>
                  </m:oMath>
                </a14:m>
                <a:endParaRPr lang="en-AU" sz="2400" dirty="0">
                  <a:solidFill>
                    <a:srgbClr val="215381"/>
                  </a:solidFill>
                </a:endParaRPr>
              </a:p>
            </p:txBody>
          </p:sp>
        </mc:Choice>
        <mc:Fallback xmlns="">
          <p:sp>
            <p:nvSpPr>
              <p:cNvPr id="10" name="TextBox 9">
                <a:extLst>
                  <a:ext uri="{FF2B5EF4-FFF2-40B4-BE49-F238E27FC236}">
                    <a16:creationId xmlns:a16="http://schemas.microsoft.com/office/drawing/2014/main" id="{884F0B5B-399B-3B52-84F4-344B2F17A9D5}"/>
                  </a:ext>
                </a:extLst>
              </p:cNvPr>
              <p:cNvSpPr txBox="1">
                <a:spLocks noRot="1" noChangeAspect="1" noMove="1" noResize="1" noEditPoints="1" noAdjustHandles="1" noChangeArrowheads="1" noChangeShapeType="1" noTextEdit="1"/>
              </p:cNvSpPr>
              <p:nvPr/>
            </p:nvSpPr>
            <p:spPr>
              <a:xfrm>
                <a:off x="147641" y="1658519"/>
                <a:ext cx="3343704" cy="680699"/>
              </a:xfrm>
              <a:prstGeom prst="rect">
                <a:avLst/>
              </a:prstGeom>
              <a:blipFill>
                <a:blip r:embed="rId7"/>
                <a:stretch>
                  <a:fillRect l="-2732" b="-267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84DA30C-D5C0-BC6C-3C42-2775913BC9E3}"/>
                  </a:ext>
                </a:extLst>
              </p:cNvPr>
              <p:cNvSpPr txBox="1"/>
              <p:nvPr/>
            </p:nvSpPr>
            <p:spPr>
              <a:xfrm>
                <a:off x="316252" y="2333469"/>
                <a:ext cx="3343704" cy="6896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0.4=</m:t>
                      </m:r>
                      <m:f>
                        <m:fPr>
                          <m:ctrlPr>
                            <a:rPr lang="en-AU" sz="2000" b="0" i="1" smtClean="0">
                              <a:solidFill>
                                <a:srgbClr val="215381"/>
                              </a:solidFill>
                              <a:latin typeface="Cambria Math" panose="02040503050406030204" pitchFamily="18" charset="0"/>
                            </a:rPr>
                          </m:ctrlPr>
                        </m:fPr>
                        <m:num>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𝐵</m:t>
                              </m:r>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𝐴</m:t>
                              </m:r>
                            </m:e>
                          </m:d>
                        </m:num>
                        <m:den>
                          <m:r>
                            <a:rPr lang="en-AU" sz="2000" b="0" i="1" smtClean="0">
                              <a:solidFill>
                                <a:srgbClr val="215381"/>
                              </a:solidFill>
                              <a:latin typeface="Cambria Math" panose="02040503050406030204" pitchFamily="18" charset="0"/>
                            </a:rPr>
                            <m:t>0.7</m:t>
                          </m:r>
                        </m:den>
                      </m:f>
                    </m:oMath>
                  </m:oMathPara>
                </a14:m>
                <a:endParaRPr lang="en-AU" sz="2000" dirty="0">
                  <a:solidFill>
                    <a:srgbClr val="215381"/>
                  </a:solidFill>
                </a:endParaRPr>
              </a:p>
            </p:txBody>
          </p:sp>
        </mc:Choice>
        <mc:Fallback xmlns="">
          <p:sp>
            <p:nvSpPr>
              <p:cNvPr id="11" name="TextBox 10">
                <a:extLst>
                  <a:ext uri="{FF2B5EF4-FFF2-40B4-BE49-F238E27FC236}">
                    <a16:creationId xmlns:a16="http://schemas.microsoft.com/office/drawing/2014/main" id="{484DA30C-D5C0-BC6C-3C42-2775913BC9E3}"/>
                  </a:ext>
                </a:extLst>
              </p:cNvPr>
              <p:cNvSpPr txBox="1">
                <a:spLocks noRot="1" noChangeAspect="1" noMove="1" noResize="1" noEditPoints="1" noAdjustHandles="1" noChangeArrowheads="1" noChangeShapeType="1" noTextEdit="1"/>
              </p:cNvSpPr>
              <p:nvPr/>
            </p:nvSpPr>
            <p:spPr>
              <a:xfrm>
                <a:off x="316252" y="2333469"/>
                <a:ext cx="3343704" cy="689676"/>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72B6B2E-A978-6936-5D73-B32FB402FFC6}"/>
                  </a:ext>
                </a:extLst>
              </p:cNvPr>
              <p:cNvSpPr txBox="1"/>
              <p:nvPr/>
            </p:nvSpPr>
            <p:spPr>
              <a:xfrm>
                <a:off x="-198912" y="3135556"/>
                <a:ext cx="33437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𝐴</m:t>
                          </m:r>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𝐵</m:t>
                          </m:r>
                        </m:e>
                      </m:d>
                      <m:r>
                        <a:rPr lang="en-AU" sz="2000" b="0" i="1" smtClean="0">
                          <a:solidFill>
                            <a:srgbClr val="215381"/>
                          </a:solidFill>
                          <a:latin typeface="Cambria Math" panose="02040503050406030204" pitchFamily="18" charset="0"/>
                        </a:rPr>
                        <m:t>=0.28</m:t>
                      </m:r>
                    </m:oMath>
                  </m:oMathPara>
                </a14:m>
                <a:endParaRPr lang="en-AU" sz="2000" dirty="0">
                  <a:solidFill>
                    <a:srgbClr val="215381"/>
                  </a:solidFill>
                </a:endParaRPr>
              </a:p>
            </p:txBody>
          </p:sp>
        </mc:Choice>
        <mc:Fallback xmlns="">
          <p:sp>
            <p:nvSpPr>
              <p:cNvPr id="12" name="TextBox 11">
                <a:extLst>
                  <a:ext uri="{FF2B5EF4-FFF2-40B4-BE49-F238E27FC236}">
                    <a16:creationId xmlns:a16="http://schemas.microsoft.com/office/drawing/2014/main" id="{372B6B2E-A978-6936-5D73-B32FB402FFC6}"/>
                  </a:ext>
                </a:extLst>
              </p:cNvPr>
              <p:cNvSpPr txBox="1">
                <a:spLocks noRot="1" noChangeAspect="1" noMove="1" noResize="1" noEditPoints="1" noAdjustHandles="1" noChangeArrowheads="1" noChangeShapeType="1" noTextEdit="1"/>
              </p:cNvSpPr>
              <p:nvPr/>
            </p:nvSpPr>
            <p:spPr>
              <a:xfrm>
                <a:off x="-198912" y="3135556"/>
                <a:ext cx="3343704" cy="400110"/>
              </a:xfrm>
              <a:prstGeom prst="rect">
                <a:avLst/>
              </a:prstGeom>
              <a:blipFill>
                <a:blip r:embed="rId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309A435-E1A7-B903-BE95-C334B27DEE2B}"/>
                  </a:ext>
                </a:extLst>
              </p:cNvPr>
              <p:cNvSpPr txBox="1"/>
              <p:nvPr/>
            </p:nvSpPr>
            <p:spPr>
              <a:xfrm>
                <a:off x="58160" y="3725086"/>
                <a:ext cx="3343704" cy="680699"/>
              </a:xfrm>
              <a:prstGeom prst="rect">
                <a:avLst/>
              </a:prstGeom>
              <a:noFill/>
            </p:spPr>
            <p:txBody>
              <a:bodyPr wrap="square" rtlCol="0">
                <a:spAutoFit/>
              </a:bodyPr>
              <a:lstStyle/>
              <a:p>
                <a:r>
                  <a:rPr lang="en-AU" sz="2400" dirty="0">
                    <a:solidFill>
                      <a:srgbClr val="215381"/>
                    </a:solidFill>
                  </a:rPr>
                  <a:t>b</a:t>
                </a:r>
                <a:r>
                  <a:rPr lang="en-AU" sz="2400" b="0" dirty="0">
                    <a:solidFill>
                      <a:srgbClr val="215381"/>
                    </a:solidFill>
                  </a:rPr>
                  <a:t>) </a:t>
                </a:r>
                <a14:m>
                  <m:oMath xmlns:m="http://schemas.openxmlformats.org/officeDocument/2006/math">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𝐴</m:t>
                        </m:r>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𝐵</m:t>
                        </m:r>
                      </m:e>
                    </m:d>
                    <m:r>
                      <a:rPr lang="en-AU" sz="2400" b="0" i="1" smtClean="0">
                        <a:solidFill>
                          <a:srgbClr val="215381"/>
                        </a:solidFill>
                        <a:latin typeface="Cambria Math" panose="02040503050406030204" pitchFamily="18" charset="0"/>
                      </a:rPr>
                      <m:t>=</m:t>
                    </m:r>
                    <m:f>
                      <m:fPr>
                        <m:ctrlPr>
                          <a:rPr lang="en-AU" sz="2400" b="0" i="1" smtClean="0">
                            <a:solidFill>
                              <a:srgbClr val="215381"/>
                            </a:solidFill>
                            <a:latin typeface="Cambria Math" panose="02040503050406030204" pitchFamily="18" charset="0"/>
                          </a:rPr>
                        </m:ctrlPr>
                      </m:fPr>
                      <m:num>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𝐴</m:t>
                            </m:r>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𝐵</m:t>
                            </m:r>
                          </m:e>
                        </m:d>
                      </m:num>
                      <m:den>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𝐵</m:t>
                            </m:r>
                          </m:e>
                        </m:d>
                      </m:den>
                    </m:f>
                  </m:oMath>
                </a14:m>
                <a:endParaRPr lang="en-AU" sz="2400" dirty="0">
                  <a:solidFill>
                    <a:srgbClr val="215381"/>
                  </a:solidFill>
                </a:endParaRPr>
              </a:p>
            </p:txBody>
          </p:sp>
        </mc:Choice>
        <mc:Fallback xmlns="">
          <p:sp>
            <p:nvSpPr>
              <p:cNvPr id="14" name="TextBox 13">
                <a:extLst>
                  <a:ext uri="{FF2B5EF4-FFF2-40B4-BE49-F238E27FC236}">
                    <a16:creationId xmlns:a16="http://schemas.microsoft.com/office/drawing/2014/main" id="{A309A435-E1A7-B903-BE95-C334B27DEE2B}"/>
                  </a:ext>
                </a:extLst>
              </p:cNvPr>
              <p:cNvSpPr txBox="1">
                <a:spLocks noRot="1" noChangeAspect="1" noMove="1" noResize="1" noEditPoints="1" noAdjustHandles="1" noChangeArrowheads="1" noChangeShapeType="1" noTextEdit="1"/>
              </p:cNvSpPr>
              <p:nvPr/>
            </p:nvSpPr>
            <p:spPr>
              <a:xfrm>
                <a:off x="58160" y="3725086"/>
                <a:ext cx="3343704" cy="680699"/>
              </a:xfrm>
              <a:prstGeom prst="rect">
                <a:avLst/>
              </a:prstGeom>
              <a:blipFill>
                <a:blip r:embed="rId10"/>
                <a:stretch>
                  <a:fillRect l="-2920" b="-267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BEC9594-C9EA-4DD1-5D46-9FF2B7DF0073}"/>
                  </a:ext>
                </a:extLst>
              </p:cNvPr>
              <p:cNvSpPr txBox="1"/>
              <p:nvPr/>
            </p:nvSpPr>
            <p:spPr>
              <a:xfrm>
                <a:off x="147641" y="4475685"/>
                <a:ext cx="3343704" cy="6705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m:t>
                      </m:r>
                      <m:f>
                        <m:fPr>
                          <m:ctrlPr>
                            <a:rPr lang="en-AU" sz="2000" b="0" i="1" smtClean="0">
                              <a:solidFill>
                                <a:srgbClr val="215381"/>
                              </a:solidFill>
                              <a:latin typeface="Cambria Math" panose="02040503050406030204" pitchFamily="18" charset="0"/>
                            </a:rPr>
                          </m:ctrlPr>
                        </m:fPr>
                        <m:num>
                          <m:r>
                            <a:rPr lang="en-AU" sz="2000" b="0" i="1" smtClean="0">
                              <a:solidFill>
                                <a:srgbClr val="215381"/>
                              </a:solidFill>
                              <a:latin typeface="Cambria Math" panose="02040503050406030204" pitchFamily="18" charset="0"/>
                            </a:rPr>
                            <m:t>0.28</m:t>
                          </m:r>
                        </m:num>
                        <m:den>
                          <m:r>
                            <a:rPr lang="en-AU" sz="2000" b="0" i="1" smtClean="0">
                              <a:solidFill>
                                <a:srgbClr val="215381"/>
                              </a:solidFill>
                              <a:latin typeface="Cambria Math" panose="02040503050406030204" pitchFamily="18" charset="0"/>
                            </a:rPr>
                            <m:t>0.3</m:t>
                          </m:r>
                        </m:den>
                      </m:f>
                    </m:oMath>
                  </m:oMathPara>
                </a14:m>
                <a:endParaRPr lang="en-AU" sz="2000" dirty="0">
                  <a:solidFill>
                    <a:srgbClr val="215381"/>
                  </a:solidFill>
                </a:endParaRPr>
              </a:p>
            </p:txBody>
          </p:sp>
        </mc:Choice>
        <mc:Fallback xmlns="">
          <p:sp>
            <p:nvSpPr>
              <p:cNvPr id="15" name="TextBox 14">
                <a:extLst>
                  <a:ext uri="{FF2B5EF4-FFF2-40B4-BE49-F238E27FC236}">
                    <a16:creationId xmlns:a16="http://schemas.microsoft.com/office/drawing/2014/main" id="{FBEC9594-C9EA-4DD1-5D46-9FF2B7DF0073}"/>
                  </a:ext>
                </a:extLst>
              </p:cNvPr>
              <p:cNvSpPr txBox="1">
                <a:spLocks noRot="1" noChangeAspect="1" noMove="1" noResize="1" noEditPoints="1" noAdjustHandles="1" noChangeArrowheads="1" noChangeShapeType="1" noTextEdit="1"/>
              </p:cNvSpPr>
              <p:nvPr/>
            </p:nvSpPr>
            <p:spPr>
              <a:xfrm>
                <a:off x="147641" y="4475685"/>
                <a:ext cx="3343704" cy="670568"/>
              </a:xfrm>
              <a:prstGeom prst="rect">
                <a:avLst/>
              </a:prstGeom>
              <a:blipFill>
                <a:blip r:embed="rId11"/>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696CB40-E3FF-DBF6-9835-8FF025732510}"/>
                  </a:ext>
                </a:extLst>
              </p:cNvPr>
              <p:cNvSpPr txBox="1"/>
              <p:nvPr/>
            </p:nvSpPr>
            <p:spPr>
              <a:xfrm>
                <a:off x="58160" y="5163172"/>
                <a:ext cx="3343704" cy="6705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m:t>
                      </m:r>
                      <m:f>
                        <m:fPr>
                          <m:ctrlPr>
                            <a:rPr lang="en-AU" sz="2000" b="0" i="1" smtClean="0">
                              <a:solidFill>
                                <a:srgbClr val="215381"/>
                              </a:solidFill>
                              <a:latin typeface="Cambria Math" panose="02040503050406030204" pitchFamily="18" charset="0"/>
                            </a:rPr>
                          </m:ctrlPr>
                        </m:fPr>
                        <m:num>
                          <m:r>
                            <a:rPr lang="en-AU" sz="2000" b="0" i="1" smtClean="0">
                              <a:solidFill>
                                <a:srgbClr val="215381"/>
                              </a:solidFill>
                              <a:latin typeface="Cambria Math" panose="02040503050406030204" pitchFamily="18" charset="0"/>
                            </a:rPr>
                            <m:t>28</m:t>
                          </m:r>
                        </m:num>
                        <m:den>
                          <m:r>
                            <a:rPr lang="en-AU" sz="2000" b="0" i="1" smtClean="0">
                              <a:solidFill>
                                <a:srgbClr val="215381"/>
                              </a:solidFill>
                              <a:latin typeface="Cambria Math" panose="02040503050406030204" pitchFamily="18" charset="0"/>
                            </a:rPr>
                            <m:t>30</m:t>
                          </m:r>
                        </m:den>
                      </m:f>
                    </m:oMath>
                  </m:oMathPara>
                </a14:m>
                <a:endParaRPr lang="en-AU" sz="2000" dirty="0">
                  <a:solidFill>
                    <a:srgbClr val="215381"/>
                  </a:solidFill>
                </a:endParaRPr>
              </a:p>
            </p:txBody>
          </p:sp>
        </mc:Choice>
        <mc:Fallback xmlns="">
          <p:sp>
            <p:nvSpPr>
              <p:cNvPr id="16" name="TextBox 15">
                <a:extLst>
                  <a:ext uri="{FF2B5EF4-FFF2-40B4-BE49-F238E27FC236}">
                    <a16:creationId xmlns:a16="http://schemas.microsoft.com/office/drawing/2014/main" id="{9696CB40-E3FF-DBF6-9835-8FF025732510}"/>
                  </a:ext>
                </a:extLst>
              </p:cNvPr>
              <p:cNvSpPr txBox="1">
                <a:spLocks noRot="1" noChangeAspect="1" noMove="1" noResize="1" noEditPoints="1" noAdjustHandles="1" noChangeArrowheads="1" noChangeShapeType="1" noTextEdit="1"/>
              </p:cNvSpPr>
              <p:nvPr/>
            </p:nvSpPr>
            <p:spPr>
              <a:xfrm>
                <a:off x="58160" y="5163172"/>
                <a:ext cx="3343704" cy="670568"/>
              </a:xfrm>
              <a:prstGeom prst="rect">
                <a:avLst/>
              </a:prstGeom>
              <a:blipFill>
                <a:blip r:embed="rId1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C2CFAF1-C91A-EC1C-8AB6-E2C8B957479B}"/>
                  </a:ext>
                </a:extLst>
              </p:cNvPr>
              <p:cNvSpPr txBox="1"/>
              <p:nvPr/>
            </p:nvSpPr>
            <p:spPr>
              <a:xfrm>
                <a:off x="58160" y="5946285"/>
                <a:ext cx="3343704" cy="66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m:t>
                      </m:r>
                      <m:f>
                        <m:fPr>
                          <m:ctrlPr>
                            <a:rPr lang="en-AU" sz="2000" b="0" i="1" smtClean="0">
                              <a:solidFill>
                                <a:srgbClr val="215381"/>
                              </a:solidFill>
                              <a:latin typeface="Cambria Math" panose="02040503050406030204" pitchFamily="18" charset="0"/>
                            </a:rPr>
                          </m:ctrlPr>
                        </m:fPr>
                        <m:num>
                          <m:r>
                            <a:rPr lang="en-AU" sz="2000" b="0" i="1" smtClean="0">
                              <a:solidFill>
                                <a:srgbClr val="215381"/>
                              </a:solidFill>
                              <a:latin typeface="Cambria Math" panose="02040503050406030204" pitchFamily="18" charset="0"/>
                            </a:rPr>
                            <m:t>14</m:t>
                          </m:r>
                        </m:num>
                        <m:den>
                          <m:r>
                            <a:rPr lang="en-AU" sz="2000" b="0" i="1" smtClean="0">
                              <a:solidFill>
                                <a:srgbClr val="215381"/>
                              </a:solidFill>
                              <a:latin typeface="Cambria Math" panose="02040503050406030204" pitchFamily="18" charset="0"/>
                            </a:rPr>
                            <m:t>15</m:t>
                          </m:r>
                        </m:den>
                      </m:f>
                    </m:oMath>
                  </m:oMathPara>
                </a14:m>
                <a:endParaRPr lang="en-AU" sz="2000" dirty="0">
                  <a:solidFill>
                    <a:srgbClr val="215381"/>
                  </a:solidFill>
                </a:endParaRPr>
              </a:p>
            </p:txBody>
          </p:sp>
        </mc:Choice>
        <mc:Fallback xmlns="">
          <p:sp>
            <p:nvSpPr>
              <p:cNvPr id="18" name="TextBox 17">
                <a:extLst>
                  <a:ext uri="{FF2B5EF4-FFF2-40B4-BE49-F238E27FC236}">
                    <a16:creationId xmlns:a16="http://schemas.microsoft.com/office/drawing/2014/main" id="{BC2CFAF1-C91A-EC1C-8AB6-E2C8B957479B}"/>
                  </a:ext>
                </a:extLst>
              </p:cNvPr>
              <p:cNvSpPr txBox="1">
                <a:spLocks noRot="1" noChangeAspect="1" noMove="1" noResize="1" noEditPoints="1" noAdjustHandles="1" noChangeArrowheads="1" noChangeShapeType="1" noTextEdit="1"/>
              </p:cNvSpPr>
              <p:nvPr/>
            </p:nvSpPr>
            <p:spPr>
              <a:xfrm>
                <a:off x="58160" y="5946285"/>
                <a:ext cx="3343704" cy="668516"/>
              </a:xfrm>
              <a:prstGeom prst="rect">
                <a:avLst/>
              </a:prstGeom>
              <a:blipFill>
                <a:blip r:embed="rId13"/>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97268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p:bldP spid="15" grpId="0"/>
      <p:bldP spid="16"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9EBEE264-396E-4E54-8000-6F24F770F99A}"/>
              </a:ext>
            </a:extLst>
          </p:cNvPr>
          <p:cNvSpPr txBox="1"/>
          <p:nvPr/>
        </p:nvSpPr>
        <p:spPr>
          <a:xfrm>
            <a:off x="0" y="-6605"/>
            <a:ext cx="294588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a:t>
            </a:r>
          </a:p>
        </p:txBody>
      </p:sp>
      <mc:AlternateContent xmlns:mc="http://schemas.openxmlformats.org/markup-compatibility/2006" xmlns:p14="http://schemas.microsoft.com/office/powerpoint/2010/main">
        <mc:Choice Requires="p14">
          <p:contentPart p14:bwMode="auto" r:id="rId2">
            <p14:nvContentPartPr>
              <p14:cNvPr id="65" name="Ink 64"/>
              <p14:cNvContentPartPr/>
              <p14:nvPr/>
            </p14:nvContentPartPr>
            <p14:xfrm>
              <a:off x="4472400" y="332673"/>
              <a:ext cx="360" cy="360"/>
            </p14:xfrm>
          </p:contentPart>
        </mc:Choice>
        <mc:Fallback xmlns="">
          <p:pic>
            <p:nvPicPr>
              <p:cNvPr id="65" name="Ink 64"/>
              <p:cNvPicPr/>
              <p:nvPr/>
            </p:nvPicPr>
            <p:blipFill>
              <a:blip r:embed="rId3"/>
              <a:stretch>
                <a:fillRect/>
              </a:stretch>
            </p:blipFill>
            <p:spPr>
              <a:xfrm>
                <a:off x="4455480" y="315753"/>
                <a:ext cx="34200" cy="34200"/>
              </a:xfrm>
              <a:prstGeom prst="rect">
                <a:avLst/>
              </a:prstGeom>
            </p:spPr>
          </p:pic>
        </mc:Fallback>
      </mc:AlternateContent>
      <p:pic>
        <p:nvPicPr>
          <p:cNvPr id="2" name="Picture 1">
            <a:extLst>
              <a:ext uri="{FF2B5EF4-FFF2-40B4-BE49-F238E27FC236}">
                <a16:creationId xmlns:a16="http://schemas.microsoft.com/office/drawing/2014/main" id="{4934BFBF-E40D-8210-FD1C-3C2ABE46D1F4}"/>
              </a:ext>
            </a:extLst>
          </p:cNvPr>
          <p:cNvPicPr>
            <a:picLocks noChangeAspect="1"/>
          </p:cNvPicPr>
          <p:nvPr/>
        </p:nvPicPr>
        <p:blipFill rotWithShape="1">
          <a:blip r:embed="rId4"/>
          <a:srcRect b="56495"/>
          <a:stretch/>
        </p:blipFill>
        <p:spPr>
          <a:xfrm>
            <a:off x="296261" y="751173"/>
            <a:ext cx="7611537" cy="762569"/>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1B4528-5226-820B-55F8-F1CEB737FD09}"/>
                  </a:ext>
                </a:extLst>
              </p:cNvPr>
              <p:cNvSpPr txBox="1"/>
              <p:nvPr/>
            </p:nvSpPr>
            <p:spPr>
              <a:xfrm>
                <a:off x="147641" y="1658519"/>
                <a:ext cx="5636632" cy="461665"/>
              </a:xfrm>
              <a:prstGeom prst="rect">
                <a:avLst/>
              </a:prstGeom>
              <a:noFill/>
            </p:spPr>
            <p:txBody>
              <a:bodyPr wrap="square" rtlCol="0">
                <a:spAutoFit/>
              </a:bodyPr>
              <a:lstStyle/>
              <a:p>
                <a:r>
                  <a:rPr lang="en-AU" sz="2400" b="0" dirty="0">
                    <a:solidFill>
                      <a:srgbClr val="215381"/>
                    </a:solidFill>
                  </a:rPr>
                  <a:t>a) </a:t>
                </a:r>
                <a14:m>
                  <m:oMath xmlns:m="http://schemas.openxmlformats.org/officeDocument/2006/math">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𝐴</m:t>
                        </m:r>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𝐵</m:t>
                        </m:r>
                      </m:e>
                    </m:d>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𝐴</m:t>
                        </m:r>
                        <m:r>
                          <a:rPr lang="en-AU" sz="2400" b="0" i="1" smtClean="0">
                            <a:solidFill>
                              <a:srgbClr val="215381"/>
                            </a:solidFill>
                            <a:latin typeface="Cambria Math" panose="02040503050406030204" pitchFamily="18" charset="0"/>
                          </a:rPr>
                          <m:t>∩</m:t>
                        </m:r>
                        <m:sSup>
                          <m:sSupPr>
                            <m:ctrlPr>
                              <a:rPr lang="en-AU" sz="2400" b="0" i="1" smtClean="0">
                                <a:solidFill>
                                  <a:srgbClr val="215381"/>
                                </a:solidFill>
                                <a:latin typeface="Cambria Math" panose="02040503050406030204" pitchFamily="18" charset="0"/>
                              </a:rPr>
                            </m:ctrlPr>
                          </m:sSupPr>
                          <m:e>
                            <m:r>
                              <a:rPr lang="en-AU" sz="2400" b="0" i="1" smtClean="0">
                                <a:solidFill>
                                  <a:srgbClr val="215381"/>
                                </a:solidFill>
                                <a:latin typeface="Cambria Math" panose="02040503050406030204" pitchFamily="18" charset="0"/>
                              </a:rPr>
                              <m:t>𝐵</m:t>
                            </m:r>
                          </m:e>
                          <m:sup>
                            <m:r>
                              <a:rPr lang="en-AU" sz="2400" b="0" i="1" smtClean="0">
                                <a:solidFill>
                                  <a:srgbClr val="215381"/>
                                </a:solidFill>
                                <a:latin typeface="Cambria Math" panose="02040503050406030204" pitchFamily="18" charset="0"/>
                              </a:rPr>
                              <m:t>′</m:t>
                            </m:r>
                          </m:sup>
                        </m:sSup>
                      </m:e>
                    </m:d>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𝑃</m:t>
                    </m:r>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𝐴</m:t>
                    </m:r>
                    <m:r>
                      <a:rPr lang="en-AU" sz="2400" b="0" i="1" smtClean="0">
                        <a:solidFill>
                          <a:srgbClr val="215381"/>
                        </a:solidFill>
                        <a:latin typeface="Cambria Math" panose="02040503050406030204" pitchFamily="18" charset="0"/>
                      </a:rPr>
                      <m:t>)</m:t>
                    </m:r>
                  </m:oMath>
                </a14:m>
                <a:endParaRPr lang="en-AU" sz="2400" dirty="0">
                  <a:solidFill>
                    <a:srgbClr val="215381"/>
                  </a:solidFill>
                </a:endParaRPr>
              </a:p>
            </p:txBody>
          </p:sp>
        </mc:Choice>
        <mc:Fallback xmlns="">
          <p:sp>
            <p:nvSpPr>
              <p:cNvPr id="11" name="TextBox 10">
                <a:extLst>
                  <a:ext uri="{FF2B5EF4-FFF2-40B4-BE49-F238E27FC236}">
                    <a16:creationId xmlns:a16="http://schemas.microsoft.com/office/drawing/2014/main" id="{891B4528-5226-820B-55F8-F1CEB737FD09}"/>
                  </a:ext>
                </a:extLst>
              </p:cNvPr>
              <p:cNvSpPr txBox="1">
                <a:spLocks noRot="1" noChangeAspect="1" noMove="1" noResize="1" noEditPoints="1" noAdjustHandles="1" noChangeArrowheads="1" noChangeShapeType="1" noTextEdit="1"/>
              </p:cNvSpPr>
              <p:nvPr/>
            </p:nvSpPr>
            <p:spPr>
              <a:xfrm>
                <a:off x="147641" y="1658519"/>
                <a:ext cx="5636632" cy="461665"/>
              </a:xfrm>
              <a:prstGeom prst="rect">
                <a:avLst/>
              </a:prstGeom>
              <a:blipFill>
                <a:blip r:embed="rId5"/>
                <a:stretch>
                  <a:fillRect l="-1622" t="-10526" b="-2894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B45C215-8E05-C229-B4F9-C4C4F4E24818}"/>
                  </a:ext>
                </a:extLst>
              </p:cNvPr>
              <p:cNvSpPr txBox="1"/>
              <p:nvPr/>
            </p:nvSpPr>
            <p:spPr>
              <a:xfrm>
                <a:off x="1283714" y="2184755"/>
                <a:ext cx="5636632" cy="461665"/>
              </a:xfrm>
              <a:prstGeom prst="rect">
                <a:avLst/>
              </a:prstGeom>
              <a:noFill/>
            </p:spPr>
            <p:txBody>
              <a:bodyPr wrap="square" rtlCol="0">
                <a:spAutoFit/>
              </a:bodyPr>
              <a:lstStyle/>
              <a:p>
                <a:r>
                  <a:rPr lang="en-AU" sz="2400" b="0" dirty="0">
                    <a:solidFill>
                      <a:srgbClr val="215381"/>
                    </a:solidFill>
                  </a:rPr>
                  <a:t> </a:t>
                </a:r>
                <a14:m>
                  <m:oMath xmlns:m="http://schemas.openxmlformats.org/officeDocument/2006/math">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𝐴</m:t>
                        </m:r>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𝐵</m:t>
                        </m:r>
                      </m:e>
                    </m:d>
                    <m:r>
                      <a:rPr lang="en-AU" sz="2400" b="0" i="1" smtClean="0">
                        <a:solidFill>
                          <a:srgbClr val="215381"/>
                        </a:solidFill>
                        <a:latin typeface="Cambria Math" panose="02040503050406030204" pitchFamily="18" charset="0"/>
                      </a:rPr>
                      <m:t>+0.4=0.6</m:t>
                    </m:r>
                  </m:oMath>
                </a14:m>
                <a:endParaRPr lang="en-AU" sz="2400" dirty="0">
                  <a:solidFill>
                    <a:srgbClr val="215381"/>
                  </a:solidFill>
                </a:endParaRPr>
              </a:p>
            </p:txBody>
          </p:sp>
        </mc:Choice>
        <mc:Fallback xmlns="">
          <p:sp>
            <p:nvSpPr>
              <p:cNvPr id="12" name="TextBox 11">
                <a:extLst>
                  <a:ext uri="{FF2B5EF4-FFF2-40B4-BE49-F238E27FC236}">
                    <a16:creationId xmlns:a16="http://schemas.microsoft.com/office/drawing/2014/main" id="{0B45C215-8E05-C229-B4F9-C4C4F4E24818}"/>
                  </a:ext>
                </a:extLst>
              </p:cNvPr>
              <p:cNvSpPr txBox="1">
                <a:spLocks noRot="1" noChangeAspect="1" noMove="1" noResize="1" noEditPoints="1" noAdjustHandles="1" noChangeArrowheads="1" noChangeShapeType="1" noTextEdit="1"/>
              </p:cNvSpPr>
              <p:nvPr/>
            </p:nvSpPr>
            <p:spPr>
              <a:xfrm>
                <a:off x="1283714" y="2184755"/>
                <a:ext cx="5636632" cy="461665"/>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3F50563-654B-C42F-D4A2-998C2854CE61}"/>
                  </a:ext>
                </a:extLst>
              </p:cNvPr>
              <p:cNvSpPr txBox="1"/>
              <p:nvPr/>
            </p:nvSpPr>
            <p:spPr>
              <a:xfrm>
                <a:off x="2024932" y="2773504"/>
                <a:ext cx="3011195" cy="461665"/>
              </a:xfrm>
              <a:prstGeom prst="rect">
                <a:avLst/>
              </a:prstGeom>
              <a:noFill/>
            </p:spPr>
            <p:txBody>
              <a:bodyPr wrap="square" rtlCol="0">
                <a:spAutoFit/>
              </a:bodyPr>
              <a:lstStyle/>
              <a:p>
                <a:r>
                  <a:rPr lang="en-AU" sz="2400" b="0" dirty="0">
                    <a:solidFill>
                      <a:srgbClr val="215381"/>
                    </a:solidFill>
                  </a:rPr>
                  <a:t> </a:t>
                </a:r>
                <a14:m>
                  <m:oMath xmlns:m="http://schemas.openxmlformats.org/officeDocument/2006/math">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𝐴</m:t>
                        </m:r>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𝐵</m:t>
                        </m:r>
                      </m:e>
                    </m:d>
                    <m:r>
                      <a:rPr lang="en-AU" sz="2400" b="0" i="1" smtClean="0">
                        <a:solidFill>
                          <a:srgbClr val="215381"/>
                        </a:solidFill>
                        <a:latin typeface="Cambria Math" panose="02040503050406030204" pitchFamily="18" charset="0"/>
                      </a:rPr>
                      <m:t>=0.2</m:t>
                    </m:r>
                  </m:oMath>
                </a14:m>
                <a:endParaRPr lang="en-AU" sz="2400" dirty="0">
                  <a:solidFill>
                    <a:srgbClr val="215381"/>
                  </a:solidFill>
                </a:endParaRPr>
              </a:p>
            </p:txBody>
          </p:sp>
        </mc:Choice>
        <mc:Fallback xmlns="">
          <p:sp>
            <p:nvSpPr>
              <p:cNvPr id="14" name="TextBox 13">
                <a:extLst>
                  <a:ext uri="{FF2B5EF4-FFF2-40B4-BE49-F238E27FC236}">
                    <a16:creationId xmlns:a16="http://schemas.microsoft.com/office/drawing/2014/main" id="{03F50563-654B-C42F-D4A2-998C2854CE61}"/>
                  </a:ext>
                </a:extLst>
              </p:cNvPr>
              <p:cNvSpPr txBox="1">
                <a:spLocks noRot="1" noChangeAspect="1" noMove="1" noResize="1" noEditPoints="1" noAdjustHandles="1" noChangeArrowheads="1" noChangeShapeType="1" noTextEdit="1"/>
              </p:cNvSpPr>
              <p:nvPr/>
            </p:nvSpPr>
            <p:spPr>
              <a:xfrm>
                <a:off x="2024932" y="2773504"/>
                <a:ext cx="3011195" cy="461665"/>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A8632DC-4503-2EB2-421B-EF8FBB126678}"/>
                  </a:ext>
                </a:extLst>
              </p:cNvPr>
              <p:cNvSpPr txBox="1"/>
              <p:nvPr/>
            </p:nvSpPr>
            <p:spPr>
              <a:xfrm>
                <a:off x="85869" y="3622832"/>
                <a:ext cx="3343704" cy="680699"/>
              </a:xfrm>
              <a:prstGeom prst="rect">
                <a:avLst/>
              </a:prstGeom>
              <a:noFill/>
            </p:spPr>
            <p:txBody>
              <a:bodyPr wrap="square" rtlCol="0">
                <a:spAutoFit/>
              </a:bodyPr>
              <a:lstStyle/>
              <a:p>
                <a:r>
                  <a:rPr lang="en-AU" sz="2400" dirty="0">
                    <a:solidFill>
                      <a:srgbClr val="215381"/>
                    </a:solidFill>
                  </a:rPr>
                  <a:t>b</a:t>
                </a:r>
                <a:r>
                  <a:rPr lang="en-AU" sz="2400" b="0" dirty="0">
                    <a:solidFill>
                      <a:srgbClr val="215381"/>
                    </a:solidFill>
                  </a:rPr>
                  <a:t>) </a:t>
                </a:r>
                <a14:m>
                  <m:oMath xmlns:m="http://schemas.openxmlformats.org/officeDocument/2006/math">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𝐴</m:t>
                        </m:r>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𝐵</m:t>
                        </m:r>
                      </m:e>
                    </m:d>
                    <m:r>
                      <a:rPr lang="en-AU" sz="2400" b="0" i="1" smtClean="0">
                        <a:solidFill>
                          <a:srgbClr val="215381"/>
                        </a:solidFill>
                        <a:latin typeface="Cambria Math" panose="02040503050406030204" pitchFamily="18" charset="0"/>
                      </a:rPr>
                      <m:t>=</m:t>
                    </m:r>
                    <m:f>
                      <m:fPr>
                        <m:ctrlPr>
                          <a:rPr lang="en-AU" sz="2400" b="0" i="1" smtClean="0">
                            <a:solidFill>
                              <a:srgbClr val="215381"/>
                            </a:solidFill>
                            <a:latin typeface="Cambria Math" panose="02040503050406030204" pitchFamily="18" charset="0"/>
                          </a:rPr>
                        </m:ctrlPr>
                      </m:fPr>
                      <m:num>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𝐴</m:t>
                            </m:r>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𝐵</m:t>
                            </m:r>
                          </m:e>
                        </m:d>
                      </m:num>
                      <m:den>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𝐵</m:t>
                            </m:r>
                          </m:e>
                        </m:d>
                      </m:den>
                    </m:f>
                  </m:oMath>
                </a14:m>
                <a:endParaRPr lang="en-AU" sz="2400" dirty="0">
                  <a:solidFill>
                    <a:srgbClr val="215381"/>
                  </a:solidFill>
                </a:endParaRPr>
              </a:p>
            </p:txBody>
          </p:sp>
        </mc:Choice>
        <mc:Fallback xmlns="">
          <p:sp>
            <p:nvSpPr>
              <p:cNvPr id="15" name="TextBox 14">
                <a:extLst>
                  <a:ext uri="{FF2B5EF4-FFF2-40B4-BE49-F238E27FC236}">
                    <a16:creationId xmlns:a16="http://schemas.microsoft.com/office/drawing/2014/main" id="{EA8632DC-4503-2EB2-421B-EF8FBB126678}"/>
                  </a:ext>
                </a:extLst>
              </p:cNvPr>
              <p:cNvSpPr txBox="1">
                <a:spLocks noRot="1" noChangeAspect="1" noMove="1" noResize="1" noEditPoints="1" noAdjustHandles="1" noChangeArrowheads="1" noChangeShapeType="1" noTextEdit="1"/>
              </p:cNvSpPr>
              <p:nvPr/>
            </p:nvSpPr>
            <p:spPr>
              <a:xfrm>
                <a:off x="85869" y="3622832"/>
                <a:ext cx="3343704" cy="680699"/>
              </a:xfrm>
              <a:prstGeom prst="rect">
                <a:avLst/>
              </a:prstGeom>
              <a:blipFill>
                <a:blip r:embed="rId8"/>
                <a:stretch>
                  <a:fillRect l="-2732" b="-267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FABB62A-4F19-578B-6938-4DC7239ACFE2}"/>
                  </a:ext>
                </a:extLst>
              </p:cNvPr>
              <p:cNvSpPr txBox="1"/>
              <p:nvPr/>
            </p:nvSpPr>
            <p:spPr>
              <a:xfrm>
                <a:off x="265405" y="4355910"/>
                <a:ext cx="3343704" cy="6705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m:t>
                      </m:r>
                      <m:f>
                        <m:fPr>
                          <m:ctrlPr>
                            <a:rPr lang="en-AU" sz="2000" b="0" i="1" smtClean="0">
                              <a:solidFill>
                                <a:srgbClr val="215381"/>
                              </a:solidFill>
                              <a:latin typeface="Cambria Math" panose="02040503050406030204" pitchFamily="18" charset="0"/>
                            </a:rPr>
                          </m:ctrlPr>
                        </m:fPr>
                        <m:num>
                          <m:r>
                            <a:rPr lang="en-AU" sz="2000" b="0" i="1" smtClean="0">
                              <a:solidFill>
                                <a:srgbClr val="215381"/>
                              </a:solidFill>
                              <a:latin typeface="Cambria Math" panose="02040503050406030204" pitchFamily="18" charset="0"/>
                            </a:rPr>
                            <m:t>0.2</m:t>
                          </m:r>
                        </m:num>
                        <m:den>
                          <m:r>
                            <a:rPr lang="en-AU" sz="2000" b="0" i="1" smtClean="0">
                              <a:solidFill>
                                <a:srgbClr val="215381"/>
                              </a:solidFill>
                              <a:latin typeface="Cambria Math" panose="02040503050406030204" pitchFamily="18" charset="0"/>
                            </a:rPr>
                            <m:t>0.54</m:t>
                          </m:r>
                        </m:den>
                      </m:f>
                    </m:oMath>
                  </m:oMathPara>
                </a14:m>
                <a:endParaRPr lang="en-AU" sz="2000" dirty="0">
                  <a:solidFill>
                    <a:srgbClr val="215381"/>
                  </a:solidFill>
                </a:endParaRPr>
              </a:p>
            </p:txBody>
          </p:sp>
        </mc:Choice>
        <mc:Fallback xmlns="">
          <p:sp>
            <p:nvSpPr>
              <p:cNvPr id="16" name="TextBox 15">
                <a:extLst>
                  <a:ext uri="{FF2B5EF4-FFF2-40B4-BE49-F238E27FC236}">
                    <a16:creationId xmlns:a16="http://schemas.microsoft.com/office/drawing/2014/main" id="{FFABB62A-4F19-578B-6938-4DC7239ACFE2}"/>
                  </a:ext>
                </a:extLst>
              </p:cNvPr>
              <p:cNvSpPr txBox="1">
                <a:spLocks noRot="1" noChangeAspect="1" noMove="1" noResize="1" noEditPoints="1" noAdjustHandles="1" noChangeArrowheads="1" noChangeShapeType="1" noTextEdit="1"/>
              </p:cNvSpPr>
              <p:nvPr/>
            </p:nvSpPr>
            <p:spPr>
              <a:xfrm>
                <a:off x="265405" y="4355910"/>
                <a:ext cx="3343704" cy="670568"/>
              </a:xfrm>
              <a:prstGeom prst="rect">
                <a:avLst/>
              </a:prstGeom>
              <a:blipFill>
                <a:blip r:embed="rId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9EC4250-2CF6-E803-29C6-0BCFFFBA931F}"/>
                  </a:ext>
                </a:extLst>
              </p:cNvPr>
              <p:cNvSpPr txBox="1"/>
              <p:nvPr/>
            </p:nvSpPr>
            <p:spPr>
              <a:xfrm>
                <a:off x="147641" y="5199481"/>
                <a:ext cx="3343704" cy="6971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m:t>
                      </m:r>
                      <m:f>
                        <m:fPr>
                          <m:ctrlPr>
                            <a:rPr lang="en-AU" sz="2000" b="0" i="1" smtClean="0">
                              <a:solidFill>
                                <a:srgbClr val="215381"/>
                              </a:solidFill>
                              <a:latin typeface="Cambria Math" panose="02040503050406030204" pitchFamily="18" charset="0"/>
                            </a:rPr>
                          </m:ctrlPr>
                        </m:fPr>
                        <m:num>
                          <m:r>
                            <a:rPr lang="en-AU" sz="2000" b="0" i="1" smtClean="0">
                              <a:solidFill>
                                <a:srgbClr val="215381"/>
                              </a:solidFill>
                              <a:latin typeface="Cambria Math" panose="02040503050406030204" pitchFamily="18" charset="0"/>
                            </a:rPr>
                            <m:t>20</m:t>
                          </m:r>
                        </m:num>
                        <m:den>
                          <m:r>
                            <a:rPr lang="en-AU" sz="2000" b="0" i="1" smtClean="0">
                              <a:solidFill>
                                <a:srgbClr val="215381"/>
                              </a:solidFill>
                              <a:latin typeface="Cambria Math" panose="02040503050406030204" pitchFamily="18" charset="0"/>
                            </a:rPr>
                            <m:t>54</m:t>
                          </m:r>
                        </m:den>
                      </m:f>
                    </m:oMath>
                  </m:oMathPara>
                </a14:m>
                <a:endParaRPr lang="en-AU" sz="2000" dirty="0">
                  <a:solidFill>
                    <a:srgbClr val="215381"/>
                  </a:solidFill>
                </a:endParaRPr>
              </a:p>
            </p:txBody>
          </p:sp>
        </mc:Choice>
        <mc:Fallback xmlns="">
          <p:sp>
            <p:nvSpPr>
              <p:cNvPr id="17" name="TextBox 16">
                <a:extLst>
                  <a:ext uri="{FF2B5EF4-FFF2-40B4-BE49-F238E27FC236}">
                    <a16:creationId xmlns:a16="http://schemas.microsoft.com/office/drawing/2014/main" id="{E9EC4250-2CF6-E803-29C6-0BCFFFBA931F}"/>
                  </a:ext>
                </a:extLst>
              </p:cNvPr>
              <p:cNvSpPr txBox="1">
                <a:spLocks noRot="1" noChangeAspect="1" noMove="1" noResize="1" noEditPoints="1" noAdjustHandles="1" noChangeArrowheads="1" noChangeShapeType="1" noTextEdit="1"/>
              </p:cNvSpPr>
              <p:nvPr/>
            </p:nvSpPr>
            <p:spPr>
              <a:xfrm>
                <a:off x="147641" y="5199481"/>
                <a:ext cx="3343704" cy="697114"/>
              </a:xfrm>
              <a:prstGeom prst="rect">
                <a:avLst/>
              </a:prstGeom>
              <a:blipFill>
                <a:blip r:embed="rId10"/>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F2F2D6A-F4F5-4962-060F-56DB6B96B684}"/>
                  </a:ext>
                </a:extLst>
              </p:cNvPr>
              <p:cNvSpPr txBox="1"/>
              <p:nvPr/>
            </p:nvSpPr>
            <p:spPr>
              <a:xfrm>
                <a:off x="147641" y="5931274"/>
                <a:ext cx="3343704" cy="66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m:t>
                      </m:r>
                      <m:f>
                        <m:fPr>
                          <m:ctrlPr>
                            <a:rPr lang="en-AU" sz="2000" b="0" i="1" smtClean="0">
                              <a:solidFill>
                                <a:srgbClr val="215381"/>
                              </a:solidFill>
                              <a:latin typeface="Cambria Math" panose="02040503050406030204" pitchFamily="18" charset="0"/>
                            </a:rPr>
                          </m:ctrlPr>
                        </m:fPr>
                        <m:num>
                          <m:r>
                            <a:rPr lang="en-AU" sz="2000" b="0" i="1" smtClean="0">
                              <a:solidFill>
                                <a:srgbClr val="215381"/>
                              </a:solidFill>
                              <a:latin typeface="Cambria Math" panose="02040503050406030204" pitchFamily="18" charset="0"/>
                            </a:rPr>
                            <m:t>10</m:t>
                          </m:r>
                        </m:num>
                        <m:den>
                          <m:r>
                            <a:rPr lang="en-AU" sz="2000" b="0" i="1" smtClean="0">
                              <a:solidFill>
                                <a:srgbClr val="215381"/>
                              </a:solidFill>
                              <a:latin typeface="Cambria Math" panose="02040503050406030204" pitchFamily="18" charset="0"/>
                            </a:rPr>
                            <m:t>27</m:t>
                          </m:r>
                        </m:den>
                      </m:f>
                    </m:oMath>
                  </m:oMathPara>
                </a14:m>
                <a:endParaRPr lang="en-AU" sz="2000" dirty="0">
                  <a:solidFill>
                    <a:srgbClr val="215381"/>
                  </a:solidFill>
                </a:endParaRPr>
              </a:p>
            </p:txBody>
          </p:sp>
        </mc:Choice>
        <mc:Fallback xmlns="">
          <p:sp>
            <p:nvSpPr>
              <p:cNvPr id="18" name="TextBox 17">
                <a:extLst>
                  <a:ext uri="{FF2B5EF4-FFF2-40B4-BE49-F238E27FC236}">
                    <a16:creationId xmlns:a16="http://schemas.microsoft.com/office/drawing/2014/main" id="{CF2F2D6A-F4F5-4962-060F-56DB6B96B684}"/>
                  </a:ext>
                </a:extLst>
              </p:cNvPr>
              <p:cNvSpPr txBox="1">
                <a:spLocks noRot="1" noChangeAspect="1" noMove="1" noResize="1" noEditPoints="1" noAdjustHandles="1" noChangeArrowheads="1" noChangeShapeType="1" noTextEdit="1"/>
              </p:cNvSpPr>
              <p:nvPr/>
            </p:nvSpPr>
            <p:spPr>
              <a:xfrm>
                <a:off x="147641" y="5931274"/>
                <a:ext cx="3343704" cy="668516"/>
              </a:xfrm>
              <a:prstGeom prst="rect">
                <a:avLst/>
              </a:prstGeom>
              <a:blipFill>
                <a:blip r:embed="rId11"/>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10BA9BA-4B5C-57F8-F8D7-EDEFBBE35300}"/>
                  </a:ext>
                </a:extLst>
              </p:cNvPr>
              <p:cNvSpPr txBox="1"/>
              <p:nvPr/>
            </p:nvSpPr>
            <p:spPr>
              <a:xfrm>
                <a:off x="6636995" y="1844405"/>
                <a:ext cx="3343704" cy="680699"/>
              </a:xfrm>
              <a:prstGeom prst="rect">
                <a:avLst/>
              </a:prstGeom>
              <a:noFill/>
            </p:spPr>
            <p:txBody>
              <a:bodyPr wrap="square" rtlCol="0">
                <a:spAutoFit/>
              </a:bodyPr>
              <a:lstStyle/>
              <a:p>
                <a:r>
                  <a:rPr lang="en-AU" sz="2400" dirty="0">
                    <a:solidFill>
                      <a:srgbClr val="215381"/>
                    </a:solidFill>
                  </a:rPr>
                  <a:t>c</a:t>
                </a:r>
                <a:r>
                  <a:rPr lang="en-AU" sz="2400" b="0" dirty="0">
                    <a:solidFill>
                      <a:srgbClr val="215381"/>
                    </a:solidFill>
                  </a:rPr>
                  <a:t>) </a:t>
                </a:r>
                <a14:m>
                  <m:oMath xmlns:m="http://schemas.openxmlformats.org/officeDocument/2006/math">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𝐵</m:t>
                        </m:r>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𝐴</m:t>
                        </m:r>
                      </m:e>
                    </m:d>
                    <m:r>
                      <a:rPr lang="en-AU" sz="2400" b="0" i="1" smtClean="0">
                        <a:solidFill>
                          <a:srgbClr val="215381"/>
                        </a:solidFill>
                        <a:latin typeface="Cambria Math" panose="02040503050406030204" pitchFamily="18" charset="0"/>
                      </a:rPr>
                      <m:t>=</m:t>
                    </m:r>
                    <m:f>
                      <m:fPr>
                        <m:ctrlPr>
                          <a:rPr lang="en-AU" sz="2400" b="0" i="1" smtClean="0">
                            <a:solidFill>
                              <a:srgbClr val="215381"/>
                            </a:solidFill>
                            <a:latin typeface="Cambria Math" panose="02040503050406030204" pitchFamily="18" charset="0"/>
                          </a:rPr>
                        </m:ctrlPr>
                      </m:fPr>
                      <m:num>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𝐴</m:t>
                            </m:r>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𝐵</m:t>
                            </m:r>
                          </m:e>
                        </m:d>
                      </m:num>
                      <m:den>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𝐴</m:t>
                            </m:r>
                          </m:e>
                        </m:d>
                      </m:den>
                    </m:f>
                  </m:oMath>
                </a14:m>
                <a:endParaRPr lang="en-AU" sz="2400" dirty="0">
                  <a:solidFill>
                    <a:srgbClr val="215381"/>
                  </a:solidFill>
                </a:endParaRPr>
              </a:p>
            </p:txBody>
          </p:sp>
        </mc:Choice>
        <mc:Fallback xmlns="">
          <p:sp>
            <p:nvSpPr>
              <p:cNvPr id="19" name="TextBox 18">
                <a:extLst>
                  <a:ext uri="{FF2B5EF4-FFF2-40B4-BE49-F238E27FC236}">
                    <a16:creationId xmlns:a16="http://schemas.microsoft.com/office/drawing/2014/main" id="{A10BA9BA-4B5C-57F8-F8D7-EDEFBBE35300}"/>
                  </a:ext>
                </a:extLst>
              </p:cNvPr>
              <p:cNvSpPr txBox="1">
                <a:spLocks noRot="1" noChangeAspect="1" noMove="1" noResize="1" noEditPoints="1" noAdjustHandles="1" noChangeArrowheads="1" noChangeShapeType="1" noTextEdit="1"/>
              </p:cNvSpPr>
              <p:nvPr/>
            </p:nvSpPr>
            <p:spPr>
              <a:xfrm>
                <a:off x="6636995" y="1844405"/>
                <a:ext cx="3343704" cy="680699"/>
              </a:xfrm>
              <a:prstGeom prst="rect">
                <a:avLst/>
              </a:prstGeom>
              <a:blipFill>
                <a:blip r:embed="rId12"/>
                <a:stretch>
                  <a:fillRect l="-2920" b="-360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AC2D47B-0C0E-4BC4-FBCA-0783A99AF759}"/>
                  </a:ext>
                </a:extLst>
              </p:cNvPr>
              <p:cNvSpPr txBox="1"/>
              <p:nvPr/>
            </p:nvSpPr>
            <p:spPr>
              <a:xfrm>
                <a:off x="6823364" y="2589675"/>
                <a:ext cx="3343704" cy="6705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m:t>
                      </m:r>
                      <m:f>
                        <m:fPr>
                          <m:ctrlPr>
                            <a:rPr lang="en-AU" sz="2000" b="0" i="1" smtClean="0">
                              <a:solidFill>
                                <a:srgbClr val="215381"/>
                              </a:solidFill>
                              <a:latin typeface="Cambria Math" panose="02040503050406030204" pitchFamily="18" charset="0"/>
                            </a:rPr>
                          </m:ctrlPr>
                        </m:fPr>
                        <m:num>
                          <m:r>
                            <a:rPr lang="en-AU" sz="2000" b="0" i="1" smtClean="0">
                              <a:solidFill>
                                <a:srgbClr val="215381"/>
                              </a:solidFill>
                              <a:latin typeface="Cambria Math" panose="02040503050406030204" pitchFamily="18" charset="0"/>
                            </a:rPr>
                            <m:t>0.2</m:t>
                          </m:r>
                        </m:num>
                        <m:den>
                          <m:r>
                            <a:rPr lang="en-AU" sz="2000" b="0" i="1" smtClean="0">
                              <a:solidFill>
                                <a:srgbClr val="215381"/>
                              </a:solidFill>
                              <a:latin typeface="Cambria Math" panose="02040503050406030204" pitchFamily="18" charset="0"/>
                            </a:rPr>
                            <m:t>0.6</m:t>
                          </m:r>
                        </m:den>
                      </m:f>
                    </m:oMath>
                  </m:oMathPara>
                </a14:m>
                <a:endParaRPr lang="en-AU" sz="2000" dirty="0">
                  <a:solidFill>
                    <a:srgbClr val="215381"/>
                  </a:solidFill>
                </a:endParaRPr>
              </a:p>
            </p:txBody>
          </p:sp>
        </mc:Choice>
        <mc:Fallback xmlns="">
          <p:sp>
            <p:nvSpPr>
              <p:cNvPr id="21" name="TextBox 20">
                <a:extLst>
                  <a:ext uri="{FF2B5EF4-FFF2-40B4-BE49-F238E27FC236}">
                    <a16:creationId xmlns:a16="http://schemas.microsoft.com/office/drawing/2014/main" id="{1AC2D47B-0C0E-4BC4-FBCA-0783A99AF759}"/>
                  </a:ext>
                </a:extLst>
              </p:cNvPr>
              <p:cNvSpPr txBox="1">
                <a:spLocks noRot="1" noChangeAspect="1" noMove="1" noResize="1" noEditPoints="1" noAdjustHandles="1" noChangeArrowheads="1" noChangeShapeType="1" noTextEdit="1"/>
              </p:cNvSpPr>
              <p:nvPr/>
            </p:nvSpPr>
            <p:spPr>
              <a:xfrm>
                <a:off x="6823364" y="2589675"/>
                <a:ext cx="3343704" cy="670568"/>
              </a:xfrm>
              <a:prstGeom prst="rect">
                <a:avLst/>
              </a:prstGeom>
              <a:blipFill>
                <a:blip r:embed="rId1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90F3D4C-A43C-6B1B-946A-BD0BD25EF1DE}"/>
                  </a:ext>
                </a:extLst>
              </p:cNvPr>
              <p:cNvSpPr txBox="1"/>
              <p:nvPr/>
            </p:nvSpPr>
            <p:spPr>
              <a:xfrm>
                <a:off x="6823364" y="3324814"/>
                <a:ext cx="3343704" cy="6705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m:t>
                      </m:r>
                      <m:f>
                        <m:fPr>
                          <m:ctrlPr>
                            <a:rPr lang="en-AU" sz="2000" b="0" i="1" smtClean="0">
                              <a:solidFill>
                                <a:srgbClr val="215381"/>
                              </a:solidFill>
                              <a:latin typeface="Cambria Math" panose="02040503050406030204" pitchFamily="18" charset="0"/>
                            </a:rPr>
                          </m:ctrlPr>
                        </m:fPr>
                        <m:num>
                          <m:r>
                            <a:rPr lang="en-AU" sz="2000" b="0" i="1" smtClean="0">
                              <a:solidFill>
                                <a:srgbClr val="215381"/>
                              </a:solidFill>
                              <a:latin typeface="Cambria Math" panose="02040503050406030204" pitchFamily="18" charset="0"/>
                            </a:rPr>
                            <m:t>1</m:t>
                          </m:r>
                        </m:num>
                        <m:den>
                          <m:r>
                            <a:rPr lang="en-AU" sz="2000" b="0" i="1" smtClean="0">
                              <a:solidFill>
                                <a:srgbClr val="215381"/>
                              </a:solidFill>
                              <a:latin typeface="Cambria Math" panose="02040503050406030204" pitchFamily="18" charset="0"/>
                            </a:rPr>
                            <m:t>3</m:t>
                          </m:r>
                        </m:den>
                      </m:f>
                    </m:oMath>
                  </m:oMathPara>
                </a14:m>
                <a:endParaRPr lang="en-AU" sz="2000" dirty="0">
                  <a:solidFill>
                    <a:srgbClr val="215381"/>
                  </a:solidFill>
                </a:endParaRPr>
              </a:p>
            </p:txBody>
          </p:sp>
        </mc:Choice>
        <mc:Fallback xmlns="">
          <p:sp>
            <p:nvSpPr>
              <p:cNvPr id="22" name="TextBox 21">
                <a:extLst>
                  <a:ext uri="{FF2B5EF4-FFF2-40B4-BE49-F238E27FC236}">
                    <a16:creationId xmlns:a16="http://schemas.microsoft.com/office/drawing/2014/main" id="{390F3D4C-A43C-6B1B-946A-BD0BD25EF1DE}"/>
                  </a:ext>
                </a:extLst>
              </p:cNvPr>
              <p:cNvSpPr txBox="1">
                <a:spLocks noRot="1" noChangeAspect="1" noMove="1" noResize="1" noEditPoints="1" noAdjustHandles="1" noChangeArrowheads="1" noChangeShapeType="1" noTextEdit="1"/>
              </p:cNvSpPr>
              <p:nvPr/>
            </p:nvSpPr>
            <p:spPr>
              <a:xfrm>
                <a:off x="6823364" y="3324814"/>
                <a:ext cx="3343704" cy="670568"/>
              </a:xfrm>
              <a:prstGeom prst="rect">
                <a:avLst/>
              </a:prstGeom>
              <a:blipFill>
                <a:blip r:embed="rId1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81820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5" grpId="0"/>
      <p:bldP spid="16" grpId="0"/>
      <p:bldP spid="17" grpId="0"/>
      <p:bldP spid="18" grpId="0"/>
      <p:bldP spid="19"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9EBEE264-396E-4E54-8000-6F24F770F99A}"/>
              </a:ext>
            </a:extLst>
          </p:cNvPr>
          <p:cNvSpPr txBox="1"/>
          <p:nvPr/>
        </p:nvSpPr>
        <p:spPr>
          <a:xfrm>
            <a:off x="0" y="-6605"/>
            <a:ext cx="294588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a:t>
            </a:r>
          </a:p>
        </p:txBody>
      </p:sp>
      <p:pic>
        <p:nvPicPr>
          <p:cNvPr id="2" name="Picture 1"/>
          <p:cNvPicPr>
            <a:picLocks noChangeAspect="1"/>
          </p:cNvPicPr>
          <p:nvPr/>
        </p:nvPicPr>
        <p:blipFill>
          <a:blip r:embed="rId2"/>
          <a:stretch>
            <a:fillRect/>
          </a:stretch>
        </p:blipFill>
        <p:spPr>
          <a:xfrm>
            <a:off x="48910" y="709710"/>
            <a:ext cx="6487430" cy="1648055"/>
          </a:xfrm>
          <a:prstGeom prst="rect">
            <a:avLst/>
          </a:prstGeom>
        </p:spPr>
      </p:pic>
      <mc:AlternateContent xmlns:mc="http://schemas.openxmlformats.org/markup-compatibility/2006" xmlns:p14="http://schemas.microsoft.com/office/powerpoint/2010/main">
        <mc:Choice Requires="p14">
          <p:contentPart p14:bwMode="auto" r:id="rId3">
            <p14:nvContentPartPr>
              <p14:cNvPr id="23" name="Ink 22"/>
              <p14:cNvContentPartPr/>
              <p14:nvPr/>
            </p14:nvContentPartPr>
            <p14:xfrm>
              <a:off x="4472400" y="332673"/>
              <a:ext cx="360" cy="360"/>
            </p14:xfrm>
          </p:contentPart>
        </mc:Choice>
        <mc:Fallback xmlns="">
          <p:pic>
            <p:nvPicPr>
              <p:cNvPr id="23" name="Ink 22"/>
              <p:cNvPicPr/>
              <p:nvPr/>
            </p:nvPicPr>
            <p:blipFill>
              <a:blip r:embed="rId6"/>
              <a:stretch>
                <a:fillRect/>
              </a:stretch>
            </p:blipFill>
            <p:spPr>
              <a:xfrm>
                <a:off x="4455480" y="315753"/>
                <a:ext cx="34200" cy="34200"/>
              </a:xfrm>
              <a:prstGeom prst="rect">
                <a:avLst/>
              </a:prstGeom>
            </p:spPr>
          </p:pic>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AB571D2-D168-DA2B-0E13-D321E983A6FC}"/>
                  </a:ext>
                </a:extLst>
              </p:cNvPr>
              <p:cNvSpPr txBox="1"/>
              <p:nvPr/>
            </p:nvSpPr>
            <p:spPr>
              <a:xfrm>
                <a:off x="434307" y="2748301"/>
                <a:ext cx="3343704" cy="680699"/>
              </a:xfrm>
              <a:prstGeom prst="rect">
                <a:avLst/>
              </a:prstGeom>
              <a:noFill/>
            </p:spPr>
            <p:txBody>
              <a:bodyPr wrap="square" rtlCol="0">
                <a:spAutoFit/>
              </a:bodyPr>
              <a:lstStyle/>
              <a:p>
                <a:r>
                  <a:rPr lang="en-AU" sz="2400" dirty="0">
                    <a:solidFill>
                      <a:srgbClr val="215381"/>
                    </a:solidFill>
                  </a:rPr>
                  <a:t>a</a:t>
                </a:r>
                <a:r>
                  <a:rPr lang="en-AU" sz="2400" b="0" dirty="0">
                    <a:solidFill>
                      <a:srgbClr val="215381"/>
                    </a:solidFill>
                  </a:rPr>
                  <a:t>) </a:t>
                </a:r>
                <a14:m>
                  <m:oMath xmlns:m="http://schemas.openxmlformats.org/officeDocument/2006/math">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𝐵</m:t>
                        </m:r>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𝐴</m:t>
                        </m:r>
                      </m:e>
                    </m:d>
                    <m:r>
                      <a:rPr lang="en-AU" sz="2400" b="0" i="1" smtClean="0">
                        <a:solidFill>
                          <a:srgbClr val="215381"/>
                        </a:solidFill>
                        <a:latin typeface="Cambria Math" panose="02040503050406030204" pitchFamily="18" charset="0"/>
                      </a:rPr>
                      <m:t>=</m:t>
                    </m:r>
                    <m:f>
                      <m:fPr>
                        <m:ctrlPr>
                          <a:rPr lang="en-AU" sz="2400" b="0" i="1" smtClean="0">
                            <a:solidFill>
                              <a:srgbClr val="215381"/>
                            </a:solidFill>
                            <a:latin typeface="Cambria Math" panose="02040503050406030204" pitchFamily="18" charset="0"/>
                          </a:rPr>
                        </m:ctrlPr>
                      </m:fPr>
                      <m:num>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𝐵</m:t>
                            </m:r>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𝐴</m:t>
                            </m:r>
                          </m:e>
                        </m:d>
                      </m:num>
                      <m:den>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𝐴</m:t>
                            </m:r>
                          </m:e>
                        </m:d>
                      </m:den>
                    </m:f>
                  </m:oMath>
                </a14:m>
                <a:endParaRPr lang="en-AU" sz="2400" dirty="0">
                  <a:solidFill>
                    <a:srgbClr val="215381"/>
                  </a:solidFill>
                </a:endParaRPr>
              </a:p>
            </p:txBody>
          </p:sp>
        </mc:Choice>
        <mc:Fallback xmlns="">
          <p:sp>
            <p:nvSpPr>
              <p:cNvPr id="11" name="TextBox 10">
                <a:extLst>
                  <a:ext uri="{FF2B5EF4-FFF2-40B4-BE49-F238E27FC236}">
                    <a16:creationId xmlns:a16="http://schemas.microsoft.com/office/drawing/2014/main" id="{DAB571D2-D168-DA2B-0E13-D321E983A6FC}"/>
                  </a:ext>
                </a:extLst>
              </p:cNvPr>
              <p:cNvSpPr txBox="1">
                <a:spLocks noRot="1" noChangeAspect="1" noMove="1" noResize="1" noEditPoints="1" noAdjustHandles="1" noChangeArrowheads="1" noChangeShapeType="1" noTextEdit="1"/>
              </p:cNvSpPr>
              <p:nvPr/>
            </p:nvSpPr>
            <p:spPr>
              <a:xfrm>
                <a:off x="434307" y="2748301"/>
                <a:ext cx="3343704" cy="680699"/>
              </a:xfrm>
              <a:prstGeom prst="rect">
                <a:avLst/>
              </a:prstGeom>
              <a:blipFill>
                <a:blip r:embed="rId7"/>
                <a:stretch>
                  <a:fillRect l="-2732" b="-267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99AA847-8A3A-1E03-34E1-6326CF8B51AA}"/>
                  </a:ext>
                </a:extLst>
              </p:cNvPr>
              <p:cNvSpPr txBox="1"/>
              <p:nvPr/>
            </p:nvSpPr>
            <p:spPr>
              <a:xfrm>
                <a:off x="620676" y="3493571"/>
                <a:ext cx="3343704" cy="6705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m:t>
                      </m:r>
                      <m:f>
                        <m:fPr>
                          <m:ctrlPr>
                            <a:rPr lang="en-AU" sz="2000" b="0" i="1" smtClean="0">
                              <a:solidFill>
                                <a:srgbClr val="215381"/>
                              </a:solidFill>
                              <a:latin typeface="Cambria Math" panose="02040503050406030204" pitchFamily="18" charset="0"/>
                            </a:rPr>
                          </m:ctrlPr>
                        </m:fPr>
                        <m:num>
                          <m:r>
                            <a:rPr lang="en-AU" sz="2000" b="0" i="1" smtClean="0">
                              <a:solidFill>
                                <a:srgbClr val="215381"/>
                              </a:solidFill>
                              <a:latin typeface="Cambria Math" panose="02040503050406030204" pitchFamily="18" charset="0"/>
                            </a:rPr>
                            <m:t>0.4</m:t>
                          </m:r>
                        </m:num>
                        <m:den>
                          <m:r>
                            <a:rPr lang="en-AU" sz="2000" b="0" i="1" smtClean="0">
                              <a:solidFill>
                                <a:srgbClr val="215381"/>
                              </a:solidFill>
                              <a:latin typeface="Cambria Math" panose="02040503050406030204" pitchFamily="18" charset="0"/>
                            </a:rPr>
                            <m:t>0.7</m:t>
                          </m:r>
                        </m:den>
                      </m:f>
                      <m:r>
                        <a:rPr lang="en-AU" sz="2000" b="0" i="1" smtClean="0">
                          <a:solidFill>
                            <a:srgbClr val="215381"/>
                          </a:solidFill>
                          <a:latin typeface="Cambria Math" panose="02040503050406030204" pitchFamily="18" charset="0"/>
                        </a:rPr>
                        <m:t>=</m:t>
                      </m:r>
                      <m:f>
                        <m:fPr>
                          <m:ctrlPr>
                            <a:rPr lang="en-AU" sz="2000" b="0" i="1" smtClean="0">
                              <a:solidFill>
                                <a:srgbClr val="215381"/>
                              </a:solidFill>
                              <a:latin typeface="Cambria Math" panose="02040503050406030204" pitchFamily="18" charset="0"/>
                            </a:rPr>
                          </m:ctrlPr>
                        </m:fPr>
                        <m:num>
                          <m:r>
                            <a:rPr lang="en-AU" sz="2000" b="0" i="1" smtClean="0">
                              <a:solidFill>
                                <a:srgbClr val="215381"/>
                              </a:solidFill>
                              <a:latin typeface="Cambria Math" panose="02040503050406030204" pitchFamily="18" charset="0"/>
                            </a:rPr>
                            <m:t>4</m:t>
                          </m:r>
                        </m:num>
                        <m:den>
                          <m:r>
                            <a:rPr lang="en-AU" sz="2000" b="0" i="1" smtClean="0">
                              <a:solidFill>
                                <a:srgbClr val="215381"/>
                              </a:solidFill>
                              <a:latin typeface="Cambria Math" panose="02040503050406030204" pitchFamily="18" charset="0"/>
                            </a:rPr>
                            <m:t>7</m:t>
                          </m:r>
                        </m:den>
                      </m:f>
                    </m:oMath>
                  </m:oMathPara>
                </a14:m>
                <a:endParaRPr lang="en-AU" sz="2000" dirty="0">
                  <a:solidFill>
                    <a:srgbClr val="215381"/>
                  </a:solidFill>
                </a:endParaRPr>
              </a:p>
            </p:txBody>
          </p:sp>
        </mc:Choice>
        <mc:Fallback xmlns="">
          <p:sp>
            <p:nvSpPr>
              <p:cNvPr id="12" name="TextBox 11">
                <a:extLst>
                  <a:ext uri="{FF2B5EF4-FFF2-40B4-BE49-F238E27FC236}">
                    <a16:creationId xmlns:a16="http://schemas.microsoft.com/office/drawing/2014/main" id="{499AA847-8A3A-1E03-34E1-6326CF8B51AA}"/>
                  </a:ext>
                </a:extLst>
              </p:cNvPr>
              <p:cNvSpPr txBox="1">
                <a:spLocks noRot="1" noChangeAspect="1" noMove="1" noResize="1" noEditPoints="1" noAdjustHandles="1" noChangeArrowheads="1" noChangeShapeType="1" noTextEdit="1"/>
              </p:cNvSpPr>
              <p:nvPr/>
            </p:nvSpPr>
            <p:spPr>
              <a:xfrm>
                <a:off x="620676" y="3493571"/>
                <a:ext cx="3343704" cy="670568"/>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FD975B0-6C40-4C8D-0579-33758F3E4C07}"/>
                  </a:ext>
                </a:extLst>
              </p:cNvPr>
              <p:cNvSpPr txBox="1"/>
              <p:nvPr/>
            </p:nvSpPr>
            <p:spPr>
              <a:xfrm>
                <a:off x="303325" y="4396356"/>
                <a:ext cx="3343704" cy="680699"/>
              </a:xfrm>
              <a:prstGeom prst="rect">
                <a:avLst/>
              </a:prstGeom>
              <a:noFill/>
            </p:spPr>
            <p:txBody>
              <a:bodyPr wrap="square" rtlCol="0">
                <a:spAutoFit/>
              </a:bodyPr>
              <a:lstStyle/>
              <a:p>
                <a:r>
                  <a:rPr lang="en-AU" sz="2400" dirty="0">
                    <a:solidFill>
                      <a:srgbClr val="215381"/>
                    </a:solidFill>
                  </a:rPr>
                  <a:t>b</a:t>
                </a:r>
                <a:r>
                  <a:rPr lang="en-AU" sz="2400" b="0" dirty="0">
                    <a:solidFill>
                      <a:srgbClr val="215381"/>
                    </a:solidFill>
                  </a:rPr>
                  <a:t>) </a:t>
                </a:r>
                <a14:m>
                  <m:oMath xmlns:m="http://schemas.openxmlformats.org/officeDocument/2006/math">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𝐴</m:t>
                        </m:r>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𝐵</m:t>
                        </m:r>
                      </m:e>
                    </m:d>
                    <m:r>
                      <a:rPr lang="en-AU" sz="2400" b="0" i="1" smtClean="0">
                        <a:solidFill>
                          <a:srgbClr val="215381"/>
                        </a:solidFill>
                        <a:latin typeface="Cambria Math" panose="02040503050406030204" pitchFamily="18" charset="0"/>
                      </a:rPr>
                      <m:t>=</m:t>
                    </m:r>
                    <m:f>
                      <m:fPr>
                        <m:ctrlPr>
                          <a:rPr lang="en-AU" sz="2400" b="0" i="1" smtClean="0">
                            <a:solidFill>
                              <a:srgbClr val="215381"/>
                            </a:solidFill>
                            <a:latin typeface="Cambria Math" panose="02040503050406030204" pitchFamily="18" charset="0"/>
                          </a:rPr>
                        </m:ctrlPr>
                      </m:fPr>
                      <m:num>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𝐴</m:t>
                            </m:r>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𝐵</m:t>
                            </m:r>
                          </m:e>
                        </m:d>
                      </m:num>
                      <m:den>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𝐵</m:t>
                            </m:r>
                          </m:e>
                        </m:d>
                      </m:den>
                    </m:f>
                  </m:oMath>
                </a14:m>
                <a:endParaRPr lang="en-AU" sz="2400" dirty="0">
                  <a:solidFill>
                    <a:srgbClr val="215381"/>
                  </a:solidFill>
                </a:endParaRPr>
              </a:p>
            </p:txBody>
          </p:sp>
        </mc:Choice>
        <mc:Fallback xmlns="">
          <p:sp>
            <p:nvSpPr>
              <p:cNvPr id="13" name="TextBox 12">
                <a:extLst>
                  <a:ext uri="{FF2B5EF4-FFF2-40B4-BE49-F238E27FC236}">
                    <a16:creationId xmlns:a16="http://schemas.microsoft.com/office/drawing/2014/main" id="{9FD975B0-6C40-4C8D-0579-33758F3E4C07}"/>
                  </a:ext>
                </a:extLst>
              </p:cNvPr>
              <p:cNvSpPr txBox="1">
                <a:spLocks noRot="1" noChangeAspect="1" noMove="1" noResize="1" noEditPoints="1" noAdjustHandles="1" noChangeArrowheads="1" noChangeShapeType="1" noTextEdit="1"/>
              </p:cNvSpPr>
              <p:nvPr/>
            </p:nvSpPr>
            <p:spPr>
              <a:xfrm>
                <a:off x="303325" y="4396356"/>
                <a:ext cx="3343704" cy="680699"/>
              </a:xfrm>
              <a:prstGeom prst="rect">
                <a:avLst/>
              </a:prstGeom>
              <a:blipFill>
                <a:blip r:embed="rId9"/>
                <a:stretch>
                  <a:fillRect l="-2920" b="-267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F12D0EF-B082-906E-3E9F-F17555D8E72F}"/>
                  </a:ext>
                </a:extLst>
              </p:cNvPr>
              <p:cNvSpPr txBox="1"/>
              <p:nvPr/>
            </p:nvSpPr>
            <p:spPr>
              <a:xfrm>
                <a:off x="507436" y="5131495"/>
                <a:ext cx="3343704" cy="6896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0.6=</m:t>
                      </m:r>
                      <m:f>
                        <m:fPr>
                          <m:ctrlPr>
                            <a:rPr lang="en-AU" sz="2000" b="0" i="1" smtClean="0">
                              <a:solidFill>
                                <a:srgbClr val="215381"/>
                              </a:solidFill>
                              <a:latin typeface="Cambria Math" panose="02040503050406030204" pitchFamily="18" charset="0"/>
                            </a:rPr>
                          </m:ctrlPr>
                        </m:fPr>
                        <m:num>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𝐴</m:t>
                              </m:r>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𝐵</m:t>
                              </m:r>
                            </m:e>
                          </m:d>
                        </m:num>
                        <m:den>
                          <m:r>
                            <a:rPr lang="en-AU" sz="2000" b="0" i="1" smtClean="0">
                              <a:solidFill>
                                <a:srgbClr val="215381"/>
                              </a:solidFill>
                              <a:latin typeface="Cambria Math" panose="02040503050406030204" pitchFamily="18" charset="0"/>
                            </a:rPr>
                            <m:t>0.5</m:t>
                          </m:r>
                        </m:den>
                      </m:f>
                    </m:oMath>
                  </m:oMathPara>
                </a14:m>
                <a:endParaRPr lang="en-AU" sz="2000" dirty="0">
                  <a:solidFill>
                    <a:srgbClr val="215381"/>
                  </a:solidFill>
                </a:endParaRPr>
              </a:p>
            </p:txBody>
          </p:sp>
        </mc:Choice>
        <mc:Fallback xmlns="">
          <p:sp>
            <p:nvSpPr>
              <p:cNvPr id="14" name="TextBox 13">
                <a:extLst>
                  <a:ext uri="{FF2B5EF4-FFF2-40B4-BE49-F238E27FC236}">
                    <a16:creationId xmlns:a16="http://schemas.microsoft.com/office/drawing/2014/main" id="{8F12D0EF-B082-906E-3E9F-F17555D8E72F}"/>
                  </a:ext>
                </a:extLst>
              </p:cNvPr>
              <p:cNvSpPr txBox="1">
                <a:spLocks noRot="1" noChangeAspect="1" noMove="1" noResize="1" noEditPoints="1" noAdjustHandles="1" noChangeArrowheads="1" noChangeShapeType="1" noTextEdit="1"/>
              </p:cNvSpPr>
              <p:nvPr/>
            </p:nvSpPr>
            <p:spPr>
              <a:xfrm>
                <a:off x="507436" y="5131495"/>
                <a:ext cx="3343704" cy="689676"/>
              </a:xfrm>
              <a:prstGeom prst="rect">
                <a:avLst/>
              </a:prstGeom>
              <a:blipFill>
                <a:blip r:embed="rId10"/>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3D41003-62B9-0939-6E3D-222AF0ABA5CF}"/>
                  </a:ext>
                </a:extLst>
              </p:cNvPr>
              <p:cNvSpPr txBox="1"/>
              <p:nvPr/>
            </p:nvSpPr>
            <p:spPr>
              <a:xfrm>
                <a:off x="434307" y="5887927"/>
                <a:ext cx="33437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𝐴</m:t>
                          </m:r>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𝐵</m:t>
                          </m:r>
                        </m:e>
                      </m:d>
                      <m:r>
                        <a:rPr lang="en-AU" sz="2000" b="0" i="1" smtClean="0">
                          <a:solidFill>
                            <a:srgbClr val="215381"/>
                          </a:solidFill>
                          <a:latin typeface="Cambria Math" panose="02040503050406030204" pitchFamily="18" charset="0"/>
                        </a:rPr>
                        <m:t>=0.6×0.5=0.3</m:t>
                      </m:r>
                    </m:oMath>
                  </m:oMathPara>
                </a14:m>
                <a:endParaRPr lang="en-AU" sz="2000" dirty="0">
                  <a:solidFill>
                    <a:srgbClr val="215381"/>
                  </a:solidFill>
                </a:endParaRPr>
              </a:p>
            </p:txBody>
          </p:sp>
        </mc:Choice>
        <mc:Fallback xmlns="">
          <p:sp>
            <p:nvSpPr>
              <p:cNvPr id="15" name="TextBox 14">
                <a:extLst>
                  <a:ext uri="{FF2B5EF4-FFF2-40B4-BE49-F238E27FC236}">
                    <a16:creationId xmlns:a16="http://schemas.microsoft.com/office/drawing/2014/main" id="{83D41003-62B9-0939-6E3D-222AF0ABA5CF}"/>
                  </a:ext>
                </a:extLst>
              </p:cNvPr>
              <p:cNvSpPr txBox="1">
                <a:spLocks noRot="1" noChangeAspect="1" noMove="1" noResize="1" noEditPoints="1" noAdjustHandles="1" noChangeArrowheads="1" noChangeShapeType="1" noTextEdit="1"/>
              </p:cNvSpPr>
              <p:nvPr/>
            </p:nvSpPr>
            <p:spPr>
              <a:xfrm>
                <a:off x="434307" y="5887927"/>
                <a:ext cx="3343704" cy="400110"/>
              </a:xfrm>
              <a:prstGeom prst="rect">
                <a:avLst/>
              </a:prstGeom>
              <a:blipFill>
                <a:blip r:embed="rId11"/>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B0F43F5-CBB9-B5ED-D357-341B7D1286F0}"/>
                  </a:ext>
                </a:extLst>
              </p:cNvPr>
              <p:cNvSpPr txBox="1"/>
              <p:nvPr/>
            </p:nvSpPr>
            <p:spPr>
              <a:xfrm>
                <a:off x="4749212" y="2878385"/>
                <a:ext cx="3343704" cy="680699"/>
              </a:xfrm>
              <a:prstGeom prst="rect">
                <a:avLst/>
              </a:prstGeom>
              <a:noFill/>
            </p:spPr>
            <p:txBody>
              <a:bodyPr wrap="square" rtlCol="0">
                <a:spAutoFit/>
              </a:bodyPr>
              <a:lstStyle/>
              <a:p>
                <a:r>
                  <a:rPr lang="en-AU" sz="2400" dirty="0">
                    <a:solidFill>
                      <a:srgbClr val="215381"/>
                    </a:solidFill>
                  </a:rPr>
                  <a:t>c</a:t>
                </a:r>
                <a:r>
                  <a:rPr lang="en-AU" sz="2400" b="0" dirty="0">
                    <a:solidFill>
                      <a:srgbClr val="215381"/>
                    </a:solidFill>
                  </a:rPr>
                  <a:t>) </a:t>
                </a:r>
                <a14:m>
                  <m:oMath xmlns:m="http://schemas.openxmlformats.org/officeDocument/2006/math">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𝐴</m:t>
                        </m:r>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𝐵</m:t>
                        </m:r>
                      </m:e>
                    </m:d>
                    <m:r>
                      <a:rPr lang="en-AU" sz="2400" b="0" i="1" smtClean="0">
                        <a:solidFill>
                          <a:srgbClr val="215381"/>
                        </a:solidFill>
                        <a:latin typeface="Cambria Math" panose="02040503050406030204" pitchFamily="18" charset="0"/>
                      </a:rPr>
                      <m:t>=</m:t>
                    </m:r>
                    <m:f>
                      <m:fPr>
                        <m:ctrlPr>
                          <a:rPr lang="en-AU" sz="2400" b="0" i="1" smtClean="0">
                            <a:solidFill>
                              <a:srgbClr val="215381"/>
                            </a:solidFill>
                            <a:latin typeface="Cambria Math" panose="02040503050406030204" pitchFamily="18" charset="0"/>
                          </a:rPr>
                        </m:ctrlPr>
                      </m:fPr>
                      <m:num>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𝐴</m:t>
                            </m:r>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𝐵</m:t>
                            </m:r>
                          </m:e>
                        </m:d>
                      </m:num>
                      <m:den>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𝐵</m:t>
                            </m:r>
                          </m:e>
                        </m:d>
                      </m:den>
                    </m:f>
                  </m:oMath>
                </a14:m>
                <a:endParaRPr lang="en-AU" sz="2400" dirty="0">
                  <a:solidFill>
                    <a:srgbClr val="215381"/>
                  </a:solidFill>
                </a:endParaRPr>
              </a:p>
            </p:txBody>
          </p:sp>
        </mc:Choice>
        <mc:Fallback xmlns="">
          <p:sp>
            <p:nvSpPr>
              <p:cNvPr id="16" name="TextBox 15">
                <a:extLst>
                  <a:ext uri="{FF2B5EF4-FFF2-40B4-BE49-F238E27FC236}">
                    <a16:creationId xmlns:a16="http://schemas.microsoft.com/office/drawing/2014/main" id="{EB0F43F5-CBB9-B5ED-D357-341B7D1286F0}"/>
                  </a:ext>
                </a:extLst>
              </p:cNvPr>
              <p:cNvSpPr txBox="1">
                <a:spLocks noRot="1" noChangeAspect="1" noMove="1" noResize="1" noEditPoints="1" noAdjustHandles="1" noChangeArrowheads="1" noChangeShapeType="1" noTextEdit="1"/>
              </p:cNvSpPr>
              <p:nvPr/>
            </p:nvSpPr>
            <p:spPr>
              <a:xfrm>
                <a:off x="4749212" y="2878385"/>
                <a:ext cx="3343704" cy="680699"/>
              </a:xfrm>
              <a:prstGeom prst="rect">
                <a:avLst/>
              </a:prstGeom>
              <a:blipFill>
                <a:blip r:embed="rId12"/>
                <a:stretch>
                  <a:fillRect l="-2732" b="-267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611578F-FA64-870F-2768-5D28FB63299F}"/>
                  </a:ext>
                </a:extLst>
              </p:cNvPr>
              <p:cNvSpPr txBox="1"/>
              <p:nvPr/>
            </p:nvSpPr>
            <p:spPr>
              <a:xfrm>
                <a:off x="4704005" y="3714575"/>
                <a:ext cx="3343704" cy="7442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0.44=</m:t>
                      </m:r>
                      <m:f>
                        <m:fPr>
                          <m:ctrlPr>
                            <a:rPr lang="en-AU" sz="2000" b="0" i="1" smtClean="0">
                              <a:solidFill>
                                <a:srgbClr val="215381"/>
                              </a:solidFill>
                              <a:latin typeface="Cambria Math" panose="02040503050406030204" pitchFamily="18" charset="0"/>
                            </a:rPr>
                          </m:ctrlPr>
                        </m:fPr>
                        <m:num>
                          <m:r>
                            <a:rPr lang="en-AU" sz="2000" b="0" i="1" smtClean="0">
                              <a:solidFill>
                                <a:srgbClr val="215381"/>
                              </a:solidFill>
                              <a:latin typeface="Cambria Math" panose="02040503050406030204" pitchFamily="18" charset="0"/>
                            </a:rPr>
                            <m:t>0.3</m:t>
                          </m:r>
                        </m:num>
                        <m:den>
                          <m:r>
                            <a:rPr lang="en-AU" sz="2000" b="0" i="1" smtClean="0">
                              <a:solidFill>
                                <a:srgbClr val="215381"/>
                              </a:solidFill>
                              <a:latin typeface="Cambria Math" panose="02040503050406030204" pitchFamily="18" charset="0"/>
                            </a:rPr>
                            <m:t>𝑃</m:t>
                          </m:r>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𝐵</m:t>
                          </m:r>
                          <m:r>
                            <a:rPr lang="en-AU" sz="2000" b="0" i="1" smtClean="0">
                              <a:solidFill>
                                <a:srgbClr val="215381"/>
                              </a:solidFill>
                              <a:latin typeface="Cambria Math" panose="02040503050406030204" pitchFamily="18" charset="0"/>
                            </a:rPr>
                            <m:t>)</m:t>
                          </m:r>
                        </m:den>
                      </m:f>
                    </m:oMath>
                  </m:oMathPara>
                </a14:m>
                <a:endParaRPr lang="en-AU" sz="2000" dirty="0">
                  <a:solidFill>
                    <a:srgbClr val="215381"/>
                  </a:solidFill>
                </a:endParaRPr>
              </a:p>
            </p:txBody>
          </p:sp>
        </mc:Choice>
        <mc:Fallback xmlns="">
          <p:sp>
            <p:nvSpPr>
              <p:cNvPr id="17" name="TextBox 16">
                <a:extLst>
                  <a:ext uri="{FF2B5EF4-FFF2-40B4-BE49-F238E27FC236}">
                    <a16:creationId xmlns:a16="http://schemas.microsoft.com/office/drawing/2014/main" id="{D611578F-FA64-870F-2768-5D28FB63299F}"/>
                  </a:ext>
                </a:extLst>
              </p:cNvPr>
              <p:cNvSpPr txBox="1">
                <a:spLocks noRot="1" noChangeAspect="1" noMove="1" noResize="1" noEditPoints="1" noAdjustHandles="1" noChangeArrowheads="1" noChangeShapeType="1" noTextEdit="1"/>
              </p:cNvSpPr>
              <p:nvPr/>
            </p:nvSpPr>
            <p:spPr>
              <a:xfrm>
                <a:off x="4704005" y="3714575"/>
                <a:ext cx="3343704" cy="744243"/>
              </a:xfrm>
              <a:prstGeom prst="rect">
                <a:avLst/>
              </a:prstGeom>
              <a:blipFill>
                <a:blip r:embed="rId1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D8747A3-E2A9-D5E5-7829-2A577EC70A44}"/>
                  </a:ext>
                </a:extLst>
              </p:cNvPr>
              <p:cNvSpPr txBox="1"/>
              <p:nvPr/>
            </p:nvSpPr>
            <p:spPr>
              <a:xfrm>
                <a:off x="4834987" y="4458818"/>
                <a:ext cx="3343704" cy="18292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𝐵</m:t>
                          </m:r>
                        </m:e>
                      </m:d>
                      <m:r>
                        <a:rPr lang="en-AU" sz="2000" b="0" i="1" smtClean="0">
                          <a:solidFill>
                            <a:srgbClr val="215381"/>
                          </a:solidFill>
                          <a:latin typeface="Cambria Math" panose="02040503050406030204" pitchFamily="18" charset="0"/>
                        </a:rPr>
                        <m:t>=</m:t>
                      </m:r>
                      <m:f>
                        <m:fPr>
                          <m:ctrlPr>
                            <a:rPr lang="en-AU" sz="2000" b="0" i="1" smtClean="0">
                              <a:solidFill>
                                <a:srgbClr val="215381"/>
                              </a:solidFill>
                              <a:latin typeface="Cambria Math" panose="02040503050406030204" pitchFamily="18" charset="0"/>
                            </a:rPr>
                          </m:ctrlPr>
                        </m:fPr>
                        <m:num>
                          <m:r>
                            <a:rPr lang="en-AU" sz="2000" b="0" i="1" smtClean="0">
                              <a:solidFill>
                                <a:srgbClr val="215381"/>
                              </a:solidFill>
                              <a:latin typeface="Cambria Math" panose="02040503050406030204" pitchFamily="18" charset="0"/>
                            </a:rPr>
                            <m:t>0.3</m:t>
                          </m:r>
                        </m:num>
                        <m:den>
                          <m:r>
                            <a:rPr lang="en-AU" sz="2000" b="0" i="1" smtClean="0">
                              <a:solidFill>
                                <a:srgbClr val="215381"/>
                              </a:solidFill>
                              <a:latin typeface="Cambria Math" panose="02040503050406030204" pitchFamily="18" charset="0"/>
                            </a:rPr>
                            <m:t>0.44</m:t>
                          </m:r>
                        </m:den>
                      </m:f>
                    </m:oMath>
                  </m:oMathPara>
                </a14:m>
                <a:endParaRPr lang="en-AU" sz="2000" b="0" i="1" dirty="0">
                  <a:solidFill>
                    <a:srgbClr val="21538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m:t>
                      </m:r>
                      <m:f>
                        <m:fPr>
                          <m:ctrlPr>
                            <a:rPr lang="en-AU" sz="2000" b="0" i="1" smtClean="0">
                              <a:solidFill>
                                <a:srgbClr val="215381"/>
                              </a:solidFill>
                              <a:latin typeface="Cambria Math" panose="02040503050406030204" pitchFamily="18" charset="0"/>
                            </a:rPr>
                          </m:ctrlPr>
                        </m:fPr>
                        <m:num>
                          <m:r>
                            <a:rPr lang="en-AU" sz="2000" b="0" i="1" smtClean="0">
                              <a:solidFill>
                                <a:srgbClr val="215381"/>
                              </a:solidFill>
                              <a:latin typeface="Cambria Math" panose="02040503050406030204" pitchFamily="18" charset="0"/>
                            </a:rPr>
                            <m:t>30</m:t>
                          </m:r>
                        </m:num>
                        <m:den>
                          <m:r>
                            <a:rPr lang="en-AU" sz="2000" b="0" i="1" smtClean="0">
                              <a:solidFill>
                                <a:srgbClr val="215381"/>
                              </a:solidFill>
                              <a:latin typeface="Cambria Math" panose="02040503050406030204" pitchFamily="18" charset="0"/>
                            </a:rPr>
                            <m:t>44</m:t>
                          </m:r>
                        </m:den>
                      </m:f>
                    </m:oMath>
                  </m:oMathPara>
                </a14:m>
                <a:endParaRPr lang="en-AU" sz="2000" b="0" i="1" dirty="0">
                  <a:solidFill>
                    <a:srgbClr val="21538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m:t>
                      </m:r>
                      <m:f>
                        <m:fPr>
                          <m:ctrlPr>
                            <a:rPr lang="en-AU" sz="2000" b="0" i="1" smtClean="0">
                              <a:solidFill>
                                <a:srgbClr val="215381"/>
                              </a:solidFill>
                              <a:latin typeface="Cambria Math" panose="02040503050406030204" pitchFamily="18" charset="0"/>
                            </a:rPr>
                          </m:ctrlPr>
                        </m:fPr>
                        <m:num>
                          <m:r>
                            <a:rPr lang="en-AU" sz="2000" b="0" i="1" smtClean="0">
                              <a:solidFill>
                                <a:srgbClr val="215381"/>
                              </a:solidFill>
                              <a:latin typeface="Cambria Math" panose="02040503050406030204" pitchFamily="18" charset="0"/>
                            </a:rPr>
                            <m:t>15</m:t>
                          </m:r>
                        </m:num>
                        <m:den>
                          <m:r>
                            <a:rPr lang="en-AU" sz="2000" b="0" i="1" smtClean="0">
                              <a:solidFill>
                                <a:srgbClr val="215381"/>
                              </a:solidFill>
                              <a:latin typeface="Cambria Math" panose="02040503050406030204" pitchFamily="18" charset="0"/>
                            </a:rPr>
                            <m:t>22</m:t>
                          </m:r>
                        </m:den>
                      </m:f>
                    </m:oMath>
                  </m:oMathPara>
                </a14:m>
                <a:endParaRPr lang="en-AU" sz="2000" dirty="0">
                  <a:solidFill>
                    <a:srgbClr val="215381"/>
                  </a:solidFill>
                </a:endParaRPr>
              </a:p>
            </p:txBody>
          </p:sp>
        </mc:Choice>
        <mc:Fallback xmlns="">
          <p:sp>
            <p:nvSpPr>
              <p:cNvPr id="18" name="TextBox 17">
                <a:extLst>
                  <a:ext uri="{FF2B5EF4-FFF2-40B4-BE49-F238E27FC236}">
                    <a16:creationId xmlns:a16="http://schemas.microsoft.com/office/drawing/2014/main" id="{2D8747A3-E2A9-D5E5-7829-2A577EC70A44}"/>
                  </a:ext>
                </a:extLst>
              </p:cNvPr>
              <p:cNvSpPr txBox="1">
                <a:spLocks noRot="1" noChangeAspect="1" noMove="1" noResize="1" noEditPoints="1" noAdjustHandles="1" noChangeArrowheads="1" noChangeShapeType="1" noTextEdit="1"/>
              </p:cNvSpPr>
              <p:nvPr/>
            </p:nvSpPr>
            <p:spPr>
              <a:xfrm>
                <a:off x="4834987" y="4458818"/>
                <a:ext cx="3343704" cy="1829219"/>
              </a:xfrm>
              <a:prstGeom prst="rect">
                <a:avLst/>
              </a:prstGeom>
              <a:blipFill>
                <a:blip r:embed="rId1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36043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9EBEE264-396E-4E54-8000-6F24F770F99A}"/>
              </a:ext>
            </a:extLst>
          </p:cNvPr>
          <p:cNvSpPr txBox="1"/>
          <p:nvPr/>
        </p:nvSpPr>
        <p:spPr>
          <a:xfrm>
            <a:off x="0" y="-6605"/>
            <a:ext cx="294588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a:t>
            </a:r>
          </a:p>
        </p:txBody>
      </p:sp>
      <mc:AlternateContent xmlns:mc="http://schemas.openxmlformats.org/markup-compatibility/2006" xmlns:p14="http://schemas.microsoft.com/office/powerpoint/2010/main">
        <mc:Choice Requires="p14">
          <p:contentPart p14:bwMode="auto" r:id="rId2">
            <p14:nvContentPartPr>
              <p14:cNvPr id="65" name="Ink 64"/>
              <p14:cNvContentPartPr/>
              <p14:nvPr/>
            </p14:nvContentPartPr>
            <p14:xfrm>
              <a:off x="4472400" y="332673"/>
              <a:ext cx="360" cy="360"/>
            </p14:xfrm>
          </p:contentPart>
        </mc:Choice>
        <mc:Fallback xmlns="">
          <p:pic>
            <p:nvPicPr>
              <p:cNvPr id="65" name="Ink 64"/>
              <p:cNvPicPr/>
              <p:nvPr/>
            </p:nvPicPr>
            <p:blipFill>
              <a:blip r:embed="rId3"/>
              <a:stretch>
                <a:fillRect/>
              </a:stretch>
            </p:blipFill>
            <p:spPr>
              <a:xfrm>
                <a:off x="4455480" y="315753"/>
                <a:ext cx="34200" cy="34200"/>
              </a:xfrm>
              <a:prstGeom prst="rect">
                <a:avLst/>
              </a:prstGeom>
            </p:spPr>
          </p:pic>
        </mc:Fallback>
      </mc:AlternateContent>
      <p:pic>
        <p:nvPicPr>
          <p:cNvPr id="6" name="Picture 5">
            <a:extLst>
              <a:ext uri="{FF2B5EF4-FFF2-40B4-BE49-F238E27FC236}">
                <a16:creationId xmlns:a16="http://schemas.microsoft.com/office/drawing/2014/main" id="{8C3B2994-B983-4682-4BF7-2BCB7534B54B}"/>
              </a:ext>
            </a:extLst>
          </p:cNvPr>
          <p:cNvPicPr>
            <a:picLocks noChangeAspect="1"/>
          </p:cNvPicPr>
          <p:nvPr/>
        </p:nvPicPr>
        <p:blipFill>
          <a:blip r:embed="rId4"/>
          <a:stretch>
            <a:fillRect/>
          </a:stretch>
        </p:blipFill>
        <p:spPr>
          <a:xfrm>
            <a:off x="34526" y="638100"/>
            <a:ext cx="8573696" cy="1657581"/>
          </a:xfrm>
          <a:prstGeom prst="rect">
            <a:avLst/>
          </a:prstGeom>
        </p:spPr>
      </p:pic>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32E76C93-0109-EE5D-B984-A93F15B17FDC}"/>
                  </a:ext>
                </a:extLst>
              </p:cNvPr>
              <p:cNvSpPr txBox="1"/>
              <p:nvPr/>
            </p:nvSpPr>
            <p:spPr>
              <a:xfrm>
                <a:off x="434307" y="2748301"/>
                <a:ext cx="3343704" cy="680699"/>
              </a:xfrm>
              <a:prstGeom prst="rect">
                <a:avLst/>
              </a:prstGeom>
              <a:noFill/>
            </p:spPr>
            <p:txBody>
              <a:bodyPr wrap="square" rtlCol="0">
                <a:spAutoFit/>
              </a:bodyPr>
              <a:lstStyle/>
              <a:p>
                <a:r>
                  <a:rPr lang="en-AU" sz="2400" b="0" dirty="0">
                    <a:solidFill>
                      <a:srgbClr val="215381"/>
                    </a:solidFill>
                  </a:rPr>
                  <a:t> </a:t>
                </a:r>
                <a14:m>
                  <m:oMath xmlns:m="http://schemas.openxmlformats.org/officeDocument/2006/math">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𝐴</m:t>
                        </m:r>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𝑊</m:t>
                        </m:r>
                      </m:e>
                    </m:d>
                    <m:r>
                      <a:rPr lang="en-AU" sz="2400" b="0" i="1" smtClean="0">
                        <a:solidFill>
                          <a:srgbClr val="215381"/>
                        </a:solidFill>
                        <a:latin typeface="Cambria Math" panose="02040503050406030204" pitchFamily="18" charset="0"/>
                      </a:rPr>
                      <m:t>=</m:t>
                    </m:r>
                    <m:f>
                      <m:fPr>
                        <m:ctrlPr>
                          <a:rPr lang="en-AU" sz="2400" b="0" i="1" smtClean="0">
                            <a:solidFill>
                              <a:srgbClr val="215381"/>
                            </a:solidFill>
                            <a:latin typeface="Cambria Math" panose="02040503050406030204" pitchFamily="18" charset="0"/>
                          </a:rPr>
                        </m:ctrlPr>
                      </m:fPr>
                      <m:num>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𝐴</m:t>
                            </m:r>
                            <m:r>
                              <a:rPr lang="en-AU" sz="2400" b="0" i="1" smtClean="0">
                                <a:solidFill>
                                  <a:srgbClr val="215381"/>
                                </a:solidFill>
                                <a:latin typeface="Cambria Math" panose="02040503050406030204" pitchFamily="18" charset="0"/>
                              </a:rPr>
                              <m:t>∩</m:t>
                            </m:r>
                            <m:r>
                              <a:rPr lang="en-AU" sz="2400" b="0" i="1" smtClean="0">
                                <a:solidFill>
                                  <a:srgbClr val="215381"/>
                                </a:solidFill>
                                <a:latin typeface="Cambria Math" panose="02040503050406030204" pitchFamily="18" charset="0"/>
                              </a:rPr>
                              <m:t>𝑊</m:t>
                            </m:r>
                          </m:e>
                        </m:d>
                      </m:num>
                      <m:den>
                        <m:r>
                          <a:rPr lang="en-AU" sz="2400" b="0" i="1" smtClean="0">
                            <a:solidFill>
                              <a:srgbClr val="215381"/>
                            </a:solidFill>
                            <a:latin typeface="Cambria Math" panose="02040503050406030204" pitchFamily="18" charset="0"/>
                          </a:rPr>
                          <m:t>𝑃</m:t>
                        </m:r>
                        <m:d>
                          <m:dPr>
                            <m:ctrlPr>
                              <a:rPr lang="en-AU" sz="2400" b="0" i="1" smtClean="0">
                                <a:solidFill>
                                  <a:srgbClr val="215381"/>
                                </a:solidFill>
                                <a:latin typeface="Cambria Math" panose="02040503050406030204" pitchFamily="18" charset="0"/>
                              </a:rPr>
                            </m:ctrlPr>
                          </m:dPr>
                          <m:e>
                            <m:r>
                              <a:rPr lang="en-AU" sz="2400" b="0" i="1" smtClean="0">
                                <a:solidFill>
                                  <a:srgbClr val="215381"/>
                                </a:solidFill>
                                <a:latin typeface="Cambria Math" panose="02040503050406030204" pitchFamily="18" charset="0"/>
                              </a:rPr>
                              <m:t>𝑊</m:t>
                            </m:r>
                          </m:e>
                        </m:d>
                      </m:den>
                    </m:f>
                  </m:oMath>
                </a14:m>
                <a:endParaRPr lang="en-AU" sz="2400" dirty="0">
                  <a:solidFill>
                    <a:srgbClr val="215381"/>
                  </a:solidFill>
                </a:endParaRPr>
              </a:p>
            </p:txBody>
          </p:sp>
        </mc:Choice>
        <mc:Fallback xmlns="">
          <p:sp>
            <p:nvSpPr>
              <p:cNvPr id="152" name="TextBox 151">
                <a:extLst>
                  <a:ext uri="{FF2B5EF4-FFF2-40B4-BE49-F238E27FC236}">
                    <a16:creationId xmlns:a16="http://schemas.microsoft.com/office/drawing/2014/main" id="{32E76C93-0109-EE5D-B984-A93F15B17FDC}"/>
                  </a:ext>
                </a:extLst>
              </p:cNvPr>
              <p:cNvSpPr txBox="1">
                <a:spLocks noRot="1" noChangeAspect="1" noMove="1" noResize="1" noEditPoints="1" noAdjustHandles="1" noChangeArrowheads="1" noChangeShapeType="1" noTextEdit="1"/>
              </p:cNvSpPr>
              <p:nvPr/>
            </p:nvSpPr>
            <p:spPr>
              <a:xfrm>
                <a:off x="434307" y="2748301"/>
                <a:ext cx="3343704" cy="680699"/>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B729AE3E-F98D-7DFF-A8FA-F36D393DD5C1}"/>
                  </a:ext>
                </a:extLst>
              </p:cNvPr>
              <p:cNvSpPr txBox="1"/>
              <p:nvPr/>
            </p:nvSpPr>
            <p:spPr>
              <a:xfrm>
                <a:off x="335206" y="3496115"/>
                <a:ext cx="3343704" cy="6896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215381"/>
                          </a:solidFill>
                          <a:latin typeface="Cambria Math" panose="02040503050406030204" pitchFamily="18" charset="0"/>
                        </a:rPr>
                        <m:t>0.354=</m:t>
                      </m:r>
                      <m:f>
                        <m:fPr>
                          <m:ctrlPr>
                            <a:rPr lang="en-AU" sz="2000" b="0" i="1" smtClean="0">
                              <a:solidFill>
                                <a:srgbClr val="215381"/>
                              </a:solidFill>
                              <a:latin typeface="Cambria Math" panose="02040503050406030204" pitchFamily="18" charset="0"/>
                            </a:rPr>
                          </m:ctrlPr>
                        </m:fPr>
                        <m:num>
                          <m:r>
                            <a:rPr lang="en-AU" sz="2000" b="0" i="1" smtClean="0">
                              <a:solidFill>
                                <a:srgbClr val="215381"/>
                              </a:solidFill>
                              <a:latin typeface="Cambria Math" panose="02040503050406030204" pitchFamily="18" charset="0"/>
                            </a:rPr>
                            <m:t>𝑃</m:t>
                          </m:r>
                          <m:d>
                            <m:dPr>
                              <m:ctrlPr>
                                <a:rPr lang="en-AU" sz="2000" b="0" i="1" smtClean="0">
                                  <a:solidFill>
                                    <a:srgbClr val="215381"/>
                                  </a:solidFill>
                                  <a:latin typeface="Cambria Math" panose="02040503050406030204" pitchFamily="18" charset="0"/>
                                </a:rPr>
                              </m:ctrlPr>
                            </m:dPr>
                            <m:e>
                              <m:r>
                                <a:rPr lang="en-AU" sz="2000" b="0" i="1" smtClean="0">
                                  <a:solidFill>
                                    <a:srgbClr val="215381"/>
                                  </a:solidFill>
                                  <a:latin typeface="Cambria Math" panose="02040503050406030204" pitchFamily="18" charset="0"/>
                                </a:rPr>
                                <m:t>𝐴</m:t>
                              </m:r>
                              <m:r>
                                <a:rPr lang="en-AU" sz="2000" b="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𝑊</m:t>
                              </m:r>
                            </m:e>
                          </m:d>
                        </m:num>
                        <m:den>
                          <m:r>
                            <a:rPr lang="en-AU" sz="2000" b="0" i="1" smtClean="0">
                              <a:solidFill>
                                <a:srgbClr val="215381"/>
                              </a:solidFill>
                              <a:latin typeface="Cambria Math" panose="02040503050406030204" pitchFamily="18" charset="0"/>
                            </a:rPr>
                            <m:t>0.652</m:t>
                          </m:r>
                        </m:den>
                      </m:f>
                    </m:oMath>
                  </m:oMathPara>
                </a14:m>
                <a:endParaRPr lang="en-AU" sz="2000" dirty="0">
                  <a:solidFill>
                    <a:srgbClr val="215381"/>
                  </a:solidFill>
                </a:endParaRPr>
              </a:p>
            </p:txBody>
          </p:sp>
        </mc:Choice>
        <mc:Fallback xmlns="">
          <p:sp>
            <p:nvSpPr>
              <p:cNvPr id="153" name="TextBox 152">
                <a:extLst>
                  <a:ext uri="{FF2B5EF4-FFF2-40B4-BE49-F238E27FC236}">
                    <a16:creationId xmlns:a16="http://schemas.microsoft.com/office/drawing/2014/main" id="{B729AE3E-F98D-7DFF-A8FA-F36D393DD5C1}"/>
                  </a:ext>
                </a:extLst>
              </p:cNvPr>
              <p:cNvSpPr txBox="1">
                <a:spLocks noRot="1" noChangeAspect="1" noMove="1" noResize="1" noEditPoints="1" noAdjustHandles="1" noChangeArrowheads="1" noChangeShapeType="1" noTextEdit="1"/>
              </p:cNvSpPr>
              <p:nvPr/>
            </p:nvSpPr>
            <p:spPr>
              <a:xfrm>
                <a:off x="335206" y="3496115"/>
                <a:ext cx="3343704" cy="689676"/>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C03AE58D-2A61-063C-8609-A000A7BA16BF}"/>
                  </a:ext>
                </a:extLst>
              </p:cNvPr>
              <p:cNvSpPr txBox="1"/>
              <p:nvPr/>
            </p:nvSpPr>
            <p:spPr>
              <a:xfrm>
                <a:off x="335206" y="4532452"/>
                <a:ext cx="33437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i="1" smtClean="0">
                          <a:solidFill>
                            <a:srgbClr val="215381"/>
                          </a:solidFill>
                          <a:latin typeface="Cambria Math" panose="02040503050406030204" pitchFamily="18" charset="0"/>
                        </a:rPr>
                        <m:t>𝑃</m:t>
                      </m:r>
                      <m:d>
                        <m:dPr>
                          <m:ctrlPr>
                            <a:rPr lang="en-AU" sz="2000" i="1">
                              <a:solidFill>
                                <a:srgbClr val="215381"/>
                              </a:solidFill>
                              <a:latin typeface="Cambria Math" panose="02040503050406030204" pitchFamily="18" charset="0"/>
                            </a:rPr>
                          </m:ctrlPr>
                        </m:dPr>
                        <m:e>
                          <m:r>
                            <a:rPr lang="en-AU" sz="2000" i="1">
                              <a:solidFill>
                                <a:srgbClr val="215381"/>
                              </a:solidFill>
                              <a:latin typeface="Cambria Math" panose="02040503050406030204" pitchFamily="18" charset="0"/>
                            </a:rPr>
                            <m:t>𝐴</m:t>
                          </m:r>
                          <m:r>
                            <a:rPr lang="en-AU" sz="2000" i="1">
                              <a:solidFill>
                                <a:srgbClr val="215381"/>
                              </a:solidFill>
                              <a:latin typeface="Cambria Math" panose="02040503050406030204" pitchFamily="18" charset="0"/>
                            </a:rPr>
                            <m:t>∩</m:t>
                          </m:r>
                          <m:r>
                            <a:rPr lang="en-AU" sz="2000" i="1">
                              <a:solidFill>
                                <a:srgbClr val="215381"/>
                              </a:solidFill>
                              <a:latin typeface="Cambria Math" panose="02040503050406030204" pitchFamily="18" charset="0"/>
                            </a:rPr>
                            <m:t>𝑊</m:t>
                          </m:r>
                        </m:e>
                      </m:d>
                      <m:r>
                        <a:rPr lang="en-AU" sz="2000" b="0" i="1" smtClean="0">
                          <a:solidFill>
                            <a:srgbClr val="215381"/>
                          </a:solidFill>
                          <a:latin typeface="Cambria Math" panose="02040503050406030204" pitchFamily="18" charset="0"/>
                        </a:rPr>
                        <m:t>=0.354×0.652 </m:t>
                      </m:r>
                    </m:oMath>
                  </m:oMathPara>
                </a14:m>
                <a:endParaRPr lang="en-AU" sz="2000" dirty="0">
                  <a:solidFill>
                    <a:srgbClr val="215381"/>
                  </a:solidFill>
                </a:endParaRPr>
              </a:p>
            </p:txBody>
          </p:sp>
        </mc:Choice>
        <mc:Fallback xmlns="">
          <p:sp>
            <p:nvSpPr>
              <p:cNvPr id="154" name="TextBox 153">
                <a:extLst>
                  <a:ext uri="{FF2B5EF4-FFF2-40B4-BE49-F238E27FC236}">
                    <a16:creationId xmlns:a16="http://schemas.microsoft.com/office/drawing/2014/main" id="{C03AE58D-2A61-063C-8609-A000A7BA16BF}"/>
                  </a:ext>
                </a:extLst>
              </p:cNvPr>
              <p:cNvSpPr txBox="1">
                <a:spLocks noRot="1" noChangeAspect="1" noMove="1" noResize="1" noEditPoints="1" noAdjustHandles="1" noChangeArrowheads="1" noChangeShapeType="1" noTextEdit="1"/>
              </p:cNvSpPr>
              <p:nvPr/>
            </p:nvSpPr>
            <p:spPr>
              <a:xfrm>
                <a:off x="335206" y="4532452"/>
                <a:ext cx="3343704" cy="400110"/>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E56B8783-25DE-E4F5-6B4A-034E9276EEE4}"/>
                  </a:ext>
                </a:extLst>
              </p:cNvPr>
              <p:cNvSpPr txBox="1"/>
              <p:nvPr/>
            </p:nvSpPr>
            <p:spPr>
              <a:xfrm>
                <a:off x="434307" y="5079168"/>
                <a:ext cx="3343704"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2000" i="1" smtClean="0">
                          <a:solidFill>
                            <a:srgbClr val="215381"/>
                          </a:solidFill>
                          <a:latin typeface="Cambria Math" panose="02040503050406030204" pitchFamily="18" charset="0"/>
                        </a:rPr>
                        <m:t>=</m:t>
                      </m:r>
                      <m:r>
                        <a:rPr lang="en-AU" sz="2000" b="0" i="1" smtClean="0">
                          <a:solidFill>
                            <a:srgbClr val="215381"/>
                          </a:solidFill>
                          <a:latin typeface="Cambria Math" panose="02040503050406030204" pitchFamily="18" charset="0"/>
                        </a:rPr>
                        <m:t>0.231 </m:t>
                      </m:r>
                    </m:oMath>
                  </m:oMathPara>
                </a14:m>
                <a:endParaRPr lang="en-AU" sz="2000" dirty="0">
                  <a:solidFill>
                    <a:srgbClr val="215381"/>
                  </a:solidFill>
                </a:endParaRPr>
              </a:p>
            </p:txBody>
          </p:sp>
        </mc:Choice>
        <mc:Fallback xmlns="">
          <p:sp>
            <p:nvSpPr>
              <p:cNvPr id="155" name="TextBox 154">
                <a:extLst>
                  <a:ext uri="{FF2B5EF4-FFF2-40B4-BE49-F238E27FC236}">
                    <a16:creationId xmlns:a16="http://schemas.microsoft.com/office/drawing/2014/main" id="{E56B8783-25DE-E4F5-6B4A-034E9276EEE4}"/>
                  </a:ext>
                </a:extLst>
              </p:cNvPr>
              <p:cNvSpPr txBox="1">
                <a:spLocks noRot="1" noChangeAspect="1" noMove="1" noResize="1" noEditPoints="1" noAdjustHandles="1" noChangeArrowheads="1" noChangeShapeType="1" noTextEdit="1"/>
              </p:cNvSpPr>
              <p:nvPr/>
            </p:nvSpPr>
            <p:spPr>
              <a:xfrm>
                <a:off x="434307" y="5079168"/>
                <a:ext cx="3343704" cy="400110"/>
              </a:xfrm>
              <a:prstGeom prst="rect">
                <a:avLst/>
              </a:prstGeom>
              <a:blipFill>
                <a:blip r:embed="rId8"/>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56825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P spid="153" grpId="0"/>
      <p:bldP spid="154" grpId="0"/>
      <p:bldP spid="155" grpId="0"/>
    </p:bldLst>
  </p:timing>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44546A"/>
      </a:dk2>
      <a:lt2>
        <a:srgbClr val="E7E6E6"/>
      </a:lt2>
      <a:accent1>
        <a:srgbClr val="0070C0"/>
      </a:accent1>
      <a:accent2>
        <a:srgbClr val="0070C0"/>
      </a:accent2>
      <a:accent3>
        <a:srgbClr val="A5A5A5"/>
      </a:accent3>
      <a:accent4>
        <a:srgbClr val="002060"/>
      </a:accent4>
      <a:accent5>
        <a:srgbClr val="4472C4"/>
      </a:accent5>
      <a:accent6>
        <a:srgbClr val="70AD47"/>
      </a:accent6>
      <a:hlink>
        <a:srgbClr val="0563C1"/>
      </a:hlink>
      <a:folHlink>
        <a:srgbClr val="034A9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20355</TotalTime>
  <Words>791</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For any 2 independent events A &amp; B</vt:lpstr>
      <vt:lpstr>Test for independence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1D</dc:title>
  <dc:creator>l k</dc:creator>
  <cp:lastModifiedBy>TAN Mei Yi [Harrisdale Senior High School]</cp:lastModifiedBy>
  <cp:revision>666</cp:revision>
  <dcterms:created xsi:type="dcterms:W3CDTF">2020-02-17T13:56:23Z</dcterms:created>
  <dcterms:modified xsi:type="dcterms:W3CDTF">2023-03-27T06:23:51Z</dcterms:modified>
</cp:coreProperties>
</file>