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327" r:id="rId3"/>
    <p:sldId id="328" r:id="rId4"/>
    <p:sldId id="329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F57FC-FDF0-4452-8C4D-770357AF9ACE}" v="1548" dt="2023-04-02T22:58:01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1" y="5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B400698A-0626-41AC-BE53-F57D5A41F51A}"/>
    <pc:docChg chg="undo custSel addSld delSld modSld">
      <pc:chgData name="TAN Mei Yi [Harrisdale Senior High School]" userId="f9f029c9-d743-4d60-9f2c-e74bdec1ab07" providerId="ADAL" clId="{B400698A-0626-41AC-BE53-F57D5A41F51A}" dt="2023-03-08T01:30:57.265" v="1103" actId="47"/>
      <pc:docMkLst>
        <pc:docMk/>
      </pc:docMkLst>
      <pc:sldChg chg="addSp modSp add mod modAnim">
        <pc:chgData name="TAN Mei Yi [Harrisdale Senior High School]" userId="f9f029c9-d743-4d60-9f2c-e74bdec1ab07" providerId="ADAL" clId="{B400698A-0626-41AC-BE53-F57D5A41F51A}" dt="2023-03-08T00:28:58.974" v="516" actId="1076"/>
        <pc:sldMkLst>
          <pc:docMk/>
          <pc:sldMk cId="2537661815" sldId="258"/>
        </pc:sldMkLst>
        <pc:spChg chg="add mod">
          <ac:chgData name="TAN Mei Yi [Harrisdale Senior High School]" userId="f9f029c9-d743-4d60-9f2c-e74bdec1ab07" providerId="ADAL" clId="{B400698A-0626-41AC-BE53-F57D5A41F51A}" dt="2023-03-08T00:23:18.673" v="366" actId="404"/>
          <ac:spMkLst>
            <pc:docMk/>
            <pc:sldMk cId="2537661815" sldId="258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0:19:39.388" v="140" actId="1076"/>
          <ac:spMkLst>
            <pc:docMk/>
            <pc:sldMk cId="2537661815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0:16:37.634" v="2" actId="207"/>
          <ac:spMkLst>
            <pc:docMk/>
            <pc:sldMk cId="2537661815" sldId="258"/>
            <ac:spMk id="6" creationId="{B6565F03-6FB8-4B77-A798-2B2E2399B98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4:14.834" v="386" actId="20577"/>
          <ac:spMkLst>
            <pc:docMk/>
            <pc:sldMk cId="2537661815" sldId="258"/>
            <ac:spMk id="7" creationId="{C0CFE431-4D39-00E1-3346-0C89618F1811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3:42.817" v="376" actId="20577"/>
          <ac:spMkLst>
            <pc:docMk/>
            <pc:sldMk cId="2537661815" sldId="258"/>
            <ac:spMk id="8" creationId="{9A254071-A53C-723A-52FF-BC53A3E9B16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20.056" v="506" actId="20577"/>
          <ac:spMkLst>
            <pc:docMk/>
            <pc:sldMk cId="2537661815" sldId="258"/>
            <ac:spMk id="11" creationId="{6F38DC4F-A839-2892-8F4D-8EF75AAAE7F6}"/>
          </ac:spMkLst>
        </pc:spChg>
        <pc:spChg chg="add mod ord">
          <ac:chgData name="TAN Mei Yi [Harrisdale Senior High School]" userId="f9f029c9-d743-4d60-9f2c-e74bdec1ab07" providerId="ADAL" clId="{B400698A-0626-41AC-BE53-F57D5A41F51A}" dt="2023-03-08T00:27:13.430" v="449" actId="167"/>
          <ac:spMkLst>
            <pc:docMk/>
            <pc:sldMk cId="2537661815" sldId="258"/>
            <ac:spMk id="15" creationId="{AE81815A-3DD4-6248-3921-7D817EDC9F0D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58.974" v="516" actId="1076"/>
          <ac:spMkLst>
            <pc:docMk/>
            <pc:sldMk cId="2537661815" sldId="258"/>
            <ac:spMk id="16" creationId="{0120B82A-D05C-5F96-B135-6C0C11613FF6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0:23:20.227" v="367" actId="1076"/>
          <ac:picMkLst>
            <pc:docMk/>
            <pc:sldMk cId="2537661815" sldId="258"/>
            <ac:picMk id="5" creationId="{86929136-6CA3-1CF9-01E4-577B473E00C5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3:55.997" v="380" actId="1076"/>
          <ac:picMkLst>
            <pc:docMk/>
            <pc:sldMk cId="2537661815" sldId="258"/>
            <ac:picMk id="10" creationId="{9E6DAC2A-3E90-C2CE-031D-1DD891EE3693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6:42.096" v="409" actId="1076"/>
          <ac:picMkLst>
            <pc:docMk/>
            <pc:sldMk cId="2537661815" sldId="258"/>
            <ac:picMk id="14" creationId="{8F78FDAC-5280-CD62-14B5-AE35512866C0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0:27:15.370" v="450" actId="1076"/>
          <ac:inkMkLst>
            <pc:docMk/>
            <pc:sldMk cId="2537661815" sldId="258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16.249" v="1047" actId="47"/>
        <pc:sldMkLst>
          <pc:docMk/>
          <pc:sldMk cId="3578000938" sldId="262"/>
        </pc:sldMkLst>
      </pc:sldChg>
      <pc:sldChg chg="add del">
        <pc:chgData name="TAN Mei Yi [Harrisdale Senior High School]" userId="f9f029c9-d743-4d60-9f2c-e74bdec1ab07" providerId="ADAL" clId="{B400698A-0626-41AC-BE53-F57D5A41F51A}" dt="2023-03-08T01:26:18.430" v="1048" actId="47"/>
        <pc:sldMkLst>
          <pc:docMk/>
          <pc:sldMk cId="2274587573" sldId="265"/>
        </pc:sldMkLst>
      </pc:sldChg>
      <pc:sldChg chg="addSp delSp modSp add mod addAnim delAnim modAnim">
        <pc:chgData name="TAN Mei Yi [Harrisdale Senior High School]" userId="f9f029c9-d743-4d60-9f2c-e74bdec1ab07" providerId="ADAL" clId="{B400698A-0626-41AC-BE53-F57D5A41F51A}" dt="2023-03-08T01:29:43.232" v="1094" actId="1076"/>
        <pc:sldMkLst>
          <pc:docMk/>
          <pc:sldMk cId="314037390" sldId="266"/>
        </pc:sldMkLst>
        <pc:spChg chg="add mod">
          <ac:chgData name="TAN Mei Yi [Harrisdale Senior High School]" userId="f9f029c9-d743-4d60-9f2c-e74bdec1ab07" providerId="ADAL" clId="{B400698A-0626-41AC-BE53-F57D5A41F51A}" dt="2023-03-08T01:29:43.232" v="1094" actId="1076"/>
          <ac:spMkLst>
            <pc:docMk/>
            <pc:sldMk cId="314037390" sldId="266"/>
            <ac:spMk id="2" creationId="{14276F45-753A-143D-FA28-E90700A4240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8:35.275" v="1089" actId="20577"/>
          <ac:spMkLst>
            <pc:docMk/>
            <pc:sldMk cId="314037390" sldId="26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7:23.783" v="1070" actId="1076"/>
          <ac:spMkLst>
            <pc:docMk/>
            <pc:sldMk cId="314037390" sldId="266"/>
            <ac:spMk id="9" creationId="{AAC2B5C0-3E1C-42DC-B07D-E8D48B29433E}"/>
          </ac:spMkLst>
        </pc:spChg>
        <pc:spChg chg="del">
          <ac:chgData name="TAN Mei Yi [Harrisdale Senior High School]" userId="f9f029c9-d743-4d60-9f2c-e74bdec1ab07" providerId="ADAL" clId="{B400698A-0626-41AC-BE53-F57D5A41F51A}" dt="2023-03-08T01:27:34.567" v="1075" actId="478"/>
          <ac:spMkLst>
            <pc:docMk/>
            <pc:sldMk cId="314037390" sldId="266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6:28.499" v="1049" actId="478"/>
          <ac:spMkLst>
            <pc:docMk/>
            <pc:sldMk cId="314037390" sldId="266"/>
            <ac:spMk id="14" creationId="{A4FC51D4-53D3-4FCA-A8BE-3A5E3C87901F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7:40.322" v="1077" actId="1076"/>
          <ac:picMkLst>
            <pc:docMk/>
            <pc:sldMk cId="314037390" sldId="266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B400698A-0626-41AC-BE53-F57D5A41F51A}" dt="2023-03-08T01:27:34.567" v="1075" actId="478"/>
          <ac:picMkLst>
            <pc:docMk/>
            <pc:sldMk cId="314037390" sldId="266"/>
            <ac:picMk id="10" creationId="{00000000-0000-0000-0000-000000000000}"/>
          </ac:picMkLst>
        </pc:pic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5" creationId="{1688C022-0E1F-4B5B-BD61-CF583B288FFF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8" creationId="{42DD3CBE-84E8-466C-AAA8-D2CFF6F44569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12" creationId="{AAF9B67C-5608-4E59-8184-6D562590A653}"/>
          </ac:inkMkLst>
        </pc:inkChg>
        <pc:cxnChg chg="del mod">
          <ac:chgData name="TAN Mei Yi [Harrisdale Senior High School]" userId="f9f029c9-d743-4d60-9f2c-e74bdec1ab07" providerId="ADAL" clId="{B400698A-0626-41AC-BE53-F57D5A41F51A}" dt="2023-03-08T01:27:36.497" v="1076" actId="478"/>
          <ac:cxnSpMkLst>
            <pc:docMk/>
            <pc:sldMk cId="314037390" sldId="266"/>
            <ac:cxnSpMk id="7" creationId="{6D9D5F40-285E-4845-A4BA-BDBED4077CD0}"/>
          </ac:cxnSpMkLst>
        </pc:cxnChg>
        <pc:cxnChg chg="mod">
          <ac:chgData name="TAN Mei Yi [Harrisdale Senior High School]" userId="f9f029c9-d743-4d60-9f2c-e74bdec1ab07" providerId="ADAL" clId="{B400698A-0626-41AC-BE53-F57D5A41F51A}" dt="2023-03-08T01:27:55.599" v="1078" actId="14100"/>
          <ac:cxnSpMkLst>
            <pc:docMk/>
            <pc:sldMk cId="314037390" sldId="266"/>
            <ac:cxnSpMk id="11" creationId="{16DF3BE0-9E04-4893-991D-C27268ACB321}"/>
          </ac:cxnSpMkLst>
        </pc:cxnChg>
      </pc:sldChg>
      <pc:sldChg chg="addSp delSp modSp add mod">
        <pc:chgData name="TAN Mei Yi [Harrisdale Senior High School]" userId="f9f029c9-d743-4d60-9f2c-e74bdec1ab07" providerId="ADAL" clId="{B400698A-0626-41AC-BE53-F57D5A41F51A}" dt="2023-03-08T01:30:33.288" v="1102"/>
        <pc:sldMkLst>
          <pc:docMk/>
          <pc:sldMk cId="4283984355" sldId="267"/>
        </pc:sldMkLst>
        <pc:spChg chg="add mod">
          <ac:chgData name="TAN Mei Yi [Harrisdale Senior High School]" userId="f9f029c9-d743-4d60-9f2c-e74bdec1ab07" providerId="ADAL" clId="{B400698A-0626-41AC-BE53-F57D5A41F51A}" dt="2023-03-08T01:30:33.288" v="1102"/>
          <ac:spMkLst>
            <pc:docMk/>
            <pc:sldMk cId="4283984355" sldId="267"/>
            <ac:spMk id="2" creationId="{CEF0F2C3-4BA4-E630-C4EA-A7CD59A10FD5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2.935" v="1099" actId="113"/>
          <ac:spMkLst>
            <pc:docMk/>
            <pc:sldMk cId="4283984355" sldId="267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0.582" v="1098" actId="113"/>
          <ac:spMkLst>
            <pc:docMk/>
            <pc:sldMk cId="4283984355" sldId="267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30:28.281" v="1100" actId="478"/>
          <ac:spMkLst>
            <pc:docMk/>
            <pc:sldMk cId="4283984355" sldId="267"/>
            <ac:spMk id="8" creationId="{3A0B0A93-D009-4D14-B190-F9BEF9D6FCFB}"/>
          </ac:spMkLst>
        </pc:spChg>
      </pc:sldChg>
      <pc:sldChg chg="modSp">
        <pc:chgData name="TAN Mei Yi [Harrisdale Senior High School]" userId="f9f029c9-d743-4d60-9f2c-e74bdec1ab07" providerId="ADAL" clId="{B400698A-0626-41AC-BE53-F57D5A41F51A}" dt="2023-03-08T00:15:43.081" v="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400698A-0626-41AC-BE53-F57D5A41F51A}" dt="2023-03-08T00:15:43.081" v="0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B400698A-0626-41AC-BE53-F57D5A41F51A}" dt="2023-03-08T00:29:12.817" v="517" actId="47"/>
        <pc:sldMkLst>
          <pc:docMk/>
          <pc:sldMk cId="2306695229" sldId="294"/>
        </pc:sldMkLst>
      </pc:sldChg>
      <pc:sldChg chg="del">
        <pc:chgData name="TAN Mei Yi [Harrisdale Senior High School]" userId="f9f029c9-d743-4d60-9f2c-e74bdec1ab07" providerId="ADAL" clId="{B400698A-0626-41AC-BE53-F57D5A41F51A}" dt="2023-03-08T01:30:57.265" v="1103" actId="47"/>
        <pc:sldMkLst>
          <pc:docMk/>
          <pc:sldMk cId="979343826" sldId="298"/>
        </pc:sldMkLst>
      </pc:sldChg>
      <pc:sldChg chg="addSp delSp modSp add mod">
        <pc:chgData name="TAN Mei Yi [Harrisdale Senior High School]" userId="f9f029c9-d743-4d60-9f2c-e74bdec1ab07" providerId="ADAL" clId="{B400698A-0626-41AC-BE53-F57D5A41F51A}" dt="2023-03-08T01:30:31.440" v="1101" actId="1076"/>
        <pc:sldMkLst>
          <pc:docMk/>
          <pc:sldMk cId="3638446103" sldId="303"/>
        </pc:sldMkLst>
        <pc:spChg chg="add del mod">
          <ac:chgData name="TAN Mei Yi [Harrisdale Senior High School]" userId="f9f029c9-d743-4d60-9f2c-e74bdec1ab07" providerId="ADAL" clId="{B400698A-0626-41AC-BE53-F57D5A41F51A}" dt="2023-03-08T01:29:48.774" v="1095" actId="478"/>
          <ac:spMkLst>
            <pc:docMk/>
            <pc:sldMk cId="3638446103" sldId="303"/>
            <ac:spMk id="2" creationId="{CFA5353D-047C-AE95-B7C3-B136CD4865A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30:31.440" v="1101" actId="1076"/>
          <ac:spMkLst>
            <pc:docMk/>
            <pc:sldMk cId="3638446103" sldId="303"/>
            <ac:spMk id="4" creationId="{62871251-B8DD-8E9E-FB5F-BFE01C02730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9:26.865" v="1092" actId="478"/>
          <ac:spMkLst>
            <pc:docMk/>
            <pc:sldMk cId="3638446103" sldId="303"/>
            <ac:spMk id="8" creationId="{3A0B0A93-D009-4D14-B190-F9BEF9D6FCFB}"/>
          </ac:spMkLst>
        </pc:sp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1:35.831" v="856" actId="1076"/>
        <pc:sldMkLst>
          <pc:docMk/>
          <pc:sldMk cId="2557982727" sldId="304"/>
        </pc:sldMkLst>
        <pc:spChg chg="mod">
          <ac:chgData name="TAN Mei Yi [Harrisdale Senior High School]" userId="f9f029c9-d743-4d60-9f2c-e74bdec1ab07" providerId="ADAL" clId="{B400698A-0626-41AC-BE53-F57D5A41F51A}" dt="2023-03-08T01:20:21.196" v="830" actId="20577"/>
          <ac:spMkLst>
            <pc:docMk/>
            <pc:sldMk cId="2557982727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2:44.056" v="664" actId="1076"/>
          <ac:spMkLst>
            <pc:docMk/>
            <pc:sldMk cId="2557982727" sldId="304"/>
            <ac:spMk id="5" creationId="{8E309016-DF12-571E-4F4A-4BCDDD1A038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3:10.028" v="682" actId="6549"/>
          <ac:spMkLst>
            <pc:docMk/>
            <pc:sldMk cId="2557982727" sldId="304"/>
            <ac:spMk id="6" creationId="{CB22D91F-8FAB-8EB5-C708-4AD5CEB74837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4:13.948" v="706" actId="1076"/>
          <ac:spMkLst>
            <pc:docMk/>
            <pc:sldMk cId="2557982727" sldId="304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0.020" v="834" actId="20577"/>
          <ac:spMkLst>
            <pc:docMk/>
            <pc:sldMk cId="2557982727" sldId="304"/>
            <ac:spMk id="8" creationId="{D516AB04-8064-829C-2C64-94B2319722D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5.029" v="838" actId="20577"/>
          <ac:spMkLst>
            <pc:docMk/>
            <pc:sldMk cId="2557982727" sldId="304"/>
            <ac:spMk id="9" creationId="{33F6A07B-F50A-0E2B-A200-A5B23864F49B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7.934" v="842" actId="20577"/>
          <ac:spMkLst>
            <pc:docMk/>
            <pc:sldMk cId="2557982727" sldId="304"/>
            <ac:spMk id="10" creationId="{0D74323E-C165-56A8-3B80-FEE75F8EDDBE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51.736" v="848" actId="20577"/>
          <ac:spMkLst>
            <pc:docMk/>
            <pc:sldMk cId="2557982727" sldId="304"/>
            <ac:spMk id="11" creationId="{0D2C1517-9CAE-A07D-5123-E99B43E8E9B3}"/>
          </ac:spMkLst>
        </pc:spChg>
        <pc:spChg chg="add del mod">
          <ac:chgData name="TAN Mei Yi [Harrisdale Senior High School]" userId="f9f029c9-d743-4d60-9f2c-e74bdec1ab07" providerId="ADAL" clId="{B400698A-0626-41AC-BE53-F57D5A41F51A}" dt="2023-03-08T01:21:25.032" v="849" actId="478"/>
          <ac:spMkLst>
            <pc:docMk/>
            <pc:sldMk cId="2557982727" sldId="304"/>
            <ac:spMk id="12" creationId="{304FF0D7-7EF9-AF4C-ACCD-0AE1367386F3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35.831" v="856" actId="1076"/>
          <ac:spMkLst>
            <pc:docMk/>
            <pc:sldMk cId="2557982727" sldId="304"/>
            <ac:spMk id="13" creationId="{FA41631B-BEF9-FFDD-2838-6660602713B6}"/>
          </ac:spMkLst>
        </pc:spChg>
        <pc:spChg chg="mod">
          <ac:chgData name="TAN Mei Yi [Harrisdale Senior High School]" userId="f9f029c9-d743-4d60-9f2c-e74bdec1ab07" providerId="ADAL" clId="{B400698A-0626-41AC-BE53-F57D5A41F51A}" dt="2023-03-08T00:29:30.885" v="534" actId="207"/>
          <ac:spMkLst>
            <pc:docMk/>
            <pc:sldMk cId="2557982727" sldId="304"/>
            <ac:spMk id="14" creationId="{A4FC51D4-53D3-4FCA-A8BE-3A5E3C87901F}"/>
          </ac:spMkLst>
        </pc:spChg>
        <pc:picChg chg="del">
          <ac:chgData name="TAN Mei Yi [Harrisdale Senior High School]" userId="f9f029c9-d743-4d60-9f2c-e74bdec1ab07" providerId="ADAL" clId="{B400698A-0626-41AC-BE53-F57D5A41F51A}" dt="2023-03-08T01:00:39.042" v="622" actId="478"/>
          <ac:picMkLst>
            <pc:docMk/>
            <pc:sldMk cId="2557982727" sldId="304"/>
            <ac:picMk id="4" creationId="{00000000-0000-0000-0000-00000000000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00:40.809" v="623" actId="478"/>
          <ac:inkMkLst>
            <pc:docMk/>
            <pc:sldMk cId="2557982727" sldId="304"/>
            <ac:inkMk id="2" creationId="{4EFFE5DB-C490-4891-B465-84E0863A5C71}"/>
          </ac:inkMkLst>
        </pc:ink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6:07.288" v="1046" actId="404"/>
        <pc:sldMkLst>
          <pc:docMk/>
          <pc:sldMk cId="303723525" sldId="305"/>
        </pc:sldMkLst>
        <pc:spChg chg="mod">
          <ac:chgData name="TAN Mei Yi [Harrisdale Senior High School]" userId="f9f029c9-d743-4d60-9f2c-e74bdec1ab07" providerId="ADAL" clId="{B400698A-0626-41AC-BE53-F57D5A41F51A}" dt="2023-03-08T01:14:53.328" v="791" actId="21"/>
          <ac:spMkLst>
            <pc:docMk/>
            <pc:sldMk cId="303723525" sldId="30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15:49.650" v="803" actId="20577"/>
          <ac:spMkLst>
            <pc:docMk/>
            <pc:sldMk cId="303723525" sldId="305"/>
            <ac:spMk id="5" creationId="{8E309016-DF12-571E-4F4A-4BCDDD1A038F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6" creationId="{CB22D91F-8FAB-8EB5-C708-4AD5CEB74837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55.532" v="858" actId="1076"/>
          <ac:spMkLst>
            <pc:docMk/>
            <pc:sldMk cId="303723525" sldId="305"/>
            <ac:spMk id="9" creationId="{47A2F0E3-23A5-89C3-D007-FE56E5EA91AA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13.527" v="865"/>
          <ac:spMkLst>
            <pc:docMk/>
            <pc:sldMk cId="303723525" sldId="305"/>
            <ac:spMk id="10" creationId="{821B2385-E95D-AAB5-47F1-B6148D02EB28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6:07.288" v="1046" actId="404"/>
          <ac:spMkLst>
            <pc:docMk/>
            <pc:sldMk cId="303723525" sldId="305"/>
            <ac:spMk id="11" creationId="{77AB2929-EA1C-EB6C-B4A1-304F6458857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46.850" v="878"/>
          <ac:spMkLst>
            <pc:docMk/>
            <pc:sldMk cId="303723525" sldId="305"/>
            <ac:spMk id="12" creationId="{FE76D975-8271-33FB-7F0C-FBACDA49342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09.715" v="883" actId="20577"/>
          <ac:spMkLst>
            <pc:docMk/>
            <pc:sldMk cId="303723525" sldId="305"/>
            <ac:spMk id="13" creationId="{334E7374-9707-EA45-4079-791C52E70225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28.234" v="926" actId="20577"/>
          <ac:spMkLst>
            <pc:docMk/>
            <pc:sldMk cId="303723525" sldId="305"/>
            <ac:spMk id="15" creationId="{6D66F685-C9CC-AE35-3C30-A7495A18AD27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1:15:09.682" v="795" actId="1076"/>
          <ac:picMkLst>
            <pc:docMk/>
            <pc:sldMk cId="303723525" sldId="305"/>
            <ac:picMk id="2" creationId="{86E84630-3040-205A-52A8-4F4306C06DFA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4" creationId="{123B3EFD-51DD-5CD0-88A9-2850B4E4ABDD}"/>
          </ac:inkMkLst>
        </pc:ink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8" creationId="{120C7324-F1F5-2FF2-CD89-005EC888D3D3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0:30:37.087" v="592"/>
        <pc:sldMkLst>
          <pc:docMk/>
          <pc:sldMk cId="3160062723" sldId="305"/>
        </pc:sldMkLst>
      </pc:sldChg>
      <pc:sldChg chg="add del">
        <pc:chgData name="TAN Mei Yi [Harrisdale Senior High School]" userId="f9f029c9-d743-4d60-9f2c-e74bdec1ab07" providerId="ADAL" clId="{B400698A-0626-41AC-BE53-F57D5A41F51A}" dt="2023-03-08T00:30:31.191" v="589"/>
        <pc:sldMkLst>
          <pc:docMk/>
          <pc:sldMk cId="4033466801" sldId="305"/>
        </pc:sldMkLst>
      </pc:sldChg>
      <pc:sldChg chg="delSp modSp add mod delAnim modAnim">
        <pc:chgData name="TAN Mei Yi [Harrisdale Senior High School]" userId="f9f029c9-d743-4d60-9f2c-e74bdec1ab07" providerId="ADAL" clId="{B400698A-0626-41AC-BE53-F57D5A41F51A}" dt="2023-03-08T01:25:34.344" v="1042"/>
        <pc:sldMkLst>
          <pc:docMk/>
          <pc:sldMk cId="364039144" sldId="306"/>
        </pc:sldMkLst>
        <pc:spChg chg="mod">
          <ac:chgData name="TAN Mei Yi [Harrisdale Senior High School]" userId="f9f029c9-d743-4d60-9f2c-e74bdec1ab07" providerId="ADAL" clId="{B400698A-0626-41AC-BE53-F57D5A41F51A}" dt="2023-03-08T01:24:54.696" v="1029" actId="1076"/>
          <ac:spMkLst>
            <pc:docMk/>
            <pc:sldMk cId="364039144" sldId="306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5:26.395" v="1039" actId="20577"/>
          <ac:spMkLst>
            <pc:docMk/>
            <pc:sldMk cId="364039144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4:16.230" v="947" actId="20577"/>
          <ac:spMkLst>
            <pc:docMk/>
            <pc:sldMk cId="364039144" sldId="306"/>
            <ac:spMk id="6" creationId="{B6565F03-6FB8-4B77-A798-2B2E2399B98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7" creationId="{C0CFE431-4D39-00E1-3346-0C89618F1811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8" creationId="{9A254071-A53C-723A-52FF-BC53A3E9B16F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1" creationId="{6F38DC4F-A839-2892-8F4D-8EF75AAAE7F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5" creationId="{AE81815A-3DD4-6248-3921-7D817EDC9F0D}"/>
          </ac:spMkLst>
        </pc:spChg>
        <pc:spChg chg="del">
          <ac:chgData name="TAN Mei Yi [Harrisdale Senior High School]" userId="f9f029c9-d743-4d60-9f2c-e74bdec1ab07" providerId="ADAL" clId="{B400698A-0626-41AC-BE53-F57D5A41F51A}" dt="2023-03-08T01:25:00.467" v="1031" actId="478"/>
          <ac:spMkLst>
            <pc:docMk/>
            <pc:sldMk cId="364039144" sldId="306"/>
            <ac:spMk id="16" creationId="{0120B82A-D05C-5F96-B135-6C0C11613FF6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5:28.963" v="1040" actId="1076"/>
          <ac:picMkLst>
            <pc:docMk/>
            <pc:sldMk cId="364039144" sldId="306"/>
            <ac:picMk id="10" creationId="{9E6DAC2A-3E90-C2CE-031D-1DD891EE3693}"/>
          </ac:picMkLst>
        </pc:picChg>
        <pc:picChg chg="mod">
          <ac:chgData name="TAN Mei Yi [Harrisdale Senior High School]" userId="f9f029c9-d743-4d60-9f2c-e74bdec1ab07" providerId="ADAL" clId="{B400698A-0626-41AC-BE53-F57D5A41F51A}" dt="2023-03-08T01:25:30.663" v="1041" actId="1076"/>
          <ac:picMkLst>
            <pc:docMk/>
            <pc:sldMk cId="364039144" sldId="306"/>
            <ac:picMk id="14" creationId="{8F78FDAC-5280-CD62-14B5-AE35512866C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25:00.467" v="1031" actId="478"/>
          <ac:inkMkLst>
            <pc:docMk/>
            <pc:sldMk cId="364039144" sldId="306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38.218" v="1052"/>
        <pc:sldMkLst>
          <pc:docMk/>
          <pc:sldMk cId="1684438259" sldId="307"/>
        </pc:sldMkLst>
      </pc:sldChg>
    </pc:docChg>
  </pc:docChgLst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6F2F8AAA-B1AE-4DAF-A659-2AF59A7FA8DA}"/>
    <pc:docChg chg="custSel addSld delSld modSld">
      <pc:chgData name="TAN Mei Yi [Harrisdale Senior High School]" userId="f9f029c9-d743-4d60-9f2c-e74bdec1ab07" providerId="ADAL" clId="{6F2F8AAA-B1AE-4DAF-A659-2AF59A7FA8DA}" dt="2023-03-23T01:41:48.675" v="1455" actId="207"/>
      <pc:docMkLst>
        <pc:docMk/>
      </pc:docMkLst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2250097" sldId="25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57879338" sldId="25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242319994" sldId="25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452684759" sldId="260"/>
        </pc:sldMkLst>
      </pc:sldChg>
      <pc:sldChg chg="add">
        <pc:chgData name="TAN Mei Yi [Harrisdale Senior High School]" userId="f9f029c9-d743-4d60-9f2c-e74bdec1ab07" providerId="ADAL" clId="{6F2F8AAA-B1AE-4DAF-A659-2AF59A7FA8DA}" dt="2023-03-23T00:20:10.413" v="112"/>
        <pc:sldMkLst>
          <pc:docMk/>
          <pc:sldMk cId="3240852924" sldId="261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37:48.025" v="1405" actId="20577"/>
        <pc:sldMkLst>
          <pc:docMk/>
          <pc:sldMk cId="1919956621" sldId="262"/>
        </pc:sldMkLst>
        <pc:spChg chg="mod">
          <ac:chgData name="TAN Mei Yi [Harrisdale Senior High School]" userId="f9f029c9-d743-4d60-9f2c-e74bdec1ab07" providerId="ADAL" clId="{6F2F8AAA-B1AE-4DAF-A659-2AF59A7FA8DA}" dt="2023-03-23T01:37:48.025" v="1405" actId="20577"/>
          <ac:spMkLst>
            <pc:docMk/>
            <pc:sldMk cId="1919956621" sldId="26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43.343" v="783" actId="207"/>
          <ac:spMkLst>
            <pc:docMk/>
            <pc:sldMk cId="1919956621" sldId="262"/>
            <ac:spMk id="6" creationId="{064607AF-9CAC-45BB-81A2-D18DDC9CA6C4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77470751" sldId="264"/>
        </pc:sldMkLst>
      </pc:sldChg>
      <pc:sldChg chg="modSp add mod">
        <pc:chgData name="TAN Mei Yi [Harrisdale Senior High School]" userId="f9f029c9-d743-4d60-9f2c-e74bdec1ab07" providerId="ADAL" clId="{6F2F8AAA-B1AE-4DAF-A659-2AF59A7FA8DA}" dt="2023-03-23T01:41:48.675" v="1455" actId="207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6F2F8AAA-B1AE-4DAF-A659-2AF59A7FA8DA}" dt="2023-03-23T01:41:48.675" v="1455" actId="207"/>
          <ac:spMkLst>
            <pc:docMk/>
            <pc:sldMk cId="829320255" sldId="265"/>
            <ac:spMk id="7" creationId="{305583B1-1C4A-4F34-9458-A66DD53FA03B}"/>
          </ac:spMkLst>
        </pc:spChg>
      </pc:sldChg>
      <pc:sldChg chg="modSp add mod modAnim">
        <pc:chgData name="TAN Mei Yi [Harrisdale Senior High School]" userId="f9f029c9-d743-4d60-9f2c-e74bdec1ab07" providerId="ADAL" clId="{6F2F8AAA-B1AE-4DAF-A659-2AF59A7FA8DA}" dt="2023-03-23T01:12:11.283" v="299" actId="20577"/>
        <pc:sldMkLst>
          <pc:docMk/>
          <pc:sldMk cId="4092383297" sldId="266"/>
        </pc:sldMkLst>
        <pc:spChg chg="mod">
          <ac:chgData name="TAN Mei Yi [Harrisdale Senior High School]" userId="f9f029c9-d743-4d60-9f2c-e74bdec1ab07" providerId="ADAL" clId="{6F2F8AAA-B1AE-4DAF-A659-2AF59A7FA8DA}" dt="2023-03-23T01:09:50.193" v="213" actId="207"/>
          <ac:spMkLst>
            <pc:docMk/>
            <pc:sldMk cId="4092383297" sldId="266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12:11.283" v="299" actId="20577"/>
          <ac:spMkLst>
            <pc:docMk/>
            <pc:sldMk cId="4092383297" sldId="266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1:26.597" v="782" actId="113"/>
        <pc:sldMkLst>
          <pc:docMk/>
          <pc:sldMk cId="2203080594" sldId="267"/>
        </pc:sldMkLst>
        <pc:spChg chg="mod">
          <ac:chgData name="TAN Mei Yi [Harrisdale Senior High School]" userId="f9f029c9-d743-4d60-9f2c-e74bdec1ab07" providerId="ADAL" clId="{6F2F8AAA-B1AE-4DAF-A659-2AF59A7FA8DA}" dt="2023-03-23T01:30:52.309" v="691" actId="207"/>
          <ac:spMkLst>
            <pc:docMk/>
            <pc:sldMk cId="2203080594" sldId="267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26.597" v="782" actId="113"/>
          <ac:spMkLst>
            <pc:docMk/>
            <pc:sldMk cId="2203080594" sldId="267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0:05.935" v="214" actId="207"/>
        <pc:sldMkLst>
          <pc:docMk/>
          <pc:sldMk cId="3899071999" sldId="268"/>
        </pc:sldMkLst>
        <pc:spChg chg="mod">
          <ac:chgData name="TAN Mei Yi [Harrisdale Senior High School]" userId="f9f029c9-d743-4d60-9f2c-e74bdec1ab07" providerId="ADAL" clId="{6F2F8AAA-B1AE-4DAF-A659-2AF59A7FA8DA}" dt="2023-03-23T01:10:05.935" v="214" actId="207"/>
          <ac:spMkLst>
            <pc:docMk/>
            <pc:sldMk cId="3899071999" sldId="268"/>
            <ac:spMk id="4" creationId="{57963401-2F95-45E5-A447-EB7207109D0A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2:41.036" v="301" actId="113"/>
        <pc:sldMkLst>
          <pc:docMk/>
          <pc:sldMk cId="1258261986" sldId="269"/>
        </pc:sldMkLst>
        <pc:spChg chg="mod">
          <ac:chgData name="TAN Mei Yi [Harrisdale Senior High School]" userId="f9f029c9-d743-4d60-9f2c-e74bdec1ab07" providerId="ADAL" clId="{6F2F8AAA-B1AE-4DAF-A659-2AF59A7FA8DA}" dt="2023-03-23T01:12:37.121" v="300" actId="113"/>
          <ac:spMkLst>
            <pc:docMk/>
            <pc:sldMk cId="1258261986" sldId="26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1.011" v="215" actId="207"/>
          <ac:spMkLst>
            <pc:docMk/>
            <pc:sldMk cId="1258261986" sldId="269"/>
            <ac:spMk id="7" creationId="{EBF4CA8C-33CE-4731-BAEE-B1A5B02B6C8F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1.036" v="301" actId="113"/>
          <ac:graphicFrameMkLst>
            <pc:docMk/>
            <pc:sldMk cId="1258261986" sldId="269"/>
            <ac:graphicFrameMk id="4" creationId="{00000000-0000-0000-0000-000000000000}"/>
          </ac:graphicFrameMkLst>
        </pc:graphicFrame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282620154" sldId="27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637278288" sldId="27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679515338" sldId="27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917536085" sldId="275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484255928" sldId="27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34836457" sldId="27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19490777" sldId="27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6987951" sldId="28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910779787" sldId="281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7395316" sldId="28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019456348" sldId="28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13852838" sldId="284"/>
        </pc:sldMkLst>
      </pc:sldChg>
      <pc:sldChg chg="addSp delSp modSp add mod">
        <pc:chgData name="TAN Mei Yi [Harrisdale Senior High School]" userId="f9f029c9-d743-4d60-9f2c-e74bdec1ab07" providerId="ADAL" clId="{6F2F8AAA-B1AE-4DAF-A659-2AF59A7FA8DA}" dt="2023-03-23T00:23:20.361" v="182"/>
        <pc:sldMkLst>
          <pc:docMk/>
          <pc:sldMk cId="72819990" sldId="285"/>
        </pc:sldMkLst>
        <pc:spChg chg="add mod">
          <ac:chgData name="TAN Mei Yi [Harrisdale Senior High School]" userId="f9f029c9-d743-4d60-9f2c-e74bdec1ab07" providerId="ADAL" clId="{6F2F8AAA-B1AE-4DAF-A659-2AF59A7FA8DA}" dt="2023-03-23T00:23:20.361" v="182"/>
          <ac:spMkLst>
            <pc:docMk/>
            <pc:sldMk cId="72819990" sldId="285"/>
            <ac:spMk id="3" creationId="{AB1F60F5-1079-6BCF-B458-D43E6363B2B7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0.054" v="181" actId="478"/>
          <ac:spMkLst>
            <pc:docMk/>
            <pc:sldMk cId="72819990" sldId="285"/>
            <ac:spMk id="4" creationId="{087A652B-87AE-44AC-9127-17BDD4DB5CE1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2932503" sldId="28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591943428" sldId="287"/>
        </pc:sldMkLst>
      </pc:sldChg>
      <pc:sldChg chg="modSp mod">
        <pc:chgData name="TAN Mei Yi [Harrisdale Senior High School]" userId="f9f029c9-d743-4d60-9f2c-e74bdec1ab07" providerId="ADAL" clId="{6F2F8AAA-B1AE-4DAF-A659-2AF59A7FA8DA}" dt="2023-03-23T00:20:43.308" v="11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F2F8AAA-B1AE-4DAF-A659-2AF59A7FA8DA}" dt="2023-03-23T00:20:43.308" v="11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11.424" v="171" actId="1076"/>
        <pc:sldMkLst>
          <pc:docMk/>
          <pc:sldMk cId="64366166" sldId="289"/>
        </pc:sldMkLst>
        <pc:spChg chg="add mod">
          <ac:chgData name="TAN Mei Yi [Harrisdale Senior High School]" userId="f9f029c9-d743-4d60-9f2c-e74bdec1ab07" providerId="ADAL" clId="{6F2F8AAA-B1AE-4DAF-A659-2AF59A7FA8DA}" dt="2023-03-23T00:22:11.424" v="171" actId="1076"/>
          <ac:spMkLst>
            <pc:docMk/>
            <pc:sldMk cId="64366166" sldId="289"/>
            <ac:spMk id="3" creationId="{D21BB0F4-0D28-1483-BD11-A13D989BB239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08.365" v="170" actId="478"/>
          <ac:spMkLst>
            <pc:docMk/>
            <pc:sldMk cId="64366166" sldId="289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1.490" v="178"/>
        <pc:sldMkLst>
          <pc:docMk/>
          <pc:sldMk cId="1267642608" sldId="290"/>
        </pc:sldMkLst>
        <pc:spChg chg="add del mod">
          <ac:chgData name="TAN Mei Yi [Harrisdale Senior High School]" userId="f9f029c9-d743-4d60-9f2c-e74bdec1ab07" providerId="ADAL" clId="{6F2F8AAA-B1AE-4DAF-A659-2AF59A7FA8DA}" dt="2023-03-23T00:22:41.304" v="177" actId="478"/>
          <ac:spMkLst>
            <pc:docMk/>
            <pc:sldMk cId="1267642608" sldId="290"/>
            <ac:spMk id="2" creationId="{02A4B6DC-FBBB-72D4-CE2D-DF15E2A8254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49.216" v="120" actId="478"/>
          <ac:spMkLst>
            <pc:docMk/>
            <pc:sldMk cId="1267642608" sldId="290"/>
            <ac:spMk id="4" creationId="{087A652B-87AE-44AC-9127-17BDD4DB5CE1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1.490" v="178"/>
          <ac:spMkLst>
            <pc:docMk/>
            <pc:sldMk cId="1267642608" sldId="290"/>
            <ac:spMk id="8" creationId="{0FDFC319-1CB2-753D-94E1-E85C1BF1BB9E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5.065" v="180"/>
        <pc:sldMkLst>
          <pc:docMk/>
          <pc:sldMk cId="2734597158" sldId="291"/>
        </pc:sldMkLst>
        <pc:spChg chg="add del mod">
          <ac:chgData name="TAN Mei Yi [Harrisdale Senior High School]" userId="f9f029c9-d743-4d60-9f2c-e74bdec1ab07" providerId="ADAL" clId="{6F2F8AAA-B1AE-4DAF-A659-2AF59A7FA8DA}" dt="2023-03-23T00:22:44.764" v="179" actId="478"/>
          <ac:spMkLst>
            <pc:docMk/>
            <pc:sldMk cId="2734597158" sldId="291"/>
            <ac:spMk id="2" creationId="{A9C4F693-7416-5133-DCD4-7C65BC13025D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5.065" v="180"/>
          <ac:spMkLst>
            <pc:docMk/>
            <pc:sldMk cId="2734597158" sldId="291"/>
            <ac:spMk id="3" creationId="{3C6C124D-0C68-A2F1-F776-F602746BA8EF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23.601" v="113" actId="478"/>
          <ac:spMkLst>
            <pc:docMk/>
            <pc:sldMk cId="2734597158" sldId="291"/>
            <ac:spMk id="4" creationId="{087A652B-87AE-44AC-9127-17BDD4DB5CE1}"/>
          </ac:spMkLst>
        </pc:spChg>
      </pc:sldChg>
      <pc:sldChg chg="modSp mod">
        <pc:chgData name="TAN Mei Yi [Harrisdale Senior High School]" userId="f9f029c9-d743-4d60-9f2c-e74bdec1ab07" providerId="ADAL" clId="{6F2F8AAA-B1AE-4DAF-A659-2AF59A7FA8DA}" dt="2023-03-23T00:18:46.755" v="111" actId="25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F2F8AAA-B1AE-4DAF-A659-2AF59A7FA8DA}" dt="2023-03-23T00:18:46.755" v="111" actId="25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F2F8AAA-B1AE-4DAF-A659-2AF59A7FA8DA}" dt="2023-03-23T00:18:37.773" v="109" actId="313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8:03.402" v="1406" actId="207"/>
        <pc:sldMkLst>
          <pc:docMk/>
          <pc:sldMk cId="4243988199" sldId="293"/>
        </pc:sldMkLst>
        <pc:spChg chg="mod">
          <ac:chgData name="TAN Mei Yi [Harrisdale Senior High School]" userId="f9f029c9-d743-4d60-9f2c-e74bdec1ab07" providerId="ADAL" clId="{6F2F8AAA-B1AE-4DAF-A659-2AF59A7FA8DA}" dt="2023-03-23T01:38:03.402" v="1406" actId="207"/>
          <ac:spMkLst>
            <pc:docMk/>
            <pc:sldMk cId="4243988199" sldId="293"/>
            <ac:spMk id="6" creationId="{064607AF-9CAC-45BB-81A2-D18DDC9CA6C4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1:36.842" v="1454" actId="1076"/>
        <pc:sldMkLst>
          <pc:docMk/>
          <pc:sldMk cId="3456251725" sldId="294"/>
        </pc:sldMkLst>
        <pc:spChg chg="add mod">
          <ac:chgData name="TAN Mei Yi [Harrisdale Senior High School]" userId="f9f029c9-d743-4d60-9f2c-e74bdec1ab07" providerId="ADAL" clId="{6F2F8AAA-B1AE-4DAF-A659-2AF59A7FA8DA}" dt="2023-03-23T00:23:42.271" v="188"/>
          <ac:spMkLst>
            <pc:docMk/>
            <pc:sldMk cId="3456251725" sldId="294"/>
            <ac:spMk id="2" creationId="{1B6B8DD8-4144-89F7-C247-6F6A765FC6A2}"/>
          </ac:spMkLst>
        </pc:spChg>
        <pc:spChg chg="mod">
          <ac:chgData name="TAN Mei Yi [Harrisdale Senior High School]" userId="f9f029c9-d743-4d60-9f2c-e74bdec1ab07" providerId="ADAL" clId="{6F2F8AAA-B1AE-4DAF-A659-2AF59A7FA8DA}" dt="2023-03-23T01:41:34.886" v="1453" actId="20577"/>
          <ac:spMkLst>
            <pc:docMk/>
            <pc:sldMk cId="3456251725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42.020" v="187" actId="478"/>
          <ac:spMkLst>
            <pc:docMk/>
            <pc:sldMk cId="3456251725" sldId="294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1:36.842" v="1454" actId="1076"/>
          <ac:picMkLst>
            <pc:docMk/>
            <pc:sldMk cId="3456251725" sldId="294"/>
            <ac:picMk id="4" creationId="{9BD78ABF-CD91-1E7F-7728-4775F1051FE1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38.658" v="186"/>
        <pc:sldMkLst>
          <pc:docMk/>
          <pc:sldMk cId="1230942062" sldId="295"/>
        </pc:sldMkLst>
        <pc:spChg chg="add mod">
          <ac:chgData name="TAN Mei Yi [Harrisdale Senior High School]" userId="f9f029c9-d743-4d60-9f2c-e74bdec1ab07" providerId="ADAL" clId="{6F2F8AAA-B1AE-4DAF-A659-2AF59A7FA8DA}" dt="2023-03-23T00:23:38.658" v="186"/>
          <ac:spMkLst>
            <pc:docMk/>
            <pc:sldMk cId="1230942062" sldId="295"/>
            <ac:spMk id="2" creationId="{29FA50C2-1400-7357-06E7-0E37C178E3B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38.410" v="185" actId="478"/>
          <ac:spMkLst>
            <pc:docMk/>
            <pc:sldMk cId="1230942062" sldId="295"/>
            <ac:spMk id="15" creationId="{2D937339-2154-4C4D-98A2-41F80670C525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878992383" sldId="29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044487715" sldId="29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580639594" sldId="29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853611958" sldId="29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4966878" sldId="30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230475780" sldId="30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38124706" sldId="30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4517155" sldId="30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05016054" sldId="305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14:06.315" v="325"/>
        <pc:sldMkLst>
          <pc:docMk/>
          <pc:sldMk cId="1539773210" sldId="306"/>
        </pc:sldMkLst>
        <pc:spChg chg="mod">
          <ac:chgData name="TAN Mei Yi [Harrisdale Senior High School]" userId="f9f029c9-d743-4d60-9f2c-e74bdec1ab07" providerId="ADAL" clId="{6F2F8AAA-B1AE-4DAF-A659-2AF59A7FA8DA}" dt="2023-03-23T01:13:59.848" v="323" actId="255"/>
          <ac:spMkLst>
            <pc:docMk/>
            <pc:sldMk cId="1539773210" sldId="306"/>
            <ac:spMk id="5" creationId="{20055495-76E9-438F-940B-B33D69B1DB34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8.517" v="216" actId="207"/>
          <ac:spMkLst>
            <pc:docMk/>
            <pc:sldMk cId="1539773210" sldId="306"/>
            <ac:spMk id="7" creationId="{C49F4337-60A7-4B72-9017-58875CFBE021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6.233" v="302" actId="113"/>
          <ac:graphicFrameMkLst>
            <pc:docMk/>
            <pc:sldMk cId="1539773210" sldId="306"/>
            <ac:graphicFrameMk id="6" creationId="{1FBC3E46-D39B-42F8-8D20-477CF30387C9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6F2F8AAA-B1AE-4DAF-A659-2AF59A7FA8DA}" dt="2023-03-23T01:20:00.737" v="537"/>
        <pc:sldMkLst>
          <pc:docMk/>
          <pc:sldMk cId="3106532549" sldId="307"/>
        </pc:sldMkLst>
        <pc:spChg chg="mod">
          <ac:chgData name="TAN Mei Yi [Harrisdale Senior High School]" userId="f9f029c9-d743-4d60-9f2c-e74bdec1ab07" providerId="ADAL" clId="{6F2F8AAA-B1AE-4DAF-A659-2AF59A7FA8DA}" dt="2023-03-23T01:19:22.469" v="525" actId="27636"/>
          <ac:spMkLst>
            <pc:docMk/>
            <pc:sldMk cId="3106532549" sldId="307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44.746" v="376" actId="1076"/>
          <ac:spMkLst>
            <pc:docMk/>
            <pc:sldMk cId="3106532549" sldId="307"/>
            <ac:spMk id="6" creationId="{267D289D-A18A-5B97-E974-8001F2493EA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54.072" v="383" actId="1076"/>
          <ac:spMkLst>
            <pc:docMk/>
            <pc:sldMk cId="3106532549" sldId="307"/>
            <ac:spMk id="7" creationId="{669F34F9-8A22-E52E-0DDE-435648437EE3}"/>
          </ac:spMkLst>
        </pc:spChg>
        <pc:spChg chg="mod">
          <ac:chgData name="TAN Mei Yi [Harrisdale Senior High School]" userId="f9f029c9-d743-4d60-9f2c-e74bdec1ab07" providerId="ADAL" clId="{6F2F8AAA-B1AE-4DAF-A659-2AF59A7FA8DA}" dt="2023-03-23T01:14:18.557" v="326" actId="207"/>
          <ac:spMkLst>
            <pc:docMk/>
            <pc:sldMk cId="3106532549" sldId="307"/>
            <ac:spMk id="8" creationId="{3BBD2681-D5C4-494E-B015-9D689E33A334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25.534" v="404" actId="1076"/>
          <ac:spMkLst>
            <pc:docMk/>
            <pc:sldMk cId="3106532549" sldId="307"/>
            <ac:spMk id="9" creationId="{623D5CC7-C28D-4484-D747-D635D38881F7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51.315" v="421" actId="1076"/>
          <ac:spMkLst>
            <pc:docMk/>
            <pc:sldMk cId="3106532549" sldId="307"/>
            <ac:spMk id="10" creationId="{30A52750-A68C-5B9B-BB93-CC0C5459733E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8:05.702" v="427" actId="1076"/>
          <ac:spMkLst>
            <pc:docMk/>
            <pc:sldMk cId="3106532549" sldId="307"/>
            <ac:spMk id="11" creationId="{0DD02B0C-9A48-5699-EE61-3B998802AF5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9:43.476" v="532" actId="1076"/>
          <ac:spMkLst>
            <pc:docMk/>
            <pc:sldMk cId="3106532549" sldId="307"/>
            <ac:spMk id="12" creationId="{E4FAB985-DAEA-AD91-4193-80C26FD6E1A7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14:41.785" v="333"/>
          <ac:picMkLst>
            <pc:docMk/>
            <pc:sldMk cId="3106532549" sldId="307"/>
            <ac:picMk id="2" creationId="{3BC34CB4-E0A7-FE76-2253-9E113A5FCFBB}"/>
          </ac:picMkLst>
        </pc:picChg>
        <pc:picChg chg="del mod">
          <ac:chgData name="TAN Mei Yi [Harrisdale Senior High School]" userId="f9f029c9-d743-4d60-9f2c-e74bdec1ab07" providerId="ADAL" clId="{6F2F8AAA-B1AE-4DAF-A659-2AF59A7FA8DA}" dt="2023-03-23T01:18:07.221" v="428" actId="478"/>
          <ac:picMkLst>
            <pc:docMk/>
            <pc:sldMk cId="3106532549" sldId="307"/>
            <ac:picMk id="4" creationId="{00000000-0000-0000-0000-000000000000}"/>
          </ac:picMkLst>
        </pc:picChg>
        <pc:picChg chg="add mod modCrop">
          <ac:chgData name="TAN Mei Yi [Harrisdale Senior High School]" userId="f9f029c9-d743-4d60-9f2c-e74bdec1ab07" providerId="ADAL" clId="{6F2F8AAA-B1AE-4DAF-A659-2AF59A7FA8DA}" dt="2023-03-23T01:15:46.152" v="345" actId="1076"/>
          <ac:picMkLst>
            <pc:docMk/>
            <pc:sldMk cId="3106532549" sldId="307"/>
            <ac:picMk id="5" creationId="{460F9480-8C7C-9EE7-788E-C64EAB86367A}"/>
          </ac:picMkLst>
        </pc:picChg>
        <pc:picChg chg="add mod ord modCrop">
          <ac:chgData name="TAN Mei Yi [Harrisdale Senior High School]" userId="f9f029c9-d743-4d60-9f2c-e74bdec1ab07" providerId="ADAL" clId="{6F2F8AAA-B1AE-4DAF-A659-2AF59A7FA8DA}" dt="2023-03-23T01:19:57.286" v="536" actId="167"/>
          <ac:picMkLst>
            <pc:docMk/>
            <pc:sldMk cId="3106532549" sldId="307"/>
            <ac:picMk id="14" creationId="{CA64A197-494D-68D5-6B5C-A7A92245D770}"/>
          </ac:picMkLst>
        </pc:pic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30:32.076" v="690"/>
        <pc:sldMkLst>
          <pc:docMk/>
          <pc:sldMk cId="1240092391" sldId="308"/>
        </pc:sldMkLst>
        <pc:spChg chg="add mod">
          <ac:chgData name="TAN Mei Yi [Harrisdale Senior High School]" userId="f9f029c9-d743-4d60-9f2c-e74bdec1ab07" providerId="ADAL" clId="{6F2F8AAA-B1AE-4DAF-A659-2AF59A7FA8DA}" dt="2023-03-23T01:09:12.588" v="202"/>
          <ac:spMkLst>
            <pc:docMk/>
            <pc:sldMk cId="1240092391" sldId="308"/>
            <ac:spMk id="2" creationId="{50CD3334-F051-DE7F-B362-CE4D714539E1}"/>
          </ac:spMkLst>
        </pc:spChg>
        <pc:spChg chg="mod">
          <ac:chgData name="TAN Mei Yi [Harrisdale Senior High School]" userId="f9f029c9-d743-4d60-9f2c-e74bdec1ab07" providerId="ADAL" clId="{6F2F8AAA-B1AE-4DAF-A659-2AF59A7FA8DA}" dt="2023-03-23T01:30:24.953" v="688" actId="207"/>
          <ac:spMkLst>
            <pc:docMk/>
            <pc:sldMk cId="1240092391" sldId="308"/>
            <ac:spMk id="3" creationId="{23909C2E-C777-42C9-BBBA-294F95EEBE2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12.336" v="201" actId="478"/>
          <ac:spMkLst>
            <pc:docMk/>
            <pc:sldMk cId="1240092391" sldId="308"/>
            <ac:spMk id="4" creationId="{7D688933-35AE-47EC-9CE8-9EA8D6FBAED5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15.327" v="1425" actId="21"/>
        <pc:sldMkLst>
          <pc:docMk/>
          <pc:sldMk cId="4041022850" sldId="309"/>
        </pc:sldMkLst>
        <pc:spChg chg="mod">
          <ac:chgData name="TAN Mei Yi [Harrisdale Senior High School]" userId="f9f029c9-d743-4d60-9f2c-e74bdec1ab07" providerId="ADAL" clId="{6F2F8AAA-B1AE-4DAF-A659-2AF59A7FA8DA}" dt="2023-03-23T01:40:07.337" v="1422" actId="113"/>
          <ac:spMkLst>
            <pc:docMk/>
            <pc:sldMk cId="4041022850" sldId="30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53.403" v="1413" actId="113"/>
          <ac:spMkLst>
            <pc:docMk/>
            <pc:sldMk cId="4041022850" sldId="309"/>
            <ac:spMk id="15" creationId="{2D937339-2154-4C4D-98A2-41F80670C525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40:15.327" v="1425" actId="21"/>
          <ac:picMkLst>
            <pc:docMk/>
            <pc:sldMk cId="4041022850" sldId="309"/>
            <ac:picMk id="5" creationId="{B2B9A227-9913-F6BE-71E1-559F66B54792}"/>
          </ac:picMkLst>
        </pc:pic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8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0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4" creationId="{00000000-0000-0000-0000-000000000000}"/>
          </ac:cxnSpMkLst>
        </pc:cxn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24.500" v="1429" actId="1076"/>
        <pc:sldMkLst>
          <pc:docMk/>
          <pc:sldMk cId="591745041" sldId="310"/>
        </pc:sldMkLst>
        <pc:spChg chg="add mod">
          <ac:chgData name="TAN Mei Yi [Harrisdale Senior High School]" userId="f9f029c9-d743-4d60-9f2c-e74bdec1ab07" providerId="ADAL" clId="{6F2F8AAA-B1AE-4DAF-A659-2AF59A7FA8DA}" dt="2023-03-23T01:09:42.184" v="212"/>
          <ac:spMkLst>
            <pc:docMk/>
            <pc:sldMk cId="591745041" sldId="310"/>
            <ac:spMk id="2" creationId="{8A8F5AD2-8164-6414-96F4-299405C73CA3}"/>
          </ac:spMkLst>
        </pc:spChg>
        <pc:spChg chg="mod">
          <ac:chgData name="TAN Mei Yi [Harrisdale Senior High School]" userId="f9f029c9-d743-4d60-9f2c-e74bdec1ab07" providerId="ADAL" clId="{6F2F8AAA-B1AE-4DAF-A659-2AF59A7FA8DA}" dt="2023-03-23T01:39:26.409" v="1419" actId="207"/>
          <ac:spMkLst>
            <pc:docMk/>
            <pc:sldMk cId="591745041" sldId="31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41.065" v="211" actId="478"/>
          <ac:spMkLst>
            <pc:docMk/>
            <pc:sldMk cId="591745041" sldId="310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0:24.500" v="1429" actId="1076"/>
          <ac:picMkLst>
            <pc:docMk/>
            <pc:sldMk cId="591745041" sldId="310"/>
            <ac:picMk id="4" creationId="{402DF56B-C466-17FD-F87E-29B53673AAAA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23.547" v="184"/>
        <pc:sldMkLst>
          <pc:docMk/>
          <pc:sldMk cId="176469213" sldId="311"/>
        </pc:sldMkLst>
        <pc:spChg chg="add mod">
          <ac:chgData name="TAN Mei Yi [Harrisdale Senior High School]" userId="f9f029c9-d743-4d60-9f2c-e74bdec1ab07" providerId="ADAL" clId="{6F2F8AAA-B1AE-4DAF-A659-2AF59A7FA8DA}" dt="2023-03-23T00:23:23.547" v="184"/>
          <ac:spMkLst>
            <pc:docMk/>
            <pc:sldMk cId="176469213" sldId="311"/>
            <ac:spMk id="2" creationId="{F6F69DF6-A716-E951-D41C-16CB08E1FA95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3.284" v="183" actId="478"/>
          <ac:spMkLst>
            <pc:docMk/>
            <pc:sldMk cId="176469213" sldId="311"/>
            <ac:spMk id="4" creationId="{FB16AC73-64A1-4CD9-AA61-87BD59746B4D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2.261" v="174" actId="478"/>
        <pc:sldMkLst>
          <pc:docMk/>
          <pc:sldMk cId="224559464" sldId="312"/>
        </pc:sldMkLst>
        <pc:spChg chg="add mod">
          <ac:chgData name="TAN Mei Yi [Harrisdale Senior High School]" userId="f9f029c9-d743-4d60-9f2c-e74bdec1ab07" providerId="ADAL" clId="{6F2F8AAA-B1AE-4DAF-A659-2AF59A7FA8DA}" dt="2023-03-23T00:22:25.987" v="173"/>
          <ac:spMkLst>
            <pc:docMk/>
            <pc:sldMk cId="224559464" sldId="312"/>
            <ac:spMk id="2" creationId="{224AC5C2-4265-8C5E-C585-08C7C9963093}"/>
          </ac:spMkLst>
        </pc:spChg>
        <pc:spChg chg="del mod">
          <ac:chgData name="TAN Mei Yi [Harrisdale Senior High School]" userId="f9f029c9-d743-4d60-9f2c-e74bdec1ab07" providerId="ADAL" clId="{6F2F8AAA-B1AE-4DAF-A659-2AF59A7FA8DA}" dt="2023-03-23T00:22:32.261" v="174" actId="478"/>
          <ac:spMkLst>
            <pc:docMk/>
            <pc:sldMk cId="224559464" sldId="312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5.832" v="176"/>
        <pc:sldMkLst>
          <pc:docMk/>
          <pc:sldMk cId="3601221498" sldId="313"/>
        </pc:sldMkLst>
        <pc:spChg chg="add mod">
          <ac:chgData name="TAN Mei Yi [Harrisdale Senior High School]" userId="f9f029c9-d743-4d60-9f2c-e74bdec1ab07" providerId="ADAL" clId="{6F2F8AAA-B1AE-4DAF-A659-2AF59A7FA8DA}" dt="2023-03-23T00:22:35.832" v="176"/>
          <ac:spMkLst>
            <pc:docMk/>
            <pc:sldMk cId="3601221498" sldId="313"/>
            <ac:spMk id="2" creationId="{AC92FA2A-B80B-391D-19DE-40BF4944266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35.624" v="175" actId="478"/>
          <ac:spMkLst>
            <pc:docMk/>
            <pc:sldMk cId="3601221498" sldId="313"/>
            <ac:spMk id="4" creationId="{087A652B-87AE-44AC-9127-17BDD4DB5CE1}"/>
          </ac:spMkLst>
        </pc:spChg>
      </pc:sldChg>
      <pc:sldChg chg="modSp add del modAnim">
        <pc:chgData name="TAN Mei Yi [Harrisdale Senior High School]" userId="f9f029c9-d743-4d60-9f2c-e74bdec1ab07" providerId="ADAL" clId="{6F2F8AAA-B1AE-4DAF-A659-2AF59A7FA8DA}" dt="2023-03-23T01:29:51.398" v="685" actId="47"/>
        <pc:sldMkLst>
          <pc:docMk/>
          <pc:sldMk cId="1988727048" sldId="314"/>
        </pc:sldMkLst>
        <pc:spChg chg="mod">
          <ac:chgData name="TAN Mei Yi [Harrisdale Senior High School]" userId="f9f029c9-d743-4d60-9f2c-e74bdec1ab07" providerId="ADAL" clId="{6F2F8AAA-B1AE-4DAF-A659-2AF59A7FA8DA}" dt="2023-03-23T01:22:23.436" v="684" actId="20577"/>
          <ac:spMkLst>
            <pc:docMk/>
            <pc:sldMk cId="1988727048" sldId="314"/>
            <ac:spMk id="3" creationId="{23909C2E-C777-42C9-BBBA-294F95EEBE20}"/>
          </ac:spMkLst>
        </pc:spChg>
      </pc:sldChg>
    </pc:docChg>
  </pc:docChgLst>
  <pc:docChgLst>
    <pc:chgData name="TAN Mei Yi [Harrisdale Senior High School]" userId="f9f029c9-d743-4d60-9f2c-e74bdec1ab07" providerId="ADAL" clId="{0362D03B-ED38-497A-A4A9-B12AB8C6D50E}"/>
    <pc:docChg chg="modSld">
      <pc:chgData name="TAN Mei Yi [Harrisdale Senior High School]" userId="f9f029c9-d743-4d60-9f2c-e74bdec1ab07" providerId="ADAL" clId="{0362D03B-ED38-497A-A4A9-B12AB8C6D50E}" dt="2023-03-08T00:14:43.790" v="63" actId="20577"/>
      <pc:docMkLst>
        <pc:docMk/>
      </pc:docMkLst>
      <pc:sldChg chg="modSp mod">
        <pc:chgData name="TAN Mei Yi [Harrisdale Senior High School]" userId="f9f029c9-d743-4d60-9f2c-e74bdec1ab07" providerId="ADAL" clId="{0362D03B-ED38-497A-A4A9-B12AB8C6D50E}" dt="2023-03-08T00:14:43.790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362D03B-ED38-497A-A4A9-B12AB8C6D50E}" dt="2023-03-08T00:14:43.790" v="6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362D03B-ED38-497A-A4A9-B12AB8C6D50E}" dt="2023-03-08T00:14:28.840" v="39" actId="20577"/>
          <ac:spMkLst>
            <pc:docMk/>
            <pc:sldMk cId="2226349418" sldId="292"/>
            <ac:spMk id="22" creationId="{046BE2BE-401B-43B6-9F59-E6AE635E14BD}"/>
          </ac:spMkLst>
        </pc:spChg>
      </pc:sldChg>
    </pc:docChg>
  </pc:docChgLst>
  <pc:docChgLst>
    <pc:chgData name="MeiYi TAN" userId="f9f029c9-d743-4d60-9f2c-e74bdec1ab07" providerId="ADAL" clId="{3F661D7B-FD69-4DAB-B4D0-73E523D840BB}"/>
    <pc:docChg chg="undo custSel addSld delSld modSld">
      <pc:chgData name="MeiYi TAN" userId="f9f029c9-d743-4d60-9f2c-e74bdec1ab07" providerId="ADAL" clId="{3F661D7B-FD69-4DAB-B4D0-73E523D840BB}" dt="2023-03-10T02:36:25.775" v="1917" actId="2696"/>
      <pc:docMkLst>
        <pc:docMk/>
      </pc:docMkLst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37661815" sldId="258"/>
        </pc:sldMkLst>
      </pc:sldChg>
      <pc:sldChg chg="modSp add mod modAnim">
        <pc:chgData name="MeiYi TAN" userId="f9f029c9-d743-4d60-9f2c-e74bdec1ab07" providerId="ADAL" clId="{3F661D7B-FD69-4DAB-B4D0-73E523D840BB}" dt="2023-03-09T23:22:41.145" v="113"/>
        <pc:sldMkLst>
          <pc:docMk/>
          <pc:sldMk cId="1796527551" sldId="260"/>
        </pc:sldMkLst>
        <pc:spChg chg="mod">
          <ac:chgData name="MeiYi TAN" userId="f9f029c9-d743-4d60-9f2c-e74bdec1ab07" providerId="ADAL" clId="{3F661D7B-FD69-4DAB-B4D0-73E523D840BB}" dt="2023-03-09T23:22:29.647" v="111" actId="27636"/>
          <ac:spMkLst>
            <pc:docMk/>
            <pc:sldMk cId="1796527551" sldId="260"/>
            <ac:spMk id="3" creationId="{00000000-0000-0000-0000-000000000000}"/>
          </ac:spMkLst>
        </pc:spChg>
        <pc:spChg chg="mod">
          <ac:chgData name="MeiYi TAN" userId="f9f029c9-d743-4d60-9f2c-e74bdec1ab07" providerId="ADAL" clId="{3F661D7B-FD69-4DAB-B4D0-73E523D840BB}" dt="2023-03-09T14:00:08.765" v="24" actId="207"/>
          <ac:spMkLst>
            <pc:docMk/>
            <pc:sldMk cId="1796527551" sldId="260"/>
            <ac:spMk id="7" creationId="{E52D7B77-D9BB-466B-ADF0-020F026B82E3}"/>
          </ac:spMkLst>
        </pc:spChg>
      </pc:sldChg>
      <pc:sldChg chg="addSp delSp modSp add mod modAnim">
        <pc:chgData name="MeiYi TAN" userId="f9f029c9-d743-4d60-9f2c-e74bdec1ab07" providerId="ADAL" clId="{3F661D7B-FD69-4DAB-B4D0-73E523D840BB}" dt="2023-03-10T00:41:58.861" v="656" actId="1076"/>
        <pc:sldMkLst>
          <pc:docMk/>
          <pc:sldMk cId="3956995671" sldId="264"/>
        </pc:sldMkLst>
        <pc:spChg chg="add mod">
          <ac:chgData name="MeiYi TAN" userId="f9f029c9-d743-4d60-9f2c-e74bdec1ab07" providerId="ADAL" clId="{3F661D7B-FD69-4DAB-B4D0-73E523D840BB}" dt="2023-03-09T14:02:02.054" v="51"/>
          <ac:spMkLst>
            <pc:docMk/>
            <pc:sldMk cId="3956995671" sldId="264"/>
            <ac:spMk id="2" creationId="{02ECB3D3-0506-7D29-6883-28A64B8AA351}"/>
          </ac:spMkLst>
        </pc:spChg>
        <pc:spChg chg="add mod">
          <ac:chgData name="MeiYi TAN" userId="f9f029c9-d743-4d60-9f2c-e74bdec1ab07" providerId="ADAL" clId="{3F661D7B-FD69-4DAB-B4D0-73E523D840BB}" dt="2023-03-09T23:23:45.820" v="198" actId="6549"/>
          <ac:spMkLst>
            <pc:docMk/>
            <pc:sldMk cId="3956995671" sldId="264"/>
            <ac:spMk id="3" creationId="{108F32FD-28DD-B51A-290D-02270334E4E8}"/>
          </ac:spMkLst>
        </pc:spChg>
        <pc:spChg chg="add mod">
          <ac:chgData name="MeiYi TAN" userId="f9f029c9-d743-4d60-9f2c-e74bdec1ab07" providerId="ADAL" clId="{3F661D7B-FD69-4DAB-B4D0-73E523D840BB}" dt="2023-03-10T00:41:58.861" v="656" actId="1076"/>
          <ac:spMkLst>
            <pc:docMk/>
            <pc:sldMk cId="3956995671" sldId="264"/>
            <ac:spMk id="4" creationId="{7B306A8C-8C8B-4AC9-1D66-7158B1131D2B}"/>
          </ac:spMkLst>
        </pc:spChg>
        <pc:spChg chg="del mod">
          <ac:chgData name="MeiYi TAN" userId="f9f029c9-d743-4d60-9f2c-e74bdec1ab07" providerId="ADAL" clId="{3F661D7B-FD69-4DAB-B4D0-73E523D840BB}" dt="2023-03-09T14:02:01.783" v="50" actId="478"/>
          <ac:spMkLst>
            <pc:docMk/>
            <pc:sldMk cId="3956995671" sldId="264"/>
            <ac:spMk id="4" creationId="{89D82520-5C4B-4FED-831C-105560102665}"/>
          </ac:spMkLst>
        </pc:spChg>
        <pc:spChg chg="del">
          <ac:chgData name="MeiYi TAN" userId="f9f029c9-d743-4d60-9f2c-e74bdec1ab07" providerId="ADAL" clId="{3F661D7B-FD69-4DAB-B4D0-73E523D840BB}" dt="2023-03-09T14:02:06.951" v="53" actId="478"/>
          <ac:spMkLst>
            <pc:docMk/>
            <pc:sldMk cId="3956995671" sldId="264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09T23:29:13.196" v="479" actId="1076"/>
          <ac:spMkLst>
            <pc:docMk/>
            <pc:sldMk cId="3956995671" sldId="264"/>
            <ac:spMk id="28" creationId="{5B404CEC-9176-B70B-889D-BC8B81A3C691}"/>
          </ac:spMkLst>
        </pc:spChg>
        <pc:spChg chg="add mod">
          <ac:chgData name="MeiYi TAN" userId="f9f029c9-d743-4d60-9f2c-e74bdec1ab07" providerId="ADAL" clId="{3F661D7B-FD69-4DAB-B4D0-73E523D840BB}" dt="2023-03-09T23:29:16.979" v="480" actId="1076"/>
          <ac:spMkLst>
            <pc:docMk/>
            <pc:sldMk cId="3956995671" sldId="264"/>
            <ac:spMk id="29" creationId="{7596B0D6-C720-06D7-5060-3B01712CF79A}"/>
          </ac:spMkLst>
        </pc:spChg>
        <pc:spChg chg="add mod">
          <ac:chgData name="MeiYi TAN" userId="f9f029c9-d743-4d60-9f2c-e74bdec1ab07" providerId="ADAL" clId="{3F661D7B-FD69-4DAB-B4D0-73E523D840BB}" dt="2023-03-10T00:08:41.625" v="529" actId="1076"/>
          <ac:spMkLst>
            <pc:docMk/>
            <pc:sldMk cId="3956995671" sldId="264"/>
            <ac:spMk id="30" creationId="{1C8A3E12-0266-2783-B567-D5007A23D260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1" creationId="{5941B804-74EB-5222-3863-E4A152AD0511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2" creationId="{40FDCA2B-DABC-28F9-4ACC-2A33F4914AED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3" creationId="{A022FB61-EFA8-E413-CFFE-52C7BBF54AFC}"/>
          </ac:spMkLst>
        </pc:spChg>
        <pc:spChg chg="add mod">
          <ac:chgData name="MeiYi TAN" userId="f9f029c9-d743-4d60-9f2c-e74bdec1ab07" providerId="ADAL" clId="{3F661D7B-FD69-4DAB-B4D0-73E523D840BB}" dt="2023-03-09T23:29:25.514" v="482" actId="1076"/>
          <ac:spMkLst>
            <pc:docMk/>
            <pc:sldMk cId="3956995671" sldId="264"/>
            <ac:spMk id="34" creationId="{491CB992-070F-A640-A7D4-149B33AAA055}"/>
          </ac:spMkLst>
        </pc:spChg>
        <pc:spChg chg="add mod">
          <ac:chgData name="MeiYi TAN" userId="f9f029c9-d743-4d60-9f2c-e74bdec1ab07" providerId="ADAL" clId="{3F661D7B-FD69-4DAB-B4D0-73E523D840BB}" dt="2023-03-09T23:29:53.067" v="525" actId="20577"/>
          <ac:spMkLst>
            <pc:docMk/>
            <pc:sldMk cId="3956995671" sldId="264"/>
            <ac:spMk id="59" creationId="{528BE0CA-9D98-45BA-4A8B-6DE8D991DB9F}"/>
          </ac:spMkLst>
        </pc:spChg>
        <pc:spChg chg="add mod">
          <ac:chgData name="MeiYi TAN" userId="f9f029c9-d743-4d60-9f2c-e74bdec1ab07" providerId="ADAL" clId="{3F661D7B-FD69-4DAB-B4D0-73E523D840BB}" dt="2023-03-10T00:11:03.701" v="551" actId="20577"/>
          <ac:spMkLst>
            <pc:docMk/>
            <pc:sldMk cId="3956995671" sldId="264"/>
            <ac:spMk id="60" creationId="{3C4E7C0C-BD31-76F6-4BAC-B4AD0B71F794}"/>
          </ac:spMkLst>
        </pc:spChg>
        <pc:spChg chg="add mod">
          <ac:chgData name="MeiYi TAN" userId="f9f029c9-d743-4d60-9f2c-e74bdec1ab07" providerId="ADAL" clId="{3F661D7B-FD69-4DAB-B4D0-73E523D840BB}" dt="2023-03-10T00:11:49.103" v="581" actId="1076"/>
          <ac:spMkLst>
            <pc:docMk/>
            <pc:sldMk cId="3956995671" sldId="264"/>
            <ac:spMk id="63" creationId="{03171990-BE13-97FC-512A-4029B581A0C6}"/>
          </ac:spMkLst>
        </pc:spChg>
        <pc:spChg chg="add mod">
          <ac:chgData name="MeiYi TAN" userId="f9f029c9-d743-4d60-9f2c-e74bdec1ab07" providerId="ADAL" clId="{3F661D7B-FD69-4DAB-B4D0-73E523D840BB}" dt="2023-03-10T00:13:32.178" v="603" actId="1076"/>
          <ac:spMkLst>
            <pc:docMk/>
            <pc:sldMk cId="3956995671" sldId="264"/>
            <ac:spMk id="64" creationId="{78911E46-6136-0C14-24EA-2FBAF2A60DE7}"/>
          </ac:spMkLst>
        </pc:spChg>
        <pc:grpChg chg="del 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2" creationId="{1E5B82CA-4644-1C71-FDEB-2E66F29B4D51}"/>
          </ac:grpSpMkLst>
        </pc:grpChg>
        <pc:grpChg chg="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9" creationId="{BE9B9114-EDEA-DB1D-0732-2B7E606BB61B}"/>
          </ac:grpSpMkLst>
        </pc:grpChg>
        <pc:grpChg chg="mod">
          <ac:chgData name="MeiYi TAN" userId="f9f029c9-d743-4d60-9f2c-e74bdec1ab07" providerId="ADAL" clId="{3F661D7B-FD69-4DAB-B4D0-73E523D840BB}" dt="2023-03-09T23:24:50.840" v="249"/>
          <ac:grpSpMkLst>
            <pc:docMk/>
            <pc:sldMk cId="3956995671" sldId="264"/>
            <ac:grpSpMk id="26" creationId="{BCE7E760-3D6E-5CE8-AAD4-A8DE2BF662FC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40" creationId="{60772E90-9A5B-0758-F8EF-B962AEFC25B4}"/>
          </ac:grpSpMkLst>
        </pc:grpChg>
        <pc:grpChg chg="add del mod">
          <ac:chgData name="MeiYi TAN" userId="f9f029c9-d743-4d60-9f2c-e74bdec1ab07" providerId="ADAL" clId="{3F661D7B-FD69-4DAB-B4D0-73E523D840BB}" dt="2023-03-09T23:28:07.876" v="468"/>
          <ac:grpSpMkLst>
            <pc:docMk/>
            <pc:sldMk cId="3956995671" sldId="264"/>
            <ac:grpSpMk id="44" creationId="{73045043-5A3B-F7C2-57BE-478935706551}"/>
          </ac:grpSpMkLst>
        </pc:grpChg>
        <pc:grpChg chg="mod">
          <ac:chgData name="MeiYi TAN" userId="f9f029c9-d743-4d60-9f2c-e74bdec1ab07" providerId="ADAL" clId="{3F661D7B-FD69-4DAB-B4D0-73E523D840BB}" dt="2023-03-09T23:28:01.545" v="465"/>
          <ac:grpSpMkLst>
            <pc:docMk/>
            <pc:sldMk cId="3956995671" sldId="264"/>
            <ac:grpSpMk id="47" creationId="{CD87D159-6A49-3390-689B-FF78642B5E30}"/>
          </ac:grpSpMkLst>
        </pc:grpChg>
        <pc:grpChg chg="del mod">
          <ac:chgData name="MeiYi TAN" userId="f9f029c9-d743-4d60-9f2c-e74bdec1ab07" providerId="ADAL" clId="{3F661D7B-FD69-4DAB-B4D0-73E523D840BB}" dt="2023-03-09T23:28:09.310" v="471"/>
          <ac:grpSpMkLst>
            <pc:docMk/>
            <pc:sldMk cId="3956995671" sldId="264"/>
            <ac:grpSpMk id="49" creationId="{2FC3FDB5-5575-95CA-D6DE-DDF50341F3E3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2" creationId="{AC63370A-ADC3-4F18-9CEB-20C04E93212C}"/>
          </ac:grpSpMkLst>
        </pc:grpChg>
        <pc:grpChg chg="del mod">
          <ac:chgData name="MeiYi TAN" userId="f9f029c9-d743-4d60-9f2c-e74bdec1ab07" providerId="ADAL" clId="{3F661D7B-FD69-4DAB-B4D0-73E523D840BB}" dt="2023-03-09T23:28:20.492" v="476"/>
          <ac:grpSpMkLst>
            <pc:docMk/>
            <pc:sldMk cId="3956995671" sldId="264"/>
            <ac:grpSpMk id="55" creationId="{CCB75A43-DEE5-6283-E54A-78357EFB9CD5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7" creationId="{8E3ED737-D5B4-702A-6E39-7196B0BCAEB1}"/>
          </ac:grpSpMkLst>
        </pc:grpChg>
        <pc:grpChg chg="add 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8" creationId="{99F057EC-EC22-8023-5112-9835DA682B63}"/>
          </ac:grpSpMkLst>
        </pc:grpChg>
        <pc:picChg chg="del">
          <ac:chgData name="MeiYi TAN" userId="f9f029c9-d743-4d60-9f2c-e74bdec1ab07" providerId="ADAL" clId="{3F661D7B-FD69-4DAB-B4D0-73E523D840BB}" dt="2023-03-09T14:02:10.927" v="54" actId="478"/>
          <ac:picMkLst>
            <pc:docMk/>
            <pc:sldMk cId="3956995671" sldId="264"/>
            <ac:picMk id="3" creationId="{B0D0E700-142C-4F04-ABBF-2CB2917F85BC}"/>
          </ac:picMkLst>
        </pc:picChg>
        <pc:picChg chg="add del mod">
          <ac:chgData name="MeiYi TAN" userId="f9f029c9-d743-4d60-9f2c-e74bdec1ab07" providerId="ADAL" clId="{3F661D7B-FD69-4DAB-B4D0-73E523D840BB}" dt="2023-03-09T23:27:28.715" v="445" actId="478"/>
          <ac:picMkLst>
            <pc:docMk/>
            <pc:sldMk cId="3956995671" sldId="264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5" creationId="{01730E9F-0CEF-0CAE-F8AE-0843931AA91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6" creationId="{6FB56628-C1EC-5C16-4CD6-808B1C43639C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8" creationId="{78EB6765-5AC0-29FC-10BE-5643EDBE395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9" creationId="{DA2736F1-AAFF-19C4-4D4B-43DF686509C2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0" creationId="{D48DEE5E-357A-E40C-71A0-38E77D1D623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1" creationId="{1AB04931-10AA-4504-8600-60D17C236C36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3" creationId="{7E71DDBC-3DA1-1B4C-A859-818F75E4E70D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4" creationId="{4E5DB005-C7D2-A0C5-9903-17BC36062B83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5" creationId="{6F04B15F-14BD-93FF-137B-36C36BC01120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6" creationId="{88D73AB4-F288-021B-E68C-A4139DAB80F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7" creationId="{F27356C5-09CC-92C1-27E5-61103B3A47C5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8" creationId="{AEC563AF-D8E5-DCAB-DB25-8B94877671A7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0" creationId="{277BE593-5D7B-86F7-14E1-3D1413FCC791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1" creationId="{14F60A95-89C9-90DA-41EC-B1A6461FEEEA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2" creationId="{38D601D9-BA72-24FA-7633-D156D0DBC775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3" creationId="{7D5AD92E-A48F-EDEE-EB89-A9D9F8624CB9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4" creationId="{62269CAC-BCE4-829C-BD34-DEFD756136DE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5" creationId="{4CBBD276-B35B-0BE8-D957-927191ADCFA9}"/>
          </ac:inkMkLst>
        </pc:inkChg>
        <pc:inkChg chg="add">
          <ac:chgData name="MeiYi TAN" userId="f9f029c9-d743-4d60-9f2c-e74bdec1ab07" providerId="ADAL" clId="{3F661D7B-FD69-4DAB-B4D0-73E523D840BB}" dt="2023-03-09T23:24:59.929" v="251" actId="9405"/>
          <ac:inkMkLst>
            <pc:docMk/>
            <pc:sldMk cId="3956995671" sldId="264"/>
            <ac:inkMk id="27" creationId="{103FF883-3E9B-811C-BE35-34210786543C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5" creationId="{20D5C324-ACE5-9D63-DA65-5B4ACD60479B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6" creationId="{C93453EC-8491-32E9-CF91-9C1F3463F526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7" creationId="{BB0557EB-8593-4E40-0FF7-B1413291F8F8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8" creationId="{A0B3CC3B-3993-225A-1907-79D5C10E395F}"/>
          </ac:inkMkLst>
        </pc:inkChg>
        <pc:inkChg chg="add del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9" creationId="{75344DEF-DA68-A12E-1192-F6CCC25C1AA3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1" creationId="{17CB320A-2D7A-B905-0E98-9E03006BA9EB}"/>
          </ac:inkMkLst>
        </pc:inkChg>
        <pc:inkChg chg="add del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2" creationId="{0EC7FA0D-7BE0-D56C-3394-A28B9EDEA946}"/>
          </ac:inkMkLst>
        </pc:inkChg>
        <pc:inkChg chg="add del mod">
          <ac:chgData name="MeiYi TAN" userId="f9f029c9-d743-4d60-9f2c-e74bdec1ab07" providerId="ADAL" clId="{3F661D7B-FD69-4DAB-B4D0-73E523D840BB}" dt="2023-03-09T23:28:03.111" v="466"/>
          <ac:inkMkLst>
            <pc:docMk/>
            <pc:sldMk cId="3956995671" sldId="264"/>
            <ac:inkMk id="43" creationId="{159E3B6D-5EF1-111B-FA74-DC9DEE6B2DCA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5" creationId="{B4CF63FD-DA5C-05CA-9FCD-DA6F3DDFEB73}"/>
          </ac:inkMkLst>
        </pc:inkChg>
        <pc:inkChg chg="add del mod">
          <ac:chgData name="MeiYi TAN" userId="f9f029c9-d743-4d60-9f2c-e74bdec1ab07" providerId="ADAL" clId="{3F661D7B-FD69-4DAB-B4D0-73E523D840BB}" dt="2023-03-09T23:28:01.545" v="465"/>
          <ac:inkMkLst>
            <pc:docMk/>
            <pc:sldMk cId="3956995671" sldId="264"/>
            <ac:inkMk id="46" creationId="{4686B95B-0F08-1E74-ABB0-0524D3AD3B00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8" creationId="{A9700877-F32F-98FD-6117-0F1047D7CFBE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0" creationId="{C72E8342-4814-637D-1A3E-8EB4F8C9F0F7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1" creationId="{3D1554D9-827D-596E-8B96-A27EE7535CB3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3" creationId="{B29746DB-457E-1BB2-E048-3D0B6AE8D5EF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4" creationId="{ABCF30AB-921B-2E28-20E6-0A2C73D5484B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6" creationId="{B7123002-C455-BC06-3B07-80856D3F4EF4}"/>
          </ac:inkMkLst>
        </pc:inkChg>
        <pc:inkChg chg="add">
          <ac:chgData name="MeiYi TAN" userId="f9f029c9-d743-4d60-9f2c-e74bdec1ab07" providerId="ADAL" clId="{3F661D7B-FD69-4DAB-B4D0-73E523D840BB}" dt="2023-03-10T00:10:09.868" v="545" actId="9405"/>
          <ac:inkMkLst>
            <pc:docMk/>
            <pc:sldMk cId="3956995671" sldId="264"/>
            <ac:inkMk id="61" creationId="{A83FFD06-5ABB-0046-0380-AB16612A064A}"/>
          </ac:inkMkLst>
        </pc:inkChg>
        <pc:inkChg chg="add">
          <ac:chgData name="MeiYi TAN" userId="f9f029c9-d743-4d60-9f2c-e74bdec1ab07" providerId="ADAL" clId="{3F661D7B-FD69-4DAB-B4D0-73E523D840BB}" dt="2023-03-10T00:10:11.228" v="546" actId="9405"/>
          <ac:inkMkLst>
            <pc:docMk/>
            <pc:sldMk cId="3956995671" sldId="264"/>
            <ac:inkMk id="62" creationId="{7E1F0CA9-5594-027F-2DAB-EE130C32E0D7}"/>
          </ac:inkMkLst>
        </pc:ink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14037390" sldId="26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4283984355" sldId="267"/>
        </pc:sldMkLst>
      </pc:sldChg>
      <pc:sldChg chg="addSp delSp modSp add mod delAnim modAnim">
        <pc:chgData name="MeiYi TAN" userId="f9f029c9-d743-4d60-9f2c-e74bdec1ab07" providerId="ADAL" clId="{3F661D7B-FD69-4DAB-B4D0-73E523D840BB}" dt="2023-03-10T02:09:41.569" v="961" actId="478"/>
        <pc:sldMkLst>
          <pc:docMk/>
          <pc:sldMk cId="766026793" sldId="268"/>
        </pc:sldMkLst>
        <pc:spChg chg="add mod">
          <ac:chgData name="MeiYi TAN" userId="f9f029c9-d743-4d60-9f2c-e74bdec1ab07" providerId="ADAL" clId="{3F661D7B-FD69-4DAB-B4D0-73E523D840BB}" dt="2023-03-09T14:01:25.523" v="47"/>
          <ac:spMkLst>
            <pc:docMk/>
            <pc:sldMk cId="766026793" sldId="268"/>
            <ac:spMk id="2" creationId="{9732FF2D-8517-555C-831B-23C99D898755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3" creationId="{26DA9EBE-002F-1B6D-8555-E27AB8C3E97E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4" creationId="{0B69C1DF-CE85-40FB-A71E-86B38E1B67D4}"/>
          </ac:spMkLst>
        </pc:spChg>
        <pc:spChg chg="del mod">
          <ac:chgData name="MeiYi TAN" userId="f9f029c9-d743-4d60-9f2c-e74bdec1ab07" providerId="ADAL" clId="{3F661D7B-FD69-4DAB-B4D0-73E523D840BB}" dt="2023-03-09T14:01:25.285" v="46" actId="478"/>
          <ac:spMkLst>
            <pc:docMk/>
            <pc:sldMk cId="766026793" sldId="268"/>
            <ac:spMk id="4" creationId="{677B4E38-5262-4733-BF8B-454E23642A4B}"/>
          </ac:spMkLst>
        </pc:spChg>
        <pc:spChg chg="mod">
          <ac:chgData name="MeiYi TAN" userId="f9f029c9-d743-4d60-9f2c-e74bdec1ab07" providerId="ADAL" clId="{3F661D7B-FD69-4DAB-B4D0-73E523D840BB}" dt="2023-03-10T02:08:49.859" v="926" actId="1076"/>
          <ac:spMkLst>
            <pc:docMk/>
            <pc:sldMk cId="766026793" sldId="268"/>
            <ac:spMk id="6" creationId="{304CA44D-9CC8-4C9B-9AA7-A9D5D5A7B452}"/>
          </ac:spMkLst>
        </pc:spChg>
        <pc:spChg chg="add mod">
          <ac:chgData name="MeiYi TAN" userId="f9f029c9-d743-4d60-9f2c-e74bdec1ab07" providerId="ADAL" clId="{3F661D7B-FD69-4DAB-B4D0-73E523D840BB}" dt="2023-03-10T02:06:53.700" v="865" actId="1076"/>
          <ac:spMkLst>
            <pc:docMk/>
            <pc:sldMk cId="766026793" sldId="268"/>
            <ac:spMk id="7" creationId="{F9A8397D-48A5-6AF1-DCC1-FB1BEC1B936B}"/>
          </ac:spMkLst>
        </pc:spChg>
        <pc:spChg chg="add mod">
          <ac:chgData name="MeiYi TAN" userId="f9f029c9-d743-4d60-9f2c-e74bdec1ab07" providerId="ADAL" clId="{3F661D7B-FD69-4DAB-B4D0-73E523D840BB}" dt="2023-03-10T02:08:07.797" v="908" actId="20577"/>
          <ac:spMkLst>
            <pc:docMk/>
            <pc:sldMk cId="766026793" sldId="268"/>
            <ac:spMk id="8" creationId="{FDF223D7-CBA7-A4C3-A123-615EA4B37CC7}"/>
          </ac:spMkLst>
        </pc:spChg>
        <pc:spChg chg="add mod">
          <ac:chgData name="MeiYi TAN" userId="f9f029c9-d743-4d60-9f2c-e74bdec1ab07" providerId="ADAL" clId="{3F661D7B-FD69-4DAB-B4D0-73E523D840BB}" dt="2023-03-10T02:07:44.392" v="904" actId="1076"/>
          <ac:spMkLst>
            <pc:docMk/>
            <pc:sldMk cId="766026793" sldId="268"/>
            <ac:spMk id="9" creationId="{8C30D9EC-F50C-8952-EF07-D828D29ECC29}"/>
          </ac:spMkLst>
        </pc:spChg>
        <pc:spChg chg="add mod">
          <ac:chgData name="MeiYi TAN" userId="f9f029c9-d743-4d60-9f2c-e74bdec1ab07" providerId="ADAL" clId="{3F661D7B-FD69-4DAB-B4D0-73E523D840BB}" dt="2023-03-10T02:08:32.351" v="916" actId="20577"/>
          <ac:spMkLst>
            <pc:docMk/>
            <pc:sldMk cId="766026793" sldId="268"/>
            <ac:spMk id="10" creationId="{584CE33D-9BDD-04F2-03EE-0086CD86351C}"/>
          </ac:spMkLst>
        </pc:spChg>
        <pc:spChg chg="add mod">
          <ac:chgData name="MeiYi TAN" userId="f9f029c9-d743-4d60-9f2c-e74bdec1ab07" providerId="ADAL" clId="{3F661D7B-FD69-4DAB-B4D0-73E523D840BB}" dt="2023-03-10T02:08:53.383" v="927" actId="1076"/>
          <ac:spMkLst>
            <pc:docMk/>
            <pc:sldMk cId="766026793" sldId="268"/>
            <ac:spMk id="11" creationId="{0E68DC4D-AB9C-74B7-7A4D-CCA40D1A0829}"/>
          </ac:spMkLst>
        </pc:spChg>
        <pc:spChg chg="add mod">
          <ac:chgData name="MeiYi TAN" userId="f9f029c9-d743-4d60-9f2c-e74bdec1ab07" providerId="ADAL" clId="{3F661D7B-FD69-4DAB-B4D0-73E523D840BB}" dt="2023-03-10T02:09:10.336" v="935" actId="1076"/>
          <ac:spMkLst>
            <pc:docMk/>
            <pc:sldMk cId="766026793" sldId="268"/>
            <ac:spMk id="12" creationId="{FE5DBB35-BA65-B7E7-3BFA-A0F8233EC060}"/>
          </ac:spMkLst>
        </pc:spChg>
        <pc:spChg chg="add mod">
          <ac:chgData name="MeiYi TAN" userId="f9f029c9-d743-4d60-9f2c-e74bdec1ab07" providerId="ADAL" clId="{3F661D7B-FD69-4DAB-B4D0-73E523D840BB}" dt="2023-03-10T02:09:37.605" v="960" actId="20577"/>
          <ac:spMkLst>
            <pc:docMk/>
            <pc:sldMk cId="766026793" sldId="268"/>
            <ac:spMk id="13" creationId="{61C75C9F-315A-E337-1686-FBBDEB52A6F6}"/>
          </ac:spMkLst>
        </pc:spChg>
        <pc:picChg chg="mod">
          <ac:chgData name="MeiYi TAN" userId="f9f029c9-d743-4d60-9f2c-e74bdec1ab07" providerId="ADAL" clId="{3F661D7B-FD69-4DAB-B4D0-73E523D840BB}" dt="2023-03-10T02:06:41.253" v="863" actId="1076"/>
          <ac:picMkLst>
            <pc:docMk/>
            <pc:sldMk cId="766026793" sldId="268"/>
            <ac:picMk id="5" creationId="{876947A5-EECB-4726-A4B4-FF6278DB53D6}"/>
          </ac:picMkLst>
        </pc:picChg>
        <pc:picChg chg="del">
          <ac:chgData name="MeiYi TAN" userId="f9f029c9-d743-4d60-9f2c-e74bdec1ab07" providerId="ADAL" clId="{3F661D7B-FD69-4DAB-B4D0-73E523D840BB}" dt="2023-03-10T02:06:33.249" v="861" actId="478"/>
          <ac:picMkLst>
            <pc:docMk/>
            <pc:sldMk cId="766026793" sldId="268"/>
            <ac:picMk id="99" creationId="{E7C4AE02-8257-41B8-B7FC-B76895D67D7F}"/>
          </ac:picMkLst>
        </pc:picChg>
        <pc:picChg chg="del">
          <ac:chgData name="MeiYi TAN" userId="f9f029c9-d743-4d60-9f2c-e74bdec1ab07" providerId="ADAL" clId="{3F661D7B-FD69-4DAB-B4D0-73E523D840BB}" dt="2023-03-10T02:08:00.300" v="905" actId="478"/>
          <ac:picMkLst>
            <pc:docMk/>
            <pc:sldMk cId="766026793" sldId="268"/>
            <ac:picMk id="100" creationId="{4B7F57C3-C54F-4C32-BA2A-CD1C19BA89C2}"/>
          </ac:picMkLst>
        </pc:picChg>
        <pc:picChg chg="del">
          <ac:chgData name="MeiYi TAN" userId="f9f029c9-d743-4d60-9f2c-e74bdec1ab07" providerId="ADAL" clId="{3F661D7B-FD69-4DAB-B4D0-73E523D840BB}" dt="2023-03-10T02:09:41.569" v="961" actId="478"/>
          <ac:picMkLst>
            <pc:docMk/>
            <pc:sldMk cId="766026793" sldId="268"/>
            <ac:picMk id="179" creationId="{CC68946C-DE70-48DC-A405-CF275B9BF8C7}"/>
          </ac:picMkLst>
        </pc:picChg>
        <pc:picChg chg="del">
          <ac:chgData name="MeiYi TAN" userId="f9f029c9-d743-4d60-9f2c-e74bdec1ab07" providerId="ADAL" clId="{3F661D7B-FD69-4DAB-B4D0-73E523D840BB}" dt="2023-03-10T02:09:13.731" v="936" actId="478"/>
          <ac:picMkLst>
            <pc:docMk/>
            <pc:sldMk cId="766026793" sldId="268"/>
            <ac:picMk id="180" creationId="{BD146356-81EC-4C2A-A37E-DE6FD10D4162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1:13.522" v="1056" actId="1076"/>
        <pc:sldMkLst>
          <pc:docMk/>
          <pc:sldMk cId="1508791986" sldId="269"/>
        </pc:sldMkLst>
        <pc:spChg chg="add mod">
          <ac:chgData name="MeiYi TAN" userId="f9f029c9-d743-4d60-9f2c-e74bdec1ab07" providerId="ADAL" clId="{3F661D7B-FD69-4DAB-B4D0-73E523D840BB}" dt="2023-03-09T14:01:22.049" v="45"/>
          <ac:spMkLst>
            <pc:docMk/>
            <pc:sldMk cId="1508791986" sldId="269"/>
            <ac:spMk id="2" creationId="{82D1EB40-304F-94E3-835B-FA353035D753}"/>
          </ac:spMkLst>
        </pc:spChg>
        <pc:spChg chg="del mod">
          <ac:chgData name="MeiYi TAN" userId="f9f029c9-d743-4d60-9f2c-e74bdec1ab07" providerId="ADAL" clId="{3F661D7B-FD69-4DAB-B4D0-73E523D840BB}" dt="2023-03-09T14:01:21.840" v="44" actId="478"/>
          <ac:spMkLst>
            <pc:docMk/>
            <pc:sldMk cId="1508791986" sldId="269"/>
            <ac:spMk id="4" creationId="{89D82520-5C4B-4FED-831C-105560102665}"/>
          </ac:spMkLst>
        </pc:spChg>
        <pc:spChg chg="add mod">
          <ac:chgData name="MeiYi TAN" userId="f9f029c9-d743-4d60-9f2c-e74bdec1ab07" providerId="ADAL" clId="{3F661D7B-FD69-4DAB-B4D0-73E523D840BB}" dt="2023-03-10T02:10:51.670" v="1026" actId="1076"/>
          <ac:spMkLst>
            <pc:docMk/>
            <pc:sldMk cId="1508791986" sldId="269"/>
            <ac:spMk id="4" creationId="{D511653D-BD4F-EDE9-6ECB-760BA79BA175}"/>
          </ac:spMkLst>
        </pc:spChg>
        <pc:spChg chg="mod">
          <ac:chgData name="MeiYi TAN" userId="f9f029c9-d743-4d60-9f2c-e74bdec1ab07" providerId="ADAL" clId="{3F661D7B-FD69-4DAB-B4D0-73E523D840BB}" dt="2023-03-10T02:09:50.704" v="962" actId="113"/>
          <ac:spMkLst>
            <pc:docMk/>
            <pc:sldMk cId="1508791986" sldId="269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0:31.486" v="1014" actId="20577"/>
          <ac:spMkLst>
            <pc:docMk/>
            <pc:sldMk cId="1508791986" sldId="269"/>
            <ac:spMk id="6" creationId="{B5F69F90-F4EA-A62F-D08E-B23BEDF38EB3}"/>
          </ac:spMkLst>
        </pc:spChg>
        <pc:spChg chg="add mod">
          <ac:chgData name="MeiYi TAN" userId="f9f029c9-d743-4d60-9f2c-e74bdec1ab07" providerId="ADAL" clId="{3F661D7B-FD69-4DAB-B4D0-73E523D840BB}" dt="2023-03-10T02:10:38.556" v="1019" actId="20577"/>
          <ac:spMkLst>
            <pc:docMk/>
            <pc:sldMk cId="1508791986" sldId="269"/>
            <ac:spMk id="7" creationId="{8F58687D-A52C-0D71-A577-B17FA32A4D89}"/>
          </ac:spMkLst>
        </pc:spChg>
        <pc:spChg chg="add mod">
          <ac:chgData name="MeiYi TAN" userId="f9f029c9-d743-4d60-9f2c-e74bdec1ab07" providerId="ADAL" clId="{3F661D7B-FD69-4DAB-B4D0-73E523D840BB}" dt="2023-03-10T02:11:13.522" v="1056" actId="1076"/>
          <ac:spMkLst>
            <pc:docMk/>
            <pc:sldMk cId="1508791986" sldId="269"/>
            <ac:spMk id="8" creationId="{7FA0E026-3B9E-F680-C8D2-EFD6A07DD26E}"/>
          </ac:spMkLst>
        </pc:spChg>
        <pc:picChg chg="del">
          <ac:chgData name="MeiYi TAN" userId="f9f029c9-d743-4d60-9f2c-e74bdec1ab07" providerId="ADAL" clId="{3F661D7B-FD69-4DAB-B4D0-73E523D840BB}" dt="2023-03-10T02:10:20.748" v="1010" actId="478"/>
          <ac:picMkLst>
            <pc:docMk/>
            <pc:sldMk cId="1508791986" sldId="269"/>
            <ac:picMk id="95" creationId="{1C39F1B0-DB1B-46CB-8D16-FBBA605EDA52}"/>
          </ac:picMkLst>
        </pc:picChg>
        <pc:picChg chg="del">
          <ac:chgData name="MeiYi TAN" userId="f9f029c9-d743-4d60-9f2c-e74bdec1ab07" providerId="ADAL" clId="{3F661D7B-FD69-4DAB-B4D0-73E523D840BB}" dt="2023-03-10T02:11:08.634" v="1054" actId="478"/>
          <ac:picMkLst>
            <pc:docMk/>
            <pc:sldMk cId="1508791986" sldId="269"/>
            <ac:picMk id="96" creationId="{D58745C1-1FFD-4FBC-AD25-939615D2A484}"/>
          </ac:picMkLst>
        </pc:picChg>
        <pc:picChg chg="del">
          <ac:chgData name="MeiYi TAN" userId="f9f029c9-d743-4d60-9f2c-e74bdec1ab07" providerId="ADAL" clId="{3F661D7B-FD69-4DAB-B4D0-73E523D840BB}" dt="2023-03-10T02:11:10.168" v="1055" actId="478"/>
          <ac:picMkLst>
            <pc:docMk/>
            <pc:sldMk cId="1508791986" sldId="269"/>
            <ac:picMk id="97" creationId="{F725563B-4282-4098-8BB7-FF85B077A9CA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3:01.186" v="1154" actId="478"/>
        <pc:sldMkLst>
          <pc:docMk/>
          <pc:sldMk cId="3625978006" sldId="270"/>
        </pc:sldMkLst>
        <pc:spChg chg="add mod">
          <ac:chgData name="MeiYi TAN" userId="f9f029c9-d743-4d60-9f2c-e74bdec1ab07" providerId="ADAL" clId="{3F661D7B-FD69-4DAB-B4D0-73E523D840BB}" dt="2023-03-09T14:01:16.600" v="43"/>
          <ac:spMkLst>
            <pc:docMk/>
            <pc:sldMk cId="3625978006" sldId="270"/>
            <ac:spMk id="4" creationId="{1D209275-4E35-AE5C-BF8A-816AAC9F005C}"/>
          </ac:spMkLst>
        </pc:spChg>
        <pc:spChg chg="mod">
          <ac:chgData name="MeiYi TAN" userId="f9f029c9-d743-4d60-9f2c-e74bdec1ab07" providerId="ADAL" clId="{3F661D7B-FD69-4DAB-B4D0-73E523D840BB}" dt="2023-03-10T02:11:23.433" v="1057" actId="113"/>
          <ac:spMkLst>
            <pc:docMk/>
            <pc:sldMk cId="3625978006" sldId="270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1:41.350" v="1060" actId="20577"/>
          <ac:spMkLst>
            <pc:docMk/>
            <pc:sldMk cId="3625978006" sldId="270"/>
            <ac:spMk id="6" creationId="{156B5D9C-480D-E0D1-A1FE-53C77396CD72}"/>
          </ac:spMkLst>
        </pc:spChg>
        <pc:spChg chg="del">
          <ac:chgData name="MeiYi TAN" userId="f9f029c9-d743-4d60-9f2c-e74bdec1ab07" providerId="ADAL" clId="{3F661D7B-FD69-4DAB-B4D0-73E523D840BB}" dt="2023-03-09T14:01:16.359" v="42" actId="478"/>
          <ac:spMkLst>
            <pc:docMk/>
            <pc:sldMk cId="3625978006" sldId="270"/>
            <ac:spMk id="6" creationId="{5E23A090-53C5-4BDD-BBB1-233D6F96352A}"/>
          </ac:spMkLst>
        </pc:spChg>
        <pc:spChg chg="add mod">
          <ac:chgData name="MeiYi TAN" userId="f9f029c9-d743-4d60-9f2c-e74bdec1ab07" providerId="ADAL" clId="{3F661D7B-FD69-4DAB-B4D0-73E523D840BB}" dt="2023-03-10T02:11:57.300" v="1081" actId="1076"/>
          <ac:spMkLst>
            <pc:docMk/>
            <pc:sldMk cId="3625978006" sldId="270"/>
            <ac:spMk id="7" creationId="{23BDF3E4-E33F-CF87-3010-5783919931C3}"/>
          </ac:spMkLst>
        </pc:spChg>
        <pc:spChg chg="add mod">
          <ac:chgData name="MeiYi TAN" userId="f9f029c9-d743-4d60-9f2c-e74bdec1ab07" providerId="ADAL" clId="{3F661D7B-FD69-4DAB-B4D0-73E523D840BB}" dt="2023-03-10T02:12:24.282" v="1103" actId="1076"/>
          <ac:spMkLst>
            <pc:docMk/>
            <pc:sldMk cId="3625978006" sldId="270"/>
            <ac:spMk id="8" creationId="{48F34C44-70FA-A06D-89B9-0012A8FF5BBB}"/>
          </ac:spMkLst>
        </pc:spChg>
        <pc:spChg chg="add mod">
          <ac:chgData name="MeiYi TAN" userId="f9f029c9-d743-4d60-9f2c-e74bdec1ab07" providerId="ADAL" clId="{3F661D7B-FD69-4DAB-B4D0-73E523D840BB}" dt="2023-03-10T02:12:53.748" v="1152" actId="20577"/>
          <ac:spMkLst>
            <pc:docMk/>
            <pc:sldMk cId="3625978006" sldId="270"/>
            <ac:spMk id="9" creationId="{C0402678-FB0E-B9B1-BD89-AD2715055C40}"/>
          </ac:spMkLst>
        </pc:sp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" creationId="{23D793EE-3B1B-4F81-8F69-EEB31CB34FAE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6" creationId="{638AC844-7907-434D-8D6D-0AAD7134AA86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27" creationId="{9CEDE986-F425-479E-8A02-CB96D99894CA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8" creationId="{0F46E407-26D1-4B98-BF7D-35215859CCD2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7" creationId="{B7EA8572-4BAD-46F9-920B-27493127C2AF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8" creationId="{3E928094-CE88-4D7F-85DA-6A709788D8DC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9" creationId="{788D92D8-B9C8-46D6-BFD0-3115DD57C099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40" creationId="{C4206818-FF26-4A27-A4CA-C457F41AA506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51" creationId="{50F4CB03-0995-49BC-B340-5D4F054EEBFA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59" creationId="{16BC3E0A-683D-4853-9CA3-F8F04CC4015C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99" creationId="{87D232F4-C634-4D5D-AC0B-E59C916DE1A0}"/>
          </ac:inkMkLst>
        </pc:inkChg>
      </pc:sldChg>
      <pc:sldChg chg="addSp delSp modSp add mod modAnim">
        <pc:chgData name="MeiYi TAN" userId="f9f029c9-d743-4d60-9f2c-e74bdec1ab07" providerId="ADAL" clId="{3F661D7B-FD69-4DAB-B4D0-73E523D840BB}" dt="2023-03-10T02:22:41.037" v="1427" actId="20577"/>
        <pc:sldMkLst>
          <pc:docMk/>
          <pc:sldMk cId="548244521" sldId="271"/>
        </pc:sldMkLst>
        <pc:spChg chg="add mod">
          <ac:chgData name="MeiYi TAN" userId="f9f029c9-d743-4d60-9f2c-e74bdec1ab07" providerId="ADAL" clId="{3F661D7B-FD69-4DAB-B4D0-73E523D840BB}" dt="2023-03-09T14:01:13.491" v="41"/>
          <ac:spMkLst>
            <pc:docMk/>
            <pc:sldMk cId="548244521" sldId="271"/>
            <ac:spMk id="2" creationId="{D7E705B7-5CC6-75AE-176D-918A493C49BB}"/>
          </ac:spMkLst>
        </pc:spChg>
        <pc:spChg chg="mod">
          <ac:chgData name="MeiYi TAN" userId="f9f029c9-d743-4d60-9f2c-e74bdec1ab07" providerId="ADAL" clId="{3F661D7B-FD69-4DAB-B4D0-73E523D840BB}" dt="2023-03-10T02:18:35.292" v="1275" actId="1076"/>
          <ac:spMkLst>
            <pc:docMk/>
            <pc:sldMk cId="548244521" sldId="271"/>
            <ac:spMk id="5" creationId="{551C254A-C176-42A8-BCE9-100E1248DA78}"/>
          </ac:spMkLst>
        </pc:spChg>
        <pc:spChg chg="del">
          <ac:chgData name="MeiYi TAN" userId="f9f029c9-d743-4d60-9f2c-e74bdec1ab07" providerId="ADAL" clId="{3F661D7B-FD69-4DAB-B4D0-73E523D840BB}" dt="2023-03-09T14:01:13.264" v="40" actId="478"/>
          <ac:spMkLst>
            <pc:docMk/>
            <pc:sldMk cId="548244521" sldId="271"/>
            <ac:spMk id="6" creationId="{83B7213E-0223-4FC8-8191-3FE39AC0F233}"/>
          </ac:spMkLst>
        </pc:spChg>
        <pc:spChg chg="add mod">
          <ac:chgData name="MeiYi TAN" userId="f9f029c9-d743-4d60-9f2c-e74bdec1ab07" providerId="ADAL" clId="{3F661D7B-FD69-4DAB-B4D0-73E523D840BB}" dt="2023-03-10T02:19:22.691" v="1301" actId="20577"/>
          <ac:spMkLst>
            <pc:docMk/>
            <pc:sldMk cId="548244521" sldId="271"/>
            <ac:spMk id="20" creationId="{21F9C8B4-409B-33E5-BB77-638393B5156C}"/>
          </ac:spMkLst>
        </pc:spChg>
        <pc:spChg chg="add mod">
          <ac:chgData name="MeiYi TAN" userId="f9f029c9-d743-4d60-9f2c-e74bdec1ab07" providerId="ADAL" clId="{3F661D7B-FD69-4DAB-B4D0-73E523D840BB}" dt="2023-03-10T02:19:31.329" v="1307" actId="20577"/>
          <ac:spMkLst>
            <pc:docMk/>
            <pc:sldMk cId="548244521" sldId="271"/>
            <ac:spMk id="41" creationId="{618D5BE4-A80E-AA81-3807-5CC1976B4C28}"/>
          </ac:spMkLst>
        </pc:spChg>
        <pc:spChg chg="add mod">
          <ac:chgData name="MeiYi TAN" userId="f9f029c9-d743-4d60-9f2c-e74bdec1ab07" providerId="ADAL" clId="{3F661D7B-FD69-4DAB-B4D0-73E523D840BB}" dt="2023-03-10T02:20:51.986" v="1397" actId="1076"/>
          <ac:spMkLst>
            <pc:docMk/>
            <pc:sldMk cId="548244521" sldId="271"/>
            <ac:spMk id="42" creationId="{DE305F78-A8DA-A678-16CD-549093C76975}"/>
          </ac:spMkLst>
        </pc:spChg>
        <pc:spChg chg="add mod">
          <ac:chgData name="MeiYi TAN" userId="f9f029c9-d743-4d60-9f2c-e74bdec1ab07" providerId="ADAL" clId="{3F661D7B-FD69-4DAB-B4D0-73E523D840BB}" dt="2023-03-10T02:22:41.037" v="1427" actId="20577"/>
          <ac:spMkLst>
            <pc:docMk/>
            <pc:sldMk cId="548244521" sldId="271"/>
            <ac:spMk id="43" creationId="{700E6843-8EDE-CF60-7A5E-CD73830DC065}"/>
          </ac:spMkLst>
        </pc:s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2" creationId="{42503A3E-FE33-D5A6-6E87-75BD04CC290C}"/>
          </ac:grpSpMkLst>
        </pc:gr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3" creationId="{A2990A9B-44F2-750A-3EC2-5050CFE64918}"/>
          </ac:grpSpMkLst>
        </pc:grpChg>
        <pc:grpChg chg="mod">
          <ac:chgData name="MeiYi TAN" userId="f9f029c9-d743-4d60-9f2c-e74bdec1ab07" providerId="ADAL" clId="{3F661D7B-FD69-4DAB-B4D0-73E523D840BB}" dt="2023-03-10T02:13:52.462" v="1172"/>
          <ac:grpSpMkLst>
            <pc:docMk/>
            <pc:sldMk cId="548244521" sldId="271"/>
            <ac:grpSpMk id="19" creationId="{FAA616F9-E340-879F-2B79-A1A221F25450}"/>
          </ac:grpSpMkLst>
        </pc:grpChg>
        <pc:grpChg chg="mod">
          <ac:chgData name="MeiYi TAN" userId="f9f029c9-d743-4d60-9f2c-e74bdec1ab07" providerId="ADAL" clId="{3F661D7B-FD69-4DAB-B4D0-73E523D840BB}" dt="2023-03-10T02:15:08.570" v="1207"/>
          <ac:grpSpMkLst>
            <pc:docMk/>
            <pc:sldMk cId="548244521" sldId="271"/>
            <ac:grpSpMk id="27" creationId="{8B49B599-DDFA-C31E-A45F-3C58354F4D7B}"/>
          </ac:grpSpMkLst>
        </pc:grpChg>
        <pc:grpChg chg="mod">
          <ac:chgData name="MeiYi TAN" userId="f9f029c9-d743-4d60-9f2c-e74bdec1ab07" providerId="ADAL" clId="{3F661D7B-FD69-4DAB-B4D0-73E523D840BB}" dt="2023-03-10T02:15:27.123" v="1218"/>
          <ac:grpSpMkLst>
            <pc:docMk/>
            <pc:sldMk cId="548244521" sldId="271"/>
            <ac:grpSpMk id="31" creationId="{E0919D0C-66DB-2EBC-1530-6E1FF34820E4}"/>
          </ac:grpSpMkLst>
        </pc:grpChg>
        <pc:grpChg chg="mod">
          <ac:chgData name="MeiYi TAN" userId="f9f029c9-d743-4d60-9f2c-e74bdec1ab07" providerId="ADAL" clId="{3F661D7B-FD69-4DAB-B4D0-73E523D840BB}" dt="2023-03-10T02:15:58.616" v="1227"/>
          <ac:grpSpMkLst>
            <pc:docMk/>
            <pc:sldMk cId="548244521" sldId="271"/>
            <ac:grpSpMk id="37" creationId="{2EBB4CAD-213E-C208-E8A5-CE3188D37297}"/>
          </ac:grpSpMkLst>
        </pc:grp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4" creationId="{431599D1-6A6E-9176-9552-C6666D84922B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6" creationId="{FF801D14-323A-1C05-D113-E1BA2EB2A80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7" creationId="{FF4AF9DE-D344-563A-5DD4-95C5E11666F5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8" creationId="{2FE782A7-DFCD-3C2D-B840-177DAC753BB2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9" creationId="{BFFAC26A-70C5-1E6F-95F0-E218ED4008B7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0" creationId="{0751D722-E0D2-F623-3BB2-D5E02BEB4AF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1" creationId="{50C7BDEB-89C5-0BDD-74F5-98B83F906B18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4" creationId="{3CF9CFB0-423A-FCA1-353F-03AF68F90532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5" creationId="{53B15D7E-FF4E-B875-A9DE-EE842E8B096D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6" creationId="{07E8BF36-FFF9-CDE3-4D9C-C086B36E76CB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7" creationId="{4F200E18-19BA-9049-07F7-B5EC631F8015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8" creationId="{E45EA9F9-4468-8EE0-53F1-25104E94C2D2}"/>
          </ac:inkMkLst>
        </pc:inkChg>
        <pc:inkChg chg="add del mod">
          <ac:chgData name="MeiYi TAN" userId="f9f029c9-d743-4d60-9f2c-e74bdec1ab07" providerId="ADAL" clId="{3F661D7B-FD69-4DAB-B4D0-73E523D840BB}" dt="2023-03-10T02:15:12.249" v="1212" actId="9405"/>
          <ac:inkMkLst>
            <pc:docMk/>
            <pc:sldMk cId="548244521" sldId="271"/>
            <ac:inkMk id="21" creationId="{3B3FBBCD-F991-9929-D74C-C48437E36472}"/>
          </ac:inkMkLst>
        </pc:inkChg>
        <pc:inkChg chg="add del mod">
          <ac:chgData name="MeiYi TAN" userId="f9f029c9-d743-4d60-9f2c-e74bdec1ab07" providerId="ADAL" clId="{3F661D7B-FD69-4DAB-B4D0-73E523D840BB}" dt="2023-03-10T02:15:10.620" v="1211" actId="9405"/>
          <ac:inkMkLst>
            <pc:docMk/>
            <pc:sldMk cId="548244521" sldId="271"/>
            <ac:inkMk id="22" creationId="{39CCC9F1-B6E8-7F8D-C7D1-37A4809B08D5}"/>
          </ac:inkMkLst>
        </pc:inkChg>
        <pc:inkChg chg="add del mod">
          <ac:chgData name="MeiYi TAN" userId="f9f029c9-d743-4d60-9f2c-e74bdec1ab07" providerId="ADAL" clId="{3F661D7B-FD69-4DAB-B4D0-73E523D840BB}" dt="2023-03-10T02:15:10.243" v="1210" actId="9405"/>
          <ac:inkMkLst>
            <pc:docMk/>
            <pc:sldMk cId="548244521" sldId="271"/>
            <ac:inkMk id="23" creationId="{5832AA7B-B6A6-A04D-DFB1-DAD766F37271}"/>
          </ac:inkMkLst>
        </pc:inkChg>
        <pc:inkChg chg="add del mod">
          <ac:chgData name="MeiYi TAN" userId="f9f029c9-d743-4d60-9f2c-e74bdec1ab07" providerId="ADAL" clId="{3F661D7B-FD69-4DAB-B4D0-73E523D840BB}" dt="2023-03-10T02:15:09.911" v="1209" actId="9405"/>
          <ac:inkMkLst>
            <pc:docMk/>
            <pc:sldMk cId="548244521" sldId="271"/>
            <ac:inkMk id="24" creationId="{8E8A5DF8-DA73-CA39-566B-26276C171B66}"/>
          </ac:inkMkLst>
        </pc:inkChg>
        <pc:inkChg chg="add del mod">
          <ac:chgData name="MeiYi TAN" userId="f9f029c9-d743-4d60-9f2c-e74bdec1ab07" providerId="ADAL" clId="{3F661D7B-FD69-4DAB-B4D0-73E523D840BB}" dt="2023-03-10T02:15:09.510" v="1208" actId="9405"/>
          <ac:inkMkLst>
            <pc:docMk/>
            <pc:sldMk cId="548244521" sldId="271"/>
            <ac:inkMk id="25" creationId="{01971AE9-5FB0-2A09-4021-A6ED9FF75129}"/>
          </ac:inkMkLst>
        </pc:inkChg>
        <pc:inkChg chg="add del mod">
          <ac:chgData name="MeiYi TAN" userId="f9f029c9-d743-4d60-9f2c-e74bdec1ab07" providerId="ADAL" clId="{3F661D7B-FD69-4DAB-B4D0-73E523D840BB}" dt="2023-03-10T02:15:08.570" v="1207"/>
          <ac:inkMkLst>
            <pc:docMk/>
            <pc:sldMk cId="548244521" sldId="271"/>
            <ac:inkMk id="26" creationId="{9C9F173C-0E40-431F-E091-32217E7B9AC7}"/>
          </ac:inkMkLst>
        </pc:inkChg>
        <pc:inkChg chg="add del mod">
          <ac:chgData name="MeiYi TAN" userId="f9f029c9-d743-4d60-9f2c-e74bdec1ab07" providerId="ADAL" clId="{3F661D7B-FD69-4DAB-B4D0-73E523D840BB}" dt="2023-03-10T02:15:29.367" v="1220" actId="9405"/>
          <ac:inkMkLst>
            <pc:docMk/>
            <pc:sldMk cId="548244521" sldId="271"/>
            <ac:inkMk id="28" creationId="{563BEC88-2930-0F37-64E0-3D506076AF32}"/>
          </ac:inkMkLst>
        </pc:inkChg>
        <pc:inkChg chg="add del mod">
          <ac:chgData name="MeiYi TAN" userId="f9f029c9-d743-4d60-9f2c-e74bdec1ab07" providerId="ADAL" clId="{3F661D7B-FD69-4DAB-B4D0-73E523D840BB}" dt="2023-03-10T02:15:29.028" v="1219" actId="9405"/>
          <ac:inkMkLst>
            <pc:docMk/>
            <pc:sldMk cId="548244521" sldId="271"/>
            <ac:inkMk id="29" creationId="{34B85A11-B463-EB6B-7CAE-D04CCAD6680C}"/>
          </ac:inkMkLst>
        </pc:inkChg>
        <pc:inkChg chg="add del mod">
          <ac:chgData name="MeiYi TAN" userId="f9f029c9-d743-4d60-9f2c-e74bdec1ab07" providerId="ADAL" clId="{3F661D7B-FD69-4DAB-B4D0-73E523D840BB}" dt="2023-03-10T02:15:27.123" v="1218"/>
          <ac:inkMkLst>
            <pc:docMk/>
            <pc:sldMk cId="548244521" sldId="271"/>
            <ac:inkMk id="30" creationId="{0136BD17-1991-0C42-2A78-39BA8138407B}"/>
          </ac:inkMkLst>
        </pc:inkChg>
        <pc:inkChg chg="add">
          <ac:chgData name="MeiYi TAN" userId="f9f029c9-d743-4d60-9f2c-e74bdec1ab07" providerId="ADAL" clId="{3F661D7B-FD69-4DAB-B4D0-73E523D840BB}" dt="2023-03-10T02:15:33.771" v="1221" actId="9405"/>
          <ac:inkMkLst>
            <pc:docMk/>
            <pc:sldMk cId="548244521" sldId="271"/>
            <ac:inkMk id="32" creationId="{C6716F2C-4BF5-F51E-756B-BA6B6AAED9A3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3" creationId="{F82C423D-B7F4-BE2A-D51D-0177582B934A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4" creationId="{8BD9773E-A4C7-7E66-844E-C97414819958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5" creationId="{8E4CAF63-1700-9F88-8657-416073D8E13B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6" creationId="{720A10E0-D994-8556-8E94-26C42FF91599}"/>
          </ac:inkMkLst>
        </pc:inkChg>
        <pc:inkChg chg="add">
          <ac:chgData name="MeiYi TAN" userId="f9f029c9-d743-4d60-9f2c-e74bdec1ab07" providerId="ADAL" clId="{3F661D7B-FD69-4DAB-B4D0-73E523D840BB}" dt="2023-03-10T02:16:25.034" v="1228" actId="9405"/>
          <ac:inkMkLst>
            <pc:docMk/>
            <pc:sldMk cId="548244521" sldId="271"/>
            <ac:inkMk id="38" creationId="{C2489E35-F863-6A2E-A556-8EC37E6F49DF}"/>
          </ac:inkMkLst>
        </pc:inkChg>
        <pc:inkChg chg="add">
          <ac:chgData name="MeiYi TAN" userId="f9f029c9-d743-4d60-9f2c-e74bdec1ab07" providerId="ADAL" clId="{3F661D7B-FD69-4DAB-B4D0-73E523D840BB}" dt="2023-03-10T02:16:30.048" v="1229" actId="9405"/>
          <ac:inkMkLst>
            <pc:docMk/>
            <pc:sldMk cId="548244521" sldId="271"/>
            <ac:inkMk id="39" creationId="{6352129D-F823-1527-6B18-A3FB6A2E7844}"/>
          </ac:inkMkLst>
        </pc:inkChg>
        <pc:inkChg chg="add">
          <ac:chgData name="MeiYi TAN" userId="f9f029c9-d743-4d60-9f2c-e74bdec1ab07" providerId="ADAL" clId="{3F661D7B-FD69-4DAB-B4D0-73E523D840BB}" dt="2023-03-10T02:16:33.912" v="1230" actId="9405"/>
          <ac:inkMkLst>
            <pc:docMk/>
            <pc:sldMk cId="548244521" sldId="271"/>
            <ac:inkMk id="40" creationId="{9239B190-281B-A894-69BA-10D3AF727E34}"/>
          </ac:inkMkLst>
        </pc:inkChg>
      </pc:sldChg>
      <pc:sldChg chg="addSp delSp modSp add del mod">
        <pc:chgData name="MeiYi TAN" userId="f9f029c9-d743-4d60-9f2c-e74bdec1ab07" providerId="ADAL" clId="{3F661D7B-FD69-4DAB-B4D0-73E523D840BB}" dt="2023-03-10T02:22:48.216" v="1428" actId="47"/>
        <pc:sldMkLst>
          <pc:docMk/>
          <pc:sldMk cId="462042061" sldId="272"/>
        </pc:sldMkLst>
        <pc:spChg chg="add mod">
          <ac:chgData name="MeiYi TAN" userId="f9f029c9-d743-4d60-9f2c-e74bdec1ab07" providerId="ADAL" clId="{3F661D7B-FD69-4DAB-B4D0-73E523D840BB}" dt="2023-03-09T14:01:08.603" v="39"/>
          <ac:spMkLst>
            <pc:docMk/>
            <pc:sldMk cId="462042061" sldId="272"/>
            <ac:spMk id="2" creationId="{640DD799-0EC9-3AAF-C127-611FA3ADF40A}"/>
          </ac:spMkLst>
        </pc:spChg>
        <pc:spChg chg="del">
          <ac:chgData name="MeiYi TAN" userId="f9f029c9-d743-4d60-9f2c-e74bdec1ab07" providerId="ADAL" clId="{3F661D7B-FD69-4DAB-B4D0-73E523D840BB}" dt="2023-03-09T14:01:08.398" v="38" actId="478"/>
          <ac:spMkLst>
            <pc:docMk/>
            <pc:sldMk cId="462042061" sldId="272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0.730" v="1429" actId="47"/>
        <pc:sldMkLst>
          <pc:docMk/>
          <pc:sldMk cId="2474284950" sldId="273"/>
        </pc:sldMkLst>
        <pc:spChg chg="add mod">
          <ac:chgData name="MeiYi TAN" userId="f9f029c9-d743-4d60-9f2c-e74bdec1ab07" providerId="ADAL" clId="{3F661D7B-FD69-4DAB-B4D0-73E523D840BB}" dt="2023-03-09T14:01:05.662" v="37"/>
          <ac:spMkLst>
            <pc:docMk/>
            <pc:sldMk cId="2474284950" sldId="273"/>
            <ac:spMk id="2" creationId="{79D097FB-310A-44F7-44E5-E0AE7C825518}"/>
          </ac:spMkLst>
        </pc:spChg>
        <pc:spChg chg="del">
          <ac:chgData name="MeiYi TAN" userId="f9f029c9-d743-4d60-9f2c-e74bdec1ab07" providerId="ADAL" clId="{3F661D7B-FD69-4DAB-B4D0-73E523D840BB}" dt="2023-03-09T14:01:05.469" v="36" actId="478"/>
          <ac:spMkLst>
            <pc:docMk/>
            <pc:sldMk cId="2474284950" sldId="273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9.366" v="1430" actId="47"/>
        <pc:sldMkLst>
          <pc:docMk/>
          <pc:sldMk cId="29444046" sldId="274"/>
        </pc:sldMkLst>
        <pc:spChg chg="add mod">
          <ac:chgData name="MeiYi TAN" userId="f9f029c9-d743-4d60-9f2c-e74bdec1ab07" providerId="ADAL" clId="{3F661D7B-FD69-4DAB-B4D0-73E523D840BB}" dt="2023-03-09T14:01:01.503" v="35"/>
          <ac:spMkLst>
            <pc:docMk/>
            <pc:sldMk cId="29444046" sldId="274"/>
            <ac:spMk id="2" creationId="{8E8EBB32-C17A-2ED8-25F2-07C39238FC80}"/>
          </ac:spMkLst>
        </pc:spChg>
        <pc:spChg chg="del">
          <ac:chgData name="MeiYi TAN" userId="f9f029c9-d743-4d60-9f2c-e74bdec1ab07" providerId="ADAL" clId="{3F661D7B-FD69-4DAB-B4D0-73E523D840BB}" dt="2023-03-09T14:01:01.314" v="34" actId="478"/>
          <ac:spMkLst>
            <pc:docMk/>
            <pc:sldMk cId="29444046" sldId="274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3:00.749" v="1431" actId="47"/>
        <pc:sldMkLst>
          <pc:docMk/>
          <pc:sldMk cId="1881192503" sldId="275"/>
        </pc:sldMkLst>
        <pc:spChg chg="add mod">
          <ac:chgData name="MeiYi TAN" userId="f9f029c9-d743-4d60-9f2c-e74bdec1ab07" providerId="ADAL" clId="{3F661D7B-FD69-4DAB-B4D0-73E523D840BB}" dt="2023-03-09T14:00:58.987" v="33"/>
          <ac:spMkLst>
            <pc:docMk/>
            <pc:sldMk cId="1881192503" sldId="275"/>
            <ac:spMk id="2" creationId="{6D237367-7B9D-BAA0-DB2A-79C5A8F83C8D}"/>
          </ac:spMkLst>
        </pc:spChg>
        <pc:spChg chg="del">
          <ac:chgData name="MeiYi TAN" userId="f9f029c9-d743-4d60-9f2c-e74bdec1ab07" providerId="ADAL" clId="{3F661D7B-FD69-4DAB-B4D0-73E523D840BB}" dt="2023-03-09T14:00:58.800" v="32" actId="478"/>
          <ac:spMkLst>
            <pc:docMk/>
            <pc:sldMk cId="1881192503" sldId="275"/>
            <ac:spMk id="7" creationId="{1FA58171-69C3-4C3C-B798-53F150457A45}"/>
          </ac:spMkLst>
        </pc:spChg>
      </pc:sldChg>
      <pc:sldChg chg="addSp delSp modSp add mod">
        <pc:chgData name="MeiYi TAN" userId="f9f029c9-d743-4d60-9f2c-e74bdec1ab07" providerId="ADAL" clId="{3F661D7B-FD69-4DAB-B4D0-73E523D840BB}" dt="2023-03-10T02:35:44" v="1913" actId="113"/>
        <pc:sldMkLst>
          <pc:docMk/>
          <pc:sldMk cId="2495716913" sldId="276"/>
        </pc:sldMkLst>
        <pc:spChg chg="add mod">
          <ac:chgData name="MeiYi TAN" userId="f9f029c9-d743-4d60-9f2c-e74bdec1ab07" providerId="ADAL" clId="{3F661D7B-FD69-4DAB-B4D0-73E523D840BB}" dt="2023-03-09T14:00:56.266" v="31"/>
          <ac:spMkLst>
            <pc:docMk/>
            <pc:sldMk cId="2495716913" sldId="276"/>
            <ac:spMk id="2" creationId="{69D64924-3E96-78F1-82A2-AD1133C26E54}"/>
          </ac:spMkLst>
        </pc:spChg>
        <pc:spChg chg="del">
          <ac:chgData name="MeiYi TAN" userId="f9f029c9-d743-4d60-9f2c-e74bdec1ab07" providerId="ADAL" clId="{3F661D7B-FD69-4DAB-B4D0-73E523D840BB}" dt="2023-03-09T14:00:56.037" v="30" actId="478"/>
          <ac:spMkLst>
            <pc:docMk/>
            <pc:sldMk cId="2495716913" sldId="276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4" v="1913" actId="113"/>
          <ac:spMkLst>
            <pc:docMk/>
            <pc:sldMk cId="2495716913" sldId="276"/>
            <ac:spMk id="5" creationId="{551C254A-C176-42A8-BCE9-100E1248DA78}"/>
          </ac:spMkLst>
        </pc:s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95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19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39" creationId="{00000000-0000-0000-0000-000000000000}"/>
          </ac:grpSpMkLst>
        </pc:grpChg>
      </pc:sldChg>
      <pc:sldChg chg="addSp delSp modSp add mod">
        <pc:chgData name="MeiYi TAN" userId="f9f029c9-d743-4d60-9f2c-e74bdec1ab07" providerId="ADAL" clId="{3F661D7B-FD69-4DAB-B4D0-73E523D840BB}" dt="2023-03-10T02:35:49.173" v="1914" actId="113"/>
        <pc:sldMkLst>
          <pc:docMk/>
          <pc:sldMk cId="2924914058" sldId="277"/>
        </pc:sldMkLst>
        <pc:spChg chg="add mod">
          <ac:chgData name="MeiYi TAN" userId="f9f029c9-d743-4d60-9f2c-e74bdec1ab07" providerId="ADAL" clId="{3F661D7B-FD69-4DAB-B4D0-73E523D840BB}" dt="2023-03-09T14:00:51.675" v="29"/>
          <ac:spMkLst>
            <pc:docMk/>
            <pc:sldMk cId="2924914058" sldId="277"/>
            <ac:spMk id="2" creationId="{CB0EC9F1-EA8A-47CB-880C-008469DD68F5}"/>
          </ac:spMkLst>
        </pc:spChg>
        <pc:spChg chg="del">
          <ac:chgData name="MeiYi TAN" userId="f9f029c9-d743-4d60-9f2c-e74bdec1ab07" providerId="ADAL" clId="{3F661D7B-FD69-4DAB-B4D0-73E523D840BB}" dt="2023-03-09T14:00:51.512" v="28" actId="478"/>
          <ac:spMkLst>
            <pc:docMk/>
            <pc:sldMk cId="2924914058" sldId="277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9.173" v="1914" actId="113"/>
          <ac:spMkLst>
            <pc:docMk/>
            <pc:sldMk cId="2924914058" sldId="277"/>
            <ac:spMk id="5" creationId="{551C254A-C176-42A8-BCE9-100E1248DA78}"/>
          </ac:spMkLst>
        </pc:spChg>
      </pc:sldChg>
      <pc:sldChg chg="modSp mod">
        <pc:chgData name="MeiYi TAN" userId="f9f029c9-d743-4d60-9f2c-e74bdec1ab07" providerId="ADAL" clId="{3F661D7B-FD69-4DAB-B4D0-73E523D840BB}" dt="2023-03-09T14:05:04.617" v="68" actId="20577"/>
        <pc:sldMkLst>
          <pc:docMk/>
          <pc:sldMk cId="3000480193" sldId="288"/>
        </pc:sldMkLst>
        <pc:spChg chg="mod">
          <ac:chgData name="MeiYi TAN" userId="f9f029c9-d743-4d60-9f2c-e74bdec1ab07" providerId="ADAL" clId="{3F661D7B-FD69-4DAB-B4D0-73E523D840BB}" dt="2023-03-09T14:05:04.617" v="6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MeiYi TAN" userId="f9f029c9-d743-4d60-9f2c-e74bdec1ab07" providerId="ADAL" clId="{3F661D7B-FD69-4DAB-B4D0-73E523D840BB}" dt="2023-03-09T13:59:16.003" v="22"/>
        <pc:sldMkLst>
          <pc:docMk/>
          <pc:sldMk cId="2226349418" sldId="292"/>
        </pc:sldMkLst>
        <pc:spChg chg="mod">
          <ac:chgData name="MeiYi TAN" userId="f9f029c9-d743-4d60-9f2c-e74bdec1ab07" providerId="ADAL" clId="{3F661D7B-FD69-4DAB-B4D0-73E523D840BB}" dt="2023-03-09T13:59:16.003" v="2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MeiYi TAN" userId="f9f029c9-d743-4d60-9f2c-e74bdec1ab07" providerId="ADAL" clId="{3F661D7B-FD69-4DAB-B4D0-73E523D840BB}" dt="2023-03-09T13:49:28.619" v="21" actId="6549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add del mod delAnim">
        <pc:chgData name="MeiYi TAN" userId="f9f029c9-d743-4d60-9f2c-e74bdec1ab07" providerId="ADAL" clId="{3F661D7B-FD69-4DAB-B4D0-73E523D840BB}" dt="2023-03-10T02:24:04.410" v="1433" actId="47"/>
        <pc:sldMkLst>
          <pc:docMk/>
          <pc:sldMk cId="2891758509" sldId="293"/>
        </pc:sldMkLst>
        <pc:spChg chg="del">
          <ac:chgData name="MeiYi TAN" userId="f9f029c9-d743-4d60-9f2c-e74bdec1ab07" providerId="ADAL" clId="{3F661D7B-FD69-4DAB-B4D0-73E523D840BB}" dt="2023-03-09T14:03:06.411" v="59" actId="478"/>
          <ac:spMkLst>
            <pc:docMk/>
            <pc:sldMk cId="2891758509" sldId="293"/>
            <ac:spMk id="5" creationId="{551C254A-C176-42A8-BCE9-100E1248DA78}"/>
          </ac:spMkLst>
        </pc:s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7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109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4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452" creationId="{00000000-0000-0000-0000-000000000000}"/>
          </ac:grpSpMkLst>
        </pc:grpChg>
        <pc:picChg chg="add">
          <ac:chgData name="MeiYi TAN" userId="f9f029c9-d743-4d60-9f2c-e74bdec1ab07" providerId="ADAL" clId="{3F661D7B-FD69-4DAB-B4D0-73E523D840BB}" dt="2023-03-09T14:03:14.240" v="60" actId="22"/>
          <ac:picMkLst>
            <pc:docMk/>
            <pc:sldMk cId="2891758509" sldId="293"/>
            <ac:picMk id="4" creationId="{44A8A04A-9D15-9DD6-4395-94F92D4E5763}"/>
          </ac:picMkLst>
        </pc:pic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4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98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255" creationId="{00000000-0000-0000-0000-000000000000}"/>
          </ac:inkMkLst>
        </pc:inkChg>
      </pc:sldChg>
      <pc:sldChg chg="modSp add mod">
        <pc:chgData name="MeiYi TAN" userId="f9f029c9-d743-4d60-9f2c-e74bdec1ab07" providerId="ADAL" clId="{3F661D7B-FD69-4DAB-B4D0-73E523D840BB}" dt="2023-03-10T02:05:10.620" v="822" actId="113"/>
        <pc:sldMkLst>
          <pc:docMk/>
          <pc:sldMk cId="134405350" sldId="294"/>
        </pc:sldMkLst>
        <pc:spChg chg="mod">
          <ac:chgData name="MeiYi TAN" userId="f9f029c9-d743-4d60-9f2c-e74bdec1ab07" providerId="ADAL" clId="{3F661D7B-FD69-4DAB-B4D0-73E523D840BB}" dt="2023-03-10T02:05:10.620" v="822" actId="113"/>
          <ac:spMkLst>
            <pc:docMk/>
            <pc:sldMk cId="134405350" sldId="294"/>
            <ac:spMk id="5" creationId="{551C254A-C176-42A8-BCE9-100E1248DA78}"/>
          </ac:spMkLst>
        </pc:sp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941661573" sldId="295"/>
        </pc:sldMkLst>
      </pc:sldChg>
      <pc:sldChg chg="addSp delSp modSp add mod modAnim">
        <pc:chgData name="MeiYi TAN" userId="f9f029c9-d743-4d60-9f2c-e74bdec1ab07" providerId="ADAL" clId="{3F661D7B-FD69-4DAB-B4D0-73E523D840BB}" dt="2023-03-10T02:04:55.569" v="821" actId="478"/>
        <pc:sldMkLst>
          <pc:docMk/>
          <pc:sldMk cId="3918220807" sldId="295"/>
        </pc:sldMkLst>
        <pc:spChg chg="add mod">
          <ac:chgData name="MeiYi TAN" userId="f9f029c9-d743-4d60-9f2c-e74bdec1ab07" providerId="ADAL" clId="{3F661D7B-FD69-4DAB-B4D0-73E523D840BB}" dt="2023-03-10T00:42:12.735" v="662" actId="6549"/>
          <ac:spMkLst>
            <pc:docMk/>
            <pc:sldMk cId="3918220807" sldId="295"/>
            <ac:spMk id="3" creationId="{E0C8C692-BA50-AAE3-D336-6E4694FB8E2F}"/>
          </ac:spMkLst>
        </pc:spChg>
        <pc:spChg chg="add mod">
          <ac:chgData name="MeiYi TAN" userId="f9f029c9-d743-4d60-9f2c-e74bdec1ab07" providerId="ADAL" clId="{3F661D7B-FD69-4DAB-B4D0-73E523D840BB}" dt="2023-03-10T01:54:58.695" v="697" actId="1076"/>
          <ac:spMkLst>
            <pc:docMk/>
            <pc:sldMk cId="3918220807" sldId="295"/>
            <ac:spMk id="5" creationId="{F15D4906-3C25-0090-B9C5-C199DA6E705E}"/>
          </ac:spMkLst>
        </pc:spChg>
        <pc:spChg chg="add mod">
          <ac:chgData name="MeiYi TAN" userId="f9f029c9-d743-4d60-9f2c-e74bdec1ab07" providerId="ADAL" clId="{3F661D7B-FD69-4DAB-B4D0-73E523D840BB}" dt="2023-03-10T02:02:58.780" v="742" actId="20577"/>
          <ac:spMkLst>
            <pc:docMk/>
            <pc:sldMk cId="3918220807" sldId="295"/>
            <ac:spMk id="55" creationId="{083D7C80-AA59-3327-8AE4-4CF8B53B8595}"/>
          </ac:spMkLst>
        </pc:spChg>
        <pc:spChg chg="add mod">
          <ac:chgData name="MeiYi TAN" userId="f9f029c9-d743-4d60-9f2c-e74bdec1ab07" providerId="ADAL" clId="{3F661D7B-FD69-4DAB-B4D0-73E523D840BB}" dt="2023-03-10T02:03:47.012" v="778" actId="1076"/>
          <ac:spMkLst>
            <pc:docMk/>
            <pc:sldMk cId="3918220807" sldId="295"/>
            <ac:spMk id="56" creationId="{4CE797ED-B93F-96C3-F649-91744FF1CF1B}"/>
          </ac:spMkLst>
        </pc:spChg>
        <pc:spChg chg="add mod">
          <ac:chgData name="MeiYi TAN" userId="f9f029c9-d743-4d60-9f2c-e74bdec1ab07" providerId="ADAL" clId="{3F661D7B-FD69-4DAB-B4D0-73E523D840BB}" dt="2023-03-10T02:04:17.210" v="791" actId="1076"/>
          <ac:spMkLst>
            <pc:docMk/>
            <pc:sldMk cId="3918220807" sldId="295"/>
            <ac:spMk id="57" creationId="{F7B7225E-CAAB-F0A2-B6C8-5A2D6C608A70}"/>
          </ac:spMkLst>
        </pc:spChg>
        <pc:spChg chg="add mod">
          <ac:chgData name="MeiYi TAN" userId="f9f029c9-d743-4d60-9f2c-e74bdec1ab07" providerId="ADAL" clId="{3F661D7B-FD69-4DAB-B4D0-73E523D840BB}" dt="2023-03-10T02:04:35.742" v="811" actId="1076"/>
          <ac:spMkLst>
            <pc:docMk/>
            <pc:sldMk cId="3918220807" sldId="295"/>
            <ac:spMk id="58" creationId="{C745D9B3-D65A-287D-DAAD-0E62CD02FA46}"/>
          </ac:spMkLst>
        </pc:spChg>
        <pc:spChg chg="add mod">
          <ac:chgData name="MeiYi TAN" userId="f9f029c9-d743-4d60-9f2c-e74bdec1ab07" providerId="ADAL" clId="{3F661D7B-FD69-4DAB-B4D0-73E523D840BB}" dt="2023-03-10T02:04:49.227" v="820" actId="20577"/>
          <ac:spMkLst>
            <pc:docMk/>
            <pc:sldMk cId="3918220807" sldId="295"/>
            <ac:spMk id="59" creationId="{4A2453AF-37AE-196B-A9DD-92C21FCF13A9}"/>
          </ac:spMkLst>
        </pc:spChg>
        <pc:grpChg chg="del mod">
          <ac:chgData name="MeiYi TAN" userId="f9f029c9-d743-4d60-9f2c-e74bdec1ab07" providerId="ADAL" clId="{3F661D7B-FD69-4DAB-B4D0-73E523D840BB}" dt="2023-03-10T00:42:31.133" v="669"/>
          <ac:grpSpMkLst>
            <pc:docMk/>
            <pc:sldMk cId="3918220807" sldId="295"/>
            <ac:grpSpMk id="9" creationId="{BC7ACD65-1BAB-5349-EA0A-D31B24D3D208}"/>
          </ac:grpSpMkLst>
        </pc:grpChg>
        <pc:grpChg chg="del mod">
          <ac:chgData name="MeiYi TAN" userId="f9f029c9-d743-4d60-9f2c-e74bdec1ab07" providerId="ADAL" clId="{3F661D7B-FD69-4DAB-B4D0-73E523D840BB}" dt="2023-03-10T00:42:35.597" v="673"/>
          <ac:grpSpMkLst>
            <pc:docMk/>
            <pc:sldMk cId="3918220807" sldId="295"/>
            <ac:grpSpMk id="11" creationId="{26F912D6-4A94-D1EE-BD2B-B0D3E968A409}"/>
          </ac:grpSpMkLst>
        </pc:grpChg>
        <pc:grpChg chg="del mod">
          <ac:chgData name="MeiYi TAN" userId="f9f029c9-d743-4d60-9f2c-e74bdec1ab07" providerId="ADAL" clId="{3F661D7B-FD69-4DAB-B4D0-73E523D840BB}" dt="2023-03-10T00:42:42.578" v="681"/>
          <ac:grpSpMkLst>
            <pc:docMk/>
            <pc:sldMk cId="3918220807" sldId="295"/>
            <ac:grpSpMk id="15" creationId="{7800F9A9-3F6F-B520-C6DE-AA3E45A77D91}"/>
          </ac:grpSpMkLst>
        </pc:grpChg>
        <pc:grpChg chg="del mod">
          <ac:chgData name="MeiYi TAN" userId="f9f029c9-d743-4d60-9f2c-e74bdec1ab07" providerId="ADAL" clId="{3F661D7B-FD69-4DAB-B4D0-73E523D840BB}" dt="2023-03-10T00:42:54.234" v="684"/>
          <ac:grpSpMkLst>
            <pc:docMk/>
            <pc:sldMk cId="3918220807" sldId="295"/>
            <ac:grpSpMk id="23" creationId="{25826C9D-D8BB-1D5C-EB21-01FB9A2EE4D2}"/>
          </ac:grpSpMkLst>
        </pc:grpChg>
        <pc:grpChg chg="del mod">
          <ac:chgData name="MeiYi TAN" userId="f9f029c9-d743-4d60-9f2c-e74bdec1ab07" providerId="ADAL" clId="{3F661D7B-FD69-4DAB-B4D0-73E523D840BB}" dt="2023-03-10T00:42:57.138" v="686"/>
          <ac:grpSpMkLst>
            <pc:docMk/>
            <pc:sldMk cId="3918220807" sldId="295"/>
            <ac:grpSpMk id="25" creationId="{A5B1D8D3-701A-3669-AF8F-4846FE466EB1}"/>
          </ac:grpSpMkLst>
        </pc:grpChg>
        <pc:grpChg chg="del 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27" creationId="{64548821-D72F-40BE-3432-BB41EBB655BE}"/>
          </ac:grpSpMkLst>
        </pc:grpChg>
        <pc:grpChg chg="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30" creationId="{E88224DA-5FDB-4E3C-6411-0CBC2F8637A6}"/>
          </ac:grpSpMkLst>
        </pc:grpChg>
        <pc:grpChg chg="mod">
          <ac:chgData name="MeiYi TAN" userId="f9f029c9-d743-4d60-9f2c-e74bdec1ab07" providerId="ADAL" clId="{3F661D7B-FD69-4DAB-B4D0-73E523D840BB}" dt="2023-03-10T00:43:10.559" v="695"/>
          <ac:grpSpMkLst>
            <pc:docMk/>
            <pc:sldMk cId="3918220807" sldId="295"/>
            <ac:grpSpMk id="35" creationId="{6B558149-45B2-7A5A-0883-280E7919D242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0" creationId="{FB02A295-46B8-0A96-0C3A-202079913C36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1" creationId="{012F9F19-8169-F1CE-A012-8729FFB45F28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2" creationId="{E3BDB3A1-9AD7-9FC5-594C-E507F2D1DDA9}"/>
          </ac:grpSpMkLst>
        </pc:grpChg>
        <pc:grpChg chg="add 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3" creationId="{C1DD0B71-68EB-F1A5-7CD9-1DD53F09BBF5}"/>
          </ac:grpSpMkLst>
        </pc:grpChg>
        <pc:picChg chg="add del mod">
          <ac:chgData name="MeiYi TAN" userId="f9f029c9-d743-4d60-9f2c-e74bdec1ab07" providerId="ADAL" clId="{3F661D7B-FD69-4DAB-B4D0-73E523D840BB}" dt="2023-03-10T02:04:55.569" v="821" actId="478"/>
          <ac:picMkLst>
            <pc:docMk/>
            <pc:sldMk cId="3918220807" sldId="295"/>
            <ac:picMk id="4" creationId="{19E68727-3176-F10B-EE23-06759D1A5688}"/>
          </ac:picMkLst>
        </pc:picChg>
        <pc:picChg chg="del">
          <ac:chgData name="MeiYi TAN" userId="f9f029c9-d743-4d60-9f2c-e74bdec1ab07" providerId="ADAL" clId="{3F661D7B-FD69-4DAB-B4D0-73E523D840BB}" dt="2023-03-09T14:02:42.530" v="57" actId="478"/>
          <ac:picMkLst>
            <pc:docMk/>
            <pc:sldMk cId="3918220807" sldId="295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6" creationId="{E9921D32-34BD-0D8A-F8D0-65BA84ACC73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7" creationId="{BAEDC99D-E97B-7D2E-45E9-1CE8EE038022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8" creationId="{0BF63CC6-D892-C89B-E730-FA4AB2BD969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0" creationId="{9405B49E-0E0F-E58C-7D00-05C2DAEF11A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2" creationId="{4BB22B85-C0B4-7165-5523-4E2BDC77A52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3" creationId="{0B1B7A13-2CE2-3C33-9111-D82CDD99247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4" creationId="{BF4B8F69-5A3C-3E53-E136-3267DCEACF59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6" creationId="{70940E90-0289-C014-3657-FEABA488E21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7" creationId="{6E5F3F93-12EA-FAC9-19D3-FC1410EA719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8" creationId="{824C3830-E1F4-A36A-510F-D7CECAA296B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9" creationId="{98684324-BECB-A5F5-3F38-FFD0C52C975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0" creationId="{F0BB2291-35F1-1C8E-4162-95A0C9DBF15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1" creationId="{F9DC8EE6-76D0-95E9-21F9-48B044C35858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2" creationId="{E6E744F3-67E7-E096-0E2C-CDBE08ED96D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4" creationId="{2432F454-FE68-6F7B-F730-BEB6DC6B5DD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6" creationId="{A7D52CF7-1D24-4BEF-BAD0-98F73CD3DE8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8" creationId="{D00B30E2-C811-51F4-B848-2A0E542EC45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9" creationId="{02207012-8418-92EF-09D9-FB9AEF70FD1A}"/>
          </ac:inkMkLst>
        </pc:inkChg>
        <pc:inkChg chg="add">
          <ac:chgData name="MeiYi TAN" userId="f9f029c9-d743-4d60-9f2c-e74bdec1ab07" providerId="ADAL" clId="{3F661D7B-FD69-4DAB-B4D0-73E523D840BB}" dt="2023-03-10T00:43:05.607" v="691" actId="9405"/>
          <ac:inkMkLst>
            <pc:docMk/>
            <pc:sldMk cId="3918220807" sldId="295"/>
            <ac:inkMk id="31" creationId="{00C085FB-3403-B68E-2AE5-0F3EB0451EE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2" creationId="{58870104-195D-391A-3765-5310EAA9A41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3" creationId="{AEBCB9B8-ADF4-BC70-AFBB-4575FE5DFEEC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4" creationId="{2F57E583-4D35-E474-A7CE-95C13CA7700F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6" creationId="{7CFF8C4F-7D2F-82B7-C8DE-CC244651E54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7" creationId="{E2A6D818-84DE-CE73-D616-236C11DF2FD3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8" creationId="{595138C8-DFCA-68DC-80F3-35966200FA02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9" creationId="{03DF4363-E77D-3C22-E913-6AB134ED6FF5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0" creationId="{1720B33A-D256-04B8-27A7-AA03714FC63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1" creationId="{3BBF7F47-002A-0618-20F2-264F8E09F1B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2" creationId="{9A35D913-51D3-22BA-F07E-D81FBB68462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3" creationId="{684DC27F-46EC-AC80-A262-2BFB193AB48C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4" creationId="{D0F64A3F-A769-799B-1F94-B4C2ECE982F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5" creationId="{60FF2D92-042D-D23C-D267-E6CB3DC5647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6" creationId="{86108556-3EA0-BED7-0731-53C93975FEAD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7" creationId="{75B59EC5-6EE0-6283-52F0-9F540D1E8350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8" creationId="{2339C163-B2C1-5C71-CE68-2B076E45A7FA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9" creationId="{0A25159B-CE1B-AACA-1F5B-33F24ADFB265}"/>
          </ac:inkMkLst>
        </pc:inkChg>
        <pc:inkChg chg="add">
          <ac:chgData name="MeiYi TAN" userId="f9f029c9-d743-4d60-9f2c-e74bdec1ab07" providerId="ADAL" clId="{3F661D7B-FD69-4DAB-B4D0-73E523D840BB}" dt="2023-03-10T01:56:06.746" v="715" actId="9405"/>
          <ac:inkMkLst>
            <pc:docMk/>
            <pc:sldMk cId="3918220807" sldId="295"/>
            <ac:inkMk id="54" creationId="{B6831646-B84C-3989-EC1D-F461FCCF62F8}"/>
          </ac:inkMkLst>
        </pc:inkChg>
      </pc:sldChg>
      <pc:sldChg chg="addSp delSp modSp add mod delAnim modAnim">
        <pc:chgData name="MeiYi TAN" userId="f9f029c9-d743-4d60-9f2c-e74bdec1ab07" providerId="ADAL" clId="{3F661D7B-FD69-4DAB-B4D0-73E523D840BB}" dt="2023-03-10T02:34:05.206" v="1830" actId="478"/>
        <pc:sldMkLst>
          <pc:docMk/>
          <pc:sldMk cId="1816459769" sldId="296"/>
        </pc:sldMkLst>
        <pc:spChg chg="add mod">
          <ac:chgData name="MeiYi TAN" userId="f9f029c9-d743-4d60-9f2c-e74bdec1ab07" providerId="ADAL" clId="{3F661D7B-FD69-4DAB-B4D0-73E523D840BB}" dt="2023-03-10T02:24:56.294" v="1499" actId="6549"/>
          <ac:spMkLst>
            <pc:docMk/>
            <pc:sldMk cId="1816459769" sldId="296"/>
            <ac:spMk id="3" creationId="{960AE61E-0E5C-16AF-720A-EBF7F5955735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89" creationId="{555DA152-727C-301B-BD71-E0AB36CC1048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90" creationId="{DF324206-EEB3-05F9-F636-79EA09EEA995}"/>
          </ac:spMkLst>
        </pc:spChg>
        <pc:spChg chg="add mod">
          <ac:chgData name="MeiYi TAN" userId="f9f029c9-d743-4d60-9f2c-e74bdec1ab07" providerId="ADAL" clId="{3F661D7B-FD69-4DAB-B4D0-73E523D840BB}" dt="2023-03-10T02:28:10.198" v="1619" actId="20577"/>
          <ac:spMkLst>
            <pc:docMk/>
            <pc:sldMk cId="1816459769" sldId="296"/>
            <ac:spMk id="91" creationId="{FA45EAEA-9527-9281-9427-233F44EAA5B9}"/>
          </ac:spMkLst>
        </pc:spChg>
        <pc:spChg chg="add mod">
          <ac:chgData name="MeiYi TAN" userId="f9f029c9-d743-4d60-9f2c-e74bdec1ab07" providerId="ADAL" clId="{3F661D7B-FD69-4DAB-B4D0-73E523D840BB}" dt="2023-03-10T02:28:24.620" v="1627" actId="1076"/>
          <ac:spMkLst>
            <pc:docMk/>
            <pc:sldMk cId="1816459769" sldId="296"/>
            <ac:spMk id="92" creationId="{A21C5523-9630-5472-9B5A-2B9002DFC354}"/>
          </ac:spMkLst>
        </pc:spChg>
        <pc:spChg chg="add mod">
          <ac:chgData name="MeiYi TAN" userId="f9f029c9-d743-4d60-9f2c-e74bdec1ab07" providerId="ADAL" clId="{3F661D7B-FD69-4DAB-B4D0-73E523D840BB}" dt="2023-03-10T02:28:53.745" v="1660" actId="20577"/>
          <ac:spMkLst>
            <pc:docMk/>
            <pc:sldMk cId="1816459769" sldId="296"/>
            <ac:spMk id="93" creationId="{961FF428-145F-8C5B-ED13-FA3D145FCD72}"/>
          </ac:spMkLst>
        </pc:spChg>
        <pc:spChg chg="add mod">
          <ac:chgData name="MeiYi TAN" userId="f9f029c9-d743-4d60-9f2c-e74bdec1ab07" providerId="ADAL" clId="{3F661D7B-FD69-4DAB-B4D0-73E523D840BB}" dt="2023-03-10T02:29:43.804" v="1692" actId="1076"/>
          <ac:spMkLst>
            <pc:docMk/>
            <pc:sldMk cId="1816459769" sldId="296"/>
            <ac:spMk id="94" creationId="{6A4E44F4-4A0C-09CB-996D-2316D797439B}"/>
          </ac:spMkLst>
        </pc:spChg>
        <pc:spChg chg="add mod">
          <ac:chgData name="MeiYi TAN" userId="f9f029c9-d743-4d60-9f2c-e74bdec1ab07" providerId="ADAL" clId="{3F661D7B-FD69-4DAB-B4D0-73E523D840BB}" dt="2023-03-10T02:32:01.587" v="1768" actId="20577"/>
          <ac:spMkLst>
            <pc:docMk/>
            <pc:sldMk cId="1816459769" sldId="296"/>
            <ac:spMk id="120" creationId="{C2828A63-93B4-3ECF-C809-72E7DCC44EA5}"/>
          </ac:spMkLst>
        </pc:spChg>
        <pc:spChg chg="add mod">
          <ac:chgData name="MeiYi TAN" userId="f9f029c9-d743-4d60-9f2c-e74bdec1ab07" providerId="ADAL" clId="{3F661D7B-FD69-4DAB-B4D0-73E523D840BB}" dt="2023-03-10T02:33:00.342" v="1795" actId="20577"/>
          <ac:spMkLst>
            <pc:docMk/>
            <pc:sldMk cId="1816459769" sldId="296"/>
            <ac:spMk id="121" creationId="{08D5AF2C-7AD3-C5B0-AE98-56F2FD8D038A}"/>
          </ac:spMkLst>
        </pc:spChg>
        <pc:spChg chg="add mod">
          <ac:chgData name="MeiYi TAN" userId="f9f029c9-d743-4d60-9f2c-e74bdec1ab07" providerId="ADAL" clId="{3F661D7B-FD69-4DAB-B4D0-73E523D840BB}" dt="2023-03-10T02:33:57.860" v="1828" actId="1076"/>
          <ac:spMkLst>
            <pc:docMk/>
            <pc:sldMk cId="1816459769" sldId="296"/>
            <ac:spMk id="122" creationId="{1D4DB38D-BE76-B773-D12A-AE61D55EA6B9}"/>
          </ac:spMkLst>
        </pc:spChg>
        <pc:spChg chg="add mod">
          <ac:chgData name="MeiYi TAN" userId="f9f029c9-d743-4d60-9f2c-e74bdec1ab07" providerId="ADAL" clId="{3F661D7B-FD69-4DAB-B4D0-73E523D840BB}" dt="2023-03-10T02:33:24.135" v="1806" actId="6549"/>
          <ac:spMkLst>
            <pc:docMk/>
            <pc:sldMk cId="1816459769" sldId="296"/>
            <ac:spMk id="123" creationId="{5FD521CE-E5BA-D0B9-BF4E-CB8DC81B38DB}"/>
          </ac:spMkLst>
        </pc:spChg>
        <pc:grpChg chg="del mod">
          <ac:chgData name="MeiYi TAN" userId="f9f029c9-d743-4d60-9f2c-e74bdec1ab07" providerId="ADAL" clId="{3F661D7B-FD69-4DAB-B4D0-73E523D840BB}" dt="2023-03-10T02:25:11.792" v="1504"/>
          <ac:grpSpMkLst>
            <pc:docMk/>
            <pc:sldMk cId="1816459769" sldId="296"/>
            <ac:grpSpMk id="7" creationId="{B4DBE0D0-4C89-E7E2-255A-5B5098C65B1B}"/>
          </ac:grpSpMkLst>
        </pc:grpChg>
        <pc:grpChg chg="del mod">
          <ac:chgData name="MeiYi TAN" userId="f9f029c9-d743-4d60-9f2c-e74bdec1ab07" providerId="ADAL" clId="{3F661D7B-FD69-4DAB-B4D0-73E523D840BB}" dt="2023-03-10T02:25:22.282" v="1519"/>
          <ac:grpSpMkLst>
            <pc:docMk/>
            <pc:sldMk cId="1816459769" sldId="296"/>
            <ac:grpSpMk id="13" creationId="{C6F90F70-B5D4-49AE-80F7-2031CE3F20D3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1" creationId="{9636C0CC-46AF-930A-5E1F-07C5A5D8BCCE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8" creationId="{E5D054F5-5BB6-0842-4D4B-E515627FE160}"/>
          </ac:grpSpMkLst>
        </pc:grpChg>
        <pc:grpChg chg="add del mod">
          <ac:chgData name="MeiYi TAN" userId="f9f029c9-d743-4d60-9f2c-e74bdec1ab07" providerId="ADAL" clId="{3F661D7B-FD69-4DAB-B4D0-73E523D840BB}" dt="2023-03-10T02:25:47.083" v="1535" actId="478"/>
          <ac:grpSpMkLst>
            <pc:docMk/>
            <pc:sldMk cId="1816459769" sldId="296"/>
            <ac:grpSpMk id="29" creationId="{96CCE646-0EAD-AFAB-D8C3-DBD182DF14FD}"/>
          </ac:grpSpMkLst>
        </pc:grpChg>
        <pc:grpChg chg="add del mod">
          <ac:chgData name="MeiYi TAN" userId="f9f029c9-d743-4d60-9f2c-e74bdec1ab07" providerId="ADAL" clId="{3F661D7B-FD69-4DAB-B4D0-73E523D840BB}" dt="2023-03-10T02:26:10.674" v="1555"/>
          <ac:grpSpMkLst>
            <pc:docMk/>
            <pc:sldMk cId="1816459769" sldId="296"/>
            <ac:grpSpMk id="38" creationId="{C0775980-41CA-7CD4-7656-62DEBCCEB58C}"/>
          </ac:grpSpMkLst>
        </pc:grpChg>
        <pc:grpChg chg="del mod">
          <ac:chgData name="MeiYi TAN" userId="f9f029c9-d743-4d60-9f2c-e74bdec1ab07" providerId="ADAL" clId="{3F661D7B-FD69-4DAB-B4D0-73E523D840BB}" dt="2023-03-10T02:26:27.184" v="1558" actId="478"/>
          <ac:grpSpMkLst>
            <pc:docMk/>
            <pc:sldMk cId="1816459769" sldId="296"/>
            <ac:grpSpMk id="44" creationId="{4DC903A1-FCE3-1700-C9A1-C889A601DB18}"/>
          </ac:grpSpMkLst>
        </pc:grpChg>
        <pc:grpChg chg="mod">
          <ac:chgData name="MeiYi TAN" userId="f9f029c9-d743-4d60-9f2c-e74bdec1ab07" providerId="ADAL" clId="{3F661D7B-FD69-4DAB-B4D0-73E523D840BB}" dt="2023-03-10T02:26:06.028" v="1553"/>
          <ac:grpSpMkLst>
            <pc:docMk/>
            <pc:sldMk cId="1816459769" sldId="296"/>
            <ac:grpSpMk id="46" creationId="{606CBCE1-CBA1-2B6B-A997-5C7FFBC4E30D}"/>
          </ac:grpSpMkLst>
        </pc:grpChg>
        <pc:grpChg chg="del mod">
          <ac:chgData name="MeiYi TAN" userId="f9f029c9-d743-4d60-9f2c-e74bdec1ab07" providerId="ADAL" clId="{3F661D7B-FD69-4DAB-B4D0-73E523D840BB}" dt="2023-03-10T02:26:23.582" v="1557" actId="478"/>
          <ac:grpSpMkLst>
            <pc:docMk/>
            <pc:sldMk cId="1816459769" sldId="296"/>
            <ac:grpSpMk id="48" creationId="{A05F2457-DD36-85D4-5C12-290FDFB9A748}"/>
          </ac:grpSpMkLst>
        </pc:grpChg>
        <pc:grpChg chg="del mod">
          <ac:chgData name="MeiYi TAN" userId="f9f029c9-d743-4d60-9f2c-e74bdec1ab07" providerId="ADAL" clId="{3F661D7B-FD69-4DAB-B4D0-73E523D840BB}" dt="2023-03-10T02:26:43.747" v="1567"/>
          <ac:grpSpMkLst>
            <pc:docMk/>
            <pc:sldMk cId="1816459769" sldId="296"/>
            <ac:grpSpMk id="54" creationId="{FF325616-156D-5073-A408-84C47DC7AF94}"/>
          </ac:grpSpMkLst>
        </pc:grpChg>
        <pc:grpChg chg="add del mod">
          <ac:chgData name="MeiYi TAN" userId="f9f029c9-d743-4d60-9f2c-e74bdec1ab07" providerId="ADAL" clId="{3F661D7B-FD69-4DAB-B4D0-73E523D840BB}" dt="2023-03-10T02:26:58.961" v="1573"/>
          <ac:grpSpMkLst>
            <pc:docMk/>
            <pc:sldMk cId="1816459769" sldId="296"/>
            <ac:grpSpMk id="57" creationId="{EC97819F-A7A0-7C08-1EF7-0E33334EA12F}"/>
          </ac:grpSpMkLst>
        </pc:grpChg>
        <pc:grpChg chg="mod">
          <ac:chgData name="MeiYi TAN" userId="f9f029c9-d743-4d60-9f2c-e74bdec1ab07" providerId="ADAL" clId="{3F661D7B-FD69-4DAB-B4D0-73E523D840BB}" dt="2023-03-10T02:26:51.774" v="1571"/>
          <ac:grpSpMkLst>
            <pc:docMk/>
            <pc:sldMk cId="1816459769" sldId="296"/>
            <ac:grpSpMk id="59" creationId="{CC26DB3D-6DA3-66DC-7284-95F87551B27D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61" creationId="{46CF8FC3-A2A3-8A0D-09A1-843EBD2FB243}"/>
          </ac:grpSpMkLst>
        </pc:grpChg>
        <pc:grpChg chg="del mod">
          <ac:chgData name="MeiYi TAN" userId="f9f029c9-d743-4d60-9f2c-e74bdec1ab07" providerId="ADAL" clId="{3F661D7B-FD69-4DAB-B4D0-73E523D840BB}" dt="2023-03-10T02:27:07.001" v="1583"/>
          <ac:grpSpMkLst>
            <pc:docMk/>
            <pc:sldMk cId="1816459769" sldId="296"/>
            <ac:grpSpMk id="67" creationId="{D6DFFE27-A77C-9907-D6BA-93A2820868CA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76" creationId="{B00193B6-2601-EAD4-6722-19D4EE5523F9}"/>
          </ac:grpSpMkLst>
        </pc:grpChg>
        <pc:grpChg chg="mod">
          <ac:chgData name="MeiYi TAN" userId="f9f029c9-d743-4d60-9f2c-e74bdec1ab07" providerId="ADAL" clId="{3F661D7B-FD69-4DAB-B4D0-73E523D840BB}" dt="2023-03-10T02:27:18.705" v="1602"/>
          <ac:grpSpMkLst>
            <pc:docMk/>
            <pc:sldMk cId="1816459769" sldId="296"/>
            <ac:grpSpMk id="85" creationId="{23540F0C-8F31-8B60-A1D7-FA0F633F1AF6}"/>
          </ac:grpSpMkLst>
        </pc:grpChg>
        <pc:grpChg chg="add 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86" creationId="{DAE0CB73-F236-3AE8-C40B-90A3E92B025C}"/>
          </ac:grpSpMkLst>
        </pc:grpChg>
        <pc:grpChg chg="add del mod">
          <ac:chgData name="MeiYi TAN" userId="f9f029c9-d743-4d60-9f2c-e74bdec1ab07" providerId="ADAL" clId="{3F661D7B-FD69-4DAB-B4D0-73E523D840BB}" dt="2023-03-10T02:29:13.319" v="1679"/>
          <ac:grpSpMkLst>
            <pc:docMk/>
            <pc:sldMk cId="1816459769" sldId="296"/>
            <ac:grpSpMk id="99" creationId="{9E3B129C-7A71-D9D0-EA4C-C239B1E2D434}"/>
          </ac:grpSpMkLst>
        </pc:grpChg>
        <pc:grpChg chg="mod">
          <ac:chgData name="MeiYi TAN" userId="f9f029c9-d743-4d60-9f2c-e74bdec1ab07" providerId="ADAL" clId="{3F661D7B-FD69-4DAB-B4D0-73E523D840BB}" dt="2023-03-10T02:29:12.759" v="1677"/>
          <ac:grpSpMkLst>
            <pc:docMk/>
            <pc:sldMk cId="1816459769" sldId="296"/>
            <ac:grpSpMk id="101" creationId="{4918C722-2D7C-0D15-20BF-4B8C4CA5E05A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1" creationId="{103CB035-3F4E-9AC4-E903-6C4094A27434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2" creationId="{80C9173D-C7B7-32CF-1DB3-2B9A883F926A}"/>
          </ac:grpSpMkLst>
        </pc:grpChg>
        <pc:grpChg chg="add 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3" creationId="{71A7A8F3-F9C2-0001-A244-F4A40A0B4D84}"/>
          </ac:grpSpMkLst>
        </pc:grpChg>
        <pc:grpChg chg="del 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7" creationId="{B4B9A2CD-24CD-E3A0-380C-98081A0F6B83}"/>
          </ac:grpSpMkLst>
        </pc:grpChg>
        <pc:grpChg chg="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9" creationId="{C5D7F88C-DE50-323F-2E95-29C4989328CD}"/>
          </ac:grpSpMkLst>
        </pc:grpChg>
        <pc:picChg chg="del">
          <ac:chgData name="MeiYi TAN" userId="f9f029c9-d743-4d60-9f2c-e74bdec1ab07" providerId="ADAL" clId="{3F661D7B-FD69-4DAB-B4D0-73E523D840BB}" dt="2023-03-09T14:03:23.382" v="62" actId="478"/>
          <ac:picMkLst>
            <pc:docMk/>
            <pc:sldMk cId="1816459769" sldId="296"/>
            <ac:picMk id="4" creationId="{44A8A04A-9D15-9DD6-4395-94F92D4E5763}"/>
          </ac:picMkLst>
        </pc:picChg>
        <pc:picChg chg="add del mod">
          <ac:chgData name="MeiYi TAN" userId="f9f029c9-d743-4d60-9f2c-e74bdec1ab07" providerId="ADAL" clId="{3F661D7B-FD69-4DAB-B4D0-73E523D840BB}" dt="2023-03-10T02:34:05.206" v="1830" actId="478"/>
          <ac:picMkLst>
            <pc:docMk/>
            <pc:sldMk cId="1816459769" sldId="296"/>
            <ac:picMk id="5" creationId="{3250F618-41CE-9CF8-AB6F-CE928C2B2035}"/>
          </ac:picMkLst>
        </pc:picChg>
        <pc:inkChg chg="add del mod">
          <ac:chgData name="MeiYi TAN" userId="f9f029c9-d743-4d60-9f2c-e74bdec1ab07" providerId="ADAL" clId="{3F661D7B-FD69-4DAB-B4D0-73E523D840BB}" dt="2023-03-10T02:25:11.793" v="1505"/>
          <ac:inkMkLst>
            <pc:docMk/>
            <pc:sldMk cId="1816459769" sldId="296"/>
            <ac:inkMk id="4" creationId="{714A5CFD-E763-F373-9765-FF8DE282B78C}"/>
          </ac:inkMkLst>
        </pc:inkChg>
        <pc:inkChg chg="add del mod">
          <ac:chgData name="MeiYi TAN" userId="f9f029c9-d743-4d60-9f2c-e74bdec1ab07" providerId="ADAL" clId="{3F661D7B-FD69-4DAB-B4D0-73E523D840BB}" dt="2023-03-10T02:25:11.792" v="1504"/>
          <ac:inkMkLst>
            <pc:docMk/>
            <pc:sldMk cId="1816459769" sldId="296"/>
            <ac:inkMk id="6" creationId="{8DBC2A69-1635-3E92-FE90-78C2217FD8BE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8" creationId="{212E47C4-DEF0-5501-6691-5212896F87E7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9" creationId="{9CA8DC84-6995-CB6F-CD03-24FD3B106EE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0" creationId="{78A6E761-77C4-A09F-B548-EB422E213B8B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1" creationId="{44EB2521-DD6B-EAE3-E7C2-3B9D6874882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2" creationId="{B059355A-A20E-502C-A1C4-659CA2A1CD98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4" creationId="{ACF6D91A-CD5A-B42B-A5A0-9F6EB36A862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5" creationId="{C3D51B1F-0416-2843-D413-EA16541ADB8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6" creationId="{481A8206-F2D0-426E-0F1F-7A4DB1C5065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7" creationId="{917B7F61-F8C5-12B5-4E02-34F773F0CE79}"/>
          </ac:inkMkLst>
        </pc:inkChg>
        <pc:inkChg chg="add del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8" creationId="{53747714-3371-E2D1-6F01-5D018ED2CF86}"/>
          </ac:inkMkLst>
        </pc:inkChg>
        <pc:inkChg chg="add del mod">
          <ac:chgData name="MeiYi TAN" userId="f9f029c9-d743-4d60-9f2c-e74bdec1ab07" providerId="ADAL" clId="{3F661D7B-FD69-4DAB-B4D0-73E523D840BB}" dt="2023-03-10T02:25:23.118" v="1521"/>
          <ac:inkMkLst>
            <pc:docMk/>
            <pc:sldMk cId="1816459769" sldId="296"/>
            <ac:inkMk id="19" creationId="{F78C4A99-15BC-D959-9DA1-CA307FAEA480}"/>
          </ac:inkMkLst>
        </pc:inkChg>
        <pc:inkChg chg="add del mod">
          <ac:chgData name="MeiYi TAN" userId="f9f029c9-d743-4d60-9f2c-e74bdec1ab07" providerId="ADAL" clId="{3F661D7B-FD69-4DAB-B4D0-73E523D840BB}" dt="2023-03-10T02:25:24.526" v="1522"/>
          <ac:inkMkLst>
            <pc:docMk/>
            <pc:sldMk cId="1816459769" sldId="296"/>
            <ac:inkMk id="20" creationId="{F1C9BDE2-C7DD-F972-FE8D-1D1A915B24EF}"/>
          </ac:inkMkLst>
        </pc:inkChg>
        <pc:inkChg chg="add del">
          <ac:chgData name="MeiYi TAN" userId="f9f029c9-d743-4d60-9f2c-e74bdec1ab07" providerId="ADAL" clId="{3F661D7B-FD69-4DAB-B4D0-73E523D840BB}" dt="2023-03-10T02:25:24.528" v="1523"/>
          <ac:inkMkLst>
            <pc:docMk/>
            <pc:sldMk cId="1816459769" sldId="296"/>
            <ac:inkMk id="22" creationId="{E3B2B007-E3A6-0858-1D7A-551DC610E256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3" creationId="{AEE8047D-EC0A-F163-A3E8-436F44781E35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4" creationId="{8965D338-FE0B-D049-23A9-07D3C546A802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5" creationId="{225079D9-052A-CA7D-9AB0-39EA6926D61C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6" creationId="{732D5E7B-BCB9-71E9-18FE-A188E1764D13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7" creationId="{2BEEA9BF-EFF7-32F8-4EC1-DCE634FF0869}"/>
          </ac:inkMkLst>
        </pc:inkChg>
        <pc:inkChg chg="add del">
          <ac:chgData name="MeiYi TAN" userId="f9f029c9-d743-4d60-9f2c-e74bdec1ab07" providerId="ADAL" clId="{3F661D7B-FD69-4DAB-B4D0-73E523D840BB}" dt="2023-03-10T02:25:45.373" v="1534" actId="478"/>
          <ac:inkMkLst>
            <pc:docMk/>
            <pc:sldMk cId="1816459769" sldId="296"/>
            <ac:inkMk id="30" creationId="{0B93F592-FCD9-CCDE-D4ED-8F2C98C3219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1" creationId="{7D18EDF6-B4D0-4B07-8458-DA5928FFC487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2" creationId="{31995A74-C2C4-2C18-7E7E-66646AD8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3" creationId="{F9FE5F81-DBDA-0C1D-6807-C93D247D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4" creationId="{E65A286B-4414-749B-64C4-D99C91797FD5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5" creationId="{979A25C4-A18D-3929-F1C8-D175B71C54C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6" creationId="{FA333622-1AE9-12B8-21AB-CC8E3D64EE20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7" creationId="{C744B5F4-AF2C-8846-720C-C3FD7396EF82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39" creationId="{81ACDEAC-8351-3E12-2F01-255D50C96D5A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0" creationId="{17F6FB65-05A8-49D6-5AC4-FF10725B34B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1" creationId="{20ACDC92-506B-E781-77C0-73EA6FA17CFF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2" creationId="{F42EBF66-C626-9C84-493D-2D606694112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3" creationId="{D41D0785-6546-43D6-F0AF-1221F22DA14D}"/>
          </ac:inkMkLst>
        </pc:inkChg>
        <pc:inkChg chg="add del mod">
          <ac:chgData name="MeiYi TAN" userId="f9f029c9-d743-4d60-9f2c-e74bdec1ab07" providerId="ADAL" clId="{3F661D7B-FD69-4DAB-B4D0-73E523D840BB}" dt="2023-03-10T02:26:06.028" v="1553"/>
          <ac:inkMkLst>
            <pc:docMk/>
            <pc:sldMk cId="1816459769" sldId="296"/>
            <ac:inkMk id="45" creationId="{A1C2E920-C094-2594-EB51-AC13E0253008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47" creationId="{5F9DECE7-AE13-9905-24C3-C7E609749DD4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49" creationId="{FB491422-064D-4177-C419-2E846D642895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0" creationId="{FE164F50-1764-1CD6-1423-1866F9BE86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1" creationId="{3DF12DFA-826B-018C-1919-2B628184C6C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2" creationId="{DEF73372-CF69-7538-A6DB-B6D0B5BD3B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3" creationId="{A502A7F2-E194-04F2-3CC8-D5B809DAD2F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5" creationId="{C2A97FFA-A5A0-C912-3C22-993CA9004D29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6" creationId="{0A621853-36C1-768F-DF06-A8BDF535DC76}"/>
          </ac:inkMkLst>
        </pc:inkChg>
        <pc:inkChg chg="add del mod">
          <ac:chgData name="MeiYi TAN" userId="f9f029c9-d743-4d60-9f2c-e74bdec1ab07" providerId="ADAL" clId="{3F661D7B-FD69-4DAB-B4D0-73E523D840BB}" dt="2023-03-10T02:26:51.774" v="1571"/>
          <ac:inkMkLst>
            <pc:docMk/>
            <pc:sldMk cId="1816459769" sldId="296"/>
            <ac:inkMk id="58" creationId="{40BDE726-682C-D752-EF46-072E2D7E42BB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60" creationId="{3AEA1429-C491-EAB7-D1B0-79F61976290D}"/>
          </ac:inkMkLst>
        </pc:inkChg>
        <pc:inkChg chg="add del mod">
          <ac:chgData name="MeiYi TAN" userId="f9f029c9-d743-4d60-9f2c-e74bdec1ab07" providerId="ADAL" clId="{3F661D7B-FD69-4DAB-B4D0-73E523D840BB}" dt="2023-03-10T02:27:07.001" v="1582"/>
          <ac:inkMkLst>
            <pc:docMk/>
            <pc:sldMk cId="1816459769" sldId="296"/>
            <ac:inkMk id="62" creationId="{87BBE326-FF5D-6478-7343-338C3D9A53D3}"/>
          </ac:inkMkLst>
        </pc:inkChg>
        <pc:inkChg chg="add del mod">
          <ac:chgData name="MeiYi TAN" userId="f9f029c9-d743-4d60-9f2c-e74bdec1ab07" providerId="ADAL" clId="{3F661D7B-FD69-4DAB-B4D0-73E523D840BB}" dt="2023-03-10T02:27:07.001" v="1583"/>
          <ac:inkMkLst>
            <pc:docMk/>
            <pc:sldMk cId="1816459769" sldId="296"/>
            <ac:inkMk id="63" creationId="{10F57866-197B-FC49-A644-A576BBBC72D2}"/>
          </ac:inkMkLst>
        </pc:inkChg>
        <pc:inkChg chg="add del mod">
          <ac:chgData name="MeiYi TAN" userId="f9f029c9-d743-4d60-9f2c-e74bdec1ab07" providerId="ADAL" clId="{3F661D7B-FD69-4DAB-B4D0-73E523D840BB}" dt="2023-03-10T02:27:07.002" v="1584"/>
          <ac:inkMkLst>
            <pc:docMk/>
            <pc:sldMk cId="1816459769" sldId="296"/>
            <ac:inkMk id="64" creationId="{7C4C943A-B800-4528-710A-14BD75BD16F7}"/>
          </ac:inkMkLst>
        </pc:inkChg>
        <pc:inkChg chg="add del mod">
          <ac:chgData name="MeiYi TAN" userId="f9f029c9-d743-4d60-9f2c-e74bdec1ab07" providerId="ADAL" clId="{3F661D7B-FD69-4DAB-B4D0-73E523D840BB}" dt="2023-03-10T02:27:07" v="1581"/>
          <ac:inkMkLst>
            <pc:docMk/>
            <pc:sldMk cId="1816459769" sldId="296"/>
            <ac:inkMk id="65" creationId="{36394431-F5E1-4B6B-2E3A-35F81415CDA6}"/>
          </ac:inkMkLst>
        </pc:inkChg>
        <pc:inkChg chg="add del mod">
          <ac:chgData name="MeiYi TAN" userId="f9f029c9-d743-4d60-9f2c-e74bdec1ab07" providerId="ADAL" clId="{3F661D7B-FD69-4DAB-B4D0-73E523D840BB}" dt="2023-03-10T02:27:07" v="1580"/>
          <ac:inkMkLst>
            <pc:docMk/>
            <pc:sldMk cId="1816459769" sldId="296"/>
            <ac:inkMk id="66" creationId="{091FED3A-F5BE-DE8F-EAC5-71D784CCFB51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8" creationId="{6A8292B6-8967-D70E-3BF8-FDA85E66DA4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9" creationId="{F38F8BB1-7210-F1C5-1176-CB5111929A49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0" creationId="{E45C3C3E-96A1-B811-F116-1D54257D8FF6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1" creationId="{0FBC6AC1-07C2-AE97-F345-303A8A93F5F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2" creationId="{D7611288-F596-7558-FDA7-F7D6143712C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3" creationId="{82BDC8F0-51BA-965F-E516-C9D253FBA0AB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4" creationId="{CF6FC175-0ACB-B25D-7654-61956CB99F8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5" creationId="{F7DCE729-16B0-80F0-DF0C-3BE6C9F91C7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7" creationId="{E030E9D9-4A7E-9249-632B-02DF17D42492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8" creationId="{BC76280D-C4AA-03A6-B46C-C03AE94DD088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9" creationId="{09F342DD-4EBD-044B-569B-CA192165F9D6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0" creationId="{430282D0-2FB3-56DC-6719-0EDAC124316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1" creationId="{EFDA5F8D-85A0-31E8-E7B7-C82E64AA231B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2" creationId="{C3093EAE-8ADA-8B3B-491F-A1E27B8B4C9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3" creationId="{6ACD0BEF-9FA0-C1D2-3C92-445F80266CF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4" creationId="{F046FEB9-384A-955F-75FE-A28634640093}"/>
          </ac:inkMkLst>
        </pc:inkChg>
        <pc:inkChg chg="add">
          <ac:chgData name="MeiYi TAN" userId="f9f029c9-d743-4d60-9f2c-e74bdec1ab07" providerId="ADAL" clId="{3F661D7B-FD69-4DAB-B4D0-73E523D840BB}" dt="2023-03-10T02:27:35.801" v="1606" actId="9405"/>
          <ac:inkMkLst>
            <pc:docMk/>
            <pc:sldMk cId="1816459769" sldId="296"/>
            <ac:inkMk id="87" creationId="{A397469A-5DDD-F92B-7012-F3C40ECBB754}"/>
          </ac:inkMkLst>
        </pc:inkChg>
        <pc:inkChg chg="add">
          <ac:chgData name="MeiYi TAN" userId="f9f029c9-d743-4d60-9f2c-e74bdec1ab07" providerId="ADAL" clId="{3F661D7B-FD69-4DAB-B4D0-73E523D840BB}" dt="2023-03-10T02:27:37.158" v="1607" actId="9405"/>
          <ac:inkMkLst>
            <pc:docMk/>
            <pc:sldMk cId="1816459769" sldId="296"/>
            <ac:inkMk id="88" creationId="{B95A2966-5EF8-B1A1-80DD-C4813A728E29}"/>
          </ac:inkMkLst>
        </pc:inkChg>
        <pc:inkChg chg="add">
          <ac:chgData name="MeiYi TAN" userId="f9f029c9-d743-4d60-9f2c-e74bdec1ab07" providerId="ADAL" clId="{3F661D7B-FD69-4DAB-B4D0-73E523D840BB}" dt="2023-03-10T02:29:05.672" v="1663" actId="9405"/>
          <ac:inkMkLst>
            <pc:docMk/>
            <pc:sldMk cId="1816459769" sldId="296"/>
            <ac:inkMk id="95" creationId="{4C6B9A06-0456-C3AB-8AF1-D2431B89D037}"/>
          </ac:inkMkLst>
        </pc:inkChg>
        <pc:inkChg chg="add del mod">
          <ac:chgData name="MeiYi TAN" userId="f9f029c9-d743-4d60-9f2c-e74bdec1ab07" providerId="ADAL" clId="{3F661D7B-FD69-4DAB-B4D0-73E523D840BB}" dt="2023-03-10T02:29:14.438" v="1681" actId="9405"/>
          <ac:inkMkLst>
            <pc:docMk/>
            <pc:sldMk cId="1816459769" sldId="296"/>
            <ac:inkMk id="96" creationId="{BB865838-8D7B-D95C-0867-F98A72AF7B46}"/>
          </ac:inkMkLst>
        </pc:inkChg>
        <pc:inkChg chg="add del mod">
          <ac:chgData name="MeiYi TAN" userId="f9f029c9-d743-4d60-9f2c-e74bdec1ab07" providerId="ADAL" clId="{3F661D7B-FD69-4DAB-B4D0-73E523D840BB}" dt="2023-03-10T02:29:13.769" v="1680" actId="9405"/>
          <ac:inkMkLst>
            <pc:docMk/>
            <pc:sldMk cId="1816459769" sldId="296"/>
            <ac:inkMk id="97" creationId="{91A4317D-0ECC-9E62-86D3-80BB74242384}"/>
          </ac:inkMkLst>
        </pc:inkChg>
        <pc:inkChg chg="add del mod">
          <ac:chgData name="MeiYi TAN" userId="f9f029c9-d743-4d60-9f2c-e74bdec1ab07" providerId="ADAL" clId="{3F661D7B-FD69-4DAB-B4D0-73E523D840BB}" dt="2023-03-10T02:29:13.319" v="1679"/>
          <ac:inkMkLst>
            <pc:docMk/>
            <pc:sldMk cId="1816459769" sldId="296"/>
            <ac:inkMk id="98" creationId="{E80C6FE6-A2F6-24A5-EDB8-07FE477907A8}"/>
          </ac:inkMkLst>
        </pc:inkChg>
        <pc:inkChg chg="add del mod">
          <ac:chgData name="MeiYi TAN" userId="f9f029c9-d743-4d60-9f2c-e74bdec1ab07" providerId="ADAL" clId="{3F661D7B-FD69-4DAB-B4D0-73E523D840BB}" dt="2023-03-10T02:29:12.759" v="1677"/>
          <ac:inkMkLst>
            <pc:docMk/>
            <pc:sldMk cId="1816459769" sldId="296"/>
            <ac:inkMk id="100" creationId="{CEBF8278-9F1D-0ABB-2BF2-BF16C43CB92C}"/>
          </ac:inkMkLst>
        </pc:inkChg>
        <pc:inkChg chg="add del">
          <ac:chgData name="MeiYi TAN" userId="f9f029c9-d743-4d60-9f2c-e74bdec1ab07" providerId="ADAL" clId="{3F661D7B-FD69-4DAB-B4D0-73E523D840BB}" dt="2023-03-10T02:29:12.206" v="1675" actId="9405"/>
          <ac:inkMkLst>
            <pc:docMk/>
            <pc:sldMk cId="1816459769" sldId="296"/>
            <ac:inkMk id="102" creationId="{0575444C-3498-3BBB-0FA5-63D5624793CF}"/>
          </ac:inkMkLst>
        </pc:inkChg>
        <pc:inkChg chg="add del">
          <ac:chgData name="MeiYi TAN" userId="f9f029c9-d743-4d60-9f2c-e74bdec1ab07" providerId="ADAL" clId="{3F661D7B-FD69-4DAB-B4D0-73E523D840BB}" dt="2023-03-10T02:29:11.605" v="1674" actId="9405"/>
          <ac:inkMkLst>
            <pc:docMk/>
            <pc:sldMk cId="1816459769" sldId="296"/>
            <ac:inkMk id="103" creationId="{BF3D7ACD-947F-2C7F-AF33-F70AAE0BDF49}"/>
          </ac:inkMkLst>
        </pc:inkChg>
        <pc:inkChg chg="add del">
          <ac:chgData name="MeiYi TAN" userId="f9f029c9-d743-4d60-9f2c-e74bdec1ab07" providerId="ADAL" clId="{3F661D7B-FD69-4DAB-B4D0-73E523D840BB}" dt="2023-03-10T02:29:11.237" v="1673" actId="9405"/>
          <ac:inkMkLst>
            <pc:docMk/>
            <pc:sldMk cId="1816459769" sldId="296"/>
            <ac:inkMk id="104" creationId="{380F7D8D-F63C-D00F-9F04-C4C7AAC84AE5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5" creationId="{26D608CF-298C-1E92-6919-D03923E63331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6" creationId="{A9E1A8EC-D9E6-D716-7E92-B58410BC7643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7" creationId="{7FB2C37C-677F-AD0D-7A4C-22523C7FA246}"/>
          </ac:inkMkLst>
        </pc:inkChg>
        <pc:inkChg chg="add">
          <ac:chgData name="MeiYi TAN" userId="f9f029c9-d743-4d60-9f2c-e74bdec1ab07" providerId="ADAL" clId="{3F661D7B-FD69-4DAB-B4D0-73E523D840BB}" dt="2023-03-10T02:29:20.857" v="1685" actId="9405"/>
          <ac:inkMkLst>
            <pc:docMk/>
            <pc:sldMk cId="1816459769" sldId="296"/>
            <ac:inkMk id="108" creationId="{A21ABD8D-643D-6974-34DB-7A5B33C994B2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9" creationId="{0A0634F9-6518-B277-AA44-2C9CD28786E6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10" creationId="{82555CA0-B1A7-43AC-4092-2A00A01EE93F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4" creationId="{0C596B76-4BBE-DCF5-6845-5652A3CF9D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5" creationId="{440269F6-1078-8AE9-EAAD-704C7E7FBA32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6" creationId="{B73FFE0D-973F-295D-EEE7-776F0A011F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8" creationId="{A55E0905-7FEA-3DD5-D8AF-828DAF945172}"/>
          </ac:inkMkLst>
        </pc:inkChg>
      </pc:sldChg>
      <pc:sldChg chg="addSp delSp add del mod">
        <pc:chgData name="MeiYi TAN" userId="f9f029c9-d743-4d60-9f2c-e74bdec1ab07" providerId="ADAL" clId="{3F661D7B-FD69-4DAB-B4D0-73E523D840BB}" dt="2023-03-10T02:36:25.775" v="1917" actId="2696"/>
        <pc:sldMkLst>
          <pc:docMk/>
          <pc:sldMk cId="1309471314" sldId="297"/>
        </pc:sldMkLst>
        <pc:picChg chg="add">
          <ac:chgData name="MeiYi TAN" userId="f9f029c9-d743-4d60-9f2c-e74bdec1ab07" providerId="ADAL" clId="{3F661D7B-FD69-4DAB-B4D0-73E523D840BB}" dt="2023-03-09T14:03:47.718" v="66" actId="22"/>
          <ac:picMkLst>
            <pc:docMk/>
            <pc:sldMk cId="1309471314" sldId="297"/>
            <ac:picMk id="4" creationId="{B5307053-CAA5-81AC-72AF-80DCE0A1F7A8}"/>
          </ac:picMkLst>
        </pc:picChg>
        <pc:picChg chg="del">
          <ac:chgData name="MeiYi TAN" userId="f9f029c9-d743-4d60-9f2c-e74bdec1ab07" providerId="ADAL" clId="{3F661D7B-FD69-4DAB-B4D0-73E523D840BB}" dt="2023-03-09T14:03:47.453" v="65" actId="478"/>
          <ac:picMkLst>
            <pc:docMk/>
            <pc:sldMk cId="1309471314" sldId="297"/>
            <ac:picMk id="5" creationId="{3250F618-41CE-9CF8-AB6F-CE928C2B2035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35:31.121" v="1912" actId="478"/>
        <pc:sldMkLst>
          <pc:docMk/>
          <pc:sldMk cId="1412230769" sldId="298"/>
        </pc:sldMkLst>
        <pc:spChg chg="add mod">
          <ac:chgData name="MeiYi TAN" userId="f9f029c9-d743-4d60-9f2c-e74bdec1ab07" providerId="ADAL" clId="{3F661D7B-FD69-4DAB-B4D0-73E523D840BB}" dt="2023-03-10T02:35:29.324" v="1911" actId="20577"/>
          <ac:spMkLst>
            <pc:docMk/>
            <pc:sldMk cId="1412230769" sldId="298"/>
            <ac:spMk id="4" creationId="{DD3B1BE8-3A4A-07AF-802F-278A2EA57A1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89" creationId="{555DA152-727C-301B-BD71-E0AB36CC104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0" creationId="{DF324206-EEB3-05F9-F636-79EA09EEA995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1" creationId="{FA45EAEA-9527-9281-9427-233F44EAA5B9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2" creationId="{A21C5523-9630-5472-9B5A-2B9002DFC354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3" creationId="{961FF428-145F-8C5B-ED13-FA3D145FCD72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4" creationId="{6A4E44F4-4A0C-09CB-996D-2316D797439B}"/>
          </ac:spMkLst>
        </pc:spChg>
        <pc:spChg chg="mod">
          <ac:chgData name="MeiYi TAN" userId="f9f029c9-d743-4d60-9f2c-e74bdec1ab07" providerId="ADAL" clId="{3F661D7B-FD69-4DAB-B4D0-73E523D840BB}" dt="2023-03-10T02:34:54.330" v="1856" actId="6549"/>
          <ac:spMkLst>
            <pc:docMk/>
            <pc:sldMk cId="1412230769" sldId="298"/>
            <ac:spMk id="120" creationId="{C2828A63-93B4-3ECF-C809-72E7DCC44EA5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1" creationId="{08D5AF2C-7AD3-C5B0-AE98-56F2FD8D038A}"/>
          </ac:spMkLst>
        </pc:spChg>
        <pc:spChg chg="mod">
          <ac:chgData name="MeiYi TAN" userId="f9f029c9-d743-4d60-9f2c-e74bdec1ab07" providerId="ADAL" clId="{3F661D7B-FD69-4DAB-B4D0-73E523D840BB}" dt="2023-03-10T02:35:04.191" v="1859" actId="20577"/>
          <ac:spMkLst>
            <pc:docMk/>
            <pc:sldMk cId="1412230769" sldId="298"/>
            <ac:spMk id="122" creationId="{1D4DB38D-BE76-B773-D12A-AE61D55EA6B9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3" creationId="{5FD521CE-E5BA-D0B9-BF4E-CB8DC81B38DB}"/>
          </ac:spMkLst>
        </pc:spChg>
        <pc:picChg chg="del">
          <ac:chgData name="MeiYi TAN" userId="f9f029c9-d743-4d60-9f2c-e74bdec1ab07" providerId="ADAL" clId="{3F661D7B-FD69-4DAB-B4D0-73E523D840BB}" dt="2023-03-10T02:35:31.121" v="1912" actId="478"/>
          <ac:picMkLst>
            <pc:docMk/>
            <pc:sldMk cId="1412230769" sldId="298"/>
            <ac:picMk id="5" creationId="{3250F618-41CE-9CF8-AB6F-CE928C2B2035}"/>
          </ac:picMkLst>
        </pc:pic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38446103" sldId="303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57982727" sldId="304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03723525" sldId="305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4039144" sldId="30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339311323" sldId="307"/>
        </pc:sldMkLst>
      </pc:sldChg>
    </pc:docChg>
  </pc:docChgLst>
  <pc:docChgLst>
    <pc:chgData name="TAN Mei Yi [Harrisdale Senior High School]" userId="f9f029c9-d743-4d60-9f2c-e74bdec1ab07" providerId="ADAL" clId="{BE748641-BAA5-4CB8-8601-C052C5788043}"/>
    <pc:docChg chg="undo custSel addSld delSld modSld sldOrd">
      <pc:chgData name="TAN Mei Yi [Harrisdale Senior High School]" userId="f9f029c9-d743-4d60-9f2c-e74bdec1ab07" providerId="ADAL" clId="{BE748641-BAA5-4CB8-8601-C052C5788043}" dt="2023-03-03T07:03:59.411" v="2017" actId="478"/>
      <pc:docMkLst>
        <pc:docMk/>
      </pc:docMkLst>
      <pc:sldChg chg="del">
        <pc:chgData name="TAN Mei Yi [Harrisdale Senior High School]" userId="f9f029c9-d743-4d60-9f2c-e74bdec1ab07" providerId="ADAL" clId="{BE748641-BAA5-4CB8-8601-C052C5788043}" dt="2023-03-03T05:19:45.108" v="556" actId="47"/>
        <pc:sldMkLst>
          <pc:docMk/>
          <pc:sldMk cId="498437388" sldId="257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0:48.343" v="781"/>
        <pc:sldMkLst>
          <pc:docMk/>
          <pc:sldMk cId="2683791084" sldId="257"/>
        </pc:sldMkLst>
        <pc:spChg chg="mod">
          <ac:chgData name="TAN Mei Yi [Harrisdale Senior High School]" userId="f9f029c9-d743-4d60-9f2c-e74bdec1ab07" providerId="ADAL" clId="{BE748641-BAA5-4CB8-8601-C052C5788043}" dt="2023-03-03T06:17:28.521" v="688" actId="207"/>
          <ac:spMkLst>
            <pc:docMk/>
            <pc:sldMk cId="2683791084" sldId="257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0:37.927" v="779" actId="20577"/>
          <ac:spMkLst>
            <pc:docMk/>
            <pc:sldMk cId="2683791084" sldId="257"/>
            <ac:spMk id="5" creationId="{A4EE16BA-D5F8-4249-A953-D8329C1F6C5E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1287056237" sldId="258"/>
        </pc:sldMkLst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2596987110" sldId="259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2:32.542" v="876"/>
        <pc:sldMkLst>
          <pc:docMk/>
          <pc:sldMk cId="3019389779" sldId="260"/>
        </pc:sldMkLst>
        <pc:spChg chg="mod">
          <ac:chgData name="TAN Mei Yi [Harrisdale Senior High School]" userId="f9f029c9-d743-4d60-9f2c-e74bdec1ab07" providerId="ADAL" clId="{BE748641-BAA5-4CB8-8601-C052C5788043}" dt="2023-03-03T05:38:22.273" v="680" actId="207"/>
          <ac:spMkLst>
            <pc:docMk/>
            <pc:sldMk cId="3019389779" sldId="260"/>
            <ac:spMk id="2" creationId="{011ADC07-7E03-4442-92D0-B985FB5A546F}"/>
          </ac:spMkLst>
        </pc:spChg>
        <pc:spChg chg="mod">
          <ac:chgData name="TAN Mei Yi [Harrisdale Senior High School]" userId="f9f029c9-d743-4d60-9f2c-e74bdec1ab07" providerId="ADAL" clId="{BE748641-BAA5-4CB8-8601-C052C5788043}" dt="2023-03-03T05:36:52.483" v="676" actId="207"/>
          <ac:spMkLst>
            <pc:docMk/>
            <pc:sldMk cId="3019389779" sldId="260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1:58.660" v="872" actId="113"/>
          <ac:spMkLst>
            <pc:docMk/>
            <pc:sldMk cId="3019389779" sldId="260"/>
            <ac:spMk id="5" creationId="{A4EE16BA-D5F8-4249-A953-D8329C1F6C5E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7:14.350" v="1803" actId="208"/>
        <pc:sldMkLst>
          <pc:docMk/>
          <pc:sldMk cId="4102982934" sldId="261"/>
        </pc:sldMkLst>
        <pc:spChg chg="add mod">
          <ac:chgData name="TAN Mei Yi [Harrisdale Senior High School]" userId="f9f029c9-d743-4d60-9f2c-e74bdec1ab07" providerId="ADAL" clId="{BE748641-BAA5-4CB8-8601-C052C5788043}" dt="2023-03-03T06:22:58.497" v="878"/>
          <ac:spMkLst>
            <pc:docMk/>
            <pc:sldMk cId="4102982934" sldId="261"/>
            <ac:spMk id="2" creationId="{A592BBB8-D7DA-F8E7-37CD-C2975CFCD701}"/>
          </ac:spMkLst>
        </pc:spChg>
        <pc:spChg chg="del">
          <ac:chgData name="TAN Mei Yi [Harrisdale Senior High School]" userId="f9f029c9-d743-4d60-9f2c-e74bdec1ab07" providerId="ADAL" clId="{BE748641-BAA5-4CB8-8601-C052C5788043}" dt="2023-03-03T06:22:57.884" v="877" actId="478"/>
          <ac:spMkLst>
            <pc:docMk/>
            <pc:sldMk cId="4102982934" sldId="261"/>
            <ac:spMk id="4" creationId="{6A67D272-4638-433F-A8A5-0A6E4F813415}"/>
          </ac:spMkLst>
        </pc:spChg>
        <pc:spChg chg="mod">
          <ac:chgData name="TAN Mei Yi [Harrisdale Senior High School]" userId="f9f029c9-d743-4d60-9f2c-e74bdec1ab07" providerId="ADAL" clId="{BE748641-BAA5-4CB8-8601-C052C5788043}" dt="2023-03-03T06:53:45.308" v="1680" actId="20577"/>
          <ac:spMkLst>
            <pc:docMk/>
            <pc:sldMk cId="4102982934" sldId="261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11.305" v="1700" actId="20577"/>
          <ac:spMkLst>
            <pc:docMk/>
            <pc:sldMk cId="4102982934" sldId="261"/>
            <ac:spMk id="6" creationId="{EC1F42E5-5EDA-6B39-F1C1-1756BAE665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28.195" v="1710" actId="20577"/>
          <ac:spMkLst>
            <pc:docMk/>
            <pc:sldMk cId="4102982934" sldId="261"/>
            <ac:spMk id="8" creationId="{FDA6258B-43A7-CB54-90C1-33A016C700B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32.109" v="1715" actId="20577"/>
          <ac:spMkLst>
            <pc:docMk/>
            <pc:sldMk cId="4102982934" sldId="261"/>
            <ac:spMk id="9" creationId="{24E9F92C-0DEC-9181-1286-453FC1757E4F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0" creationId="{3C0A84C8-9E87-A4ED-ADCF-6E13E1459A9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1" creationId="{3A0D3ED7-8616-EEA6-ADD1-41600BF25A4B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2" creationId="{271A1215-195F-CD48-FDE2-3478A6C7E2D8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3" creationId="{E206D80D-B313-D04A-6C7C-DA47105B32D3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4" creationId="{468CCFC3-4CEC-A61F-49DA-289E31A4D82C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5" creationId="{68D1D9DB-146F-1972-18CC-584056DD1CCA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6" creationId="{70091E4A-41BF-1BFF-0874-BD47D6AE42E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1.945" v="1730" actId="6549"/>
          <ac:spMkLst>
            <pc:docMk/>
            <pc:sldMk cId="4102982934" sldId="261"/>
            <ac:spMk id="19" creationId="{6D7E9BBE-C91A-CA09-A361-4DC337B3B45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9.066" v="1735" actId="20577"/>
          <ac:spMkLst>
            <pc:docMk/>
            <pc:sldMk cId="4102982934" sldId="261"/>
            <ac:spMk id="20" creationId="{F86DFC78-36DB-23D9-F086-4334A3F9EE7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29.529" v="1740" actId="1076"/>
          <ac:spMkLst>
            <pc:docMk/>
            <pc:sldMk cId="4102982934" sldId="261"/>
            <ac:spMk id="21" creationId="{060C941B-1619-AB79-369A-0BD7C3100C26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5:29.930" v="1741"/>
          <ac:spMkLst>
            <pc:docMk/>
            <pc:sldMk cId="4102982934" sldId="261"/>
            <ac:spMk id="22" creationId="{5F2DE378-23D3-BCA4-8C9E-274A57C5C6C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41.247" v="1765" actId="1076"/>
          <ac:spMkLst>
            <pc:docMk/>
            <pc:sldMk cId="4102982934" sldId="261"/>
            <ac:spMk id="23" creationId="{43DFA4B6-0405-04DE-1C8C-54542F58C2A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6:26.111" v="1780" actId="1076"/>
          <ac:spMkLst>
            <pc:docMk/>
            <pc:sldMk cId="4102982934" sldId="261"/>
            <ac:spMk id="24" creationId="{C5711A5E-C7F3-4AEF-3548-A10C5BC25D6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7:14.350" v="1803" actId="208"/>
          <ac:spMkLst>
            <pc:docMk/>
            <pc:sldMk cId="4102982934" sldId="261"/>
            <ac:spMk id="25" creationId="{191C3613-1DE3-5D30-C567-36DC5296B021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6:56:45.681" v="1787" actId="478"/>
          <ac:picMkLst>
            <pc:docMk/>
            <pc:sldMk cId="4102982934" sldId="261"/>
            <ac:picMk id="18" creationId="{3ECBBA9F-4431-C74C-5582-62FA0BA35D46}"/>
          </ac:picMkLst>
        </pc:picChg>
      </pc:sldChg>
      <pc:sldChg chg="add del">
        <pc:chgData name="TAN Mei Yi [Harrisdale Senior High School]" userId="f9f029c9-d743-4d60-9f2c-e74bdec1ab07" providerId="ADAL" clId="{BE748641-BAA5-4CB8-8601-C052C5788043}" dt="2023-03-03T06:25:22.891" v="949" actId="47"/>
        <pc:sldMkLst>
          <pc:docMk/>
          <pc:sldMk cId="506509586" sldId="262"/>
        </pc:sldMkLst>
      </pc:sldChg>
      <pc:sldChg chg="addSp modSp add del mod modAnim">
        <pc:chgData name="TAN Mei Yi [Harrisdale Senior High School]" userId="f9f029c9-d743-4d60-9f2c-e74bdec1ab07" providerId="ADAL" clId="{BE748641-BAA5-4CB8-8601-C052C5788043}" dt="2023-03-03T05:22:48.364" v="612" actId="47"/>
        <pc:sldMkLst>
          <pc:docMk/>
          <pc:sldMk cId="2762199914" sldId="263"/>
        </pc:sldMkLst>
        <pc:spChg chg="add mod">
          <ac:chgData name="TAN Mei Yi [Harrisdale Senior High School]" userId="f9f029c9-d743-4d60-9f2c-e74bdec1ab07" providerId="ADAL" clId="{BE748641-BAA5-4CB8-8601-C052C5788043}" dt="2023-03-03T05:20:50.938" v="591" actId="1076"/>
          <ac:spMkLst>
            <pc:docMk/>
            <pc:sldMk cId="2762199914" sldId="263"/>
            <ac:spMk id="3" creationId="{7E8C084C-9460-2926-8E40-8993BA996B6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01.412" v="576" actId="20577"/>
          <ac:spMkLst>
            <pc:docMk/>
            <pc:sldMk cId="2762199914" sldId="263"/>
            <ac:spMk id="4" creationId="{034BE949-EDF7-4E0F-AF8E-55EB860A102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44.896" v="588" actId="404"/>
          <ac:spMkLst>
            <pc:docMk/>
            <pc:sldMk cId="2762199914" sldId="263"/>
            <ac:spMk id="5" creationId="{2F5E7AC3-6291-484A-8EAC-57BC20CE88A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11.631" v="601" actId="20577"/>
          <ac:spMkLst>
            <pc:docMk/>
            <pc:sldMk cId="2762199914" sldId="263"/>
            <ac:spMk id="6" creationId="{8C4A6E8A-5637-2ADC-1E3B-ADF305A1744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21.573" v="606" actId="1076"/>
          <ac:spMkLst>
            <pc:docMk/>
            <pc:sldMk cId="2762199914" sldId="263"/>
            <ac:spMk id="7" creationId="{35C4202F-F4A2-E6F1-CA70-0976E108571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2:24.070" v="611" actId="1076"/>
          <ac:spMkLst>
            <pc:docMk/>
            <pc:sldMk cId="2762199914" sldId="263"/>
            <ac:spMk id="9" creationId="{80F99C7B-3BBC-B1C0-6C4F-58E507D187F5}"/>
          </ac:spMkLst>
        </pc:spChg>
      </pc:sldChg>
      <pc:sldChg chg="add del">
        <pc:chgData name="TAN Mei Yi [Harrisdale Senior High School]" userId="f9f029c9-d743-4d60-9f2c-e74bdec1ab07" providerId="ADAL" clId="{BE748641-BAA5-4CB8-8601-C052C5788043}" dt="2023-03-03T06:27:17.624" v="998" actId="47"/>
        <pc:sldMkLst>
          <pc:docMk/>
          <pc:sldMk cId="2981033719" sldId="263"/>
        </pc:sldMkLst>
      </pc:sldChg>
      <pc:sldChg chg="add del">
        <pc:chgData name="TAN Mei Yi [Harrisdale Senior High School]" userId="f9f029c9-d743-4d60-9f2c-e74bdec1ab07" providerId="ADAL" clId="{BE748641-BAA5-4CB8-8601-C052C5788043}" dt="2023-03-03T06:28:46.189" v="1034" actId="47"/>
        <pc:sldMkLst>
          <pc:docMk/>
          <pc:sldMk cId="499626216" sldId="264"/>
        </pc:sldMkLst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1587665728" sldId="264"/>
        </pc:sldMkLst>
      </pc:sldChg>
      <pc:sldChg chg="modSp add del mod">
        <pc:chgData name="TAN Mei Yi [Harrisdale Senior High School]" userId="f9f029c9-d743-4d60-9f2c-e74bdec1ab07" providerId="ADAL" clId="{BE748641-BAA5-4CB8-8601-C052C5788043}" dt="2023-03-03T05:22:50.410" v="613" actId="47"/>
        <pc:sldMkLst>
          <pc:docMk/>
          <pc:sldMk cId="3017441701" sldId="265"/>
        </pc:sldMkLst>
        <pc:spChg chg="mod">
          <ac:chgData name="TAN Mei Yi [Harrisdale Senior High School]" userId="f9f029c9-d743-4d60-9f2c-e74bdec1ab07" providerId="ADAL" clId="{BE748641-BAA5-4CB8-8601-C052C5788043}" dt="2023-03-03T05:06:36.578" v="277" actId="207"/>
          <ac:spMkLst>
            <pc:docMk/>
            <pc:sldMk cId="3017441701" sldId="265"/>
            <ac:spMk id="4" creationId="{034BE949-EDF7-4E0F-AF8E-55EB860A102C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3795257015" sldId="26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537267911" sldId="26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21086638" sldId="26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7099850" sldId="269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719334996" sldId="271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228451987" sldId="273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414848802" sldId="275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602860433" sldId="27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89679443" sldId="27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305348402" sldId="27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421111004" sldId="282"/>
        </pc:sldMkLst>
      </pc:sldChg>
      <pc:sldChg chg="modSp mod">
        <pc:chgData name="TAN Mei Yi [Harrisdale Senior High School]" userId="f9f029c9-d743-4d60-9f2c-e74bdec1ab07" providerId="ADAL" clId="{BE748641-BAA5-4CB8-8601-C052C5788043}" dt="2023-03-03T05:36:12.171" v="671" actId="27636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E748641-BAA5-4CB8-8601-C052C5788043}" dt="2023-03-03T05:36:12.171" v="671" actId="27636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E748641-BAA5-4CB8-8601-C052C5788043}" dt="2023-03-03T05:01:36.019" v="25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E748641-BAA5-4CB8-8601-C052C5788043}" dt="2023-03-03T05:01:36.019" v="25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E748641-BAA5-4CB8-8601-C052C5788043}" dt="2023-03-03T05:00:51.709" v="234" actId="20577"/>
          <ac:spMkLst>
            <pc:docMk/>
            <pc:sldMk cId="2226349418" sldId="292"/>
            <ac:spMk id="22" creationId="{046BE2BE-401B-43B6-9F59-E6AE635E14BD}"/>
          </ac:spMkLst>
        </pc:spChg>
        <pc:spChg chg="mod">
          <ac:chgData name="TAN Mei Yi [Harrisdale Senior High School]" userId="f9f029c9-d743-4d60-9f2c-e74bdec1ab07" providerId="ADAL" clId="{BE748641-BAA5-4CB8-8601-C052C5788043}" dt="2023-03-03T04:59:48.309" v="156" actId="1076"/>
          <ac:spMkLst>
            <pc:docMk/>
            <pc:sldMk cId="2226349418" sldId="292"/>
            <ac:spMk id="30" creationId="{2ADA7AF8-1FC9-4807-B4FF-6DF092ABA010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402098820" sldId="293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5:10:51.135" v="290"/>
        <pc:sldMkLst>
          <pc:docMk/>
          <pc:sldMk cId="2306695229" sldId="294"/>
        </pc:sldMkLst>
        <pc:spChg chg="mod">
          <ac:chgData name="TAN Mei Yi [Harrisdale Senior High School]" userId="f9f029c9-d743-4d60-9f2c-e74bdec1ab07" providerId="ADAL" clId="{BE748641-BAA5-4CB8-8601-C052C5788043}" dt="2023-03-03T05:10:40.310" v="288" actId="207"/>
          <ac:spMkLst>
            <pc:docMk/>
            <pc:sldMk cId="2306695229" sldId="294"/>
            <ac:spMk id="4" creationId="{7FED79FC-2CDB-4144-85D8-2AAFAAB54F62}"/>
          </ac:spMkLst>
        </pc:spChg>
        <pc:spChg chg="mod">
          <ac:chgData name="TAN Mei Yi [Harrisdale Senior High School]" userId="f9f029c9-d743-4d60-9f2c-e74bdec1ab07" providerId="ADAL" clId="{BE748641-BAA5-4CB8-8601-C052C5788043}" dt="2023-03-03T05:09:08.990" v="284" actId="207"/>
          <ac:spMkLst>
            <pc:docMk/>
            <pc:sldMk cId="2306695229" sldId="294"/>
            <ac:spMk id="5" creationId="{61B01C9B-9D22-4A64-9604-90EDFF737680}"/>
          </ac:spMkLst>
        </pc:spChg>
      </pc:sldChg>
      <pc:sldChg chg="addSp modSp add mod modAnim">
        <pc:chgData name="TAN Mei Yi [Harrisdale Senior High School]" userId="f9f029c9-d743-4d60-9f2c-e74bdec1ab07" providerId="ADAL" clId="{BE748641-BAA5-4CB8-8601-C052C5788043}" dt="2023-03-03T05:18:12.691" v="554" actId="207"/>
        <pc:sldMkLst>
          <pc:docMk/>
          <pc:sldMk cId="1941661573" sldId="295"/>
        </pc:sldMkLst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2" creationId="{4321536B-C668-1A21-E495-390986A5A86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1:02.735" v="305" actId="20577"/>
          <ac:spMkLst>
            <pc:docMk/>
            <pc:sldMk cId="1941661573" sldId="295"/>
            <ac:spMk id="4" creationId="{473A9B75-77D2-43F3-BC80-5B532B6317BB}"/>
          </ac:spMkLst>
        </pc:spChg>
        <pc:spChg chg="mod">
          <ac:chgData name="TAN Mei Yi [Harrisdale Senior High School]" userId="f9f029c9-d743-4d60-9f2c-e74bdec1ab07" providerId="ADAL" clId="{BE748641-BAA5-4CB8-8601-C052C5788043}" dt="2023-03-03T05:12:46.290" v="347" actId="14100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6" creationId="{CA6ED532-339A-4640-9086-94C725EECA0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7" creationId="{DE545977-54A1-3404-5E44-661583C6B90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8" creationId="{42F71555-C829-70D0-DC57-EA1EED6197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6:05.243" v="524" actId="208"/>
          <ac:spMkLst>
            <pc:docMk/>
            <pc:sldMk cId="1941661573" sldId="295"/>
            <ac:spMk id="9" creationId="{F2FB7520-1471-F013-9F56-CD069C9E440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12.163" v="541" actId="1076"/>
          <ac:spMkLst>
            <pc:docMk/>
            <pc:sldMk cId="1941661573" sldId="295"/>
            <ac:spMk id="10" creationId="{D0857F26-874C-E317-C687-37BC926D04A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33.892" v="547" actId="20577"/>
          <ac:spMkLst>
            <pc:docMk/>
            <pc:sldMk cId="1941661573" sldId="295"/>
            <ac:spMk id="11" creationId="{4DFFCFCF-E58C-D232-BC03-5AC4A4A385F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2" creationId="{CEC5041B-D6CE-7038-B05F-1E7C0EBB757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3" creationId="{2A7CE27F-75A2-ED76-461D-86066867D7A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4" creationId="{1416E678-6943-FFDC-3B9D-40B919EE4513}"/>
          </ac:spMkLst>
        </pc:spChg>
      </pc:sldChg>
      <pc:sldChg chg="delSp modSp add del mod delAnim">
        <pc:chgData name="TAN Mei Yi [Harrisdale Senior High School]" userId="f9f029c9-d743-4d60-9f2c-e74bdec1ab07" providerId="ADAL" clId="{BE748641-BAA5-4CB8-8601-C052C5788043}" dt="2023-03-03T05:17:16.660" v="542" actId="47"/>
        <pc:sldMkLst>
          <pc:docMk/>
          <pc:sldMk cId="3628839859" sldId="296"/>
        </pc:sldMkLst>
        <pc:spChg chg="mod">
          <ac:chgData name="TAN Mei Yi [Harrisdale Senior High School]" userId="f9f029c9-d743-4d60-9f2c-e74bdec1ab07" providerId="ADAL" clId="{BE748641-BAA5-4CB8-8601-C052C5788043}" dt="2023-03-03T05:07:44.645" v="282" actId="207"/>
          <ac:spMkLst>
            <pc:docMk/>
            <pc:sldMk cId="3628839859" sldId="296"/>
            <ac:spMk id="4" creationId="{473A9B75-77D2-43F3-BC80-5B532B6317B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6" creationId="{D046FD09-4882-4E62-B1F5-C7607FF89FD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7" creationId="{7A0A472D-BFDB-4CFA-AE22-93BF154AD279}"/>
          </ac:spMkLst>
        </pc:spChg>
      </pc:sldChg>
      <pc:sldChg chg="modSp add del mod">
        <pc:chgData name="TAN Mei Yi [Harrisdale Senior High School]" userId="f9f029c9-d743-4d60-9f2c-e74bdec1ab07" providerId="ADAL" clId="{BE748641-BAA5-4CB8-8601-C052C5788043}" dt="2023-03-03T05:19:35.066" v="555" actId="47"/>
        <pc:sldMkLst>
          <pc:docMk/>
          <pc:sldMk cId="642305762" sldId="297"/>
        </pc:sldMkLst>
        <pc:spChg chg="mod">
          <ac:chgData name="TAN Mei Yi [Harrisdale Senior High School]" userId="f9f029c9-d743-4d60-9f2c-e74bdec1ab07" providerId="ADAL" clId="{BE748641-BAA5-4CB8-8601-C052C5788043}" dt="2023-03-03T05:07:39.041" v="281" actId="207"/>
          <ac:spMkLst>
            <pc:docMk/>
            <pc:sldMk cId="642305762" sldId="297"/>
            <ac:spMk id="4" creationId="{473A9B75-77D2-43F3-BC80-5B532B6317BB}"/>
          </ac:spMkLst>
        </pc:spChg>
      </pc:sldChg>
      <pc:sldChg chg="addSp delSp modSp add mod modAnim">
        <pc:chgData name="TAN Mei Yi [Harrisdale Senior High School]" userId="f9f029c9-d743-4d60-9f2c-e74bdec1ab07" providerId="ADAL" clId="{BE748641-BAA5-4CB8-8601-C052C5788043}" dt="2023-03-03T05:23:18.784" v="616" actId="164"/>
        <pc:sldMkLst>
          <pc:docMk/>
          <pc:sldMk cId="979343826" sldId="298"/>
        </pc:sldMkLst>
        <pc:spChg chg="add mod">
          <ac:chgData name="TAN Mei Yi [Harrisdale Senior High School]" userId="f9f029c9-d743-4d60-9f2c-e74bdec1ab07" providerId="ADAL" clId="{BE748641-BAA5-4CB8-8601-C052C5788043}" dt="2023-03-03T05:19:49.489" v="558"/>
          <ac:spMkLst>
            <pc:docMk/>
            <pc:sldMk cId="979343826" sldId="298"/>
            <ac:spMk id="2" creationId="{2D4FD632-3852-245A-9F15-1A41BE00A177}"/>
          </ac:spMkLst>
        </pc:spChg>
        <pc:spChg chg="del mod">
          <ac:chgData name="TAN Mei Yi [Harrisdale Senior High School]" userId="f9f029c9-d743-4d60-9f2c-e74bdec1ab07" providerId="ADAL" clId="{BE748641-BAA5-4CB8-8601-C052C5788043}" dt="2023-03-03T05:19:49.148" v="557" actId="478"/>
          <ac:spMkLst>
            <pc:docMk/>
            <pc:sldMk cId="979343826" sldId="298"/>
            <ac:spMk id="4" creationId="{473A9B75-77D2-43F3-BC80-5B532B6317BB}"/>
          </ac:spMkLst>
        </pc:spChg>
        <pc:grpChg chg="add mod">
          <ac:chgData name="TAN Mei Yi [Harrisdale Senior High School]" userId="f9f029c9-d743-4d60-9f2c-e74bdec1ab07" providerId="ADAL" clId="{BE748641-BAA5-4CB8-8601-C052C5788043}" dt="2023-03-03T05:23:10.796" v="615" actId="1076"/>
          <ac:grpSpMkLst>
            <pc:docMk/>
            <pc:sldMk cId="979343826" sldId="298"/>
            <ac:grpSpMk id="3" creationId="{8BBB19E8-FEEC-1D20-D81B-F6001DD6E804}"/>
          </ac:grpSpMkLst>
        </pc:grpChg>
        <pc:grpChg chg="add 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" creationId="{D670073D-5EAD-60DA-6546-CE471F0ECC2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" creationId="{B1C47286-6DC1-4875-BB9E-CA2B2D95501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3" creationId="{41CDD9F4-B31D-49B4-8C61-A902CDD3B40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4" creationId="{DCE28069-B21F-452E-8021-593B83B6E8A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7" creationId="{08DA28CA-7AC6-4B3E-AA03-645BD1FA2D7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3" creationId="{39A79553-53C3-4F15-8016-30DB486F6FC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1" creationId="{3C816DC9-A489-431D-B638-A5442B92A5E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7" creationId="{D0C2F1F3-8B6D-4467-8F13-7107FA06758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8" creationId="{C3BE18B2-1E2A-433B-9376-969A3DC513E7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0" creationId="{E969C9D4-5B50-4FD4-9345-2309298958D9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1" creationId="{1733CD7F-71E9-4CF1-879F-3F46ABFB8D7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3" creationId="{79FC0830-45F8-4DCD-9A9B-10A577DFCEC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4" creationId="{966E6964-CA04-4D01-8369-9FFC4C18AB0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02" creationId="{F7165FDD-9F97-435C-B613-767F9644DDE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11" creationId="{ABEE3CB8-EECB-42E6-9CFE-3487DCAE603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0" creationId="{5A8BFF12-49A4-494A-8A0B-6F429B700A8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1" creationId="{140E5A30-F703-4815-AE81-A3BB192660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9" creationId="{9C88841E-CBFF-4D7F-83C8-33A43EAFF1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3" creationId="{BE3E1E83-81E6-46C7-B8F0-18C962AF0D8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4" creationId="{ADFDB8E0-FF23-4C0E-8F2F-EF4D5D13CF4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1" creationId="{DB9759C8-7244-4B29-88FA-1796D1C17F20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2" creationId="{DDC9DDD1-399A-4496-87E1-C05227843EA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63" creationId="{FF2392FC-763C-421E-A521-72D472E3325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7" creationId="{34563134-3BE5-4DC9-AD8E-7E859C620D5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8" creationId="{39D40BC5-9D52-4D8C-8E84-74FC6B7CF1A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9" creationId="{D2FE821C-98C4-46C1-8E37-D100E4A3020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0" creationId="{FB3398B4-6B79-4615-A3C4-BB65238D7AC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2" creationId="{8D61830D-68CD-42FD-A621-574922C523EF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3" creationId="{E812928C-C8F5-43EF-B092-74CAEE1C8B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4" creationId="{95E393F2-3E0F-43D4-B7B4-3CC7C122C4C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5" creationId="{A3280D2D-AD81-4945-A2F3-E4696F7E9DD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6" creationId="{C7AF59D2-D1FC-41C0-AFCA-40387CF0AD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7" creationId="{BEDAF3E8-9F98-41B0-B94D-C0D4BB594E74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9" creationId="{92C657AF-E5CB-4744-A3F7-E0EB05AC6D5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0" creationId="{8FA2B956-BF13-4FF4-8BE4-44DDF95205C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1" creationId="{76E5A6CF-9149-4854-A49F-EB26A5B0FC3C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8" creationId="{CA10A93F-ADBD-4B80-8111-559F7BC18A4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9" creationId="{E1E05D01-8673-44A9-9463-2EF992FB6D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0" creationId="{79F7BB5D-FA61-4475-925B-1CD99392B6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1" creationId="{EEE4F570-6A51-488D-848C-F31A8D120903}"/>
          </ac:grpSpMkLst>
        </pc:grp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7" creationId="{D0DBB627-3BE2-4699-A7E6-05F575E2E84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76" creationId="{C3034485-57E5-4C23-AF22-BCD584B76F0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3" creationId="{F89503EA-CAE7-4ECA-9227-AACF03068EC0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4" creationId="{2EE15E36-0485-44FB-926C-88B68C5DDE6A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64" creationId="{AB47E7B1-2F8D-4995-A02E-63428BE57CD0}"/>
          </ac:inkMkLst>
        </pc:ink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6:49:30.350" v="1525" actId="478"/>
        <pc:sldMkLst>
          <pc:docMk/>
          <pc:sldMk cId="191237462" sldId="299"/>
        </pc:sldMkLst>
        <pc:spChg chg="del">
          <ac:chgData name="TAN Mei Yi [Harrisdale Senior High School]" userId="f9f029c9-d743-4d60-9f2c-e74bdec1ab07" providerId="ADAL" clId="{BE748641-BAA5-4CB8-8601-C052C5788043}" dt="2023-03-03T06:35:45.592" v="1051" actId="478"/>
          <ac:spMkLst>
            <pc:docMk/>
            <pc:sldMk cId="191237462" sldId="299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35:56.125" v="1054" actId="478"/>
          <ac:spMkLst>
            <pc:docMk/>
            <pc:sldMk cId="191237462" sldId="299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5:46.164" v="1052"/>
          <ac:spMkLst>
            <pc:docMk/>
            <pc:sldMk cId="191237462" sldId="299"/>
            <ac:spMk id="8" creationId="{BFDCF061-FFF3-1C71-003E-AE504F7BC4A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5:59.162" v="1056" actId="478"/>
          <ac:spMkLst>
            <pc:docMk/>
            <pc:sldMk cId="191237462" sldId="299"/>
            <ac:spMk id="10" creationId="{D7A8DA82-E23D-9641-0812-37B0D4158BE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0.863" v="1380" actId="20577"/>
          <ac:spMkLst>
            <pc:docMk/>
            <pc:sldMk cId="191237462" sldId="299"/>
            <ac:spMk id="11" creationId="{334B7D5A-837A-E048-E0AF-C08228EFFDF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8:20.924" v="1207" actId="1076"/>
          <ac:spMkLst>
            <pc:docMk/>
            <pc:sldMk cId="191237462" sldId="299"/>
            <ac:spMk id="12" creationId="{AC781CDD-5C8E-911A-E477-B7BE95F2A7E4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8:48.657" v="1228" actId="478"/>
          <ac:spMkLst>
            <pc:docMk/>
            <pc:sldMk cId="191237462" sldId="299"/>
            <ac:spMk id="13" creationId="{D686A7D4-EF9C-5181-F756-50625B561C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01.059" v="1233" actId="1076"/>
          <ac:spMkLst>
            <pc:docMk/>
            <pc:sldMk cId="191237462" sldId="299"/>
            <ac:spMk id="14" creationId="{AF025B58-784C-E75B-FC73-C7EF037C689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8.901" v="1264" actId="1076"/>
          <ac:spMkLst>
            <pc:docMk/>
            <pc:sldMk cId="191237462" sldId="299"/>
            <ac:spMk id="15" creationId="{A47CA0B3-6BAC-2B9F-4FB3-AEF4811AA3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4.367" v="1263" actId="1076"/>
          <ac:spMkLst>
            <pc:docMk/>
            <pc:sldMk cId="191237462" sldId="299"/>
            <ac:spMk id="16" creationId="{900D3DE2-3CBC-C265-0AAE-2E1C48ED02D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2:51.891" v="1356" actId="6549"/>
          <ac:spMkLst>
            <pc:docMk/>
            <pc:sldMk cId="191237462" sldId="299"/>
            <ac:spMk id="17" creationId="{9709DC17-CB7B-B9BB-0552-D1DE6463F48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6.342" v="1383" actId="1076"/>
          <ac:spMkLst>
            <pc:docMk/>
            <pc:sldMk cId="191237462" sldId="299"/>
            <ac:spMk id="18" creationId="{F0F73A2C-898B-19DC-32C5-5A2A0F5A7E7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08.201" v="1366" actId="20577"/>
          <ac:spMkLst>
            <pc:docMk/>
            <pc:sldMk cId="191237462" sldId="299"/>
            <ac:spMk id="19" creationId="{B0627067-C337-5A55-851E-9A1BA7E519B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1.338" v="1368" actId="20577"/>
          <ac:spMkLst>
            <pc:docMk/>
            <pc:sldMk cId="191237462" sldId="299"/>
            <ac:spMk id="20" creationId="{FF2B96DE-B260-C238-285E-658BF08435C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6.048" v="1372" actId="20577"/>
          <ac:spMkLst>
            <pc:docMk/>
            <pc:sldMk cId="191237462" sldId="299"/>
            <ac:spMk id="21" creationId="{D8C2749D-1210-F3B8-C284-87D0DF173A7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4:50.573" v="1435" actId="20577"/>
          <ac:spMkLst>
            <pc:docMk/>
            <pc:sldMk cId="191237462" sldId="299"/>
            <ac:spMk id="22" creationId="{75C13F53-6F9F-4EC2-6C71-49F71E73792A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2.501" v="1503" actId="1076"/>
          <ac:spMkLst>
            <pc:docMk/>
            <pc:sldMk cId="191237462" sldId="299"/>
            <ac:spMk id="23" creationId="{E595F394-52A3-A4AC-7142-1A5A115BBEB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7.728" v="1504" actId="1076"/>
          <ac:spMkLst>
            <pc:docMk/>
            <pc:sldMk cId="191237462" sldId="299"/>
            <ac:spMk id="24" creationId="{1191AAC0-3EA6-109F-1E96-899484CD49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8:44.116" v="1512" actId="20577"/>
          <ac:spMkLst>
            <pc:docMk/>
            <pc:sldMk cId="191237462" sldId="299"/>
            <ac:spMk id="25" creationId="{6F29E106-110F-DC52-8427-416E7D63566E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25.131" v="1524" actId="14100"/>
          <ac:spMkLst>
            <pc:docMk/>
            <pc:sldMk cId="191237462" sldId="299"/>
            <ac:spMk id="26" creationId="{98D67925-A6D7-E1E4-CB38-036958876288}"/>
          </ac:spMkLst>
        </pc:spChg>
        <pc:picChg chg="add del">
          <ac:chgData name="TAN Mei Yi [Harrisdale Senior High School]" userId="f9f029c9-d743-4d60-9f2c-e74bdec1ab07" providerId="ADAL" clId="{BE748641-BAA5-4CB8-8601-C052C5788043}" dt="2023-03-03T05:34:11.538" v="621" actId="478"/>
          <ac:picMkLst>
            <pc:docMk/>
            <pc:sldMk cId="191237462" sldId="299"/>
            <ac:picMk id="3" creationId="{18D322F7-B267-8227-C2D4-3269FD2DAEE2}"/>
          </ac:picMkLst>
        </pc:picChg>
        <pc:picChg chg="add del mod">
          <ac:chgData name="TAN Mei Yi [Harrisdale Senior High School]" userId="f9f029c9-d743-4d60-9f2c-e74bdec1ab07" providerId="ADAL" clId="{BE748641-BAA5-4CB8-8601-C052C5788043}" dt="2023-03-03T06:49:30.350" v="1525" actId="478"/>
          <ac:picMkLst>
            <pc:docMk/>
            <pc:sldMk cId="191237462" sldId="299"/>
            <ac:picMk id="7" creationId="{25C60861-5B13-2B7C-8CF7-1BD37491BEB6}"/>
          </ac:picMkLst>
        </pc:picChg>
      </pc:sldChg>
      <pc:sldChg chg="modSp add del mod">
        <pc:chgData name="TAN Mei Yi [Harrisdale Senior High School]" userId="f9f029c9-d743-4d60-9f2c-e74bdec1ab07" providerId="ADAL" clId="{BE748641-BAA5-4CB8-8601-C052C5788043}" dt="2023-03-03T05:21:41.723" v="607" actId="47"/>
        <pc:sldMkLst>
          <pc:docMk/>
          <pc:sldMk cId="845327568" sldId="299"/>
        </pc:sldMkLst>
        <pc:spChg chg="mod">
          <ac:chgData name="TAN Mei Yi [Harrisdale Senior High School]" userId="f9f029c9-d743-4d60-9f2c-e74bdec1ab07" providerId="ADAL" clId="{BE748641-BAA5-4CB8-8601-C052C5788043}" dt="2023-03-03T05:07:28.408" v="278" actId="207"/>
          <ac:spMkLst>
            <pc:docMk/>
            <pc:sldMk cId="845327568" sldId="299"/>
            <ac:spMk id="4" creationId="{034BE949-EDF7-4E0F-AF8E-55EB860A102C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7:02:17.043" v="1968" actId="478"/>
        <pc:sldMkLst>
          <pc:docMk/>
          <pc:sldMk cId="2992472590" sldId="300"/>
        </pc:sldMkLst>
        <pc:spChg chg="mod">
          <ac:chgData name="TAN Mei Yi [Harrisdale Senior High School]" userId="f9f029c9-d743-4d60-9f2c-e74bdec1ab07" providerId="ADAL" clId="{BE748641-BAA5-4CB8-8601-C052C5788043}" dt="2023-03-03T06:57:22.529" v="1804" actId="207"/>
          <ac:spMkLst>
            <pc:docMk/>
            <pc:sldMk cId="2992472590" sldId="300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57:25.268" v="1805" actId="478"/>
          <ac:spMkLst>
            <pc:docMk/>
            <pc:sldMk cId="2992472590" sldId="300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7:27.225" v="1806" actId="478"/>
          <ac:spMkLst>
            <pc:docMk/>
            <pc:sldMk cId="2992472590" sldId="300"/>
            <ac:spMk id="6" creationId="{4201EB92-319D-49B8-D3C9-96EDA3ACB71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8:36.937" v="1837" actId="14100"/>
          <ac:spMkLst>
            <pc:docMk/>
            <pc:sldMk cId="2992472590" sldId="300"/>
            <ac:spMk id="7" creationId="{2C1EA5AA-33A5-659C-0EC2-C682C09262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15.505" v="1871" actId="207"/>
          <ac:spMkLst>
            <pc:docMk/>
            <pc:sldMk cId="2992472590" sldId="300"/>
            <ac:spMk id="8" creationId="{82C20E72-45E9-D3BE-CDDD-1E1D93F0E9B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35.494" v="1882" actId="20577"/>
          <ac:spMkLst>
            <pc:docMk/>
            <pc:sldMk cId="2992472590" sldId="300"/>
            <ac:spMk id="9" creationId="{7632FEF7-71A6-E3AF-A0D8-F50BE409ED8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0:29.635" v="1924" actId="1076"/>
          <ac:spMkLst>
            <pc:docMk/>
            <pc:sldMk cId="2992472590" sldId="300"/>
            <ac:spMk id="10" creationId="{3F5F7F4B-38D4-BBB1-C088-2AB41CF1E78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3.994" v="1960" actId="1076"/>
          <ac:spMkLst>
            <pc:docMk/>
            <pc:sldMk cId="2992472590" sldId="300"/>
            <ac:spMk id="11" creationId="{1B417EAE-F3DE-C4DE-7B35-6BA7E50844E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6.544" v="1961" actId="14100"/>
          <ac:spMkLst>
            <pc:docMk/>
            <pc:sldMk cId="2992472590" sldId="300"/>
            <ac:spMk id="12" creationId="{2E49ACE6-73E3-98A5-8470-4D39B1320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15.140" v="1967" actId="1076"/>
          <ac:spMkLst>
            <pc:docMk/>
            <pc:sldMk cId="2992472590" sldId="300"/>
            <ac:spMk id="13" creationId="{45CCDD36-3A42-8352-6326-0BEDBAC28115}"/>
          </ac:spMkLst>
        </pc:spChg>
        <pc:picChg chg="del mod">
          <ac:chgData name="TAN Mei Yi [Harrisdale Senior High School]" userId="f9f029c9-d743-4d60-9f2c-e74bdec1ab07" providerId="ADAL" clId="{BE748641-BAA5-4CB8-8601-C052C5788043}" dt="2023-03-03T07:02:17.043" v="1968" actId="478"/>
          <ac:picMkLst>
            <pc:docMk/>
            <pc:sldMk cId="2992472590" sldId="300"/>
            <ac:picMk id="3" creationId="{18D322F7-B267-8227-C2D4-3269FD2DAEE2}"/>
          </ac:picMkLst>
        </pc:pic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7:03:59.411" v="2017" actId="478"/>
        <pc:sldMkLst>
          <pc:docMk/>
          <pc:sldMk cId="294611452" sldId="301"/>
        </pc:sldMkLst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49:53.325" v="1528" actId="478"/>
          <ac:spMkLst>
            <pc:docMk/>
            <pc:sldMk cId="294611452" sldId="301"/>
            <ac:spMk id="8" creationId="{FC1C3B55-B96D-5AC5-BC7E-19162DAB134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51.115" v="1527"/>
          <ac:spMkLst>
            <pc:docMk/>
            <pc:sldMk cId="294611452" sldId="301"/>
            <ac:spMk id="9" creationId="{A3D65A8A-522A-CB4C-A3AE-0C0A06105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03.120" v="1987" actId="20577"/>
          <ac:spMkLst>
            <pc:docMk/>
            <pc:sldMk cId="294611452" sldId="301"/>
            <ac:spMk id="10" creationId="{E4F93009-1147-798A-4D30-E33ADEDDB70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58.530" v="1985" actId="1076"/>
          <ac:spMkLst>
            <pc:docMk/>
            <pc:sldMk cId="294611452" sldId="301"/>
            <ac:spMk id="11" creationId="{1FC39BC6-4EAF-6DA3-59C3-F74508745DB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1.306" v="1999" actId="1076"/>
          <ac:spMkLst>
            <pc:docMk/>
            <pc:sldMk cId="294611452" sldId="301"/>
            <ac:spMk id="12" creationId="{7933073D-5E24-EAD5-90ED-515CDF02A7E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7.797" v="2006" actId="20577"/>
          <ac:spMkLst>
            <pc:docMk/>
            <pc:sldMk cId="294611452" sldId="301"/>
            <ac:spMk id="13" creationId="{4AF8C415-2315-0DB9-4A24-A58361A2E4D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45.617" v="2011" actId="20577"/>
          <ac:spMkLst>
            <pc:docMk/>
            <pc:sldMk cId="294611452" sldId="301"/>
            <ac:spMk id="14" creationId="{C4690283-1947-FAD7-7E19-B8396CE1E8A2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57.628" v="2016" actId="14100"/>
          <ac:spMkLst>
            <pc:docMk/>
            <pc:sldMk cId="294611452" sldId="301"/>
            <ac:spMk id="15" creationId="{080ABF11-3A59-8702-FCA7-C8CB34C51376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7:03:59.411" v="2017" actId="478"/>
          <ac:picMkLst>
            <pc:docMk/>
            <pc:sldMk cId="294611452" sldId="301"/>
            <ac:picMk id="3" creationId="{1D8B873D-F891-6F97-FCEA-29CF00C4CAFA}"/>
          </ac:picMkLst>
        </pc:picChg>
        <pc:picChg chg="del">
          <ac:chgData name="TAN Mei Yi [Harrisdale Senior High School]" userId="f9f029c9-d743-4d60-9f2c-e74bdec1ab07" providerId="ADAL" clId="{BE748641-BAA5-4CB8-8601-C052C5788043}" dt="2023-03-03T05:36:29.745" v="673" actId="478"/>
          <ac:picMkLst>
            <pc:docMk/>
            <pc:sldMk cId="294611452" sldId="301"/>
            <ac:picMk id="7" creationId="{25C60861-5B13-2B7C-8CF7-1BD37491BEB6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5:45.431" v="1768"/>
        <pc:sldMkLst>
          <pc:docMk/>
          <pc:sldMk cId="2925934215" sldId="302"/>
        </pc:sldMkLst>
        <pc:picChg chg="add del mod">
          <ac:chgData name="TAN Mei Yi [Harrisdale Senior High School]" userId="f9f029c9-d743-4d60-9f2c-e74bdec1ab07" providerId="ADAL" clId="{BE748641-BAA5-4CB8-8601-C052C5788043}" dt="2023-03-03T06:31:33.446" v="1037" actId="478"/>
          <ac:picMkLst>
            <pc:docMk/>
            <pc:sldMk cId="2925934215" sldId="302"/>
            <ac:picMk id="3" creationId="{CA47C43B-66A1-05E9-E2FD-F144A3B5B73B}"/>
          </ac:picMkLst>
        </pc:picChg>
        <pc:picChg chg="add mod">
          <ac:chgData name="TAN Mei Yi [Harrisdale Senior High School]" userId="f9f029c9-d743-4d60-9f2c-e74bdec1ab07" providerId="ADAL" clId="{BE748641-BAA5-4CB8-8601-C052C5788043}" dt="2023-03-03T06:35:04.546" v="1048" actId="1076"/>
          <ac:picMkLst>
            <pc:docMk/>
            <pc:sldMk cId="2925934215" sldId="302"/>
            <ac:picMk id="4" creationId="{21733EE2-7353-AFD9-BB28-30C538EA3FC6}"/>
          </ac:picMkLst>
        </pc:picChg>
      </pc:sldChg>
      <pc:sldChg chg="add del ord">
        <pc:chgData name="TAN Mei Yi [Harrisdale Senior High School]" userId="f9f029c9-d743-4d60-9f2c-e74bdec1ab07" providerId="ADAL" clId="{BE748641-BAA5-4CB8-8601-C052C5788043}" dt="2023-03-03T06:52:55.069" v="1650" actId="47"/>
        <pc:sldMkLst>
          <pc:docMk/>
          <pc:sldMk cId="2732937407" sldId="303"/>
        </pc:sldMkLst>
      </pc:sldChg>
    </pc:docChg>
  </pc:docChgLst>
  <pc:docChgLst>
    <pc:chgData name="TAN Mei Yi [Harrisdale Senior High School]" userId="f9f029c9-d743-4d60-9f2c-e74bdec1ab07" providerId="ADAL" clId="{9ED54F38-37D1-4DE4-AF85-385B9714403A}"/>
    <pc:docChg chg="undo custSel addSld delSld modSld">
      <pc:chgData name="TAN Mei Yi [Harrisdale Senior High School]" userId="f9f029c9-d743-4d60-9f2c-e74bdec1ab07" providerId="ADAL" clId="{9ED54F38-37D1-4DE4-AF85-385B9714403A}" dt="2023-03-17T00:55:27.119" v="853" actId="1076"/>
      <pc:docMkLst>
        <pc:docMk/>
      </pc:docMkLst>
      <pc:sldChg chg="modSp add mod">
        <pc:chgData name="TAN Mei Yi [Harrisdale Senior High School]" userId="f9f029c9-d743-4d60-9f2c-e74bdec1ab07" providerId="ADAL" clId="{9ED54F38-37D1-4DE4-AF85-385B9714403A}" dt="2023-03-16T06:37:39.998" v="94" actId="208"/>
        <pc:sldMkLst>
          <pc:docMk/>
          <pc:sldMk cId="2606308892" sldId="257"/>
        </pc:sldMkLst>
        <pc:spChg chg="mod">
          <ac:chgData name="TAN Mei Yi [Harrisdale Senior High School]" userId="f9f029c9-d743-4d60-9f2c-e74bdec1ab07" providerId="ADAL" clId="{9ED54F38-37D1-4DE4-AF85-385B9714403A}" dt="2023-03-16T03:59:21.041" v="92" actId="20577"/>
          <ac:spMkLst>
            <pc:docMk/>
            <pc:sldMk cId="2606308892" sldId="257"/>
            <ac:spMk id="4" creationId="{B81B22AD-8223-4EE5-AC14-E1C641F90F65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39.998" v="94" actId="208"/>
          <ac:spMkLst>
            <pc:docMk/>
            <pc:sldMk cId="2606308892" sldId="257"/>
            <ac:spMk id="5" creationId="{654E6B9F-3CB4-4F77-B1F7-486D1F298ADE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39:34.607" v="120"/>
        <pc:sldMkLst>
          <pc:docMk/>
          <pc:sldMk cId="2295786798" sldId="258"/>
        </pc:sldMkLst>
        <pc:spChg chg="mod">
          <ac:chgData name="TAN Mei Yi [Harrisdale Senior High School]" userId="f9f029c9-d743-4d60-9f2c-e74bdec1ab07" providerId="ADAL" clId="{9ED54F38-37D1-4DE4-AF85-385B9714403A}" dt="2023-03-16T06:37:44.603" v="96" actId="208"/>
          <ac:spMkLst>
            <pc:docMk/>
            <pc:sldMk cId="2295786798" sldId="258"/>
            <ac:spMk id="5" creationId="{654E6B9F-3CB4-4F77-B1F7-486D1F298ADE}"/>
          </ac:spMkLst>
        </pc:spChg>
        <pc:spChg chg="mod">
          <ac:chgData name="TAN Mei Yi [Harrisdale Senior High School]" userId="f9f029c9-d743-4d60-9f2c-e74bdec1ab07" providerId="ADAL" clId="{9ED54F38-37D1-4DE4-AF85-385B9714403A}" dt="2023-03-16T06:39:25.101" v="118" actId="113"/>
          <ac:spMkLst>
            <pc:docMk/>
            <pc:sldMk cId="2295786798" sldId="258"/>
            <ac:spMk id="10" creationId="{4954EAC9-BD72-4514-8597-1B39EB4ECF9A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6T06:41:21.470" v="163" actId="1076"/>
        <pc:sldMkLst>
          <pc:docMk/>
          <pc:sldMk cId="3549722304" sldId="259"/>
        </pc:sldMkLst>
        <pc:spChg chg="add mod">
          <ac:chgData name="TAN Mei Yi [Harrisdale Senior High School]" userId="f9f029c9-d743-4d60-9f2c-e74bdec1ab07" providerId="ADAL" clId="{9ED54F38-37D1-4DE4-AF85-385B9714403A}" dt="2023-03-16T06:40:41.040" v="156" actId="20577"/>
          <ac:spMkLst>
            <pc:docMk/>
            <pc:sldMk cId="3549722304" sldId="259"/>
            <ac:spMk id="2" creationId="{A43DE498-E692-6238-2A22-FB95E9D36E6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17.613" v="162" actId="1076"/>
          <ac:spMkLst>
            <pc:docMk/>
            <pc:sldMk cId="3549722304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21.470" v="163" actId="1076"/>
          <ac:spMkLst>
            <pc:docMk/>
            <pc:sldMk cId="3549722304" sldId="259"/>
            <ac:spMk id="4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44:05.063" v="205" actId="115"/>
        <pc:sldMkLst>
          <pc:docMk/>
          <pc:sldMk cId="752510683" sldId="260"/>
        </pc:sldMkLst>
        <pc:spChg chg="mod">
          <ac:chgData name="TAN Mei Yi [Harrisdale Senior High School]" userId="f9f029c9-d743-4d60-9f2c-e74bdec1ab07" providerId="ADAL" clId="{9ED54F38-37D1-4DE4-AF85-385B9714403A}" dt="2023-03-16T06:44:05.063" v="205" actId="115"/>
          <ac:spMkLst>
            <pc:docMk/>
            <pc:sldMk cId="752510683" sldId="26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53.696" v="98" actId="208"/>
          <ac:spMkLst>
            <pc:docMk/>
            <pc:sldMk cId="752510683" sldId="260"/>
            <ac:spMk id="6" creationId="{602B588D-F456-4316-869F-C5F23C4BEB85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213608671" sldId="26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20631932" sldId="26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310438841" sldId="263"/>
        </pc:sldMkLst>
      </pc:sldChg>
      <pc:sldChg chg="addSp delSp modSp add mod delAnim modAnim">
        <pc:chgData name="TAN Mei Yi [Harrisdale Senior High School]" userId="f9f029c9-d743-4d60-9f2c-e74bdec1ab07" providerId="ADAL" clId="{9ED54F38-37D1-4DE4-AF85-385B9714403A}" dt="2023-03-16T06:50:55.703" v="408"/>
        <pc:sldMkLst>
          <pc:docMk/>
          <pc:sldMk cId="3141336886" sldId="265"/>
        </pc:sldMkLst>
        <pc:spChg chg="mod">
          <ac:chgData name="TAN Mei Yi [Harrisdale Senior High School]" userId="f9f029c9-d743-4d60-9f2c-e74bdec1ab07" providerId="ADAL" clId="{9ED54F38-37D1-4DE4-AF85-385B9714403A}" dt="2023-03-16T06:50:47.903" v="406" actId="207"/>
          <ac:spMkLst>
            <pc:docMk/>
            <pc:sldMk cId="3141336886" sldId="265"/>
            <ac:spMk id="2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6T06:50:12.103" v="398" actId="478"/>
          <ac:spMkLst>
            <pc:docMk/>
            <pc:sldMk cId="3141336886" sldId="265"/>
            <ac:spMk id="3" creationId="{DC73C829-AB52-D8C4-60F7-F1E7FA48485C}"/>
          </ac:spMkLst>
        </pc:spChg>
        <pc:spChg chg="mod">
          <ac:chgData name="TAN Mei Yi [Harrisdale Senior High School]" userId="f9f029c9-d743-4d60-9f2c-e74bdec1ab07" providerId="ADAL" clId="{9ED54F38-37D1-4DE4-AF85-385B9714403A}" dt="2023-03-16T06:49:49.552" v="391" actId="208"/>
          <ac:spMkLst>
            <pc:docMk/>
            <pc:sldMk cId="3141336886" sldId="265"/>
            <ac:spMk id="6" creationId="{32D84FCC-016B-49A0-9CB5-6A7624EDF85B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06:49:32.685" v="388" actId="1076"/>
        <pc:sldMkLst>
          <pc:docMk/>
          <pc:sldMk cId="3401258836" sldId="266"/>
        </pc:sldMkLst>
        <pc:spChg chg="add mod">
          <ac:chgData name="TAN Mei Yi [Harrisdale Senior High School]" userId="f9f029c9-d743-4d60-9f2c-e74bdec1ab07" providerId="ADAL" clId="{9ED54F38-37D1-4DE4-AF85-385B9714403A}" dt="2023-03-16T06:45:06.196" v="207"/>
          <ac:spMkLst>
            <pc:docMk/>
            <pc:sldMk cId="3401258836" sldId="266"/>
            <ac:spMk id="2" creationId="{3F02B913-80CD-BD6A-D390-EA19116AFBB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8:06.801" v="329" actId="14100"/>
          <ac:spMkLst>
            <pc:docMk/>
            <pc:sldMk cId="3401258836" sldId="266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9ED54F38-37D1-4DE4-AF85-385B9714403A}" dt="2023-03-16T06:45:05.893" v="206" actId="478"/>
          <ac:spMkLst>
            <pc:docMk/>
            <pc:sldMk cId="3401258836" sldId="266"/>
            <ac:spMk id="4" creationId="{EF1D9018-F4D8-4DAF-A555-8C1922A5944A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5.712" v="325" actId="1076"/>
          <ac:spMkLst>
            <pc:docMk/>
            <pc:sldMk cId="3401258836" sldId="266"/>
            <ac:spMk id="5" creationId="{F884DD0A-CD43-3957-08E9-982C15C62B01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9.986" v="326" actId="1076"/>
          <ac:spMkLst>
            <pc:docMk/>
            <pc:sldMk cId="3401258836" sldId="266"/>
            <ac:spMk id="6" creationId="{39FD723F-5061-231E-2AD8-FF16AE844DF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8:47.359" v="355" actId="1076"/>
          <ac:spMkLst>
            <pc:docMk/>
            <pc:sldMk cId="3401258836" sldId="266"/>
            <ac:spMk id="7" creationId="{55C5AA04-3B0F-792E-01C4-4E2A3C029BC6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29.620" v="387" actId="1076"/>
          <ac:spMkLst>
            <pc:docMk/>
            <pc:sldMk cId="3401258836" sldId="266"/>
            <ac:spMk id="8" creationId="{9993EAFD-18B9-9BA4-61A3-FCF271BCD0E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32.685" v="388" actId="1076"/>
          <ac:spMkLst>
            <pc:docMk/>
            <pc:sldMk cId="3401258836" sldId="266"/>
            <ac:spMk id="9" creationId="{80947104-2FEA-E4F0-43E7-FF32E41BB04D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04.743" v="372" actId="1076"/>
          <ac:spMkLst>
            <pc:docMk/>
            <pc:sldMk cId="3401258836" sldId="266"/>
            <ac:spMk id="10" creationId="{BB4FFA9B-9701-368C-0EB3-FDC7688981C0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91848351" sldId="267"/>
        </pc:sldMkLst>
      </pc:sldChg>
      <pc:sldChg chg="addSp delSp modSp add mod modAnim">
        <pc:chgData name="TAN Mei Yi [Harrisdale Senior High School]" userId="f9f029c9-d743-4d60-9f2c-e74bdec1ab07" providerId="ADAL" clId="{9ED54F38-37D1-4DE4-AF85-385B9714403A}" dt="2023-03-16T06:51:56.264" v="420"/>
        <pc:sldMkLst>
          <pc:docMk/>
          <pc:sldMk cId="3400704113" sldId="268"/>
        </pc:sldMkLst>
        <pc:spChg chg="add mod">
          <ac:chgData name="TAN Mei Yi [Harrisdale Senior High School]" userId="f9f029c9-d743-4d60-9f2c-e74bdec1ab07" providerId="ADAL" clId="{9ED54F38-37D1-4DE4-AF85-385B9714403A}" dt="2023-03-16T06:51:28.004" v="415"/>
          <ac:spMkLst>
            <pc:docMk/>
            <pc:sldMk cId="3400704113" sldId="268"/>
            <ac:spMk id="2" creationId="{49E88E56-C3AE-7D51-3429-9688A7FF6C8C}"/>
          </ac:spMkLst>
        </pc:spChg>
        <pc:spChg chg="del">
          <ac:chgData name="TAN Mei Yi [Harrisdale Senior High School]" userId="f9f029c9-d743-4d60-9f2c-e74bdec1ab07" providerId="ADAL" clId="{9ED54F38-37D1-4DE4-AF85-385B9714403A}" dt="2023-03-16T06:51:27.124" v="414" actId="478"/>
          <ac:spMkLst>
            <pc:docMk/>
            <pc:sldMk cId="3400704113" sldId="26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38.363" v="418" actId="207"/>
          <ac:spMkLst>
            <pc:docMk/>
            <pc:sldMk cId="3400704113" sldId="268"/>
            <ac:spMk id="6" creationId="{319A405B-7DB3-48E3-AF2C-7858B952B5D1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8:35.450" v="501" actId="113"/>
        <pc:sldMkLst>
          <pc:docMk/>
          <pc:sldMk cId="3266348731" sldId="269"/>
        </pc:sldMkLst>
        <pc:spChg chg="add mod">
          <ac:chgData name="TAN Mei Yi [Harrisdale Senior High School]" userId="f9f029c9-d743-4d60-9f2c-e74bdec1ab07" providerId="ADAL" clId="{9ED54F38-37D1-4DE4-AF85-385B9714403A}" dt="2023-03-16T06:52:11.055" v="422"/>
          <ac:spMkLst>
            <pc:docMk/>
            <pc:sldMk cId="3266348731" sldId="269"/>
            <ac:spMk id="2" creationId="{28E742C9-1D91-36D3-E395-D54CDB811AB6}"/>
          </ac:spMkLst>
        </pc:spChg>
        <pc:spChg chg="del">
          <ac:chgData name="TAN Mei Yi [Harrisdale Senior High School]" userId="f9f029c9-d743-4d60-9f2c-e74bdec1ab07" providerId="ADAL" clId="{9ED54F38-37D1-4DE4-AF85-385B9714403A}" dt="2023-03-16T06:52:10.668" v="421" actId="478"/>
          <ac:spMkLst>
            <pc:docMk/>
            <pc:sldMk cId="3266348731" sldId="269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7T00:08:35.450" v="501" actId="113"/>
          <ac:spMkLst>
            <pc:docMk/>
            <pc:sldMk cId="3266348731" sldId="269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6T23:58:08.374" v="440" actId="20577"/>
        <pc:sldMkLst>
          <pc:docMk/>
          <pc:sldMk cId="1686747282" sldId="270"/>
        </pc:sldMkLst>
        <pc:spChg chg="add mod">
          <ac:chgData name="TAN Mei Yi [Harrisdale Senior High School]" userId="f9f029c9-d743-4d60-9f2c-e74bdec1ab07" providerId="ADAL" clId="{9ED54F38-37D1-4DE4-AF85-385B9714403A}" dt="2023-03-16T23:57:45.411" v="429"/>
          <ac:spMkLst>
            <pc:docMk/>
            <pc:sldMk cId="1686747282" sldId="270"/>
            <ac:spMk id="2" creationId="{110F883D-C34F-097E-FDEA-1398A1190EAA}"/>
          </ac:spMkLst>
        </pc:spChg>
        <pc:spChg chg="del">
          <ac:chgData name="TAN Mei Yi [Harrisdale Senior High School]" userId="f9f029c9-d743-4d60-9f2c-e74bdec1ab07" providerId="ADAL" clId="{9ED54F38-37D1-4DE4-AF85-385B9714403A}" dt="2023-03-16T23:57:45.119" v="428" actId="478"/>
          <ac:spMkLst>
            <pc:docMk/>
            <pc:sldMk cId="1686747282" sldId="270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08.374" v="440" actId="20577"/>
          <ac:spMkLst>
            <pc:docMk/>
            <pc:sldMk cId="1686747282" sldId="270"/>
            <ac:spMk id="6" creationId="{866A98BA-45EF-44BD-8860-12B28DF98806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23:59:21.342" v="448"/>
        <pc:sldMkLst>
          <pc:docMk/>
          <pc:sldMk cId="3364547943" sldId="271"/>
        </pc:sldMkLst>
        <pc:spChg chg="add mod">
          <ac:chgData name="TAN Mei Yi [Harrisdale Senior High School]" userId="f9f029c9-d743-4d60-9f2c-e74bdec1ab07" providerId="ADAL" clId="{9ED54F38-37D1-4DE4-AF85-385B9714403A}" dt="2023-03-16T23:58:59.809" v="447"/>
          <ac:spMkLst>
            <pc:docMk/>
            <pc:sldMk cId="3364547943" sldId="271"/>
            <ac:spMk id="2" creationId="{C3905DC4-8A3E-E4B8-317B-622FD3638493}"/>
          </ac:spMkLst>
        </pc:spChg>
        <pc:spChg chg="del">
          <ac:chgData name="TAN Mei Yi [Harrisdale Senior High School]" userId="f9f029c9-d743-4d60-9f2c-e74bdec1ab07" providerId="ADAL" clId="{9ED54F38-37D1-4DE4-AF85-385B9714403A}" dt="2023-03-16T23:58:59.533" v="446" actId="478"/>
          <ac:spMkLst>
            <pc:docMk/>
            <pc:sldMk cId="3364547943" sldId="271"/>
            <ac:spMk id="5" creationId="{A58FCD90-4D9A-4402-A55D-0F497F09E23F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50.557" v="445" actId="207"/>
          <ac:spMkLst>
            <pc:docMk/>
            <pc:sldMk cId="3364547943" sldId="271"/>
            <ac:spMk id="7" creationId="{E460F9F6-A41D-4141-8AD0-48F017DDE99D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4:44.636" v="460"/>
        <pc:sldMkLst>
          <pc:docMk/>
          <pc:sldMk cId="1791804202" sldId="272"/>
        </pc:sldMkLst>
        <pc:spChg chg="add mod">
          <ac:chgData name="TAN Mei Yi [Harrisdale Senior High School]" userId="f9f029c9-d743-4d60-9f2c-e74bdec1ab07" providerId="ADAL" clId="{9ED54F38-37D1-4DE4-AF85-385B9714403A}" dt="2023-03-17T00:04:08.298" v="450"/>
          <ac:spMkLst>
            <pc:docMk/>
            <pc:sldMk cId="1791804202" sldId="272"/>
            <ac:spMk id="2" creationId="{1BEA17D9-40C8-FA99-4C09-E4CE7C56FABC}"/>
          </ac:spMkLst>
        </pc:spChg>
        <pc:spChg chg="del">
          <ac:chgData name="TAN Mei Yi [Harrisdale Senior High School]" userId="f9f029c9-d743-4d60-9f2c-e74bdec1ab07" providerId="ADAL" clId="{9ED54F38-37D1-4DE4-AF85-385B9714403A}" dt="2023-03-17T00:04:07.957" v="449" actId="478"/>
          <ac:spMkLst>
            <pc:docMk/>
            <pc:sldMk cId="1791804202" sldId="272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7T00:04:34.873" v="458" actId="20577"/>
          <ac:spMkLst>
            <pc:docMk/>
            <pc:sldMk cId="1791804202" sldId="272"/>
            <ac:spMk id="6" creationId="{866A98BA-45EF-44BD-8860-12B28DF98806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059169463" sldId="278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992791712" sldId="279"/>
        </pc:sldMkLst>
      </pc:sldChg>
      <pc:sldChg chg="modSp mod">
        <pc:chgData name="TAN Mei Yi [Harrisdale Senior High School]" userId="f9f029c9-d743-4d60-9f2c-e74bdec1ab07" providerId="ADAL" clId="{9ED54F38-37D1-4DE4-AF85-385B9714403A}" dt="2023-03-17T00:07:59.516" v="5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ED54F38-37D1-4DE4-AF85-385B9714403A}" dt="2023-03-17T00:07:59.516" v="5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ED54F38-37D1-4DE4-AF85-385B9714403A}" dt="2023-03-16T03:49:14.170" v="8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ED54F38-37D1-4DE4-AF85-385B9714403A}" dt="2023-03-16T03:49:14.170" v="8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99131447" sldId="299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65094341" sldId="30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51471876" sldId="30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779226486" sldId="303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64768289" sldId="304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5146844" sldId="305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65988273" sldId="306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1775565470" sldId="307"/>
        </pc:sldMkLst>
      </pc:sldChg>
      <pc:sldChg chg="modSp add mod">
        <pc:chgData name="TAN Mei Yi [Harrisdale Senior High School]" userId="f9f029c9-d743-4d60-9f2c-e74bdec1ab07" providerId="ADAL" clId="{9ED54F38-37D1-4DE4-AF85-385B9714403A}" dt="2023-03-16T06:51:19.733" v="413" actId="113"/>
        <pc:sldMkLst>
          <pc:docMk/>
          <pc:sldMk cId="1839490353" sldId="308"/>
        </pc:sldMkLst>
        <pc:spChg chg="mod">
          <ac:chgData name="TAN Mei Yi [Harrisdale Senior High School]" userId="f9f029c9-d743-4d60-9f2c-e74bdec1ab07" providerId="ADAL" clId="{9ED54F38-37D1-4DE4-AF85-385B9714403A}" dt="2023-03-16T06:51:11.678" v="412" actId="208"/>
          <ac:spMkLst>
            <pc:docMk/>
            <pc:sldMk cId="1839490353" sldId="30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19.733" v="413" actId="113"/>
          <ac:spMkLst>
            <pc:docMk/>
            <pc:sldMk cId="1839490353" sldId="308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7T00:20:38.468" v="568" actId="1076"/>
        <pc:sldMkLst>
          <pc:docMk/>
          <pc:sldMk cId="3951545500" sldId="309"/>
        </pc:sldMkLst>
        <pc:spChg chg="mod">
          <ac:chgData name="TAN Mei Yi [Harrisdale Senior High School]" userId="f9f029c9-d743-4d60-9f2c-e74bdec1ab07" providerId="ADAL" clId="{9ED54F38-37D1-4DE4-AF85-385B9714403A}" dt="2023-03-17T00:09:24.770" v="533" actId="20577"/>
          <ac:spMkLst>
            <pc:docMk/>
            <pc:sldMk cId="3951545500" sldId="309"/>
            <ac:spMk id="2" creationId="{110F883D-C34F-097E-FDEA-1398A1190EAA}"/>
          </ac:spMkLst>
        </pc:spChg>
        <pc:spChg chg="mod ord">
          <ac:chgData name="TAN Mei Yi [Harrisdale Senior High School]" userId="f9f029c9-d743-4d60-9f2c-e74bdec1ab07" providerId="ADAL" clId="{9ED54F38-37D1-4DE4-AF85-385B9714403A}" dt="2023-03-17T00:20:32.538" v="566" actId="20577"/>
          <ac:spMkLst>
            <pc:docMk/>
            <pc:sldMk cId="3951545500" sldId="309"/>
            <ac:spMk id="6" creationId="{866A98BA-45EF-44BD-8860-12B28DF98806}"/>
          </ac:spMkLst>
        </pc:spChg>
        <pc:picChg chg="add mod">
          <ac:chgData name="TAN Mei Yi [Harrisdale Senior High School]" userId="f9f029c9-d743-4d60-9f2c-e74bdec1ab07" providerId="ADAL" clId="{9ED54F38-37D1-4DE4-AF85-385B9714403A}" dt="2023-03-17T00:20:38.468" v="568" actId="1076"/>
          <ac:picMkLst>
            <pc:docMk/>
            <pc:sldMk cId="3951545500" sldId="309"/>
            <ac:picMk id="3" creationId="{EE9B0FBF-0BB9-26DE-E37A-A36E0A13A515}"/>
          </ac:picMkLst>
        </pc:picChg>
        <pc:picChg chg="del">
          <ac:chgData name="TAN Mei Yi [Harrisdale Senior High School]" userId="f9f029c9-d743-4d60-9f2c-e74bdec1ab07" providerId="ADAL" clId="{9ED54F38-37D1-4DE4-AF85-385B9714403A}" dt="2023-03-17T00:09:43.044" v="535" actId="478"/>
          <ac:picMkLst>
            <pc:docMk/>
            <pc:sldMk cId="3951545500" sldId="309"/>
            <ac:picMk id="7" creationId="{ACF1B36B-EEDD-4FFE-9552-958288085581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23:21.045" v="635" actId="20577"/>
        <pc:sldMkLst>
          <pc:docMk/>
          <pc:sldMk cId="1594853329" sldId="310"/>
        </pc:sldMkLst>
        <pc:spChg chg="add del mod">
          <ac:chgData name="TAN Mei Yi [Harrisdale Senior High School]" userId="f9f029c9-d743-4d60-9f2c-e74bdec1ab07" providerId="ADAL" clId="{9ED54F38-37D1-4DE4-AF85-385B9714403A}" dt="2023-03-17T00:20:57.289" v="575" actId="478"/>
          <ac:spMkLst>
            <pc:docMk/>
            <pc:sldMk cId="1594853329" sldId="310"/>
            <ac:spMk id="4" creationId="{F1D29580-F491-38A1-2F58-89D50707AF2C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3:21.045" v="635" actId="20577"/>
          <ac:spMkLst>
            <pc:docMk/>
            <pc:sldMk cId="1594853329" sldId="310"/>
            <ac:spMk id="5" creationId="{56798832-4E4D-0001-C45F-DFE204674D9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0:51.642" v="572" actId="14100"/>
          <ac:spMkLst>
            <pc:docMk/>
            <pc:sldMk cId="1594853329" sldId="310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20:48.747" v="571" actId="478"/>
          <ac:picMkLst>
            <pc:docMk/>
            <pc:sldMk cId="1594853329" sldId="310"/>
            <ac:picMk id="3" creationId="{EE9B0FBF-0BB9-26DE-E37A-A36E0A13A515}"/>
          </ac:picMkLst>
        </pc:picChg>
      </pc:sldChg>
      <pc:sldChg chg="addSp modSp add mod modAnim">
        <pc:chgData name="TAN Mei Yi [Harrisdale Senior High School]" userId="f9f029c9-d743-4d60-9f2c-e74bdec1ab07" providerId="ADAL" clId="{9ED54F38-37D1-4DE4-AF85-385B9714403A}" dt="2023-03-17T00:28:35.002" v="687"/>
        <pc:sldMkLst>
          <pc:docMk/>
          <pc:sldMk cId="3790420550" sldId="311"/>
        </pc:sldMkLst>
        <pc:spChg chg="add mod">
          <ac:chgData name="TAN Mei Yi [Harrisdale Senior High School]" userId="f9f029c9-d743-4d60-9f2c-e74bdec1ab07" providerId="ADAL" clId="{9ED54F38-37D1-4DE4-AF85-385B9714403A}" dt="2023-03-17T00:27:10.048" v="672" actId="20577"/>
          <ac:spMkLst>
            <pc:docMk/>
            <pc:sldMk cId="3790420550" sldId="311"/>
            <ac:spMk id="4" creationId="{8E8F1726-591B-80B7-437E-95B73807A59F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7:28.985" v="677" actId="20577"/>
          <ac:spMkLst>
            <pc:docMk/>
            <pc:sldMk cId="3790420550" sldId="311"/>
            <ac:spMk id="5" creationId="{469FFAA5-2FA9-A40D-EA48-452F6272F1A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5:32.497" v="655" actId="6549"/>
          <ac:spMkLst>
            <pc:docMk/>
            <pc:sldMk cId="3790420550" sldId="311"/>
            <ac:spMk id="6" creationId="{866A98BA-45EF-44BD-8860-12B28DF98806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8:13.813" v="686" actId="20577"/>
          <ac:spMkLst>
            <pc:docMk/>
            <pc:sldMk cId="3790420550" sldId="311"/>
            <ac:spMk id="7" creationId="{C5BFA60E-F89C-39E0-9D2C-291799E569AE}"/>
          </ac:spMkLst>
        </pc:spChg>
        <pc:picChg chg="mod">
          <ac:chgData name="TAN Mei Yi [Harrisdale Senior High School]" userId="f9f029c9-d743-4d60-9f2c-e74bdec1ab07" providerId="ADAL" clId="{9ED54F38-37D1-4DE4-AF85-385B9714403A}" dt="2023-03-17T00:27:40.642" v="681" actId="1076"/>
          <ac:picMkLst>
            <pc:docMk/>
            <pc:sldMk cId="3790420550" sldId="311"/>
            <ac:picMk id="3" creationId="{EE9B0FBF-0BB9-26DE-E37A-A36E0A13A515}"/>
          </ac:picMkLst>
        </pc:picChg>
      </pc:sldChg>
      <pc:sldChg chg="delSp modSp add mod">
        <pc:chgData name="TAN Mei Yi [Harrisdale Senior High School]" userId="f9f029c9-d743-4d60-9f2c-e74bdec1ab07" providerId="ADAL" clId="{9ED54F38-37D1-4DE4-AF85-385B9714403A}" dt="2023-03-17T00:43:02.157" v="741" actId="20577"/>
        <pc:sldMkLst>
          <pc:docMk/>
          <pc:sldMk cId="2095706600" sldId="312"/>
        </pc:sldMkLst>
        <pc:spChg chg="mod">
          <ac:chgData name="TAN Mei Yi [Harrisdale Senior High School]" userId="f9f029c9-d743-4d60-9f2c-e74bdec1ab07" providerId="ADAL" clId="{9ED54F38-37D1-4DE4-AF85-385B9714403A}" dt="2023-03-17T00:38:18.531" v="704" actId="20577"/>
          <ac:spMkLst>
            <pc:docMk/>
            <pc:sldMk cId="2095706600" sldId="312"/>
            <ac:spMk id="2" creationId="{110F883D-C34F-097E-FDEA-1398A1190EAA}"/>
          </ac:spMkLst>
        </pc:spChg>
        <pc:spChg chg="mod">
          <ac:chgData name="TAN Mei Yi [Harrisdale Senior High School]" userId="f9f029c9-d743-4d60-9f2c-e74bdec1ab07" providerId="ADAL" clId="{9ED54F38-37D1-4DE4-AF85-385B9714403A}" dt="2023-03-17T00:43:02.157" v="741" actId="20577"/>
          <ac:spMkLst>
            <pc:docMk/>
            <pc:sldMk cId="2095706600" sldId="312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39:22.807" v="707" actId="478"/>
          <ac:picMkLst>
            <pc:docMk/>
            <pc:sldMk cId="2095706600" sldId="312"/>
            <ac:picMk id="3" creationId="{EE9B0FBF-0BB9-26DE-E37A-A36E0A13A515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46:11.280" v="792" actId="1076"/>
        <pc:sldMkLst>
          <pc:docMk/>
          <pc:sldMk cId="1990818733" sldId="313"/>
        </pc:sldMkLst>
        <pc:spChg chg="add mod">
          <ac:chgData name="TAN Mei Yi [Harrisdale Senior High School]" userId="f9f029c9-d743-4d60-9f2c-e74bdec1ab07" providerId="ADAL" clId="{9ED54F38-37D1-4DE4-AF85-385B9714403A}" dt="2023-03-17T00:44:35.785" v="772" actId="14100"/>
          <ac:spMkLst>
            <pc:docMk/>
            <pc:sldMk cId="1990818733" sldId="313"/>
            <ac:spMk id="3" creationId="{2CF3128E-F859-BBA8-FFDF-55D0E7A8D593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7T00:44:42.658" v="775"/>
          <ac:spMkLst>
            <pc:docMk/>
            <pc:sldMk cId="1990818733" sldId="313"/>
            <ac:spMk id="4" creationId="{AAE35493-8C0E-70D0-B239-109D5A1766BD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46:11.280" v="792" actId="1076"/>
          <ac:spMkLst>
            <pc:docMk/>
            <pc:sldMk cId="1990818733" sldId="313"/>
            <ac:spMk id="5" creationId="{C6DD923E-2187-3615-147B-6E8C7781D652}"/>
          </ac:spMkLst>
        </pc:spChg>
        <pc:spChg chg="mod">
          <ac:chgData name="TAN Mei Yi [Harrisdale Senior High School]" userId="f9f029c9-d743-4d60-9f2c-e74bdec1ab07" providerId="ADAL" clId="{9ED54F38-37D1-4DE4-AF85-385B9714403A}" dt="2023-03-17T00:44:08.406" v="757" actId="14100"/>
          <ac:spMkLst>
            <pc:docMk/>
            <pc:sldMk cId="1990818733" sldId="313"/>
            <ac:spMk id="6" creationId="{866A98BA-45EF-44BD-8860-12B28DF98806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7T00:55:27.119" v="853" actId="1076"/>
        <pc:sldMkLst>
          <pc:docMk/>
          <pc:sldMk cId="3094949442" sldId="314"/>
        </pc:sldMkLst>
        <pc:spChg chg="add mod">
          <ac:chgData name="TAN Mei Yi [Harrisdale Senior High School]" userId="f9f029c9-d743-4d60-9f2c-e74bdec1ab07" providerId="ADAL" clId="{9ED54F38-37D1-4DE4-AF85-385B9714403A}" dt="2023-03-17T00:51:00.620" v="822" actId="20577"/>
          <ac:spMkLst>
            <pc:docMk/>
            <pc:sldMk cId="3094949442" sldId="314"/>
            <ac:spMk id="3" creationId="{4E5E615C-5961-3D4C-0B45-0A33A50A5BC0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55:27.119" v="853" actId="1076"/>
          <ac:spMkLst>
            <pc:docMk/>
            <pc:sldMk cId="3094949442" sldId="314"/>
            <ac:spMk id="4" creationId="{BAD09AE1-7C5B-7F8C-6EB2-B00C9D84EC49}"/>
          </ac:spMkLst>
        </pc:spChg>
        <pc:spChg chg="mod">
          <ac:chgData name="TAN Mei Yi [Harrisdale Senior High School]" userId="f9f029c9-d743-4d60-9f2c-e74bdec1ab07" providerId="ADAL" clId="{9ED54F38-37D1-4DE4-AF85-385B9714403A}" dt="2023-03-17T00:48:29.588" v="805" actId="404"/>
          <ac:spMkLst>
            <pc:docMk/>
            <pc:sldMk cId="3094949442" sldId="314"/>
            <ac:spMk id="6" creationId="{866A98BA-45EF-44BD-8860-12B28DF98806}"/>
          </ac:spMkLst>
        </pc:spChg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MeiYi TAN" userId="f9f029c9-d743-4d60-9f2c-e74bdec1ab07" providerId="ADAL" clId="{B400698A-0626-41AC-BE53-F57D5A41F51A}"/>
    <pc:docChg chg="undo custSel addSld delSld modSld">
      <pc:chgData name="MeiYi TAN" userId="f9f029c9-d743-4d60-9f2c-e74bdec1ab07" providerId="ADAL" clId="{B400698A-0626-41AC-BE53-F57D5A41F51A}" dt="2023-03-09T07:28:47.013" v="922" actId="20577"/>
      <pc:docMkLst>
        <pc:docMk/>
      </pc:docMkLst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683791084" sldId="257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3524783768" sldId="25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3019389779" sldId="26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4102982934" sldId="261"/>
        </pc:sldMkLst>
      </pc:sldChg>
      <pc:sldChg chg="modSp modAnim">
        <pc:chgData name="MeiYi TAN" userId="f9f029c9-d743-4d60-9f2c-e74bdec1ab07" providerId="ADAL" clId="{B400698A-0626-41AC-BE53-F57D5A41F51A}" dt="2023-03-09T03:47:33.533" v="312" actId="6549"/>
        <pc:sldMkLst>
          <pc:docMk/>
          <pc:sldMk cId="314037390" sldId="266"/>
        </pc:sldMkLst>
        <pc:spChg chg="mod">
          <ac:chgData name="MeiYi TAN" userId="f9f029c9-d743-4d60-9f2c-e74bdec1ab07" providerId="ADAL" clId="{B400698A-0626-41AC-BE53-F57D5A41F51A}" dt="2023-03-09T03:47:33.533" v="312" actId="6549"/>
          <ac:spMkLst>
            <pc:docMk/>
            <pc:sldMk cId="314037390" sldId="266"/>
            <ac:spMk id="3" creationId="{00000000-0000-0000-0000-000000000000}"/>
          </ac:spMkLst>
        </pc:spChg>
      </pc:sldChg>
      <pc:sldChg chg="modSp mod">
        <pc:chgData name="MeiYi TAN" userId="f9f029c9-d743-4d60-9f2c-e74bdec1ab07" providerId="ADAL" clId="{B400698A-0626-41AC-BE53-F57D5A41F51A}" dt="2023-03-09T07:28:47.013" v="922" actId="20577"/>
        <pc:sldMkLst>
          <pc:docMk/>
          <pc:sldMk cId="3000480193" sldId="288"/>
        </pc:sldMkLst>
        <pc:spChg chg="mod">
          <ac:chgData name="MeiYi TAN" userId="f9f029c9-d743-4d60-9f2c-e74bdec1ab07" providerId="ADAL" clId="{B400698A-0626-41AC-BE53-F57D5A41F51A}" dt="2023-03-09T07:28:47.013" v="92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 delAnim modAnim">
        <pc:chgData name="MeiYi TAN" userId="f9f029c9-d743-4d60-9f2c-e74bdec1ab07" providerId="ADAL" clId="{B400698A-0626-41AC-BE53-F57D5A41F51A}" dt="2023-03-09T03:55:23.485" v="411" actId="20577"/>
        <pc:sldMkLst>
          <pc:docMk/>
          <pc:sldMk cId="1941661573" sldId="295"/>
        </pc:sldMkLst>
        <pc:spChg chg="mod">
          <ac:chgData name="MeiYi TAN" userId="f9f029c9-d743-4d60-9f2c-e74bdec1ab07" providerId="ADAL" clId="{B400698A-0626-41AC-BE53-F57D5A41F51A}" dt="2023-03-09T03:43:42.541" v="258" actId="1076"/>
          <ac:spMkLst>
            <pc:docMk/>
            <pc:sldMk cId="1941661573" sldId="295"/>
            <ac:spMk id="2" creationId="{4321536B-C668-1A21-E495-390986A5A864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MeiYi TAN" userId="f9f029c9-d743-4d60-9f2c-e74bdec1ab07" providerId="ADAL" clId="{B400698A-0626-41AC-BE53-F57D5A41F51A}" dt="2023-03-09T03:45:18.413" v="271" actId="20577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MeiYi TAN" userId="f9f029c9-d743-4d60-9f2c-e74bdec1ab07" providerId="ADAL" clId="{B400698A-0626-41AC-BE53-F57D5A41F51A}" dt="2023-03-09T03:43:44.857" v="259" actId="1076"/>
          <ac:spMkLst>
            <pc:docMk/>
            <pc:sldMk cId="1941661573" sldId="295"/>
            <ac:spMk id="6" creationId="{CA6ED532-339A-4640-9086-94C725EECA07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7" creationId="{DE545977-54A1-3404-5E44-661583C6B90D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8" creationId="{42F71555-C829-70D0-DC57-EA1EED61977F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9" creationId="{F2FB7520-1471-F013-9F56-CD069C9E4409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0" creationId="{D0857F26-874C-E317-C687-37BC926D04A4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1" creationId="{4DFFCFCF-E58C-D232-BC03-5AC4A4A385F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2" creationId="{CEC5041B-D6CE-7038-B05F-1E7C0EBB757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3" creationId="{2A7CE27F-75A2-ED76-461D-86066867D7A6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4" creationId="{1416E678-6943-FFDC-3B9D-40B919EE4513}"/>
          </ac:spMkLst>
        </pc:spChg>
        <pc:spChg chg="add mod">
          <ac:chgData name="MeiYi TAN" userId="f9f029c9-d743-4d60-9f2c-e74bdec1ab07" providerId="ADAL" clId="{B400698A-0626-41AC-BE53-F57D5A41F51A}" dt="2023-03-09T03:51:16.932" v="388" actId="20577"/>
          <ac:spMkLst>
            <pc:docMk/>
            <pc:sldMk cId="1941661573" sldId="295"/>
            <ac:spMk id="25" creationId="{4A1D5A6F-8119-3EB2-564E-0934F0CC71CD}"/>
          </ac:spMkLst>
        </pc:spChg>
        <pc:spChg chg="add del mod">
          <ac:chgData name="MeiYi TAN" userId="f9f029c9-d743-4d60-9f2c-e74bdec1ab07" providerId="ADAL" clId="{B400698A-0626-41AC-BE53-F57D5A41F51A}" dt="2023-03-09T03:48:53.739" v="320" actId="478"/>
          <ac:spMkLst>
            <pc:docMk/>
            <pc:sldMk cId="1941661573" sldId="295"/>
            <ac:spMk id="26" creationId="{0DA9A90F-5D55-C1C2-9680-4E456C56D54C}"/>
          </ac:spMkLst>
        </pc:spChg>
        <pc:spChg chg="add mod">
          <ac:chgData name="MeiYi TAN" userId="f9f029c9-d743-4d60-9f2c-e74bdec1ab07" providerId="ADAL" clId="{B400698A-0626-41AC-BE53-F57D5A41F51A}" dt="2023-03-09T03:51:21.989" v="389" actId="1076"/>
          <ac:spMkLst>
            <pc:docMk/>
            <pc:sldMk cId="1941661573" sldId="295"/>
            <ac:spMk id="27" creationId="{2BB1C1A9-E345-9A4D-B313-CA9C0411BD98}"/>
          </ac:spMkLst>
        </pc:spChg>
        <pc:spChg chg="add mod">
          <ac:chgData name="MeiYi TAN" userId="f9f029c9-d743-4d60-9f2c-e74bdec1ab07" providerId="ADAL" clId="{B400698A-0626-41AC-BE53-F57D5A41F51A}" dt="2023-03-09T03:51:00.090" v="384" actId="20577"/>
          <ac:spMkLst>
            <pc:docMk/>
            <pc:sldMk cId="1941661573" sldId="295"/>
            <ac:spMk id="28" creationId="{7AA57CA2-E5C1-C7EE-C2E7-6F4E296399E5}"/>
          </ac:spMkLst>
        </pc:spChg>
        <pc:spChg chg="add mod">
          <ac:chgData name="MeiYi TAN" userId="f9f029c9-d743-4d60-9f2c-e74bdec1ab07" providerId="ADAL" clId="{B400698A-0626-41AC-BE53-F57D5A41F51A}" dt="2023-03-09T03:52:02.505" v="406" actId="20577"/>
          <ac:spMkLst>
            <pc:docMk/>
            <pc:sldMk cId="1941661573" sldId="295"/>
            <ac:spMk id="29" creationId="{5558A326-1553-DA2E-20B0-C48A2D43A2E2}"/>
          </ac:spMkLst>
        </pc:spChg>
        <pc:spChg chg="add mod">
          <ac:chgData name="MeiYi TAN" userId="f9f029c9-d743-4d60-9f2c-e74bdec1ab07" providerId="ADAL" clId="{B400698A-0626-41AC-BE53-F57D5A41F51A}" dt="2023-03-09T03:55:23.485" v="411" actId="20577"/>
          <ac:spMkLst>
            <pc:docMk/>
            <pc:sldMk cId="1941661573" sldId="295"/>
            <ac:spMk id="30" creationId="{94C8E19C-911B-0E6B-083B-FEED36F318FB}"/>
          </ac:spMkLst>
        </pc:spChg>
        <pc:picChg chg="add del">
          <ac:chgData name="MeiYi TAN" userId="f9f029c9-d743-4d60-9f2c-e74bdec1ab07" providerId="ADAL" clId="{B400698A-0626-41AC-BE53-F57D5A41F51A}" dt="2023-03-09T03:36:38.876" v="189" actId="22"/>
          <ac:picMkLst>
            <pc:docMk/>
            <pc:sldMk cId="1941661573" sldId="295"/>
            <ac:picMk id="16" creationId="{7CD7F6F5-2607-8FA5-48D1-478AA00C327F}"/>
          </ac:picMkLst>
        </pc:picChg>
        <pc:picChg chg="add mod">
          <ac:chgData name="MeiYi TAN" userId="f9f029c9-d743-4d60-9f2c-e74bdec1ab07" providerId="ADAL" clId="{B400698A-0626-41AC-BE53-F57D5A41F51A}" dt="2023-03-09T03:43:46.002" v="260" actId="1076"/>
          <ac:picMkLst>
            <pc:docMk/>
            <pc:sldMk cId="1941661573" sldId="295"/>
            <ac:picMk id="18" creationId="{66511BBE-9DE4-7DA2-2AA3-5AEB5F7F157F}"/>
          </ac:picMkLst>
        </pc:picChg>
        <pc:picChg chg="add del mod">
          <ac:chgData name="MeiYi TAN" userId="f9f029c9-d743-4d60-9f2c-e74bdec1ab07" providerId="ADAL" clId="{B400698A-0626-41AC-BE53-F57D5A41F51A}" dt="2023-03-09T03:41:31.610" v="251" actId="478"/>
          <ac:picMkLst>
            <pc:docMk/>
            <pc:sldMk cId="1941661573" sldId="295"/>
            <ac:picMk id="19" creationId="{7ECA682E-15EB-A76B-7D18-94D09E77C487}"/>
          </ac:picMkLst>
        </pc:picChg>
        <pc:picChg chg="add mod">
          <ac:chgData name="MeiYi TAN" userId="f9f029c9-d743-4d60-9f2c-e74bdec1ab07" providerId="ADAL" clId="{B400698A-0626-41AC-BE53-F57D5A41F51A}" dt="2023-03-09T03:43:39.871" v="257" actId="1076"/>
          <ac:picMkLst>
            <pc:docMk/>
            <pc:sldMk cId="1941661573" sldId="295"/>
            <ac:picMk id="20" creationId="{70997540-4202-3F70-C2B4-BDA42EAC3FA5}"/>
          </ac:picMkLst>
        </pc:picChg>
        <pc:picChg chg="add del mod">
          <ac:chgData name="MeiYi TAN" userId="f9f029c9-d743-4d60-9f2c-e74bdec1ab07" providerId="ADAL" clId="{B400698A-0626-41AC-BE53-F57D5A41F51A}" dt="2023-03-09T03:45:20.824" v="272" actId="478"/>
          <ac:picMkLst>
            <pc:docMk/>
            <pc:sldMk cId="1941661573" sldId="295"/>
            <ac:picMk id="22" creationId="{F98AA521-99E9-B62E-10DE-1373572AFB99}"/>
          </ac:picMkLst>
        </pc:picChg>
        <pc:picChg chg="add mod">
          <ac:chgData name="MeiYi TAN" userId="f9f029c9-d743-4d60-9f2c-e74bdec1ab07" providerId="ADAL" clId="{B400698A-0626-41AC-BE53-F57D5A41F51A}" dt="2023-03-09T03:55:17.803" v="407" actId="1076"/>
          <ac:picMkLst>
            <pc:docMk/>
            <pc:sldMk cId="1941661573" sldId="295"/>
            <ac:picMk id="24" creationId="{4E4C078C-D5FE-C53B-9DFE-6BE3BA6BA5B6}"/>
          </ac:picMkLst>
        </pc:picChg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191237462" sldId="29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92472590" sldId="30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4611452" sldId="301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25934215" sldId="302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747611421" sldId="307"/>
        </pc:sldMkLst>
      </pc:sldChg>
      <pc:sldChg chg="addSp delSp modSp add mod delAnim modAnim">
        <pc:chgData name="MeiYi TAN" userId="f9f029c9-d743-4d60-9f2c-e74bdec1ab07" providerId="ADAL" clId="{B400698A-0626-41AC-BE53-F57D5A41F51A}" dt="2023-03-09T07:28:09.307" v="905"/>
        <pc:sldMkLst>
          <pc:docMk/>
          <pc:sldMk cId="1339311323" sldId="307"/>
        </pc:sldMkLst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" creationId="{4321536B-C668-1A21-E495-390986A5A864}"/>
          </ac:spMkLst>
        </pc:spChg>
        <pc:spChg chg="add mod">
          <ac:chgData name="MeiYi TAN" userId="f9f029c9-d743-4d60-9f2c-e74bdec1ab07" providerId="ADAL" clId="{B400698A-0626-41AC-BE53-F57D5A41F51A}" dt="2023-03-09T07:19:32.347" v="753" actId="20577"/>
          <ac:spMkLst>
            <pc:docMk/>
            <pc:sldMk cId="1339311323" sldId="307"/>
            <ac:spMk id="3" creationId="{8C1320CD-302F-4D59-DDFA-05518E31419A}"/>
          </ac:spMkLst>
        </pc:spChg>
        <pc:spChg chg="mod">
          <ac:chgData name="MeiYi TAN" userId="f9f029c9-d743-4d60-9f2c-e74bdec1ab07" providerId="ADAL" clId="{B400698A-0626-41AC-BE53-F57D5A41F51A}" dt="2023-03-09T07:16:33.824" v="665"/>
          <ac:spMkLst>
            <pc:docMk/>
            <pc:sldMk cId="1339311323" sldId="307"/>
            <ac:spMk id="5" creationId="{4A2F2FD7-C7C4-4519-81DC-FB386E3E2427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6" creationId="{CA6ED532-339A-4640-9086-94C725EECA07}"/>
          </ac:spMkLst>
        </pc:spChg>
        <pc:spChg chg="add mod">
          <ac:chgData name="MeiYi TAN" userId="f9f029c9-d743-4d60-9f2c-e74bdec1ab07" providerId="ADAL" clId="{B400698A-0626-41AC-BE53-F57D5A41F51A}" dt="2023-03-09T07:17:01.544" v="701" actId="1076"/>
          <ac:spMkLst>
            <pc:docMk/>
            <pc:sldMk cId="1339311323" sldId="307"/>
            <ac:spMk id="7" creationId="{1AD4C0A4-3726-C967-6575-7F698A203F15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8" creationId="{E5746885-1C77-DA68-9FB9-FB233D972FA7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9" creationId="{C800767E-1EFB-7C9D-E3EC-F5ABB2AD7FB4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10" creationId="{1424E87B-5B9D-5BEA-613D-F53F998C5CCA}"/>
          </ac:spMkLst>
        </pc:spChg>
        <pc:spChg chg="add del mod">
          <ac:chgData name="MeiYi TAN" userId="f9f029c9-d743-4d60-9f2c-e74bdec1ab07" providerId="ADAL" clId="{B400698A-0626-41AC-BE53-F57D5A41F51A}" dt="2023-03-09T07:16:41.099" v="666" actId="478"/>
          <ac:spMkLst>
            <pc:docMk/>
            <pc:sldMk cId="1339311323" sldId="307"/>
            <ac:spMk id="11" creationId="{A66BAA32-A67D-5C1B-454C-3FF99A314FDC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5" creationId="{4A1D5A6F-8119-3EB2-564E-0934F0CC71CD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7" creationId="{2BB1C1A9-E345-9A4D-B313-CA9C0411BD98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8" creationId="{7AA57CA2-E5C1-C7EE-C2E7-6F4E296399E5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9" creationId="{5558A326-1553-DA2E-20B0-C48A2D43A2E2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30" creationId="{94C8E19C-911B-0E6B-083B-FEED36F318FB}"/>
          </ac:spMkLst>
        </pc:spChg>
        <pc:spChg chg="add mod">
          <ac:chgData name="MeiYi TAN" userId="f9f029c9-d743-4d60-9f2c-e74bdec1ab07" providerId="ADAL" clId="{B400698A-0626-41AC-BE53-F57D5A41F51A}" dt="2023-03-09T07:22:36.776" v="849" actId="1076"/>
          <ac:spMkLst>
            <pc:docMk/>
            <pc:sldMk cId="1339311323" sldId="307"/>
            <ac:spMk id="39" creationId="{EDA9781F-DED0-DB37-0EC0-0E745C502E3A}"/>
          </ac:spMkLst>
        </pc:spChg>
        <pc:spChg chg="add mod">
          <ac:chgData name="MeiYi TAN" userId="f9f029c9-d743-4d60-9f2c-e74bdec1ab07" providerId="ADAL" clId="{B400698A-0626-41AC-BE53-F57D5A41F51A}" dt="2023-03-09T07:22:40.763" v="850" actId="1076"/>
          <ac:spMkLst>
            <pc:docMk/>
            <pc:sldMk cId="1339311323" sldId="307"/>
            <ac:spMk id="42" creationId="{22E313E3-7245-2FBC-8F82-EBCF430ABC4E}"/>
          </ac:spMkLst>
        </pc:spChg>
        <pc:spChg chg="add mod">
          <ac:chgData name="MeiYi TAN" userId="f9f029c9-d743-4d60-9f2c-e74bdec1ab07" providerId="ADAL" clId="{B400698A-0626-41AC-BE53-F57D5A41F51A}" dt="2023-03-09T07:22:45.057" v="851" actId="1076"/>
          <ac:spMkLst>
            <pc:docMk/>
            <pc:sldMk cId="1339311323" sldId="307"/>
            <ac:spMk id="43" creationId="{058204B9-9C65-E3D5-CCF4-6612DAAD45AB}"/>
          </ac:spMkLst>
        </pc:spChg>
        <pc:spChg chg="add del mod">
          <ac:chgData name="MeiYi TAN" userId="f9f029c9-d743-4d60-9f2c-e74bdec1ab07" providerId="ADAL" clId="{B400698A-0626-41AC-BE53-F57D5A41F51A}" dt="2023-03-09T07:22:13.749" v="833" actId="478"/>
          <ac:spMkLst>
            <pc:docMk/>
            <pc:sldMk cId="1339311323" sldId="307"/>
            <ac:spMk id="44" creationId="{27FF9CC5-DAC2-23FD-89BC-12210730B717}"/>
          </ac:spMkLst>
        </pc:spChg>
        <pc:spChg chg="add mod">
          <ac:chgData name="MeiYi TAN" userId="f9f029c9-d743-4d60-9f2c-e74bdec1ab07" providerId="ADAL" clId="{B400698A-0626-41AC-BE53-F57D5A41F51A}" dt="2023-03-09T07:22:49.061" v="852" actId="1076"/>
          <ac:spMkLst>
            <pc:docMk/>
            <pc:sldMk cId="1339311323" sldId="307"/>
            <ac:spMk id="45" creationId="{08BD3EA4-E44E-C959-28C9-48213B938FFC}"/>
          </ac:spMkLst>
        </pc:spChg>
        <pc:spChg chg="add mod">
          <ac:chgData name="MeiYi TAN" userId="f9f029c9-d743-4d60-9f2c-e74bdec1ab07" providerId="ADAL" clId="{B400698A-0626-41AC-BE53-F57D5A41F51A}" dt="2023-03-09T07:23:41.375" v="895" actId="20577"/>
          <ac:spMkLst>
            <pc:docMk/>
            <pc:sldMk cId="1339311323" sldId="307"/>
            <ac:spMk id="46" creationId="{5534D830-E4E8-0794-C516-A992FFE69404}"/>
          </ac:spMkLst>
        </pc:spChg>
        <pc:spChg chg="add mod">
          <ac:chgData name="MeiYi TAN" userId="f9f029c9-d743-4d60-9f2c-e74bdec1ab07" providerId="ADAL" clId="{B400698A-0626-41AC-BE53-F57D5A41F51A}" dt="2023-03-09T07:23:57.951" v="899" actId="20577"/>
          <ac:spMkLst>
            <pc:docMk/>
            <pc:sldMk cId="1339311323" sldId="307"/>
            <ac:spMk id="47" creationId="{D25BE818-7B26-70D6-8756-8EDCF59B7A51}"/>
          </ac:spMkLst>
        </pc:spChg>
        <pc:grpChg chg="del mod">
          <ac:chgData name="MeiYi TAN" userId="f9f029c9-d743-4d60-9f2c-e74bdec1ab07" providerId="ADAL" clId="{B400698A-0626-41AC-BE53-F57D5A41F51A}" dt="2023-03-09T07:17:14.126" v="708"/>
          <ac:grpSpMkLst>
            <pc:docMk/>
            <pc:sldMk cId="1339311323" sldId="307"/>
            <ac:grpSpMk id="15" creationId="{B2044CCE-6499-57BF-E92B-70D0B55777EB}"/>
          </ac:grpSpMkLst>
        </pc:grpChg>
        <pc:grpChg chg="del mod">
          <ac:chgData name="MeiYi TAN" userId="f9f029c9-d743-4d60-9f2c-e74bdec1ab07" providerId="ADAL" clId="{B400698A-0626-41AC-BE53-F57D5A41F51A}" dt="2023-03-09T07:17:22.084" v="710"/>
          <ac:grpSpMkLst>
            <pc:docMk/>
            <pc:sldMk cId="1339311323" sldId="307"/>
            <ac:grpSpMk id="17" creationId="{CAE81AD9-CEF6-4C0E-8243-5769B2F52ADA}"/>
          </ac:grpSpMkLst>
        </pc:grpChg>
        <pc:grpChg chg="del mod">
          <ac:chgData name="MeiYi TAN" userId="f9f029c9-d743-4d60-9f2c-e74bdec1ab07" providerId="ADAL" clId="{B400698A-0626-41AC-BE53-F57D5A41F51A}" dt="2023-03-09T07:17:25.636" v="714"/>
          <ac:grpSpMkLst>
            <pc:docMk/>
            <pc:sldMk cId="1339311323" sldId="307"/>
            <ac:grpSpMk id="21" creationId="{3D271150-1C61-3595-3612-9B0D1A928E1C}"/>
          </ac:grpSpMkLst>
        </pc:grpChg>
        <pc:grpChg chg="mod">
          <ac:chgData name="MeiYi TAN" userId="f9f029c9-d743-4d60-9f2c-e74bdec1ab07" providerId="ADAL" clId="{B400698A-0626-41AC-BE53-F57D5A41F51A}" dt="2023-03-09T07:19:22.264" v="747"/>
          <ac:grpSpMkLst>
            <pc:docMk/>
            <pc:sldMk cId="1339311323" sldId="307"/>
            <ac:grpSpMk id="31" creationId="{333534AC-640A-92DB-76E6-4EE7A932A287}"/>
          </ac:grpSpMkLst>
        </pc:grpChg>
        <pc:grpChg chg="mod">
          <ac:chgData name="MeiYi TAN" userId="f9f029c9-d743-4d60-9f2c-e74bdec1ab07" providerId="ADAL" clId="{B400698A-0626-41AC-BE53-F57D5A41F51A}" dt="2023-03-09T07:18:18.690" v="722"/>
          <ac:grpSpMkLst>
            <pc:docMk/>
            <pc:sldMk cId="1339311323" sldId="307"/>
            <ac:grpSpMk id="38" creationId="{D003FC01-64CB-BC76-D329-53B6BFFC0AD4}"/>
          </ac:grpSpMkLst>
        </pc:grp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18" creationId="{66511BBE-9DE4-7DA2-2AA3-5AEB5F7F157F}"/>
          </ac:picMkLst>
        </pc:pic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20" creationId="{70997540-4202-3F70-C2B4-BDA42EAC3FA5}"/>
          </ac:picMkLst>
        </pc:picChg>
        <pc:picChg chg="del">
          <ac:chgData name="MeiYi TAN" userId="f9f029c9-d743-4d60-9f2c-e74bdec1ab07" providerId="ADAL" clId="{B400698A-0626-41AC-BE53-F57D5A41F51A}" dt="2023-03-09T03:56:12.767" v="414" actId="478"/>
          <ac:picMkLst>
            <pc:docMk/>
            <pc:sldMk cId="1339311323" sldId="307"/>
            <ac:picMk id="24" creationId="{4E4C078C-D5FE-C53B-9DFE-6BE3BA6BA5B6}"/>
          </ac:picMkLst>
        </pc:picChg>
        <pc:picChg chg="add del mod">
          <ac:chgData name="MeiYi TAN" userId="f9f029c9-d743-4d60-9f2c-e74bdec1ab07" providerId="ADAL" clId="{B400698A-0626-41AC-BE53-F57D5A41F51A}" dt="2023-03-09T07:26:38.695" v="901" actId="478"/>
          <ac:picMkLst>
            <pc:docMk/>
            <pc:sldMk cId="1339311323" sldId="307"/>
            <ac:picMk id="48" creationId="{8BC25C37-5942-C768-9F0A-88C764A2CC98}"/>
          </ac:picMkLst>
        </pc:picChg>
        <pc:picChg chg="add mod">
          <ac:chgData name="MeiYi TAN" userId="f9f029c9-d743-4d60-9f2c-e74bdec1ab07" providerId="ADAL" clId="{B400698A-0626-41AC-BE53-F57D5A41F51A}" dt="2023-03-09T07:28:04.831" v="903" actId="1076"/>
          <ac:picMkLst>
            <pc:docMk/>
            <pc:sldMk cId="1339311323" sldId="307"/>
            <ac:picMk id="49" creationId="{4505A665-CFB7-EECB-0BAF-8A5A8920CBB0}"/>
          </ac:picMkLst>
        </pc:pic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2" creationId="{B24A8771-5213-807E-BC10-353F82CEC7F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3" creationId="{7ED1B46B-568B-A93D-9696-DA502A7AA94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4" creationId="{CB3AA805-5B19-FC09-0B7D-68E915471FB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6" creationId="{15AC7CA2-D0E6-58DA-4434-F2C1565278FF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9" creationId="{8CD70E2C-43BB-8EA3-C1BB-91C4E3FCAF1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2" creationId="{79210E85-E0AB-B42E-D004-10E80CAE23E3}"/>
          </ac:inkMkLst>
        </pc:inkChg>
        <pc:inkChg chg="add del mod">
          <ac:chgData name="MeiYi TAN" userId="f9f029c9-d743-4d60-9f2c-e74bdec1ab07" providerId="ADAL" clId="{B400698A-0626-41AC-BE53-F57D5A41F51A}" dt="2023-03-09T07:19:21.668" v="746"/>
          <ac:inkMkLst>
            <pc:docMk/>
            <pc:sldMk cId="1339311323" sldId="307"/>
            <ac:inkMk id="23" creationId="{1BF1267F-47A1-2725-8400-B09C18545F8A}"/>
          </ac:inkMkLst>
        </pc:inkChg>
        <pc:inkChg chg="add del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6" creationId="{DA051099-1DEF-6E55-E5AF-41B9AE5AC8AF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2" creationId="{C20CF634-DD27-A1D0-5077-57F74C8B041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3" creationId="{1DF4B2EC-DFDC-BEFA-E01D-BDE4C163FB55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4" creationId="{84422B51-1E8B-7D83-059F-E39C3455736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5" creationId="{593A9FF9-CECC-2496-F133-B6EA1D3438B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6" creationId="{3904DB1A-C7E8-A7B8-7CF2-5F291632DD2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7" creationId="{A82B3359-CBAD-336C-1217-CFF681F91C4B}"/>
          </ac:inkMkLst>
        </pc:inkChg>
        <pc:inkChg chg="add">
          <ac:chgData name="MeiYi TAN" userId="f9f029c9-d743-4d60-9f2c-e74bdec1ab07" providerId="ADAL" clId="{B400698A-0626-41AC-BE53-F57D5A41F51A}" dt="2023-03-09T07:19:23.878" v="748" actId="9405"/>
          <ac:inkMkLst>
            <pc:docMk/>
            <pc:sldMk cId="1339311323" sldId="307"/>
            <ac:inkMk id="40" creationId="{74E43FF3-F9BA-547B-D3E6-940B39B92AE0}"/>
          </ac:inkMkLst>
        </pc:inkChg>
        <pc:inkChg chg="add">
          <ac:chgData name="MeiYi TAN" userId="f9f029c9-d743-4d60-9f2c-e74bdec1ab07" providerId="ADAL" clId="{B400698A-0626-41AC-BE53-F57D5A41F51A}" dt="2023-03-09T07:19:24.608" v="749" actId="9405"/>
          <ac:inkMkLst>
            <pc:docMk/>
            <pc:sldMk cId="1339311323" sldId="307"/>
            <ac:inkMk id="41" creationId="{8A42D096-4483-3123-74B6-C41403F90681}"/>
          </ac:inkMkLst>
        </pc:inkChg>
      </pc:sldChg>
    </pc:docChg>
  </pc:docChgLst>
  <pc:docChgLst>
    <pc:chgData name="TAN Mei Yi [Harrisdale Senior High School]" userId="f9f029c9-d743-4d60-9f2c-e74bdec1ab07" providerId="ADAL" clId="{7F989601-9CE3-4F11-BF66-ACE0AA54CB78}"/>
    <pc:docChg chg="undo custSel addSld delSld modSld sldOrd">
      <pc:chgData name="TAN Mei Yi [Harrisdale Senior High School]" userId="f9f029c9-d743-4d60-9f2c-e74bdec1ab07" providerId="ADAL" clId="{7F989601-9CE3-4F11-BF66-ACE0AA54CB78}" dt="2023-03-24T03:01:04.002" v="622" actId="14100"/>
      <pc:docMkLst>
        <pc:docMk/>
      </pc:docMkLst>
      <pc:sldChg chg="modSp">
        <pc:chgData name="TAN Mei Yi [Harrisdale Senior High School]" userId="f9f029c9-d743-4d60-9f2c-e74bdec1ab07" providerId="ADAL" clId="{7F989601-9CE3-4F11-BF66-ACE0AA54CB78}" dt="2023-03-24T02:41:07.786" v="71" actId="113"/>
        <pc:sldMkLst>
          <pc:docMk/>
          <pc:sldMk cId="3240852924" sldId="261"/>
        </pc:sldMkLst>
        <pc:spChg chg="mod">
          <ac:chgData name="TAN Mei Yi [Harrisdale Senior High School]" userId="f9f029c9-d743-4d60-9f2c-e74bdec1ab07" providerId="ADAL" clId="{7F989601-9CE3-4F11-BF66-ACE0AA54CB78}" dt="2023-03-24T02:41:07.786" v="71" actId="113"/>
          <ac:spMkLst>
            <pc:docMk/>
            <pc:sldMk cId="3240852924" sldId="261"/>
            <ac:spMk id="9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919956621" sldId="262"/>
        </pc:sldMkLst>
      </pc:sldChg>
      <pc:sldChg chg="modSp add del modAnim">
        <pc:chgData name="TAN Mei Yi [Harrisdale Senior High School]" userId="f9f029c9-d743-4d60-9f2c-e74bdec1ab07" providerId="ADAL" clId="{7F989601-9CE3-4F11-BF66-ACE0AA54CB78}" dt="2023-03-24T02:39:13.468" v="15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7F989601-9CE3-4F11-BF66-ACE0AA54CB78}" dt="2023-03-24T02:39:04.702" v="12" actId="207"/>
          <ac:spMkLst>
            <pc:docMk/>
            <pc:sldMk cId="829320255" sldId="265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2203080594" sldId="267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258261986" sldId="269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16.417" v="89" actId="207"/>
        <pc:sldMkLst>
          <pc:docMk/>
          <pc:sldMk cId="72819990" sldId="285"/>
        </pc:sldMkLst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6" creationId="{214B317D-2B55-4A94-98E1-34D9D65E44AB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7" creationId="{D32FB993-4192-4145-9212-E3C9CA59FE1F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8" creationId="{9E606933-E1B9-4A25-9755-AEBAC48873F1}"/>
          </ac:spMkLst>
        </pc:spChg>
      </pc:sldChg>
      <pc:sldChg chg="modSp mod">
        <pc:chgData name="TAN Mei Yi [Harrisdale Senior High School]" userId="f9f029c9-d743-4d60-9f2c-e74bdec1ab07" providerId="ADAL" clId="{7F989601-9CE3-4F11-BF66-ACE0AA54CB78}" dt="2023-03-24T02:37:42.929" v="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7F989601-9CE3-4F11-BF66-ACE0AA54CB78}" dt="2023-03-24T02:37:42.929" v="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">
        <pc:chgData name="TAN Mei Yi [Harrisdale Senior High School]" userId="f9f029c9-d743-4d60-9f2c-e74bdec1ab07" providerId="ADAL" clId="{7F989601-9CE3-4F11-BF66-ACE0AA54CB78}" dt="2023-03-24T02:43:07.863" v="96" actId="207"/>
        <pc:sldMkLst>
          <pc:docMk/>
          <pc:sldMk cId="64366166" sldId="289"/>
        </pc:sldMkLst>
        <pc:spChg chg="mod">
          <ac:chgData name="TAN Mei Yi [Harrisdale Senior High School]" userId="f9f029c9-d743-4d60-9f2c-e74bdec1ab07" providerId="ADAL" clId="{7F989601-9CE3-4F11-BF66-ACE0AA54CB78}" dt="2023-03-24T02:43:07.863" v="96" actId="207"/>
          <ac:spMkLst>
            <pc:docMk/>
            <pc:sldMk cId="64366166" sldId="289"/>
            <ac:spMk id="5" creationId="{2C6846CF-6B49-4672-B317-7359FFC734D9}"/>
          </ac:spMkLst>
        </pc:spChg>
      </pc:sldChg>
      <pc:sldChg chg="modSp modAnim">
        <pc:chgData name="TAN Mei Yi [Harrisdale Senior High School]" userId="f9f029c9-d743-4d60-9f2c-e74bdec1ab07" providerId="ADAL" clId="{7F989601-9CE3-4F11-BF66-ACE0AA54CB78}" dt="2023-03-24T02:44:01.437" v="106" actId="207"/>
        <pc:sldMkLst>
          <pc:docMk/>
          <pc:sldMk cId="1267642608" sldId="290"/>
        </pc:sldMkLst>
        <pc:spChg chg="mod">
          <ac:chgData name="TAN Mei Yi [Harrisdale Senior High School]" userId="f9f029c9-d743-4d60-9f2c-e74bdec1ab07" providerId="ADAL" clId="{7F989601-9CE3-4F11-BF66-ACE0AA54CB78}" dt="2023-03-24T02:43:55.146" v="104" actId="207"/>
          <ac:spMkLst>
            <pc:docMk/>
            <pc:sldMk cId="1267642608" sldId="290"/>
            <ac:spMk id="3" creationId="{EB70BCB4-AE4D-4891-BF09-3D06C8A302D3}"/>
          </ac:spMkLst>
        </pc:spChg>
        <pc:spChg chg="mod">
          <ac:chgData name="TAN Mei Yi [Harrisdale Senior High School]" userId="f9f029c9-d743-4d60-9f2c-e74bdec1ab07" providerId="ADAL" clId="{7F989601-9CE3-4F11-BF66-ACE0AA54CB78}" dt="2023-03-24T02:43:49.343" v="102" actId="207"/>
          <ac:spMkLst>
            <pc:docMk/>
            <pc:sldMk cId="1267642608" sldId="290"/>
            <ac:spMk id="5" creationId="{2C6846CF-6B49-4672-B317-7359FFC734D9}"/>
          </ac:spMkLst>
        </pc:spChg>
        <pc:spChg chg="mod">
          <ac:chgData name="TAN Mei Yi [Harrisdale Senior High School]" userId="f9f029c9-d743-4d60-9f2c-e74bdec1ab07" providerId="ADAL" clId="{7F989601-9CE3-4F11-BF66-ACE0AA54CB78}" dt="2023-03-24T02:44:01.437" v="106" actId="207"/>
          <ac:spMkLst>
            <pc:docMk/>
            <pc:sldMk cId="1267642608" sldId="290"/>
            <ac:spMk id="7" creationId="{0C4FB0F1-15AB-4161-846B-7BA2A834937B}"/>
          </ac:spMkLst>
        </pc:spChg>
        <pc:graphicFrameChg chg="mod">
          <ac:chgData name="TAN Mei Yi [Harrisdale Senior High School]" userId="f9f029c9-d743-4d60-9f2c-e74bdec1ab07" providerId="ADAL" clId="{7F989601-9CE3-4F11-BF66-ACE0AA54CB78}" dt="2023-03-24T02:43:36.426" v="101" actId="207"/>
          <ac:graphicFrameMkLst>
            <pc:docMk/>
            <pc:sldMk cId="1267642608" sldId="290"/>
            <ac:graphicFrameMk id="6" creationId="{1717D947-CC85-40BE-9539-FF69F3AD74BE}"/>
          </ac:graphicFrameMkLst>
        </pc:graphicFrameChg>
      </pc:sldChg>
      <pc:sldChg chg="modSp modAnim">
        <pc:chgData name="TAN Mei Yi [Harrisdale Senior High School]" userId="f9f029c9-d743-4d60-9f2c-e74bdec1ab07" providerId="ADAL" clId="{7F989601-9CE3-4F11-BF66-ACE0AA54CB78}" dt="2023-03-24T02:44:54.456" v="116" actId="207"/>
        <pc:sldMkLst>
          <pc:docMk/>
          <pc:sldMk cId="2734597158" sldId="291"/>
        </pc:sldMkLst>
        <pc:spChg chg="mod">
          <ac:chgData name="TAN Mei Yi [Harrisdale Senior High School]" userId="f9f029c9-d743-4d60-9f2c-e74bdec1ab07" providerId="ADAL" clId="{7F989601-9CE3-4F11-BF66-ACE0AA54CB78}" dt="2023-03-24T02:44:54.456" v="116" actId="207"/>
          <ac:spMkLst>
            <pc:docMk/>
            <pc:sldMk cId="2734597158" sldId="291"/>
            <ac:spMk id="5" creationId="{2C6846CF-6B49-4672-B317-7359FFC734D9}"/>
          </ac:spMkLst>
        </pc:spChg>
      </pc:sldChg>
      <pc:sldChg chg="add del">
        <pc:chgData name="TAN Mei Yi [Harrisdale Senior High School]" userId="f9f029c9-d743-4d60-9f2c-e74bdec1ab07" providerId="ADAL" clId="{7F989601-9CE3-4F11-BF66-ACE0AA54CB78}" dt="2023-03-24T02:36:47.674" v="5" actId="47"/>
        <pc:sldMkLst>
          <pc:docMk/>
          <pc:sldMk cId="4243988199" sldId="293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3456251725" sldId="294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1230942062" sldId="295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539773210" sldId="306"/>
        </pc:sldMkLst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240092391" sldId="308"/>
        </pc:sldMkLst>
      </pc:sldChg>
      <pc:sldChg chg="add del">
        <pc:chgData name="TAN Mei Yi [Harrisdale Senior High School]" userId="f9f029c9-d743-4d60-9f2c-e74bdec1ab07" providerId="ADAL" clId="{7F989601-9CE3-4F11-BF66-ACE0AA54CB78}" dt="2023-03-24T02:36:32.499" v="1" actId="47"/>
        <pc:sldMkLst>
          <pc:docMk/>
          <pc:sldMk cId="4041022850" sldId="309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591745041" sldId="310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01.907" v="87" actId="20577"/>
        <pc:sldMkLst>
          <pc:docMk/>
          <pc:sldMk cId="176469213" sldId="311"/>
        </pc:sldMkLst>
        <pc:spChg chg="mod">
          <ac:chgData name="TAN Mei Yi [Harrisdale Senior High School]" userId="f9f029c9-d743-4d60-9f2c-e74bdec1ab07" providerId="ADAL" clId="{7F989601-9CE3-4F11-BF66-ACE0AA54CB78}" dt="2023-03-24T02:42:01.907" v="87" actId="20577"/>
          <ac:spMkLst>
            <pc:docMk/>
            <pc:sldMk cId="176469213" sldId="311"/>
            <ac:spMk id="3" creationId="{B03C6751-BD41-48DD-937C-9825BA6CA526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6" creationId="{1D986D24-23EE-414D-B144-FEB57BC2BC0E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7" creationId="{2C063F62-9578-4A67-A77A-2CAA05E89FE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8" creationId="{AFF2FC01-A1E5-4BAF-8099-72A4DE9566C3}"/>
          </ac:spMkLst>
        </pc:spChg>
      </pc:sldChg>
      <pc:sldChg chg="modSp">
        <pc:chgData name="TAN Mei Yi [Harrisdale Senior High School]" userId="f9f029c9-d743-4d60-9f2c-e74bdec1ab07" providerId="ADAL" clId="{7F989601-9CE3-4F11-BF66-ACE0AA54CB78}" dt="2023-03-24T02:42:23.292" v="90" actId="113"/>
        <pc:sldMkLst>
          <pc:docMk/>
          <pc:sldMk cId="224559464" sldId="312"/>
        </pc:sldMkLst>
        <pc:spChg chg="mod">
          <ac:chgData name="TAN Mei Yi [Harrisdale Senior High School]" userId="f9f029c9-d743-4d60-9f2c-e74bdec1ab07" providerId="ADAL" clId="{7F989601-9CE3-4F11-BF66-ACE0AA54CB78}" dt="2023-03-24T02:42:23.292" v="90" actId="113"/>
          <ac:spMkLst>
            <pc:docMk/>
            <pc:sldMk cId="224559464" sldId="312"/>
            <ac:spMk id="5" creationId="{2C6846CF-6B49-4672-B317-7359FFC734D9}"/>
          </ac:spMkLst>
        </pc:spChg>
      </pc:sldChg>
      <pc:sldChg chg="modSp modAnim">
        <pc:chgData name="TAN Mei Yi [Harrisdale Senior High School]" userId="f9f029c9-d743-4d60-9f2c-e74bdec1ab07" providerId="ADAL" clId="{7F989601-9CE3-4F11-BF66-ACE0AA54CB78}" dt="2023-03-24T02:42:47.797" v="94"/>
        <pc:sldMkLst>
          <pc:docMk/>
          <pc:sldMk cId="3601221498" sldId="313"/>
        </pc:sldMkLst>
        <pc:spChg chg="mod">
          <ac:chgData name="TAN Mei Yi [Harrisdale Senior High School]" userId="f9f029c9-d743-4d60-9f2c-e74bdec1ab07" providerId="ADAL" clId="{7F989601-9CE3-4F11-BF66-ACE0AA54CB78}" dt="2023-03-24T02:42:37.197" v="92" actId="207"/>
          <ac:spMkLst>
            <pc:docMk/>
            <pc:sldMk cId="3601221498" sldId="313"/>
            <ac:spMk id="5" creationId="{2C6846CF-6B49-4672-B317-7359FFC734D9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2:52:30.859" v="292"/>
        <pc:sldMkLst>
          <pc:docMk/>
          <pc:sldMk cId="499756445" sldId="314"/>
        </pc:sldMkLst>
        <pc:spChg chg="add del">
          <ac:chgData name="TAN Mei Yi [Harrisdale Senior High School]" userId="f9f029c9-d743-4d60-9f2c-e74bdec1ab07" providerId="ADAL" clId="{7F989601-9CE3-4F11-BF66-ACE0AA54CB78}" dt="2023-03-24T02:48:44.082" v="120"/>
          <ac:spMkLst>
            <pc:docMk/>
            <pc:sldMk cId="499756445" sldId="314"/>
            <ac:spMk id="3" creationId="{7A0D3224-C9C3-9F59-C5E6-BEC0B726BA9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49:55.505" v="164" actId="1076"/>
          <ac:spMkLst>
            <pc:docMk/>
            <pc:sldMk cId="499756445" sldId="314"/>
            <ac:spMk id="4" creationId="{90B3B782-4CFD-3917-9673-2F1917DA7A1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9:28.882" v="144" actId="14100"/>
          <ac:spMkLst>
            <pc:docMk/>
            <pc:sldMk cId="499756445" sldId="314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09.866" v="189" actId="1076"/>
          <ac:spMkLst>
            <pc:docMk/>
            <pc:sldMk cId="499756445" sldId="314"/>
            <ac:spMk id="6" creationId="{B3C487B5-99FA-EE68-34EC-EBD1B6820EDE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28.064" v="233" actId="1076"/>
          <ac:spMkLst>
            <pc:docMk/>
            <pc:sldMk cId="499756445" sldId="314"/>
            <ac:spMk id="7" creationId="{5E75D362-785B-2871-1846-EF880BDDF4D1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1:18.350" v="269" actId="1076"/>
          <ac:spMkLst>
            <pc:docMk/>
            <pc:sldMk cId="499756445" sldId="314"/>
            <ac:spMk id="8" creationId="{75503CD7-AE6A-0136-4A06-9E9B9F6071CD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3:01:04.002" v="622" actId="14100"/>
        <pc:sldMkLst>
          <pc:docMk/>
          <pc:sldMk cId="1084010488" sldId="315"/>
        </pc:sldMkLst>
        <pc:spChg chg="add mod">
          <ac:chgData name="TAN Mei Yi [Harrisdale Senior High School]" userId="f9f029c9-d743-4d60-9f2c-e74bdec1ab07" providerId="ADAL" clId="{7F989601-9CE3-4F11-BF66-ACE0AA54CB78}" dt="2023-03-24T02:51:51.958" v="284" actId="20577"/>
          <ac:spMkLst>
            <pc:docMk/>
            <pc:sldMk cId="1084010488" sldId="315"/>
            <ac:spMk id="3" creationId="{7F96206C-8E7D-6F54-FA1B-32E62A485F75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3:02.114" v="317" actId="1076"/>
          <ac:spMkLst>
            <pc:docMk/>
            <pc:sldMk cId="1084010488" sldId="315"/>
            <ac:spMk id="4" creationId="{9FBAB736-0DAE-8587-37C4-21FDBEC452C9}"/>
          </ac:spMkLst>
        </pc:spChg>
        <pc:spChg chg="mod">
          <ac:chgData name="TAN Mei Yi [Harrisdale Senior High School]" userId="f9f029c9-d743-4d60-9f2c-e74bdec1ab07" providerId="ADAL" clId="{7F989601-9CE3-4F11-BF66-ACE0AA54CB78}" dt="2023-03-24T02:51:35.377" v="273" actId="1076"/>
          <ac:spMkLst>
            <pc:docMk/>
            <pc:sldMk cId="1084010488" sldId="315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38.509" v="340" actId="1076"/>
          <ac:spMkLst>
            <pc:docMk/>
            <pc:sldMk cId="1084010488" sldId="315"/>
            <ac:spMk id="6" creationId="{6CBAB265-7108-4B8E-E6CF-72994ECDBE9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41.542" v="341" actId="1076"/>
          <ac:spMkLst>
            <pc:docMk/>
            <pc:sldMk cId="1084010488" sldId="315"/>
            <ac:spMk id="7" creationId="{A084C6E8-5E61-1B35-7A2F-93FB29A9EFB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01.870" v="366" actId="20577"/>
          <ac:spMkLst>
            <pc:docMk/>
            <pc:sldMk cId="1084010488" sldId="315"/>
            <ac:spMk id="8" creationId="{73DF4FAD-BFC2-CB4C-8B07-9B1AADFD41F3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46.769" v="399" actId="20577"/>
          <ac:spMkLst>
            <pc:docMk/>
            <pc:sldMk cId="1084010488" sldId="315"/>
            <ac:spMk id="9" creationId="{E66E1C9D-6BBC-1CC4-F661-B4927EE84AFA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9:45.679" v="440" actId="1076"/>
          <ac:spMkLst>
            <pc:docMk/>
            <pc:sldMk cId="1084010488" sldId="315"/>
            <ac:spMk id="10" creationId="{909AD3CA-967B-906B-0F3B-29B29D3F9080}"/>
          </ac:spMkLst>
        </pc:spChg>
        <pc:spChg chg="add del mod">
          <ac:chgData name="TAN Mei Yi [Harrisdale Senior High School]" userId="f9f029c9-d743-4d60-9f2c-e74bdec1ab07" providerId="ADAL" clId="{7F989601-9CE3-4F11-BF66-ACE0AA54CB78}" dt="2023-03-24T02:59:08.040" v="413"/>
          <ac:spMkLst>
            <pc:docMk/>
            <pc:sldMk cId="1084010488" sldId="315"/>
            <ac:spMk id="11" creationId="{1561A449-351A-0C6C-093E-6A4EA97892DB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0:19.283" v="503" actId="1076"/>
          <ac:spMkLst>
            <pc:docMk/>
            <pc:sldMk cId="1084010488" sldId="315"/>
            <ac:spMk id="12" creationId="{F3DB29D0-884F-DED5-C6B7-4B4F068A7B06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1:04.002" v="622" actId="14100"/>
          <ac:spMkLst>
            <pc:docMk/>
            <pc:sldMk cId="1084010488" sldId="315"/>
            <ac:spMk id="13" creationId="{7C2E92F3-219B-B762-6B7A-F1E689A7B31A}"/>
          </ac:spMkLst>
        </pc:spChg>
      </pc:sldChg>
    </pc:docChg>
  </pc:docChgLst>
  <pc:docChgLst>
    <pc:chgData name="TAN Mei Yi [Harrisdale Senior High School]" userId="f9f029c9-d743-4d60-9f2c-e74bdec1ab07" providerId="ADAL" clId="{EC486DBA-5717-4048-AFE4-2990C473D674}"/>
    <pc:docChg chg="undo custSel addSld delSld modSld sldOrd">
      <pc:chgData name="TAN Mei Yi [Harrisdale Senior High School]" userId="f9f029c9-d743-4d60-9f2c-e74bdec1ab07" providerId="ADAL" clId="{EC486DBA-5717-4048-AFE4-2990C473D674}" dt="2023-03-21T22:59:46.522" v="2405"/>
      <pc:docMkLst>
        <pc:docMk/>
      </pc:docMkLst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EC486DBA-5717-4048-AFE4-2990C473D674}" dt="2023-03-21T02:47:13.476" v="217" actId="113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42.203" v="286" actId="113"/>
          <ac:spMkLst>
            <pc:docMk/>
            <pc:sldMk cId="857879338" sldId="258"/>
            <ac:spMk id="5" creationId="{F1594D03-1B56-45CF-95E0-45E5A38E51E9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1878992383" sldId="259"/>
        </pc:sldMkLst>
        <pc:spChg chg="mod">
          <ac:chgData name="TAN Mei Yi [Harrisdale Senior High School]" userId="f9f029c9-d743-4d60-9f2c-e74bdec1ab07" providerId="ADAL" clId="{EC486DBA-5717-4048-AFE4-2990C473D674}" dt="2023-03-21T02:46:43.911" v="213" actId="208"/>
          <ac:spMkLst>
            <pc:docMk/>
            <pc:sldMk cId="1878992383" sldId="259"/>
            <ac:spMk id="5" creationId="{F6BA34A1-8934-46F8-9DA4-4ADCF44AA800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2769207268" sldId="260"/>
        </pc:sldMkLst>
        <pc:spChg chg="mod">
          <ac:chgData name="TAN Mei Yi [Harrisdale Senior High School]" userId="f9f029c9-d743-4d60-9f2c-e74bdec1ab07" providerId="ADAL" clId="{EC486DBA-5717-4048-AFE4-2990C473D674}" dt="2023-03-21T02:46:49.677" v="215" actId="208"/>
          <ac:spMkLst>
            <pc:docMk/>
            <pc:sldMk cId="2769207268" sldId="260"/>
            <ac:spMk id="5" creationId="{D348877A-2F02-4454-ACF2-75400B6026DA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54:46.925" v="1416" actId="20577"/>
        <pc:sldMkLst>
          <pc:docMk/>
          <pc:sldMk cId="3613507355" sldId="261"/>
        </pc:sldMkLst>
        <pc:spChg chg="add mod">
          <ac:chgData name="TAN Mei Yi [Harrisdale Senior High School]" userId="f9f029c9-d743-4d60-9f2c-e74bdec1ab07" providerId="ADAL" clId="{EC486DBA-5717-4048-AFE4-2990C473D674}" dt="2023-03-21T02:47:55.696" v="224"/>
          <ac:spMkLst>
            <pc:docMk/>
            <pc:sldMk cId="3613507355" sldId="261"/>
            <ac:spMk id="2" creationId="{D3A4EE4E-0A8C-75D9-9B59-F628F5DA6716}"/>
          </ac:spMkLst>
        </pc:spChg>
        <pc:spChg chg="mod">
          <ac:chgData name="TAN Mei Yi [Harrisdale Senior High School]" userId="f9f029c9-d743-4d60-9f2c-e74bdec1ab07" providerId="ADAL" clId="{EC486DBA-5717-4048-AFE4-2990C473D674}" dt="2023-03-21T04:45:31.287" v="1233" actId="14100"/>
          <ac:spMkLst>
            <pc:docMk/>
            <pc:sldMk cId="3613507355" sldId="261"/>
            <ac:spMk id="4" creationId="{24F0FCCC-18BE-4626-A628-761556E71901}"/>
          </ac:spMkLst>
        </pc:spChg>
        <pc:spChg chg="add del">
          <ac:chgData name="TAN Mei Yi [Harrisdale Senior High School]" userId="f9f029c9-d743-4d60-9f2c-e74bdec1ab07" providerId="ADAL" clId="{EC486DBA-5717-4048-AFE4-2990C473D674}" dt="2023-03-21T04:45:38.630" v="1235" actId="22"/>
          <ac:spMkLst>
            <pc:docMk/>
            <pc:sldMk cId="3613507355" sldId="261"/>
            <ac:spMk id="6" creationId="{DED50FE2-7B58-D339-BFC2-0E77B4EE107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3:53.070" v="1363" actId="20577"/>
          <ac:spMkLst>
            <pc:docMk/>
            <pc:sldMk cId="3613507355" sldId="261"/>
            <ac:spMk id="8" creationId="{FB871E63-4066-5E52-C6DD-49E1DE77426E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4:46.925" v="1416" actId="20577"/>
          <ac:spMkLst>
            <pc:docMk/>
            <pc:sldMk cId="3613507355" sldId="261"/>
            <ac:spMk id="9" creationId="{11A43D98-42C6-A8A8-B26F-D31184266DB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55.442" v="223" actId="478"/>
          <ac:spMkLst>
            <pc:docMk/>
            <pc:sldMk cId="3613507355" sldId="261"/>
            <ac:spMk id="11" creationId="{AF5C1421-D5F0-4114-ADBF-AB99F070D418}"/>
          </ac:spMkLst>
        </pc:spChg>
        <pc:graphicFrameChg chg="del">
          <ac:chgData name="TAN Mei Yi [Harrisdale Senior High School]" userId="f9f029c9-d743-4d60-9f2c-e74bdec1ab07" providerId="ADAL" clId="{EC486DBA-5717-4048-AFE4-2990C473D674}" dt="2023-03-21T04:45:23.762" v="1229" actId="478"/>
          <ac:graphicFrameMkLst>
            <pc:docMk/>
            <pc:sldMk cId="3613507355" sldId="261"/>
            <ac:graphicFrameMk id="5" creationId="{FD2F9DA5-5934-46CB-9EE3-B03FB0735D9E}"/>
          </ac:graphicFrameMkLst>
        </pc:graphicFrameChg>
        <pc:graphicFrameChg chg="add mod modGraphic">
          <ac:chgData name="TAN Mei Yi [Harrisdale Senior High School]" userId="f9f029c9-d743-4d60-9f2c-e74bdec1ab07" providerId="ADAL" clId="{EC486DBA-5717-4048-AFE4-2990C473D674}" dt="2023-03-21T04:52:24.710" v="1257" actId="1076"/>
          <ac:graphicFrameMkLst>
            <pc:docMk/>
            <pc:sldMk cId="3613507355" sldId="261"/>
            <ac:graphicFrameMk id="7" creationId="{2D51195B-F5CD-693B-8CD1-C5EB3AE5D0F6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36:09.298" v="987" actId="1076"/>
        <pc:sldMkLst>
          <pc:docMk/>
          <pc:sldMk cId="1712966024" sldId="262"/>
        </pc:sldMkLst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2" creationId="{034B83EF-7145-46A1-A297-F89EDB2EDF63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7:17.502" v="220" actId="113"/>
          <ac:spMkLst>
            <pc:docMk/>
            <pc:sldMk cId="1712966024" sldId="262"/>
            <ac:spMk id="3" creationId="{89647CBC-9907-0573-3F2B-90BE75EB7304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1.849" v="986" actId="207"/>
          <ac:spMkLst>
            <pc:docMk/>
            <pc:sldMk cId="1712966024" sldId="262"/>
            <ac:spMk id="4" creationId="{9E76DECC-2E56-4E5C-9633-E08EC6E764FC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6" creationId="{24EB6648-BB1F-4C8F-85C4-4EDD067ACD6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7" creationId="{5BCCB85D-FDCD-4AEA-8399-9BD6993232D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8" creationId="{104BC84B-B557-4F58-A04B-1E5B31525896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9" creationId="{858F4AEA-3067-4B29-B7A0-C541C384496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16.117" v="218" actId="478"/>
          <ac:spMkLst>
            <pc:docMk/>
            <pc:sldMk cId="1712966024" sldId="262"/>
            <ac:spMk id="10" creationId="{D21EEB9C-A6F4-4C89-8B7C-E8725D20DBEB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11" creationId="{5EC52A82-FF44-4179-90A6-C58D8758FF32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0:33.261" v="257" actId="207"/>
        <pc:sldMkLst>
          <pc:docMk/>
          <pc:sldMk cId="3354120846" sldId="263"/>
        </pc:sldMkLst>
        <pc:spChg chg="add mod">
          <ac:chgData name="TAN Mei Yi [Harrisdale Senior High School]" userId="f9f029c9-d743-4d60-9f2c-e74bdec1ab07" providerId="ADAL" clId="{EC486DBA-5717-4048-AFE4-2990C473D674}" dt="2023-03-21T02:48:22.402" v="236"/>
          <ac:spMkLst>
            <pc:docMk/>
            <pc:sldMk cId="3354120846" sldId="263"/>
            <ac:spMk id="2" creationId="{DDF12210-7B05-53A8-CF4A-6A4EA2C4F34D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17.218" v="252" actId="207"/>
          <ac:spMkLst>
            <pc:docMk/>
            <pc:sldMk cId="3354120846" sldId="263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2.122" v="235" actId="478"/>
          <ac:spMkLst>
            <pc:docMk/>
            <pc:sldMk cId="3354120846" sldId="263"/>
            <ac:spMk id="11" creationId="{16E148F6-8EC3-4934-9DA7-042C85BFA198}"/>
          </ac:spMkLst>
        </pc:spChg>
      </pc:sldChg>
      <pc:sldChg chg="modSp add mod">
        <pc:chgData name="TAN Mei Yi [Harrisdale Senior High School]" userId="f9f029c9-d743-4d60-9f2c-e74bdec1ab07" providerId="ADAL" clId="{EC486DBA-5717-4048-AFE4-2990C473D674}" dt="2023-03-21T04:40:29.208" v="1023" actId="207"/>
        <pc:sldMkLst>
          <pc:docMk/>
          <pc:sldMk cId="3746843768" sldId="265"/>
        </pc:sldMkLst>
        <pc:spChg chg="mod">
          <ac:chgData name="TAN Mei Yi [Harrisdale Senior High School]" userId="f9f029c9-d743-4d60-9f2c-e74bdec1ab07" providerId="ADAL" clId="{EC486DBA-5717-4048-AFE4-2990C473D674}" dt="2023-03-21T02:47:51.569" v="222" actId="208"/>
          <ac:spMkLst>
            <pc:docMk/>
            <pc:sldMk cId="3746843768" sldId="265"/>
            <ac:spMk id="4" creationId="{857D9585-9D3E-4A06-9F81-67B58D5176A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6" creationId="{6F658A58-2EE8-413E-B20C-C41D4DD7BCAD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7" creationId="{816B3E95-E528-4200-9281-DECD03B804AA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8" creationId="{D695D14D-8EE5-424C-8224-C7AB6C9E1952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9" creationId="{B5D182F9-D5D9-4FBA-AD4D-F8486031ECED}"/>
          </ac:spMkLst>
        </pc:spChg>
        <pc:spChg chg="mod">
          <ac:chgData name="TAN Mei Yi [Harrisdale Senior High School]" userId="f9f029c9-d743-4d60-9f2c-e74bdec1ab07" providerId="ADAL" clId="{EC486DBA-5717-4048-AFE4-2990C473D674}" dt="2023-03-21T04:39:24.766" v="1017" actId="20577"/>
          <ac:spMkLst>
            <pc:docMk/>
            <pc:sldMk cId="3746843768" sldId="265"/>
            <ac:spMk id="10" creationId="{E4BD47E4-0554-49EB-8EE4-C142AF30F3C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2" creationId="{DCEB5DFD-A0CF-41D2-B30D-4962CE49AD7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3" creationId="{3B42FDA0-E557-45B7-A741-741B8C74404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4" creationId="{B657AB40-1BD6-4E88-A65C-4968D75DC11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5" creationId="{7E1CD734-185F-4B6E-8506-E9803779502F}"/>
          </ac:spMkLst>
        </pc:s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7" creationId="{EE5C530B-5E85-4656-A371-BBB36077B596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8" creationId="{EC95FB4B-E5D4-45EF-A9DD-B00FAEF74688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47.884" v="1018" actId="1076"/>
          <ac:grpSpMkLst>
            <pc:docMk/>
            <pc:sldMk cId="3746843768" sldId="265"/>
            <ac:grpSpMk id="59" creationId="{18ABDC92-6615-424D-BACF-2FDA548B83DB}"/>
          </ac:grpSpMkLst>
        </pc:grpChg>
        <pc:inkChg chg="mod">
          <ac:chgData name="TAN Mei Yi [Harrisdale Senior High School]" userId="f9f029c9-d743-4d60-9f2c-e74bdec1ab07" providerId="ADAL" clId="{EC486DBA-5717-4048-AFE4-2990C473D674}" dt="2023-03-21T04:39:47.884" v="1018" actId="1076"/>
          <ac:inkMkLst>
            <pc:docMk/>
            <pc:sldMk cId="3746843768" sldId="265"/>
            <ac:inkMk id="35" creationId="{99D35F93-208D-47D7-A41E-CCE5AD39914C}"/>
          </ac:inkMkLst>
        </pc:ink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41:12.200" v="1033"/>
        <pc:sldMkLst>
          <pc:docMk/>
          <pc:sldMk cId="1976409363" sldId="266"/>
        </pc:sldMkLst>
        <pc:spChg chg="add mod">
          <ac:chgData name="TAN Mei Yi [Harrisdale Senior High School]" userId="f9f029c9-d743-4d60-9f2c-e74bdec1ab07" providerId="ADAL" clId="{EC486DBA-5717-4048-AFE4-2990C473D674}" dt="2023-03-21T02:48:01.001" v="226"/>
          <ac:spMkLst>
            <pc:docMk/>
            <pc:sldMk cId="1976409363" sldId="266"/>
            <ac:spMk id="2" creationId="{CC027075-24BB-2BB2-3EB8-E0D7C40ED19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1:01.704" v="1030" actId="207"/>
          <ac:spMkLst>
            <pc:docMk/>
            <pc:sldMk cId="1976409363" sldId="266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0.723" v="225" actId="478"/>
          <ac:spMkLst>
            <pc:docMk/>
            <pc:sldMk cId="1976409363" sldId="266"/>
            <ac:spMk id="11" creationId="{AF5C1421-D5F0-4114-ADBF-AB99F070D418}"/>
          </ac:spMkLst>
        </pc:spChg>
      </pc:sldChg>
      <pc:sldChg chg="addSp delSp modSp add mod">
        <pc:chgData name="TAN Mei Yi [Harrisdale Senior High School]" userId="f9f029c9-d743-4d60-9f2c-e74bdec1ab07" providerId="ADAL" clId="{EC486DBA-5717-4048-AFE4-2990C473D674}" dt="2023-03-21T02:52:24.419" v="284" actId="113"/>
        <pc:sldMkLst>
          <pc:docMk/>
          <pc:sldMk cId="1415708637" sldId="267"/>
        </pc:sldMkLst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2" creationId="{17A8023C-83B6-4A79-BCD9-45E6E6A910CB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04.662" v="228"/>
          <ac:spMkLst>
            <pc:docMk/>
            <pc:sldMk cId="1415708637" sldId="267"/>
            <ac:spMk id="3" creationId="{91C862D0-0172-87C2-CBB0-2FF46D10174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18.462" v="282" actId="207"/>
          <ac:spMkLst>
            <pc:docMk/>
            <pc:sldMk cId="1415708637" sldId="267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4.446" v="227" actId="478"/>
          <ac:spMkLst>
            <pc:docMk/>
            <pc:sldMk cId="1415708637" sldId="267"/>
            <ac:spMk id="11" creationId="{AF5C1421-D5F0-4114-ADBF-AB99F070D418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2" creationId="{5EAB6DE4-31F0-4A9D-82A9-F9101EE6C589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3" creationId="{D55BEB69-D4B0-469D-ACBA-9A6711528EA7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1:03.155" v="271" actId="20577"/>
        <pc:sldMkLst>
          <pc:docMk/>
          <pc:sldMk cId="3715311180" sldId="268"/>
        </pc:sldMkLst>
        <pc:spChg chg="add mod">
          <ac:chgData name="TAN Mei Yi [Harrisdale Senior High School]" userId="f9f029c9-d743-4d60-9f2c-e74bdec1ab07" providerId="ADAL" clId="{EC486DBA-5717-4048-AFE4-2990C473D674}" dt="2023-03-21T02:51:03.155" v="271" actId="20577"/>
          <ac:spMkLst>
            <pc:docMk/>
            <pc:sldMk cId="3715311180" sldId="268"/>
            <ac:spMk id="2" creationId="{DEE5ED94-0D0F-5D85-D495-802680694B2A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40.367" v="245" actId="207"/>
          <ac:spMkLst>
            <pc:docMk/>
            <pc:sldMk cId="3715311180" sldId="268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5.209" v="237" actId="478"/>
          <ac:spMkLst>
            <pc:docMk/>
            <pc:sldMk cId="3715311180" sldId="268"/>
            <ac:spMk id="11" creationId="{16E148F6-8EC3-4934-9DA7-042C85BFA198}"/>
          </ac:spMkLst>
        </pc:sp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17:47.509" v="1930" actId="1076"/>
        <pc:sldMkLst>
          <pc:docMk/>
          <pc:sldMk cId="4017903647" sldId="269"/>
        </pc:sldMkLst>
        <pc:spChg chg="add mod">
          <ac:chgData name="TAN Mei Yi [Harrisdale Senior High School]" userId="f9f029c9-d743-4d60-9f2c-e74bdec1ab07" providerId="ADAL" clId="{EC486DBA-5717-4048-AFE4-2990C473D674}" dt="2023-03-21T02:48:08.910" v="230"/>
          <ac:spMkLst>
            <pc:docMk/>
            <pc:sldMk cId="4017903647" sldId="269"/>
            <ac:spMk id="2" creationId="{2924C50B-E2A6-BCF0-661E-81C61C46243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7:47.509" v="1930" actId="1076"/>
          <ac:spMkLst>
            <pc:docMk/>
            <pc:sldMk cId="4017903647" sldId="269"/>
            <ac:spMk id="3" creationId="{0B55920C-A4AD-6A9A-B7B0-F08B7652353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1:43.360" v="276" actId="113"/>
          <ac:spMkLst>
            <pc:docMk/>
            <pc:sldMk cId="4017903647" sldId="269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8.656" v="229" actId="478"/>
          <ac:spMkLst>
            <pc:docMk/>
            <pc:sldMk cId="4017903647" sldId="269"/>
            <ac:spMk id="11" creationId="{AF5C1421-D5F0-4114-ADBF-AB99F070D418}"/>
          </ac:spMkLst>
        </pc:s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33" creationId="{F26B45C0-4E44-42D7-835A-854A41A04CEF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0.855" v="1928" actId="478"/>
          <ac:grpSpMkLst>
            <pc:docMk/>
            <pc:sldMk cId="4017903647" sldId="269"/>
            <ac:grpSpMk id="47" creationId="{4585DDDD-C3A3-458B-A904-364DEBBD022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2.829" v="1929" actId="478"/>
          <ac:grpSpMkLst>
            <pc:docMk/>
            <pc:sldMk cId="4017903647" sldId="269"/>
            <ac:grpSpMk id="48" creationId="{D7D2F604-C4D5-4D78-BCC0-7E9AF36C8DD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49" creationId="{7D0C699F-DC70-4157-936A-585B6AF5D127}"/>
          </ac:grpSpMkLst>
        </pc:grpChg>
        <pc:inkChg chg="del">
          <ac:chgData name="TAN Mei Yi [Harrisdale Senior High School]" userId="f9f029c9-d743-4d60-9f2c-e74bdec1ab07" providerId="ADAL" clId="{EC486DBA-5717-4048-AFE4-2990C473D674}" dt="2023-03-21T05:17:32.132" v="1927" actId="478"/>
          <ac:inkMkLst>
            <pc:docMk/>
            <pc:sldMk cId="4017903647" sldId="269"/>
            <ac:inkMk id="38" creationId="{27FF2E61-9E23-4ED0-BEF5-A6576DB49449}"/>
          </ac:inkMkLst>
        </pc:ink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20:39.007" v="2133" actId="1076"/>
        <pc:sldMkLst>
          <pc:docMk/>
          <pc:sldMk cId="2466663786" sldId="270"/>
        </pc:sldMkLst>
        <pc:spChg chg="mod">
          <ac:chgData name="TAN Mei Yi [Harrisdale Senior High School]" userId="f9f029c9-d743-4d60-9f2c-e74bdec1ab07" providerId="ADAL" clId="{EC486DBA-5717-4048-AFE4-2990C473D674}" dt="2023-03-21T05:20:34.637" v="2132" actId="20577"/>
          <ac:spMkLst>
            <pc:docMk/>
            <pc:sldMk cId="2466663786" sldId="270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3.884" v="231" actId="478"/>
          <ac:spMkLst>
            <pc:docMk/>
            <pc:sldMk cId="2466663786" sldId="270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4.084" v="232"/>
          <ac:spMkLst>
            <pc:docMk/>
            <pc:sldMk cId="2466663786" sldId="270"/>
            <ac:spMk id="16" creationId="{37831684-5520-5A0C-36CF-BE37FFDD35E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02.894" v="1988" actId="1076"/>
          <ac:spMkLst>
            <pc:docMk/>
            <pc:sldMk cId="2466663786" sldId="270"/>
            <ac:spMk id="40" creationId="{9FD1A2C7-8E6B-F35D-8363-48ABB7701E8D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35.299" v="2029" actId="1076"/>
          <ac:spMkLst>
            <pc:docMk/>
            <pc:sldMk cId="2466663786" sldId="270"/>
            <ac:spMk id="42" creationId="{69226836-D747-F478-9EF1-E8ADFF0C630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0:39.007" v="2133" actId="1076"/>
          <ac:spMkLst>
            <pc:docMk/>
            <pc:sldMk cId="2466663786" sldId="270"/>
            <ac:spMk id="44" creationId="{7B3116B9-17AE-A01B-B876-046B7A5BC286}"/>
          </ac:spMkLst>
        </pc:spChg>
        <pc:grpChg chg="del mod">
          <ac:chgData name="TAN Mei Yi [Harrisdale Senior High School]" userId="f9f029c9-d743-4d60-9f2c-e74bdec1ab07" providerId="ADAL" clId="{EC486DBA-5717-4048-AFE4-2990C473D674}" dt="2023-03-21T05:19:38.462" v="2030" actId="478"/>
          <ac:grpSpMkLst>
            <pc:docMk/>
            <pc:sldMk cId="2466663786" sldId="270"/>
            <ac:grpSpMk id="94" creationId="{F1EAD800-B639-4FE8-A5B1-97E666D1F4A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4" creationId="{4BFF266F-837F-46C0-ABD1-C0DD2A4CF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5" creationId="{F25F5F65-F2D6-4587-BBC8-E62AD4AA030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2" creationId="{B2879A39-F3A7-4398-927E-E4D5A43AE5E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5" creationId="{E911CF16-47EF-4654-93FE-8E565EEC409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5" creationId="{38AFAEF1-2EC7-4616-9E05-3432CB530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6" creationId="{F3959A08-1C74-4904-827A-EF1DE912BF1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7" creationId="{F1BD8F8D-450B-4831-B4D7-EB7AF0B8D9B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72" creationId="{8EB0D086-1D50-439D-98A5-1AD55A805D2C}"/>
          </ac:grpSpMkLst>
        </pc:grpChg>
      </pc:sldChg>
      <pc:sldChg chg="addSp delSp modSp add mod delAnim">
        <pc:chgData name="TAN Mei Yi [Harrisdale Senior High School]" userId="f9f029c9-d743-4d60-9f2c-e74bdec1ab07" providerId="ADAL" clId="{EC486DBA-5717-4048-AFE4-2990C473D674}" dt="2023-03-21T05:22:14.664" v="2260" actId="1076"/>
        <pc:sldMkLst>
          <pc:docMk/>
          <pc:sldMk cId="2394672079" sldId="271"/>
        </pc:sldMkLst>
        <pc:spChg chg="mod">
          <ac:chgData name="TAN Mei Yi [Harrisdale Senior High School]" userId="f9f029c9-d743-4d60-9f2c-e74bdec1ab07" providerId="ADAL" clId="{EC486DBA-5717-4048-AFE4-2990C473D674}" dt="2023-03-21T05:20:58.463" v="2148"/>
          <ac:spMkLst>
            <pc:docMk/>
            <pc:sldMk cId="2394672079" sldId="271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7.812" v="233" actId="478"/>
          <ac:spMkLst>
            <pc:docMk/>
            <pc:sldMk cId="2394672079" sldId="271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8.028" v="234"/>
          <ac:spMkLst>
            <pc:docMk/>
            <pc:sldMk cId="2394672079" sldId="271"/>
            <ac:spMk id="15" creationId="{8546A0BA-3A12-3B4F-45EE-20AF19046B1A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8" creationId="{48ABF803-3459-C9B7-81E3-9EF179467B1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9" creationId="{A478C56C-2F70-332E-E025-A8007E1CC34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0" creationId="{C7A8C393-2383-00BE-DE64-1CAEFE6C4B6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1" creationId="{4A585E42-3C99-5122-BA37-8A7FC6FC3866}"/>
          </ac:spMkLst>
        </pc:s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8" creationId="{816CAEFD-2D1F-4843-82C1-C94F251049D6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9" creationId="{3B5EE3C8-72D9-4483-8040-53E3B0593AB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0" creationId="{E1FC862B-158B-4B6B-94D5-5C3BCCAAA68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1" creationId="{BE0D477C-A299-4783-9B11-9AC3AF11F80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2" creationId="{87897EA5-5AA1-4900-888F-C10767F4436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3" creationId="{320E6763-11E9-4B80-BFFA-7FCF8E66C05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4" creationId="{23B7E548-9C8F-45B9-9DF1-BA9C3B915FD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5" creationId="{767D1FF1-E90B-4E81-B4C4-19257ECC9B7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6" creationId="{64E23160-80CF-4DD3-8A57-92073D75D84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78" creationId="{1209A937-07AE-46F3-B358-120BEBD4A3F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85" creationId="{27768DB5-CA68-4777-BF2C-18815F1C0C8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6" creationId="{BDAC1F34-F658-446C-9B75-5936C3B03AC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7" creationId="{D4E55E0F-5D4E-4195-97BE-7B81450D877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8" creationId="{C1F8F080-5319-4CD4-920E-9DA6EADC2F4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9" creationId="{BD888179-C40E-491F-9C99-57098D64006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2" creationId="{C40CCE36-E46A-4D3A-8596-CDF0D5640C2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3" creationId="{0F5F3A65-5BD1-4CF0-AF93-D3269BE62E9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4" creationId="{347ADDE5-0C85-471D-8264-7F20AB542B5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5" creationId="{BD4B3D65-E64A-4400-8662-DE777598E977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6" creationId="{0DF91520-F658-4350-8A4D-22A2D8DE396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7" creationId="{CCEEF591-8D5B-4149-8AAC-19715DEFD981}"/>
          </ac:grpSpMkLst>
        </pc:grpChg>
        <pc:graphicFrameChg chg="mod">
          <ac:chgData name="TAN Mei Yi [Harrisdale Senior High School]" userId="f9f029c9-d743-4d60-9f2c-e74bdec1ab07" providerId="ADAL" clId="{EC486DBA-5717-4048-AFE4-2990C473D674}" dt="2023-03-21T02:51:22.313" v="274" actId="1076"/>
          <ac:graphicFrameMkLst>
            <pc:docMk/>
            <pc:sldMk cId="2394672079" sldId="271"/>
            <ac:graphicFrameMk id="5" creationId="{FD2F9DA5-5934-46CB-9EE3-B03FB0735D9E}"/>
          </ac:graphicFrameMkLst>
        </pc:graphicFrameChg>
      </pc:sldChg>
      <pc:sldChg chg="modSp mod">
        <pc:chgData name="TAN Mei Yi [Harrisdale Senior High School]" userId="f9f029c9-d743-4d60-9f2c-e74bdec1ab07" providerId="ADAL" clId="{EC486DBA-5717-4048-AFE4-2990C473D674}" dt="2023-03-21T02:48:33.061" v="2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C486DBA-5717-4048-AFE4-2990C473D674}" dt="2023-03-21T02:48:33.061" v="2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C486DBA-5717-4048-AFE4-2990C473D674}" dt="2023-03-21T22:59:46.522" v="240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C486DBA-5717-4048-AFE4-2990C473D674}" dt="2023-03-21T22:59:46.522" v="240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C486DBA-5717-4048-AFE4-2990C473D674}" dt="2023-03-21T22:59:24.679" v="23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 modAnim">
        <pc:chgData name="TAN Mei Yi [Harrisdale Senior High School]" userId="f9f029c9-d743-4d60-9f2c-e74bdec1ab07" providerId="ADAL" clId="{EC486DBA-5717-4048-AFE4-2990C473D674}" dt="2023-03-21T04:33:46.490" v="975" actId="20577"/>
        <pc:sldMkLst>
          <pc:docMk/>
          <pc:sldMk cId="2811696938" sldId="293"/>
        </pc:sldMkLst>
        <pc:spChg chg="mod">
          <ac:chgData name="TAN Mei Yi [Harrisdale Senior High School]" userId="f9f029c9-d743-4d60-9f2c-e74bdec1ab07" providerId="ADAL" clId="{EC486DBA-5717-4048-AFE4-2990C473D674}" dt="2023-03-21T04:33:46.490" v="975" actId="20577"/>
          <ac:spMkLst>
            <pc:docMk/>
            <pc:sldMk cId="2811696938" sldId="293"/>
            <ac:spMk id="4" creationId="{C33CBBC9-2506-4DEC-A9E1-AB9BC31B565A}"/>
          </ac:spMkLst>
        </pc:spChg>
        <pc:spChg chg="mod">
          <ac:chgData name="TAN Mei Yi [Harrisdale Senior High School]" userId="f9f029c9-d743-4d60-9f2c-e74bdec1ab07" providerId="ADAL" clId="{EC486DBA-5717-4048-AFE4-2990C473D674}" dt="2023-03-21T02:56:27.549" v="299" actId="20577"/>
          <ac:spMkLst>
            <pc:docMk/>
            <pc:sldMk cId="2811696938" sldId="293"/>
            <ac:spMk id="5" creationId="{D348877A-2F02-4454-ACF2-75400B6026DA}"/>
          </ac:spMkLst>
        </pc:spChg>
      </pc:sldChg>
      <pc:sldChg chg="add del">
        <pc:chgData name="TAN Mei Yi [Harrisdale Senior High School]" userId="f9f029c9-d743-4d60-9f2c-e74bdec1ab07" providerId="ADAL" clId="{EC486DBA-5717-4048-AFE4-2990C473D674}" dt="2023-03-21T02:54:53.022" v="288" actId="47"/>
        <pc:sldMkLst>
          <pc:docMk/>
          <pc:sldMk cId="3560171451" sldId="293"/>
        </pc:sldMkLst>
      </pc:sldChg>
      <pc:sldChg chg="add del">
        <pc:chgData name="TAN Mei Yi [Harrisdale Senior High School]" userId="f9f029c9-d743-4d60-9f2c-e74bdec1ab07" providerId="ADAL" clId="{EC486DBA-5717-4048-AFE4-2990C473D674}" dt="2023-03-21T04:32:51.031" v="854"/>
        <pc:sldMkLst>
          <pc:docMk/>
          <pc:sldMk cId="55334486" sldId="294"/>
        </pc:sldMkLst>
      </pc:sldChg>
      <pc:sldChg chg="add">
        <pc:chgData name="TAN Mei Yi [Harrisdale Senior High School]" userId="f9f029c9-d743-4d60-9f2c-e74bdec1ab07" providerId="ADAL" clId="{EC486DBA-5717-4048-AFE4-2990C473D674}" dt="2023-03-21T04:41:17.018" v="1034"/>
        <pc:sldMkLst>
          <pc:docMk/>
          <pc:sldMk cId="3374432252" sldId="294"/>
        </pc:sldMkLst>
      </pc:sldChg>
      <pc:sldChg chg="addSp delSp modSp add mod ord delAnim modAnim">
        <pc:chgData name="TAN Mei Yi [Harrisdale Senior High School]" userId="f9f029c9-d743-4d60-9f2c-e74bdec1ab07" providerId="ADAL" clId="{EC486DBA-5717-4048-AFE4-2990C473D674}" dt="2023-03-21T05:16:50.952" v="1896" actId="20577"/>
        <pc:sldMkLst>
          <pc:docMk/>
          <pc:sldMk cId="2880449736" sldId="295"/>
        </pc:sldMkLst>
        <pc:spChg chg="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2" creationId="{17A8023C-83B6-4A79-BCD9-45E6E6A910CB}"/>
          </ac:spMkLst>
        </pc:spChg>
        <pc:spChg chg="mod">
          <ac:chgData name="TAN Mei Yi [Harrisdale Senior High School]" userId="f9f029c9-d743-4d60-9f2c-e74bdec1ab07" providerId="ADAL" clId="{EC486DBA-5717-4048-AFE4-2990C473D674}" dt="2023-03-21T05:13:08.648" v="1815" actId="255"/>
          <ac:spMkLst>
            <pc:docMk/>
            <pc:sldMk cId="2880449736" sldId="295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6" creationId="{C527E3E7-15C6-4290-8A88-8FEA91EFA01E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7" creationId="{DB85549C-FDAE-40E5-B5F8-F07CEAB7AA75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8" creationId="{6CC20FF9-835B-4953-9FEA-13B90A45E76F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9" creationId="{05BACD37-D8C5-4A2A-A8C9-9BE961A078E0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10" creationId="{049724AB-61E2-4EF2-9128-CF9B13CA486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11" creationId="{698EC20A-05B2-E76E-89D5-9729EE376200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2" creationId="{5EAB6DE4-31F0-4A9D-82A9-F9101EE6C589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3" creationId="{D55BEB69-D4B0-469D-ACBA-9A6711528EA7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5:48.316" v="1841"/>
          <ac:spMkLst>
            <pc:docMk/>
            <pc:sldMk cId="2880449736" sldId="295"/>
            <ac:spMk id="14" creationId="{EFAD14F6-A286-A971-86DC-50CBAAD8A43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8.738" v="1867" actId="20577"/>
          <ac:spMkLst>
            <pc:docMk/>
            <pc:sldMk cId="2880449736" sldId="295"/>
            <ac:spMk id="15" creationId="{36F73F35-4166-419D-744A-B6CCCC875DF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35.166" v="1829" actId="1076"/>
          <ac:spMkLst>
            <pc:docMk/>
            <pc:sldMk cId="2880449736" sldId="295"/>
            <ac:spMk id="16" creationId="{5D147445-7994-396F-A418-5ECB318D56D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0.382" v="1864" actId="20577"/>
          <ac:spMkLst>
            <pc:docMk/>
            <pc:sldMk cId="2880449736" sldId="295"/>
            <ac:spMk id="17" creationId="{01AB2453-6263-1627-C827-7DD209D0C069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40.578" v="1890" actId="20577"/>
          <ac:spMkLst>
            <pc:docMk/>
            <pc:sldMk cId="2880449736" sldId="295"/>
            <ac:spMk id="18" creationId="{C3EFC746-6A16-7BB8-32E8-983B4359759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50.952" v="1896" actId="20577"/>
          <ac:spMkLst>
            <pc:docMk/>
            <pc:sldMk cId="2880449736" sldId="295"/>
            <ac:spMk id="19" creationId="{8B0D94C0-3185-5A4C-9690-438F1E44682F}"/>
          </ac:spMkLst>
        </pc:spChg>
        <pc:graphicFrameChg chg="mod modGraphic">
          <ac:chgData name="TAN Mei Yi [Harrisdale Senior High School]" userId="f9f029c9-d743-4d60-9f2c-e74bdec1ab07" providerId="ADAL" clId="{EC486DBA-5717-4048-AFE4-2990C473D674}" dt="2023-03-21T05:07:11.212" v="1674" actId="1076"/>
          <ac:graphicFrameMkLst>
            <pc:docMk/>
            <pc:sldMk cId="2880449736" sldId="295"/>
            <ac:graphicFrameMk id="5" creationId="{FD2F9DA5-5934-46CB-9EE3-B03FB0735D9E}"/>
          </ac:graphicFrameMkLst>
        </pc:graphicFrameChg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3063221053" sldId="554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304391280" sldId="56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68239671" sldId="56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360433333" sldId="567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818209407" sldId="570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568257813" sldId="57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605820390" sldId="572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996753654" sldId="57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46863750" sldId="574"/>
        </pc:sldMkLst>
      </pc:sldChg>
    </pc:docChg>
  </pc:docChgLst>
  <pc:docChgLst>
    <pc:chgData name="TAN Mei Yi [Harrisdale Senior High School]" userId="f9f029c9-d743-4d60-9f2c-e74bdec1ab07" providerId="ADAL" clId="{9C903BBF-100E-4DC9-84D4-A2D447277C9F}"/>
    <pc:docChg chg="undo custSel addSld delSld modSld">
      <pc:chgData name="TAN Mei Yi [Harrisdale Senior High School]" userId="f9f029c9-d743-4d60-9f2c-e74bdec1ab07" providerId="ADAL" clId="{9C903BBF-100E-4DC9-84D4-A2D447277C9F}" dt="2023-03-21T02:34:35.678" v="1242" actId="20577"/>
      <pc:docMkLst>
        <pc:docMk/>
      </pc:docMkLst>
      <pc:sldChg chg="modSp mod">
        <pc:chgData name="TAN Mei Yi [Harrisdale Senior High School]" userId="f9f029c9-d743-4d60-9f2c-e74bdec1ab07" providerId="ADAL" clId="{9C903BBF-100E-4DC9-84D4-A2D447277C9F}" dt="2023-03-21T02:34:35.678" v="124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C903BBF-100E-4DC9-84D4-A2D447277C9F}" dt="2023-03-21T02:34:35.678" v="124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C903BBF-100E-4DC9-84D4-A2D447277C9F}" dt="2023-03-21T01:53:33.486" v="3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C903BBF-100E-4DC9-84D4-A2D447277C9F}" dt="2023-03-21T01:53:33.486" v="31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554718882" sldId="548"/>
        </pc:sldMkLst>
      </pc:sldChg>
      <pc:sldChg chg="modSp add del mod">
        <pc:chgData name="TAN Mei Yi [Harrisdale Senior High School]" userId="f9f029c9-d743-4d60-9f2c-e74bdec1ab07" providerId="ADAL" clId="{9C903BBF-100E-4DC9-84D4-A2D447277C9F}" dt="2023-03-21T01:59:54.949" v="62" actId="20577"/>
        <pc:sldMkLst>
          <pc:docMk/>
          <pc:sldMk cId="3063221053" sldId="554"/>
        </pc:sldMkLst>
        <pc:spChg chg="mod">
          <ac:chgData name="TAN Mei Yi [Harrisdale Senior High School]" userId="f9f029c9-d743-4d60-9f2c-e74bdec1ab07" providerId="ADAL" clId="{9C903BBF-100E-4DC9-84D4-A2D447277C9F}" dt="2023-03-21T01:59:54.949" v="62" actId="20577"/>
          <ac:spMkLst>
            <pc:docMk/>
            <pc:sldMk cId="3063221053" sldId="554"/>
            <ac:spMk id="20" creationId="{9EBEE264-396E-4E54-8000-6F24F770F99A}"/>
          </ac:spMkLst>
        </pc:spChg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1456134182" sldId="55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789405768" sldId="556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3798446303" sldId="557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159784720" sldId="558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099332800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2359057682" sldId="560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14:44.021" v="719" actId="20577"/>
        <pc:sldMkLst>
          <pc:docMk/>
          <pc:sldMk cId="1304391280" sldId="561"/>
        </pc:sldMkLst>
        <pc:spChg chg="mod">
          <ac:chgData name="TAN Mei Yi [Harrisdale Senior High School]" userId="f9f029c9-d743-4d60-9f2c-e74bdec1ab07" providerId="ADAL" clId="{9C903BBF-100E-4DC9-84D4-A2D447277C9F}" dt="2023-03-21T02:08:56.566" v="462" actId="404"/>
          <ac:spMkLst>
            <pc:docMk/>
            <pc:sldMk cId="1304391280" sldId="561"/>
            <ac:spMk id="18" creationId="{3F4685FF-047F-8551-6F31-A8E1E46A280B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8:29.403" v="443" actId="1076"/>
          <ac:spMkLst>
            <pc:docMk/>
            <pc:sldMk cId="1304391280" sldId="561"/>
            <ac:spMk id="34" creationId="{68903EB1-A478-A728-F4DA-05049B53D67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11.227" v="476" actId="20577"/>
          <ac:spMkLst>
            <pc:docMk/>
            <pc:sldMk cId="1304391280" sldId="561"/>
            <ac:spMk id="35" creationId="{86C76A4C-C742-B2D7-7C5D-CA608070AFC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36.484" v="499" actId="1076"/>
          <ac:spMkLst>
            <pc:docMk/>
            <pc:sldMk cId="1304391280" sldId="561"/>
            <ac:spMk id="36" creationId="{10E6B008-412B-C7F5-9EA5-16FBAE31D779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26.825" v="507" actId="14100"/>
          <ac:spMkLst>
            <pc:docMk/>
            <pc:sldMk cId="1304391280" sldId="561"/>
            <ac:spMk id="37" creationId="{D9FDFDE9-F3AB-629C-94AC-E242F557508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55.375" v="544" actId="1076"/>
          <ac:spMkLst>
            <pc:docMk/>
            <pc:sldMk cId="1304391280" sldId="561"/>
            <ac:spMk id="38" creationId="{D9EF1A72-C269-AD2D-A9C5-B9678FB4374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13.770" v="563"/>
          <ac:spMkLst>
            <pc:docMk/>
            <pc:sldMk cId="1304391280" sldId="561"/>
            <ac:spMk id="39" creationId="{B3CDD0C4-A7C5-D335-9CB8-353BFEDE954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38.954" v="595" actId="1076"/>
          <ac:spMkLst>
            <pc:docMk/>
            <pc:sldMk cId="1304391280" sldId="561"/>
            <ac:spMk id="40" creationId="{6BC1A983-43A6-1EA9-0A18-55AA5C7D97A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34.774" v="657" actId="20577"/>
          <ac:spMkLst>
            <pc:docMk/>
            <pc:sldMk cId="1304391280" sldId="561"/>
            <ac:spMk id="41" creationId="{1A955D01-19FD-EA7F-8D5A-A68C83E3C08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54.232" v="671" actId="1076"/>
          <ac:spMkLst>
            <pc:docMk/>
            <pc:sldMk cId="1304391280" sldId="561"/>
            <ac:spMk id="42" creationId="{A77B5616-F1F4-BAAC-3D13-678F5DE5EA0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12.486" v="680" actId="1076"/>
          <ac:spMkLst>
            <pc:docMk/>
            <pc:sldMk cId="1304391280" sldId="561"/>
            <ac:spMk id="43" creationId="{60C6C2FF-4746-E026-7973-EACA8F66D10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34.830" v="711" actId="1076"/>
          <ac:spMkLst>
            <pc:docMk/>
            <pc:sldMk cId="1304391280" sldId="561"/>
            <ac:spMk id="44" creationId="{E8B1FD35-BC93-2DBE-B8CA-71EF7E7F027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44.021" v="719" actId="20577"/>
          <ac:spMkLst>
            <pc:docMk/>
            <pc:sldMk cId="1304391280" sldId="561"/>
            <ac:spMk id="45" creationId="{93C0B39C-EC7C-9A42-FB4B-C27C15E03C35}"/>
          </ac:spMkLst>
        </pc:s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11" creationId="{33972F3D-A065-7876-4425-DDDA3E90C08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6" creationId="{837D1F3C-BA16-5690-3EE9-29903E3E91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" creationId="{CAE2E5B2-F735-F8F1-E9D9-C3A11530BA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66" creationId="{354970DF-CEC9-FC65-1644-CDFAC5D70B2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2" creationId="{87AAB8A3-6C16-EB72-A264-423E12C58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6" creationId="{E7269847-25BE-64D6-B7AD-52F9BE247AC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2" creationId="{03FD5E0A-4671-A6DE-C6B6-8BB0DBB796F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4" creationId="{C93411A4-2CC7-D535-010B-0A9D6748E6E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24" creationId="{1C6465F5-73B2-0019-1D5D-3ED9FF07D5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3" creationId="{C3A50902-4543-2AA4-B659-7A17C4932E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4" creationId="{E127461F-31D4-5648-0A89-CD007A36F29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46" creationId="{78510B54-F7EE-BC85-68B1-A9E337FDBF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50" creationId="{D1066E3F-DD42-0CC6-912D-AF12440CE7E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7" creationId="{9059BD4A-DA54-BDB5-D2BE-7B72B1A402E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8" creationId="{9096F192-0222-C15D-B2DF-E1AE1F69301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03" creationId="{826E5171-DB6A-A5B3-90FF-9C61DAF3482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13" creationId="{A4EF11AE-96CB-5EF6-3EFC-91544B87F94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1" creationId="{CF75DF55-DAD0-1928-6EBC-F9F8493D4DC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4" creationId="{59C6A6AC-D4F1-877E-7EB7-0ADA9B776B2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9" creationId="{AF96C926-9257-DF0E-31D4-C62F544C0F8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3" creationId="{A910D5E4-C189-D2A5-E757-D0125E4068A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4" creationId="{59BA55FE-9212-CD29-A77B-EF4508132C4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2" creationId="{B983DAC5-A8E3-4775-71B5-479267DCB98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3" creationId="{5734FEC7-57D1-4728-38E4-F4DCCA1CD36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4" creationId="{DBAA8161-7A2F-C2B2-C826-AA002B50989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5" creationId="{2F9841F2-73EF-03CE-ABF1-D45A9451D85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3" creationId="{9026B369-424B-50CA-55F8-E6615ABDA9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6" creationId="{A400C9D5-9667-DC3B-5DD9-DED3C173C0D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0" creationId="{6D2D6D19-3F22-5685-0A70-09C3BC7456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8" creationId="{F2788667-7DE0-6D81-44BE-860002AD1CA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3" creationId="{C1A2C924-10BE-208B-23F1-1CEA1426F0B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9" creationId="{1D5304D0-AF2F-1225-BAE8-B1E70E11032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0" creationId="{E646095A-CADA-3638-AA84-00C3342C6CB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9" creationId="{A483FCAD-C8EA-9C24-BB59-04EC9C8B2EB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24" creationId="{B12846BC-6A83-B2C5-4D0C-BFBEEEB9D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34" creationId="{E7FC6548-43C8-DEFE-AD16-E8F0A7E1290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6" creationId="{E5B1FC2D-89C7-CFFC-5E61-BFA6CF1E731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7" creationId="{2AB61085-CE07-B193-C08E-BBCF60E4EFB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8" creationId="{0A539DFF-EC59-E6D7-5235-E6D6E9FF8D9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9" creationId="{C94570D3-7E77-21B1-5182-F13CF3C1FB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60" creationId="{CCE0E003-C62A-6A1A-566E-D28FD39E520C}"/>
          </ac:grpSpMkLst>
        </pc:grpChg>
        <pc:picChg chg="del">
          <ac:chgData name="TAN Mei Yi [Harrisdale Senior High School]" userId="f9f029c9-d743-4d60-9f2c-e74bdec1ab07" providerId="ADAL" clId="{9C903BBF-100E-4DC9-84D4-A2D447277C9F}" dt="2023-03-21T02:03:09.654" v="71" actId="478"/>
          <ac:picMkLst>
            <pc:docMk/>
            <pc:sldMk cId="1304391280" sldId="561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9C903BBF-100E-4DC9-84D4-A2D447277C9F}" dt="2023-03-21T02:03:11.148" v="72" actId="478"/>
          <ac:picMkLst>
            <pc:docMk/>
            <pc:sldMk cId="1304391280" sldId="561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9C903BBF-100E-4DC9-84D4-A2D447277C9F}" dt="2023-03-21T02:06:29.569" v="441" actId="478"/>
          <ac:picMkLst>
            <pc:docMk/>
            <pc:sldMk cId="1304391280" sldId="561"/>
            <ac:picMk id="33" creationId="{2E95D38A-B8A6-6381-3C8D-BF2C5FA0A554}"/>
          </ac:picMkLst>
        </pc:pic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74" creationId="{675CACEE-7F54-EF3C-BC2B-52759D28134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299" creationId="{3E1FDCB1-3362-BE2D-8B04-4F6EC3E7C297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00" creationId="{261513CF-D593-F619-B3A2-CDA90739F7A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11" creationId="{9825D019-B381-FFF9-5155-1104682A13EE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23" creationId="{8666B671-D669-A76F-913B-9695B75D7F1E}"/>
          </ac:inkMkLst>
        </pc:inkChg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814694649" sldId="562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0.272" v="64"/>
        <pc:sldMkLst>
          <pc:docMk/>
          <pc:sldMk cId="1968239671" sldId="563"/>
        </pc:sldMkLst>
        <pc:spChg chg="add mod">
          <ac:chgData name="TAN Mei Yi [Harrisdale Senior High School]" userId="f9f029c9-d743-4d60-9f2c-e74bdec1ab07" providerId="ADAL" clId="{9C903BBF-100E-4DC9-84D4-A2D447277C9F}" dt="2023-03-21T02:00:00.272" v="64"/>
          <ac:spMkLst>
            <pc:docMk/>
            <pc:sldMk cId="1968239671" sldId="563"/>
            <ac:spMk id="2" creationId="{DAA74648-25A2-0C2D-ACF0-9B0E4408349F}"/>
          </ac:spMkLst>
        </pc:spChg>
        <pc:spChg chg="del">
          <ac:chgData name="TAN Mei Yi [Harrisdale Senior High School]" userId="f9f029c9-d743-4d60-9f2c-e74bdec1ab07" providerId="ADAL" clId="{9C903BBF-100E-4DC9-84D4-A2D447277C9F}" dt="2023-03-21T01:59:59.980" v="63" actId="478"/>
          <ac:spMkLst>
            <pc:docMk/>
            <pc:sldMk cId="1968239671" sldId="563"/>
            <ac:spMk id="20" creationId="{9EBEE264-396E-4E54-8000-6F24F770F99A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384065172" sldId="564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976712290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069446304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43.009" v="35" actId="47"/>
        <pc:sldMkLst>
          <pc:docMk/>
          <pc:sldMk cId="2433289145" sldId="566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2360433333" sldId="567"/>
        </pc:sldMkLst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4254292631" sldId="569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818209407" sldId="570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568257813" sldId="571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3.454" v="66"/>
        <pc:sldMkLst>
          <pc:docMk/>
          <pc:sldMk cId="1605820390" sldId="572"/>
        </pc:sldMkLst>
        <pc:spChg chg="add mod">
          <ac:chgData name="TAN Mei Yi [Harrisdale Senior High School]" userId="f9f029c9-d743-4d60-9f2c-e74bdec1ab07" providerId="ADAL" clId="{9C903BBF-100E-4DC9-84D4-A2D447277C9F}" dt="2023-03-21T02:00:03.454" v="66"/>
          <ac:spMkLst>
            <pc:docMk/>
            <pc:sldMk cId="1605820390" sldId="572"/>
            <ac:spMk id="4" creationId="{8853F7C2-CE1E-CB15-0F1D-419BDD31EDEA}"/>
          </ac:spMkLst>
        </pc:spChg>
        <pc:spChg chg="del">
          <ac:chgData name="TAN Mei Yi [Harrisdale Senior High School]" userId="f9f029c9-d743-4d60-9f2c-e74bdec1ab07" providerId="ADAL" clId="{9C903BBF-100E-4DC9-84D4-A2D447277C9F}" dt="2023-03-21T02:00:03.222" v="65" actId="478"/>
          <ac:spMkLst>
            <pc:docMk/>
            <pc:sldMk cId="1605820390" sldId="572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9C903BBF-100E-4DC9-84D4-A2D447277C9F}" dt="2023-03-21T02:00:07.410" v="69"/>
        <pc:sldMkLst>
          <pc:docMk/>
          <pc:sldMk cId="2996753654" sldId="573"/>
        </pc:sldMkLst>
        <pc:spChg chg="del mod">
          <ac:chgData name="TAN Mei Yi [Harrisdale Senior High School]" userId="f9f029c9-d743-4d60-9f2c-e74bdec1ab07" providerId="ADAL" clId="{9C903BBF-100E-4DC9-84D4-A2D447277C9F}" dt="2023-03-21T02:00:07.098" v="68" actId="478"/>
          <ac:spMkLst>
            <pc:docMk/>
            <pc:sldMk cId="2996753654" sldId="573"/>
            <ac:spMk id="5" creationId="{9EBEE264-396E-4E54-8000-6F24F770F99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0:07.410" v="69"/>
          <ac:spMkLst>
            <pc:docMk/>
            <pc:sldMk cId="2996753654" sldId="573"/>
            <ac:spMk id="6" creationId="{388BE37A-6EAA-67A3-4D8C-BC539B8272E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882738070" sldId="573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34:11.523" v="1240" actId="1076"/>
        <pc:sldMkLst>
          <pc:docMk/>
          <pc:sldMk cId="1946863750" sldId="574"/>
        </pc:sldMkLst>
        <pc:spChg chg="add mod">
          <ac:chgData name="TAN Mei Yi [Harrisdale Senior High School]" userId="f9f029c9-d743-4d60-9f2c-e74bdec1ab07" providerId="ADAL" clId="{9C903BBF-100E-4DC9-84D4-A2D447277C9F}" dt="2023-03-21T02:30:07.256" v="996" actId="1076"/>
          <ac:spMkLst>
            <pc:docMk/>
            <pc:sldMk cId="1946863750" sldId="574"/>
            <ac:spMk id="2" creationId="{402943F8-18E5-F269-7F8D-CCCBAE88C05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0:09.611" v="997" actId="1076"/>
          <ac:spMkLst>
            <pc:docMk/>
            <pc:sldMk cId="1946863750" sldId="574"/>
            <ac:spMk id="3" creationId="{C1CCBEFA-93BE-3CEA-A25B-19293C40FA6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1:11.792" v="1065" actId="1076"/>
          <ac:spMkLst>
            <pc:docMk/>
            <pc:sldMk cId="1946863750" sldId="574"/>
            <ac:spMk id="4" creationId="{5232E766-8924-798C-585B-B5694260394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2:56.609" v="1145" actId="1076"/>
          <ac:spMkLst>
            <pc:docMk/>
            <pc:sldMk cId="1946863750" sldId="574"/>
            <ac:spMk id="5" creationId="{D9B4B0AC-61ED-BC01-7281-B2CA3F6F8A24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15.041" v="1172" actId="20577"/>
          <ac:spMkLst>
            <pc:docMk/>
            <pc:sldMk cId="1946863750" sldId="574"/>
            <ac:spMk id="6" creationId="{84B80769-6AFB-69A7-BF37-DFAD3F9C240E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31.631" v="1195" actId="1076"/>
          <ac:spMkLst>
            <pc:docMk/>
            <pc:sldMk cId="1946863750" sldId="574"/>
            <ac:spMk id="7" creationId="{75F2BE51-7BCA-DC46-2856-91CB523F463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50.063" v="1217" actId="1076"/>
          <ac:spMkLst>
            <pc:docMk/>
            <pc:sldMk cId="1946863750" sldId="574"/>
            <ac:spMk id="8" creationId="{3193B1B7-534F-1CC8-D363-C8CC7F38385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4:11.523" v="1240" actId="1076"/>
          <ac:spMkLst>
            <pc:docMk/>
            <pc:sldMk cId="1946863750" sldId="574"/>
            <ac:spMk id="9" creationId="{FB07B512-0FF8-AF02-761A-5BA2899DAB52}"/>
          </ac:spMkLst>
        </pc:spChg>
        <pc:spChg chg="mod">
          <ac:chgData name="TAN Mei Yi [Harrisdale Senior High School]" userId="f9f029c9-d743-4d60-9f2c-e74bdec1ab07" providerId="ADAL" clId="{9C903BBF-100E-4DC9-84D4-A2D447277C9F}" dt="2023-03-21T02:30:04.555" v="995" actId="1076"/>
          <ac:spMkLst>
            <pc:docMk/>
            <pc:sldMk cId="1946863750" sldId="574"/>
            <ac:spMk id="18" creationId="{3F4685FF-047F-8551-6F31-A8E1E46A280B}"/>
          </ac:spMkLst>
        </pc:spChg>
        <pc:spChg chg="mod">
          <ac:chgData name="TAN Mei Yi [Harrisdale Senior High School]" userId="f9f029c9-d743-4d60-9f2c-e74bdec1ab07" providerId="ADAL" clId="{9C903BBF-100E-4DC9-84D4-A2D447277C9F}" dt="2023-03-21T02:18:55.871" v="912" actId="123"/>
          <ac:spMkLst>
            <pc:docMk/>
            <pc:sldMk cId="1946863750" sldId="574"/>
            <ac:spMk id="34" creationId="{68903EB1-A478-A728-F4DA-05049B53D67D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5" creationId="{86C76A4C-C742-B2D7-7C5D-CA608070AFC7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6" creationId="{10E6B008-412B-C7F5-9EA5-16FBAE31D779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7" creationId="{D9FDFDE9-F3AB-629C-94AC-E242F5575088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8" creationId="{D9EF1A72-C269-AD2D-A9C5-B9678FB43747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9" creationId="{B3CDD0C4-A7C5-D335-9CB8-353BFEDE954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40" creationId="{6BC1A983-43A6-1EA9-0A18-55AA5C7D97A0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1" creationId="{1A955D01-19FD-EA7F-8D5A-A68C83E3C08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2" creationId="{A77B5616-F1F4-BAAC-3D13-678F5DE5EA0F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3" creationId="{60C6C2FF-4746-E026-7973-EACA8F66D106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4" creationId="{E8B1FD35-BC93-2DBE-B8CA-71EF7E7F027A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5" creationId="{93C0B39C-EC7C-9A42-FB4B-C27C15E03C3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292186429" sldId="58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153950275" sldId="586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4063479745" sldId="587"/>
        </pc:sldMkLst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  <pc:docChgLst>
    <pc:chgData name="TAN Mei Yi [Harrisdale Senior High School]" userId="f9f029c9-d743-4d60-9f2c-e74bdec1ab07" providerId="ADAL" clId="{F5D9525F-F42D-4793-A437-E116E24B8C02}"/>
    <pc:docChg chg="custSel addSld delSld modSld">
      <pc:chgData name="TAN Mei Yi [Harrisdale Senior High School]" userId="f9f029c9-d743-4d60-9f2c-e74bdec1ab07" providerId="ADAL" clId="{F5D9525F-F42D-4793-A437-E116E24B8C02}" dt="2023-03-17T02:49:12.014" v="1083" actId="20577"/>
      <pc:docMkLst>
        <pc:docMk/>
      </pc:docMkLst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606308892" sldId="257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295786798" sldId="25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549722304" sldId="25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752510683" sldId="26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141336886" sldId="265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1258836" sldId="266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0704113" sldId="26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266348731" sldId="26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686747282" sldId="27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364547943" sldId="27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791804202" sldId="272"/>
        </pc:sldMkLst>
      </pc:sldChg>
      <pc:sldChg chg="modSp mod">
        <pc:chgData name="TAN Mei Yi [Harrisdale Senior High School]" userId="f9f029c9-d743-4d60-9f2c-e74bdec1ab07" providerId="ADAL" clId="{F5D9525F-F42D-4793-A437-E116E24B8C02}" dt="2023-03-17T01:40:05.838" v="81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5D9525F-F42D-4793-A437-E116E24B8C02}" dt="2023-03-17T01:40:05.838" v="81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5D9525F-F42D-4793-A437-E116E24B8C02}" dt="2023-03-17T01:25:51.698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5D9525F-F42D-4793-A437-E116E24B8C02}" dt="2023-03-17T01:25:43.613" v="20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F5D9525F-F42D-4793-A437-E116E24B8C02}" dt="2023-03-17T01:25:51.698" v="6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839490353" sldId="30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951545500" sldId="30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594853329" sldId="31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790420550" sldId="31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095706600" sldId="312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990818733" sldId="313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094949442" sldId="314"/>
        </pc:sldMkLst>
      </pc:sldChg>
      <pc:sldChg chg="modSp add mod">
        <pc:chgData name="TAN Mei Yi [Harrisdale Senior High School]" userId="f9f029c9-d743-4d60-9f2c-e74bdec1ab07" providerId="ADAL" clId="{F5D9525F-F42D-4793-A437-E116E24B8C02}" dt="2023-03-17T01:36:07.733" v="363" actId="20577"/>
        <pc:sldMkLst>
          <pc:docMk/>
          <pc:sldMk cId="3554718882" sldId="548"/>
        </pc:sldMkLst>
        <pc:spChg chg="mod">
          <ac:chgData name="TAN Mei Yi [Harrisdale Senior High School]" userId="f9f029c9-d743-4d60-9f2c-e74bdec1ab07" providerId="ADAL" clId="{F5D9525F-F42D-4793-A437-E116E24B8C02}" dt="2023-03-17T01:36:07.733" v="363" actId="20577"/>
          <ac:spMkLst>
            <pc:docMk/>
            <pc:sldMk cId="3554718882" sldId="548"/>
            <ac:spMk id="71" creationId="{9EBEE264-396E-4E54-8000-6F24F770F99A}"/>
          </ac:spMkLst>
        </pc:spChg>
      </pc:sldChg>
      <pc:sldChg chg="addSp modSp add">
        <pc:chgData name="TAN Mei Yi [Harrisdale Senior High School]" userId="f9f029c9-d743-4d60-9f2c-e74bdec1ab07" providerId="ADAL" clId="{F5D9525F-F42D-4793-A437-E116E24B8C02}" dt="2023-03-17T01:36:28.068" v="372"/>
        <pc:sldMkLst>
          <pc:docMk/>
          <pc:sldMk cId="3063221053" sldId="554"/>
        </pc:sldMkLst>
        <pc:spChg chg="add mod">
          <ac:chgData name="TAN Mei Yi [Harrisdale Senior High School]" userId="f9f029c9-d743-4d60-9f2c-e74bdec1ab07" providerId="ADAL" clId="{F5D9525F-F42D-4793-A437-E116E24B8C02}" dt="2023-03-17T01:36:28.068" v="372"/>
          <ac:spMkLst>
            <pc:docMk/>
            <pc:sldMk cId="3063221053" sldId="554"/>
            <ac:spMk id="2" creationId="{DBCDFD26-6492-A888-B87C-A6F8B8BB318C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3.584" v="365"/>
        <pc:sldMkLst>
          <pc:docMk/>
          <pc:sldMk cId="1789405768" sldId="556"/>
        </pc:sldMkLst>
        <pc:spChg chg="add mod">
          <ac:chgData name="TAN Mei Yi [Harrisdale Senior High School]" userId="f9f029c9-d743-4d60-9f2c-e74bdec1ab07" providerId="ADAL" clId="{F5D9525F-F42D-4793-A437-E116E24B8C02}" dt="2023-03-17T01:36:13.584" v="365"/>
          <ac:spMkLst>
            <pc:docMk/>
            <pc:sldMk cId="1789405768" sldId="556"/>
            <ac:spMk id="4" creationId="{D1BADCB1-DBB6-4153-4AF3-67962014BFFC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3.235" v="364" actId="478"/>
          <ac:spMkLst>
            <pc:docMk/>
            <pc:sldMk cId="1789405768" sldId="556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9.756" v="369"/>
        <pc:sldMkLst>
          <pc:docMk/>
          <pc:sldMk cId="3099332800" sldId="559"/>
        </pc:sldMkLst>
        <pc:spChg chg="add mod">
          <ac:chgData name="TAN Mei Yi [Harrisdale Senior High School]" userId="f9f029c9-d743-4d60-9f2c-e74bdec1ab07" providerId="ADAL" clId="{F5D9525F-F42D-4793-A437-E116E24B8C02}" dt="2023-03-17T01:36:19.756" v="369"/>
          <ac:spMkLst>
            <pc:docMk/>
            <pc:sldMk cId="3099332800" sldId="559"/>
            <ac:spMk id="4" creationId="{E601CD9D-C6CB-A755-788C-85B96F185162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9.572" v="368" actId="478"/>
          <ac:spMkLst>
            <pc:docMk/>
            <pc:sldMk cId="3099332800" sldId="559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23.769" v="371"/>
        <pc:sldMkLst>
          <pc:docMk/>
          <pc:sldMk cId="2359057682" sldId="560"/>
        </pc:sldMkLst>
        <pc:spChg chg="add mod">
          <ac:chgData name="TAN Mei Yi [Harrisdale Senior High School]" userId="f9f029c9-d743-4d60-9f2c-e74bdec1ab07" providerId="ADAL" clId="{F5D9525F-F42D-4793-A437-E116E24B8C02}" dt="2023-03-17T01:36:23.769" v="371"/>
          <ac:spMkLst>
            <pc:docMk/>
            <pc:sldMk cId="2359057682" sldId="560"/>
            <ac:spMk id="2" creationId="{0D81D0D6-68AB-F085-70F4-D63B81F953F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23.548" v="370" actId="478"/>
          <ac:spMkLst>
            <pc:docMk/>
            <pc:sldMk cId="2359057682" sldId="560"/>
            <ac:spMk id="20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32.668" v="374"/>
        <pc:sldMkLst>
          <pc:docMk/>
          <pc:sldMk cId="1384065172" sldId="564"/>
        </pc:sldMkLst>
        <pc:spChg chg="del">
          <ac:chgData name="TAN Mei Yi [Harrisdale Senior High School]" userId="f9f029c9-d743-4d60-9f2c-e74bdec1ab07" providerId="ADAL" clId="{F5D9525F-F42D-4793-A437-E116E24B8C02}" dt="2023-03-17T01:36:32.386" v="373" actId="478"/>
          <ac:spMkLst>
            <pc:docMk/>
            <pc:sldMk cId="1384065172" sldId="564"/>
            <ac:spMk id="4" creationId="{ADC61CF9-700A-9873-8899-330C30A2809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32.668" v="374"/>
          <ac:spMkLst>
            <pc:docMk/>
            <pc:sldMk cId="1384065172" sldId="564"/>
            <ac:spMk id="5" creationId="{9B98120B-C1C0-8814-5F11-4C477FD55260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6.848" v="367"/>
        <pc:sldMkLst>
          <pc:docMk/>
          <pc:sldMk cId="1976712290" sldId="565"/>
        </pc:sldMkLst>
        <pc:spChg chg="add mod">
          <ac:chgData name="TAN Mei Yi [Harrisdale Senior High School]" userId="f9f029c9-d743-4d60-9f2c-e74bdec1ab07" providerId="ADAL" clId="{F5D9525F-F42D-4793-A437-E116E24B8C02}" dt="2023-03-17T01:36:16.848" v="367"/>
          <ac:spMkLst>
            <pc:docMk/>
            <pc:sldMk cId="1976712290" sldId="565"/>
            <ac:spMk id="4" creationId="{9973513F-903D-29A5-8D51-79544C84D5B1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6.636" v="366" actId="478"/>
          <ac:spMkLst>
            <pc:docMk/>
            <pc:sldMk cId="1976712290" sldId="565"/>
            <ac:spMk id="7" creationId="{3C33A46A-593E-4060-821F-A6452B42CC09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46.089" v="381"/>
        <pc:sldMkLst>
          <pc:docMk/>
          <pc:sldMk cId="3882738070" sldId="573"/>
        </pc:sldMkLst>
        <pc:spChg chg="mod">
          <ac:chgData name="TAN Mei Yi [Harrisdale Senior High School]" userId="f9f029c9-d743-4d60-9f2c-e74bdec1ab07" providerId="ADAL" clId="{F5D9525F-F42D-4793-A437-E116E24B8C02}" dt="2023-03-17T01:36:43.230" v="379" actId="6549"/>
          <ac:spMkLst>
            <pc:docMk/>
            <pc:sldMk cId="3882738070" sldId="573"/>
            <ac:spMk id="2" creationId="{55D98FEF-61C3-824B-BCC0-67B01E55ED2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46.089" v="381"/>
          <ac:spMkLst>
            <pc:docMk/>
            <pc:sldMk cId="3882738070" sldId="573"/>
            <ac:spMk id="3" creationId="{F76B1798-683D-156F-2934-48E9333264F0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45.737" v="380" actId="478"/>
          <ac:spMkLst>
            <pc:docMk/>
            <pc:sldMk cId="3882738070" sldId="573"/>
            <ac:spMk id="6" creationId="{5B9F9F24-C8D6-81AE-106F-991073CD0EF7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7:38.303" v="383"/>
        <pc:sldMkLst>
          <pc:docMk/>
          <pc:sldMk cId="3292186429" sldId="585"/>
        </pc:sldMkLst>
        <pc:spChg chg="add mod">
          <ac:chgData name="TAN Mei Yi [Harrisdale Senior High School]" userId="f9f029c9-d743-4d60-9f2c-e74bdec1ab07" providerId="ADAL" clId="{F5D9525F-F42D-4793-A437-E116E24B8C02}" dt="2023-03-17T01:37:38.303" v="383"/>
          <ac:spMkLst>
            <pc:docMk/>
            <pc:sldMk cId="3292186429" sldId="585"/>
            <ac:spMk id="3" creationId="{2AC4B7EE-D02A-D887-0420-E1F1FA1D03F6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37.972" v="382" actId="478"/>
          <ac:spMkLst>
            <pc:docMk/>
            <pc:sldMk cId="3292186429" sldId="585"/>
            <ac:spMk id="20" creationId="{9EBEE264-396E-4E54-8000-6F24F770F99A}"/>
          </ac:spMkLst>
        </pc:sp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9:12.014" v="1083" actId="20577"/>
        <pc:sldMkLst>
          <pc:docMk/>
          <pc:sldMk cId="1153950275" sldId="586"/>
        </pc:sldMkLst>
        <pc:spChg chg="add mod">
          <ac:chgData name="TAN Mei Yi [Harrisdale Senior High School]" userId="f9f029c9-d743-4d60-9f2c-e74bdec1ab07" providerId="ADAL" clId="{F5D9525F-F42D-4793-A437-E116E24B8C02}" dt="2023-03-17T01:54:57.739" v="875" actId="1076"/>
          <ac:spMkLst>
            <pc:docMk/>
            <pc:sldMk cId="1153950275" sldId="586"/>
            <ac:spMk id="3" creationId="{76E4C47E-F639-A833-7D79-2C493E8C627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02.951" v="878" actId="20577"/>
          <ac:spMkLst>
            <pc:docMk/>
            <pc:sldMk cId="1153950275" sldId="586"/>
            <ac:spMk id="4" creationId="{15C728F6-D823-745C-EEDF-72E8F127B2A4}"/>
          </ac:spMkLst>
        </pc:spChg>
        <pc:spChg chg="mod">
          <ac:chgData name="TAN Mei Yi [Harrisdale Senior High School]" userId="f9f029c9-d743-4d60-9f2c-e74bdec1ab07" providerId="ADAL" clId="{F5D9525F-F42D-4793-A437-E116E24B8C02}" dt="2023-03-17T01:54:50.907" v="870" actId="1076"/>
          <ac:spMkLst>
            <pc:docMk/>
            <pc:sldMk cId="1153950275" sldId="586"/>
            <ac:spMk id="6" creationId="{3BB71D0D-422A-45F4-82F7-A607B4D6700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7" creationId="{E6AB474D-6E90-4E65-9683-B4D5357303DF}"/>
          </ac:spMkLst>
        </pc:spChg>
        <pc:spChg chg="mod">
          <ac:chgData name="TAN Mei Yi [Harrisdale Senior High School]" userId="f9f029c9-d743-4d60-9f2c-e74bdec1ab07" providerId="ADAL" clId="{F5D9525F-F42D-4793-A437-E116E24B8C02}" dt="2023-03-17T01:53:46.494" v="817" actId="20577"/>
          <ac:spMkLst>
            <pc:docMk/>
            <pc:sldMk cId="1153950275" sldId="586"/>
            <ac:spMk id="8" creationId="{806745C4-844C-C342-B92F-C33E2AD0B9A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9" creationId="{EDC1E8B4-11F7-471C-B04B-52673004A62D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17.743" v="883" actId="1076"/>
          <ac:spMkLst>
            <pc:docMk/>
            <pc:sldMk cId="1153950275" sldId="586"/>
            <ac:spMk id="10" creationId="{E1D9FD84-9F9C-01E6-9464-858CC3B7A1B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21.637" v="884" actId="1076"/>
          <ac:spMkLst>
            <pc:docMk/>
            <pc:sldMk cId="1153950275" sldId="586"/>
            <ac:spMk id="11" creationId="{937650A1-F94D-8DC5-D763-4F2F20DA646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32.293" v="891" actId="6549"/>
          <ac:spMkLst>
            <pc:docMk/>
            <pc:sldMk cId="1153950275" sldId="586"/>
            <ac:spMk id="12" creationId="{590D9E3C-469B-F20F-6CC6-E70151DD959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11.474" v="898" actId="20577"/>
          <ac:spMkLst>
            <pc:docMk/>
            <pc:sldMk cId="1153950275" sldId="586"/>
            <ac:spMk id="13" creationId="{FD3E0DE6-6FDE-2719-7587-91D91E829142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21.647" v="904" actId="20577"/>
          <ac:spMkLst>
            <pc:docMk/>
            <pc:sldMk cId="1153950275" sldId="586"/>
            <ac:spMk id="14" creationId="{C715DA77-1343-1B4B-4F2E-AA904908CB88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5" creationId="{E60FDEAE-7B4A-5D79-3A6B-7D0C30FC80C1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6" creationId="{5CD10993-B676-3E95-B57F-4D6A39CBBC2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7:24.194" v="932" actId="1076"/>
          <ac:spMkLst>
            <pc:docMk/>
            <pc:sldMk cId="1153950275" sldId="586"/>
            <ac:spMk id="17" creationId="{05915BE1-225A-3F15-4E36-F70F7E9C106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8:36.120" v="975" actId="1076"/>
          <ac:spMkLst>
            <pc:docMk/>
            <pc:sldMk cId="1153950275" sldId="586"/>
            <ac:spMk id="18" creationId="{F382D302-4284-05C6-2398-04D8A736E18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9:12.014" v="1083" actId="20577"/>
          <ac:spMkLst>
            <pc:docMk/>
            <pc:sldMk cId="1153950275" sldId="586"/>
            <ac:spMk id="19" creationId="{78A89D5C-001A-7FF8-73C1-A2543C67DFA0}"/>
          </ac:spMkLst>
        </pc:spChg>
        <pc:graphicFrameChg chg="add mod modGraphic">
          <ac:chgData name="TAN Mei Yi [Harrisdale Senior High School]" userId="f9f029c9-d743-4d60-9f2c-e74bdec1ab07" providerId="ADAL" clId="{F5D9525F-F42D-4793-A437-E116E24B8C02}" dt="2023-03-17T01:54:23.076" v="827" actId="1076"/>
          <ac:graphicFrameMkLst>
            <pc:docMk/>
            <pc:sldMk cId="1153950275" sldId="586"/>
            <ac:graphicFrameMk id="2" creationId="{43836F48-3F0F-B817-EDA3-F8BC70AF12F7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2:44.962" v="1078" actId="20577"/>
        <pc:sldMkLst>
          <pc:docMk/>
          <pc:sldMk cId="4063479745" sldId="587"/>
        </pc:sldMkLst>
        <pc:spChg chg="add mod">
          <ac:chgData name="TAN Mei Yi [Harrisdale Senior High School]" userId="f9f029c9-d743-4d60-9f2c-e74bdec1ab07" providerId="ADAL" clId="{F5D9525F-F42D-4793-A437-E116E24B8C02}" dt="2023-03-17T02:34:35.360" v="1015" actId="20577"/>
          <ac:spMkLst>
            <pc:docMk/>
            <pc:sldMk cId="4063479745" sldId="587"/>
            <ac:spMk id="2" creationId="{2BF15ECB-E4D5-5943-25CF-F51FD483771D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2:34:43.839" v="1018" actId="478"/>
          <ac:spMkLst>
            <pc:docMk/>
            <pc:sldMk cId="4063479745" sldId="587"/>
            <ac:spMk id="4" creationId="{70C7DF95-DEC5-8719-2415-A6D82C6C8CC7}"/>
          </ac:spMkLst>
        </pc:spChg>
        <pc:spChg chg="del mod">
          <ac:chgData name="TAN Mei Yi [Harrisdale Senior High School]" userId="f9f029c9-d743-4d60-9f2c-e74bdec1ab07" providerId="ADAL" clId="{F5D9525F-F42D-4793-A437-E116E24B8C02}" dt="2023-03-17T02:34:17.862" v="1001" actId="478"/>
          <ac:spMkLst>
            <pc:docMk/>
            <pc:sldMk cId="4063479745" sldId="587"/>
            <ac:spMk id="6" creationId="{3BB71D0D-422A-45F4-82F7-A607B4D6700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3.202" v="1023" actId="20577"/>
          <ac:spMkLst>
            <pc:docMk/>
            <pc:sldMk cId="4063479745" sldId="587"/>
            <ac:spMk id="7" creationId="{3009F1F1-8AE1-2226-FB2F-5D81DA2A19F1}"/>
          </ac:spMkLst>
        </pc:spChg>
        <pc:spChg chg="mod">
          <ac:chgData name="TAN Mei Yi [Harrisdale Senior High School]" userId="f9f029c9-d743-4d60-9f2c-e74bdec1ab07" providerId="ADAL" clId="{F5D9525F-F42D-4793-A437-E116E24B8C02}" dt="2023-03-17T02:34:23.356" v="1004" actId="1076"/>
          <ac:spMkLst>
            <pc:docMk/>
            <pc:sldMk cId="4063479745" sldId="587"/>
            <ac:spMk id="8" creationId="{806745C4-844C-C342-B92F-C33E2AD0B9A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6.857" v="1024" actId="20577"/>
          <ac:spMkLst>
            <pc:docMk/>
            <pc:sldMk cId="4063479745" sldId="587"/>
            <ac:spMk id="9" creationId="{92C80EA9-619C-C47B-4589-7EAA854EE5D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4:58.459" v="1021" actId="20577"/>
          <ac:spMkLst>
            <pc:docMk/>
            <pc:sldMk cId="4063479745" sldId="587"/>
            <ac:spMk id="10" creationId="{0CDDEDC6-75EE-2958-A331-E275DD7983C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0.865" v="1022" actId="20577"/>
          <ac:spMkLst>
            <pc:docMk/>
            <pc:sldMk cId="4063479745" sldId="587"/>
            <ac:spMk id="11" creationId="{D8A44F14-2FA0-F822-E9EB-A2BADC5E671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21.297" v="1032" actId="6549"/>
          <ac:spMkLst>
            <pc:docMk/>
            <pc:sldMk cId="4063479745" sldId="587"/>
            <ac:spMk id="12" creationId="{D9F209F7-C4B1-17C9-9E41-060C4ECD284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32.927" v="1036" actId="20577"/>
          <ac:spMkLst>
            <pc:docMk/>
            <pc:sldMk cId="4063479745" sldId="587"/>
            <ac:spMk id="13" creationId="{9049B2FF-C2B1-4397-F1E1-BC8ADB74D15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44.185" v="1042" actId="20577"/>
          <ac:spMkLst>
            <pc:docMk/>
            <pc:sldMk cId="4063479745" sldId="587"/>
            <ac:spMk id="14" creationId="{B8F744CD-6792-F8C0-5C6A-43D5682AFBC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6:15.548" v="1049" actId="1076"/>
          <ac:spMkLst>
            <pc:docMk/>
            <pc:sldMk cId="4063479745" sldId="587"/>
            <ac:spMk id="15" creationId="{A53E9BE6-9432-F35A-B30D-B8F2FAF15AC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13.686" v="1057" actId="20577"/>
          <ac:spMkLst>
            <pc:docMk/>
            <pc:sldMk cId="4063479745" sldId="587"/>
            <ac:spMk id="16" creationId="{D126680F-86EB-8E93-7B07-7C43853F6BE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25.878" v="1061" actId="20577"/>
          <ac:spMkLst>
            <pc:docMk/>
            <pc:sldMk cId="4063479745" sldId="587"/>
            <ac:spMk id="17" creationId="{5EE446FA-C80E-0108-105C-D475A2B8E8F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51.866" v="1068" actId="20577"/>
          <ac:spMkLst>
            <pc:docMk/>
            <pc:sldMk cId="4063479745" sldId="587"/>
            <ac:spMk id="18" creationId="{5738F6C6-1F61-9BFF-D6C7-99C99B6386A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1:05.921" v="1072" actId="20577"/>
          <ac:spMkLst>
            <pc:docMk/>
            <pc:sldMk cId="4063479745" sldId="587"/>
            <ac:spMk id="19" creationId="{FD5AA7FD-0F19-1D04-21CC-15AADB9A7FA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27.374" v="1074" actId="1076"/>
          <ac:spMkLst>
            <pc:docMk/>
            <pc:sldMk cId="4063479745" sldId="587"/>
            <ac:spMk id="21" creationId="{B6AA2CB3-6311-0A59-4EA6-EA78A4F4C39A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44.962" v="1078" actId="20577"/>
          <ac:spMkLst>
            <pc:docMk/>
            <pc:sldMk cId="4063479745" sldId="587"/>
            <ac:spMk id="22" creationId="{D2DE2FC6-C575-8E6D-5FEF-0FD1BD93DB90}"/>
          </ac:spMkLst>
        </pc:spChg>
        <pc:graphicFrameChg chg="add mod">
          <ac:chgData name="TAN Mei Yi [Harrisdale Senior High School]" userId="f9f029c9-d743-4d60-9f2c-e74bdec1ab07" providerId="ADAL" clId="{F5D9525F-F42D-4793-A437-E116E24B8C02}" dt="2023-03-17T02:34:20.673" v="1003" actId="1076"/>
          <ac:graphicFrameMkLst>
            <pc:docMk/>
            <pc:sldMk cId="4063479745" sldId="587"/>
            <ac:graphicFrameMk id="3" creationId="{C105DE9E-68CD-2514-4072-DFEC29C4CA54}"/>
          </ac:graphicFrameMkLst>
        </pc:graphicFrameChg>
      </pc:sldChg>
    </pc:docChg>
  </pc:docChgLst>
  <pc:docChgLst>
    <pc:chgData name="TAN Mei Yi [Harrisdale Senior High School]" userId="f9f029c9-d743-4d60-9f2c-e74bdec1ab07" providerId="ADAL" clId="{F0142A14-160A-9149-A5D1-E05B0C264B89}"/>
    <pc:docChg chg="modSld">
      <pc:chgData name="TAN Mei Yi [Harrisdale Senior High School]" userId="f9f029c9-d743-4d60-9f2c-e74bdec1ab07" providerId="ADAL" clId="{F0142A14-160A-9149-A5D1-E05B0C264B89}" dt="2023-03-24T13:00:41.095" v="1"/>
      <pc:docMkLst>
        <pc:docMk/>
      </pc:docMkLst>
      <pc:sldChg chg="addSp delSp">
        <pc:chgData name="TAN Mei Yi [Harrisdale Senior High School]" userId="f9f029c9-d743-4d60-9f2c-e74bdec1ab07" providerId="ADAL" clId="{F0142A14-160A-9149-A5D1-E05B0C264B89}" dt="2023-03-24T13:00:41.095" v="1"/>
        <pc:sldMkLst>
          <pc:docMk/>
          <pc:sldMk cId="3000480193" sldId="288"/>
        </pc:sldMkLst>
        <pc:inkChg chg="add del">
          <ac:chgData name="TAN Mei Yi [Harrisdale Senior High School]" userId="f9f029c9-d743-4d60-9f2c-e74bdec1ab07" providerId="ADAL" clId="{F0142A14-160A-9149-A5D1-E05B0C264B89}" dt="2023-03-24T13:00:41.095" v="1"/>
          <ac:inkMkLst>
            <pc:docMk/>
            <pc:sldMk cId="3000480193" sldId="288"/>
            <ac:inkMk id="2" creationId="{9ED75C05-87DF-DE2B-5041-5390F2B5363A}"/>
          </ac:inkMkLst>
        </pc:inkChg>
      </pc:sldChg>
    </pc:docChg>
  </pc:docChgLst>
  <pc:docChgLst>
    <pc:chgData name="TAN Mei Yi [Harrisdale Senior High School]" userId="f9f029c9-d743-4d60-9f2c-e74bdec1ab07" providerId="ADAL" clId="{0EF038EF-0409-4D66-9DD3-7C41C3255176}"/>
    <pc:docChg chg="undo custSel addSld delSld modSld sldOrd">
      <pc:chgData name="TAN Mei Yi [Harrisdale Senior High School]" userId="f9f029c9-d743-4d60-9f2c-e74bdec1ab07" providerId="ADAL" clId="{0EF038EF-0409-4D66-9DD3-7C41C3255176}" dt="2023-03-16T03:45:36.924" v="1631"/>
      <pc:docMkLst>
        <pc:docMk/>
      </pc:docMkLst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796527551" sldId="260"/>
        </pc:sldMkLst>
      </pc:sldChg>
      <pc:sldChg chg="modSp add mod">
        <pc:chgData name="TAN Mei Yi [Harrisdale Senior High School]" userId="f9f029c9-d743-4d60-9f2c-e74bdec1ab07" providerId="ADAL" clId="{0EF038EF-0409-4D66-9DD3-7C41C3255176}" dt="2023-03-16T00:18:07.974" v="302" actId="207"/>
        <pc:sldMkLst>
          <pc:docMk/>
          <pc:sldMk cId="2213608671" sldId="261"/>
        </pc:sldMkLst>
        <pc:spChg chg="mod">
          <ac:chgData name="TAN Mei Yi [Harrisdale Senior High School]" userId="f9f029c9-d743-4d60-9f2c-e74bdec1ab07" providerId="ADAL" clId="{0EF038EF-0409-4D66-9DD3-7C41C3255176}" dt="2023-03-16T00:18:07.974" v="302" actId="207"/>
          <ac:spMkLst>
            <pc:docMk/>
            <pc:sldMk cId="2213608671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EF038EF-0409-4D66-9DD3-7C41C3255176}" dt="2023-03-16T00:12:05.513" v="293" actId="208"/>
          <ac:spMkLst>
            <pc:docMk/>
            <pc:sldMk cId="2213608671" sldId="261"/>
            <ac:spMk id="5" creationId="{3AD273D6-B952-4135-8C93-250BE3F3BB5D}"/>
          </ac:spMkLst>
        </pc:spChg>
      </pc:sldChg>
      <pc:sldChg chg="modSp add mod modAnim">
        <pc:chgData name="TAN Mei Yi [Harrisdale Senior High School]" userId="f9f029c9-d743-4d60-9f2c-e74bdec1ab07" providerId="ADAL" clId="{0EF038EF-0409-4D66-9DD3-7C41C3255176}" dt="2023-03-16T00:20:43.044" v="304"/>
        <pc:sldMkLst>
          <pc:docMk/>
          <pc:sldMk cId="4120631932" sldId="262"/>
        </pc:sldMkLst>
        <pc:spChg chg="mod">
          <ac:chgData name="TAN Mei Yi [Harrisdale Senior High School]" userId="f9f029c9-d743-4d60-9f2c-e74bdec1ab07" providerId="ADAL" clId="{0EF038EF-0409-4D66-9DD3-7C41C3255176}" dt="2023-03-16T00:11:48.823" v="291" actId="208"/>
          <ac:spMkLst>
            <pc:docMk/>
            <pc:sldMk cId="4120631932" sldId="262"/>
            <ac:spMk id="4" creationId="{74453E18-8BBE-4648-AF5D-BDD08FC03B18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1:57:41.470" v="790"/>
        <pc:sldMkLst>
          <pc:docMk/>
          <pc:sldMk cId="2310438841" sldId="263"/>
        </pc:sldMkLst>
        <pc:spChg chg="add mod">
          <ac:chgData name="TAN Mei Yi [Harrisdale Senior High School]" userId="f9f029c9-d743-4d60-9f2c-e74bdec1ab07" providerId="ADAL" clId="{0EF038EF-0409-4D66-9DD3-7C41C3255176}" dt="2023-03-16T00:11:21.543" v="289"/>
          <ac:spMkLst>
            <pc:docMk/>
            <pc:sldMk cId="2310438841" sldId="263"/>
            <ac:spMk id="2" creationId="{D810B9BC-0304-A64C-047E-87AD13240AF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28.081" v="465" actId="1076"/>
          <ac:spMkLst>
            <pc:docMk/>
            <pc:sldMk cId="2310438841" sldId="263"/>
            <ac:spMk id="3" creationId="{D14F3CE4-E5D4-7534-624D-9A508E8B27F6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20.647" v="288" actId="478"/>
          <ac:spMkLst>
            <pc:docMk/>
            <pc:sldMk cId="2310438841" sldId="263"/>
            <ac:spMk id="4" creationId="{D38FC9CE-25E9-4A35-B1FE-D3EF895F0A64}"/>
          </ac:spMkLst>
        </pc:spChg>
        <pc:spChg chg="mod">
          <ac:chgData name="TAN Mei Yi [Harrisdale Senior High School]" userId="f9f029c9-d743-4d60-9f2c-e74bdec1ab07" providerId="ADAL" clId="{0EF038EF-0409-4D66-9DD3-7C41C3255176}" dt="2023-03-16T01:53:32.685" v="646" actId="20577"/>
          <ac:spMkLst>
            <pc:docMk/>
            <pc:sldMk cId="2310438841" sldId="263"/>
            <ac:spMk id="5" creationId="{DCB94D9A-E022-46A9-8999-49F3AAD52B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3.094" v="466" actId="1076"/>
          <ac:spMkLst>
            <pc:docMk/>
            <pc:sldMk cId="2310438841" sldId="263"/>
            <ac:spMk id="58" creationId="{42A34E8C-194F-F720-8401-D84AB1C6FAD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59" creationId="{A6BC3CBF-657B-270F-D1EF-D96153FBBDB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60" creationId="{1431BBDE-A88B-3941-A003-29E88D904F6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1:37.595" v="431" actId="1076"/>
          <ac:spMkLst>
            <pc:docMk/>
            <pc:sldMk cId="2310438841" sldId="263"/>
            <ac:spMk id="61" creationId="{1BC82CC6-B477-66BA-959D-273F761580A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17.471" v="479" actId="1076"/>
          <ac:spMkLst>
            <pc:docMk/>
            <pc:sldMk cId="2310438841" sldId="263"/>
            <ac:spMk id="63" creationId="{6B91A253-607C-6CA5-B8FB-F3A8EAF7AA9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43.570" v="511" actId="20577"/>
          <ac:spMkLst>
            <pc:docMk/>
            <pc:sldMk cId="2310438841" sldId="263"/>
            <ac:spMk id="64" creationId="{29D6AAF8-E914-57CD-0BB4-5F726BCF265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03.292" v="519" actId="1076"/>
          <ac:spMkLst>
            <pc:docMk/>
            <pc:sldMk cId="2310438841" sldId="263"/>
            <ac:spMk id="65" creationId="{297F8CDC-7969-6547-E54E-E82551BB9B4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27.194" v="544" actId="1076"/>
          <ac:spMkLst>
            <pc:docMk/>
            <pc:sldMk cId="2310438841" sldId="263"/>
            <ac:spMk id="66" creationId="{4ACBA4BE-0FF3-CF01-BF72-4136996F083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40.882" v="549" actId="1076"/>
          <ac:spMkLst>
            <pc:docMk/>
            <pc:sldMk cId="2310438841" sldId="263"/>
            <ac:spMk id="67" creationId="{5CF570C7-3608-9A32-306D-B336D2D629C6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1:51:51.577" v="553"/>
          <ac:spMkLst>
            <pc:docMk/>
            <pc:sldMk cId="2310438841" sldId="263"/>
            <ac:spMk id="68" creationId="{D882296C-E2DF-20B7-AC18-2BB7D8AE9B5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21.774" v="585" actId="1076"/>
          <ac:spMkLst>
            <pc:docMk/>
            <pc:sldMk cId="2310438841" sldId="263"/>
            <ac:spMk id="69" creationId="{95AB6C8E-CE11-EC54-B650-405297E7BE5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52.842" v="608" actId="1076"/>
          <ac:spMkLst>
            <pc:docMk/>
            <pc:sldMk cId="2310438841" sldId="263"/>
            <ac:spMk id="70" creationId="{C4686A5C-65A5-6717-ACFA-BDBE0188A0E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3:05.844" v="622" actId="1076"/>
          <ac:spMkLst>
            <pc:docMk/>
            <pc:sldMk cId="2310438841" sldId="263"/>
            <ac:spMk id="71" creationId="{58EAC585-0769-AEF2-41C6-A598CB0648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4:57.410" v="721" actId="20577"/>
          <ac:spMkLst>
            <pc:docMk/>
            <pc:sldMk cId="2310438841" sldId="263"/>
            <ac:spMk id="72" creationId="{F09BE3F8-35C5-0012-8A34-8A2B8E008A7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21.157" v="725" actId="1076"/>
          <ac:spMkLst>
            <pc:docMk/>
            <pc:sldMk cId="2310438841" sldId="263"/>
            <ac:spMk id="73" creationId="{BF25B30E-83ED-8ED7-4FB8-C0DFBFCED5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17.851" v="724" actId="1076"/>
          <ac:spMkLst>
            <pc:docMk/>
            <pc:sldMk cId="2310438841" sldId="263"/>
            <ac:spMk id="74" creationId="{F15D5A9B-CEFE-0540-8B61-848EAAC2BF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6:30.702" v="739" actId="1076"/>
          <ac:spMkLst>
            <pc:docMk/>
            <pc:sldMk cId="2310438841" sldId="263"/>
            <ac:spMk id="77" creationId="{7C5C6C26-B60D-CA76-3198-677C3CE0137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7:07.481" v="783" actId="20577"/>
          <ac:spMkLst>
            <pc:docMk/>
            <pc:sldMk cId="2310438841" sldId="263"/>
            <ac:spMk id="81" creationId="{305F162C-1D7B-2940-4F58-2EFA8E9D1F36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0:30:16.385" v="356"/>
          <ac:grpSpMkLst>
            <pc:docMk/>
            <pc:sldMk cId="2310438841" sldId="263"/>
            <ac:grpSpMk id="9" creationId="{0C67998D-0EDB-4B01-B435-CD929422F6E9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5" v="357"/>
          <ac:grpSpMkLst>
            <pc:docMk/>
            <pc:sldMk cId="2310438841" sldId="263"/>
            <ac:grpSpMk id="16" creationId="{20C4DDD9-79B2-4480-BD69-5387E35EB323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4"/>
          <ac:grpSpMkLst>
            <pc:docMk/>
            <pc:sldMk cId="2310438841" sldId="263"/>
            <ac:grpSpMk id="20" creationId="{4890C073-B67F-418D-A156-D0C68616FA50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6" v="362"/>
          <ac:grpSpMkLst>
            <pc:docMk/>
            <pc:sldMk cId="2310438841" sldId="263"/>
            <ac:grpSpMk id="35" creationId="{CD53B4C7-0225-4D24-A1B2-91B6FA64036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3"/>
          <ac:grpSpMkLst>
            <pc:docMk/>
            <pc:sldMk cId="2310438841" sldId="263"/>
            <ac:grpSpMk id="36" creationId="{CBA2EBB2-C09D-4687-B6D1-078E9D96FB9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" v="419"/>
          <ac:grpSpMkLst>
            <pc:docMk/>
            <pc:sldMk cId="2310438841" sldId="263"/>
            <ac:grpSpMk id="39" creationId="{AF37144C-1419-47F8-93C1-1A5F1E782145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8"/>
          <ac:grpSpMkLst>
            <pc:docMk/>
            <pc:sldMk cId="2310438841" sldId="263"/>
            <ac:grpSpMk id="46" creationId="{0B45DA74-2145-4E97-BC76-16544E6AF9D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6"/>
          <ac:grpSpMkLst>
            <pc:docMk/>
            <pc:sldMk cId="2310438841" sldId="263"/>
            <ac:grpSpMk id="56" creationId="{CDF99171-F1B9-4E1A-A97D-9C08120CE4CC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.002" v="424"/>
          <ac:grpSpMkLst>
            <pc:docMk/>
            <pc:sldMk cId="2310438841" sldId="263"/>
            <ac:grpSpMk id="57" creationId="{4E1AC641-5B4E-4B99-B2D9-3B6EA5C55BCC}"/>
          </ac:grpSpMkLst>
        </pc:grpChg>
        <pc:grpChg chg="add del mod">
          <ac:chgData name="TAN Mei Yi [Harrisdale Senior High School]" userId="f9f029c9-d743-4d60-9f2c-e74bdec1ab07" providerId="ADAL" clId="{0EF038EF-0409-4D66-9DD3-7C41C3255176}" dt="2023-03-16T01:53:26.357" v="641" actId="478"/>
          <ac:grpSpMkLst>
            <pc:docMk/>
            <pc:sldMk cId="2310438841" sldId="263"/>
            <ac:grpSpMk id="62" creationId="{3358DFE2-EBFC-91DF-8E64-7F53C1DD11BF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23.460" v="726" actId="1076"/>
          <ac:grpSpMkLst>
            <pc:docMk/>
            <pc:sldMk cId="2310438841" sldId="263"/>
            <ac:grpSpMk id="75" creationId="{0D8F9FF0-0433-1FEF-265C-26E1386E6EE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14.453" v="723" actId="1076"/>
          <ac:grpSpMkLst>
            <pc:docMk/>
            <pc:sldMk cId="2310438841" sldId="263"/>
            <ac:grpSpMk id="76" creationId="{E9EC05A5-E799-E2A8-70BB-76BB4AD1F650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15.836" v="459" actId="478"/>
          <ac:grpSpMkLst>
            <pc:docMk/>
            <pc:sldMk cId="2310438841" sldId="263"/>
            <ac:grpSpMk id="87" creationId="{5E5C0092-681E-4823-A04A-7CCC3CD0A68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50.255" v="469" actId="478"/>
          <ac:grpSpMkLst>
            <pc:docMk/>
            <pc:sldMk cId="2310438841" sldId="263"/>
            <ac:grpSpMk id="97" creationId="{891CE5FF-09D1-4BF2-8987-D2AA37FA370D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03" creationId="{6EFF5451-5161-48CC-8D47-4BCE4A7F7B3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0" creationId="{8276ECFF-D006-48D2-BD89-8D37F769168C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2" creationId="{15F859FC-1BB5-4F04-A514-0E604C88E4F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0" creationId="{74622F4D-A488-4B92-A022-444C3F85273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2" creationId="{3F83638E-9B5F-491B-85EB-53507AD82DE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5" creationId="{9C2F5296-5EDC-433B-A280-096634BD580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1" creationId="{1E382499-F32B-4CC1-B740-5B280C07A28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2" creationId="{3EE4844A-4F2A-422D-A0E0-6D3D78905697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9" creationId="{E2BA2FC7-BCCC-4BFF-814C-08DF0EA6AA9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48.068" v="468" actId="478"/>
          <ac:grpSpMkLst>
            <pc:docMk/>
            <pc:sldMk cId="2310438841" sldId="263"/>
            <ac:grpSpMk id="187" creationId="{FDBB414F-8653-4365-B7F2-8CEB010F41F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198" creationId="{9E8682F2-CF5C-432F-AB6B-28566DA5EE99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07" creationId="{49F06D6D-6345-47A4-856F-A4166E80417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15" creationId="{EFDFCD63-9E2A-4B9E-999F-F34ECF4012AA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6.353" v="708" actId="478"/>
          <ac:grpSpMkLst>
            <pc:docMk/>
            <pc:sldMk cId="2310438841" sldId="263"/>
            <ac:grpSpMk id="229" creationId="{266DFF04-D659-4434-9F54-BE05E3107B3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8.004" v="728" actId="478"/>
          <ac:grpSpMkLst>
            <pc:docMk/>
            <pc:sldMk cId="2310438841" sldId="263"/>
            <ac:grpSpMk id="247" creationId="{FBA11295-2AA4-4FFA-886B-7F09ECEE42B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8.600" v="709" actId="478"/>
          <ac:grpSpMkLst>
            <pc:docMk/>
            <pc:sldMk cId="2310438841" sldId="263"/>
            <ac:grpSpMk id="248" creationId="{38D29E8D-DB13-48D8-A348-262B1269928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6.071" v="727" actId="478"/>
          <ac:grpSpMkLst>
            <pc:docMk/>
            <pc:sldMk cId="2310438841" sldId="263"/>
            <ac:grpSpMk id="249" creationId="{D7878502-0236-41A2-88C3-FC09962A03C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1:54:12.588" v="710" actId="1076"/>
          <ac:grpSpMkLst>
            <pc:docMk/>
            <pc:sldMk cId="2310438841" sldId="263"/>
            <ac:grpSpMk id="252" creationId="{A44EFB46-C785-45A8-A2EB-B961BD126BD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1:54:25.130" v="712" actId="165"/>
          <ac:grpSpMkLst>
            <pc:docMk/>
            <pc:sldMk cId="2310438841" sldId="263"/>
            <ac:grpSpMk id="292" creationId="{71C405A8-BEF4-4FB1-A215-7DF145C7BB9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1.160" v="780" actId="478"/>
          <ac:grpSpMkLst>
            <pc:docMk/>
            <pc:sldMk cId="2310438841" sldId="263"/>
            <ac:grpSpMk id="301" creationId="{4E9D8734-0AE4-49A1-A4A2-736DC6979BC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14" creationId="{2C3A337A-C130-4431-83BF-C3D6FDFC3B87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29" creationId="{B7FD6614-F683-41E9-9547-C5E95B059B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36" creationId="{08CBE0B4-4CF4-41AC-BB48-7D4F0711BA16}"/>
          </ac:grpSpMkLst>
        </pc:grpChg>
        <pc:inkChg chg="del mod">
          <ac:chgData name="TAN Mei Yi [Harrisdale Senior High School]" userId="f9f029c9-d743-4d60-9f2c-e74bdec1ab07" providerId="ADAL" clId="{0EF038EF-0409-4D66-9DD3-7C41C3255176}" dt="2023-03-16T00:30:16.386" v="359"/>
          <ac:inkMkLst>
            <pc:docMk/>
            <pc:sldMk cId="2310438841" sldId="263"/>
            <ac:inkMk id="6" creationId="{2661500B-8D84-4DEB-A6CA-68EC64A57F5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6"/>
          <ac:inkMkLst>
            <pc:docMk/>
            <pc:sldMk cId="2310438841" sldId="263"/>
            <ac:inkMk id="7" creationId="{71D838EF-AD74-4146-83BC-C0F585B49A5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6"/>
          <ac:inkMkLst>
            <pc:docMk/>
            <pc:sldMk cId="2310438841" sldId="263"/>
            <ac:inkMk id="8" creationId="{7142B136-D100-4CE7-A258-F56EE7A55CF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2"/>
          <ac:inkMkLst>
            <pc:docMk/>
            <pc:sldMk cId="2310438841" sldId="263"/>
            <ac:inkMk id="10" creationId="{69E601F8-C6BB-4B61-8AC2-977C838B0AF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7"/>
          <ac:inkMkLst>
            <pc:docMk/>
            <pc:sldMk cId="2310438841" sldId="263"/>
            <ac:inkMk id="11" creationId="{60D35552-3DBE-4416-A28E-573561D5CEF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6" v="339"/>
          <ac:inkMkLst>
            <pc:docMk/>
            <pc:sldMk cId="2310438841" sldId="263"/>
            <ac:inkMk id="12" creationId="{D0D868F0-2CBE-44AC-9C07-E34BA5E74B4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0"/>
          <ac:inkMkLst>
            <pc:docMk/>
            <pc:sldMk cId="2310438841" sldId="263"/>
            <ac:inkMk id="13" creationId="{EA98B9AA-BCC2-4860-9052-8C0CE49BC7E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7"/>
          <ac:inkMkLst>
            <pc:docMk/>
            <pc:sldMk cId="2310438841" sldId="263"/>
            <ac:inkMk id="14" creationId="{8E15C1D1-13C6-4709-83F8-104350AF5F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9"/>
          <ac:inkMkLst>
            <pc:docMk/>
            <pc:sldMk cId="2310438841" sldId="263"/>
            <ac:inkMk id="15" creationId="{4BA49E8D-63B4-4012-958E-A5880EA1875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5"/>
          <ac:inkMkLst>
            <pc:docMk/>
            <pc:sldMk cId="2310438841" sldId="263"/>
            <ac:inkMk id="17" creationId="{65B6CDCE-B7C2-42F9-8072-2555CBC99A8D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3"/>
          <ac:inkMkLst>
            <pc:docMk/>
            <pc:sldMk cId="2310438841" sldId="263"/>
            <ac:inkMk id="18" creationId="{14025024-F685-4855-A175-16561F03FAD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4"/>
          <ac:inkMkLst>
            <pc:docMk/>
            <pc:sldMk cId="2310438841" sldId="263"/>
            <ac:inkMk id="19" creationId="{1A9EC89D-8EED-4D04-8EE5-143DC20A3A1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4"/>
          <ac:inkMkLst>
            <pc:docMk/>
            <pc:sldMk cId="2310438841" sldId="263"/>
            <ac:inkMk id="21" creationId="{D70BAE92-9C40-44B4-BEB5-BB16FF5165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3"/>
          <ac:inkMkLst>
            <pc:docMk/>
            <pc:sldMk cId="2310438841" sldId="263"/>
            <ac:inkMk id="22" creationId="{407BE357-47BD-4C0F-93DD-98CF8F354C7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0"/>
          <ac:inkMkLst>
            <pc:docMk/>
            <pc:sldMk cId="2310438841" sldId="263"/>
            <ac:inkMk id="23" creationId="{79110A9F-A934-4988-A82C-65D02A0DCE9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58"/>
          <ac:inkMkLst>
            <pc:docMk/>
            <pc:sldMk cId="2310438841" sldId="263"/>
            <ac:inkMk id="24" creationId="{7306BFE2-8973-4A6D-9523-976349143D50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8"/>
          <ac:inkMkLst>
            <pc:docMk/>
            <pc:sldMk cId="2310438841" sldId="263"/>
            <ac:inkMk id="25" creationId="{A77EA6EE-6352-47FB-BD91-8CDDC0CB529B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3"/>
          <ac:inkMkLst>
            <pc:docMk/>
            <pc:sldMk cId="2310438841" sldId="263"/>
            <ac:inkMk id="26" creationId="{C50E0759-7270-46D1-9306-38C298A7CC8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7" v="340"/>
          <ac:inkMkLst>
            <pc:docMk/>
            <pc:sldMk cId="2310438841" sldId="263"/>
            <ac:inkMk id="27" creationId="{EE4DB570-D390-40D9-B8A9-C76D92820614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2"/>
          <ac:inkMkLst>
            <pc:docMk/>
            <pc:sldMk cId="2310438841" sldId="263"/>
            <ac:inkMk id="28" creationId="{6A8DCC58-9990-4E43-BE8C-652535771045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5"/>
          <ac:inkMkLst>
            <pc:docMk/>
            <pc:sldMk cId="2310438841" sldId="263"/>
            <ac:inkMk id="29" creationId="{A3842637-90EC-404F-AF11-6F4019ED4ECF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1"/>
          <ac:inkMkLst>
            <pc:docMk/>
            <pc:sldMk cId="2310438841" sldId="263"/>
            <ac:inkMk id="30" creationId="{6BC71824-9992-4E02-8B37-2AE2C0565D5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7" v="341"/>
          <ac:inkMkLst>
            <pc:docMk/>
            <pc:sldMk cId="2310438841" sldId="263"/>
            <ac:inkMk id="31" creationId="{7E09547B-F9A2-4E16-9D30-312670BB317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4"/>
          <ac:inkMkLst>
            <pc:docMk/>
            <pc:sldMk cId="2310438841" sldId="263"/>
            <ac:inkMk id="32" creationId="{5658E261-D4D6-4779-AA04-D6BC19E5946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1"/>
          <ac:inkMkLst>
            <pc:docMk/>
            <pc:sldMk cId="2310438841" sldId="263"/>
            <ac:inkMk id="33" creationId="{90B8DB1A-4809-4DB5-AB4D-5EFF3AA6433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8" v="342"/>
          <ac:inkMkLst>
            <pc:docMk/>
            <pc:sldMk cId="2310438841" sldId="263"/>
            <ac:inkMk id="34" creationId="{9CE6342B-32CF-428E-8391-20A8959656D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" v="419"/>
          <ac:inkMkLst>
            <pc:docMk/>
            <pc:sldMk cId="2310438841" sldId="263"/>
            <ac:inkMk id="37" creationId="{F8627ACB-2C64-4500-B0DD-96C38BF8D8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1"/>
          <ac:inkMkLst>
            <pc:docMk/>
            <pc:sldMk cId="2310438841" sldId="263"/>
            <ac:inkMk id="38" creationId="{15BC2694-B06B-4ED4-AB54-0484F8B9A08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4"/>
          <ac:inkMkLst>
            <pc:docMk/>
            <pc:sldMk cId="2310438841" sldId="263"/>
            <ac:inkMk id="40" creationId="{31CC9463-9322-4C58-80C4-EA5A5A62F97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7"/>
          <ac:inkMkLst>
            <pc:docMk/>
            <pc:sldMk cId="2310438841" sldId="263"/>
            <ac:inkMk id="41" creationId="{8939017D-756F-4CA5-8224-98CC011088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8" v="413"/>
          <ac:inkMkLst>
            <pc:docMk/>
            <pc:sldMk cId="2310438841" sldId="263"/>
            <ac:inkMk id="42" creationId="{829FC2B2-F1CA-412B-B6CA-9D2F9945539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6"/>
          <ac:inkMkLst>
            <pc:docMk/>
            <pc:sldMk cId="2310438841" sldId="263"/>
            <ac:inkMk id="43" creationId="{56EDFC1D-3ADA-4563-AE45-13632C52745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8"/>
          <ac:inkMkLst>
            <pc:docMk/>
            <pc:sldMk cId="2310438841" sldId="263"/>
            <ac:inkMk id="44" creationId="{FCE9833F-D7DE-44B8-B259-4EED93E1F6D9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.001" v="420"/>
          <ac:inkMkLst>
            <pc:docMk/>
            <pc:sldMk cId="2310438841" sldId="263"/>
            <ac:inkMk id="45" creationId="{F03DF906-08E0-41B5-8520-3D7FC80246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6" v="410"/>
          <ac:inkMkLst>
            <pc:docMk/>
            <pc:sldMk cId="2310438841" sldId="263"/>
            <ac:inkMk id="47" creationId="{9007F66B-EE41-40DB-8424-DF008938FEE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2"/>
          <ac:inkMkLst>
            <pc:docMk/>
            <pc:sldMk cId="2310438841" sldId="263"/>
            <ac:inkMk id="48" creationId="{EEA980D2-DF73-4F71-BE1B-A2AF242EF6F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1"/>
          <ac:inkMkLst>
            <pc:docMk/>
            <pc:sldMk cId="2310438841" sldId="263"/>
            <ac:inkMk id="49" creationId="{0A0A3363-3379-4D91-8493-E533FA203E7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5"/>
          <ac:inkMkLst>
            <pc:docMk/>
            <pc:sldMk cId="2310438841" sldId="263"/>
            <ac:inkMk id="50" creationId="{563A9B54-5789-40DF-912E-9F4CB5FA6C1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4"/>
          <ac:inkMkLst>
            <pc:docMk/>
            <pc:sldMk cId="2310438841" sldId="263"/>
            <ac:inkMk id="51" creationId="{C9E50F24-17D1-4C2A-92AE-0858B36260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6"/>
          <ac:inkMkLst>
            <pc:docMk/>
            <pc:sldMk cId="2310438841" sldId="263"/>
            <ac:inkMk id="52" creationId="{829AC632-479D-4483-9DC9-752EBD7C91D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5"/>
          <ac:inkMkLst>
            <pc:docMk/>
            <pc:sldMk cId="2310438841" sldId="263"/>
            <ac:inkMk id="53" creationId="{C7A2C024-2370-4C7D-9950-2339B0EB5F48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2"/>
          <ac:inkMkLst>
            <pc:docMk/>
            <pc:sldMk cId="2310438841" sldId="263"/>
            <ac:inkMk id="54" creationId="{7832C105-C1B1-42FA-9265-9B757DD252F0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3"/>
          <ac:inkMkLst>
            <pc:docMk/>
            <pc:sldMk cId="2310438841" sldId="263"/>
            <ac:inkMk id="55" creationId="{AB6EF5A6-B1A2-4D9F-BC3B-4BDD98216F90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3" creationId="{182C8ABD-7243-44E6-B7C1-566B0364B8AF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9" creationId="{14616634-F7F2-4EA9-83F6-6EC785C2A92D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20" creationId="{3BAB22F8-75C3-45B6-8151-A5336C80378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8" creationId="{40BE8CE0-2C7A-44F7-B0CF-EF2C0A8DC1E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9" creationId="{51840A32-B66B-4045-9483-5819B36B20A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2" creationId="{3028FCDB-E1B6-415C-B58F-84EFC800E9F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3" creationId="{9E43A7C0-D842-4863-983C-87FC41B2E08F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7" creationId="{0446C67B-892C-4852-A55C-C9F3447E795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9" creationId="{0641002C-72EC-4757-AC0B-E718F7A19F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6" creationId="{81F207BA-6FE8-4D9F-BC9E-7D4BCC2C9E35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8" creationId="{EBCA5417-B4DB-4278-8A2E-9F2C8C895A9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3" creationId="{519D2857-1F9F-46FF-BB6D-BF1E7F36A5A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4" creationId="{B2FD7604-1009-4126-AF24-21FA4850648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6" creationId="{8420AE4B-EC28-4828-8904-D1EB135AFC2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7" creationId="{4A64828C-25F9-40D3-8741-4B6034D9F6EF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8" creationId="{4049EF4E-E69B-42D6-87BA-88D98C3F4866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8" creationId="{5EF7C84D-12F7-48E6-AAAE-479C8FE15398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9" creationId="{BE4ECB52-C4EF-464E-8973-1B448D81700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0" creationId="{26A90C3D-C6AA-4584-8711-E9CC2E68A6FC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1" creationId="{A64FB7C3-347A-491F-BBE9-0DDAE83FF7B9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2" creationId="{0C4EEC85-EE71-437B-9AEA-3C948D8B49E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3" creationId="{6F9CA152-14DF-40B4-B04E-E6BF78779AC2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4" creationId="{9E87F7ED-1EE2-4F33-A20E-AC4A9DD2FB2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5" creationId="{1994E2A4-AD60-4B66-9408-6B425A994731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6" creationId="{D9FFABB7-0B90-40DC-92C4-BD57A5FAA89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7" creationId="{D71BC0DF-3651-4B62-BE4D-1BA6DCECEEB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8" creationId="{C06876E5-2EFD-4745-8DD8-D28168D48DA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0" creationId="{CAFC5C20-EF9B-494C-A7CD-7C9BE868E2D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1" creationId="{C6A8CCBE-2C80-43AA-AF8F-B88A01BDC7A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7:03.661" v="781" actId="478"/>
          <ac:inkMkLst>
            <pc:docMk/>
            <pc:sldMk cId="2310438841" sldId="263"/>
            <ac:inkMk id="337" creationId="{912D91BF-4CE1-4B80-B373-5EEB2A845512}"/>
          </ac:inkMkLst>
        </pc:ink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56995671" sldId="264"/>
        </pc:sldMkLst>
      </pc:sldChg>
      <pc:sldChg chg="addSp delSp modSp add del mod">
        <pc:chgData name="TAN Mei Yi [Harrisdale Senior High School]" userId="f9f029c9-d743-4d60-9f2c-e74bdec1ab07" providerId="ADAL" clId="{0EF038EF-0409-4D66-9DD3-7C41C3255176}" dt="2023-03-16T02:03:45.680" v="1057" actId="47"/>
        <pc:sldMkLst>
          <pc:docMk/>
          <pc:sldMk cId="3086715631" sldId="265"/>
        </pc:sldMkLst>
        <pc:spChg chg="add mod">
          <ac:chgData name="TAN Mei Yi [Harrisdale Senior High School]" userId="f9f029c9-d743-4d60-9f2c-e74bdec1ab07" providerId="ADAL" clId="{0EF038EF-0409-4D66-9DD3-7C41C3255176}" dt="2023-03-16T00:11:11.856" v="285"/>
          <ac:spMkLst>
            <pc:docMk/>
            <pc:sldMk cId="3086715631" sldId="265"/>
            <ac:spMk id="3" creationId="{FF55777D-7F8A-28C1-CF6C-FCD804BE610F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1.457" v="284" actId="478"/>
          <ac:spMkLst>
            <pc:docMk/>
            <pc:sldMk cId="3086715631" sldId="265"/>
            <ac:spMk id="4" creationId="{D38FC9CE-25E9-4A35-B1FE-D3EF895F0A64}"/>
          </ac:spMkLst>
        </pc:spChg>
      </pc:sldChg>
      <pc:sldChg chg="addSp delSp modSp add mod modAnim">
        <pc:chgData name="TAN Mei Yi [Harrisdale Senior High School]" userId="f9f029c9-d743-4d60-9f2c-e74bdec1ab07" providerId="ADAL" clId="{0EF038EF-0409-4D66-9DD3-7C41C3255176}" dt="2023-03-16T02:03:38.419" v="1056" actId="1076"/>
        <pc:sldMkLst>
          <pc:docMk/>
          <pc:sldMk cId="3191848351" sldId="267"/>
        </pc:sldMkLst>
        <pc:spChg chg="add mod">
          <ac:chgData name="TAN Mei Yi [Harrisdale Senior High School]" userId="f9f029c9-d743-4d60-9f2c-e74bdec1ab07" providerId="ADAL" clId="{0EF038EF-0409-4D66-9DD3-7C41C3255176}" dt="2023-03-16T00:11:17.139" v="287"/>
          <ac:spMkLst>
            <pc:docMk/>
            <pc:sldMk cId="3191848351" sldId="267"/>
            <ac:spMk id="2" creationId="{68B88AC1-26F2-4C64-E895-7710DE02D09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3" creationId="{4B0B149D-1B77-1CC0-6F0B-F52A0BFDC24A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6.700" v="286" actId="478"/>
          <ac:spMkLst>
            <pc:docMk/>
            <pc:sldMk cId="3191848351" sldId="267"/>
            <ac:spMk id="4" creationId="{C5E8D223-2281-44F8-888F-D57C0D64934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6" creationId="{46364AE7-46A0-E3BC-7322-4E0B72E8C96D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6.675" v="891" actId="1076"/>
          <ac:spMkLst>
            <pc:docMk/>
            <pc:sldMk cId="3191848351" sldId="267"/>
            <ac:spMk id="7" creationId="{E0F66834-3A29-04BC-486A-4AADC019BB3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9.558" v="889" actId="1076"/>
          <ac:spMkLst>
            <pc:docMk/>
            <pc:sldMk cId="3191848351" sldId="267"/>
            <ac:spMk id="8" creationId="{691913A1-93C1-F0CF-F431-002E1519E6B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2.817" v="890" actId="1076"/>
          <ac:spMkLst>
            <pc:docMk/>
            <pc:sldMk cId="3191848351" sldId="267"/>
            <ac:spMk id="9" creationId="{E5B1FA9A-9F43-737F-CEEA-51262A901DD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26.478" v="895" actId="20577"/>
          <ac:spMkLst>
            <pc:docMk/>
            <pc:sldMk cId="3191848351" sldId="267"/>
            <ac:spMk id="10" creationId="{55784C92-9FA0-F974-409B-9C1856DDBEBF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38.419" v="1056" actId="1076"/>
          <ac:spMkLst>
            <pc:docMk/>
            <pc:sldMk cId="3191848351" sldId="267"/>
            <ac:spMk id="11" creationId="{8100B15A-CA1A-AD6B-6FF9-37B29802BD1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2" creationId="{C26282BE-A326-CCA5-1A90-E4F3E9B525E1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3" creationId="{BE06B7D9-F31A-45CC-E6F3-E8C63248AD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3.817" v="994" actId="1076"/>
          <ac:spMkLst>
            <pc:docMk/>
            <pc:sldMk cId="3191848351" sldId="267"/>
            <ac:spMk id="14" creationId="{3117D020-8E1F-0335-69F9-DF3F026A28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7.785" v="995" actId="1076"/>
          <ac:spMkLst>
            <pc:docMk/>
            <pc:sldMk cId="3191848351" sldId="267"/>
            <ac:spMk id="15" creationId="{3A28B382-6B75-88F6-9D4F-EAB6C104533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45.071" v="1008" actId="1076"/>
          <ac:spMkLst>
            <pc:docMk/>
            <pc:sldMk cId="3191848351" sldId="267"/>
            <ac:spMk id="16" creationId="{DCFE15B5-912E-362E-36EE-8F21A147F51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0.009" v="1023" actId="6549"/>
          <ac:spMkLst>
            <pc:docMk/>
            <pc:sldMk cId="3191848351" sldId="267"/>
            <ac:spMk id="17" creationId="{467A03C6-1335-CCBE-24FF-213A5130C90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8.101" v="1027" actId="20577"/>
          <ac:spMkLst>
            <pc:docMk/>
            <pc:sldMk cId="3191848351" sldId="267"/>
            <ac:spMk id="18" creationId="{8C4ABB62-54AC-730F-9533-6C98D8C220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12.022" v="1028"/>
          <ac:spMkLst>
            <pc:docMk/>
            <pc:sldMk cId="3191848351" sldId="267"/>
            <ac:spMk id="19" creationId="{410967D3-E479-122C-4BD2-F93C16DAE2C6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766026793" sldId="268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508791986" sldId="269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625978006" sldId="270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548244521" sldId="271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495716913" sldId="27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924914058" sldId="277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2:26.501" v="297"/>
        <pc:sldMkLst>
          <pc:docMk/>
          <pc:sldMk cId="3059169463" sldId="278"/>
        </pc:sldMkLst>
        <pc:spChg chg="del">
          <ac:chgData name="TAN Mei Yi [Harrisdale Senior High School]" userId="f9f029c9-d743-4d60-9f2c-e74bdec1ab07" providerId="ADAL" clId="{0EF038EF-0409-4D66-9DD3-7C41C3255176}" dt="2023-03-16T00:12:26.168" v="296" actId="478"/>
          <ac:spMkLst>
            <pc:docMk/>
            <pc:sldMk cId="3059169463" sldId="278"/>
            <ac:spMk id="4" creationId="{89D82520-5C4B-4FED-831C-10556010266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12:26.501" v="297"/>
          <ac:spMkLst>
            <pc:docMk/>
            <pc:sldMk cId="3059169463" sldId="278"/>
            <ac:spMk id="5" creationId="{27ED0820-47A3-144B-C627-F85BBD638ACD}"/>
          </ac:spMkLst>
        </pc:spChg>
      </pc:sldChg>
      <pc:sldChg chg="addSp delSp modSp add mod">
        <pc:chgData name="TAN Mei Yi [Harrisdale Senior High School]" userId="f9f029c9-d743-4d60-9f2c-e74bdec1ab07" providerId="ADAL" clId="{0EF038EF-0409-4D66-9DD3-7C41C3255176}" dt="2023-03-16T00:12:19.802" v="295"/>
        <pc:sldMkLst>
          <pc:docMk/>
          <pc:sldMk cId="2992791712" sldId="279"/>
        </pc:sldMkLst>
        <pc:spChg chg="add mod">
          <ac:chgData name="TAN Mei Yi [Harrisdale Senior High School]" userId="f9f029c9-d743-4d60-9f2c-e74bdec1ab07" providerId="ADAL" clId="{0EF038EF-0409-4D66-9DD3-7C41C3255176}" dt="2023-03-16T00:12:19.802" v="295"/>
          <ac:spMkLst>
            <pc:docMk/>
            <pc:sldMk cId="2992791712" sldId="279"/>
            <ac:spMk id="2" creationId="{3F114C6F-6425-E279-66FB-86ADEB20A44D}"/>
          </ac:spMkLst>
        </pc:spChg>
        <pc:spChg chg="del">
          <ac:chgData name="TAN Mei Yi [Harrisdale Senior High School]" userId="f9f029c9-d743-4d60-9f2c-e74bdec1ab07" providerId="ADAL" clId="{0EF038EF-0409-4D66-9DD3-7C41C3255176}" dt="2023-03-16T00:12:19.468" v="294" actId="478"/>
          <ac:spMkLst>
            <pc:docMk/>
            <pc:sldMk cId="2992791712" sldId="279"/>
            <ac:spMk id="4" creationId="{89D82520-5C4B-4FED-831C-105560102665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2:40:14.351" v="14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F038EF-0409-4D66-9DD3-7C41C3255176}" dt="2023-03-16T02:40:14.351" v="14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0:05:33.418" v="27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F038EF-0409-4D66-9DD3-7C41C3255176}" dt="2023-03-16T00:04:30.359" v="2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F038EF-0409-4D66-9DD3-7C41C3255176}" dt="2023-03-16T00:05:33.418" v="27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34405350" sldId="294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18220807" sldId="295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816459769" sldId="29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412230769" sldId="298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3:12.010" v="299"/>
        <pc:sldMkLst>
          <pc:docMk/>
          <pc:sldMk cId="4199131447" sldId="299"/>
        </pc:sldMkLst>
        <pc:spChg chg="add mod">
          <ac:chgData name="TAN Mei Yi [Harrisdale Senior High School]" userId="f9f029c9-d743-4d60-9f2c-e74bdec1ab07" providerId="ADAL" clId="{0EF038EF-0409-4D66-9DD3-7C41C3255176}" dt="2023-03-16T00:13:12.010" v="299"/>
          <ac:spMkLst>
            <pc:docMk/>
            <pc:sldMk cId="4199131447" sldId="299"/>
            <ac:spMk id="2" creationId="{9406D13E-F8FC-683E-0851-1FDC7FE1B38B}"/>
          </ac:spMkLst>
        </pc:spChg>
        <pc:spChg chg="del">
          <ac:chgData name="TAN Mei Yi [Harrisdale Senior High School]" userId="f9f029c9-d743-4d60-9f2c-e74bdec1ab07" providerId="ADAL" clId="{0EF038EF-0409-4D66-9DD3-7C41C3255176}" dt="2023-03-16T00:13:10.756" v="298" actId="478"/>
          <ac:spMkLst>
            <pc:docMk/>
            <pc:sldMk cId="4199131447" sldId="299"/>
            <ac:spMk id="4" creationId="{89D82520-5C4B-4FED-831C-105560102665}"/>
          </ac:spMkLst>
        </pc:spChg>
      </pc:sldChg>
      <pc:sldChg chg="addSp delSp modSp add del mod">
        <pc:chgData name="TAN Mei Yi [Harrisdale Senior High School]" userId="f9f029c9-d743-4d60-9f2c-e74bdec1ab07" providerId="ADAL" clId="{0EF038EF-0409-4D66-9DD3-7C41C3255176}" dt="2023-03-16T02:10:59.136" v="1263" actId="47"/>
        <pc:sldMkLst>
          <pc:docMk/>
          <pc:sldMk cId="2644588069" sldId="300"/>
        </pc:sldMkLst>
        <pc:spChg chg="add mod">
          <ac:chgData name="TAN Mei Yi [Harrisdale Senior High School]" userId="f9f029c9-d743-4d60-9f2c-e74bdec1ab07" providerId="ADAL" clId="{0EF038EF-0409-4D66-9DD3-7C41C3255176}" dt="2023-03-16T00:10:45.900" v="282"/>
          <ac:spMkLst>
            <pc:docMk/>
            <pc:sldMk cId="2644588069" sldId="300"/>
            <ac:spMk id="3" creationId="{5E14CC3B-2BAC-81D9-64E6-E2A85804C2D3}"/>
          </ac:spMkLst>
        </pc:spChg>
        <pc:spChg chg="del">
          <ac:chgData name="TAN Mei Yi [Harrisdale Senior High School]" userId="f9f029c9-d743-4d60-9f2c-e74bdec1ab07" providerId="ADAL" clId="{0EF038EF-0409-4D66-9DD3-7C41C3255176}" dt="2023-03-16T00:10:45.460" v="281" actId="478"/>
          <ac:spMkLst>
            <pc:docMk/>
            <pc:sldMk cId="2644588069" sldId="300"/>
            <ac:spMk id="4" creationId="{C5E8D223-2281-44F8-888F-D57C0D649343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10:56.596" v="1262" actId="1076"/>
        <pc:sldMkLst>
          <pc:docMk/>
          <pc:sldMk cId="4165094341" sldId="301"/>
        </pc:sldMkLst>
        <pc:spChg chg="del">
          <ac:chgData name="TAN Mei Yi [Harrisdale Senior High School]" userId="f9f029c9-d743-4d60-9f2c-e74bdec1ab07" providerId="ADAL" clId="{0EF038EF-0409-4D66-9DD3-7C41C3255176}" dt="2023-03-16T02:04:13.064" v="1063" actId="478"/>
          <ac:spMkLst>
            <pc:docMk/>
            <pc:sldMk cId="4165094341" sldId="301"/>
            <ac:spMk id="3" creationId="{4B0B149D-1B77-1CC0-6F0B-F52A0BFDC2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4:54.668" v="1099" actId="20577"/>
          <ac:spMkLst>
            <pc:docMk/>
            <pc:sldMk cId="4165094341" sldId="301"/>
            <ac:spMk id="4" creationId="{2E1C2B91-0B76-29F1-2D70-3D55D02E8C91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37.432" v="1086" actId="14100"/>
          <ac:spMkLst>
            <pc:docMk/>
            <pc:sldMk cId="4165094341" sldId="301"/>
            <ac:spMk id="5" creationId="{AD048C6E-A3C1-4692-AC2A-1FC32F3958D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6" creationId="{46364AE7-46A0-E3BC-7322-4E0B72E8C96D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7" creationId="{E0F66834-3A29-04BC-486A-4AADC019BB37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8" creationId="{691913A1-93C1-F0CF-F431-002E1519E6B0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9" creationId="{E5B1FA9A-9F43-737F-CEEA-51262A901DD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0" creationId="{55784C92-9FA0-F974-409B-9C1856DDBEBF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29.189" v="1071" actId="20577"/>
          <ac:spMkLst>
            <pc:docMk/>
            <pc:sldMk cId="4165094341" sldId="301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2" creationId="{C26282BE-A326-CCA5-1A90-E4F3E9B525E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3" creationId="{BE06B7D9-F31A-45CC-E6F3-E8C63248ADE3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4" creationId="{3117D020-8E1F-0335-69F9-DF3F026A286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5" creationId="{3A28B382-6B75-88F6-9D4F-EAB6C1045334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6" creationId="{DCFE15B5-912E-362E-36EE-8F21A147F51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7" creationId="{467A03C6-1335-CCBE-24FF-213A5130C906}"/>
          </ac:spMkLst>
        </pc:spChg>
        <pc:spChg chg="mod">
          <ac:chgData name="TAN Mei Yi [Harrisdale Senior High School]" userId="f9f029c9-d743-4d60-9f2c-e74bdec1ab07" providerId="ADAL" clId="{0EF038EF-0409-4D66-9DD3-7C41C3255176}" dt="2023-03-16T02:07:03.175" v="1100" actId="1076"/>
          <ac:spMkLst>
            <pc:docMk/>
            <pc:sldMk cId="4165094341" sldId="301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9" creationId="{410967D3-E479-122C-4BD2-F93C16DAE2C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42.473" v="1252" actId="20577"/>
          <ac:spMkLst>
            <pc:docMk/>
            <pc:sldMk cId="4165094341" sldId="301"/>
            <ac:spMk id="90" creationId="{307AF652-7BFA-96BC-F144-EE8774CFDFE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56.596" v="1262" actId="1076"/>
          <ac:spMkLst>
            <pc:docMk/>
            <pc:sldMk cId="4165094341" sldId="301"/>
            <ac:spMk id="91" creationId="{76003E2A-527C-50A5-6A6C-45C8F4BDA797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2:07:16.643" v="1107"/>
          <ac:grpSpMkLst>
            <pc:docMk/>
            <pc:sldMk cId="4165094341" sldId="301"/>
            <ac:grpSpMk id="25" creationId="{30B27A15-0AA2-175E-2903-FBADF47E33B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16.644" v="1108"/>
          <ac:grpSpMkLst>
            <pc:docMk/>
            <pc:sldMk cId="4165094341" sldId="301"/>
            <ac:grpSpMk id="26" creationId="{75A3863B-2825-72A0-36F1-E0C13B5B8988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44.870" v="1140" actId="478"/>
          <ac:grpSpMkLst>
            <pc:docMk/>
            <pc:sldMk cId="4165094341" sldId="301"/>
            <ac:grpSpMk id="29" creationId="{C1E1FE6F-8EF0-7509-A2C4-8B7BA784FA2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0" creationId="{655EA9C1-A207-28CB-27F7-FFAFBCD19A9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1" creationId="{9993AC2F-3882-3DED-6A6F-08B395621FC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2.217" v="1132"/>
          <ac:grpSpMkLst>
            <pc:docMk/>
            <pc:sldMk cId="4165094341" sldId="301"/>
            <ac:grpSpMk id="46" creationId="{3C56C73F-D992-2B02-BD4A-B2EFA2EA61E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59" creationId="{F38088BB-B11A-9FE0-2E40-21B7A1758F4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0" creationId="{B0509F7C-34E3-747C-CD43-7615981B39E3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1" creationId="{D6C76190-8C0E-B66E-50DB-A80A2B28324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3" creationId="{F871E530-16F5-F134-EA5B-74615C3DB1D2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4" creationId="{D4478E51-E4AA-E8CA-B4AC-2502EDEE049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5" creationId="{ECBDD4A8-9474-DC9C-9DB5-1163602134A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14.901" v="1186"/>
          <ac:grpSpMkLst>
            <pc:docMk/>
            <pc:sldMk cId="4165094341" sldId="301"/>
            <ac:grpSpMk id="79" creationId="{4F26A694-1F6C-5DAD-6A35-D63FCF4E50B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7" creationId="{C25B4D04-5DA8-A110-5958-9E9014D696CB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8" creationId="{9CD6087F-9304-E2AE-AA5B-55D401ECEC82}"/>
          </ac:grpSpMkLst>
        </pc:grpChg>
        <pc:inkChg chg="add del mod">
          <ac:chgData name="TAN Mei Yi [Harrisdale Senior High School]" userId="f9f029c9-d743-4d60-9f2c-e74bdec1ab07" providerId="ADAL" clId="{0EF038EF-0409-4D66-9DD3-7C41C3255176}" dt="2023-03-16T02:07:16.644" v="1108"/>
          <ac:inkMkLst>
            <pc:docMk/>
            <pc:sldMk cId="4165094341" sldId="301"/>
            <ac:inkMk id="20" creationId="{A7B20B45-5323-DE1E-BC94-7957CB3F190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7" v="1110"/>
          <ac:inkMkLst>
            <pc:docMk/>
            <pc:sldMk cId="4165094341" sldId="301"/>
            <ac:inkMk id="21" creationId="{D2463158-E254-0D92-115C-EE52125F282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5" v="1109"/>
          <ac:inkMkLst>
            <pc:docMk/>
            <pc:sldMk cId="4165094341" sldId="301"/>
            <ac:inkMk id="22" creationId="{050B2BC8-12E7-E2E5-1194-D0A93DA23631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3" v="1107"/>
          <ac:inkMkLst>
            <pc:docMk/>
            <pc:sldMk cId="4165094341" sldId="301"/>
            <ac:inkMk id="23" creationId="{6A0A3309-5449-C6FF-4EBA-54B852A861D9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17.232" v="1111"/>
          <ac:inkMkLst>
            <pc:docMk/>
            <pc:sldMk cId="4165094341" sldId="301"/>
            <ac:inkMk id="24" creationId="{E07723BE-6C5C-0E18-0F8E-388D174D324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7" creationId="{92992B79-0E57-CE1C-CCC3-826A70EBEB6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8" creationId="{C49C52DA-05D0-126A-A56D-CAEBECB1AFDC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0" creationId="{C01B49B7-308F-2C47-8D0D-1F49219A7D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1" creationId="{FFEA5074-E3BA-A0D7-157D-B7C567C679C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2" creationId="{641B1311-2C1F-0A9B-8A38-565C6688EE89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0.949" v="1138" actId="478"/>
          <ac:inkMkLst>
            <pc:docMk/>
            <pc:sldMk cId="4165094341" sldId="301"/>
            <ac:inkMk id="33" creationId="{AE324B8E-C6C3-1DA1-21A9-75554E8DF5DE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4" creationId="{C606B008-5BD0-15CA-2B56-8E9524FA51C7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5" creationId="{FB1627A4-7646-DA38-BEA1-AE8F00DE21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6" creationId="{83EC7E8F-C360-8A22-ADC7-9328B965284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7" creationId="{4B36262F-4B64-FF18-82EF-A28E81EB86A6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8" creationId="{CBF9E55D-C2D8-016B-8DDE-B811172C150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9.253" v="1137"/>
          <ac:inkMkLst>
            <pc:docMk/>
            <pc:sldMk cId="4165094341" sldId="301"/>
            <ac:inkMk id="39" creationId="{599F4B31-E254-DC0F-A9AB-0C26AA2547ED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33.197" v="1135" actId="9405"/>
          <ac:inkMkLst>
            <pc:docMk/>
            <pc:sldMk cId="4165094341" sldId="301"/>
            <ac:inkMk id="42" creationId="{CEE5A034-13DE-738B-1E86-223A58EE5D8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882" v="1134" actId="9405"/>
          <ac:inkMkLst>
            <pc:docMk/>
            <pc:sldMk cId="4165094341" sldId="301"/>
            <ac:inkMk id="43" creationId="{67035022-3934-944F-6067-4329D750C81E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595" v="1133" actId="9405"/>
          <ac:inkMkLst>
            <pc:docMk/>
            <pc:sldMk cId="4165094341" sldId="301"/>
            <ac:inkMk id="44" creationId="{75B13ECF-74B7-B406-B6EC-9DE05ED797D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217" v="1132"/>
          <ac:inkMkLst>
            <pc:docMk/>
            <pc:sldMk cId="4165094341" sldId="301"/>
            <ac:inkMk id="45" creationId="{2AA7DAF2-15BD-3A77-C3AF-3385387B6BCA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7:48.667" v="1141" actId="9405"/>
          <ac:inkMkLst>
            <pc:docMk/>
            <pc:sldMk cId="4165094341" sldId="301"/>
            <ac:inkMk id="47" creationId="{5899FD09-9673-8755-3C6F-DB2CD94B7004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8" creationId="{3DBF87F5-F466-BC09-AF1E-024AB904815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9" creationId="{5C80CDFC-8943-957A-B901-AC1413618BB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0" creationId="{3CDE7DEE-7719-E19D-2853-9E71FFD334F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1" creationId="{3D04BE08-22AB-34FA-2F59-7FC1E292FA8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2" creationId="{353550E2-2780-9742-BF27-58881829B9A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3" creationId="{8B7A8A56-AC2E-2E2F-BF17-5A82E1EC3A9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4" creationId="{2D3B48BC-7D54-BFD2-A907-05EA31E8156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5" creationId="{D32BBE3B-7CB2-00D3-90AF-E34513931EF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6" creationId="{D7F84E59-CBD4-AB2E-1632-8F65E826615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7" creationId="{69AE6CDA-8C90-738F-A188-D00E45087F6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12.445" v="1155" actId="164"/>
          <ac:inkMkLst>
            <pc:docMk/>
            <pc:sldMk cId="4165094341" sldId="301"/>
            <ac:inkMk id="58" creationId="{DD3BF64B-2757-C99D-421B-3B6D29FA0E34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2.572" v="1157" actId="9405"/>
          <ac:inkMkLst>
            <pc:docMk/>
            <pc:sldMk cId="4165094341" sldId="301"/>
            <ac:inkMk id="62" creationId="{C5EC461D-03F6-B69E-F087-022A7976B0FD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51.061" v="1180" actId="164"/>
          <ac:inkMkLst>
            <pc:docMk/>
            <pc:sldMk cId="4165094341" sldId="301"/>
            <ac:inkMk id="63" creationId="{65860E7E-1D05-9B35-AEE6-CF270360BCE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4" creationId="{01600B6B-1728-0CEA-2F22-622E0128743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5" creationId="{EF803B2E-D352-4CEF-CAA3-0E90F8A02D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6" creationId="{54A851EC-438B-3E97-BC01-D10B47F78D9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7" creationId="{1398F770-C699-2A1B-18EE-3D33C7DFB5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8" creationId="{602D4946-33B7-0CC3-AA70-F24CEF6C248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9" creationId="{56F2EB61-F253-0698-F017-2E13FC5ADF9B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0" creationId="{9B1CA5B7-4F4A-8BEE-3CFD-D1B2A50B21A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1" creationId="{B1DE3A9D-A427-F9A9-1761-B58447E02D4B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9.851" v="1167" actId="9405"/>
          <ac:inkMkLst>
            <pc:docMk/>
            <pc:sldMk cId="4165094341" sldId="301"/>
            <ac:inkMk id="72" creationId="{D6DF7A18-3F6D-2542-76BC-9426081F0CC7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30.226" v="1195" actId="164"/>
          <ac:inkMkLst>
            <pc:docMk/>
            <pc:sldMk cId="4165094341" sldId="301"/>
            <ac:inkMk id="76" creationId="{966FF5B1-6837-CEDE-53FE-1B1BD972CF9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7" creationId="{5F8734EC-FCE7-7795-F3BE-2FE8A4EA2B95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8" creationId="{13AC44D5-A8C1-9933-C5B4-52FA840CD7B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0" creationId="{B3CB8B12-9CCE-0733-DF28-5FB5818A64D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1" creationId="{1490D3FA-366F-0919-BE48-D213AA3394C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2" creationId="{CAA91425-BED1-2477-74AA-AA005B793C9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3" creationId="{4286B8E1-8ED3-E451-C38B-7C54983DD25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4" creationId="{4FAA0A23-003E-DE8D-EE9F-650E81F71453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5" creationId="{C6B44324-6C51-2B9D-4CC5-7C2105037FD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6" creationId="{E2B0F1C2-51A6-80D8-9403-833B95E24D09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9:48.543" v="1204" actId="9405"/>
          <ac:inkMkLst>
            <pc:docMk/>
            <pc:sldMk cId="4165094341" sldId="301"/>
            <ac:inkMk id="89" creationId="{716704F4-4298-A1B6-4A98-9B0BE7E97332}"/>
          </ac:inkMkLst>
        </pc:inkChg>
      </pc:sldChg>
      <pc:sldChg chg="addSp delSp modSp add mod delAnim">
        <pc:chgData name="TAN Mei Yi [Harrisdale Senior High School]" userId="f9f029c9-d743-4d60-9f2c-e74bdec1ab07" providerId="ADAL" clId="{0EF038EF-0409-4D66-9DD3-7C41C3255176}" dt="2023-03-16T02:31:25.209" v="1341" actId="20577"/>
        <pc:sldMkLst>
          <pc:docMk/>
          <pc:sldMk cId="3151471876" sldId="302"/>
        </pc:sldMkLst>
        <pc:spChg chg="mod">
          <ac:chgData name="TAN Mei Yi [Harrisdale Senior High School]" userId="f9f029c9-d743-4d60-9f2c-e74bdec1ab07" providerId="ADAL" clId="{0EF038EF-0409-4D66-9DD3-7C41C3255176}" dt="2023-03-16T02:29:19.592" v="1307" actId="20577"/>
          <ac:spMkLst>
            <pc:docMk/>
            <pc:sldMk cId="3151471876" sldId="302"/>
            <ac:spMk id="2" creationId="{68B88AC1-26F2-4C64-E895-7710DE02D098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4" creationId="{2E1C2B91-0B76-29F1-2D70-3D55D02E8C91}"/>
          </ac:spMkLst>
        </pc:spChg>
        <pc:spChg chg="del mod">
          <ac:chgData name="TAN Mei Yi [Harrisdale Senior High School]" userId="f9f029c9-d743-4d60-9f2c-e74bdec1ab07" providerId="ADAL" clId="{0EF038EF-0409-4D66-9DD3-7C41C3255176}" dt="2023-03-16T02:29:46.559" v="1310" actId="478"/>
          <ac:spMkLst>
            <pc:docMk/>
            <pc:sldMk cId="3151471876" sldId="302"/>
            <ac:spMk id="5" creationId="{AD048C6E-A3C1-4692-AC2A-1FC32F3958D1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2:30:01.748" v="1312" actId="478"/>
          <ac:spMkLst>
            <pc:docMk/>
            <pc:sldMk cId="3151471876" sldId="302"/>
            <ac:spMk id="6" creationId="{FEB6A381-426E-0EBC-73D7-C132636DC72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1:25.209" v="1341" actId="20577"/>
          <ac:spMkLst>
            <pc:docMk/>
            <pc:sldMk cId="3151471876" sldId="302"/>
            <ac:spMk id="8" creationId="{88CBA163-0EF1-C98E-DE0C-9BCF5D58E2C5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0" creationId="{307AF652-7BFA-96BC-F144-EE8774CFDFEC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1" creationId="{76003E2A-527C-50A5-6A6C-45C8F4BDA797}"/>
          </ac:spMkLst>
        </pc:s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61" creationId="{D6C76190-8C0E-B66E-50DB-A80A2B28324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5" creationId="{ECBDD4A8-9474-DC9C-9DB5-1163602134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9" creationId="{4F26A694-1F6C-5DAD-6A35-D63FCF4E50B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88" creationId="{9CD6087F-9304-E2AE-AA5B-55D401ECEC82}"/>
          </ac:grpSpMkLst>
        </pc:grp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47" creationId="{5899FD09-9673-8755-3C6F-DB2CD94B700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62" creationId="{C5EC461D-03F6-B69E-F087-022A7976B0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72" creationId="{D6DF7A18-3F6D-2542-76BC-9426081F0CC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89" creationId="{716704F4-4298-A1B6-4A98-9B0BE7E97332}"/>
          </ac:inkMkLst>
        </pc:inkChg>
      </pc:sldChg>
      <pc:sldChg chg="addSp modSp add mod modAnim">
        <pc:chgData name="TAN Mei Yi [Harrisdale Senior High School]" userId="f9f029c9-d743-4d60-9f2c-e74bdec1ab07" providerId="ADAL" clId="{0EF038EF-0409-4D66-9DD3-7C41C3255176}" dt="2023-03-16T02:35:17.940" v="1384"/>
        <pc:sldMkLst>
          <pc:docMk/>
          <pc:sldMk cId="3779226486" sldId="303"/>
        </pc:sldMkLst>
        <pc:spChg chg="add mod">
          <ac:chgData name="TAN Mei Yi [Harrisdale Senior High School]" userId="f9f029c9-d743-4d60-9f2c-e74bdec1ab07" providerId="ADAL" clId="{0EF038EF-0409-4D66-9DD3-7C41C3255176}" dt="2023-03-16T02:35:01.107" v="1381" actId="20577"/>
          <ac:spMkLst>
            <pc:docMk/>
            <pc:sldMk cId="3779226486" sldId="303"/>
            <ac:spMk id="3" creationId="{1C4B640E-791F-6DF7-1BE3-D186BF7AA80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3:55.897" v="1368" actId="255"/>
          <ac:spMkLst>
            <pc:docMk/>
            <pc:sldMk cId="3779226486" sldId="303"/>
            <ac:spMk id="4" creationId="{978342E5-C9B0-A622-F29E-127437926A33}"/>
          </ac:spMkLst>
        </pc:spChg>
        <pc:spChg chg="mod">
          <ac:chgData name="TAN Mei Yi [Harrisdale Senior High School]" userId="f9f029c9-d743-4d60-9f2c-e74bdec1ab07" providerId="ADAL" clId="{0EF038EF-0409-4D66-9DD3-7C41C3255176}" dt="2023-03-16T02:31:43.230" v="1349" actId="20577"/>
          <ac:spMkLst>
            <pc:docMk/>
            <pc:sldMk cId="3779226486" sldId="303"/>
            <ac:spMk id="8" creationId="{88CBA163-0EF1-C98E-DE0C-9BCF5D58E2C5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40:25.864" v="1442" actId="1076"/>
        <pc:sldMkLst>
          <pc:docMk/>
          <pc:sldMk cId="4264768289" sldId="304"/>
        </pc:sldMkLst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3" creationId="{1C4B640E-791F-6DF7-1BE3-D186BF7AA804}"/>
          </ac:spMkLst>
        </pc:spChg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4" creationId="{978342E5-C9B0-A622-F29E-127437926A3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40:25.864" v="1442" actId="1076"/>
          <ac:spMkLst>
            <pc:docMk/>
            <pc:sldMk cId="4264768289" sldId="304"/>
            <ac:spMk id="5" creationId="{959425CF-1BE7-B2E8-3DD9-F1EE77482DA9}"/>
          </ac:spMkLst>
        </pc:spChg>
        <pc:spChg chg="mod">
          <ac:chgData name="TAN Mei Yi [Harrisdale Senior High School]" userId="f9f029c9-d743-4d60-9f2c-e74bdec1ab07" providerId="ADAL" clId="{0EF038EF-0409-4D66-9DD3-7C41C3255176}" dt="2023-03-16T02:37:05.943" v="1389"/>
          <ac:spMkLst>
            <pc:docMk/>
            <pc:sldMk cId="4264768289" sldId="304"/>
            <ac:spMk id="8" creationId="{88CBA163-0EF1-C98E-DE0C-9BCF5D58E2C5}"/>
          </ac:spMkLst>
        </pc:spChg>
      </pc:sldChg>
      <pc:sldChg chg="modSp add mod ord">
        <pc:chgData name="TAN Mei Yi [Harrisdale Senior High School]" userId="f9f029c9-d743-4d60-9f2c-e74bdec1ab07" providerId="ADAL" clId="{0EF038EF-0409-4D66-9DD3-7C41C3255176}" dt="2023-03-16T03:38:18.497" v="1489" actId="20577"/>
        <pc:sldMkLst>
          <pc:docMk/>
          <pc:sldMk cId="425146844" sldId="305"/>
        </pc:sldMkLst>
        <pc:spChg chg="mod">
          <ac:chgData name="TAN Mei Yi [Harrisdale Senior High School]" userId="f9f029c9-d743-4d60-9f2c-e74bdec1ab07" providerId="ADAL" clId="{0EF038EF-0409-4D66-9DD3-7C41C3255176}" dt="2023-03-16T03:38:18.497" v="1489" actId="20577"/>
          <ac:spMkLst>
            <pc:docMk/>
            <pc:sldMk cId="425146844" sldId="305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2:11.995" v="1560"/>
        <pc:sldMkLst>
          <pc:docMk/>
          <pc:sldMk cId="465988273" sldId="306"/>
        </pc:sldMkLst>
        <pc:spChg chg="add mod">
          <ac:chgData name="TAN Mei Yi [Harrisdale Senior High School]" userId="f9f029c9-d743-4d60-9f2c-e74bdec1ab07" providerId="ADAL" clId="{0EF038EF-0409-4D66-9DD3-7C41C3255176}" dt="2023-03-16T03:40:38.768" v="1538" actId="16959"/>
          <ac:spMkLst>
            <pc:docMk/>
            <pc:sldMk cId="465988273" sldId="306"/>
            <ac:spMk id="3" creationId="{CF2EBC7E-47BF-0AB0-E091-D9EC3339E6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2:03.630" v="1558" actId="20577"/>
          <ac:spMkLst>
            <pc:docMk/>
            <pc:sldMk cId="465988273" sldId="306"/>
            <ac:spMk id="4" creationId="{531AE8AD-F8E5-3AAF-7B4A-268389367305}"/>
          </ac:spMkLst>
        </pc:spChg>
        <pc:spChg chg="mod">
          <ac:chgData name="TAN Mei Yi [Harrisdale Senior High School]" userId="f9f029c9-d743-4d60-9f2c-e74bdec1ab07" providerId="ADAL" clId="{0EF038EF-0409-4D66-9DD3-7C41C3255176}" dt="2023-03-16T03:38:39.671" v="1498" actId="20577"/>
          <ac:spMkLst>
            <pc:docMk/>
            <pc:sldMk cId="465988273" sldId="306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5:36.924" v="1631"/>
        <pc:sldMkLst>
          <pc:docMk/>
          <pc:sldMk cId="1775565470" sldId="307"/>
        </pc:sldMkLst>
        <pc:spChg chg="add mod">
          <ac:chgData name="TAN Mei Yi [Harrisdale Senior High School]" userId="f9f029c9-d743-4d60-9f2c-e74bdec1ab07" providerId="ADAL" clId="{0EF038EF-0409-4D66-9DD3-7C41C3255176}" dt="2023-03-16T03:45:01.813" v="1625" actId="20577"/>
          <ac:spMkLst>
            <pc:docMk/>
            <pc:sldMk cId="1775565470" sldId="307"/>
            <ac:spMk id="3" creationId="{BB7CDD0F-EF89-CA72-4252-CAFD5558333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5:25.037" v="1628" actId="14100"/>
          <ac:spMkLst>
            <pc:docMk/>
            <pc:sldMk cId="1775565470" sldId="307"/>
            <ac:spMk id="4" creationId="{1BEDE9B6-E2B4-8A63-3A70-464A636328D6}"/>
          </ac:spMkLst>
        </pc:spChg>
        <pc:spChg chg="mod">
          <ac:chgData name="TAN Mei Yi [Harrisdale Senior High School]" userId="f9f029c9-d743-4d60-9f2c-e74bdec1ab07" providerId="ADAL" clId="{0EF038EF-0409-4D66-9DD3-7C41C3255176}" dt="2023-03-16T03:42:32.874" v="1569" actId="6549"/>
          <ac:spMkLst>
            <pc:docMk/>
            <pc:sldMk cId="1775565470" sldId="307"/>
            <ac:spMk id="8" creationId="{88CBA163-0EF1-C98E-DE0C-9BCF5D58E2C5}"/>
          </ac:spMkLst>
        </pc:spChg>
      </pc:sldChg>
    </pc:docChg>
  </pc:docChgLst>
  <pc:docChgLst>
    <pc:chgData name="TAN Mei Yi [Harrisdale Senior High School]" userId="f9f029c9-d743-4d60-9f2c-e74bdec1ab07" providerId="ADAL" clId="{D5219305-CFE5-4754-B9B2-32BA4D714EFA}"/>
    <pc:docChg chg="undo custSel addSld delSld modSld sldOrd">
      <pc:chgData name="TAN Mei Yi [Harrisdale Senior High School]" userId="f9f029c9-d743-4d60-9f2c-e74bdec1ab07" providerId="ADAL" clId="{D5219305-CFE5-4754-B9B2-32BA4D714EFA}" dt="2023-03-23T00:10:55.283" v="3299" actId="1076"/>
      <pc:docMkLst>
        <pc:docMk/>
      </pc:docMkLst>
      <pc:sldChg chg="modSp add mod modAnim">
        <pc:chgData name="TAN Mei Yi [Harrisdale Senior High School]" userId="f9f029c9-d743-4d60-9f2c-e74bdec1ab07" providerId="ADAL" clId="{D5219305-CFE5-4754-B9B2-32BA4D714EFA}" dt="2023-03-22T00:20:46.857" v="572"/>
        <pc:sldMkLst>
          <pc:docMk/>
          <pc:sldMk cId="312250097" sldId="257"/>
        </pc:sldMkLst>
        <pc:spChg chg="mod">
          <ac:chgData name="TAN Mei Yi [Harrisdale Senior High School]" userId="f9f029c9-d743-4d60-9f2c-e74bdec1ab07" providerId="ADAL" clId="{D5219305-CFE5-4754-B9B2-32BA4D714EFA}" dt="2023-03-21T23:11:44.377" v="325" actId="207"/>
          <ac:spMkLst>
            <pc:docMk/>
            <pc:sldMk cId="312250097" sldId="25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25.275" v="279" actId="208"/>
          <ac:spMkLst>
            <pc:docMk/>
            <pc:sldMk cId="312250097" sldId="257"/>
            <ac:spMk id="7" creationId="{00E6EAE2-143E-4817-B338-E0BE8EE6160F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4:20.066" v="258" actId="20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D5219305-CFE5-4754-B9B2-32BA4D714EFA}" dt="2023-03-21T23:03:35.707" v="251" actId="208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20.066" v="258" actId="207"/>
          <ac:spMkLst>
            <pc:docMk/>
            <pc:sldMk cId="857879338" sldId="258"/>
            <ac:spMk id="5" creationId="{F1594D03-1B56-45CF-95E0-45E5A38E51E9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0.012" v="489" actId="113"/>
        <pc:sldMkLst>
          <pc:docMk/>
          <pc:sldMk cId="4242319994" sldId="259"/>
        </pc:sldMkLst>
        <pc:spChg chg="mod">
          <ac:chgData name="TAN Mei Yi [Harrisdale Senior High School]" userId="f9f029c9-d743-4d60-9f2c-e74bdec1ab07" providerId="ADAL" clId="{D5219305-CFE5-4754-B9B2-32BA4D714EFA}" dt="2023-03-21T23:23:50.012" v="489" actId="113"/>
          <ac:spMkLst>
            <pc:docMk/>
            <pc:sldMk cId="4242319994" sldId="259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3:16.819" v="245"/>
          <ac:spMkLst>
            <pc:docMk/>
            <pc:sldMk cId="4242319994" sldId="259"/>
            <ac:spMk id="4" creationId="{897D329E-E829-8BB5-872A-A191866E368D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3:48.342" v="488"/>
          <ac:spMkLst>
            <pc:docMk/>
            <pc:sldMk cId="4242319994" sldId="259"/>
            <ac:spMk id="5" creationId="{84D70747-6E2D-4970-1390-13295C23111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6.521" v="244" actId="478"/>
          <ac:spMkLst>
            <pc:docMk/>
            <pc:sldMk cId="4242319994" sldId="259"/>
            <ac:spMk id="7" creationId="{8BE76671-6CF9-4290-AEFE-451EB2D30F34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6:41.610" v="297" actId="113"/>
        <pc:sldMkLst>
          <pc:docMk/>
          <pc:sldMk cId="2452684759" sldId="260"/>
        </pc:sldMkLst>
        <pc:spChg chg="add mod">
          <ac:chgData name="TAN Mei Yi [Harrisdale Senior High School]" userId="f9f029c9-d743-4d60-9f2c-e74bdec1ab07" providerId="ADAL" clId="{D5219305-CFE5-4754-B9B2-32BA4D714EFA}" dt="2023-03-21T23:05:58.392" v="289"/>
          <ac:spMkLst>
            <pc:docMk/>
            <pc:sldMk cId="2452684759" sldId="260"/>
            <ac:spMk id="2" creationId="{38B069B0-AEE9-2A07-C035-C6E41C476707}"/>
          </ac:spMkLst>
        </pc:spChg>
        <pc:spChg chg="mod">
          <ac:chgData name="TAN Mei Yi [Harrisdale Senior High School]" userId="f9f029c9-d743-4d60-9f2c-e74bdec1ab07" providerId="ADAL" clId="{D5219305-CFE5-4754-B9B2-32BA4D714EFA}" dt="2023-03-21T23:06:41.610" v="297" actId="113"/>
          <ac:spMkLst>
            <pc:docMk/>
            <pc:sldMk cId="2452684759" sldId="26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8.204" v="288" actId="478"/>
          <ac:spMkLst>
            <pc:docMk/>
            <pc:sldMk cId="2452684759" sldId="260"/>
            <ac:spMk id="7" creationId="{10CD6E0E-EECD-4D46-84B2-0539F4A2D4A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613507355" sldId="261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712966024" sldId="262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54120846" sldId="263"/>
        </pc:sldMkLst>
      </pc:sldChg>
      <pc:sldChg chg="addSp delSp modSp add mod">
        <pc:chgData name="TAN Mei Yi [Harrisdale Senior High School]" userId="f9f029c9-d743-4d60-9f2c-e74bdec1ab07" providerId="ADAL" clId="{D5219305-CFE5-4754-B9B2-32BA4D714EFA}" dt="2023-03-21T23:13:01.082" v="329" actId="113"/>
        <pc:sldMkLst>
          <pc:docMk/>
          <pc:sldMk cId="3177470751" sldId="264"/>
        </pc:sldMkLst>
        <pc:spChg chg="add mod">
          <ac:chgData name="TAN Mei Yi [Harrisdale Senior High School]" userId="f9f029c9-d743-4d60-9f2c-e74bdec1ab07" providerId="ADAL" clId="{D5219305-CFE5-4754-B9B2-32BA4D714EFA}" dt="2023-03-21T23:05:06.700" v="273"/>
          <ac:spMkLst>
            <pc:docMk/>
            <pc:sldMk cId="3177470751" sldId="264"/>
            <ac:spMk id="2" creationId="{5A4E84CC-406A-767D-C963-6A09D96E20C1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01.082" v="329" actId="113"/>
          <ac:spMkLst>
            <pc:docMk/>
            <pc:sldMk cId="3177470751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6.441" v="272" actId="478"/>
          <ac:spMkLst>
            <pc:docMk/>
            <pc:sldMk cId="3177470751" sldId="264"/>
            <ac:spMk id="7" creationId="{EBF4CA8C-33CE-4731-BAEE-B1A5B02B6C8F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46843768" sldId="265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976409363" sldId="266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415708637" sldId="267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15311180" sldId="268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4017903647" sldId="269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466663786" sldId="270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394672079" sldId="271"/>
        </pc:sldMkLst>
      </pc:sldChg>
      <pc:sldChg chg="addSp delSp modSp add mod modAnim">
        <pc:chgData name="TAN Mei Yi [Harrisdale Senior High School]" userId="f9f029c9-d743-4d60-9f2c-e74bdec1ab07" providerId="ADAL" clId="{D5219305-CFE5-4754-B9B2-32BA4D714EFA}" dt="2023-03-21T23:10:38.242" v="316" actId="207"/>
        <pc:sldMkLst>
          <pc:docMk/>
          <pc:sldMk cId="2282620154" sldId="272"/>
        </pc:sldMkLst>
        <pc:spChg chg="add mod">
          <ac:chgData name="TAN Mei Yi [Harrisdale Senior High School]" userId="f9f029c9-d743-4d60-9f2c-e74bdec1ab07" providerId="ADAL" clId="{D5219305-CFE5-4754-B9B2-32BA4D714EFA}" dt="2023-03-21T23:05:45.520" v="283"/>
          <ac:spMkLst>
            <pc:docMk/>
            <pc:sldMk cId="2282620154" sldId="272"/>
            <ac:spMk id="2" creationId="{6C5EAA7F-F382-1D2E-38E2-94EB1D445464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8.242" v="316" actId="207"/>
          <ac:spMkLst>
            <pc:docMk/>
            <pc:sldMk cId="2282620154" sldId="27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3.186" v="314" actId="113"/>
          <ac:spMkLst>
            <pc:docMk/>
            <pc:sldMk cId="2282620154" sldId="272"/>
            <ac:spMk id="6" creationId="{E22E35E7-14EC-4DAB-A500-D999E9BCC0E9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5.283" v="282" actId="478"/>
          <ac:spMkLst>
            <pc:docMk/>
            <pc:sldMk cId="2282620154" sldId="272"/>
            <ac:spMk id="7" creationId="{10CD6E0E-EECD-4D46-84B2-0539F4A2D4AD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1:10.331" v="321" actId="207"/>
        <pc:sldMkLst>
          <pc:docMk/>
          <pc:sldMk cId="637278288" sldId="273"/>
        </pc:sldMkLst>
        <pc:spChg chg="mod">
          <ac:chgData name="TAN Mei Yi [Harrisdale Senior High School]" userId="f9f029c9-d743-4d60-9f2c-e74bdec1ab07" providerId="ADAL" clId="{D5219305-CFE5-4754-B9B2-32BA4D714EFA}" dt="2023-03-21T23:11:10.331" v="321" actId="207"/>
          <ac:spMkLst>
            <pc:docMk/>
            <pc:sldMk cId="637278288" sldId="273"/>
            <ac:spMk id="3" creationId="{D73672C2-B2B2-4107-9BB9-B319FEC8AD59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9.481" v="277" actId="208"/>
          <ac:spMkLst>
            <pc:docMk/>
            <pc:sldMk cId="637278288" sldId="273"/>
            <ac:spMk id="4" creationId="{102706CF-22D6-4C9A-AA2F-EC75109644E6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8.354" v="491" actId="113"/>
        <pc:sldMkLst>
          <pc:docMk/>
          <pc:sldMk cId="2679515338" sldId="274"/>
        </pc:sldMkLst>
        <pc:spChg chg="add mod">
          <ac:chgData name="TAN Mei Yi [Harrisdale Senior High School]" userId="f9f029c9-d743-4d60-9f2c-e74bdec1ab07" providerId="ADAL" clId="{D5219305-CFE5-4754-B9B2-32BA4D714EFA}" dt="2023-03-21T23:03:12.986" v="243"/>
          <ac:spMkLst>
            <pc:docMk/>
            <pc:sldMk cId="2679515338" sldId="274"/>
            <ac:spMk id="3" creationId="{AC30061E-3919-1F70-470A-C5C944A776D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2.750" v="242" actId="478"/>
          <ac:spMkLst>
            <pc:docMk/>
            <pc:sldMk cId="2679515338" sldId="274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8" creationId="{8674F05A-3D94-425E-9971-CC5E26576C7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25.203" v="496" actId="207"/>
        <pc:sldMkLst>
          <pc:docMk/>
          <pc:sldMk cId="2917536085" sldId="275"/>
        </pc:sldMkLst>
        <pc:spChg chg="add mod">
          <ac:chgData name="TAN Mei Yi [Harrisdale Senior High School]" userId="f9f029c9-d743-4d60-9f2c-e74bdec1ab07" providerId="ADAL" clId="{D5219305-CFE5-4754-B9B2-32BA4D714EFA}" dt="2023-03-21T23:03:04.616" v="239"/>
          <ac:spMkLst>
            <pc:docMk/>
            <pc:sldMk cId="2917536085" sldId="275"/>
            <ac:spMk id="2" creationId="{05E2697D-15C2-A1EF-2D00-CEA6013E946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4.388" v="238" actId="478"/>
          <ac:spMkLst>
            <pc:docMk/>
            <pc:sldMk cId="2917536085" sldId="275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8.925" v="494" actId="113"/>
          <ac:spMkLst>
            <pc:docMk/>
            <pc:sldMk cId="2917536085" sldId="275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25.203" v="496" actId="207"/>
          <ac:spMkLst>
            <pc:docMk/>
            <pc:sldMk cId="2917536085" sldId="275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5.206" v="493" actId="207"/>
          <ac:spMkLst>
            <pc:docMk/>
            <pc:sldMk cId="2917536085" sldId="275"/>
            <ac:spMk id="8" creationId="{1C2709F1-EAED-4062-AEFB-81FBBDA1804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49.134" v="499" actId="113"/>
        <pc:sldMkLst>
          <pc:docMk/>
          <pc:sldMk cId="3484255928" sldId="276"/>
        </pc:sldMkLst>
        <pc:spChg chg="add mod">
          <ac:chgData name="TAN Mei Yi [Harrisdale Senior High School]" userId="f9f029c9-d743-4d60-9f2c-e74bdec1ab07" providerId="ADAL" clId="{D5219305-CFE5-4754-B9B2-32BA4D714EFA}" dt="2023-03-21T23:03:01.581" v="237"/>
          <ac:spMkLst>
            <pc:docMk/>
            <pc:sldMk cId="3484255928" sldId="276"/>
            <ac:spMk id="2" creationId="{8DAF0075-B922-09A6-F96C-F331B7E6D95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1.349" v="236" actId="478"/>
          <ac:spMkLst>
            <pc:docMk/>
            <pc:sldMk cId="3484255928" sldId="276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49.134" v="499" actId="113"/>
          <ac:spMkLst>
            <pc:docMk/>
            <pc:sldMk cId="3484255928" sldId="276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39.392" v="498" actId="207"/>
          <ac:spMkLst>
            <pc:docMk/>
            <pc:sldMk cId="3484255928" sldId="276"/>
            <ac:spMk id="7" creationId="{707F41FF-A6E9-4CB5-B2C0-D8B41BE10E83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3:07.726" v="241"/>
        <pc:sldMkLst>
          <pc:docMk/>
          <pc:sldMk cId="834836457" sldId="277"/>
        </pc:sldMkLst>
        <pc:spChg chg="add mod">
          <ac:chgData name="TAN Mei Yi [Harrisdale Senior High School]" userId="f9f029c9-d743-4d60-9f2c-e74bdec1ab07" providerId="ADAL" clId="{D5219305-CFE5-4754-B9B2-32BA4D714EFA}" dt="2023-03-21T23:03:07.726" v="241"/>
          <ac:spMkLst>
            <pc:docMk/>
            <pc:sldMk cId="834836457" sldId="277"/>
            <ac:spMk id="6" creationId="{664CA5AB-5AFE-73E9-39AC-05B4B812E19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7.440" v="240" actId="478"/>
          <ac:spMkLst>
            <pc:docMk/>
            <pc:sldMk cId="834836457" sldId="277"/>
            <ac:spMk id="9" creationId="{FE3B2085-9044-49AA-9000-3139E4CFC5EC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17:34.230" v="350" actId="113"/>
        <pc:sldMkLst>
          <pc:docMk/>
          <pc:sldMk cId="219490777" sldId="278"/>
        </pc:sldMkLst>
        <pc:spChg chg="mod">
          <ac:chgData name="TAN Mei Yi [Harrisdale Senior High School]" userId="f9f029c9-d743-4d60-9f2c-e74bdec1ab07" providerId="ADAL" clId="{D5219305-CFE5-4754-B9B2-32BA4D714EFA}" dt="2023-03-21T23:04:55.323" v="265" actId="208"/>
          <ac:spMkLst>
            <pc:docMk/>
            <pc:sldMk cId="219490777" sldId="278"/>
            <ac:spMk id="4" creationId="{3910AA0E-4B77-4881-A226-2581A07809C5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04:56.343" v="267"/>
          <ac:spMkLst>
            <pc:docMk/>
            <pc:sldMk cId="219490777" sldId="278"/>
            <ac:spMk id="6" creationId="{80E4F053-141B-1797-4A35-BCC13922E84D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34.230" v="350" actId="113"/>
          <ac:spMkLst>
            <pc:docMk/>
            <pc:sldMk cId="219490777" sldId="278"/>
            <ac:spMk id="7" creationId="{C645A868-6B43-41F7-B4A0-4086CCF16D17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2:10.320" v="328" actId="207"/>
        <pc:sldMkLst>
          <pc:docMk/>
          <pc:sldMk cId="3116987951" sldId="280"/>
        </pc:sldMkLst>
        <pc:spChg chg="mod">
          <ac:chgData name="TAN Mei Yi [Harrisdale Senior High School]" userId="f9f029c9-d743-4d60-9f2c-e74bdec1ab07" providerId="ADAL" clId="{D5219305-CFE5-4754-B9B2-32BA4D714EFA}" dt="2023-03-21T23:12:10.320" v="328" actId="207"/>
          <ac:spMkLst>
            <pc:docMk/>
            <pc:sldMk cId="3116987951" sldId="280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2.592" v="275" actId="208"/>
          <ac:spMkLst>
            <pc:docMk/>
            <pc:sldMk cId="3116987951" sldId="280"/>
            <ac:spMk id="4" creationId="{A3BBB98E-2CBB-45FD-B826-233E3D019346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6:31.388" v="296" actId="207"/>
        <pc:sldMkLst>
          <pc:docMk/>
          <pc:sldMk cId="1910779787" sldId="281"/>
        </pc:sldMkLst>
        <pc:spChg chg="mod">
          <ac:chgData name="TAN Mei Yi [Harrisdale Senior High School]" userId="f9f029c9-d743-4d60-9f2c-e74bdec1ab07" providerId="ADAL" clId="{D5219305-CFE5-4754-B9B2-32BA4D714EFA}" dt="2023-03-21T23:06:31.388" v="296" actId="207"/>
          <ac:spMkLst>
            <pc:docMk/>
            <pc:sldMk cId="1910779787" sldId="281"/>
            <ac:spMk id="4" creationId="{9D210137-F491-4FFF-8DF3-D51EFE94F84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43.600" v="263" actId="208"/>
          <ac:spMkLst>
            <pc:docMk/>
            <pc:sldMk cId="1910779787" sldId="281"/>
            <ac:spMk id="5" creationId="{EA4DB644-C189-4CF6-8D30-40CC15F863B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3:42.568" v="337"/>
        <pc:sldMkLst>
          <pc:docMk/>
          <pc:sldMk cId="167395316" sldId="282"/>
        </pc:sldMkLst>
        <pc:spChg chg="add mod">
          <ac:chgData name="TAN Mei Yi [Harrisdale Senior High School]" userId="f9f029c9-d743-4d60-9f2c-e74bdec1ab07" providerId="ADAL" clId="{D5219305-CFE5-4754-B9B2-32BA4D714EFA}" dt="2023-03-21T23:05:03.966" v="271"/>
          <ac:spMkLst>
            <pc:docMk/>
            <pc:sldMk cId="167395316" sldId="282"/>
            <ac:spMk id="3" creationId="{BF473D0C-13C7-E7ED-13A1-BE73CFAC7FF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3.671" v="270" actId="478"/>
          <ac:spMkLst>
            <pc:docMk/>
            <pc:sldMk cId="167395316" sldId="282"/>
            <ac:spMk id="4" creationId="{ABC53A57-5375-4361-A67F-59A9A2900DE8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23.731" v="334" actId="207"/>
          <ac:spMkLst>
            <pc:docMk/>
            <pc:sldMk cId="167395316" sldId="282"/>
            <ac:spMk id="5" creationId="{20055495-76E9-438F-940B-B33D69B1DB34}"/>
          </ac:spMkLst>
        </pc:spChg>
        <pc:picChg chg="add mod">
          <ac:chgData name="TAN Mei Yi [Harrisdale Senior High School]" userId="f9f029c9-d743-4d60-9f2c-e74bdec1ab07" providerId="ADAL" clId="{D5219305-CFE5-4754-B9B2-32BA4D714EFA}" dt="2023-03-21T23:13:31.118" v="335"/>
          <ac:picMkLst>
            <pc:docMk/>
            <pc:sldMk cId="167395316" sldId="282"/>
            <ac:picMk id="7" creationId="{BEFF5B3F-D0A4-C9F9-4CC6-86A8A6B38E35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7:48.938" v="352" actId="207"/>
        <pc:sldMkLst>
          <pc:docMk/>
          <pc:sldMk cId="1019456348" sldId="283"/>
        </pc:sldMkLst>
        <pc:spChg chg="mod">
          <ac:chgData name="TAN Mei Yi [Harrisdale Senior High School]" userId="f9f029c9-d743-4d60-9f2c-e74bdec1ab07" providerId="ADAL" clId="{D5219305-CFE5-4754-B9B2-32BA4D714EFA}" dt="2023-03-21T23:03:25.264" v="249" actId="208"/>
          <ac:spMkLst>
            <pc:docMk/>
            <pc:sldMk cId="1019456348" sldId="283"/>
            <ac:spMk id="4" creationId="{3910AA0E-4B77-4881-A226-2581A07809C5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48.938" v="352" actId="207"/>
          <ac:spMkLst>
            <pc:docMk/>
            <pc:sldMk cId="1019456348" sldId="283"/>
            <ac:spMk id="7" creationId="{7CC7CFB4-F4B4-44A3-A81D-CA58627AB26F}"/>
          </ac:spMkLst>
        </pc:spChg>
        <pc:picChg chg="add del mod">
          <ac:chgData name="TAN Mei Yi [Harrisdale Senior High School]" userId="f9f029c9-d743-4d60-9f2c-e74bdec1ab07" providerId="ADAL" clId="{D5219305-CFE5-4754-B9B2-32BA4D714EFA}" dt="2023-03-21T23:17:26.355" v="349"/>
          <ac:picMkLst>
            <pc:docMk/>
            <pc:sldMk cId="1019456348" sldId="283"/>
            <ac:picMk id="5" creationId="{29C9BE03-8158-B6E6-E3E5-88895AC99033}"/>
          </ac:picMkLst>
        </pc:picChg>
      </pc:sldChg>
      <pc:sldChg chg="addSp delSp modSp add mod">
        <pc:chgData name="TAN Mei Yi [Harrisdale Senior High School]" userId="f9f029c9-d743-4d60-9f2c-e74bdec1ab07" providerId="ADAL" clId="{D5219305-CFE5-4754-B9B2-32BA4D714EFA}" dt="2023-03-21T23:10:22.927" v="313" actId="207"/>
        <pc:sldMkLst>
          <pc:docMk/>
          <pc:sldMk cId="1613852838" sldId="284"/>
        </pc:sldMkLst>
        <pc:spChg chg="mod">
          <ac:chgData name="TAN Mei Yi [Harrisdale Senior High School]" userId="f9f029c9-d743-4d60-9f2c-e74bdec1ab07" providerId="ADAL" clId="{D5219305-CFE5-4754-B9B2-32BA4D714EFA}" dt="2023-03-21T23:10:22.927" v="313" actId="207"/>
          <ac:spMkLst>
            <pc:docMk/>
            <pc:sldMk cId="1613852838" sldId="28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48.292" v="285"/>
          <ac:spMkLst>
            <pc:docMk/>
            <pc:sldMk cId="1613852838" sldId="284"/>
            <ac:spMk id="4" creationId="{EF11403A-AB11-0BFE-2EC0-06FCF4263C66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18.442" v="312" actId="207"/>
          <ac:spMkLst>
            <pc:docMk/>
            <pc:sldMk cId="1613852838" sldId="284"/>
            <ac:spMk id="6" creationId="{97C04E04-6FE7-4293-9F1A-7CDFA6B4403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8.119" v="284" actId="478"/>
          <ac:spMkLst>
            <pc:docMk/>
            <pc:sldMk cId="1613852838" sldId="284"/>
            <ac:spMk id="7" creationId="{10CD6E0E-EECD-4D46-84B2-0539F4A2D4AD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10:12.698" v="310" actId="113"/>
          <ac:graphicFrameMkLst>
            <pc:docMk/>
            <pc:sldMk cId="1613852838" sldId="284"/>
            <ac:graphicFrameMk id="2" creationId="{86E0E68A-567E-4F86-94F7-7B3BF8E775C2}"/>
          </ac:graphicFrameMkLst>
        </pc:graphicFrameChg>
      </pc:sldChg>
      <pc:sldChg chg="addSp delSp modSp add del mod">
        <pc:chgData name="TAN Mei Yi [Harrisdale Senior High School]" userId="f9f029c9-d743-4d60-9f2c-e74bdec1ab07" providerId="ADAL" clId="{D5219305-CFE5-4754-B9B2-32BA4D714EFA}" dt="2023-03-21T23:13:45.440" v="338" actId="47"/>
        <pc:sldMkLst>
          <pc:docMk/>
          <pc:sldMk cId="782299758" sldId="285"/>
        </pc:sldMkLst>
        <pc:spChg chg="add mod">
          <ac:chgData name="TAN Mei Yi [Harrisdale Senior High School]" userId="f9f029c9-d743-4d60-9f2c-e74bdec1ab07" providerId="ADAL" clId="{D5219305-CFE5-4754-B9B2-32BA4D714EFA}" dt="2023-03-21T23:05:00.115" v="269"/>
          <ac:spMkLst>
            <pc:docMk/>
            <pc:sldMk cId="782299758" sldId="285"/>
            <ac:spMk id="3" creationId="{63B896D1-B4E6-C063-313E-DF7A458DD68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4:59.821" v="268" actId="478"/>
          <ac:spMkLst>
            <pc:docMk/>
            <pc:sldMk cId="782299758" sldId="285"/>
            <ac:spMk id="4" creationId="{ABC53A57-5375-4361-A67F-59A9A2900DE8}"/>
          </ac:spMkLst>
        </pc:sp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5:56.838" v="2603"/>
        <pc:sldMkLst>
          <pc:docMk/>
          <pc:sldMk cId="1372932503" sldId="286"/>
        </pc:sldMkLst>
        <pc:spChg chg="add mod">
          <ac:chgData name="TAN Mei Yi [Harrisdale Senior High School]" userId="f9f029c9-d743-4d60-9f2c-e74bdec1ab07" providerId="ADAL" clId="{D5219305-CFE5-4754-B9B2-32BA4D714EFA}" dt="2023-03-21T23:02:42.012" v="232"/>
          <ac:spMkLst>
            <pc:docMk/>
            <pc:sldMk cId="1372932503" sldId="286"/>
            <ac:spMk id="4" creationId="{12AB1184-DACF-CB34-0A3A-3996364627F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14.273" v="2360" actId="1076"/>
          <ac:spMkLst>
            <pc:docMk/>
            <pc:sldMk cId="1372932503" sldId="286"/>
            <ac:spMk id="5" creationId="{45D19050-5A6B-4C99-C5C9-6FDCB2FD1B33}"/>
          </ac:spMkLst>
        </pc:spChg>
        <pc:spChg chg="del">
          <ac:chgData name="TAN Mei Yi [Harrisdale Senior High School]" userId="f9f029c9-d743-4d60-9f2c-e74bdec1ab07" providerId="ADAL" clId="{D5219305-CFE5-4754-B9B2-32BA4D714EFA}" dt="2023-03-21T23:02:41.740" v="231" actId="478"/>
          <ac:spMkLst>
            <pc:docMk/>
            <pc:sldMk cId="1372932503" sldId="286"/>
            <ac:spMk id="8" creationId="{8C58BB88-B94B-4407-A26E-51127EB3185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40.887" v="2387" actId="1076"/>
          <ac:spMkLst>
            <pc:docMk/>
            <pc:sldMk cId="1372932503" sldId="286"/>
            <ac:spMk id="38" creationId="{5588182D-608C-443C-8B38-F6FB9495727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19.149" v="2436" actId="14100"/>
          <ac:spMkLst>
            <pc:docMk/>
            <pc:sldMk cId="1372932503" sldId="286"/>
            <ac:spMk id="133" creationId="{E834225F-82BD-A9D2-69DC-3DDC67160D5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39.897" v="2450" actId="1076"/>
          <ac:spMkLst>
            <pc:docMk/>
            <pc:sldMk cId="1372932503" sldId="286"/>
            <ac:spMk id="134" creationId="{5A29DBFA-4D82-7B87-CF90-F81FD172E8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1.259" v="2477" actId="20577"/>
          <ac:spMkLst>
            <pc:docMk/>
            <pc:sldMk cId="1372932503" sldId="286"/>
            <ac:spMk id="192" creationId="{1F306B2B-B85E-9E5A-528F-BA3C4BB7D2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6.098" v="2479" actId="1076"/>
          <ac:spMkLst>
            <pc:docMk/>
            <pc:sldMk cId="1372932503" sldId="286"/>
            <ac:spMk id="212" creationId="{0BB05136-D39D-9385-8920-73529D0F89D2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32.293" v="2487" actId="20577"/>
          <ac:spMkLst>
            <pc:docMk/>
            <pc:sldMk cId="1372932503" sldId="286"/>
            <ac:spMk id="219" creationId="{C0ACED17-919A-4686-32AC-F6E9B895A44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20.022" v="2578" actId="1076"/>
          <ac:spMkLst>
            <pc:docMk/>
            <pc:sldMk cId="1372932503" sldId="286"/>
            <ac:spMk id="228" creationId="{93B632DE-9494-1A93-2993-2A8A365B0F8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42.203" v="2600" actId="1076"/>
          <ac:spMkLst>
            <pc:docMk/>
            <pc:sldMk cId="1372932503" sldId="286"/>
            <ac:spMk id="238" creationId="{7E5D2E9A-C1E9-5F48-8E49-E98605A2A53D}"/>
          </ac:spMkLst>
        </pc:s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0" creationId="{F10F541E-9D8F-494A-AB21-37B66680D09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1" creationId="{A6155A70-7358-4489-B1D6-6EF5423D963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2" creationId="{96DE9268-94FF-48F9-845F-4351CAB2544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3" creationId="{B75F3C7D-E2C9-410A-8149-9992DBB1ECAA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7.257" v="2389" actId="478"/>
          <ac:grpSpMkLst>
            <pc:docMk/>
            <pc:sldMk cId="1372932503" sldId="286"/>
            <ac:grpSpMk id="41" creationId="{A55BACD7-FDB2-4602-BD49-2FECBE4AD98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46" creationId="{6DE0B6C4-3695-4833-BB45-1A5B9D2FF3A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5" creationId="{96F36490-FBDB-43DE-8E9C-64D40CBE01C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6" creationId="{E42F0D61-1448-498B-9746-EDCCAD5F7C4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6" creationId="{8571ABAB-C5C4-4559-8677-F99179942F6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7" creationId="{B3533E53-9C3A-4148-90B7-477FED871B3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0" creationId="{9D39929A-D43E-4A34-AF61-4975B8CE1FD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1" creationId="{239525D4-2632-4688-AB90-6EDB7FEF4BE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7" creationId="{A5CB217E-A338-42BB-B774-665926F6D07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09" creationId="{076BCDCF-14E2-4649-959B-52D1D0DE7FB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4" creationId="{42B7F9D5-E600-4536-9E35-2A35A6BD171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5" creationId="{0D86CF26-A7FD-42CB-97FC-02942AC26EB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7.117" v="2452" actId="478"/>
          <ac:grpSpMkLst>
            <pc:docMk/>
            <pc:sldMk cId="1372932503" sldId="286"/>
            <ac:grpSpMk id="129" creationId="{D0D6F715-A6BD-4AAC-848D-A84C3FFB421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146" creationId="{E453D0A1-BD43-4901-8F69-2968A5180FF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2" creationId="{EB3F1C3E-A9DB-456A-BF34-77B7846D865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3" creationId="{FA647C16-B19A-46F0-997A-28360DFAFB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4" creationId="{9D0281D2-B4E5-420B-9858-14E9BCC6E662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5" creationId="{B522EC59-025F-44BC-BEEB-7878A27F64D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6" creationId="{FDD99D4E-A543-43F4-A857-5F6524479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73" creationId="{44D32443-C2C0-4FFA-9920-FD81ACF2575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1" creationId="{B6C7FFA9-2983-44BA-BEAE-99074547E46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2" creationId="{63600D7B-B33F-4513-BEAD-7BC66E44450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0" creationId="{E4F8499E-EC68-4896-B0B6-F1B4C1E19D6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1" creationId="{575C03A8-36DE-48BF-972A-470E6450B209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11" creationId="{DE66106A-C7FB-4E7D-BFD7-95FA3F148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0" creationId="{A9430606-F28A-48A6-97D5-EA11AE0FBED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1" creationId="{3A892A4C-C949-404F-948F-79549F883C3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2" creationId="{9CCE57EA-FFB2-44CC-A2F3-C3A19D82CC3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3" creationId="{2535E4A4-F893-4C22-A314-1871CC5CED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2" creationId="{4C464A56-3CEE-4580-8755-6779F847271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3" creationId="{37C5CF60-68A5-4D3C-9E65-1D182292739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7" creationId="{907E1392-C535-441C-8FFD-070FB8A4F75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8" creationId="{7805E269-DAC5-474F-929C-308EBDC5030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93" creationId="{98021381-269B-4B10-8EDD-3624C69DCF06}"/>
          </ac:grpSpMkLst>
        </pc:grpChg>
        <pc:picChg chg="mod">
          <ac:chgData name="TAN Mei Yi [Harrisdale Senior High School]" userId="f9f029c9-d743-4d60-9f2c-e74bdec1ab07" providerId="ADAL" clId="{D5219305-CFE5-4754-B9B2-32BA4D714EFA}" dt="2023-03-22T12:50:51.700" v="2304" actId="1076"/>
          <ac:picMkLst>
            <pc:docMk/>
            <pc:sldMk cId="1372932503" sldId="286"/>
            <ac:picMk id="274" creationId="{ADF67A3D-5070-4C77-95E9-36E75FDA7C59}"/>
          </ac:picMkLst>
        </pc:pic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6" creationId="{58AEC18D-D68A-4FF1-B332-3634193768AD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7" creationId="{3AB01AB0-81B6-4469-950F-403796744217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18.030" v="2361" actId="478"/>
          <ac:inkMkLst>
            <pc:docMk/>
            <pc:sldMk cId="1372932503" sldId="286"/>
            <ac:inkMk id="29" creationId="{40772CC5-0363-4AD7-A3FF-CFB6884C0A22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44.452" v="2388" actId="478"/>
          <ac:inkMkLst>
            <pc:docMk/>
            <pc:sldMk cId="1372932503" sldId="286"/>
            <ac:inkMk id="137" creationId="{26678F44-CBDD-47BA-94DA-1E964B616B9B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6" creationId="{E0C19069-2FC0-4708-BBCD-287B101A7818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7" creationId="{98C51658-2C28-4359-8243-FBC4606BCBEE}"/>
          </ac:inkMkLst>
        </pc:ink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00:22:48.789" v="595" actId="207"/>
        <pc:sldMkLst>
          <pc:docMk/>
          <pc:sldMk cId="3591943428" sldId="287"/>
        </pc:sldMkLst>
        <pc:spChg chg="add mod">
          <ac:chgData name="TAN Mei Yi [Harrisdale Senior High School]" userId="f9f029c9-d743-4d60-9f2c-e74bdec1ab07" providerId="ADAL" clId="{D5219305-CFE5-4754-B9B2-32BA4D714EFA}" dt="2023-03-21T23:03:19.652" v="247"/>
          <ac:spMkLst>
            <pc:docMk/>
            <pc:sldMk cId="3591943428" sldId="287"/>
            <ac:spMk id="2" creationId="{7902CE4C-DB4C-BC5A-77CC-50B830B5E6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3" creationId="{040D6D7F-9F15-D139-A35C-E379E930902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6" creationId="{8C1D5905-9376-171D-27FD-C2D812E19E8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7" creationId="{D6E3EB21-75D3-BDB8-2FAE-7FAC6C16C43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9.280" v="246" actId="478"/>
          <ac:spMkLst>
            <pc:docMk/>
            <pc:sldMk cId="3591943428" sldId="287"/>
            <ac:spMk id="8" creationId="{8C58BB88-B94B-4407-A26E-51127EB3185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0:37.926" v="401" actId="478"/>
          <ac:spMkLst>
            <pc:docMk/>
            <pc:sldMk cId="3591943428" sldId="287"/>
            <ac:spMk id="9" creationId="{54035889-98A3-DE1E-0E8B-590B54F34A8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0" creationId="{B8101CAA-D20B-F63F-F8FE-3EE77FEC55B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1" creationId="{BE43D6AA-8C7E-AB1B-54C3-37F0BBE024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2" creationId="{0C0C4CB4-01A1-BB32-C947-42FBE33A1E5F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3" creationId="{6CAC734F-B05C-C2DD-6736-F28BD2F6F45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4" creationId="{6F0731B9-F51F-6D47-B2DC-CB09F4850C0F}"/>
          </ac:spMkLst>
        </pc:s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3" creationId="{BB37707A-85DF-4354-AD71-694B9683D960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4" creationId="{756F0D93-CECF-4C03-AE71-5653EC6802E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3" creationId="{67E93225-54AF-4EA9-AD11-082E3900B418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4" creationId="{84095AE4-A720-4CEC-98B4-D085A5F70D5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18" creationId="{881442C2-DFB8-4F98-9205-625BA21C3CF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19" creationId="{756DC19C-B0BF-4FE0-BF66-E9276E55DCE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1" creationId="{469C1102-7F96-4C68-999B-B05A52ABB15F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2" creationId="{37783228-1797-4622-AEF3-48E8C0324B2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45" creationId="{3CD88F19-9A84-456B-B1F0-872A1D73AB1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7" creationId="{8A31D3F9-95CB-4F80-A8C3-CE06FF6E9B8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8" creationId="{2614C911-9800-4B59-B17B-EA2A4B90CA0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61" creationId="{A3CB16C9-B49F-4C75-8377-E7A2914C479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0" creationId="{FD764E8D-2063-4601-A432-A6EE5BB524D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4" creationId="{5BBBF493-026D-43D0-A03B-3E482C54A364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34" creationId="{C2F646A6-62A0-479C-8000-9AABC31EAFD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43" creationId="{1F261863-8E3A-44DC-8782-6C42F9FA644D}"/>
          </ac:grpSpMkLst>
        </pc:grpChg>
        <pc:picChg chg="mod">
          <ac:chgData name="TAN Mei Yi [Harrisdale Senior High School]" userId="f9f029c9-d743-4d60-9f2c-e74bdec1ab07" providerId="ADAL" clId="{D5219305-CFE5-4754-B9B2-32BA4D714EFA}" dt="2023-03-21T23:23:41.372" v="486" actId="14100"/>
          <ac:picMkLst>
            <pc:docMk/>
            <pc:sldMk cId="3591943428" sldId="287"/>
            <ac:picMk id="4" creationId="{C25582FE-D40A-44C3-AC0E-FFF264DA6F6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1T23:19:35.499" v="376" actId="478"/>
          <ac:picMkLst>
            <pc:docMk/>
            <pc:sldMk cId="3591943428" sldId="287"/>
            <ac:picMk id="5" creationId="{18E4C445-4739-2F21-2192-284839217884}"/>
          </ac:picMkLst>
        </pc:picChg>
      </pc:sldChg>
      <pc:sldChg chg="modSp mod">
        <pc:chgData name="TAN Mei Yi [Harrisdale Senior High School]" userId="f9f029c9-d743-4d60-9f2c-e74bdec1ab07" providerId="ADAL" clId="{D5219305-CFE5-4754-B9B2-32BA4D714EFA}" dt="2023-03-21T23:02:53.119" v="235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5219305-CFE5-4754-B9B2-32BA4D714EFA}" dt="2023-03-21T23:02:53.119" v="23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D5219305-CFE5-4754-B9B2-32BA4D714EFA}" dt="2023-03-21T23:01:59.243" v="229" actId="1076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D5219305-CFE5-4754-B9B2-32BA4D714EFA}" dt="2023-03-21T23:01:11.561" v="3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1:59.243" v="229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11696938" sldId="293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74432252" sldId="294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80449736" sldId="295"/>
        </pc:sldMkLst>
      </pc:sldChg>
      <pc:sldChg chg="modSp add mod">
        <pc:chgData name="TAN Mei Yi [Harrisdale Senior High School]" userId="f9f029c9-d743-4d60-9f2c-e74bdec1ab07" providerId="ADAL" clId="{D5219305-CFE5-4754-B9B2-32BA4D714EFA}" dt="2023-03-21T23:04:36.175" v="261" actId="207"/>
        <pc:sldMkLst>
          <pc:docMk/>
          <pc:sldMk cId="1878992383" sldId="296"/>
        </pc:sldMkLst>
        <pc:spChg chg="mod">
          <ac:chgData name="TAN Mei Yi [Harrisdale Senior High School]" userId="f9f029c9-d743-4d60-9f2c-e74bdec1ab07" providerId="ADAL" clId="{D5219305-CFE5-4754-B9B2-32BA4D714EFA}" dt="2023-03-21T23:04:36.175" v="261" actId="207"/>
          <ac:spMkLst>
            <pc:docMk/>
            <pc:sldMk cId="1878992383" sldId="296"/>
            <ac:spMk id="4" creationId="{240D20A3-C1CB-471B-B75C-6918324CA39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3:49.332" v="253" actId="208"/>
          <ac:spMkLst>
            <pc:docMk/>
            <pc:sldMk cId="1878992383" sldId="296"/>
            <ac:spMk id="5" creationId="{F6BA34A1-8934-46F8-9DA4-4ADCF44AA800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9:58.291" v="308" actId="207"/>
        <pc:sldMkLst>
          <pc:docMk/>
          <pc:sldMk cId="4044487715" sldId="297"/>
        </pc:sldMkLst>
        <pc:spChg chg="mod">
          <ac:chgData name="TAN Mei Yi [Harrisdale Senior High School]" userId="f9f029c9-d743-4d60-9f2c-e74bdec1ab07" providerId="ADAL" clId="{D5219305-CFE5-4754-B9B2-32BA4D714EFA}" dt="2023-03-21T23:08:21.825" v="299" actId="207"/>
          <ac:spMkLst>
            <pc:docMk/>
            <pc:sldMk cId="4044487715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5" creationId="{F47EA669-0A6A-4A58-929F-133157019C5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52.416" v="287"/>
          <ac:spMkLst>
            <pc:docMk/>
            <pc:sldMk cId="4044487715" sldId="297"/>
            <ac:spMk id="6" creationId="{9D4FC4A5-BCE9-9AF0-B780-9F4ECF61919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2.114" v="286" actId="478"/>
          <ac:spMkLst>
            <pc:docMk/>
            <pc:sldMk cId="4044487715" sldId="297"/>
            <ac:spMk id="7" creationId="{10CD6E0E-EECD-4D46-84B2-0539F4A2D4A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8:30.272" v="302" actId="14100"/>
          <ac:spMkLst>
            <pc:docMk/>
            <pc:sldMk cId="4044487715" sldId="297"/>
            <ac:spMk id="8" creationId="{97CB6D4C-29E3-401D-9498-2907EE8D2712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9" creationId="{D5FC0ADE-655C-4E3F-AC9E-CC69ED5D6BA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10" creationId="{2697A21E-A6E9-497A-847B-AE56FBB63E8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1" creationId="{71BE780A-D877-4FF7-B51C-6CDF418F2AF6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2" creationId="{C10EA0C3-B7D9-47F4-90DD-E27F774F754E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3" creationId="{99CBC0D9-3AC4-464F-B6EA-B326C458A37B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09:00.385" v="304" actId="12385"/>
          <ac:graphicFrameMkLst>
            <pc:docMk/>
            <pc:sldMk cId="4044487715" sldId="297"/>
            <ac:graphicFrameMk id="2" creationId="{86E0E68A-567E-4F86-94F7-7B3BF8E775C2}"/>
          </ac:graphicFrameMkLst>
        </pc:graphicFrameChg>
      </pc:sldChg>
      <pc:sldChg chg="modSp add mod">
        <pc:chgData name="TAN Mei Yi [Harrisdale Senior High School]" userId="f9f029c9-d743-4d60-9f2c-e74bdec1ab07" providerId="ADAL" clId="{D5219305-CFE5-4754-B9B2-32BA4D714EFA}" dt="2023-03-21T23:05:39.130" v="281" actId="208"/>
        <pc:sldMkLst>
          <pc:docMk/>
          <pc:sldMk cId="580639594" sldId="298"/>
        </pc:sldMkLst>
        <pc:spChg chg="mod">
          <ac:chgData name="TAN Mei Yi [Harrisdale Senior High School]" userId="f9f029c9-d743-4d60-9f2c-e74bdec1ab07" providerId="ADAL" clId="{D5219305-CFE5-4754-B9B2-32BA4D714EFA}" dt="2023-03-21T23:05:39.130" v="281" actId="208"/>
          <ac:spMkLst>
            <pc:docMk/>
            <pc:sldMk cId="580639594" sldId="298"/>
            <ac:spMk id="2" creationId="{73349EF4-12E5-4A07-8CCC-98FFCD97C411}"/>
          </ac:spMkLst>
        </pc:spChg>
      </pc:sldChg>
      <pc:sldChg chg="addSp delSp modSp add mod ord delAnim modAnim">
        <pc:chgData name="TAN Mei Yi [Harrisdale Senior High School]" userId="f9f029c9-d743-4d60-9f2c-e74bdec1ab07" providerId="ADAL" clId="{D5219305-CFE5-4754-B9B2-32BA4D714EFA}" dt="2023-03-22T12:27:03.417" v="1620" actId="1076"/>
        <pc:sldMkLst>
          <pc:docMk/>
          <pc:sldMk cId="2853611958" sldId="299"/>
        </pc:sldMkLst>
        <pc:spChg chg="add del mod">
          <ac:chgData name="TAN Mei Yi [Harrisdale Senior High School]" userId="f9f029c9-d743-4d60-9f2c-e74bdec1ab07" providerId="ADAL" clId="{D5219305-CFE5-4754-B9B2-32BA4D714EFA}" dt="2023-03-22T12:15:32.517" v="1446" actId="20577"/>
          <ac:spMkLst>
            <pc:docMk/>
            <pc:sldMk cId="2853611958" sldId="299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0:36.628" v="503"/>
          <ac:spMkLst>
            <pc:docMk/>
            <pc:sldMk cId="2853611958" sldId="299"/>
            <ac:spMk id="5" creationId="{EC3499AE-438E-99BF-4ACD-666CA50F09C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0:40.668" v="506"/>
          <ac:spMkLst>
            <pc:docMk/>
            <pc:sldMk cId="2853611958" sldId="299"/>
            <ac:spMk id="6" creationId="{C8F13BFB-26CE-0888-72E3-4DF97E0793A7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2:49.868" v="526"/>
          <ac:spMkLst>
            <pc:docMk/>
            <pc:sldMk cId="2853611958" sldId="299"/>
            <ac:spMk id="7" creationId="{B95EF028-6024-4F46-C1FE-1D2B562B0213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2:10.955" v="1075"/>
          <ac:spMkLst>
            <pc:docMk/>
            <pc:sldMk cId="2853611958" sldId="299"/>
            <ac:spMk id="8" creationId="{B3B7379B-2614-B7B5-F8BD-EDD898C5BF3C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7:02.293" v="1077"/>
          <ac:spMkLst>
            <pc:docMk/>
            <pc:sldMk cId="2853611958" sldId="299"/>
            <ac:spMk id="9" creationId="{FE131CC6-F90E-9B96-6BCF-5C21EA95CE7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1" creationId="{72488F39-CE12-9585-35B0-B0E2BEC507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2" creationId="{DF097879-7ABD-328C-DB38-A58153049BC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3" creationId="{D17ED47B-B9CF-EA23-CED4-C98934830072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04:29.096" v="1237" actId="478"/>
          <ac:spMkLst>
            <pc:docMk/>
            <pc:sldMk cId="2853611958" sldId="299"/>
            <ac:spMk id="14" creationId="{DC2FD717-3229-FEF3-6710-63663C39581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6" creationId="{CFC71946-93C2-6D56-D7A9-838DAAC9D0B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7" creationId="{DE4B203D-1510-2C82-1DAB-CC281D75C62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8" creationId="{4442E008-B3F1-5EA5-BA5A-EA7781C9645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19" creationId="{F0D44CC8-01EF-5C5C-AA05-9029CD236ED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20" creationId="{0421DCBD-60B9-0BF4-89B2-8DF67529E1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1" creationId="{240B8298-2926-5B30-9F2B-2CF22D100EC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2" creationId="{EB499464-D83F-95B7-BD24-A7D22C781F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3" creationId="{756FA04B-51CC-2624-FFAA-935DC3DC4D8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4" creationId="{FE2586AB-DF1E-A0C7-C9F9-D82E63B80D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47.070" v="1579" actId="1076"/>
          <ac:spMkLst>
            <pc:docMk/>
            <pc:sldMk cId="2853611958" sldId="299"/>
            <ac:spMk id="25" creationId="{5A8BCEBE-63D7-69C7-9F75-8C47488CD5D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03.909" v="1582" actId="1076"/>
          <ac:spMkLst>
            <pc:docMk/>
            <pc:sldMk cId="2853611958" sldId="299"/>
            <ac:spMk id="26" creationId="{F25313A1-F8F0-5374-160B-E2DCB9557C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1.210" v="1583" actId="1076"/>
          <ac:spMkLst>
            <pc:docMk/>
            <pc:sldMk cId="2853611958" sldId="299"/>
            <ac:spMk id="27" creationId="{5697D611-704A-E3D0-41CA-20D4E1EA931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6.249" v="1584" actId="1076"/>
          <ac:spMkLst>
            <pc:docMk/>
            <pc:sldMk cId="2853611958" sldId="299"/>
            <ac:spMk id="28" creationId="{E9AD5605-EA6B-891D-1739-B72476D842E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7:03.417" v="1620" actId="1076"/>
          <ac:spMkLst>
            <pc:docMk/>
            <pc:sldMk cId="2853611958" sldId="299"/>
            <ac:spMk id="29" creationId="{C61EA30E-33A1-37EC-3812-9C9F5523639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1T23:28:54.166" v="501" actId="478"/>
          <ac:graphicFrameMkLst>
            <pc:docMk/>
            <pc:sldMk cId="2853611958" sldId="299"/>
            <ac:graphicFrameMk id="4" creationId="{00000000-0000-0000-0000-000000000000}"/>
          </ac:graphicFrameMkLst>
        </pc:graphicFrameChg>
        <pc:graphicFrameChg chg="add mod modGraphic">
          <ac:chgData name="TAN Mei Yi [Harrisdale Senior High School]" userId="f9f029c9-d743-4d60-9f2c-e74bdec1ab07" providerId="ADAL" clId="{D5219305-CFE5-4754-B9B2-32BA4D714EFA}" dt="2023-03-22T12:24:24.745" v="1572" actId="20577"/>
          <ac:graphicFrameMkLst>
            <pc:docMk/>
            <pc:sldMk cId="2853611958" sldId="299"/>
            <ac:graphicFrameMk id="10" creationId="{61298317-E250-C7BB-7734-F0110C8544B6}"/>
          </ac:graphicFrameMkLst>
        </pc:graphicFrameChg>
      </pc:sldChg>
      <pc:sldChg chg="addSp modSp add mod modAnim">
        <pc:chgData name="TAN Mei Yi [Harrisdale Senior High School]" userId="f9f029c9-d743-4d60-9f2c-e74bdec1ab07" providerId="ADAL" clId="{D5219305-CFE5-4754-B9B2-32BA4D714EFA}" dt="2023-03-22T11:49:00.293" v="1061" actId="1076"/>
        <pc:sldMkLst>
          <pc:docMk/>
          <pc:sldMk cId="3114966878" sldId="300"/>
        </pc:sldMkLst>
        <pc:spChg chg="mod">
          <ac:chgData name="TAN Mei Yi [Harrisdale Senior High School]" userId="f9f029c9-d743-4d60-9f2c-e74bdec1ab07" providerId="ADAL" clId="{D5219305-CFE5-4754-B9B2-32BA4D714EFA}" dt="2023-03-22T09:12:51.321" v="858" actId="14100"/>
          <ac:spMkLst>
            <pc:docMk/>
            <pc:sldMk cId="311496687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6:07.031" v="922" actId="113"/>
          <ac:spMkLst>
            <pc:docMk/>
            <pc:sldMk cId="3114966878" sldId="300"/>
            <ac:spMk id="5" creationId="{3218ED83-0FF9-3BD7-254C-3459DDA7881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7:17.800" v="989" actId="20577"/>
          <ac:spMkLst>
            <pc:docMk/>
            <pc:sldMk cId="3114966878" sldId="300"/>
            <ac:spMk id="6" creationId="{E9C84CC9-C91F-61D4-C312-4A57018F217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8:41.962" v="1013" actId="1076"/>
          <ac:spMkLst>
            <pc:docMk/>
            <pc:sldMk cId="3114966878" sldId="300"/>
            <ac:spMk id="7" creationId="{7B82C72F-E52D-B4D6-CDC6-F768EB89445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9:00.293" v="1061" actId="1076"/>
          <ac:spMkLst>
            <pc:docMk/>
            <pc:sldMk cId="3114966878" sldId="300"/>
            <ac:spMk id="8" creationId="{43677A3E-D2C0-BA23-0B4C-100EFDF98D2B}"/>
          </ac:spMkLst>
        </pc:spChg>
        <pc:graphicFrameChg chg="add mod modGraphic">
          <ac:chgData name="TAN Mei Yi [Harrisdale Senior High School]" userId="f9f029c9-d743-4d60-9f2c-e74bdec1ab07" providerId="ADAL" clId="{D5219305-CFE5-4754-B9B2-32BA4D714EFA}" dt="2023-03-22T11:46:47.540" v="948" actId="403"/>
          <ac:graphicFrameMkLst>
            <pc:docMk/>
            <pc:sldMk cId="3114966878" sldId="300"/>
            <ac:graphicFrameMk id="4" creationId="{5FE242D1-FAE0-7F45-16D4-3E7C7649097A}"/>
          </ac:graphicFrameMkLst>
        </pc:graphicFrameChg>
      </pc:sldChg>
      <pc:sldChg chg="addSp delSp modSp add del mod ord delAnim">
        <pc:chgData name="TAN Mei Yi [Harrisdale Senior High School]" userId="f9f029c9-d743-4d60-9f2c-e74bdec1ab07" providerId="ADAL" clId="{D5219305-CFE5-4754-B9B2-32BA4D714EFA}" dt="2023-03-22T12:27:05.717" v="1621" actId="47"/>
        <pc:sldMkLst>
          <pc:docMk/>
          <pc:sldMk cId="3299135866" sldId="301"/>
        </pc:sldMkLst>
        <pc:spChg chg="del">
          <ac:chgData name="TAN Mei Yi [Harrisdale Senior High School]" userId="f9f029c9-d743-4d60-9f2c-e74bdec1ab07" providerId="ADAL" clId="{D5219305-CFE5-4754-B9B2-32BA4D714EFA}" dt="2023-03-21T23:33:34.805" v="567" actId="478"/>
          <ac:spMkLst>
            <pc:docMk/>
            <pc:sldMk cId="3299135866" sldId="301"/>
            <ac:spMk id="3" creationId="{1FED8B6B-AFA6-4AC1-939B-07D11BAE8425}"/>
          </ac:spMkLst>
        </pc:spChg>
        <pc:spChg chg="del">
          <ac:chgData name="TAN Mei Yi [Harrisdale Senior High School]" userId="f9f029c9-d743-4d60-9f2c-e74bdec1ab07" providerId="ADAL" clId="{D5219305-CFE5-4754-B9B2-32BA4D714EFA}" dt="2023-03-21T23:33:32.091" v="566" actId="478"/>
          <ac:spMkLst>
            <pc:docMk/>
            <pc:sldMk cId="3299135866" sldId="301"/>
            <ac:spMk id="7" creationId="{C645A868-6B43-41F7-B4A0-4086CCF16D1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3:37.824" v="568" actId="478"/>
          <ac:spMkLst>
            <pc:docMk/>
            <pc:sldMk cId="3299135866" sldId="301"/>
            <ac:spMk id="8" creationId="{1940E5A2-8FCC-D930-C71B-0274939FB198}"/>
          </ac:spMkLst>
        </pc:sp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5" creationId="{7EBE5D6A-ADB4-46B3-B63B-ACEE528328D7}"/>
          </ac:picMkLst>
        </pc:picChg>
        <pc:picChg chg="add">
          <ac:chgData name="TAN Mei Yi [Harrisdale Senior High School]" userId="f9f029c9-d743-4d60-9f2c-e74bdec1ab07" providerId="ADAL" clId="{D5219305-CFE5-4754-B9B2-32BA4D714EFA}" dt="2023-03-21T23:34:04.280" v="569" actId="22"/>
          <ac:picMkLst>
            <pc:docMk/>
            <pc:sldMk cId="3299135866" sldId="301"/>
            <ac:picMk id="10" creationId="{E05833F0-068E-6B82-B112-31EAA2E99E8E}"/>
          </ac:picMkLst>
        </pc:picChg>
      </pc:sldChg>
      <pc:sldChg chg="addSp modSp add mod modAnim">
        <pc:chgData name="TAN Mei Yi [Harrisdale Senior High School]" userId="f9f029c9-d743-4d60-9f2c-e74bdec1ab07" providerId="ADAL" clId="{D5219305-CFE5-4754-B9B2-32BA4D714EFA}" dt="2023-03-22T00:27:57.498" v="855" actId="20577"/>
        <pc:sldMkLst>
          <pc:docMk/>
          <pc:sldMk cId="1230475780" sldId="302"/>
        </pc:sldMkLst>
        <pc:spChg chg="add mod">
          <ac:chgData name="TAN Mei Yi [Harrisdale Senior High School]" userId="f9f029c9-d743-4d60-9f2c-e74bdec1ab07" providerId="ADAL" clId="{D5219305-CFE5-4754-B9B2-32BA4D714EFA}" dt="2023-03-22T00:25:07.776" v="697" actId="1076"/>
          <ac:spMkLst>
            <pc:docMk/>
            <pc:sldMk cId="1230475780" sldId="302"/>
            <ac:spMk id="2" creationId="{5A549E39-3005-72E6-6377-BEC41EE6993B}"/>
          </ac:spMkLst>
        </pc:spChg>
        <pc:spChg chg="mod">
          <ac:chgData name="TAN Mei Yi [Harrisdale Senior High School]" userId="f9f029c9-d743-4d60-9f2c-e74bdec1ab07" providerId="ADAL" clId="{D5219305-CFE5-4754-B9B2-32BA4D714EFA}" dt="2023-03-22T00:22:33.399" v="594" actId="1076"/>
          <ac:spMkLst>
            <pc:docMk/>
            <pc:sldMk cId="1230475780" sldId="302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2T00:21:24.181" v="589" actId="20577"/>
          <ac:spMkLst>
            <pc:docMk/>
            <pc:sldMk cId="1230475780" sldId="302"/>
            <ac:spMk id="4" creationId="{A3BBB98E-2CBB-45FD-B826-233E3D01934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5:43.726" v="745" actId="1076"/>
          <ac:spMkLst>
            <pc:docMk/>
            <pc:sldMk cId="1230475780" sldId="302"/>
            <ac:spMk id="5" creationId="{4A0926DC-A011-886D-70AF-DBFBF038E24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6:34.968" v="790" actId="1076"/>
          <ac:spMkLst>
            <pc:docMk/>
            <pc:sldMk cId="1230475780" sldId="302"/>
            <ac:spMk id="6" creationId="{2AA6E369-24AC-53CE-2420-7166CA83291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29.131" v="831" actId="1076"/>
          <ac:spMkLst>
            <pc:docMk/>
            <pc:sldMk cId="1230475780" sldId="302"/>
            <ac:spMk id="7" creationId="{2420FFCB-9926-A889-C6D8-31E92515404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57.498" v="855" actId="20577"/>
          <ac:spMkLst>
            <pc:docMk/>
            <pc:sldMk cId="1230475780" sldId="302"/>
            <ac:spMk id="8" creationId="{7E168AF8-5125-F02D-C0A2-A7657D146BA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39.388" v="846" actId="20577"/>
          <ac:spMkLst>
            <pc:docMk/>
            <pc:sldMk cId="1230475780" sldId="302"/>
            <ac:spMk id="9" creationId="{7D97D802-6097-25E3-972C-8C0DE34A73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49.537" v="852" actId="6549"/>
          <ac:spMkLst>
            <pc:docMk/>
            <pc:sldMk cId="1230475780" sldId="302"/>
            <ac:spMk id="10" creationId="{A8DFB2ED-AE47-4113-3845-B61F61E0076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08:09.119" v="3144" actId="478"/>
        <pc:sldMkLst>
          <pc:docMk/>
          <pc:sldMk cId="338124706" sldId="303"/>
        </pc:sldMkLst>
        <pc:spChg chg="mod">
          <ac:chgData name="TAN Mei Yi [Harrisdale Senior High School]" userId="f9f029c9-d743-4d60-9f2c-e74bdec1ab07" providerId="ADAL" clId="{D5219305-CFE5-4754-B9B2-32BA4D714EFA}" dt="2023-03-23T00:03:34.235" v="2920" actId="27636"/>
          <ac:spMkLst>
            <pc:docMk/>
            <pc:sldMk cId="338124706" sldId="303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33:42.944" v="1634" actId="478"/>
          <ac:spMkLst>
            <pc:docMk/>
            <pc:sldMk cId="338124706" sldId="303"/>
            <ac:spMk id="5" creationId="{61D2595A-F941-9F93-DCB4-601C198B8D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1:31.488" v="2829" actId="1076"/>
          <ac:spMkLst>
            <pc:docMk/>
            <pc:sldMk cId="338124706" sldId="303"/>
            <ac:spMk id="5" creationId="{A6AFB754-E15C-16C3-0A0A-DEB382EFCAD6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2:39.515" v="2866" actId="1076"/>
          <ac:spMkLst>
            <pc:docMk/>
            <pc:sldMk cId="338124706" sldId="303"/>
            <ac:spMk id="6" creationId="{86C5F2AA-3404-49DC-24D9-F896A82EA4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3:38.772" v="2921" actId="1076"/>
          <ac:spMkLst>
            <pc:docMk/>
            <pc:sldMk cId="338124706" sldId="303"/>
            <ac:spMk id="7" creationId="{24B47CE5-69C1-7277-9609-0BD5737A95BC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11.202" v="2962" actId="1076"/>
          <ac:spMkLst>
            <pc:docMk/>
            <pc:sldMk cId="338124706" sldId="303"/>
            <ac:spMk id="8" creationId="{C3D895E9-5E36-4439-8586-14669768DB62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33.302" v="2977" actId="1076"/>
          <ac:spMkLst>
            <pc:docMk/>
            <pc:sldMk cId="338124706" sldId="303"/>
            <ac:spMk id="10" creationId="{59E40761-DA14-19A8-B441-1CF9564A3F55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5:03.198" v="2989" actId="1076"/>
          <ac:spMkLst>
            <pc:docMk/>
            <pc:sldMk cId="338124706" sldId="303"/>
            <ac:spMk id="11" creationId="{778424E9-CA5C-4169-9AAF-472BCC9B49B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7:57.857" v="2816" actId="1076"/>
          <ac:spMkLst>
            <pc:docMk/>
            <pc:sldMk cId="338124706" sldId="303"/>
            <ac:spMk id="12" creationId="{C9BD118A-9CAC-174B-ABE6-671EE134CF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04.409" v="2817" actId="1076"/>
          <ac:spMkLst>
            <pc:docMk/>
            <pc:sldMk cId="338124706" sldId="303"/>
            <ac:spMk id="13" creationId="{074DE0C1-9B35-C654-5C11-26AE27FE028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26.322" v="2820" actId="1076"/>
          <ac:spMkLst>
            <pc:docMk/>
            <pc:sldMk cId="338124706" sldId="303"/>
            <ac:spMk id="14" creationId="{76D69C4A-A91B-F269-28FD-691D2EBD0E1B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6:38.535" v="3012" actId="1076"/>
          <ac:spMkLst>
            <pc:docMk/>
            <pc:sldMk cId="338124706" sldId="303"/>
            <ac:spMk id="15" creationId="{18DA50EB-48E9-B9E9-EBA5-6A8A8BB80053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8:05.968" v="3143" actId="208"/>
          <ac:spMkLst>
            <pc:docMk/>
            <pc:sldMk cId="338124706" sldId="303"/>
            <ac:spMk id="16" creationId="{8A75D31D-C7AA-7558-6984-01333618BE00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2T12:36:53.317" v="1867" actId="1076"/>
          <ac:graphicFrameMkLst>
            <pc:docMk/>
            <pc:sldMk cId="338124706" sldId="303"/>
            <ac:graphicFrameMk id="2" creationId="{00000000-0000-0000-0000-000000000000}"/>
          </ac:graphicFrameMkLst>
        </pc:graphicFrameChg>
        <pc:picChg chg="add del mod">
          <ac:chgData name="TAN Mei Yi [Harrisdale Senior High School]" userId="f9f029c9-d743-4d60-9f2c-e74bdec1ab07" providerId="ADAL" clId="{D5219305-CFE5-4754-B9B2-32BA4D714EFA}" dt="2023-03-22T12:36:54.513" v="1868" actId="478"/>
          <ac:picMkLst>
            <pc:docMk/>
            <pc:sldMk cId="338124706" sldId="303"/>
            <ac:picMk id="7" creationId="{FC4C658C-2451-1928-9324-265A7B9FCF00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6:34.912" v="3011" actId="478"/>
          <ac:picMkLst>
            <pc:docMk/>
            <pc:sldMk cId="338124706" sldId="303"/>
            <ac:picMk id="9" creationId="{93A7F2C2-F7F4-3C58-B11B-9800CA8A93B6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6:07.319" v="2605" actId="478"/>
          <ac:picMkLst>
            <pc:docMk/>
            <pc:sldMk cId="338124706" sldId="303"/>
            <ac:picMk id="11" creationId="{CBC7A2E2-306D-5379-A442-8E8C773ACE3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8:09.119" v="3144" actId="478"/>
          <ac:picMkLst>
            <pc:docMk/>
            <pc:sldMk cId="338124706" sldId="303"/>
            <ac:picMk id="17" creationId="{C62D8174-1CBA-EE33-2789-565921BC7577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10:55.283" v="3299" actId="1076"/>
        <pc:sldMkLst>
          <pc:docMk/>
          <pc:sldMk cId="1374517155" sldId="304"/>
        </pc:sldMkLst>
        <pc:spChg chg="add mod">
          <ac:chgData name="TAN Mei Yi [Harrisdale Senior High School]" userId="f9f029c9-d743-4d60-9f2c-e74bdec1ab07" providerId="ADAL" clId="{D5219305-CFE5-4754-B9B2-32BA4D714EFA}" dt="2023-03-23T00:08:53.298" v="3157" actId="14100"/>
          <ac:spMkLst>
            <pc:docMk/>
            <pc:sldMk cId="1374517155" sldId="304"/>
            <ac:spMk id="2" creationId="{134B4BA8-49A8-F758-D880-550DD389FC9B}"/>
          </ac:spMkLst>
        </pc:spChg>
        <pc:spChg chg="mod">
          <ac:chgData name="TAN Mei Yi [Harrisdale Senior High School]" userId="f9f029c9-d743-4d60-9f2c-e74bdec1ab07" providerId="ADAL" clId="{D5219305-CFE5-4754-B9B2-32BA4D714EFA}" dt="2023-03-22T12:39:00.697" v="1917" actId="27636"/>
          <ac:spMkLst>
            <pc:docMk/>
            <pc:sldMk cId="1374517155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11.735" v="3170" actId="1076"/>
          <ac:spMkLst>
            <pc:docMk/>
            <pc:sldMk cId="1374517155" sldId="304"/>
            <ac:spMk id="5" creationId="{B8EAEE3C-71EB-8FFC-F116-F4C175078620}"/>
          </ac:spMkLst>
        </pc:spChg>
        <pc:spChg chg="add del">
          <ac:chgData name="TAN Mei Yi [Harrisdale Senior High School]" userId="f9f029c9-d743-4d60-9f2c-e74bdec1ab07" providerId="ADAL" clId="{D5219305-CFE5-4754-B9B2-32BA4D714EFA}" dt="2023-03-22T12:37:56.118" v="1873"/>
          <ac:spMkLst>
            <pc:docMk/>
            <pc:sldMk cId="1374517155" sldId="304"/>
            <ac:spMk id="5" creationId="{E7C39580-83A7-0178-E830-47C81308757D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59.692" v="3245" actId="20577"/>
          <ac:spMkLst>
            <pc:docMk/>
            <pc:sldMk cId="1374517155" sldId="304"/>
            <ac:spMk id="6" creationId="{047F452C-B4E8-9208-720B-F87690A865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03.213" v="3246" actId="1076"/>
          <ac:spMkLst>
            <pc:docMk/>
            <pc:sldMk cId="1374517155" sldId="304"/>
            <ac:spMk id="8" creationId="{203F1F48-49AE-2E1D-F79A-CD79E0E158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40.546" v="3286" actId="14100"/>
          <ac:spMkLst>
            <pc:docMk/>
            <pc:sldMk cId="1374517155" sldId="304"/>
            <ac:spMk id="9" creationId="{0E9BE0EC-D9AB-FD01-CCD2-D198D6E42F14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55.283" v="3299" actId="1076"/>
          <ac:spMkLst>
            <pc:docMk/>
            <pc:sldMk cId="1374517155" sldId="304"/>
            <ac:spMk id="10" creationId="{EA69B4FB-6676-51E3-D94D-ABBC11AA897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2T12:38:17.149" v="1894" actId="478"/>
          <ac:graphicFrameMkLst>
            <pc:docMk/>
            <pc:sldMk cId="1374517155" sldId="304"/>
            <ac:graphicFrameMk id="2" creationId="{00000000-0000-0000-0000-000000000000}"/>
          </ac:graphicFrameMkLst>
        </pc:graphicFrameChg>
        <pc:picChg chg="add del">
          <ac:chgData name="TAN Mei Yi [Harrisdale Senior High School]" userId="f9f029c9-d743-4d60-9f2c-e74bdec1ab07" providerId="ADAL" clId="{D5219305-CFE5-4754-B9B2-32BA4D714EFA}" dt="2023-03-23T00:10:52.622" v="3298" actId="478"/>
          <ac:picMkLst>
            <pc:docMk/>
            <pc:sldMk cId="1374517155" sldId="304"/>
            <ac:picMk id="7" creationId="{35F0FE6A-11A7-F930-2656-469D565E1269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37:15.761" v="1871" actId="478"/>
          <ac:picMkLst>
            <pc:docMk/>
            <pc:sldMk cId="1374517155" sldId="304"/>
            <ac:picMk id="9" creationId="{93A7F2C2-F7F4-3C58-B11B-9800CA8A93B6}"/>
          </ac:picMkLst>
        </pc:pic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0:35.581" v="2302" actId="478"/>
        <pc:sldMkLst>
          <pc:docMk/>
          <pc:sldMk cId="1605016054" sldId="305"/>
        </pc:sldMkLst>
        <pc:spChg chg="del mod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3" creationId="{1FED8B6B-AFA6-4AC1-939B-07D11BAE8425}"/>
          </ac:spMkLst>
        </pc:spChg>
        <pc:spChg chg="mod">
          <ac:chgData name="TAN Mei Yi [Harrisdale Senior High School]" userId="f9f029c9-d743-4d60-9f2c-e74bdec1ab07" providerId="ADAL" clId="{D5219305-CFE5-4754-B9B2-32BA4D714EFA}" dt="2023-03-22T12:44:05.498" v="1948" actId="5793"/>
          <ac:spMkLst>
            <pc:docMk/>
            <pc:sldMk cId="1605016054" sldId="305"/>
            <ac:spMk id="4" creationId="{3910AA0E-4B77-4881-A226-2581A07809C5}"/>
          </ac:spMkLst>
        </pc:spChg>
        <pc:spChg chg="del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7" creationId="{7CC7CFB4-F4B4-44A3-A81D-CA58627AB26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44:37.059" v="1951" actId="478"/>
          <ac:spMkLst>
            <pc:docMk/>
            <pc:sldMk cId="1605016054" sldId="305"/>
            <ac:spMk id="14" creationId="{20A62CDC-4962-2CA5-97DA-FD88C68351F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5:49.750" v="2048" actId="20577"/>
          <ac:spMkLst>
            <pc:docMk/>
            <pc:sldMk cId="1605016054" sldId="305"/>
            <ac:spMk id="15" creationId="{0B3795EF-B90B-E265-90EA-76F974510E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6:10.738" v="2081" actId="1076"/>
          <ac:spMkLst>
            <pc:docMk/>
            <pc:sldMk cId="1605016054" sldId="305"/>
            <ac:spMk id="16" creationId="{04AC7625-E2E7-0EF3-067A-3C1C030C10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7:36.779" v="2192" actId="1076"/>
          <ac:spMkLst>
            <pc:docMk/>
            <pc:sldMk cId="1605016054" sldId="305"/>
            <ac:spMk id="17" creationId="{3FD3F07E-05C1-EE3F-40D8-470B75F6E86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9.618" v="2279" actId="1076"/>
          <ac:spMkLst>
            <pc:docMk/>
            <pc:sldMk cId="1605016054" sldId="305"/>
            <ac:spMk id="18" creationId="{C9918BA3-A82B-8055-4A12-1C121F352C7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4.725" v="2278" actId="1076"/>
          <ac:spMkLst>
            <pc:docMk/>
            <pc:sldMk cId="1605016054" sldId="305"/>
            <ac:spMk id="19" creationId="{56144E25-F6F9-7F19-A81D-74AC4473734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31.883" v="2299" actId="1076"/>
          <ac:spMkLst>
            <pc:docMk/>
            <pc:sldMk cId="1605016054" sldId="305"/>
            <ac:spMk id="20" creationId="{4B09771C-20B3-B4DB-FF49-7E05FC1D07AB}"/>
          </ac:spMkLst>
        </pc:sp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6" creationId="{F68AFEA8-4EE7-4094-BDEE-39DCFF280AA5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5.581" v="2302" actId="478"/>
          <ac:picMkLst>
            <pc:docMk/>
            <pc:sldMk cId="1605016054" sldId="305"/>
            <ac:picMk id="8" creationId="{402078C2-DCF2-CD98-6A32-90A16E6874BA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3.433" v="2300" actId="478"/>
          <ac:picMkLst>
            <pc:docMk/>
            <pc:sldMk cId="1605016054" sldId="305"/>
            <ac:picMk id="10" creationId="{6DDB5138-6B52-E694-1A14-863155DCAC81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46:12.892" v="2082" actId="478"/>
          <ac:picMkLst>
            <pc:docMk/>
            <pc:sldMk cId="1605016054" sldId="305"/>
            <ac:picMk id="12" creationId="{ABD62373-2148-0DC6-4E17-8D99ED43874F}"/>
          </ac:picMkLst>
        </pc:picChg>
      </pc:sldChg>
      <pc:sldChg chg="delSp modSp add del mod">
        <pc:chgData name="TAN Mei Yi [Harrisdale Senior High School]" userId="f9f029c9-d743-4d60-9f2c-e74bdec1ab07" providerId="ADAL" clId="{D5219305-CFE5-4754-B9B2-32BA4D714EFA}" dt="2023-03-23T00:08:10.882" v="3145" actId="47"/>
        <pc:sldMkLst>
          <pc:docMk/>
          <pc:sldMk cId="1293837101" sldId="306"/>
        </pc:sldMkLst>
        <pc:picChg chg="mod">
          <ac:chgData name="TAN Mei Yi [Harrisdale Senior High School]" userId="f9f029c9-d743-4d60-9f2c-e74bdec1ab07" providerId="ADAL" clId="{D5219305-CFE5-4754-B9B2-32BA4D714EFA}" dt="2023-03-23T00:06:23.919" v="3002" actId="1076"/>
          <ac:picMkLst>
            <pc:docMk/>
            <pc:sldMk cId="1293837101" sldId="306"/>
            <ac:picMk id="9" creationId="{93A7F2C2-F7F4-3C58-B11B-9800CA8A93B6}"/>
          </ac:picMkLst>
        </pc:picChg>
        <pc:picChg chg="del">
          <ac:chgData name="TAN Mei Yi [Harrisdale Senior High School]" userId="f9f029c9-d743-4d60-9f2c-e74bdec1ab07" providerId="ADAL" clId="{D5219305-CFE5-4754-B9B2-32BA4D714EFA}" dt="2023-03-23T00:07:32.531" v="3048" actId="21"/>
          <ac:picMkLst>
            <pc:docMk/>
            <pc:sldMk cId="1293837101" sldId="306"/>
            <ac:picMk id="11" creationId="{CBC7A2E2-306D-5379-A442-8E8C773ACE32}"/>
          </ac:picMkLst>
        </pc:picChg>
      </pc:sldChg>
      <pc:sldChg chg="add del">
        <pc:chgData name="TAN Mei Yi [Harrisdale Senior High School]" userId="f9f029c9-d743-4d60-9f2c-e74bdec1ab07" providerId="ADAL" clId="{D5219305-CFE5-4754-B9B2-32BA4D714EFA}" dt="2023-03-22T12:56:08.798" v="2607"/>
        <pc:sldMkLst>
          <pc:docMk/>
          <pc:sldMk cId="1678239323" sldId="307"/>
        </pc:sldMkLst>
      </pc:sldChg>
    </pc:docChg>
  </pc:docChgLst>
  <pc:docChgLst>
    <pc:chgData name="TAN Mei Yi [Harrisdale Senior High School]" userId="f9f029c9-d743-4d60-9f2c-e74bdec1ab07" providerId="ADAL" clId="{7CDF57FC-FDF0-4452-8C4D-770357AF9ACE}"/>
    <pc:docChg chg="custSel addSld delSld modSld sldOrd">
      <pc:chgData name="TAN Mei Yi [Harrisdale Senior High School]" userId="f9f029c9-d743-4d60-9f2c-e74bdec1ab07" providerId="ADAL" clId="{7CDF57FC-FDF0-4452-8C4D-770357AF9ACE}" dt="2023-04-02T22:58:01.749" v="2374"/>
      <pc:docMkLst>
        <pc:docMk/>
      </pc:docMkLst>
      <pc:sldChg chg="del">
        <pc:chgData name="TAN Mei Yi [Harrisdale Senior High School]" userId="f9f029c9-d743-4d60-9f2c-e74bdec1ab07" providerId="ADAL" clId="{7CDF57FC-FDF0-4452-8C4D-770357AF9ACE}" dt="2023-03-27T01:00:21.151" v="980" actId="47"/>
        <pc:sldMkLst>
          <pc:docMk/>
          <pc:sldMk cId="3240852924" sldId="261"/>
        </pc:sldMkLst>
      </pc:sldChg>
      <pc:sldChg chg="del">
        <pc:chgData name="TAN Mei Yi [Harrisdale Senior High School]" userId="f9f029c9-d743-4d60-9f2c-e74bdec1ab07" providerId="ADAL" clId="{7CDF57FC-FDF0-4452-8C4D-770357AF9ACE}" dt="2023-03-27T00:43:08.610" v="11" actId="47"/>
        <pc:sldMkLst>
          <pc:docMk/>
          <pc:sldMk cId="829320255" sldId="265"/>
        </pc:sldMkLst>
      </pc:sldChg>
      <pc:sldChg chg="del">
        <pc:chgData name="TAN Mei Yi [Harrisdale Senior High School]" userId="f9f029c9-d743-4d60-9f2c-e74bdec1ab07" providerId="ADAL" clId="{7CDF57FC-FDF0-4452-8C4D-770357AF9ACE}" dt="2023-03-27T00:43:08.610" v="11" actId="47"/>
        <pc:sldMkLst>
          <pc:docMk/>
          <pc:sldMk cId="4092383297" sldId="266"/>
        </pc:sldMkLst>
      </pc:sldChg>
      <pc:sldChg chg="del">
        <pc:chgData name="TAN Mei Yi [Harrisdale Senior High School]" userId="f9f029c9-d743-4d60-9f2c-e74bdec1ab07" providerId="ADAL" clId="{7CDF57FC-FDF0-4452-8C4D-770357AF9ACE}" dt="2023-03-27T00:43:08.610" v="11" actId="47"/>
        <pc:sldMkLst>
          <pc:docMk/>
          <pc:sldMk cId="3899071999" sldId="268"/>
        </pc:sldMkLst>
      </pc:sldChg>
      <pc:sldChg chg="del">
        <pc:chgData name="TAN Mei Yi [Harrisdale Senior High School]" userId="f9f029c9-d743-4d60-9f2c-e74bdec1ab07" providerId="ADAL" clId="{7CDF57FC-FDF0-4452-8C4D-770357AF9ACE}" dt="2023-03-27T01:00:21.151" v="980" actId="47"/>
        <pc:sldMkLst>
          <pc:docMk/>
          <pc:sldMk cId="72819990" sldId="285"/>
        </pc:sldMkLst>
      </pc:sldChg>
      <pc:sldChg chg="modSp del mod">
        <pc:chgData name="TAN Mei Yi [Harrisdale Senior High School]" userId="f9f029c9-d743-4d60-9f2c-e74bdec1ab07" providerId="ADAL" clId="{7CDF57FC-FDF0-4452-8C4D-770357AF9ACE}" dt="2023-03-30T01:51:47.615" v="2080" actId="4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7CDF57FC-FDF0-4452-8C4D-770357AF9ACE}" dt="2023-03-27T06:43:48.026" v="160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CDF57FC-FDF0-4452-8C4D-770357AF9ACE}" dt="2023-03-27T05:06:55.259" v="1240" actId="47"/>
        <pc:sldMkLst>
          <pc:docMk/>
          <pc:sldMk cId="64366166" sldId="289"/>
        </pc:sldMkLst>
      </pc:sldChg>
      <pc:sldChg chg="del">
        <pc:chgData name="TAN Mei Yi [Harrisdale Senior High School]" userId="f9f029c9-d743-4d60-9f2c-e74bdec1ab07" providerId="ADAL" clId="{7CDF57FC-FDF0-4452-8C4D-770357AF9ACE}" dt="2023-03-27T05:06:55.259" v="1240" actId="47"/>
        <pc:sldMkLst>
          <pc:docMk/>
          <pc:sldMk cId="1267642608" sldId="290"/>
        </pc:sldMkLst>
      </pc:sldChg>
      <pc:sldChg chg="del">
        <pc:chgData name="TAN Mei Yi [Harrisdale Senior High School]" userId="f9f029c9-d743-4d60-9f2c-e74bdec1ab07" providerId="ADAL" clId="{7CDF57FC-FDF0-4452-8C4D-770357AF9ACE}" dt="2023-03-27T05:06:55.259" v="1240" actId="47"/>
        <pc:sldMkLst>
          <pc:docMk/>
          <pc:sldMk cId="2734597158" sldId="291"/>
        </pc:sldMkLst>
      </pc:sldChg>
      <pc:sldChg chg="modSp mod">
        <pc:chgData name="TAN Mei Yi [Harrisdale Senior High School]" userId="f9f029c9-d743-4d60-9f2c-e74bdec1ab07" providerId="ADAL" clId="{7CDF57FC-FDF0-4452-8C4D-770357AF9ACE}" dt="2023-04-02T22:43:37.642" v="217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CDF57FC-FDF0-4452-8C4D-770357AF9ACE}" dt="2023-04-02T22:43:37.642" v="2171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7CDF57FC-FDF0-4452-8C4D-770357AF9ACE}" dt="2023-04-02T22:43:16.178" v="209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7CDF57FC-FDF0-4452-8C4D-770357AF9ACE}" dt="2023-03-27T00:43:08.610" v="11" actId="47"/>
        <pc:sldMkLst>
          <pc:docMk/>
          <pc:sldMk cId="3106532549" sldId="307"/>
        </pc:sldMkLst>
      </pc:sldChg>
      <pc:sldChg chg="del">
        <pc:chgData name="TAN Mei Yi [Harrisdale Senior High School]" userId="f9f029c9-d743-4d60-9f2c-e74bdec1ab07" providerId="ADAL" clId="{7CDF57FC-FDF0-4452-8C4D-770357AF9ACE}" dt="2023-03-27T00:43:08.610" v="11" actId="47"/>
        <pc:sldMkLst>
          <pc:docMk/>
          <pc:sldMk cId="4041022850" sldId="309"/>
        </pc:sldMkLst>
      </pc:sldChg>
      <pc:sldChg chg="del">
        <pc:chgData name="TAN Mei Yi [Harrisdale Senior High School]" userId="f9f029c9-d743-4d60-9f2c-e74bdec1ab07" providerId="ADAL" clId="{7CDF57FC-FDF0-4452-8C4D-770357AF9ACE}" dt="2023-03-27T01:00:21.151" v="980" actId="47"/>
        <pc:sldMkLst>
          <pc:docMk/>
          <pc:sldMk cId="176469213" sldId="311"/>
        </pc:sldMkLst>
      </pc:sldChg>
      <pc:sldChg chg="del">
        <pc:chgData name="TAN Mei Yi [Harrisdale Senior High School]" userId="f9f029c9-d743-4d60-9f2c-e74bdec1ab07" providerId="ADAL" clId="{7CDF57FC-FDF0-4452-8C4D-770357AF9ACE}" dt="2023-03-27T01:00:21.151" v="980" actId="47"/>
        <pc:sldMkLst>
          <pc:docMk/>
          <pc:sldMk cId="224559464" sldId="312"/>
        </pc:sldMkLst>
      </pc:sldChg>
      <pc:sldChg chg="del">
        <pc:chgData name="TAN Mei Yi [Harrisdale Senior High School]" userId="f9f029c9-d743-4d60-9f2c-e74bdec1ab07" providerId="ADAL" clId="{7CDF57FC-FDF0-4452-8C4D-770357AF9ACE}" dt="2023-03-27T05:06:55.259" v="1240" actId="47"/>
        <pc:sldMkLst>
          <pc:docMk/>
          <pc:sldMk cId="3601221498" sldId="313"/>
        </pc:sldMkLst>
      </pc:sldChg>
      <pc:sldChg chg="addSp delSp modSp del mod delAnim modAnim">
        <pc:chgData name="TAN Mei Yi [Harrisdale Senior High School]" userId="f9f029c9-d743-4d60-9f2c-e74bdec1ab07" providerId="ADAL" clId="{7CDF57FC-FDF0-4452-8C4D-770357AF9ACE}" dt="2023-03-30T01:51:42.242" v="2079" actId="47"/>
        <pc:sldMkLst>
          <pc:docMk/>
          <pc:sldMk cId="499756445" sldId="314"/>
        </pc:sldMkLst>
        <pc:spChg chg="add mod">
          <ac:chgData name="TAN Mei Yi [Harrisdale Senior High School]" userId="f9f029c9-d743-4d60-9f2c-e74bdec1ab07" providerId="ADAL" clId="{7CDF57FC-FDF0-4452-8C4D-770357AF9ACE}" dt="2023-03-27T04:57:25.667" v="1220" actId="20577"/>
          <ac:spMkLst>
            <pc:docMk/>
            <pc:sldMk cId="499756445" sldId="314"/>
            <ac:spMk id="3" creationId="{0B1E700F-765B-02A1-6C20-12491C5868F5}"/>
          </ac:spMkLst>
        </pc:spChg>
        <pc:spChg chg="mod">
          <ac:chgData name="TAN Mei Yi [Harrisdale Senior High School]" userId="f9f029c9-d743-4d60-9f2c-e74bdec1ab07" providerId="ADAL" clId="{7CDF57FC-FDF0-4452-8C4D-770357AF9ACE}" dt="2023-03-27T01:24:53.546" v="1073" actId="14100"/>
          <ac:spMkLst>
            <pc:docMk/>
            <pc:sldMk cId="499756445" sldId="314"/>
            <ac:spMk id="4" creationId="{90B3B782-4CFD-3917-9673-2F1917DA7A1D}"/>
          </ac:spMkLst>
        </pc:spChg>
        <pc:spChg chg="mod">
          <ac:chgData name="TAN Mei Yi [Harrisdale Senior High School]" userId="f9f029c9-d743-4d60-9f2c-e74bdec1ab07" providerId="ADAL" clId="{7CDF57FC-FDF0-4452-8C4D-770357AF9ACE}" dt="2023-03-27T00:50:48.057" v="370" actId="20577"/>
          <ac:spMkLst>
            <pc:docMk/>
            <pc:sldMk cId="499756445" sldId="314"/>
            <ac:spMk id="5" creationId="{2C6846CF-6B49-4672-B317-7359FFC734D9}"/>
          </ac:spMkLst>
        </pc:spChg>
        <pc:spChg chg="del">
          <ac:chgData name="TAN Mei Yi [Harrisdale Senior High School]" userId="f9f029c9-d743-4d60-9f2c-e74bdec1ab07" providerId="ADAL" clId="{7CDF57FC-FDF0-4452-8C4D-770357AF9ACE}" dt="2023-03-27T00:50:50.950" v="371" actId="478"/>
          <ac:spMkLst>
            <pc:docMk/>
            <pc:sldMk cId="499756445" sldId="314"/>
            <ac:spMk id="6" creationId="{B3C487B5-99FA-EE68-34EC-EBD1B6820EDE}"/>
          </ac:spMkLst>
        </pc:spChg>
        <pc:spChg chg="del">
          <ac:chgData name="TAN Mei Yi [Harrisdale Senior High School]" userId="f9f029c9-d743-4d60-9f2c-e74bdec1ab07" providerId="ADAL" clId="{7CDF57FC-FDF0-4452-8C4D-770357AF9ACE}" dt="2023-03-27T00:50:50.950" v="371" actId="478"/>
          <ac:spMkLst>
            <pc:docMk/>
            <pc:sldMk cId="499756445" sldId="314"/>
            <ac:spMk id="7" creationId="{5E75D362-785B-2871-1846-EF880BDDF4D1}"/>
          </ac:spMkLst>
        </pc:spChg>
        <pc:spChg chg="del">
          <ac:chgData name="TAN Mei Yi [Harrisdale Senior High School]" userId="f9f029c9-d743-4d60-9f2c-e74bdec1ab07" providerId="ADAL" clId="{7CDF57FC-FDF0-4452-8C4D-770357AF9ACE}" dt="2023-03-27T00:50:50.950" v="371" actId="478"/>
          <ac:spMkLst>
            <pc:docMk/>
            <pc:sldMk cId="499756445" sldId="314"/>
            <ac:spMk id="8" creationId="{75503CD7-AE6A-0136-4A06-9E9B9F6071CD}"/>
          </ac:spMkLst>
        </pc:spChg>
        <pc:spChg chg="add del mod">
          <ac:chgData name="TAN Mei Yi [Harrisdale Senior High School]" userId="f9f029c9-d743-4d60-9f2c-e74bdec1ab07" providerId="ADAL" clId="{7CDF57FC-FDF0-4452-8C4D-770357AF9ACE}" dt="2023-03-27T00:55:51.154" v="958" actId="478"/>
          <ac:spMkLst>
            <pc:docMk/>
            <pc:sldMk cId="499756445" sldId="314"/>
            <ac:spMk id="9" creationId="{840F2E8D-B3DC-9865-3A57-7A36559364B9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1:24:57.416" v="1074" actId="1076"/>
          <ac:spMkLst>
            <pc:docMk/>
            <pc:sldMk cId="499756445" sldId="314"/>
            <ac:spMk id="10" creationId="{5EA00B52-3DCE-E7DF-4C4C-4D69FDB653F5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1:26:09.822" v="1102" actId="20577"/>
          <ac:spMkLst>
            <pc:docMk/>
            <pc:sldMk cId="499756445" sldId="314"/>
            <ac:spMk id="11" creationId="{3631CD6E-0408-3FBC-E8BA-DB5778C6147A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1:24:59.906" v="1075" actId="1076"/>
          <ac:spMkLst>
            <pc:docMk/>
            <pc:sldMk cId="499756445" sldId="314"/>
            <ac:spMk id="12" creationId="{B42B702A-06DF-E3FC-A507-602FAC4C8BDC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1:25:06.313" v="1078" actId="1076"/>
          <ac:spMkLst>
            <pc:docMk/>
            <pc:sldMk cId="499756445" sldId="314"/>
            <ac:spMk id="13" creationId="{8C97102D-FC2C-3332-E402-2E06D4057CB0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1:27:10.075" v="1133" actId="20577"/>
          <ac:spMkLst>
            <pc:docMk/>
            <pc:sldMk cId="499756445" sldId="314"/>
            <ac:spMk id="14" creationId="{BF9323DD-F9BF-767A-3F51-D4708F5CB36B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1:25:13.466" v="1079" actId="1076"/>
          <ac:spMkLst>
            <pc:docMk/>
            <pc:sldMk cId="499756445" sldId="314"/>
            <ac:spMk id="15" creationId="{E1A0154F-3D1B-C27D-11B9-D02AA90B0877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1:25:20.411" v="1082" actId="1076"/>
          <ac:spMkLst>
            <pc:docMk/>
            <pc:sldMk cId="499756445" sldId="314"/>
            <ac:spMk id="18" creationId="{FCC6B3DB-7772-854D-DA8A-7AD1F140E025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1:33:06.054" v="1216" actId="20577"/>
          <ac:spMkLst>
            <pc:docMk/>
            <pc:sldMk cId="499756445" sldId="314"/>
            <ac:spMk id="19" creationId="{E9324D0D-1E5F-A81C-1912-EA0C2817CED4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1:26:15.749" v="1105" actId="1076"/>
          <ac:spMkLst>
            <pc:docMk/>
            <pc:sldMk cId="499756445" sldId="314"/>
            <ac:spMk id="20" creationId="{CF9CF510-B890-E0F0-9A60-463230F059AF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1:26:36.537" v="1120" actId="14100"/>
          <ac:spMkLst>
            <pc:docMk/>
            <pc:sldMk cId="499756445" sldId="314"/>
            <ac:spMk id="21" creationId="{FC1E735B-F8C4-1133-CC96-A177BF17DA1B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1:27:05.084" v="1132" actId="1076"/>
          <ac:spMkLst>
            <pc:docMk/>
            <pc:sldMk cId="499756445" sldId="314"/>
            <ac:spMk id="22" creationId="{7F10C9A3-7588-F5E9-DC1F-2F5386580A0C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1:27:46.942" v="1157" actId="20577"/>
          <ac:spMkLst>
            <pc:docMk/>
            <pc:sldMk cId="499756445" sldId="314"/>
            <ac:spMk id="23" creationId="{CCEB0B64-6C6C-327C-022F-5B5A88788C9B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1:28:18.072" v="1171" actId="1076"/>
          <ac:spMkLst>
            <pc:docMk/>
            <pc:sldMk cId="499756445" sldId="314"/>
            <ac:spMk id="24" creationId="{5DCCB979-A6B9-BBFF-BAF3-C8DF6BFB801B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1:33:03.856" v="1215" actId="1076"/>
          <ac:spMkLst>
            <pc:docMk/>
            <pc:sldMk cId="499756445" sldId="314"/>
            <ac:spMk id="27" creationId="{0445A87E-4E31-530B-3A39-4D2561442AF4}"/>
          </ac:spMkLst>
        </pc:spChg>
        <pc:picChg chg="add mod">
          <ac:chgData name="TAN Mei Yi [Harrisdale Senior High School]" userId="f9f029c9-d743-4d60-9f2c-e74bdec1ab07" providerId="ADAL" clId="{7CDF57FC-FDF0-4452-8C4D-770357AF9ACE}" dt="2023-03-27T05:06:42.838" v="1237" actId="14100"/>
          <ac:picMkLst>
            <pc:docMk/>
            <pc:sldMk cId="499756445" sldId="314"/>
            <ac:picMk id="6" creationId="{35C8BDE9-01DE-0F98-EE33-4EF16B465C38}"/>
          </ac:picMkLst>
        </pc:picChg>
        <pc:picChg chg="add mod">
          <ac:chgData name="TAN Mei Yi [Harrisdale Senior High School]" userId="f9f029c9-d743-4d60-9f2c-e74bdec1ab07" providerId="ADAL" clId="{7CDF57FC-FDF0-4452-8C4D-770357AF9ACE}" dt="2023-03-27T01:25:22.936" v="1083" actId="1076"/>
          <ac:picMkLst>
            <pc:docMk/>
            <pc:sldMk cId="499756445" sldId="314"/>
            <ac:picMk id="17" creationId="{6E8A255D-D4CA-C1E7-E91E-BA7AF974B23C}"/>
          </ac:picMkLst>
        </pc:picChg>
        <pc:picChg chg="add mod">
          <ac:chgData name="TAN Mei Yi [Harrisdale Senior High School]" userId="f9f029c9-d743-4d60-9f2c-e74bdec1ab07" providerId="ADAL" clId="{7CDF57FC-FDF0-4452-8C4D-770357AF9ACE}" dt="2023-03-27T01:31:35.879" v="1175" actId="1076"/>
          <ac:picMkLst>
            <pc:docMk/>
            <pc:sldMk cId="499756445" sldId="314"/>
            <ac:picMk id="26" creationId="{76D534A7-F436-01B4-7F9D-E7CC0B7B52B5}"/>
          </ac:picMkLst>
        </pc:picChg>
      </pc:sldChg>
      <pc:sldChg chg="del">
        <pc:chgData name="TAN Mei Yi [Harrisdale Senior High School]" userId="f9f029c9-d743-4d60-9f2c-e74bdec1ab07" providerId="ADAL" clId="{7CDF57FC-FDF0-4452-8C4D-770357AF9ACE}" dt="2023-03-27T05:06:55.259" v="1240" actId="47"/>
        <pc:sldMkLst>
          <pc:docMk/>
          <pc:sldMk cId="1084010488" sldId="315"/>
        </pc:sldMkLst>
      </pc:sldChg>
      <pc:sldChg chg="addSp delSp modSp add mod delAnim modAnim">
        <pc:chgData name="TAN Mei Yi [Harrisdale Senior High School]" userId="f9f029c9-d743-4d60-9f2c-e74bdec1ab07" providerId="ADAL" clId="{7CDF57FC-FDF0-4452-8C4D-770357AF9ACE}" dt="2023-03-28T02:18:51.777" v="2022" actId="1076"/>
        <pc:sldMkLst>
          <pc:docMk/>
          <pc:sldMk cId="1184298377" sldId="316"/>
        </pc:sldMkLst>
        <pc:spChg chg="mod">
          <ac:chgData name="TAN Mei Yi [Harrisdale Senior High School]" userId="f9f029c9-d743-4d60-9f2c-e74bdec1ab07" providerId="ADAL" clId="{7CDF57FC-FDF0-4452-8C4D-770357AF9ACE}" dt="2023-03-27T05:44:46.314" v="1276" actId="20577"/>
          <ac:spMkLst>
            <pc:docMk/>
            <pc:sldMk cId="1184298377" sldId="316"/>
            <ac:spMk id="2" creationId="{224AC5C2-4265-8C5E-C585-08C7C9963093}"/>
          </ac:spMkLst>
        </pc:spChg>
        <pc:spChg chg="del">
          <ac:chgData name="TAN Mei Yi [Harrisdale Senior High School]" userId="f9f029c9-d743-4d60-9f2c-e74bdec1ab07" providerId="ADAL" clId="{7CDF57FC-FDF0-4452-8C4D-770357AF9ACE}" dt="2023-03-27T05:45:02.341" v="1277" actId="478"/>
          <ac:spMkLst>
            <pc:docMk/>
            <pc:sldMk cId="1184298377" sldId="316"/>
            <ac:spMk id="3" creationId="{0B1E700F-765B-02A1-6C20-12491C5868F5}"/>
          </ac:spMkLst>
        </pc:spChg>
        <pc:spChg chg="del">
          <ac:chgData name="TAN Mei Yi [Harrisdale Senior High School]" userId="f9f029c9-d743-4d60-9f2c-e74bdec1ab07" providerId="ADAL" clId="{7CDF57FC-FDF0-4452-8C4D-770357AF9ACE}" dt="2023-03-27T05:45:27.894" v="1278" actId="478"/>
          <ac:spMkLst>
            <pc:docMk/>
            <pc:sldMk cId="1184298377" sldId="316"/>
            <ac:spMk id="4" creationId="{90B3B782-4CFD-3917-9673-2F1917DA7A1D}"/>
          </ac:spMkLst>
        </pc:spChg>
        <pc:spChg chg="del mod">
          <ac:chgData name="TAN Mei Yi [Harrisdale Senior High School]" userId="f9f029c9-d743-4d60-9f2c-e74bdec1ab07" providerId="ADAL" clId="{7CDF57FC-FDF0-4452-8C4D-770357AF9ACE}" dt="2023-03-27T05:47:03.824" v="1281"/>
          <ac:spMkLst>
            <pc:docMk/>
            <pc:sldMk cId="1184298377" sldId="316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6:31:35.403" v="1366" actId="1076"/>
          <ac:spMkLst>
            <pc:docMk/>
            <pc:sldMk cId="1184298377" sldId="316"/>
            <ac:spMk id="8" creationId="{0E084BF5-84C9-6DDF-B6BE-9C58575672DC}"/>
          </ac:spMkLst>
        </pc:spChg>
        <pc:spChg chg="del">
          <ac:chgData name="TAN Mei Yi [Harrisdale Senior High School]" userId="f9f029c9-d743-4d60-9f2c-e74bdec1ab07" providerId="ADAL" clId="{7CDF57FC-FDF0-4452-8C4D-770357AF9ACE}" dt="2023-03-27T05:45:02.341" v="1277" actId="478"/>
          <ac:spMkLst>
            <pc:docMk/>
            <pc:sldMk cId="1184298377" sldId="316"/>
            <ac:spMk id="10" creationId="{5EA00B52-3DCE-E7DF-4C4C-4D69FDB653F5}"/>
          </ac:spMkLst>
        </pc:spChg>
        <pc:spChg chg="del">
          <ac:chgData name="TAN Mei Yi [Harrisdale Senior High School]" userId="f9f029c9-d743-4d60-9f2c-e74bdec1ab07" providerId="ADAL" clId="{7CDF57FC-FDF0-4452-8C4D-770357AF9ACE}" dt="2023-03-27T05:45:02.341" v="1277" actId="478"/>
          <ac:spMkLst>
            <pc:docMk/>
            <pc:sldMk cId="1184298377" sldId="316"/>
            <ac:spMk id="11" creationId="{3631CD6E-0408-3FBC-E8BA-DB5778C6147A}"/>
          </ac:spMkLst>
        </pc:spChg>
        <pc:spChg chg="del">
          <ac:chgData name="TAN Mei Yi [Harrisdale Senior High School]" userId="f9f029c9-d743-4d60-9f2c-e74bdec1ab07" providerId="ADAL" clId="{7CDF57FC-FDF0-4452-8C4D-770357AF9ACE}" dt="2023-03-27T05:45:02.341" v="1277" actId="478"/>
          <ac:spMkLst>
            <pc:docMk/>
            <pc:sldMk cId="1184298377" sldId="316"/>
            <ac:spMk id="12" creationId="{B42B702A-06DF-E3FC-A507-602FAC4C8BDC}"/>
          </ac:spMkLst>
        </pc:spChg>
        <pc:spChg chg="del">
          <ac:chgData name="TAN Mei Yi [Harrisdale Senior High School]" userId="f9f029c9-d743-4d60-9f2c-e74bdec1ab07" providerId="ADAL" clId="{7CDF57FC-FDF0-4452-8C4D-770357AF9ACE}" dt="2023-03-27T05:45:02.341" v="1277" actId="478"/>
          <ac:spMkLst>
            <pc:docMk/>
            <pc:sldMk cId="1184298377" sldId="316"/>
            <ac:spMk id="13" creationId="{8C97102D-FC2C-3332-E402-2E06D4057CB0}"/>
          </ac:spMkLst>
        </pc:spChg>
        <pc:spChg chg="del">
          <ac:chgData name="TAN Mei Yi [Harrisdale Senior High School]" userId="f9f029c9-d743-4d60-9f2c-e74bdec1ab07" providerId="ADAL" clId="{7CDF57FC-FDF0-4452-8C4D-770357AF9ACE}" dt="2023-03-27T05:45:02.341" v="1277" actId="478"/>
          <ac:spMkLst>
            <pc:docMk/>
            <pc:sldMk cId="1184298377" sldId="316"/>
            <ac:spMk id="14" creationId="{BF9323DD-F9BF-767A-3F51-D4708F5CB36B}"/>
          </ac:spMkLst>
        </pc:spChg>
        <pc:spChg chg="del">
          <ac:chgData name="TAN Mei Yi [Harrisdale Senior High School]" userId="f9f029c9-d743-4d60-9f2c-e74bdec1ab07" providerId="ADAL" clId="{7CDF57FC-FDF0-4452-8C4D-770357AF9ACE}" dt="2023-03-27T05:45:02.341" v="1277" actId="478"/>
          <ac:spMkLst>
            <pc:docMk/>
            <pc:sldMk cId="1184298377" sldId="316"/>
            <ac:spMk id="15" creationId="{E1A0154F-3D1B-C27D-11B9-D02AA90B0877}"/>
          </ac:spMkLst>
        </pc:spChg>
        <pc:spChg chg="del">
          <ac:chgData name="TAN Mei Yi [Harrisdale Senior High School]" userId="f9f029c9-d743-4d60-9f2c-e74bdec1ab07" providerId="ADAL" clId="{7CDF57FC-FDF0-4452-8C4D-770357AF9ACE}" dt="2023-03-27T05:45:02.341" v="1277" actId="478"/>
          <ac:spMkLst>
            <pc:docMk/>
            <pc:sldMk cId="1184298377" sldId="316"/>
            <ac:spMk id="18" creationId="{FCC6B3DB-7772-854D-DA8A-7AD1F140E025}"/>
          </ac:spMkLst>
        </pc:spChg>
        <pc:spChg chg="del">
          <ac:chgData name="TAN Mei Yi [Harrisdale Senior High School]" userId="f9f029c9-d743-4d60-9f2c-e74bdec1ab07" providerId="ADAL" clId="{7CDF57FC-FDF0-4452-8C4D-770357AF9ACE}" dt="2023-03-27T05:45:02.341" v="1277" actId="478"/>
          <ac:spMkLst>
            <pc:docMk/>
            <pc:sldMk cId="1184298377" sldId="316"/>
            <ac:spMk id="19" creationId="{E9324D0D-1E5F-A81C-1912-EA0C2817CED4}"/>
          </ac:spMkLst>
        </pc:spChg>
        <pc:spChg chg="del">
          <ac:chgData name="TAN Mei Yi [Harrisdale Senior High School]" userId="f9f029c9-d743-4d60-9f2c-e74bdec1ab07" providerId="ADAL" clId="{7CDF57FC-FDF0-4452-8C4D-770357AF9ACE}" dt="2023-03-27T05:45:02.341" v="1277" actId="478"/>
          <ac:spMkLst>
            <pc:docMk/>
            <pc:sldMk cId="1184298377" sldId="316"/>
            <ac:spMk id="20" creationId="{CF9CF510-B890-E0F0-9A60-463230F059AF}"/>
          </ac:spMkLst>
        </pc:spChg>
        <pc:spChg chg="del">
          <ac:chgData name="TAN Mei Yi [Harrisdale Senior High School]" userId="f9f029c9-d743-4d60-9f2c-e74bdec1ab07" providerId="ADAL" clId="{7CDF57FC-FDF0-4452-8C4D-770357AF9ACE}" dt="2023-03-27T05:45:02.341" v="1277" actId="478"/>
          <ac:spMkLst>
            <pc:docMk/>
            <pc:sldMk cId="1184298377" sldId="316"/>
            <ac:spMk id="21" creationId="{FC1E735B-F8C4-1133-CC96-A177BF17DA1B}"/>
          </ac:spMkLst>
        </pc:spChg>
        <pc:spChg chg="del">
          <ac:chgData name="TAN Mei Yi [Harrisdale Senior High School]" userId="f9f029c9-d743-4d60-9f2c-e74bdec1ab07" providerId="ADAL" clId="{7CDF57FC-FDF0-4452-8C4D-770357AF9ACE}" dt="2023-03-27T05:45:02.341" v="1277" actId="478"/>
          <ac:spMkLst>
            <pc:docMk/>
            <pc:sldMk cId="1184298377" sldId="316"/>
            <ac:spMk id="22" creationId="{7F10C9A3-7588-F5E9-DC1F-2F5386580A0C}"/>
          </ac:spMkLst>
        </pc:spChg>
        <pc:spChg chg="del">
          <ac:chgData name="TAN Mei Yi [Harrisdale Senior High School]" userId="f9f029c9-d743-4d60-9f2c-e74bdec1ab07" providerId="ADAL" clId="{7CDF57FC-FDF0-4452-8C4D-770357AF9ACE}" dt="2023-03-27T05:45:02.341" v="1277" actId="478"/>
          <ac:spMkLst>
            <pc:docMk/>
            <pc:sldMk cId="1184298377" sldId="316"/>
            <ac:spMk id="23" creationId="{CCEB0B64-6C6C-327C-022F-5B5A88788C9B}"/>
          </ac:spMkLst>
        </pc:spChg>
        <pc:spChg chg="del">
          <ac:chgData name="TAN Mei Yi [Harrisdale Senior High School]" userId="f9f029c9-d743-4d60-9f2c-e74bdec1ab07" providerId="ADAL" clId="{7CDF57FC-FDF0-4452-8C4D-770357AF9ACE}" dt="2023-03-27T05:45:02.341" v="1277" actId="478"/>
          <ac:spMkLst>
            <pc:docMk/>
            <pc:sldMk cId="1184298377" sldId="316"/>
            <ac:spMk id="24" creationId="{5DCCB979-A6B9-BBFF-BAF3-C8DF6BFB801B}"/>
          </ac:spMkLst>
        </pc:spChg>
        <pc:spChg chg="del">
          <ac:chgData name="TAN Mei Yi [Harrisdale Senior High School]" userId="f9f029c9-d743-4d60-9f2c-e74bdec1ab07" providerId="ADAL" clId="{7CDF57FC-FDF0-4452-8C4D-770357AF9ACE}" dt="2023-03-27T05:45:02.341" v="1277" actId="478"/>
          <ac:spMkLst>
            <pc:docMk/>
            <pc:sldMk cId="1184298377" sldId="316"/>
            <ac:spMk id="27" creationId="{0445A87E-4E31-530B-3A39-4D2561442AF4}"/>
          </ac:spMkLst>
        </pc:spChg>
        <pc:graphicFrameChg chg="add mod modGraphic">
          <ac:chgData name="TAN Mei Yi [Harrisdale Senior High School]" userId="f9f029c9-d743-4d60-9f2c-e74bdec1ab07" providerId="ADAL" clId="{7CDF57FC-FDF0-4452-8C4D-770357AF9ACE}" dt="2023-03-27T06:29:31.322" v="1301" actId="14734"/>
          <ac:graphicFrameMkLst>
            <pc:docMk/>
            <pc:sldMk cId="1184298377" sldId="316"/>
            <ac:graphicFrameMk id="7" creationId="{163E78EA-0D81-409C-4126-660C2EE57315}"/>
          </ac:graphicFrameMkLst>
        </pc:graphicFrameChg>
        <pc:picChg chg="add del mod">
          <ac:chgData name="TAN Mei Yi [Harrisdale Senior High School]" userId="f9f029c9-d743-4d60-9f2c-e74bdec1ab07" providerId="ADAL" clId="{7CDF57FC-FDF0-4452-8C4D-770357AF9ACE}" dt="2023-03-27T05:06:36.102" v="1234" actId="21"/>
          <ac:picMkLst>
            <pc:docMk/>
            <pc:sldMk cId="1184298377" sldId="316"/>
            <ac:picMk id="6" creationId="{4069CBFF-2169-2223-7024-0F751A4D3A41}"/>
          </ac:picMkLst>
        </pc:picChg>
        <pc:picChg chg="del">
          <ac:chgData name="TAN Mei Yi [Harrisdale Senior High School]" userId="f9f029c9-d743-4d60-9f2c-e74bdec1ab07" providerId="ADAL" clId="{7CDF57FC-FDF0-4452-8C4D-770357AF9ACE}" dt="2023-03-27T05:45:02.341" v="1277" actId="478"/>
          <ac:picMkLst>
            <pc:docMk/>
            <pc:sldMk cId="1184298377" sldId="316"/>
            <ac:picMk id="17" creationId="{6E8A255D-D4CA-C1E7-E91E-BA7AF974B23C}"/>
          </ac:picMkLst>
        </pc:picChg>
        <pc:picChg chg="add del mod">
          <ac:chgData name="TAN Mei Yi [Harrisdale Senior High School]" userId="f9f029c9-d743-4d60-9f2c-e74bdec1ab07" providerId="ADAL" clId="{7CDF57FC-FDF0-4452-8C4D-770357AF9ACE}" dt="2023-03-28T02:18:45.039" v="2017" actId="478"/>
          <ac:picMkLst>
            <pc:docMk/>
            <pc:sldMk cId="1184298377" sldId="316"/>
            <ac:picMk id="25" creationId="{DEDE51C3-8BEE-8F6D-6CBB-510D483F4FD2}"/>
          </ac:picMkLst>
        </pc:picChg>
        <pc:picChg chg="del">
          <ac:chgData name="TAN Mei Yi [Harrisdale Senior High School]" userId="f9f029c9-d743-4d60-9f2c-e74bdec1ab07" providerId="ADAL" clId="{7CDF57FC-FDF0-4452-8C4D-770357AF9ACE}" dt="2023-03-27T05:45:02.341" v="1277" actId="478"/>
          <ac:picMkLst>
            <pc:docMk/>
            <pc:sldMk cId="1184298377" sldId="316"/>
            <ac:picMk id="26" creationId="{76D534A7-F436-01B4-7F9D-E7CC0B7B52B5}"/>
          </ac:picMkLst>
        </pc:picChg>
        <pc:picChg chg="add mod">
          <ac:chgData name="TAN Mei Yi [Harrisdale Senior High School]" userId="f9f029c9-d743-4d60-9f2c-e74bdec1ab07" providerId="ADAL" clId="{7CDF57FC-FDF0-4452-8C4D-770357AF9ACE}" dt="2023-03-28T02:18:51.777" v="2022" actId="1076"/>
          <ac:picMkLst>
            <pc:docMk/>
            <pc:sldMk cId="1184298377" sldId="316"/>
            <ac:picMk id="28" creationId="{F03B5DA5-5ECF-8932-B96C-74173304C498}"/>
          </ac:picMkLst>
        </pc:picChg>
      </pc:sldChg>
      <pc:sldChg chg="addSp modSp add mod modAnim">
        <pc:chgData name="TAN Mei Yi [Harrisdale Senior High School]" userId="f9f029c9-d743-4d60-9f2c-e74bdec1ab07" providerId="ADAL" clId="{7CDF57FC-FDF0-4452-8C4D-770357AF9ACE}" dt="2023-03-27T06:35:36.411" v="1426"/>
        <pc:sldMkLst>
          <pc:docMk/>
          <pc:sldMk cId="1235895902" sldId="317"/>
        </pc:sldMkLst>
        <pc:spChg chg="add mod">
          <ac:chgData name="TAN Mei Yi [Harrisdale Senior High School]" userId="f9f029c9-d743-4d60-9f2c-e74bdec1ab07" providerId="ADAL" clId="{7CDF57FC-FDF0-4452-8C4D-770357AF9ACE}" dt="2023-03-27T06:34:11.590" v="1391" actId="20577"/>
          <ac:spMkLst>
            <pc:docMk/>
            <pc:sldMk cId="1235895902" sldId="317"/>
            <ac:spMk id="3" creationId="{886EE945-565A-66D3-B50E-4D0EDC48F5CD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6:34:58.110" v="1421" actId="1076"/>
          <ac:spMkLst>
            <pc:docMk/>
            <pc:sldMk cId="1235895902" sldId="317"/>
            <ac:spMk id="4" creationId="{D44293F6-FFBB-26C6-0194-63339ECC916D}"/>
          </ac:spMkLst>
        </pc:spChg>
        <pc:spChg chg="mod">
          <ac:chgData name="TAN Mei Yi [Harrisdale Senior High School]" userId="f9f029c9-d743-4d60-9f2c-e74bdec1ab07" providerId="ADAL" clId="{7CDF57FC-FDF0-4452-8C4D-770357AF9ACE}" dt="2023-03-27T06:32:55.399" v="1369" actId="1076"/>
          <ac:spMkLst>
            <pc:docMk/>
            <pc:sldMk cId="1235895902" sldId="317"/>
            <ac:spMk id="8" creationId="{0E084BF5-84C9-6DDF-B6BE-9C58575672DC}"/>
          </ac:spMkLst>
        </pc:spChg>
      </pc:sldChg>
      <pc:sldChg chg="addSp delSp modSp add mod modAnim">
        <pc:chgData name="TAN Mei Yi [Harrisdale Senior High School]" userId="f9f029c9-d743-4d60-9f2c-e74bdec1ab07" providerId="ADAL" clId="{7CDF57FC-FDF0-4452-8C4D-770357AF9ACE}" dt="2023-03-27T06:43:28.381" v="1607" actId="6549"/>
        <pc:sldMkLst>
          <pc:docMk/>
          <pc:sldMk cId="743800565" sldId="318"/>
        </pc:sldMkLst>
        <pc:spChg chg="add del mod">
          <ac:chgData name="TAN Mei Yi [Harrisdale Senior High School]" userId="f9f029c9-d743-4d60-9f2c-e74bdec1ab07" providerId="ADAL" clId="{7CDF57FC-FDF0-4452-8C4D-770357AF9ACE}" dt="2023-03-27T06:36:10.026" v="1429" actId="478"/>
          <ac:spMkLst>
            <pc:docMk/>
            <pc:sldMk cId="743800565" sldId="318"/>
            <ac:spMk id="4" creationId="{EB5F9AE5-9834-8E13-7BD9-20C44A4FCDBA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6:37:24.117" v="1436" actId="14100"/>
          <ac:spMkLst>
            <pc:docMk/>
            <pc:sldMk cId="743800565" sldId="318"/>
            <ac:spMk id="5" creationId="{705DBCEC-253C-1797-6EEF-B77C58FD27A2}"/>
          </ac:spMkLst>
        </pc:spChg>
        <pc:spChg chg="add mod">
          <ac:chgData name="TAN Mei Yi [Harrisdale Senior High School]" userId="f9f029c9-d743-4d60-9f2c-e74bdec1ab07" providerId="ADAL" clId="{7CDF57FC-FDF0-4452-8C4D-770357AF9ACE}" dt="2023-03-27T06:43:28.381" v="1607" actId="6549"/>
          <ac:spMkLst>
            <pc:docMk/>
            <pc:sldMk cId="743800565" sldId="318"/>
            <ac:spMk id="6" creationId="{4AF20B51-5D77-E8A5-51A7-B7C92B24F1D8}"/>
          </ac:spMkLst>
        </pc:spChg>
        <pc:spChg chg="mod">
          <ac:chgData name="TAN Mei Yi [Harrisdale Senior High School]" userId="f9f029c9-d743-4d60-9f2c-e74bdec1ab07" providerId="ADAL" clId="{7CDF57FC-FDF0-4452-8C4D-770357AF9ACE}" dt="2023-03-27T06:36:16.546" v="1431" actId="1076"/>
          <ac:spMkLst>
            <pc:docMk/>
            <pc:sldMk cId="743800565" sldId="318"/>
            <ac:spMk id="8" creationId="{0E084BF5-84C9-6DDF-B6BE-9C58575672DC}"/>
          </ac:spMkLst>
        </pc:spChg>
        <pc:graphicFrameChg chg="del">
          <ac:chgData name="TAN Mei Yi [Harrisdale Senior High School]" userId="f9f029c9-d743-4d60-9f2c-e74bdec1ab07" providerId="ADAL" clId="{7CDF57FC-FDF0-4452-8C4D-770357AF9ACE}" dt="2023-03-27T06:36:04.130" v="1428" actId="478"/>
          <ac:graphicFrameMkLst>
            <pc:docMk/>
            <pc:sldMk cId="743800565" sldId="318"/>
            <ac:graphicFrameMk id="7" creationId="{163E78EA-0D81-409C-4126-660C2EE57315}"/>
          </ac:graphicFrameMkLst>
        </pc:graphicFrameChg>
        <pc:picChg chg="add del">
          <ac:chgData name="TAN Mei Yi [Harrisdale Senior High School]" userId="f9f029c9-d743-4d60-9f2c-e74bdec1ab07" providerId="ADAL" clId="{7CDF57FC-FDF0-4452-8C4D-770357AF9ACE}" dt="2023-03-27T06:39:34.004" v="1450" actId="478"/>
          <ac:picMkLst>
            <pc:docMk/>
            <pc:sldMk cId="743800565" sldId="318"/>
            <ac:picMk id="10" creationId="{E1FEEBBB-8359-0CE9-7FC5-FD4D53ABFE7D}"/>
          </ac:picMkLst>
        </pc:picChg>
      </pc:sldChg>
      <pc:sldChg chg="addSp delSp modSp add mod modAnim">
        <pc:chgData name="TAN Mei Yi [Harrisdale Senior High School]" userId="f9f029c9-d743-4d60-9f2c-e74bdec1ab07" providerId="ADAL" clId="{7CDF57FC-FDF0-4452-8C4D-770357AF9ACE}" dt="2023-03-27T23:30:31.274" v="1771" actId="1076"/>
        <pc:sldMkLst>
          <pc:docMk/>
          <pc:sldMk cId="3734043657" sldId="319"/>
        </pc:sldMkLst>
        <pc:spChg chg="mod">
          <ac:chgData name="TAN Mei Yi [Harrisdale Senior High School]" userId="f9f029c9-d743-4d60-9f2c-e74bdec1ab07" providerId="ADAL" clId="{7CDF57FC-FDF0-4452-8C4D-770357AF9ACE}" dt="2023-03-27T06:44:26.565" v="1615" actId="20577"/>
          <ac:spMkLst>
            <pc:docMk/>
            <pc:sldMk cId="3734043657" sldId="319"/>
            <ac:spMk id="2" creationId="{224AC5C2-4265-8C5E-C585-08C7C9963093}"/>
          </ac:spMkLst>
        </pc:spChg>
        <pc:spChg chg="add del mod">
          <ac:chgData name="TAN Mei Yi [Harrisdale Senior High School]" userId="f9f029c9-d743-4d60-9f2c-e74bdec1ab07" providerId="ADAL" clId="{7CDF57FC-FDF0-4452-8C4D-770357AF9ACE}" dt="2023-03-27T06:45:51.800" v="1618" actId="478"/>
          <ac:spMkLst>
            <pc:docMk/>
            <pc:sldMk cId="3734043657" sldId="319"/>
            <ac:spMk id="4" creationId="{044B486A-6D09-1129-93F4-A3A80BF64C82}"/>
          </ac:spMkLst>
        </pc:spChg>
        <pc:spChg chg="add mod">
          <ac:chgData name="TAN Mei Yi [Harrisdale Senior High School]" userId="f9f029c9-d743-4d60-9f2c-e74bdec1ab07" providerId="ADAL" clId="{7CDF57FC-FDF0-4452-8C4D-770357AF9ACE}" dt="2023-03-27T23:29:10.149" v="1753" actId="14100"/>
          <ac:spMkLst>
            <pc:docMk/>
            <pc:sldMk cId="3734043657" sldId="319"/>
            <ac:spMk id="5" creationId="{F013E7CB-8A04-BAB5-522F-563257ECBE41}"/>
          </ac:spMkLst>
        </pc:spChg>
        <pc:spChg chg="add mod">
          <ac:chgData name="TAN Mei Yi [Harrisdale Senior High School]" userId="f9f029c9-d743-4d60-9f2c-e74bdec1ab07" providerId="ADAL" clId="{7CDF57FC-FDF0-4452-8C4D-770357AF9ACE}" dt="2023-03-27T23:29:47.284" v="1757" actId="1076"/>
          <ac:spMkLst>
            <pc:docMk/>
            <pc:sldMk cId="3734043657" sldId="319"/>
            <ac:spMk id="6" creationId="{F410D046-0C37-6B92-F18B-94253D80EA4D}"/>
          </ac:spMkLst>
        </pc:spChg>
        <pc:spChg chg="mod">
          <ac:chgData name="TAN Mei Yi [Harrisdale Senior High School]" userId="f9f029c9-d743-4d60-9f2c-e74bdec1ab07" providerId="ADAL" clId="{7CDF57FC-FDF0-4452-8C4D-770357AF9ACE}" dt="2023-03-27T06:49:16.478" v="1720" actId="948"/>
          <ac:spMkLst>
            <pc:docMk/>
            <pc:sldMk cId="3734043657" sldId="319"/>
            <ac:spMk id="8" creationId="{0E084BF5-84C9-6DDF-B6BE-9C58575672DC}"/>
          </ac:spMkLst>
        </pc:spChg>
        <pc:spChg chg="add mod">
          <ac:chgData name="TAN Mei Yi [Harrisdale Senior High School]" userId="f9f029c9-d743-4d60-9f2c-e74bdec1ab07" providerId="ADAL" clId="{7CDF57FC-FDF0-4452-8C4D-770357AF9ACE}" dt="2023-03-27T23:30:31.274" v="1771" actId="1076"/>
          <ac:spMkLst>
            <pc:docMk/>
            <pc:sldMk cId="3734043657" sldId="319"/>
            <ac:spMk id="9" creationId="{51C504D7-72A2-591D-8F33-794F06D1D394}"/>
          </ac:spMkLst>
        </pc:spChg>
        <pc:graphicFrameChg chg="del">
          <ac:chgData name="TAN Mei Yi [Harrisdale Senior High School]" userId="f9f029c9-d743-4d60-9f2c-e74bdec1ab07" providerId="ADAL" clId="{7CDF57FC-FDF0-4452-8C4D-770357AF9ACE}" dt="2023-03-27T06:45:49.009" v="1617" actId="478"/>
          <ac:graphicFrameMkLst>
            <pc:docMk/>
            <pc:sldMk cId="3734043657" sldId="319"/>
            <ac:graphicFrameMk id="7" creationId="{163E78EA-0D81-409C-4126-660C2EE57315}"/>
          </ac:graphicFrameMkLst>
        </pc:graphicFrameChg>
        <pc:picChg chg="del">
          <ac:chgData name="TAN Mei Yi [Harrisdale Senior High School]" userId="f9f029c9-d743-4d60-9f2c-e74bdec1ab07" providerId="ADAL" clId="{7CDF57FC-FDF0-4452-8C4D-770357AF9ACE}" dt="2023-03-27T06:48:50.939" v="1708" actId="478"/>
          <ac:picMkLst>
            <pc:docMk/>
            <pc:sldMk cId="3734043657" sldId="319"/>
            <ac:picMk id="25" creationId="{DEDE51C3-8BEE-8F6D-6CBB-510D483F4FD2}"/>
          </ac:picMkLst>
        </pc:picChg>
      </pc:sldChg>
      <pc:sldChg chg="addSp delSp modSp add mod delAnim modAnim">
        <pc:chgData name="TAN Mei Yi [Harrisdale Senior High School]" userId="f9f029c9-d743-4d60-9f2c-e74bdec1ab07" providerId="ADAL" clId="{7CDF57FC-FDF0-4452-8C4D-770357AF9ACE}" dt="2023-03-28T00:43:34.327" v="1789" actId="20577"/>
        <pc:sldMkLst>
          <pc:docMk/>
          <pc:sldMk cId="3300320693" sldId="320"/>
        </pc:sldMkLst>
        <pc:spChg chg="add mod">
          <ac:chgData name="TAN Mei Yi [Harrisdale Senior High School]" userId="f9f029c9-d743-4d60-9f2c-e74bdec1ab07" providerId="ADAL" clId="{7CDF57FC-FDF0-4452-8C4D-770357AF9ACE}" dt="2023-03-28T00:43:34.327" v="1789" actId="20577"/>
          <ac:spMkLst>
            <pc:docMk/>
            <pc:sldMk cId="3300320693" sldId="320"/>
            <ac:spMk id="3" creationId="{070928A0-B1A9-AE63-C270-71F2AE0561D8}"/>
          </ac:spMkLst>
        </pc:spChg>
        <pc:spChg chg="del">
          <ac:chgData name="TAN Mei Yi [Harrisdale Senior High School]" userId="f9f029c9-d743-4d60-9f2c-e74bdec1ab07" providerId="ADAL" clId="{7CDF57FC-FDF0-4452-8C4D-770357AF9ACE}" dt="2023-03-27T23:30:35.805" v="1772" actId="478"/>
          <ac:spMkLst>
            <pc:docMk/>
            <pc:sldMk cId="3300320693" sldId="320"/>
            <ac:spMk id="5" creationId="{F013E7CB-8A04-BAB5-522F-563257ECBE41}"/>
          </ac:spMkLst>
        </pc:spChg>
        <pc:spChg chg="del">
          <ac:chgData name="TAN Mei Yi [Harrisdale Senior High School]" userId="f9f029c9-d743-4d60-9f2c-e74bdec1ab07" providerId="ADAL" clId="{7CDF57FC-FDF0-4452-8C4D-770357AF9ACE}" dt="2023-03-27T23:30:35.805" v="1772" actId="478"/>
          <ac:spMkLst>
            <pc:docMk/>
            <pc:sldMk cId="3300320693" sldId="320"/>
            <ac:spMk id="6" creationId="{F410D046-0C37-6B92-F18B-94253D80EA4D}"/>
          </ac:spMkLst>
        </pc:spChg>
        <pc:spChg chg="mod">
          <ac:chgData name="TAN Mei Yi [Harrisdale Senior High School]" userId="f9f029c9-d743-4d60-9f2c-e74bdec1ab07" providerId="ADAL" clId="{7CDF57FC-FDF0-4452-8C4D-770357AF9ACE}" dt="2023-03-28T00:42:14.921" v="1780" actId="1076"/>
          <ac:spMkLst>
            <pc:docMk/>
            <pc:sldMk cId="3300320693" sldId="320"/>
            <ac:spMk id="8" creationId="{0E084BF5-84C9-6DDF-B6BE-9C58575672DC}"/>
          </ac:spMkLst>
        </pc:spChg>
      </pc:sldChg>
      <pc:sldChg chg="addSp delSp modSp add mod delAnim">
        <pc:chgData name="TAN Mei Yi [Harrisdale Senior High School]" userId="f9f029c9-d743-4d60-9f2c-e74bdec1ab07" providerId="ADAL" clId="{7CDF57FC-FDF0-4452-8C4D-770357AF9ACE}" dt="2023-03-28T02:15:04.404" v="1985" actId="1076"/>
        <pc:sldMkLst>
          <pc:docMk/>
          <pc:sldMk cId="3029495453" sldId="321"/>
        </pc:sldMkLst>
        <pc:spChg chg="mod">
          <ac:chgData name="TAN Mei Yi [Harrisdale Senior High School]" userId="f9f029c9-d743-4d60-9f2c-e74bdec1ab07" providerId="ADAL" clId="{7CDF57FC-FDF0-4452-8C4D-770357AF9ACE}" dt="2023-03-28T00:44:17.936" v="1792" actId="20577"/>
          <ac:spMkLst>
            <pc:docMk/>
            <pc:sldMk cId="3029495453" sldId="321"/>
            <ac:spMk id="2" creationId="{224AC5C2-4265-8C5E-C585-08C7C9963093}"/>
          </ac:spMkLst>
        </pc:spChg>
        <pc:spChg chg="del">
          <ac:chgData name="TAN Mei Yi [Harrisdale Senior High School]" userId="f9f029c9-d743-4d60-9f2c-e74bdec1ab07" providerId="ADAL" clId="{7CDF57FC-FDF0-4452-8C4D-770357AF9ACE}" dt="2023-03-28T00:44:24.080" v="1793" actId="478"/>
          <ac:spMkLst>
            <pc:docMk/>
            <pc:sldMk cId="3029495453" sldId="321"/>
            <ac:spMk id="5" creationId="{F013E7CB-8A04-BAB5-522F-563257ECBE41}"/>
          </ac:spMkLst>
        </pc:spChg>
        <pc:spChg chg="del">
          <ac:chgData name="TAN Mei Yi [Harrisdale Senior High School]" userId="f9f029c9-d743-4d60-9f2c-e74bdec1ab07" providerId="ADAL" clId="{7CDF57FC-FDF0-4452-8C4D-770357AF9ACE}" dt="2023-03-28T00:44:24.080" v="1793" actId="478"/>
          <ac:spMkLst>
            <pc:docMk/>
            <pc:sldMk cId="3029495453" sldId="321"/>
            <ac:spMk id="6" creationId="{F410D046-0C37-6B92-F18B-94253D80EA4D}"/>
          </ac:spMkLst>
        </pc:spChg>
        <pc:spChg chg="mod">
          <ac:chgData name="TAN Mei Yi [Harrisdale Senior High School]" userId="f9f029c9-d743-4d60-9f2c-e74bdec1ab07" providerId="ADAL" clId="{7CDF57FC-FDF0-4452-8C4D-770357AF9ACE}" dt="2023-03-28T02:03:48.380" v="1841" actId="1076"/>
          <ac:spMkLst>
            <pc:docMk/>
            <pc:sldMk cId="3029495453" sldId="321"/>
            <ac:spMk id="8" creationId="{0E084BF5-84C9-6DDF-B6BE-9C58575672DC}"/>
          </ac:spMkLst>
        </pc:spChg>
        <pc:spChg chg="del">
          <ac:chgData name="TAN Mei Yi [Harrisdale Senior High School]" userId="f9f029c9-d743-4d60-9f2c-e74bdec1ab07" providerId="ADAL" clId="{7CDF57FC-FDF0-4452-8C4D-770357AF9ACE}" dt="2023-03-28T00:44:24.080" v="1793" actId="478"/>
          <ac:spMkLst>
            <pc:docMk/>
            <pc:sldMk cId="3029495453" sldId="321"/>
            <ac:spMk id="9" creationId="{51C504D7-72A2-591D-8F33-794F06D1D394}"/>
          </ac:spMkLst>
        </pc:spChg>
        <pc:graphicFrameChg chg="add mod modGraphic">
          <ac:chgData name="TAN Mei Yi [Harrisdale Senior High School]" userId="f9f029c9-d743-4d60-9f2c-e74bdec1ab07" providerId="ADAL" clId="{7CDF57FC-FDF0-4452-8C4D-770357AF9ACE}" dt="2023-03-28T01:53:22.688" v="1812" actId="1076"/>
          <ac:graphicFrameMkLst>
            <pc:docMk/>
            <pc:sldMk cId="3029495453" sldId="321"/>
            <ac:graphicFrameMk id="3" creationId="{96E47766-E7F4-B59A-B136-8E45C56AE5C0}"/>
          </ac:graphicFrameMkLst>
        </pc:graphicFrameChg>
        <pc:picChg chg="add mod">
          <ac:chgData name="TAN Mei Yi [Harrisdale Senior High School]" userId="f9f029c9-d743-4d60-9f2c-e74bdec1ab07" providerId="ADAL" clId="{7CDF57FC-FDF0-4452-8C4D-770357AF9ACE}" dt="2023-03-28T02:15:04.404" v="1985" actId="1076"/>
          <ac:picMkLst>
            <pc:docMk/>
            <pc:sldMk cId="3029495453" sldId="321"/>
            <ac:picMk id="7" creationId="{748FCE27-55B9-C5D4-1097-462A2D65127A}"/>
          </ac:picMkLst>
        </pc:picChg>
      </pc:sldChg>
      <pc:sldChg chg="addSp modSp add mod modAnim">
        <pc:chgData name="TAN Mei Yi [Harrisdale Senior High School]" userId="f9f029c9-d743-4d60-9f2c-e74bdec1ab07" providerId="ADAL" clId="{7CDF57FC-FDF0-4452-8C4D-770357AF9ACE}" dt="2023-03-28T02:05:25.733" v="1862"/>
        <pc:sldMkLst>
          <pc:docMk/>
          <pc:sldMk cId="214256767" sldId="322"/>
        </pc:sldMkLst>
        <pc:spChg chg="add mod">
          <ac:chgData name="TAN Mei Yi [Harrisdale Senior High School]" userId="f9f029c9-d743-4d60-9f2c-e74bdec1ab07" providerId="ADAL" clId="{7CDF57FC-FDF0-4452-8C4D-770357AF9ACE}" dt="2023-03-28T02:05:16.408" v="1860" actId="20577"/>
          <ac:spMkLst>
            <pc:docMk/>
            <pc:sldMk cId="214256767" sldId="322"/>
            <ac:spMk id="4" creationId="{A6564931-4719-B55F-EFA6-FBB11F50F265}"/>
          </ac:spMkLst>
        </pc:spChg>
        <pc:spChg chg="mod">
          <ac:chgData name="TAN Mei Yi [Harrisdale Senior High School]" userId="f9f029c9-d743-4d60-9f2c-e74bdec1ab07" providerId="ADAL" clId="{7CDF57FC-FDF0-4452-8C4D-770357AF9ACE}" dt="2023-03-28T02:04:00.507" v="1844" actId="1076"/>
          <ac:spMkLst>
            <pc:docMk/>
            <pc:sldMk cId="214256767" sldId="322"/>
            <ac:spMk id="8" creationId="{0E084BF5-84C9-6DDF-B6BE-9C58575672DC}"/>
          </ac:spMkLst>
        </pc:spChg>
      </pc:sldChg>
      <pc:sldChg chg="addSp modSp add mod modAnim">
        <pc:chgData name="TAN Mei Yi [Harrisdale Senior High School]" userId="f9f029c9-d743-4d60-9f2c-e74bdec1ab07" providerId="ADAL" clId="{7CDF57FC-FDF0-4452-8C4D-770357AF9ACE}" dt="2023-03-28T02:08:24.400" v="1934"/>
        <pc:sldMkLst>
          <pc:docMk/>
          <pc:sldMk cId="3939514413" sldId="323"/>
        </pc:sldMkLst>
        <pc:spChg chg="add mod">
          <ac:chgData name="TAN Mei Yi [Harrisdale Senior High School]" userId="f9f029c9-d743-4d60-9f2c-e74bdec1ab07" providerId="ADAL" clId="{7CDF57FC-FDF0-4452-8C4D-770357AF9ACE}" dt="2023-03-28T02:06:44.035" v="1908" actId="20577"/>
          <ac:spMkLst>
            <pc:docMk/>
            <pc:sldMk cId="3939514413" sldId="323"/>
            <ac:spMk id="4" creationId="{6FA9E052-7BB4-4219-041A-A5D47F6F112C}"/>
          </ac:spMkLst>
        </pc:spChg>
        <pc:spChg chg="add mod">
          <ac:chgData name="TAN Mei Yi [Harrisdale Senior High School]" userId="f9f029c9-d743-4d60-9f2c-e74bdec1ab07" providerId="ADAL" clId="{7CDF57FC-FDF0-4452-8C4D-770357AF9ACE}" dt="2023-03-28T02:08:16.661" v="1933" actId="20577"/>
          <ac:spMkLst>
            <pc:docMk/>
            <pc:sldMk cId="3939514413" sldId="323"/>
            <ac:spMk id="5" creationId="{0B1ED45F-FE8F-3F54-17DA-8248C529B6C4}"/>
          </ac:spMkLst>
        </pc:spChg>
        <pc:spChg chg="mod">
          <ac:chgData name="TAN Mei Yi [Harrisdale Senior High School]" userId="f9f029c9-d743-4d60-9f2c-e74bdec1ab07" providerId="ADAL" clId="{7CDF57FC-FDF0-4452-8C4D-770357AF9ACE}" dt="2023-03-28T02:05:53.900" v="1870" actId="1076"/>
          <ac:spMkLst>
            <pc:docMk/>
            <pc:sldMk cId="3939514413" sldId="323"/>
            <ac:spMk id="8" creationId="{0E084BF5-84C9-6DDF-B6BE-9C58575672DC}"/>
          </ac:spMkLst>
        </pc:spChg>
      </pc:sldChg>
      <pc:sldChg chg="addSp delSp modSp add mod">
        <pc:chgData name="TAN Mei Yi [Harrisdale Senior High School]" userId="f9f029c9-d743-4d60-9f2c-e74bdec1ab07" providerId="ADAL" clId="{7CDF57FC-FDF0-4452-8C4D-770357AF9ACE}" dt="2023-03-28T02:14:28.329" v="1981" actId="1076"/>
        <pc:sldMkLst>
          <pc:docMk/>
          <pc:sldMk cId="3648198493" sldId="324"/>
        </pc:sldMkLst>
        <pc:spChg chg="mod">
          <ac:chgData name="TAN Mei Yi [Harrisdale Senior High School]" userId="f9f029c9-d743-4d60-9f2c-e74bdec1ab07" providerId="ADAL" clId="{7CDF57FC-FDF0-4452-8C4D-770357AF9ACE}" dt="2023-03-28T02:10:19.332" v="1946" actId="20577"/>
          <ac:spMkLst>
            <pc:docMk/>
            <pc:sldMk cId="3648198493" sldId="324"/>
            <ac:spMk id="2" creationId="{224AC5C2-4265-8C5E-C585-08C7C9963093}"/>
          </ac:spMkLst>
        </pc:spChg>
        <pc:spChg chg="mod">
          <ac:chgData name="TAN Mei Yi [Harrisdale Senior High School]" userId="f9f029c9-d743-4d60-9f2c-e74bdec1ab07" providerId="ADAL" clId="{7CDF57FC-FDF0-4452-8C4D-770357AF9ACE}" dt="2023-03-28T02:12:39.163" v="1964" actId="1076"/>
          <ac:spMkLst>
            <pc:docMk/>
            <pc:sldMk cId="3648198493" sldId="324"/>
            <ac:spMk id="8" creationId="{0E084BF5-84C9-6DDF-B6BE-9C58575672DC}"/>
          </ac:spMkLst>
        </pc:spChg>
        <pc:graphicFrameChg chg="del">
          <ac:chgData name="TAN Mei Yi [Harrisdale Senior High School]" userId="f9f029c9-d743-4d60-9f2c-e74bdec1ab07" providerId="ADAL" clId="{7CDF57FC-FDF0-4452-8C4D-770357AF9ACE}" dt="2023-03-28T02:11:44.144" v="1947" actId="478"/>
          <ac:graphicFrameMkLst>
            <pc:docMk/>
            <pc:sldMk cId="3648198493" sldId="324"/>
            <ac:graphicFrameMk id="3" creationId="{96E47766-E7F4-B59A-B136-8E45C56AE5C0}"/>
          </ac:graphicFrameMkLst>
        </pc:graphicFrameChg>
        <pc:picChg chg="add mod">
          <ac:chgData name="TAN Mei Yi [Harrisdale Senior High School]" userId="f9f029c9-d743-4d60-9f2c-e74bdec1ab07" providerId="ADAL" clId="{7CDF57FC-FDF0-4452-8C4D-770357AF9ACE}" dt="2023-03-28T02:14:28.329" v="1981" actId="1076"/>
          <ac:picMkLst>
            <pc:docMk/>
            <pc:sldMk cId="3648198493" sldId="324"/>
            <ac:picMk id="5" creationId="{8F22A661-F5A7-D1E5-4C36-9DEBC0829F35}"/>
          </ac:picMkLst>
        </pc:picChg>
      </pc:sldChg>
      <pc:sldChg chg="addSp modSp add mod modAnim">
        <pc:chgData name="TAN Mei Yi [Harrisdale Senior High School]" userId="f9f029c9-d743-4d60-9f2c-e74bdec1ab07" providerId="ADAL" clId="{7CDF57FC-FDF0-4452-8C4D-770357AF9ACE}" dt="2023-03-28T02:14:02.679" v="1978"/>
        <pc:sldMkLst>
          <pc:docMk/>
          <pc:sldMk cId="1484195314" sldId="325"/>
        </pc:sldMkLst>
        <pc:spChg chg="add mod">
          <ac:chgData name="TAN Mei Yi [Harrisdale Senior High School]" userId="f9f029c9-d743-4d60-9f2c-e74bdec1ab07" providerId="ADAL" clId="{7CDF57FC-FDF0-4452-8C4D-770357AF9ACE}" dt="2023-03-28T02:14:00.393" v="1977" actId="20577"/>
          <ac:spMkLst>
            <pc:docMk/>
            <pc:sldMk cId="1484195314" sldId="325"/>
            <ac:spMk id="3" creationId="{B2EC9248-9629-015A-5DD4-3B527D6EB150}"/>
          </ac:spMkLst>
        </pc:spChg>
        <pc:spChg chg="mod">
          <ac:chgData name="TAN Mei Yi [Harrisdale Senior High School]" userId="f9f029c9-d743-4d60-9f2c-e74bdec1ab07" providerId="ADAL" clId="{7CDF57FC-FDF0-4452-8C4D-770357AF9ACE}" dt="2023-03-28T02:12:49.034" v="1967" actId="1076"/>
          <ac:spMkLst>
            <pc:docMk/>
            <pc:sldMk cId="1484195314" sldId="325"/>
            <ac:spMk id="8" creationId="{0E084BF5-84C9-6DDF-B6BE-9C58575672DC}"/>
          </ac:spMkLst>
        </pc:spChg>
      </pc:sldChg>
      <pc:sldChg chg="addSp delSp modSp add mod modAnim">
        <pc:chgData name="TAN Mei Yi [Harrisdale Senior High School]" userId="f9f029c9-d743-4d60-9f2c-e74bdec1ab07" providerId="ADAL" clId="{7CDF57FC-FDF0-4452-8C4D-770357AF9ACE}" dt="2023-03-28T02:17:57.629" v="2016"/>
        <pc:sldMkLst>
          <pc:docMk/>
          <pc:sldMk cId="2042579879" sldId="326"/>
        </pc:sldMkLst>
        <pc:spChg chg="add mod">
          <ac:chgData name="TAN Mei Yi [Harrisdale Senior High School]" userId="f9f029c9-d743-4d60-9f2c-e74bdec1ab07" providerId="ADAL" clId="{7CDF57FC-FDF0-4452-8C4D-770357AF9ACE}" dt="2023-03-28T02:17:04.954" v="2007" actId="14100"/>
          <ac:spMkLst>
            <pc:docMk/>
            <pc:sldMk cId="2042579879" sldId="326"/>
            <ac:spMk id="3" creationId="{93C57E36-D206-3AD2-ECC9-31F02E9E614D}"/>
          </ac:spMkLst>
        </pc:spChg>
        <pc:spChg chg="add mod">
          <ac:chgData name="TAN Mei Yi [Harrisdale Senior High School]" userId="f9f029c9-d743-4d60-9f2c-e74bdec1ab07" providerId="ADAL" clId="{7CDF57FC-FDF0-4452-8C4D-770357AF9ACE}" dt="2023-03-28T02:17:54.763" v="2015" actId="1076"/>
          <ac:spMkLst>
            <pc:docMk/>
            <pc:sldMk cId="2042579879" sldId="326"/>
            <ac:spMk id="4" creationId="{5706048E-D9EF-5863-FB6E-9BB71ED37933}"/>
          </ac:spMkLst>
        </pc:spChg>
        <pc:spChg chg="mod">
          <ac:chgData name="TAN Mei Yi [Harrisdale Senior High School]" userId="f9f029c9-d743-4d60-9f2c-e74bdec1ab07" providerId="ADAL" clId="{7CDF57FC-FDF0-4452-8C4D-770357AF9ACE}" dt="2023-03-28T02:15:22.149" v="1989" actId="1076"/>
          <ac:spMkLst>
            <pc:docMk/>
            <pc:sldMk cId="2042579879" sldId="326"/>
            <ac:spMk id="8" creationId="{0E084BF5-84C9-6DDF-B6BE-9C58575672DC}"/>
          </ac:spMkLst>
        </pc:spChg>
        <pc:picChg chg="del">
          <ac:chgData name="TAN Mei Yi [Harrisdale Senior High School]" userId="f9f029c9-d743-4d60-9f2c-e74bdec1ab07" providerId="ADAL" clId="{7CDF57FC-FDF0-4452-8C4D-770357AF9ACE}" dt="2023-03-28T02:15:23.521" v="1990" actId="478"/>
          <ac:picMkLst>
            <pc:docMk/>
            <pc:sldMk cId="2042579879" sldId="326"/>
            <ac:picMk id="5" creationId="{8F22A661-F5A7-D1E5-4C36-9DEBC0829F35}"/>
          </ac:picMkLst>
        </pc:picChg>
      </pc:sldChg>
      <pc:sldChg chg="addSp delSp modSp add mod ord modAnim">
        <pc:chgData name="TAN Mei Yi [Harrisdale Senior High School]" userId="f9f029c9-d743-4d60-9f2c-e74bdec1ab07" providerId="ADAL" clId="{7CDF57FC-FDF0-4452-8C4D-770357AF9ACE}" dt="2023-04-02T22:50:27.178" v="2260"/>
        <pc:sldMkLst>
          <pc:docMk/>
          <pc:sldMk cId="1769885739" sldId="327"/>
        </pc:sldMkLst>
        <pc:spChg chg="mod">
          <ac:chgData name="TAN Mei Yi [Harrisdale Senior High School]" userId="f9f029c9-d743-4d60-9f2c-e74bdec1ab07" providerId="ADAL" clId="{7CDF57FC-FDF0-4452-8C4D-770357AF9ACE}" dt="2023-04-02T22:46:54.529" v="2192" actId="20577"/>
          <ac:spMkLst>
            <pc:docMk/>
            <pc:sldMk cId="1769885739" sldId="327"/>
            <ac:spMk id="2" creationId="{224AC5C2-4265-8C5E-C585-08C7C9963093}"/>
          </ac:spMkLst>
        </pc:spChg>
        <pc:spChg chg="add del mod">
          <ac:chgData name="TAN Mei Yi [Harrisdale Senior High School]" userId="f9f029c9-d743-4d60-9f2c-e74bdec1ab07" providerId="ADAL" clId="{7CDF57FC-FDF0-4452-8C4D-770357AF9ACE}" dt="2023-04-02T22:46:28.502" v="2177" actId="478"/>
          <ac:spMkLst>
            <pc:docMk/>
            <pc:sldMk cId="1769885739" sldId="327"/>
            <ac:spMk id="4" creationId="{1B291A66-E572-D02F-A5EF-E111453BA146}"/>
          </ac:spMkLst>
        </pc:spChg>
        <pc:spChg chg="add mod">
          <ac:chgData name="TAN Mei Yi [Harrisdale Senior High School]" userId="f9f029c9-d743-4d60-9f2c-e74bdec1ab07" providerId="ADAL" clId="{7CDF57FC-FDF0-4452-8C4D-770357AF9ACE}" dt="2023-04-02T22:48:50.646" v="2245" actId="1076"/>
          <ac:spMkLst>
            <pc:docMk/>
            <pc:sldMk cId="1769885739" sldId="327"/>
            <ac:spMk id="5" creationId="{E64F23B4-D7E8-BB3C-A620-D1F2CCEF548D}"/>
          </ac:spMkLst>
        </pc:spChg>
        <pc:spChg chg="add mod">
          <ac:chgData name="TAN Mei Yi [Harrisdale Senior High School]" userId="f9f029c9-d743-4d60-9f2c-e74bdec1ab07" providerId="ADAL" clId="{7CDF57FC-FDF0-4452-8C4D-770357AF9ACE}" dt="2023-04-02T22:50:07.496" v="2257" actId="20577"/>
          <ac:spMkLst>
            <pc:docMk/>
            <pc:sldMk cId="1769885739" sldId="327"/>
            <ac:spMk id="6" creationId="{232B9CAE-98A9-FE5B-E59A-0D3AD0C52339}"/>
          </ac:spMkLst>
        </pc:spChg>
        <pc:spChg chg="mod">
          <ac:chgData name="TAN Mei Yi [Harrisdale Senior High School]" userId="f9f029c9-d743-4d60-9f2c-e74bdec1ab07" providerId="ADAL" clId="{7CDF57FC-FDF0-4452-8C4D-770357AF9ACE}" dt="2023-04-02T22:47:50.878" v="2230" actId="20577"/>
          <ac:spMkLst>
            <pc:docMk/>
            <pc:sldMk cId="1769885739" sldId="327"/>
            <ac:spMk id="8" creationId="{0E084BF5-84C9-6DDF-B6BE-9C58575672DC}"/>
          </ac:spMkLst>
        </pc:spChg>
        <pc:graphicFrameChg chg="del">
          <ac:chgData name="TAN Mei Yi [Harrisdale Senior High School]" userId="f9f029c9-d743-4d60-9f2c-e74bdec1ab07" providerId="ADAL" clId="{7CDF57FC-FDF0-4452-8C4D-770357AF9ACE}" dt="2023-04-02T22:46:24.292" v="2176" actId="478"/>
          <ac:graphicFrameMkLst>
            <pc:docMk/>
            <pc:sldMk cId="1769885739" sldId="327"/>
            <ac:graphicFrameMk id="7" creationId="{163E78EA-0D81-409C-4126-660C2EE57315}"/>
          </ac:graphicFrameMkLst>
        </pc:graphicFrameChg>
        <pc:picChg chg="del">
          <ac:chgData name="TAN Mei Yi [Harrisdale Senior High School]" userId="f9f029c9-d743-4d60-9f2c-e74bdec1ab07" providerId="ADAL" clId="{7CDF57FC-FDF0-4452-8C4D-770357AF9ACE}" dt="2023-04-02T22:46:19.902" v="2175" actId="478"/>
          <ac:picMkLst>
            <pc:docMk/>
            <pc:sldMk cId="1769885739" sldId="327"/>
            <ac:picMk id="28" creationId="{F03B5DA5-5ECF-8932-B96C-74173304C498}"/>
          </ac:picMkLst>
        </pc:picChg>
      </pc:sldChg>
      <pc:sldChg chg="addSp delSp modSp add mod delAnim modAnim">
        <pc:chgData name="TAN Mei Yi [Harrisdale Senior High School]" userId="f9f029c9-d743-4d60-9f2c-e74bdec1ab07" providerId="ADAL" clId="{7CDF57FC-FDF0-4452-8C4D-770357AF9ACE}" dt="2023-04-02T22:54:23.646" v="2322"/>
        <pc:sldMkLst>
          <pc:docMk/>
          <pc:sldMk cId="2675775249" sldId="328"/>
        </pc:sldMkLst>
        <pc:spChg chg="mod">
          <ac:chgData name="TAN Mei Yi [Harrisdale Senior High School]" userId="f9f029c9-d743-4d60-9f2c-e74bdec1ab07" providerId="ADAL" clId="{7CDF57FC-FDF0-4452-8C4D-770357AF9ACE}" dt="2023-04-02T22:51:45.243" v="2265" actId="20577"/>
          <ac:spMkLst>
            <pc:docMk/>
            <pc:sldMk cId="2675775249" sldId="328"/>
            <ac:spMk id="2" creationId="{224AC5C2-4265-8C5E-C585-08C7C9963093}"/>
          </ac:spMkLst>
        </pc:spChg>
        <pc:spChg chg="add mod">
          <ac:chgData name="TAN Mei Yi [Harrisdale Senior High School]" userId="f9f029c9-d743-4d60-9f2c-e74bdec1ab07" providerId="ADAL" clId="{7CDF57FC-FDF0-4452-8C4D-770357AF9ACE}" dt="2023-04-02T22:52:59.804" v="2300" actId="1076"/>
          <ac:spMkLst>
            <pc:docMk/>
            <pc:sldMk cId="2675775249" sldId="328"/>
            <ac:spMk id="3" creationId="{31FDDBD4-6D21-5B4B-DE6C-6C11CF341865}"/>
          </ac:spMkLst>
        </pc:spChg>
        <pc:spChg chg="del">
          <ac:chgData name="TAN Mei Yi [Harrisdale Senior High School]" userId="f9f029c9-d743-4d60-9f2c-e74bdec1ab07" providerId="ADAL" clId="{7CDF57FC-FDF0-4452-8C4D-770357AF9ACE}" dt="2023-04-02T22:52:27.273" v="2285" actId="478"/>
          <ac:spMkLst>
            <pc:docMk/>
            <pc:sldMk cId="2675775249" sldId="328"/>
            <ac:spMk id="5" creationId="{E64F23B4-D7E8-BB3C-A620-D1F2CCEF548D}"/>
          </ac:spMkLst>
        </pc:spChg>
        <pc:spChg chg="del">
          <ac:chgData name="TAN Mei Yi [Harrisdale Senior High School]" userId="f9f029c9-d743-4d60-9f2c-e74bdec1ab07" providerId="ADAL" clId="{7CDF57FC-FDF0-4452-8C4D-770357AF9ACE}" dt="2023-04-02T22:52:27.273" v="2285" actId="478"/>
          <ac:spMkLst>
            <pc:docMk/>
            <pc:sldMk cId="2675775249" sldId="328"/>
            <ac:spMk id="6" creationId="{232B9CAE-98A9-FE5B-E59A-0D3AD0C52339}"/>
          </ac:spMkLst>
        </pc:spChg>
        <pc:spChg chg="add mod">
          <ac:chgData name="TAN Mei Yi [Harrisdale Senior High School]" userId="f9f029c9-d743-4d60-9f2c-e74bdec1ab07" providerId="ADAL" clId="{7CDF57FC-FDF0-4452-8C4D-770357AF9ACE}" dt="2023-04-02T22:54:20.088" v="2321" actId="20577"/>
          <ac:spMkLst>
            <pc:docMk/>
            <pc:sldMk cId="2675775249" sldId="328"/>
            <ac:spMk id="7" creationId="{700DB142-66F6-7D07-932E-F10BC603EFC9}"/>
          </ac:spMkLst>
        </pc:spChg>
        <pc:spChg chg="mod">
          <ac:chgData name="TAN Mei Yi [Harrisdale Senior High School]" userId="f9f029c9-d743-4d60-9f2c-e74bdec1ab07" providerId="ADAL" clId="{7CDF57FC-FDF0-4452-8C4D-770357AF9ACE}" dt="2023-04-02T22:53:33.341" v="2310" actId="1076"/>
          <ac:spMkLst>
            <pc:docMk/>
            <pc:sldMk cId="2675775249" sldId="328"/>
            <ac:spMk id="8" creationId="{0E084BF5-84C9-6DDF-B6BE-9C58575672DC}"/>
          </ac:spMkLst>
        </pc:spChg>
        <pc:graphicFrameChg chg="add mod">
          <ac:chgData name="TAN Mei Yi [Harrisdale Senior High School]" userId="f9f029c9-d743-4d60-9f2c-e74bdec1ab07" providerId="ADAL" clId="{7CDF57FC-FDF0-4452-8C4D-770357AF9ACE}" dt="2023-04-02T22:53:33.341" v="2310" actId="1076"/>
          <ac:graphicFrameMkLst>
            <pc:docMk/>
            <pc:sldMk cId="2675775249" sldId="328"/>
            <ac:graphicFrameMk id="4" creationId="{2275023D-D048-7129-D29C-A9390D6A0B42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7CDF57FC-FDF0-4452-8C4D-770357AF9ACE}" dt="2023-04-02T22:58:01.749" v="2374"/>
        <pc:sldMkLst>
          <pc:docMk/>
          <pc:sldMk cId="2763448113" sldId="329"/>
        </pc:sldMkLst>
        <pc:spChg chg="add mod">
          <ac:chgData name="TAN Mei Yi [Harrisdale Senior High School]" userId="f9f029c9-d743-4d60-9f2c-e74bdec1ab07" providerId="ADAL" clId="{7CDF57FC-FDF0-4452-8C4D-770357AF9ACE}" dt="2023-04-02T22:57:52.732" v="2372" actId="20577"/>
          <ac:spMkLst>
            <pc:docMk/>
            <pc:sldMk cId="2763448113" sldId="329"/>
            <ac:spMk id="5" creationId="{96B0BD34-F269-8C9C-CFBC-EB772526A445}"/>
          </ac:spMkLst>
        </pc:spChg>
        <pc:spChg chg="add mod">
          <ac:chgData name="TAN Mei Yi [Harrisdale Senior High School]" userId="f9f029c9-d743-4d60-9f2c-e74bdec1ab07" providerId="ADAL" clId="{7CDF57FC-FDF0-4452-8C4D-770357AF9ACE}" dt="2023-04-02T22:57:56.991" v="2373" actId="6549"/>
          <ac:spMkLst>
            <pc:docMk/>
            <pc:sldMk cId="2763448113" sldId="329"/>
            <ac:spMk id="6" creationId="{ACF7A3B0-BDF0-3701-CD07-B54637832477}"/>
          </ac:spMkLst>
        </pc:spChg>
        <pc:spChg chg="del">
          <ac:chgData name="TAN Mei Yi [Harrisdale Senior High School]" userId="f9f029c9-d743-4d60-9f2c-e74bdec1ab07" providerId="ADAL" clId="{7CDF57FC-FDF0-4452-8C4D-770357AF9ACE}" dt="2023-04-02T22:54:52.690" v="2337" actId="478"/>
          <ac:spMkLst>
            <pc:docMk/>
            <pc:sldMk cId="2763448113" sldId="329"/>
            <ac:spMk id="7" creationId="{700DB142-66F6-7D07-932E-F10BC603EFC9}"/>
          </ac:spMkLst>
        </pc:spChg>
        <pc:spChg chg="mod">
          <ac:chgData name="TAN Mei Yi [Harrisdale Senior High School]" userId="f9f029c9-d743-4d60-9f2c-e74bdec1ab07" providerId="ADAL" clId="{7CDF57FC-FDF0-4452-8C4D-770357AF9ACE}" dt="2023-04-02T22:54:44.632" v="2335" actId="1076"/>
          <ac:spMkLst>
            <pc:docMk/>
            <pc:sldMk cId="2763448113" sldId="329"/>
            <ac:spMk id="8" creationId="{0E084BF5-84C9-6DDF-B6BE-9C58575672DC}"/>
          </ac:spMkLst>
        </pc:spChg>
        <pc:graphicFrameChg chg="mod">
          <ac:chgData name="TAN Mei Yi [Harrisdale Senior High School]" userId="f9f029c9-d743-4d60-9f2c-e74bdec1ab07" providerId="ADAL" clId="{7CDF57FC-FDF0-4452-8C4D-770357AF9ACE}" dt="2023-04-02T22:54:47.870" v="2336" actId="1076"/>
          <ac:graphicFrameMkLst>
            <pc:docMk/>
            <pc:sldMk cId="2763448113" sldId="329"/>
            <ac:graphicFrameMk id="4" creationId="{2275023D-D048-7129-D29C-A9390D6A0B4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2745" y="1110207"/>
            <a:ext cx="11672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</a:t>
            </a:r>
            <a:r>
              <a:rPr lang="en-GB" sz="3200" b="1" dirty="0">
                <a:latin typeface="Arial" panose="020B0604020202020204" pitchFamily="34" charset="0"/>
              </a:rPr>
              <a:t>review integration, DRV, Bernoulli and Binomial Distributions</a:t>
            </a:r>
            <a:endParaRPr lang="en-GB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714928"/>
            <a:ext cx="1190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At the end of the lesson, I will be able to: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Review concepts on integration, DRV, Bernoulli and Binomial Distributions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8" y="290501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14" y="665896"/>
                <a:ext cx="12061371" cy="3970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tabLst>
                    <a:tab pos="431800" algn="l"/>
                    <a:tab pos="6012815" algn="r"/>
                  </a:tabLst>
                </a:pPr>
                <a:r>
                  <a:rPr lang="en-AU" dirty="0"/>
                  <a:t>When an electronic device is run, it randomly generates one of the first four pentagonal numbers. The discrete random variable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 is the number generated in one run of the device and the table below shows its probability distribution.</a:t>
                </a:r>
              </a:p>
              <a:p>
                <a:pPr>
                  <a:tabLst>
                    <a:tab pos="431800" algn="l"/>
                    <a:tab pos="6012815" algn="r"/>
                  </a:tabLst>
                </a:pPr>
                <a:endParaRPr lang="en-AU" dirty="0"/>
              </a:p>
              <a:p>
                <a:pPr>
                  <a:tabLst>
                    <a:tab pos="431800" algn="l"/>
                    <a:tab pos="6012815" algn="r"/>
                  </a:tabLst>
                </a:pPr>
                <a:endParaRPr lang="en-AU" dirty="0"/>
              </a:p>
              <a:p>
                <a:pPr>
                  <a:tabLst>
                    <a:tab pos="431800" algn="l"/>
                    <a:tab pos="6012815" algn="r"/>
                  </a:tabLst>
                </a:pPr>
                <a:endParaRPr lang="en-AU" dirty="0"/>
              </a:p>
              <a:p>
                <a:pPr>
                  <a:tabLst>
                    <a:tab pos="431800" algn="l"/>
                    <a:tab pos="6012815" algn="r"/>
                  </a:tabLst>
                </a:pPr>
                <a:endParaRPr lang="en-A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dirty="0"/>
                  <a:t>The mean of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 is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9.75</m:t>
                    </m:r>
                  </m:oMath>
                </a14:m>
                <a:r>
                  <a:rPr lang="en-AU" dirty="0"/>
                  <a:t>.</a:t>
                </a:r>
              </a:p>
              <a:p>
                <a:r>
                  <a:rPr lang="en-AU" dirty="0"/>
                  <a:t> </a:t>
                </a:r>
              </a:p>
              <a:p>
                <a:r>
                  <a:rPr lang="en-AU" dirty="0"/>
                  <a:t>(a)	Determine the value of the constant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dirty="0"/>
                  <a:t> and the value of the constant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dirty="0"/>
                  <a:t>.	(3 marks)</a:t>
                </a:r>
              </a:p>
              <a:p>
                <a:r>
                  <a:rPr lang="en-AU" dirty="0"/>
                  <a:t>(b)	The electronic device is run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AU" dirty="0"/>
                  <a:t> times. Determine the probability that</a:t>
                </a:r>
              </a:p>
              <a:p>
                <a:r>
                  <a:rPr lang="en-AU" dirty="0"/>
                  <a:t> 	(</a:t>
                </a:r>
                <a:r>
                  <a:rPr lang="en-AU" dirty="0" err="1"/>
                  <a:t>i</a:t>
                </a:r>
                <a:r>
                  <a:rPr lang="en-AU" dirty="0"/>
                  <a:t>)  the number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AU" dirty="0"/>
                  <a:t> is generated exactly once.				(2 marks)</a:t>
                </a:r>
              </a:p>
              <a:p>
                <a:r>
                  <a:rPr lang="en-AU" dirty="0"/>
                  <a:t>	(ii)	the sum of the numbers generated is between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AU" dirty="0"/>
                  <a:t>.		(3 marks)</a:t>
                </a:r>
              </a:p>
              <a:p>
                <a:endParaRPr lang="en-A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14" y="665896"/>
                <a:ext cx="12061371" cy="3970318"/>
              </a:xfrm>
              <a:prstGeom prst="rect">
                <a:avLst/>
              </a:prstGeom>
              <a:blipFill>
                <a:blip r:embed="rId2"/>
                <a:stretch>
                  <a:fillRect l="-455" t="-3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4AC5C2-4265-8C5E-C585-08C7C9963093}"/>
              </a:ext>
            </a:extLst>
          </p:cNvPr>
          <p:cNvSpPr txBox="1"/>
          <p:nvPr/>
        </p:nvSpPr>
        <p:spPr>
          <a:xfrm>
            <a:off x="0" y="-6605"/>
            <a:ext cx="707355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2021 ATAR Calc assumed Q18 (8 marks)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6E47766-E7F4-B59A-B136-8E45C56AE5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721737"/>
                  </p:ext>
                </p:extLst>
              </p:nvPr>
            </p:nvGraphicFramePr>
            <p:xfrm>
              <a:off x="2147920" y="1516548"/>
              <a:ext cx="6149185" cy="7200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29837">
                      <a:extLst>
                        <a:ext uri="{9D8B030D-6E8A-4147-A177-3AD203B41FA5}">
                          <a16:colId xmlns:a16="http://schemas.microsoft.com/office/drawing/2014/main" val="1122082391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2859366452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481203322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1684987801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160836305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3302275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AU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956735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6E47766-E7F4-B59A-B136-8E45C56AE5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721737"/>
                  </p:ext>
                </p:extLst>
              </p:nvPr>
            </p:nvGraphicFramePr>
            <p:xfrm>
              <a:off x="2147920" y="1516548"/>
              <a:ext cx="6149185" cy="7200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29837">
                      <a:extLst>
                        <a:ext uri="{9D8B030D-6E8A-4147-A177-3AD203B41FA5}">
                          <a16:colId xmlns:a16="http://schemas.microsoft.com/office/drawing/2014/main" val="1122082391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2859366452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481203322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1684987801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160836305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95" t="-1667" r="-400990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495" t="-1667" r="-300990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495" t="-1667" r="-200990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0495" t="-1667" r="-100990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0495" t="-1667" r="-990" b="-1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302275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95" t="-103390" r="-400990" b="-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495" t="-103390" r="-300990" b="-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495" t="-103390" r="-200990" b="-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0495" t="-103390" r="-100990" b="-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0495" t="-103390" r="-990" b="-16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56735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48FCE27-55B9-C5D4-1097-462A2D6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714" y="4609592"/>
            <a:ext cx="7177314" cy="17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9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14" y="666887"/>
                <a:ext cx="12061371" cy="3139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tabLst>
                    <a:tab pos="431800" algn="l"/>
                    <a:tab pos="6012815" algn="r"/>
                  </a:tabLst>
                </a:pPr>
                <a:r>
                  <a:rPr lang="en-AU" dirty="0"/>
                  <a:t>When an electronic device is run, it randomly generates one of the first four pentagonal numbers. The discrete random variable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 is the number generated in one run of the device and the table below shows its probability distribution.</a:t>
                </a:r>
              </a:p>
              <a:p>
                <a:pPr>
                  <a:tabLst>
                    <a:tab pos="431800" algn="l"/>
                    <a:tab pos="6012815" algn="r"/>
                  </a:tabLst>
                </a:pPr>
                <a:endParaRPr lang="en-AU" dirty="0"/>
              </a:p>
              <a:p>
                <a:pPr>
                  <a:tabLst>
                    <a:tab pos="431800" algn="l"/>
                    <a:tab pos="6012815" algn="r"/>
                  </a:tabLst>
                </a:pPr>
                <a:endParaRPr lang="en-AU" dirty="0"/>
              </a:p>
              <a:p>
                <a:pPr>
                  <a:tabLst>
                    <a:tab pos="431800" algn="l"/>
                    <a:tab pos="6012815" algn="r"/>
                  </a:tabLst>
                </a:pPr>
                <a:endParaRPr lang="en-AU" dirty="0"/>
              </a:p>
              <a:p>
                <a:pPr>
                  <a:tabLst>
                    <a:tab pos="431800" algn="l"/>
                    <a:tab pos="6012815" algn="r"/>
                  </a:tabLst>
                </a:pPr>
                <a:endParaRPr lang="en-A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dirty="0"/>
                  <a:t>The mean of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 is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9.75</m:t>
                    </m:r>
                  </m:oMath>
                </a14:m>
                <a:r>
                  <a:rPr lang="en-AU" dirty="0"/>
                  <a:t>.</a:t>
                </a:r>
              </a:p>
              <a:p>
                <a:r>
                  <a:rPr lang="en-AU" dirty="0"/>
                  <a:t> </a:t>
                </a:r>
              </a:p>
              <a:p>
                <a:r>
                  <a:rPr lang="en-AU" dirty="0"/>
                  <a:t>(a)	Determine the value of the constant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dirty="0"/>
                  <a:t> and the value of the constant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dirty="0"/>
                  <a:t>.	(3 marks)</a:t>
                </a:r>
              </a:p>
              <a:p>
                <a:endParaRPr lang="en-A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14" y="666887"/>
                <a:ext cx="12061371" cy="3139321"/>
              </a:xfrm>
              <a:prstGeom prst="rect">
                <a:avLst/>
              </a:prstGeom>
              <a:blipFill>
                <a:blip r:embed="rId2"/>
                <a:stretch>
                  <a:fillRect l="-455" t="-5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4AC5C2-4265-8C5E-C585-08C7C9963093}"/>
              </a:ext>
            </a:extLst>
          </p:cNvPr>
          <p:cNvSpPr txBox="1"/>
          <p:nvPr/>
        </p:nvSpPr>
        <p:spPr>
          <a:xfrm>
            <a:off x="0" y="-6605"/>
            <a:ext cx="707355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2021 ATAR Calc assumed Q18 (8 marks)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6E47766-E7F4-B59A-B136-8E45C56AE5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47920" y="1516548"/>
              <a:ext cx="6149185" cy="7200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29837">
                      <a:extLst>
                        <a:ext uri="{9D8B030D-6E8A-4147-A177-3AD203B41FA5}">
                          <a16:colId xmlns:a16="http://schemas.microsoft.com/office/drawing/2014/main" val="1122082391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2859366452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481203322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1684987801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160836305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3302275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AU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956735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6E47766-E7F4-B59A-B136-8E45C56AE5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47920" y="1516548"/>
              <a:ext cx="6149185" cy="7200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29837">
                      <a:extLst>
                        <a:ext uri="{9D8B030D-6E8A-4147-A177-3AD203B41FA5}">
                          <a16:colId xmlns:a16="http://schemas.microsoft.com/office/drawing/2014/main" val="1122082391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2859366452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481203322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1684987801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160836305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95" t="-1667" r="-400990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495" t="-1667" r="-300990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495" t="-1667" r="-200990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0495" t="-1667" r="-100990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0495" t="-1667" r="-990" b="-1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302275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95" t="-103390" r="-400990" b="-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495" t="-103390" r="-300990" b="-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495" t="-103390" r="-200990" b="-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0495" t="-103390" r="-100990" b="-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0495" t="-103390" r="-990" b="-16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56735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7">
                <a:extLst>
                  <a:ext uri="{FF2B5EF4-FFF2-40B4-BE49-F238E27FC236}">
                    <a16:creationId xmlns:a16="http://schemas.microsoft.com/office/drawing/2014/main" id="{A6564931-4719-B55F-EFA6-FBB11F50F265}"/>
                  </a:ext>
                </a:extLst>
              </p:cNvPr>
              <p:cNvSpPr txBox="1"/>
              <p:nvPr/>
            </p:nvSpPr>
            <p:spPr>
              <a:xfrm>
                <a:off x="1294527" y="3524238"/>
                <a:ext cx="9193458" cy="213360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Sum of probabilities: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+0.3=1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Mean: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+22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+2.8=9.75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Solving simultaneously: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=0.35,  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=0.3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equation using sum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equation using mean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both correct values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sz="1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Text Box 37">
                <a:extLst>
                  <a:ext uri="{FF2B5EF4-FFF2-40B4-BE49-F238E27FC236}">
                    <a16:creationId xmlns:a16="http://schemas.microsoft.com/office/drawing/2014/main" id="{A6564931-4719-B55F-EFA6-FBB11F50F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27" y="3524238"/>
                <a:ext cx="9193458" cy="2133600"/>
              </a:xfrm>
              <a:prstGeom prst="rect">
                <a:avLst/>
              </a:prstGeom>
              <a:blipFill>
                <a:blip r:embed="rId4"/>
                <a:stretch>
                  <a:fillRect l="-1524" t="-3419" b="-59829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5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629" y="578170"/>
                <a:ext cx="12061371" cy="3139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tabLst>
                    <a:tab pos="431800" algn="l"/>
                    <a:tab pos="6012815" algn="r"/>
                  </a:tabLst>
                </a:pPr>
                <a:r>
                  <a:rPr lang="en-AU" dirty="0"/>
                  <a:t>When an electronic device is run, it randomly generates one of the first four pentagonal numbers. The discrete random variable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 is the number generated in one run of the device and the table below shows its probability distribution.</a:t>
                </a:r>
              </a:p>
              <a:p>
                <a:pPr>
                  <a:tabLst>
                    <a:tab pos="431800" algn="l"/>
                    <a:tab pos="6012815" algn="r"/>
                  </a:tabLst>
                </a:pPr>
                <a:endParaRPr lang="en-AU" dirty="0"/>
              </a:p>
              <a:p>
                <a:pPr>
                  <a:tabLst>
                    <a:tab pos="431800" algn="l"/>
                    <a:tab pos="6012815" algn="r"/>
                  </a:tabLst>
                </a:pPr>
                <a:endParaRPr lang="en-AU" dirty="0"/>
              </a:p>
              <a:p>
                <a:pPr>
                  <a:tabLst>
                    <a:tab pos="431800" algn="l"/>
                    <a:tab pos="6012815" algn="r"/>
                  </a:tabLst>
                </a:pPr>
                <a:endParaRPr lang="en-A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dirty="0"/>
                  <a:t>The mean of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 is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9.75</m:t>
                    </m:r>
                  </m:oMath>
                </a14:m>
                <a:r>
                  <a:rPr lang="en-AU" dirty="0"/>
                  <a:t>.</a:t>
                </a:r>
              </a:p>
              <a:p>
                <a:r>
                  <a:rPr lang="en-AU" dirty="0"/>
                  <a:t> (b)	The electronic device is run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AU" dirty="0"/>
                  <a:t> times. Determine the probability that</a:t>
                </a:r>
              </a:p>
              <a:p>
                <a:r>
                  <a:rPr lang="en-AU" dirty="0"/>
                  <a:t> 	(</a:t>
                </a:r>
                <a:r>
                  <a:rPr lang="en-AU" dirty="0" err="1"/>
                  <a:t>i</a:t>
                </a:r>
                <a:r>
                  <a:rPr lang="en-AU" dirty="0"/>
                  <a:t>)  the number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AU" dirty="0"/>
                  <a:t> is generated exactly once.				(2 marks)</a:t>
                </a:r>
              </a:p>
              <a:p>
                <a:r>
                  <a:rPr lang="en-AU" dirty="0"/>
                  <a:t>	(ii)	the sum of the numbers generated is between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AU" dirty="0"/>
                  <a:t>.		(3 marks)</a:t>
                </a:r>
              </a:p>
              <a:p>
                <a:endParaRPr lang="en-A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629" y="578170"/>
                <a:ext cx="12061371" cy="3139321"/>
              </a:xfrm>
              <a:prstGeom prst="rect">
                <a:avLst/>
              </a:prstGeom>
              <a:blipFill>
                <a:blip r:embed="rId2"/>
                <a:stretch>
                  <a:fillRect l="-404" t="-5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4AC5C2-4265-8C5E-C585-08C7C9963093}"/>
              </a:ext>
            </a:extLst>
          </p:cNvPr>
          <p:cNvSpPr txBox="1"/>
          <p:nvPr/>
        </p:nvSpPr>
        <p:spPr>
          <a:xfrm>
            <a:off x="0" y="-6605"/>
            <a:ext cx="707355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2021 ATAR Calc assumed Q18 (8 marks)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6E47766-E7F4-B59A-B136-8E45C56AE5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47920" y="1516548"/>
              <a:ext cx="6149185" cy="7200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29837">
                      <a:extLst>
                        <a:ext uri="{9D8B030D-6E8A-4147-A177-3AD203B41FA5}">
                          <a16:colId xmlns:a16="http://schemas.microsoft.com/office/drawing/2014/main" val="1122082391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2859366452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481203322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1684987801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160836305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3302275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AU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956735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6E47766-E7F4-B59A-B136-8E45C56AE5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47920" y="1516548"/>
              <a:ext cx="6149185" cy="7200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29837">
                      <a:extLst>
                        <a:ext uri="{9D8B030D-6E8A-4147-A177-3AD203B41FA5}">
                          <a16:colId xmlns:a16="http://schemas.microsoft.com/office/drawing/2014/main" val="1122082391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2859366452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481203322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1684987801"/>
                        </a:ext>
                      </a:extLst>
                    </a:gridCol>
                    <a:gridCol w="1229837">
                      <a:extLst>
                        <a:ext uri="{9D8B030D-6E8A-4147-A177-3AD203B41FA5}">
                          <a16:colId xmlns:a16="http://schemas.microsoft.com/office/drawing/2014/main" val="160836305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95" t="-1667" r="-400990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495" t="-1667" r="-300990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495" t="-1667" r="-200990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0495" t="-1667" r="-100990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0495" t="-1667" r="-990" b="-1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302275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95" t="-103390" r="-400990" b="-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495" t="-103390" r="-300990" b="-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495" t="-103390" r="-200990" b="-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0495" t="-103390" r="-100990" b="-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0495" t="-103390" r="-990" b="-16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56735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8">
                <a:extLst>
                  <a:ext uri="{FF2B5EF4-FFF2-40B4-BE49-F238E27FC236}">
                    <a16:creationId xmlns:a16="http://schemas.microsoft.com/office/drawing/2014/main" id="{6FA9E052-7BB4-4219-041A-A5D47F6F112C}"/>
                  </a:ext>
                </a:extLst>
              </p:cNvPr>
              <p:cNvSpPr txBox="1"/>
              <p:nvPr/>
            </p:nvSpPr>
            <p:spPr>
              <a:xfrm>
                <a:off x="212725" y="3670441"/>
                <a:ext cx="4830989" cy="126365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AU" b="0" dirty="0">
                    <a:solidFill>
                      <a:srgbClr val="003366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i)               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3, 0.2</m:t>
                        </m:r>
                      </m:e>
                    </m:d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=0.384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indicates correct method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probability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sz="1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Text Box 38">
                <a:extLst>
                  <a:ext uri="{FF2B5EF4-FFF2-40B4-BE49-F238E27FC236}">
                    <a16:creationId xmlns:a16="http://schemas.microsoft.com/office/drawing/2014/main" id="{6FA9E052-7BB4-4219-041A-A5D47F6F1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5" y="3670441"/>
                <a:ext cx="4830989" cy="1263650"/>
              </a:xfrm>
              <a:prstGeom prst="rect">
                <a:avLst/>
              </a:prstGeom>
              <a:blipFill>
                <a:blip r:embed="rId4"/>
                <a:stretch>
                  <a:fillRect l="-3026" t="-5288" b="-50481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9">
                <a:extLst>
                  <a:ext uri="{FF2B5EF4-FFF2-40B4-BE49-F238E27FC236}">
                    <a16:creationId xmlns:a16="http://schemas.microsoft.com/office/drawing/2014/main" id="{0B1ED45F-FE8F-3F54-17DA-8248C529B6C4}"/>
                  </a:ext>
                </a:extLst>
              </p:cNvPr>
              <p:cNvSpPr txBox="1"/>
              <p:nvPr/>
            </p:nvSpPr>
            <p:spPr>
              <a:xfrm>
                <a:off x="5043714" y="3681144"/>
                <a:ext cx="6879772" cy="194945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AU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ii</a:t>
                </a:r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Require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22, 22, 1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22, 22, 5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22, 12, 12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 any order.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0.3</m:t>
                              </m:r>
                            </m:e>
                          </m:d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0.35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0.3</m:t>
                              </m:r>
                            </m:e>
                          </m:d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0.2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0.3</m:t>
                          </m:r>
                        </m:e>
                      </m:d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0.15</m:t>
                              </m:r>
                            </m:e>
                          </m:d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160</m:t>
                          </m:r>
                        </m:den>
                      </m:f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=0.16 875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indicates required events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indicates correct probabilities for at least two events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correct probability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5" name="Text Box 39">
                <a:extLst>
                  <a:ext uri="{FF2B5EF4-FFF2-40B4-BE49-F238E27FC236}">
                    <a16:creationId xmlns:a16="http://schemas.microsoft.com/office/drawing/2014/main" id="{0B1ED45F-FE8F-3F54-17DA-8248C529B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714" y="3681144"/>
                <a:ext cx="6879772" cy="1949450"/>
              </a:xfrm>
              <a:prstGeom prst="rect">
                <a:avLst/>
              </a:prstGeom>
              <a:blipFill>
                <a:blip r:embed="rId5"/>
                <a:stretch>
                  <a:fillRect l="-2035" t="-4050" b="-55763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51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14" y="760854"/>
                <a:ext cx="12061371" cy="3693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AU" dirty="0"/>
                  <a:t>A bag contains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AU" dirty="0"/>
                  <a:t> counters,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AU" dirty="0"/>
                  <a:t> marked with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dirty="0"/>
                  <a:t> and the remainder marked with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dirty="0"/>
                  <a:t>. The random variable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 is the number on a randomly selected counter from the bag.</a:t>
                </a:r>
              </a:p>
              <a:p>
                <a:r>
                  <a:rPr lang="en-AU" dirty="0"/>
                  <a:t> </a:t>
                </a:r>
              </a:p>
              <a:p>
                <a:r>
                  <a:rPr lang="en-AU" dirty="0"/>
                  <a:t>(a)	Explain why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 is a Bernoulli random variable and determine the mean and variance of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.	(3 marks)</a:t>
                </a:r>
              </a:p>
              <a:p>
                <a:endParaRPr lang="en-A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Each of the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32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students in a class randomly select a counter from the bag, note the number on the counter and then replace it back in the bag. </a:t>
                </a: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random variable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number of students in the class who select a counter marked with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AU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31800" indent="-431800">
                  <a:tabLst>
                    <a:tab pos="431800" algn="l"/>
                    <a:tab pos="6012815" algn="r"/>
                  </a:tabLst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31800" indent="-431800">
                  <a:tabLst>
                    <a:tab pos="431800" algn="l"/>
                    <a:tab pos="6012815" algn="r"/>
                  </a:tabLst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(b)	Define the distribution of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determine the</a:t>
                </a:r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mean and variance of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			(3 marks)</a:t>
                </a:r>
              </a:p>
              <a:p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(c)	Explain why it is important that the students replace their counters for the distribution of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 part (b) to be valid.	(1 mark)</a:t>
                </a:r>
              </a:p>
              <a:p>
                <a:endParaRPr lang="en-A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14" y="760854"/>
                <a:ext cx="12061371" cy="3693319"/>
              </a:xfrm>
              <a:prstGeom prst="rect">
                <a:avLst/>
              </a:prstGeom>
              <a:blipFill>
                <a:blip r:embed="rId2"/>
                <a:stretch>
                  <a:fillRect l="-455" t="-495" r="-2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4AC5C2-4265-8C5E-C585-08C7C9963093}"/>
              </a:ext>
            </a:extLst>
          </p:cNvPr>
          <p:cNvSpPr txBox="1"/>
          <p:nvPr/>
        </p:nvSpPr>
        <p:spPr>
          <a:xfrm>
            <a:off x="0" y="-6605"/>
            <a:ext cx="6021454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2020 ATAR Calc free Q4 (7 marks)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2A661-F5A7-D1E5-4C36-9DEBC082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894443"/>
            <a:ext cx="7315200" cy="178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9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64164"/>
                <a:ext cx="12061371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AU" dirty="0"/>
                  <a:t>A bag contains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AU" dirty="0"/>
                  <a:t> counters,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AU" dirty="0"/>
                  <a:t> marked with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dirty="0"/>
                  <a:t> and the remainder marked with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dirty="0"/>
                  <a:t>. The random variable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 is the number on a randomly selected counter from the bag.</a:t>
                </a:r>
              </a:p>
              <a:p>
                <a:r>
                  <a:rPr lang="en-AU" dirty="0"/>
                  <a:t> </a:t>
                </a:r>
              </a:p>
              <a:p>
                <a:r>
                  <a:rPr lang="en-AU" dirty="0"/>
                  <a:t>(a)	Explain why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 is a Bernoulli random variable and determine the mean and variance of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.	(3 marks)</a:t>
                </a:r>
              </a:p>
              <a:p>
                <a:endParaRPr lang="en-A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664164"/>
                <a:ext cx="12061371" cy="1477328"/>
              </a:xfrm>
              <a:prstGeom prst="rect">
                <a:avLst/>
              </a:prstGeom>
              <a:blipFill>
                <a:blip r:embed="rId2"/>
                <a:stretch>
                  <a:fillRect l="-404" t="-16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4AC5C2-4265-8C5E-C585-08C7C9963093}"/>
              </a:ext>
            </a:extLst>
          </p:cNvPr>
          <p:cNvSpPr txBox="1"/>
          <p:nvPr/>
        </p:nvSpPr>
        <p:spPr>
          <a:xfrm>
            <a:off x="0" y="-6605"/>
            <a:ext cx="6021454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2020 ATAR Calc free Q4 (7 marks)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8">
                <a:extLst>
                  <a:ext uri="{FF2B5EF4-FFF2-40B4-BE49-F238E27FC236}">
                    <a16:creationId xmlns:a16="http://schemas.microsoft.com/office/drawing/2014/main" id="{B2EC9248-9629-015A-5DD4-3B527D6EB150}"/>
                  </a:ext>
                </a:extLst>
              </p:cNvPr>
              <p:cNvSpPr txBox="1"/>
              <p:nvPr/>
            </p:nvSpPr>
            <p:spPr>
              <a:xfrm>
                <a:off x="812799" y="2246359"/>
                <a:ext cx="9572171" cy="247015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a Bernoulli random variable as it can only take on two values,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40−15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40</m:t>
                          </m:r>
                        </m:den>
                      </m:f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states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 only take on two values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mean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variance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3" name="Text Box 8">
                <a:extLst>
                  <a:ext uri="{FF2B5EF4-FFF2-40B4-BE49-F238E27FC236}">
                    <a16:creationId xmlns:a16="http://schemas.microsoft.com/office/drawing/2014/main" id="{B2EC9248-9629-015A-5DD4-3B527D6EB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99" y="2246359"/>
                <a:ext cx="9572171" cy="2470150"/>
              </a:xfrm>
              <a:prstGeom prst="rect">
                <a:avLst/>
              </a:prstGeom>
              <a:blipFill>
                <a:blip r:embed="rId3"/>
                <a:stretch>
                  <a:fillRect l="-1463" t="-2948" b="-47420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1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14" y="705866"/>
                <a:ext cx="12061371" cy="2308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Each of the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32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students in a class randomly select a counter from the bag, note the number on the counter and then replace it back in the bag. </a:t>
                </a: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random variable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number of students in the class who select a counter marked with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AU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31800" indent="-431800">
                  <a:tabLst>
                    <a:tab pos="431800" algn="l"/>
                    <a:tab pos="6012815" algn="r"/>
                  </a:tabLst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31800" indent="-431800">
                  <a:tabLst>
                    <a:tab pos="431800" algn="l"/>
                    <a:tab pos="6012815" algn="r"/>
                  </a:tabLst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(b)	Define the distribution of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determine the</a:t>
                </a:r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mean and variance of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			(3 marks)</a:t>
                </a:r>
              </a:p>
              <a:p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(c)	Explain why it is important that the students replace their counters for the distribution of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 part (b) to be valid.	(1 mark)</a:t>
                </a:r>
              </a:p>
              <a:p>
                <a:endParaRPr lang="en-A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14" y="705866"/>
                <a:ext cx="12061371" cy="2308324"/>
              </a:xfrm>
              <a:prstGeom prst="rect">
                <a:avLst/>
              </a:prstGeom>
              <a:blipFill>
                <a:blip r:embed="rId2"/>
                <a:stretch>
                  <a:fillRect l="-455" t="-1058" r="-2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4AC5C2-4265-8C5E-C585-08C7C9963093}"/>
              </a:ext>
            </a:extLst>
          </p:cNvPr>
          <p:cNvSpPr txBox="1"/>
          <p:nvPr/>
        </p:nvSpPr>
        <p:spPr>
          <a:xfrm>
            <a:off x="0" y="-6605"/>
            <a:ext cx="6021454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2020 ATAR Calc free Q4 (7 marks)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9">
                <a:extLst>
                  <a:ext uri="{FF2B5EF4-FFF2-40B4-BE49-F238E27FC236}">
                    <a16:creationId xmlns:a16="http://schemas.microsoft.com/office/drawing/2014/main" id="{93C57E36-D206-3AD2-ECC9-31F02E9E614D}"/>
                  </a:ext>
                </a:extLst>
              </p:cNvPr>
              <p:cNvSpPr txBox="1"/>
              <p:nvPr/>
            </p:nvSpPr>
            <p:spPr>
              <a:xfrm>
                <a:off x="268434" y="2818248"/>
                <a:ext cx="5312309" cy="245110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32,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𝑛𝑝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=32×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=12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=12×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=7.5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states binomial with parameters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mean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variance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3" name="Text Box 9">
                <a:extLst>
                  <a:ext uri="{FF2B5EF4-FFF2-40B4-BE49-F238E27FC236}">
                    <a16:creationId xmlns:a16="http://schemas.microsoft.com/office/drawing/2014/main" id="{93C57E36-D206-3AD2-ECC9-31F02E9E6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34" y="2818248"/>
                <a:ext cx="5312309" cy="2451100"/>
              </a:xfrm>
              <a:prstGeom prst="rect">
                <a:avLst/>
              </a:prstGeom>
              <a:blipFill>
                <a:blip r:embed="rId3"/>
                <a:stretch>
                  <a:fillRect l="-2638" b="-39454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10">
                <a:extLst>
                  <a:ext uri="{FF2B5EF4-FFF2-40B4-BE49-F238E27FC236}">
                    <a16:creationId xmlns:a16="http://schemas.microsoft.com/office/drawing/2014/main" id="{5706048E-D9EF-5863-FB6E-9BB71ED37933}"/>
                  </a:ext>
                </a:extLst>
              </p:cNvPr>
              <p:cNvSpPr txBox="1"/>
              <p:nvPr/>
            </p:nvSpPr>
            <p:spPr>
              <a:xfrm>
                <a:off x="5047796" y="3972134"/>
                <a:ext cx="7078889" cy="106680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counters not replaced, the probability of a success (selecting a counter marked with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would not remain constant.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indicates that probability of success must be constant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Text Box 10">
                <a:extLst>
                  <a:ext uri="{FF2B5EF4-FFF2-40B4-BE49-F238E27FC236}">
                    <a16:creationId xmlns:a16="http://schemas.microsoft.com/office/drawing/2014/main" id="{5706048E-D9EF-5863-FB6E-9BB71ED3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796" y="3972134"/>
                <a:ext cx="7078889" cy="1066800"/>
              </a:xfrm>
              <a:prstGeom prst="rect">
                <a:avLst/>
              </a:prstGeom>
              <a:blipFill>
                <a:blip r:embed="rId4"/>
                <a:stretch>
                  <a:fillRect l="-1979" t="-6818" b="-49432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57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56" y="622204"/>
                <a:ext cx="11205028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kumimoji="0" lang="en-GB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A vehicle travelling in a straight line has a velocity of 10 </a:t>
                </a:r>
                <a14:m>
                  <m:oMath xmlns:m="http://schemas.openxmlformats.org/officeDocument/2006/math">
                    <m:r>
                      <a:rPr lang="en-GB" alt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AU" alt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/</m:t>
                    </m:r>
                    <m:sSup>
                      <m:sSupPr>
                        <m:ctrlPr>
                          <a:rPr lang="en-AU" altLang="en-US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altLang="en-US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AU" altLang="en-US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kumimoji="0" lang="en-GB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 as it leaves point Q. The acceleration of the vehicle is given by </a:t>
                </a:r>
                <a14:m>
                  <m:oMath xmlns:m="http://schemas.openxmlformats.org/officeDocument/2006/math">
                    <m:r>
                      <a:rPr kumimoji="0" lang="en-GB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3−2</m:t>
                    </m:r>
                    <m:r>
                      <a:rPr kumimoji="0" lang="en-GB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</m:t>
                    </m:r>
                    <m:r>
                      <a:rPr kumimoji="0" lang="en-GB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0" lang="en-GB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kumimoji="0" lang="en-AU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/</m:t>
                    </m:r>
                    <m:sSup>
                      <m:sSupPr>
                        <m:ctrlPr>
                          <a:rPr kumimoji="0" lang="en-AU" alt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GB" alt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kumimoji="0" lang="en-AU" alt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GB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, where t is the time in seconds since the vehicle left Q.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31800" algn="l"/>
                    <a:tab pos="6013450" algn="r"/>
                  </a:tabLst>
                </a:pPr>
                <a:endParaRPr kumimoji="0" lang="en-GB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lphaLcParenBoth"/>
                  <a:tabLst>
                    <a:tab pos="431800" algn="l"/>
                    <a:tab pos="6013450" algn="r"/>
                  </a:tabLst>
                </a:pPr>
                <a:r>
                  <a:rPr kumimoji="0" lang="en-GB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Determine the velocity of the vehicle when t=4 (2marks)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lphaLcParenBoth"/>
                  <a:tabLst>
                    <a:tab pos="431800" algn="l"/>
                    <a:tab pos="6013450" algn="r"/>
                  </a:tabLst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Determine how far from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vehicle first comes to rest for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GB" altLang="en-US" dirty="0">
                    <a:ea typeface="Calibri" panose="020F0502020204030204" pitchFamily="34" charset="0"/>
                    <a:cs typeface="Arial" panose="020B0604020202020204" pitchFamily="34" charset="0"/>
                  </a:rPr>
                  <a:t> (4marks)</a:t>
                </a:r>
                <a:endParaRPr kumimoji="0" lang="en-GB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56" y="622204"/>
                <a:ext cx="11205028" cy="1477328"/>
              </a:xfrm>
              <a:prstGeom prst="rect">
                <a:avLst/>
              </a:prstGeom>
              <a:blipFill>
                <a:blip r:embed="rId2"/>
                <a:stretch>
                  <a:fillRect l="-435" t="-1653" b="-61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4AC5C2-4265-8C5E-C585-08C7C9963093}"/>
              </a:ext>
            </a:extLst>
          </p:cNvPr>
          <p:cNvSpPr txBox="1"/>
          <p:nvPr/>
        </p:nvSpPr>
        <p:spPr>
          <a:xfrm>
            <a:off x="0" y="-6605"/>
            <a:ext cx="598713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2019 ATAR Calc Free Q7 (6marks)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17">
                <a:extLst>
                  <a:ext uri="{FF2B5EF4-FFF2-40B4-BE49-F238E27FC236}">
                    <a16:creationId xmlns:a16="http://schemas.microsoft.com/office/drawing/2014/main" id="{E64F23B4-D7E8-BB3C-A620-D1F2CCEF548D}"/>
                  </a:ext>
                </a:extLst>
              </p:cNvPr>
              <p:cNvSpPr txBox="1"/>
              <p:nvPr/>
            </p:nvSpPr>
            <p:spPr>
              <a:xfrm>
                <a:off x="328588" y="2367941"/>
                <a:ext cx="3707697" cy="3972074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A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A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A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A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A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A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+10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=12−16+10=6 </m:t>
                      </m:r>
                      <m:r>
                        <m:rPr>
                          <m:nor/>
                        </m:rPr>
                        <a:rPr lang="en-AU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AU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AU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expression for </a:t>
                </a:r>
                <a14:m>
                  <m:oMath xmlns:m="http://schemas.openxmlformats.org/officeDocument/2006/math">
                    <m:r>
                      <a:rPr lang="en-A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A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(4)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5" name="Text Box 17">
                <a:extLst>
                  <a:ext uri="{FF2B5EF4-FFF2-40B4-BE49-F238E27FC236}">
                    <a16:creationId xmlns:a16="http://schemas.microsoft.com/office/drawing/2014/main" id="{E64F23B4-D7E8-BB3C-A620-D1F2CCEF5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88" y="2367941"/>
                <a:ext cx="3707697" cy="3972074"/>
              </a:xfrm>
              <a:prstGeom prst="rect">
                <a:avLst/>
              </a:prstGeom>
              <a:blipFill>
                <a:blip r:embed="rId3"/>
                <a:stretch>
                  <a:fillRect l="-3941" t="-1685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18">
                <a:extLst>
                  <a:ext uri="{FF2B5EF4-FFF2-40B4-BE49-F238E27FC236}">
                    <a16:creationId xmlns:a16="http://schemas.microsoft.com/office/drawing/2014/main" id="{232B9CAE-98A9-FE5B-E59A-0D3AD0C52339}"/>
                  </a:ext>
                </a:extLst>
              </p:cNvPr>
              <p:cNvSpPr txBox="1"/>
              <p:nvPr/>
            </p:nvSpPr>
            <p:spPr>
              <a:xfrm>
                <a:off x="4758466" y="2143566"/>
                <a:ext cx="6112733" cy="318135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AU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A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A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=0⇒−</m:t>
                    </m:r>
                    <m:d>
                      <m:dPr>
                        <m:ctrlPr>
                          <a:rPr lang="en-A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A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  <m:r>
                          <a:rPr lang="en-A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A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−10</m:t>
                        </m:r>
                      </m:e>
                    </m:d>
                    <m:r>
                      <a:rPr lang="en-A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e>
                      </m:d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=5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+10</m:t>
                      </m:r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×5×5−</m:t>
                      </m:r>
                      <m:f>
                        <m:f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×5×5×5+2×5×5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=25</m:t>
                      </m:r>
                      <m:d>
                        <m:d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25×11</m:t>
                          </m:r>
                        </m:num>
                        <m:den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275</m:t>
                          </m:r>
                        </m:num>
                        <m:den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ctr"/>
                <a:r>
                  <a:rPr lang="en-AU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factorises </a:t>
                </a:r>
                <a14:m>
                  <m:oMath xmlns:m="http://schemas.openxmlformats.org/officeDocument/2006/math">
                    <m:r>
                      <a:rPr lang="en-A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solves </a:t>
                </a:r>
                <a14:m>
                  <m:oMath xmlns:m="http://schemas.openxmlformats.org/officeDocument/2006/math">
                    <m:r>
                      <a:rPr lang="en-A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AU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A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expression for </a:t>
                </a:r>
                <a14:m>
                  <m:oMath xmlns:m="http://schemas.openxmlformats.org/officeDocument/2006/math">
                    <m:r>
                      <a:rPr lang="en-A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distance</a:t>
                </a:r>
              </a:p>
              <a:p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6" name="Text Box 18">
                <a:extLst>
                  <a:ext uri="{FF2B5EF4-FFF2-40B4-BE49-F238E27FC236}">
                    <a16:creationId xmlns:a16="http://schemas.microsoft.com/office/drawing/2014/main" id="{232B9CAE-98A9-FE5B-E59A-0D3AD0C52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66" y="2143566"/>
                <a:ext cx="6112733" cy="3181350"/>
              </a:xfrm>
              <a:prstGeom prst="rect">
                <a:avLst/>
              </a:prstGeom>
              <a:blipFill>
                <a:blip r:embed="rId4"/>
                <a:stretch>
                  <a:fillRect l="-2393" t="-1147" b="-46080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88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82" y="839149"/>
                <a:ext cx="11205028" cy="3749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buAutoNum type="alphaLcParenR"/>
                </a:pPr>
                <a:r>
                  <a:rPr lang="en-AU" dirty="0"/>
                  <a:t>Determine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AU" i="1"/>
                        </m:ctrlPr>
                      </m:mPr>
                      <m:mr>
                        <m:e>
                          <m:r>
                            <a:rPr lang="en-AU" i="1"/>
                            <m:t>𝑑</m:t>
                          </m:r>
                        </m:e>
                      </m:mr>
                      <m:mr>
                        <m:e>
                          <m:bar>
                            <m:barPr>
                              <m:pos m:val="top"/>
                              <m:ctrlPr>
                                <a:rPr lang="en-AU" i="1"/>
                              </m:ctrlPr>
                            </m:barPr>
                            <m:e>
                              <m:r>
                                <a:rPr lang="en-AU" i="1"/>
                                <m:t>𝑑𝑥</m:t>
                              </m:r>
                            </m:e>
                          </m:bar>
                        </m:e>
                      </m:mr>
                    </m:m>
                    <m:d>
                      <m:dPr>
                        <m:ctrlPr>
                          <a:rPr lang="en-AU" i="1"/>
                        </m:ctrlPr>
                      </m:dPr>
                      <m:e>
                        <m:r>
                          <a:rPr lang="en-AU" i="1"/>
                          <m:t>4</m:t>
                        </m:r>
                        <m:r>
                          <a:rPr lang="en-AU" i="1"/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AU" i="1"/>
                            </m:ctrlPr>
                          </m:radPr>
                          <m:deg/>
                          <m:e>
                            <m:r>
                              <a:rPr lang="en-AU" i="1"/>
                              <m:t>𝑥</m:t>
                            </m:r>
                            <m:r>
                              <a:rPr lang="en-AU"/>
                              <m:t>+9</m:t>
                            </m:r>
                          </m:e>
                        </m:rad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GB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 (2 marks)</a:t>
                </a:r>
              </a:p>
              <a:p>
                <a:pPr marL="342900" lvl="0" indent="-342900">
                  <a:buAutoNum type="alphaLcParenR"/>
                </a:pPr>
                <a:r>
                  <a:rPr lang="en-AU" dirty="0"/>
                  <a:t>Part of the graph of </a:t>
                </a:r>
                <a14:m>
                  <m:oMath xmlns:m="http://schemas.openxmlformats.org/officeDocument/2006/math">
                    <m:r>
                      <a:rPr lang="en-AU" i="1"/>
                      <m:t>𝑦</m:t>
                    </m:r>
                    <m:r>
                      <a:rPr lang="en-AU" i="1"/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AU" i="1"/>
                        </m:ctrlPr>
                      </m:mPr>
                      <m:mr>
                        <m:e>
                          <m:r>
                            <a:rPr lang="en-AU" i="1"/>
                            <m:t>2</m:t>
                          </m:r>
                          <m:r>
                            <a:rPr lang="en-AU" i="1"/>
                            <m:t>𝑥</m:t>
                          </m:r>
                        </m:e>
                      </m:mr>
                      <m:mr>
                        <m:e>
                          <m:bar>
                            <m:barPr>
                              <m:pos m:val="top"/>
                              <m:ctrlPr>
                                <a:rPr lang="en-AU" i="1"/>
                              </m:ctrlPr>
                            </m:barPr>
                            <m:e>
                              <m:rad>
                                <m:radPr>
                                  <m:degHide m:val="on"/>
                                  <m:ctrlPr>
                                    <a:rPr lang="en-AU" i="1"/>
                                  </m:ctrlPr>
                                </m:radPr>
                                <m:deg/>
                                <m:e>
                                  <m:r>
                                    <a:rPr lang="en-AU" i="1"/>
                                    <m:t>𝑥</m:t>
                                  </m:r>
                                  <m:r>
                                    <a:rPr lang="en-AU" i="1"/>
                                    <m:t>+9</m:t>
                                  </m:r>
                                </m:e>
                              </m:rad>
                            </m:e>
                          </m:bar>
                        </m:e>
                      </m:mr>
                    </m:m>
                  </m:oMath>
                </a14:m>
                <a:r>
                  <a:rPr lang="en-AU" dirty="0"/>
                  <a:t> is shown below</a:t>
                </a:r>
                <a:br>
                  <a:rPr lang="en-AU" dirty="0"/>
                </a:br>
                <a:br>
                  <a:rPr lang="en-AU" dirty="0"/>
                </a:br>
                <a:br>
                  <a:rPr lang="en-AU" dirty="0"/>
                </a:br>
                <a:br>
                  <a:rPr lang="en-AU" dirty="0"/>
                </a:br>
                <a:br>
                  <a:rPr lang="en-AU" dirty="0"/>
                </a:br>
                <a:br>
                  <a:rPr lang="en-AU" dirty="0"/>
                </a:br>
                <a:r>
                  <a:rPr lang="en-AU" dirty="0"/>
                  <a:t>Using your answer from part (a) or otherwise, determine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en-AU" i="1"/>
                        </m:ctrlPr>
                      </m:naryPr>
                      <m:sub>
                        <m:r>
                          <a:rPr lang="en-AU" i="1"/>
                          <m:t>−5</m:t>
                        </m:r>
                      </m:sub>
                      <m:sup>
                        <m:r>
                          <a:rPr lang="en-AU" i="1"/>
                          <m:t>0</m:t>
                        </m:r>
                      </m:sup>
                      <m:e>
                        <m:limLow>
                          <m:limLowPr>
                            <m:ctrlPr>
                              <a:rPr lang="en-AU" i="1"/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AU" i="1"/>
                                </m:ctrlPr>
                              </m:limUpp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i="1"/>
                                    </m:ctrlPr>
                                  </m:mPr>
                                  <m:mr>
                                    <m:e>
                                      <m:r>
                                        <a:rPr lang="en-AU" i="1"/>
                                        <m:t>2</m:t>
                                      </m:r>
                                      <m:r>
                                        <a:rPr lang="en-AU" i="1"/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AU" i="1"/>
                                          </m:ctrlPr>
                                        </m:bar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AU" i="1"/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AU" i="1"/>
                                                <m:t>𝑥</m:t>
                                              </m:r>
                                              <m:r>
                                                <a:rPr lang="en-AU" i="1"/>
                                                <m:t>+9</m:t>
                                              </m:r>
                                            </m:e>
                                          </m:rad>
                                        </m:e>
                                      </m:bar>
                                    </m:e>
                                  </m:mr>
                                </m:m>
                              </m:e>
                              <m:lim>
                                <m:r>
                                  <a:rPr lang="en-AU" i="1"/>
                                  <m:t> </m:t>
                                </m:r>
                              </m:lim>
                            </m:limUpp>
                          </m:e>
                          <m:lim>
                            <m:r>
                              <a:rPr lang="en-AU" i="1"/>
                              <m:t> </m:t>
                            </m:r>
                          </m:lim>
                        </m:limLow>
                      </m:e>
                    </m:nary>
                    <m:r>
                      <a:rPr lang="en-AU" i="1"/>
                      <m:t>𝑑𝑥</m:t>
                    </m:r>
                  </m:oMath>
                </a14:m>
                <a:r>
                  <a:rPr lang="en-AU" dirty="0"/>
                  <a:t>.</a:t>
                </a:r>
                <a:endParaRPr kumimoji="0" lang="en-GB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882" y="839149"/>
                <a:ext cx="11205028" cy="3749616"/>
              </a:xfrm>
              <a:prstGeom prst="rect">
                <a:avLst/>
              </a:prstGeom>
              <a:blipFill>
                <a:blip r:embed="rId2"/>
                <a:stretch>
                  <a:fillRect l="-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4AC5C2-4265-8C5E-C585-08C7C9963093}"/>
              </a:ext>
            </a:extLst>
          </p:cNvPr>
          <p:cNvSpPr txBox="1"/>
          <p:nvPr/>
        </p:nvSpPr>
        <p:spPr>
          <a:xfrm>
            <a:off x="0" y="-6605"/>
            <a:ext cx="598713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2019 ATAR Calc Free Q8 (7marks)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FDDBD4-6D21-5B4B-DE6C-6C11CF341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13" y="9942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75023D-D048-7129-D29C-A9390D6A0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53747"/>
              </p:ext>
            </p:extLst>
          </p:nvPr>
        </p:nvGraphicFramePr>
        <p:xfrm>
          <a:off x="738420" y="2076348"/>
          <a:ext cx="8382123" cy="1275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X Draw" r:id="rId3" imgW="5354893" imgH="813611" progId="FXDraw.Graphic">
                  <p:embed/>
                </p:oleObj>
              </mc:Choice>
              <mc:Fallback>
                <p:oleObj name="FX Draw" r:id="rId3" imgW="5354893" imgH="813611" progId="FXDraw.Graphi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275023D-D048-7129-D29C-A9390D6A0B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420" y="2076348"/>
                        <a:ext cx="8382123" cy="12752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19">
                <a:extLst>
                  <a:ext uri="{FF2B5EF4-FFF2-40B4-BE49-F238E27FC236}">
                    <a16:creationId xmlns:a16="http://schemas.microsoft.com/office/drawing/2014/main" id="{700DB142-66F6-7D07-932E-F10BC603EFC9}"/>
                  </a:ext>
                </a:extLst>
              </p:cNvPr>
              <p:cNvSpPr txBox="1"/>
              <p:nvPr/>
            </p:nvSpPr>
            <p:spPr>
              <a:xfrm>
                <a:off x="916213" y="4433683"/>
                <a:ext cx="4642757" cy="127635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(4</m:t>
                      </m:r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ad>
                        <m:radPr>
                          <m:degHide m:val="on"/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+9</m:t>
                          </m:r>
                        </m:e>
                      </m:rad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)=4</m:t>
                      </m:r>
                      <m:rad>
                        <m:radPr>
                          <m:degHide m:val="on"/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AU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+9</m:t>
                          </m:r>
                        </m:e>
                      </m:rad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AU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b="1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applies product rule</a:t>
                </a: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2060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applies chain rule</a:t>
                </a:r>
              </a:p>
              <a:p>
                <a:endParaRPr lang="en-AU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 Box 19">
                <a:extLst>
                  <a:ext uri="{FF2B5EF4-FFF2-40B4-BE49-F238E27FC236}">
                    <a16:creationId xmlns:a16="http://schemas.microsoft.com/office/drawing/2014/main" id="{700DB142-66F6-7D07-932E-F10BC603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13" y="4433683"/>
                <a:ext cx="4642757" cy="1276350"/>
              </a:xfrm>
              <a:prstGeom prst="rect">
                <a:avLst/>
              </a:prstGeom>
              <a:blipFill>
                <a:blip r:embed="rId5"/>
                <a:stretch>
                  <a:fillRect l="-3014" b="-50237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77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59" y="735412"/>
                <a:ext cx="11205028" cy="1862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buAutoNum type="alphaLcParenR"/>
                </a:pPr>
                <a:r>
                  <a:rPr lang="en-AU" dirty="0"/>
                  <a:t>Part of the graph of </a:t>
                </a:r>
                <a14:m>
                  <m:oMath xmlns:m="http://schemas.openxmlformats.org/officeDocument/2006/math">
                    <m:r>
                      <a:rPr lang="en-AU" i="1"/>
                      <m:t>𝑦</m:t>
                    </m:r>
                    <m:r>
                      <a:rPr lang="en-AU" i="1"/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AU" i="1"/>
                        </m:ctrlPr>
                      </m:mPr>
                      <m:mr>
                        <m:e>
                          <m:r>
                            <a:rPr lang="en-AU" i="1"/>
                            <m:t>2</m:t>
                          </m:r>
                          <m:r>
                            <a:rPr lang="en-AU" i="1"/>
                            <m:t>𝑥</m:t>
                          </m:r>
                        </m:e>
                      </m:mr>
                      <m:mr>
                        <m:e>
                          <m:bar>
                            <m:barPr>
                              <m:pos m:val="top"/>
                              <m:ctrlPr>
                                <a:rPr lang="en-AU" i="1"/>
                              </m:ctrlPr>
                            </m:barPr>
                            <m:e>
                              <m:rad>
                                <m:radPr>
                                  <m:degHide m:val="on"/>
                                  <m:ctrlPr>
                                    <a:rPr lang="en-AU" i="1"/>
                                  </m:ctrlPr>
                                </m:radPr>
                                <m:deg/>
                                <m:e>
                                  <m:r>
                                    <a:rPr lang="en-AU" i="1"/>
                                    <m:t>𝑥</m:t>
                                  </m:r>
                                  <m:r>
                                    <a:rPr lang="en-AU" i="1"/>
                                    <m:t>+9</m:t>
                                  </m:r>
                                </m:e>
                              </m:rad>
                            </m:e>
                          </m:bar>
                        </m:e>
                      </m:mr>
                    </m:m>
                  </m:oMath>
                </a14:m>
                <a:r>
                  <a:rPr lang="en-AU" dirty="0"/>
                  <a:t> is shown below. Using your answer from part (a) or otherwise, determine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en-AU" i="1"/>
                        </m:ctrlPr>
                      </m:naryPr>
                      <m:sub>
                        <m:r>
                          <a:rPr lang="en-AU" i="1"/>
                          <m:t>−5</m:t>
                        </m:r>
                      </m:sub>
                      <m:sup>
                        <m:r>
                          <a:rPr lang="en-AU" i="1"/>
                          <m:t>0</m:t>
                        </m:r>
                      </m:sup>
                      <m:e>
                        <m:limLow>
                          <m:limLowPr>
                            <m:ctrlPr>
                              <a:rPr lang="en-AU" i="1"/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AU" i="1"/>
                                </m:ctrlPr>
                              </m:limUpp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i="1"/>
                                    </m:ctrlPr>
                                  </m:mPr>
                                  <m:mr>
                                    <m:e>
                                      <m:r>
                                        <a:rPr lang="en-AU" i="1"/>
                                        <m:t>2</m:t>
                                      </m:r>
                                      <m:r>
                                        <a:rPr lang="en-AU" i="1"/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AU" i="1"/>
                                          </m:ctrlPr>
                                        </m:bar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AU" i="1"/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AU" i="1"/>
                                                <m:t>𝑥</m:t>
                                              </m:r>
                                              <m:r>
                                                <a:rPr lang="en-AU" i="1"/>
                                                <m:t>+9</m:t>
                                              </m:r>
                                            </m:e>
                                          </m:rad>
                                        </m:e>
                                      </m:bar>
                                    </m:e>
                                  </m:mr>
                                </m:m>
                              </m:e>
                              <m:lim>
                                <m:r>
                                  <a:rPr lang="en-AU" i="1"/>
                                  <m:t> </m:t>
                                </m:r>
                              </m:lim>
                            </m:limUpp>
                          </m:e>
                          <m:lim>
                            <m:r>
                              <a:rPr lang="en-AU" i="1"/>
                              <m:t> </m:t>
                            </m:r>
                          </m:lim>
                        </m:limLow>
                      </m:e>
                    </m:nary>
                    <m:r>
                      <a:rPr lang="en-AU" i="1"/>
                      <m:t>𝑑𝑥</m:t>
                    </m:r>
                  </m:oMath>
                </a14:m>
                <a:r>
                  <a:rPr lang="en-AU" dirty="0"/>
                  <a:t>.</a:t>
                </a:r>
                <a:endParaRPr kumimoji="0" lang="en-GB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159" y="735412"/>
                <a:ext cx="11205028" cy="1862369"/>
              </a:xfrm>
              <a:prstGeom prst="rect">
                <a:avLst/>
              </a:prstGeom>
              <a:blipFill>
                <a:blip r:embed="rId2"/>
                <a:stretch>
                  <a:fillRect l="-3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4AC5C2-4265-8C5E-C585-08C7C9963093}"/>
              </a:ext>
            </a:extLst>
          </p:cNvPr>
          <p:cNvSpPr txBox="1"/>
          <p:nvPr/>
        </p:nvSpPr>
        <p:spPr>
          <a:xfrm>
            <a:off x="0" y="-6605"/>
            <a:ext cx="598713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2019 ATAR Calc Free Q8 (7marks)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FDDBD4-6D21-5B4B-DE6C-6C11CF341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13" y="9942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75023D-D048-7129-D29C-A9390D6A0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094720"/>
              </p:ext>
            </p:extLst>
          </p:nvPr>
        </p:nvGraphicFramePr>
        <p:xfrm>
          <a:off x="2993569" y="1479806"/>
          <a:ext cx="8382123" cy="1275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X Draw" r:id="rId3" imgW="5354893" imgH="813611" progId="FXDraw.Graphic">
                  <p:embed/>
                </p:oleObj>
              </mc:Choice>
              <mc:Fallback>
                <p:oleObj name="FX Draw" r:id="rId3" imgW="5354893" imgH="813611" progId="FXDraw.Graphi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275023D-D048-7129-D29C-A9390D6A0B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569" y="1479806"/>
                        <a:ext cx="8382123" cy="12752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20">
                <a:extLst>
                  <a:ext uri="{FF2B5EF4-FFF2-40B4-BE49-F238E27FC236}">
                    <a16:creationId xmlns:a16="http://schemas.microsoft.com/office/drawing/2014/main" id="{96B0BD34-F269-8C9C-CFBC-EB772526A445}"/>
                  </a:ext>
                </a:extLst>
              </p:cNvPr>
              <p:cNvSpPr txBox="1"/>
              <p:nvPr/>
            </p:nvSpPr>
            <p:spPr>
              <a:xfrm>
                <a:off x="-58057" y="2556359"/>
                <a:ext cx="5673272" cy="429895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(4</m:t>
                          </m:r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ad>
                            <m:radPr>
                              <m:degHide m:val="on"/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</m:e>
                          </m:rad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AU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</m:e>
                          </m:rad>
                        </m:e>
                      </m:nary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AU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AU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m:rPr>
                          <m:aln/>
                        </m:rP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ad>
                        <m:radPr>
                          <m:degHide m:val="on"/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AU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+9</m:t>
                          </m:r>
                        </m:e>
                      </m:rad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ad>
                        <m:radPr>
                          <m:degHide m:val="on"/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AU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+9</m:t>
                          </m:r>
                        </m:e>
                      </m:rad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sub>
                        <m:sup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AU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m:rPr>
                          <m:aln/>
                        </m:rP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AU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rad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+9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AU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AU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sub>
                        <m:sup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AU" i="1" dirty="0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0−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−20</m:t>
                          </m:r>
                          <m:rad>
                            <m:radPr>
                              <m:degHide m:val="on"/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rad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AU" i="1" dirty="0">
                  <a:solidFill>
                    <a:srgbClr val="00206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−72</m:t>
                          </m:r>
                        </m:e>
                      </m:d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AU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40</m:t>
                          </m:r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64</m:t>
                              </m:r>
                            </m:num>
                            <m:den>
                              <m:r>
                                <a:rPr lang="en-AU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 Box 20">
                <a:extLst>
                  <a:ext uri="{FF2B5EF4-FFF2-40B4-BE49-F238E27FC236}">
                    <a16:creationId xmlns:a16="http://schemas.microsoft.com/office/drawing/2014/main" id="{96B0BD34-F269-8C9C-CFBC-EB772526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057" y="2556359"/>
                <a:ext cx="5673272" cy="4298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20">
                <a:extLst>
                  <a:ext uri="{FF2B5EF4-FFF2-40B4-BE49-F238E27FC236}">
                    <a16:creationId xmlns:a16="http://schemas.microsoft.com/office/drawing/2014/main" id="{ACF7A3B0-BDF0-3701-CD07-B54637832477}"/>
                  </a:ext>
                </a:extLst>
              </p:cNvPr>
              <p:cNvSpPr txBox="1"/>
              <p:nvPr/>
            </p:nvSpPr>
            <p:spPr>
              <a:xfrm>
                <a:off x="6197600" y="2755023"/>
                <a:ext cx="5673272" cy="2724119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endParaRPr lang="en-AU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AU" b="1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equation using integrals from answer (a)</a:t>
                </a: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2060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uses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AU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AU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′(</m:t>
                        </m:r>
                        <m:r>
                          <a:rPr lang="en-AU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AU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AU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AU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AU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AU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2060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integrates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AU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AU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AU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+5</m:t>
                        </m:r>
                      </m:e>
                    </m:rad>
                  </m:oMath>
                </a14:m>
                <a:endParaRPr lang="en-AU" dirty="0"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2060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substitutes bounds</a:t>
                </a: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2060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206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correct area</a:t>
                </a:r>
              </a:p>
            </p:txBody>
          </p:sp>
        </mc:Choice>
        <mc:Fallback>
          <p:sp>
            <p:nvSpPr>
              <p:cNvPr id="6" name="Text Box 20">
                <a:extLst>
                  <a:ext uri="{FF2B5EF4-FFF2-40B4-BE49-F238E27FC236}">
                    <a16:creationId xmlns:a16="http://schemas.microsoft.com/office/drawing/2014/main" id="{ACF7A3B0-BDF0-3701-CD07-B54637832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0" y="2755023"/>
                <a:ext cx="5673272" cy="2724119"/>
              </a:xfrm>
              <a:prstGeom prst="rect">
                <a:avLst/>
              </a:prstGeom>
              <a:blipFill>
                <a:blip r:embed="rId6"/>
                <a:stretch>
                  <a:fillRect l="-2578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44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45" y="685235"/>
                <a:ext cx="11205028" cy="46897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31800" algn="l"/>
                    <a:tab pos="6013450" algn="r"/>
                  </a:tabLst>
                </a:pP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a) List </a:t>
                </a:r>
                <a:r>
                  <a:rPr kumimoji="0" lang="en-AU" alt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contains the digits in the </a:t>
                </a: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first </a:t>
                </a:r>
                <a:r>
                  <a:rPr kumimoji="0" lang="en-AU" alt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250</a:t>
                </a: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 decimal places of </a:t>
                </a:r>
                <a:r>
                  <a:rPr kumimoji="0" lang="en-AU" alt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π</a:t>
                </a: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The relative frequencies of the digits are:</a:t>
                </a:r>
                <a:endParaRPr kumimoji="0" lang="en-AU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31800" algn="l"/>
                    <a:tab pos="6013450" algn="r"/>
                  </a:tabLst>
                </a:pP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31800" algn="l"/>
                    <a:tab pos="6013450" algn="r"/>
                  </a:tabLst>
                </a:pPr>
                <a:endParaRPr lang="en-AU" altLang="en-US" dirty="0"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31800" algn="l"/>
                    <a:tab pos="6013450" algn="r"/>
                  </a:tabLst>
                </a:pPr>
                <a:endParaRPr kumimoji="0" lang="en-AU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31800" algn="l"/>
                    <a:tab pos="6013450" algn="r"/>
                  </a:tabLst>
                </a:pP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Determine the probability that a randomly selected digit from list </a:t>
                </a:r>
                <a:r>
                  <a:rPr kumimoji="0" lang="en-AU" alt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</a:p>
              <a:p>
                <a:pPr marL="400050" marR="0" lvl="0" indent="-4000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romanLcParenR"/>
                  <a:tabLst>
                    <a:tab pos="431800" algn="l"/>
                    <a:tab pos="6013450" algn="r"/>
                  </a:tabLst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odd. (1 mark)</a:t>
                </a:r>
                <a:endParaRPr lang="en-AU" sz="1800" i="1" dirty="0"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00050" marR="0" lvl="0" indent="-4000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romanLcParenR"/>
                  <a:tabLst>
                    <a:tab pos="431800" algn="l"/>
                    <a:tab pos="6013450" algn="r"/>
                  </a:tabLst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a factor of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14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given that it is not odd. (2 marks)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>
                    <a:tab pos="431800" algn="l"/>
                    <a:tab pos="6013450" algn="r"/>
                  </a:tabLst>
                </a:pPr>
                <a:br>
                  <a:rPr lang="en-A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AU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31800" indent="-431800">
                  <a:tabLst>
                    <a:tab pos="431800" algn="l"/>
                    <a:tab pos="6012815" algn="r"/>
                  </a:tabLst>
                </a:pP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b) </a:t>
                </a:r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discrete random variable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defined by</a:t>
                </a:r>
                <a:endParaRPr lang="en-AU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31800" indent="-431800">
                  <a:tabLst>
                    <a:tab pos="431800" algn="l"/>
                    <a:tab pos="6012815" algn="r"/>
                  </a:tabLst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31800" indent="-431800">
                  <a:tabLst>
                    <a:tab pos="431800" algn="l"/>
                    <a:tab pos="6012815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A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A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A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=0, 1, 2, 3, 4, 5, 6, 7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00050" indent="-400050">
                  <a:buAutoNum type="romanLcParenBoth"/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State the name of this type of distribution. (1 mark)</a:t>
                </a:r>
              </a:p>
              <a:p>
                <a:pPr marL="400050" indent="-400050">
                  <a:buAutoNum type="romanLcParenBoth"/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Calculate the expected value and variance of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(3 marks)</a:t>
                </a:r>
                <a:endParaRPr kumimoji="0" lang="en-AU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345" y="685235"/>
                <a:ext cx="11205028" cy="4689745"/>
              </a:xfrm>
              <a:prstGeom prst="rect">
                <a:avLst/>
              </a:prstGeom>
              <a:blipFill>
                <a:blip r:embed="rId2"/>
                <a:stretch>
                  <a:fillRect l="-435" t="-260" b="-1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163E78EA-0D81-409C-4126-660C2EE5731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8099321"/>
                  </p:ext>
                </p:extLst>
              </p:nvPr>
            </p:nvGraphicFramePr>
            <p:xfrm>
              <a:off x="94345" y="1153409"/>
              <a:ext cx="12025079" cy="5486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97426">
                      <a:extLst>
                        <a:ext uri="{9D8B030D-6E8A-4147-A177-3AD203B41FA5}">
                          <a16:colId xmlns:a16="http://schemas.microsoft.com/office/drawing/2014/main" val="787192012"/>
                        </a:ext>
                      </a:extLst>
                    </a:gridCol>
                    <a:gridCol w="988952">
                      <a:extLst>
                        <a:ext uri="{9D8B030D-6E8A-4147-A177-3AD203B41FA5}">
                          <a16:colId xmlns:a16="http://schemas.microsoft.com/office/drawing/2014/main" val="555127729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1732928408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262990294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4256857356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2155463881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677649899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1921335259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2700895445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2220152255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4254826824"/>
                        </a:ext>
                      </a:extLst>
                    </a:gridCol>
                  </a:tblGrid>
                  <a:tr h="179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>
                              <a:effectLst/>
                            </a:rPr>
                            <a:t>Digit</a:t>
                          </a:r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AU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97664261"/>
                      </a:ext>
                    </a:extLst>
                  </a:tr>
                  <a:tr h="179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>
                              <a:effectLst/>
                            </a:rPr>
                            <a:t>Frequency</a:t>
                          </a:r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0.088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0.104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0.116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0.096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0.112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0.096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0.088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0.068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0.124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0.108</m:t>
                                </m:r>
                              </m:oMath>
                            </m:oMathPara>
                          </a14:m>
                          <a:endParaRPr lang="en-AU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91023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163E78EA-0D81-409C-4126-660C2EE5731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8099321"/>
                  </p:ext>
                </p:extLst>
              </p:nvPr>
            </p:nvGraphicFramePr>
            <p:xfrm>
              <a:off x="94345" y="1153409"/>
              <a:ext cx="12025079" cy="5486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97426">
                      <a:extLst>
                        <a:ext uri="{9D8B030D-6E8A-4147-A177-3AD203B41FA5}">
                          <a16:colId xmlns:a16="http://schemas.microsoft.com/office/drawing/2014/main" val="787192012"/>
                        </a:ext>
                      </a:extLst>
                    </a:gridCol>
                    <a:gridCol w="988952">
                      <a:extLst>
                        <a:ext uri="{9D8B030D-6E8A-4147-A177-3AD203B41FA5}">
                          <a16:colId xmlns:a16="http://schemas.microsoft.com/office/drawing/2014/main" val="555127729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1732928408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262990294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4256857356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2155463881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677649899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1921335259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2700895445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2220152255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4254826824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>
                              <a:effectLst/>
                            </a:rPr>
                            <a:t>Digit</a:t>
                          </a:r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22222" t="-28261" r="-998148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1117" t="-28261" r="-803352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9444" t="-28261" r="-698889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1676" t="-28261" r="-602793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98889" t="-28261" r="-499444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02235" t="-28261" r="-402235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98333" t="-28261" r="-300000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802793" t="-28261" r="-201676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897778" t="-28261" r="-100556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3352" t="-28261" r="-1117" b="-14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6642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>
                              <a:effectLst/>
                            </a:rPr>
                            <a:t>Frequency</a:t>
                          </a:r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22222" t="-131111" r="-998148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1117" t="-131111" r="-803352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9444" t="-131111" r="-698889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1676" t="-131111" r="-602793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98889" t="-131111" r="-499444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02235" t="-131111" r="-402235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98333" t="-131111" r="-300000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802793" t="-131111" r="-201676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897778" t="-131111" r="-100556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3352" t="-131111" r="-1117" b="-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0239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4AC5C2-4265-8C5E-C585-08C7C9963093}"/>
              </a:ext>
            </a:extLst>
          </p:cNvPr>
          <p:cNvSpPr txBox="1"/>
          <p:nvPr/>
        </p:nvSpPr>
        <p:spPr>
          <a:xfrm>
            <a:off x="0" y="-6605"/>
            <a:ext cx="6978786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2021 ATAR Calc assumed Q11 (7marks)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03B5DA5-5ECF-8932-B96C-74173304C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821" y="5346817"/>
            <a:ext cx="5915603" cy="144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9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56131"/>
                <a:ext cx="11205028" cy="2585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31800" algn="l"/>
                    <a:tab pos="6013450" algn="r"/>
                  </a:tabLst>
                </a:pP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a) List </a:t>
                </a:r>
                <a:r>
                  <a:rPr kumimoji="0" lang="en-AU" alt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contains the digits in the </a:t>
                </a: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first </a:t>
                </a:r>
                <a:r>
                  <a:rPr kumimoji="0" lang="en-AU" alt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250</a:t>
                </a: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 decimal places of </a:t>
                </a:r>
                <a:r>
                  <a:rPr kumimoji="0" lang="en-AU" alt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π</a:t>
                </a: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The relative frequencies of the digits are:</a:t>
                </a:r>
                <a:endParaRPr kumimoji="0" lang="en-AU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31800" algn="l"/>
                    <a:tab pos="6013450" algn="r"/>
                  </a:tabLst>
                </a:pP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31800" algn="l"/>
                    <a:tab pos="6013450" algn="r"/>
                  </a:tabLst>
                </a:pPr>
                <a:endParaRPr lang="en-AU" altLang="en-US" dirty="0"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31800" algn="l"/>
                    <a:tab pos="6013450" algn="r"/>
                  </a:tabLst>
                </a:pPr>
                <a:endParaRPr kumimoji="0" lang="en-AU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31800" algn="l"/>
                    <a:tab pos="6013450" algn="r"/>
                  </a:tabLst>
                </a:pP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Determine the probability that a randomly selected digit from list </a:t>
                </a:r>
                <a:r>
                  <a:rPr kumimoji="0" lang="en-AU" alt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</a:p>
              <a:p>
                <a:pPr marL="400050" marR="0" lvl="0" indent="-4000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romanLcParenR"/>
                  <a:tabLst>
                    <a:tab pos="431800" algn="l"/>
                    <a:tab pos="6013450" algn="r"/>
                  </a:tabLst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odd. (1 mark)</a:t>
                </a:r>
                <a:endParaRPr lang="en-AU" sz="1800" i="1" dirty="0"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00050" marR="0" lvl="0" indent="-4000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romanLcParenR"/>
                  <a:tabLst>
                    <a:tab pos="431800" algn="l"/>
                    <a:tab pos="6013450" algn="r"/>
                  </a:tabLst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a factor of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14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given that it is not odd. (2 marks)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>
                    <a:tab pos="431800" algn="l"/>
                    <a:tab pos="6013450" algn="r"/>
                  </a:tabLst>
                </a:pPr>
                <a:br>
                  <a:rPr lang="en-A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kumimoji="0" lang="en-AU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656131"/>
                <a:ext cx="11205028" cy="2585323"/>
              </a:xfrm>
              <a:prstGeom prst="rect">
                <a:avLst/>
              </a:prstGeom>
              <a:blipFill>
                <a:blip r:embed="rId2"/>
                <a:stretch>
                  <a:fillRect l="-435" t="-11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163E78EA-0D81-409C-4126-660C2EE5731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94345" y="1153409"/>
              <a:ext cx="12025079" cy="5486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97426">
                      <a:extLst>
                        <a:ext uri="{9D8B030D-6E8A-4147-A177-3AD203B41FA5}">
                          <a16:colId xmlns:a16="http://schemas.microsoft.com/office/drawing/2014/main" val="787192012"/>
                        </a:ext>
                      </a:extLst>
                    </a:gridCol>
                    <a:gridCol w="988952">
                      <a:extLst>
                        <a:ext uri="{9D8B030D-6E8A-4147-A177-3AD203B41FA5}">
                          <a16:colId xmlns:a16="http://schemas.microsoft.com/office/drawing/2014/main" val="555127729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1732928408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262990294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4256857356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2155463881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677649899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1921335259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2700895445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2220152255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4254826824"/>
                        </a:ext>
                      </a:extLst>
                    </a:gridCol>
                  </a:tblGrid>
                  <a:tr h="179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>
                              <a:effectLst/>
                            </a:rPr>
                            <a:t>Digit</a:t>
                          </a:r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AU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97664261"/>
                      </a:ext>
                    </a:extLst>
                  </a:tr>
                  <a:tr h="179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>
                              <a:effectLst/>
                            </a:rPr>
                            <a:t>Frequency</a:t>
                          </a:r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0.088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0.104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0.116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0.096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0.112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0.096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0.088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0.068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0.124</m:t>
                                </m:r>
                              </m:oMath>
                            </m:oMathPara>
                          </a14:m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</a:rPr>
                                  <m:t>0.108</m:t>
                                </m:r>
                              </m:oMath>
                            </m:oMathPara>
                          </a14:m>
                          <a:endParaRPr lang="en-AU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91023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163E78EA-0D81-409C-4126-660C2EE5731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94345" y="1153409"/>
              <a:ext cx="12025079" cy="5486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97426">
                      <a:extLst>
                        <a:ext uri="{9D8B030D-6E8A-4147-A177-3AD203B41FA5}">
                          <a16:colId xmlns:a16="http://schemas.microsoft.com/office/drawing/2014/main" val="787192012"/>
                        </a:ext>
                      </a:extLst>
                    </a:gridCol>
                    <a:gridCol w="988952">
                      <a:extLst>
                        <a:ext uri="{9D8B030D-6E8A-4147-A177-3AD203B41FA5}">
                          <a16:colId xmlns:a16="http://schemas.microsoft.com/office/drawing/2014/main" val="555127729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1732928408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262990294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4256857356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2155463881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677649899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1921335259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2700895445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2220152255"/>
                        </a:ext>
                      </a:extLst>
                    </a:gridCol>
                    <a:gridCol w="1093189">
                      <a:extLst>
                        <a:ext uri="{9D8B030D-6E8A-4147-A177-3AD203B41FA5}">
                          <a16:colId xmlns:a16="http://schemas.microsoft.com/office/drawing/2014/main" val="4254826824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>
                              <a:effectLst/>
                            </a:rPr>
                            <a:t>Digit</a:t>
                          </a:r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22222" t="-28261" r="-998148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1117" t="-28261" r="-803352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9444" t="-28261" r="-698889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1676" t="-28261" r="-602793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98889" t="-28261" r="-499444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02235" t="-28261" r="-402235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98333" t="-28261" r="-300000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802793" t="-28261" r="-201676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897778" t="-28261" r="-100556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3352" t="-28261" r="-1117" b="-14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6642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>
                              <a:effectLst/>
                            </a:rPr>
                            <a:t>Frequency</a:t>
                          </a:r>
                          <a:endParaRPr lang="en-AU" sz="1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22222" t="-131111" r="-998148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1117" t="-131111" r="-803352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9444" t="-131111" r="-698889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1676" t="-131111" r="-602793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98889" t="-131111" r="-499444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02235" t="-131111" r="-402235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98333" t="-131111" r="-300000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802793" t="-131111" r="-201676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897778" t="-131111" r="-100556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3352" t="-131111" r="-1117" b="-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0239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4AC5C2-4265-8C5E-C585-08C7C9963093}"/>
              </a:ext>
            </a:extLst>
          </p:cNvPr>
          <p:cNvSpPr txBox="1"/>
          <p:nvPr/>
        </p:nvSpPr>
        <p:spPr>
          <a:xfrm>
            <a:off x="0" y="-6605"/>
            <a:ext cx="6978786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2021 ATAR Calc assumed Q11 (7marks)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9">
                <a:extLst>
                  <a:ext uri="{FF2B5EF4-FFF2-40B4-BE49-F238E27FC236}">
                    <a16:creationId xmlns:a16="http://schemas.microsoft.com/office/drawing/2014/main" id="{886EE945-565A-66D3-B50E-4D0EDC48F5CD}"/>
                  </a:ext>
                </a:extLst>
              </p:cNvPr>
              <p:cNvSpPr txBox="1"/>
              <p:nvPr/>
            </p:nvSpPr>
            <p:spPr>
              <a:xfrm>
                <a:off x="229051" y="2886075"/>
                <a:ext cx="5877833" cy="108585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AU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𝑜𝑑𝑑</m:t>
                      </m:r>
                      <m:r>
                        <a:rPr lang="en-AU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0.104+0.096+0.096+0.068+0.108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0.472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correct probability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Box 9">
                <a:extLst>
                  <a:ext uri="{FF2B5EF4-FFF2-40B4-BE49-F238E27FC236}">
                    <a16:creationId xmlns:a16="http://schemas.microsoft.com/office/drawing/2014/main" id="{886EE945-565A-66D3-B50E-4D0EDC48F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51" y="2886075"/>
                <a:ext cx="5877833" cy="1085850"/>
              </a:xfrm>
              <a:prstGeom prst="rect">
                <a:avLst/>
              </a:prstGeom>
              <a:blipFill>
                <a:blip r:embed="rId4"/>
                <a:stretch>
                  <a:fillRect l="-2487" b="-18889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10">
                <a:extLst>
                  <a:ext uri="{FF2B5EF4-FFF2-40B4-BE49-F238E27FC236}">
                    <a16:creationId xmlns:a16="http://schemas.microsoft.com/office/drawing/2014/main" id="{D44293F6-FFBB-26C6-0194-63339ECC916D}"/>
                  </a:ext>
                </a:extLst>
              </p:cNvPr>
              <p:cNvSpPr txBox="1"/>
              <p:nvPr/>
            </p:nvSpPr>
            <p:spPr>
              <a:xfrm>
                <a:off x="720112" y="4210503"/>
                <a:ext cx="5538561" cy="123825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𝑓𝑎𝑐𝑡𝑜𝑟</m:t>
                          </m:r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14</m:t>
                          </m:r>
                        </m:e>
                        <m:e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𝑛𝑜𝑡</m:t>
                          </m:r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𝑜𝑑𝑑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0.116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1−0.472</m:t>
                          </m:r>
                        </m:den>
                      </m:f>
                    </m:oMath>
                  </m:oMathPara>
                </a14:m>
                <a:endParaRPr lang="en-AU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29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132</m:t>
                          </m:r>
                        </m:den>
                      </m:f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≈0.2197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numerator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denominator and simplifies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Text Box 10">
                <a:extLst>
                  <a:ext uri="{FF2B5EF4-FFF2-40B4-BE49-F238E27FC236}">
                    <a16:creationId xmlns:a16="http://schemas.microsoft.com/office/drawing/2014/main" id="{D44293F6-FFBB-26C6-0194-63339ECC9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12" y="4210503"/>
                <a:ext cx="5538561" cy="1238250"/>
              </a:xfrm>
              <a:prstGeom prst="rect">
                <a:avLst/>
              </a:prstGeom>
              <a:blipFill>
                <a:blip r:embed="rId5"/>
                <a:stretch>
                  <a:fillRect l="-2527" b="-95588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89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3" y="741559"/>
                <a:ext cx="11205028" cy="21967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431800" indent="-431800">
                  <a:tabLst>
                    <a:tab pos="431800" algn="l"/>
                    <a:tab pos="6012815" algn="r"/>
                  </a:tabLst>
                </a:pPr>
                <a:r>
                  <a:rPr kumimoji="0" lang="en-AU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b) </a:t>
                </a:r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discrete random variable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defined by</a:t>
                </a:r>
                <a:endParaRPr lang="en-AU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31800" indent="-431800">
                  <a:tabLst>
                    <a:tab pos="431800" algn="l"/>
                    <a:tab pos="6012815" algn="r"/>
                  </a:tabLst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31800" indent="-431800">
                  <a:tabLst>
                    <a:tab pos="431800" algn="l"/>
                    <a:tab pos="6012815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A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A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A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=0, 1, 2, 3, 4, 5, 6, 7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AU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00050" indent="-400050">
                  <a:buAutoNum type="romanLcParenBoth"/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State the name of this type of distribution. (1 mark)</a:t>
                </a:r>
              </a:p>
              <a:p>
                <a:pPr marL="400050" indent="-400050">
                  <a:buAutoNum type="romanLcParenBoth"/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Calculate the expected value and variance of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(3 marks)</a:t>
                </a:r>
                <a:endParaRPr kumimoji="0" lang="en-AU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3" y="741559"/>
                <a:ext cx="11205028" cy="2196755"/>
              </a:xfrm>
              <a:prstGeom prst="rect">
                <a:avLst/>
              </a:prstGeom>
              <a:blipFill>
                <a:blip r:embed="rId2"/>
                <a:stretch>
                  <a:fillRect l="-435" t="-1111" b="-38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4AC5C2-4265-8C5E-C585-08C7C9963093}"/>
              </a:ext>
            </a:extLst>
          </p:cNvPr>
          <p:cNvSpPr txBox="1"/>
          <p:nvPr/>
        </p:nvSpPr>
        <p:spPr>
          <a:xfrm>
            <a:off x="0" y="-6605"/>
            <a:ext cx="6978786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2021 ATAR Calc assumed Q11 (7marks) </a:t>
            </a: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705DBCEC-253C-1797-6EEF-B77C58FD27A2}"/>
              </a:ext>
            </a:extLst>
          </p:cNvPr>
          <p:cNvSpPr txBox="1"/>
          <p:nvPr/>
        </p:nvSpPr>
        <p:spPr>
          <a:xfrm>
            <a:off x="756556" y="3101703"/>
            <a:ext cx="4094843" cy="723900"/>
          </a:xfrm>
          <a:prstGeom prst="rect">
            <a:avLst/>
          </a:prstGeom>
          <a:noFill/>
          <a:ln w="6350">
            <a:solidFill>
              <a:sysClr val="window" lastClr="FFFFFF"/>
            </a:solidFill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</a:pPr>
            <a:r>
              <a:rPr lang="en-AU" dirty="0">
                <a:solidFill>
                  <a:srgbClr val="0033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Discrete </a:t>
            </a:r>
            <a:r>
              <a:rPr lang="en-AU" b="1" dirty="0">
                <a:solidFill>
                  <a:srgbClr val="0033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uniform</a:t>
            </a:r>
            <a:r>
              <a:rPr lang="en-AU" dirty="0">
                <a:solidFill>
                  <a:srgbClr val="0033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distribution</a:t>
            </a:r>
            <a:endParaRPr lang="en-AU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AU" b="1" dirty="0">
                <a:solidFill>
                  <a:srgbClr val="2F559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behaviours</a:t>
            </a:r>
            <a:endParaRPr lang="en-AU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AU" dirty="0">
                <a:solidFill>
                  <a:srgbClr val="0033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AU" dirty="0">
                <a:solidFill>
                  <a:srgbClr val="0033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states uniform distribution</a:t>
            </a:r>
            <a:endParaRPr lang="en-AU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2">
                <a:extLst>
                  <a:ext uri="{FF2B5EF4-FFF2-40B4-BE49-F238E27FC236}">
                    <a16:creationId xmlns:a16="http://schemas.microsoft.com/office/drawing/2014/main" id="{4AF20B51-5D77-E8A5-51A7-B7C92B24F1D8}"/>
                  </a:ext>
                </a:extLst>
              </p:cNvPr>
              <p:cNvSpPr txBox="1"/>
              <p:nvPr/>
            </p:nvSpPr>
            <p:spPr>
              <a:xfrm>
                <a:off x="0" y="3988992"/>
                <a:ext cx="11756572" cy="228600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(0+1+2+3+4+5+6+7)</m:t>
                      </m:r>
                      <m:r>
                        <a:rPr lang="en-AU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=3.5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Var</m:t>
                          </m:r>
                        </m:fName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0−3.5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1−3.5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2−3.5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3−3.5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4−3.5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5−3.5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6−3.5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7−3.5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=5.25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indicates calculation </a:t>
                </a:r>
                <a:endParaRPr lang="en-AU" dirty="0">
                  <a:solidFill>
                    <a:srgbClr val="003366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exact variance</a:t>
                </a:r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6" name="Text Box 12">
                <a:extLst>
                  <a:ext uri="{FF2B5EF4-FFF2-40B4-BE49-F238E27FC236}">
                    <a16:creationId xmlns:a16="http://schemas.microsoft.com/office/drawing/2014/main" id="{4AF20B51-5D77-E8A5-51A7-B7C92B24F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8992"/>
                <a:ext cx="11756572" cy="2286000"/>
              </a:xfrm>
              <a:prstGeom prst="rect">
                <a:avLst/>
              </a:prstGeom>
              <a:blipFill>
                <a:blip r:embed="rId3"/>
                <a:stretch>
                  <a:fillRect l="-1192" b="-20745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80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629" y="556422"/>
                <a:ext cx="12061371" cy="2862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431800" indent="-431800">
                  <a:buAutoNum type="alphaLcParenR"/>
                  <a:tabLst>
                    <a:tab pos="431800" algn="l"/>
                    <a:tab pos="6012815" algn="r"/>
                  </a:tabLst>
                </a:pPr>
                <a:r>
                  <a:rPr lang="en-A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It is known that </a:t>
                </a:r>
                <a14:m>
                  <m:oMath xmlns:m="http://schemas.openxmlformats.org/officeDocument/2006/math">
                    <m:r>
                      <a:rPr lang="en-A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14%</m:t>
                    </m:r>
                  </m:oMath>
                </a14:m>
                <a:r>
                  <a:rPr lang="en-A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of a large number of fire alarms in a complex of buildings are faulty.</a:t>
                </a:r>
                <a:br>
                  <a:rPr lang="en-A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A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If an electrician randomly selects </a:t>
                </a:r>
                <a14:m>
                  <m:oMath xmlns:m="http://schemas.openxmlformats.org/officeDocument/2006/math">
                    <m:r>
                      <a:rPr lang="en-A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en-A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alarms for inspection, determine</a:t>
                </a:r>
                <a:br>
                  <a:rPr lang="en-A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31800" indent="-431800">
                  <a:tabLst>
                    <a:tab pos="431800" algn="l"/>
                    <a:tab pos="6012815" algn="r"/>
                  </a:tabLst>
                </a:pPr>
                <a:r>
                  <a:rPr lang="en-A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AU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AU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AU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	the probability that none of the alarms will be faulty. 						(2 marks)</a:t>
                </a:r>
              </a:p>
              <a:p>
                <a:pPr marL="431800" indent="-431800">
                  <a:buAutoNum type="romanLcParenBoth" startAt="2"/>
                  <a:tabLst>
                    <a:tab pos="431800" algn="l"/>
                    <a:tab pos="6012815" algn="r"/>
                  </a:tabLst>
                </a:pPr>
                <a:r>
                  <a:rPr lang="en-A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 probability that more than two alarms are faulty, given that at least one is faulty.</a:t>
                </a:r>
                <a:r>
                  <a:rPr lang="en-A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		(2 marks)</a:t>
                </a:r>
              </a:p>
              <a:p>
                <a:pPr marL="431800" indent="-431800">
                  <a:buAutoNum type="romanLcParenBoth" startAt="2"/>
                  <a:tabLst>
                    <a:tab pos="431800" algn="l"/>
                    <a:tab pos="6012815" algn="r"/>
                  </a:tabLst>
                </a:pPr>
                <a:r>
                  <a:rPr lang="en-AU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standard deviation of the distribution of the number of faulty alarms. 			(1 mark)</a:t>
                </a:r>
              </a:p>
              <a:p>
                <a:pPr>
                  <a:tabLst>
                    <a:tab pos="431800" algn="l"/>
                    <a:tab pos="6012815" algn="r"/>
                  </a:tabLst>
                </a:pPr>
                <a:endParaRPr lang="en-A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tabLst>
                    <a:tab pos="431800" algn="l"/>
                    <a:tab pos="6012815" algn="r"/>
                  </a:tabLst>
                </a:pPr>
                <a:r>
                  <a:rPr lang="en-A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(b)	In a newer complex that also has a large number of fire alarms, only </a:t>
                </a:r>
                <a14:m>
                  <m:oMath xmlns:m="http://schemas.openxmlformats.org/officeDocument/2006/math">
                    <m:r>
                      <a:rPr lang="en-A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5%</m:t>
                    </m:r>
                  </m:oMath>
                </a14:m>
                <a:r>
                  <a:rPr lang="en-A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are faulty. Determine, with reasoning, the minimum number of alarms that should be inspected so that the probability that at least one of them will be faulty is more than </a:t>
                </a:r>
                <a14:m>
                  <m:oMath xmlns:m="http://schemas.openxmlformats.org/officeDocument/2006/math">
                    <m:r>
                      <a:rPr lang="en-A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95%</m:t>
                    </m:r>
                  </m:oMath>
                </a14:m>
                <a:r>
                  <a:rPr lang="en-A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.		 				         (3 marks)</a:t>
                </a: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629" y="556422"/>
                <a:ext cx="12061371" cy="2862322"/>
              </a:xfrm>
              <a:prstGeom prst="rect">
                <a:avLst/>
              </a:prstGeom>
              <a:blipFill>
                <a:blip r:embed="rId2"/>
                <a:stretch>
                  <a:fillRect l="-404" t="-638" b="-29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4AC5C2-4265-8C5E-C585-08C7C9963093}"/>
              </a:ext>
            </a:extLst>
          </p:cNvPr>
          <p:cNvSpPr txBox="1"/>
          <p:nvPr/>
        </p:nvSpPr>
        <p:spPr>
          <a:xfrm>
            <a:off x="0" y="-6605"/>
            <a:ext cx="707355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2021 ATAR Calc assumed Q15 (8 marks)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4">
                <a:extLst>
                  <a:ext uri="{FF2B5EF4-FFF2-40B4-BE49-F238E27FC236}">
                    <a16:creationId xmlns:a16="http://schemas.microsoft.com/office/drawing/2014/main" id="{F013E7CB-8A04-BAB5-522F-563257ECBE41}"/>
                  </a:ext>
                </a:extLst>
              </p:cNvPr>
              <p:cNvSpPr txBox="1"/>
              <p:nvPr/>
            </p:nvSpPr>
            <p:spPr>
              <a:xfrm>
                <a:off x="210910" y="3604400"/>
                <a:ext cx="6233434" cy="143510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a) 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the number of faulty alarms. Then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(7, 0.14)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=0.3479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defines distribution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states probability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5" name="Text Box 24">
                <a:extLst>
                  <a:ext uri="{FF2B5EF4-FFF2-40B4-BE49-F238E27FC236}">
                    <a16:creationId xmlns:a16="http://schemas.microsoft.com/office/drawing/2014/main" id="{F013E7CB-8A04-BAB5-522F-563257ECB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10" y="3604400"/>
                <a:ext cx="6233434" cy="1435100"/>
              </a:xfrm>
              <a:prstGeom prst="rect">
                <a:avLst/>
              </a:prstGeom>
              <a:blipFill>
                <a:blip r:embed="rId3"/>
                <a:stretch>
                  <a:fillRect l="-2346" t="-5485" b="-11392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5">
                <a:extLst>
                  <a:ext uri="{FF2B5EF4-FFF2-40B4-BE49-F238E27FC236}">
                    <a16:creationId xmlns:a16="http://schemas.microsoft.com/office/drawing/2014/main" id="{F410D046-0C37-6B92-F18B-94253D80EA4D}"/>
                  </a:ext>
                </a:extLst>
              </p:cNvPr>
              <p:cNvSpPr txBox="1"/>
              <p:nvPr/>
            </p:nvSpPr>
            <p:spPr>
              <a:xfrm>
                <a:off x="6883400" y="3589257"/>
                <a:ext cx="5439229" cy="158750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≥3</m:t>
                        </m:r>
                      </m:e>
                    </m:d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=0.0620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≥3|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≥1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0.0620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1−0.3479</m:t>
                          </m:r>
                        </m:den>
                      </m:f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=0.0950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indicates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≥3</m:t>
                        </m:r>
                      </m:e>
                    </m:d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calculates conditional probability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6" name="Text Box 25">
                <a:extLst>
                  <a:ext uri="{FF2B5EF4-FFF2-40B4-BE49-F238E27FC236}">
                    <a16:creationId xmlns:a16="http://schemas.microsoft.com/office/drawing/2014/main" id="{F410D046-0C37-6B92-F18B-94253D80E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0" y="3589257"/>
                <a:ext cx="5439229" cy="1587500"/>
              </a:xfrm>
              <a:prstGeom prst="rect">
                <a:avLst/>
              </a:prstGeom>
              <a:blipFill>
                <a:blip r:embed="rId4"/>
                <a:stretch>
                  <a:fillRect l="-2576" t="-4215" b="-36398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6">
                <a:extLst>
                  <a:ext uri="{FF2B5EF4-FFF2-40B4-BE49-F238E27FC236}">
                    <a16:creationId xmlns:a16="http://schemas.microsoft.com/office/drawing/2014/main" id="{51C504D7-72A2-591D-8F33-794F06D1D394}"/>
                  </a:ext>
                </a:extLst>
              </p:cNvPr>
              <p:cNvSpPr txBox="1"/>
              <p:nvPr/>
            </p:nvSpPr>
            <p:spPr>
              <a:xfrm>
                <a:off x="2964087" y="5565885"/>
                <a:ext cx="3828597" cy="94615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𝑠𝑑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7×0.14×0.86</m:t>
                        </m:r>
                      </m:e>
                    </m:rad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=0.9180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correct value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 Box 26">
                <a:extLst>
                  <a:ext uri="{FF2B5EF4-FFF2-40B4-BE49-F238E27FC236}">
                    <a16:creationId xmlns:a16="http://schemas.microsoft.com/office/drawing/2014/main" id="{51C504D7-72A2-591D-8F33-794F06D1D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087" y="5565885"/>
                <a:ext cx="3828597" cy="946150"/>
              </a:xfrm>
              <a:prstGeom prst="rect">
                <a:avLst/>
              </a:prstGeom>
              <a:blipFill>
                <a:blip r:embed="rId5"/>
                <a:stretch>
                  <a:fillRect l="-3657" t="-4487" b="-40385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4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14" y="814717"/>
                <a:ext cx="12061371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31800" algn="l"/>
                    <a:tab pos="6013450" algn="r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tabLst>
                    <a:tab pos="431800" algn="l"/>
                    <a:tab pos="6012815" algn="r"/>
                  </a:tabLst>
                </a:pPr>
                <a:r>
                  <a:rPr lang="en-A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(b)	In a newer complex that also has a large number of fire alarms, only </a:t>
                </a:r>
                <a14:m>
                  <m:oMath xmlns:m="http://schemas.openxmlformats.org/officeDocument/2006/math">
                    <m:r>
                      <a:rPr lang="en-A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5%</m:t>
                    </m:r>
                  </m:oMath>
                </a14:m>
                <a:r>
                  <a:rPr lang="en-A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are faulty. Determine, with reasoning, the minimum number of alarms that should be inspected so that the probability that at least one of them will be faulty is more than </a:t>
                </a:r>
                <a14:m>
                  <m:oMath xmlns:m="http://schemas.openxmlformats.org/officeDocument/2006/math">
                    <m:r>
                      <a:rPr lang="en-A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95%</m:t>
                    </m:r>
                  </m:oMath>
                </a14:m>
                <a:r>
                  <a:rPr lang="en-A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.		 				         (3 marks)</a:t>
                </a: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0E084BF5-84C9-6DDF-B6BE-9C585756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14" y="814717"/>
                <a:ext cx="12061371" cy="923330"/>
              </a:xfrm>
              <a:prstGeom prst="rect">
                <a:avLst/>
              </a:prstGeom>
              <a:blipFill>
                <a:blip r:embed="rId2"/>
                <a:stretch>
                  <a:fillRect l="-455" t="-3311" b="-99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4AC5C2-4265-8C5E-C585-08C7C9963093}"/>
              </a:ext>
            </a:extLst>
          </p:cNvPr>
          <p:cNvSpPr txBox="1"/>
          <p:nvPr/>
        </p:nvSpPr>
        <p:spPr>
          <a:xfrm>
            <a:off x="0" y="-6605"/>
            <a:ext cx="707355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2021 ATAR Calc assumed Q15 (8 marks)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7">
                <a:extLst>
                  <a:ext uri="{FF2B5EF4-FFF2-40B4-BE49-F238E27FC236}">
                    <a16:creationId xmlns:a16="http://schemas.microsoft.com/office/drawing/2014/main" id="{070928A0-B1A9-AE63-C270-71F2AE0561D8}"/>
                  </a:ext>
                </a:extLst>
              </p:cNvPr>
              <p:cNvSpPr txBox="1"/>
              <p:nvPr/>
            </p:nvSpPr>
            <p:spPr>
              <a:xfrm>
                <a:off x="2251074" y="1974594"/>
                <a:ext cx="7110639" cy="252730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0.05)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≥1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≥0.95⇒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&lt;0.05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0.95</m:t>
                              </m:r>
                            </m:e>
                          </m:d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0.95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&lt;0.05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=59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identifies distribution and required probability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expression for no faulty alarms, in terms of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correct number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sz="1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3" name="Text Box 27">
                <a:extLst>
                  <a:ext uri="{FF2B5EF4-FFF2-40B4-BE49-F238E27FC236}">
                    <a16:creationId xmlns:a16="http://schemas.microsoft.com/office/drawing/2014/main" id="{070928A0-B1A9-AE63-C270-71F2AE05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074" y="1974594"/>
                <a:ext cx="7110639" cy="2527300"/>
              </a:xfrm>
              <a:prstGeom prst="rect">
                <a:avLst/>
              </a:prstGeom>
              <a:blipFill>
                <a:blip r:embed="rId3"/>
                <a:stretch>
                  <a:fillRect l="-1969" b="-46747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23376</TotalTime>
  <Words>2148</Words>
  <Application>Microsoft Office PowerPoint</Application>
  <PresentationFormat>Widescreen</PresentationFormat>
  <Paragraphs>317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FX Draw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667</cp:revision>
  <dcterms:created xsi:type="dcterms:W3CDTF">2020-02-17T13:56:23Z</dcterms:created>
  <dcterms:modified xsi:type="dcterms:W3CDTF">2023-04-02T22:58:08Z</dcterms:modified>
</cp:coreProperties>
</file>