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57" r:id="rId3"/>
    <p:sldId id="258" r:id="rId4"/>
    <p:sldId id="317" r:id="rId5"/>
    <p:sldId id="264" r:id="rId6"/>
    <p:sldId id="318" r:id="rId7"/>
    <p:sldId id="263" r:id="rId8"/>
    <p:sldId id="319" r:id="rId9"/>
    <p:sldId id="320" r:id="rId10"/>
    <p:sldId id="260" r:id="rId11"/>
    <p:sldId id="259" r:id="rId12"/>
    <p:sldId id="261" r:id="rId13"/>
    <p:sldId id="262" r:id="rId14"/>
    <p:sldId id="321" r:id="rId15"/>
    <p:sldId id="322" r:id="rId16"/>
    <p:sldId id="323" r:id="rId17"/>
    <p:sldId id="265" r:id="rId18"/>
    <p:sldId id="324" r:id="rId19"/>
    <p:sldId id="325" r:id="rId20"/>
    <p:sldId id="326" r:id="rId21"/>
    <p:sldId id="327" r:id="rId22"/>
    <p:sldId id="268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254D1-732B-4436-A0DA-2E501C105E30}" v="1085" dt="2023-05-17T02:58:35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9T00:07:15.170" v="1505" actId="20577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9T00:07:15.170" v="1505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B8254D1-732B-4436-A0DA-2E501C105E30}" dt="2023-05-19T00:07:15.170" v="150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1:05:31.4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0 189,'1'1,"-1"0,0 1,0-1,1 0,-1 0,1 0,-1 1,1-1,0 0,-1 0,1 0,0 0,0 0,0 0,0 0,-1-1,1 1,0 0,1 0,-1-1,0 1,0-1,0 1,0-1,0 1,2-1,4 3,0-1,15 2,-22-4,63 6,-41-5,0 1,36 9,-33-5,1-1,-1-2,1 0,0-2,0-1,26-3,-50 3,1 0,-1-1,0 1,0 0,0-1,0 0,0 0,0 1,0-1,0 0,0-1,0 1,-1 0,1 0,0-1,-1 1,1-1,-1 1,0-1,1 0,-1 0,0 1,0-1,0 0,0 0,1-3,-1-2,1 1,-1 0,0-1,-1 1,1-1,-1 1,-2-12,1 14,0-1,-1 1,0-1,0 1,0 0,0 0,-1 0,1 0,-1 0,0 1,0-1,-5-3,-13-19,16 20,1 1,-1 0,0 0,0 0,0 0,-1 1,1 0,-1 0,0 1,0-1,-1 1,1 1,-1-1,-9-2,0 1,-1 1,-1 0,1 1,-29 1,28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6:13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2 130 10136 0 0,'0'0'918'0'0,"0"2"-758"0"0,0 5-146 0 0,-1-3 336 0 0,1 0-1 0 0,0 0 1 0 0,0 0-1 0 0,0 0 0 0 0,1-1 1 0 0,-1 1-1 0 0,1 0 0 0 0,0 0 1 0 0,0 0-1 0 0,2 3 1 0 0,0-3 80 0 0,-1-1-176 0 0,0-1 0 0 0,0 1 0 0 0,0 0 0 0 0,0 0 0 0 0,-1-1 0 0 0,1 1 0 0 0,1 6 0 0 0,32 67 1333 0 0,-31-68-1489 0 0,17 23 7 0 0,-9-13-51 0 0,-9-14-11 0 0,0 0 0 0 0,1 0 0 0 0,-1 0-1 0 0,9 6 1 0 0,-8-7 43 0 0,-1 0-1 0 0,1 0 1 0 0,-1 0 0 0 0,0 0-1 0 0,4 7 1 0 0,-6-8 62 0 0,0-3-113 0 0,0 1-1 0 0,0 0 0 0 0,-1-1 1 0 0,1 1-1 0 0,0 0 1 0 0,0-1-1 0 0,0 1 1 0 0,-1-1-1 0 0,1 1 1 0 0,0-1-1 0 0,-1 0 1 0 0,1 1-1 0 0,0-1 0 0 0,-1 0 1 0 0,1 1-1 0 0,-1-1 1 0 0,1-1-1 0 0,10-16 339 0 0,-4-2-202 0 0,0 0 1 0 0,-2 0-1 0 0,0 0 0 0 0,3-40 0 0 0,-1 12 53 0 0,2-42 32 0 0,-3 26-1765 0 0,-1 32-6037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2:43.07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46 10592 0 0,'4'4'1691'0'0,"-4"-5"-1662"0"0,10-6 1305 0 0,1-1-83 0 0,-2 4-807 0 0,0-1 0 0 0,1 2 0 0 0,0-1 1 0 0,0 1-1 0 0,0 1 0 0 0,14-3 0 0 0,3 2 252 0 0,49-1 0 0 0,-56 4-421 0 0,0 2 0 0 0,0 0 1 0 0,-1 2-1 0 0,1 0 1 0 0,33 12-1 0 0,14 9 171 0 0,163 51 675 0 0,-104-49-344 0 0,0-5 1 0 0,172 6 0 0 0,285-9 375 0 0,75 14-34 0 0,-489-20-758 0 0,183 22-346 0 0,-21-1-194 0 0,205 15 417 0 0,-480-43-288 0 0,26 4-23 0 0,100 25 0 0 0,-71-4-2741 0 0,-82-20-3298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2:44.4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229 517 18743 0 0,'0'-1'915'0'0,"1"-3"-840"0"0,-1 1 0 0 0,1 0-1 0 0,-1 0 1 0 0,1-1 0 0 0,0 1 0 0 0,0 0-1 0 0,1 0 1 0 0,-1 0 0 0 0,1 0 0 0 0,-1 0-1 0 0,1 1 1 0 0,0-1 0 0 0,0 0 0 0 0,0 1-1 0 0,0-1 1 0 0,5-3 0 0 0,5-4-77 0 0,0 1 0 0 0,19-11 0 0 0,-22 14 126 0 0,28-14 5 0 0,0 1 1 0 0,73-24-1 0 0,-66 26-117 0 0,88-26-12 0 0,156-31 0 0 0,-269 69 0 0 0,123-21 0 0 0,-48 9 0 0 0,749-116 1796 0 0,-454 115-449 0 0,-329 17-1211 0 0,244 11 666 0 0,-220-5-555 0 0,125 13 180 0 0,-155-13-342 0 0,103 21-1 0 0,-112-18-80 0 0,59 17-4 0 0,-70-16 0 0 0,0 2-46 0 0,1 1-1 0 0,51 26 0 0 0,-84-37-171 0 0,-33 7-552 0 0,5-5 719 0 0,-34 2-138 0 0,-13-4 126 0 0,-87-3-66 0 0,35 4 128 0 0,69 0 13 0 0,-200 23 38 0 0,228-22-47 0 0,-480 62 149 0 0,-96 25-240 0 0,246-14 304 0 0,290-64 42 0 0,48-9-127 0 0,1 0-1 0 0,0 1 1 0 0,1 1-1 0 0,-21 8 1 0 0,33-10-122 0 0,5-3-178 0 0,16 9-327 0 0,1-2 411 0 0,1 0 1 0 0,30 8-1 0 0,-21-7 76 0 0,-9-4-13 0 0,0 0-1 0 0,17 1 0 0 0,6 2-10 0 0,211 26-28 0 0,-208-29 55 0 0,348 14 75 0 0,-250-15 266 0 0,-80-1-61 0 0,98-2 331 0 0,-54-3-397 0 0,41-5 165 0 0,-130 7-273 0 0,29 3-1 0 0,-3-2 22 0 0,-65 3-121 0 0,0 0 0 0 0,-28-1 0 0 0,-3 0 0 0 0,-280 4 438 0 0,134-6-132 0 0,-588 38 270 0 0,379 7-565 0 0,73-3 42 0 0,177-23-53 0 0,-96 7 192 0 0,231-25-138 0 0,-30-3-1 0 0,7 1-16 0 0,41 1-13 0 0,0-1 0 0 0,0 1 0 0 0,-1-1-1 0 0,1 0 1 0 0,0 0 0 0 0,1-1 0 0 0,-12-4 0 0 0,15 5 93 0 0,18-4-276 0 0,0-1 110 0 0,32-1 17 0 0,81-2-1 0 0,51 11-60 0 0,-93 0 58 0 0,171 11 22 0 0,-98-3 15 0 0,195 25-2 0 0,-147-9 0 0 0,54 9 0 0 0,487 67-225 0 0,-536-91-80 0 0,-171-12-622 0 0,-1-2-1 0 0,0-2 1 0 0,43-11-1 0 0,-21-2-7999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 16064 0 0,'-10'0'737'0'0,"8"0"-15"0"0,-3-5-438 0 0,1 4 1496 0 0,-11 11 748 0 0,15-10-2475 0 0,-1 0-1 0 0,1 1 0 0 0,-1-1 0 0 0,1 1 0 0 0,-1-1 1 0 0,1 1-1 0 0,-1-1 0 0 0,1 1 0 0 0,0 0 0 0 0,-1-1 1 0 0,1 1-1 0 0,0-1 0 0 0,0 1 0 0 0,-1 0 0 0 0,1-1 1 0 0,0 1-1 0 0,0 0 0 0 0,0-1 0 0 0,0 1 1 0 0,-1 1-1 0 0,1 17 582 0 0,0-1-282 0 0,-1-8-177 0 0,1 0 0 0 0,-1 1 0 0 0,3 12-1 0 0,-1 9 88 0 0,5 109 361 0 0,-2 287-1246 0 0,-4-426 421 0 0,0 0 0 0 0,0 0 0 0 0,0 0 0 0 0,1 0 0 0 0,-1 1 0 0 0,1-1 0 0 0,-1 0 0 0 0,2 2 0 0 0,-2-4 158 0 0,1 3-1663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54 7832 0 0,'0'0'2298'0'0,"-1"3"-652"0"0,-8 17 1597 0 0,6-15-2705 0 0,1-1 0 0 0,0 0-1 0 0,0 1 1 0 0,0 0 0 0 0,-1 5 0 0 0,2 5-154 0 0,0 0 1 0 0,0 0-1 0 0,1 1 0 0 0,1-1 0 0 0,6 30 0 0 0,-5-37-367 0 0,1 1 0 0 0,0-1 0 0 0,0 1-1 0 0,1-1 1 0 0,0 0 0 0 0,1 0 0 0 0,-1-1-1 0 0,2 1 1 0 0,-1-1 0 0 0,1 0 0 0 0,0 0 0 0 0,0-1-1 0 0,8 7 1 0 0,-12-12-6 0 0,0 0 1 0 0,0 0-1 0 0,0 1 1 0 0,0-1-1 0 0,0 0 0 0 0,0-1 1 0 0,0 1-1 0 0,0 0 1 0 0,1-1-1 0 0,-1 1 0 0 0,0-1 1 0 0,0 1-1 0 0,0-1 1 0 0,1 0-1 0 0,-1 0 0 0 0,0 0 1 0 0,1 0-1 0 0,2-1 1 0 0,-1-1 30 0 0,0 1 1 0 0,-1 0 0 0 0,1-1 0 0 0,-1 0 0 0 0,1 0-1 0 0,-1 0 1 0 0,0 0 0 0 0,0-1 0 0 0,0 1 0 0 0,3-4-1 0 0,3-3 121 0 0,-2 0-1 0 0,1-1 0 0 0,-1 0 0 0 0,-1 0 0 0 0,11-21 0 0 0,22-65 673 0 0,-38 92-785 0 0,0-1 1 0 0,0 1-1 0 0,0 0 1 0 0,-1-1 0 0 0,0 1-1 0 0,0 0 1 0 0,0-1 0 0 0,0 1-1 0 0,-1 0 1 0 0,0-6-1 0 0,-3-2 71 0 0,1-1-1 0 0,-7-13 0 0 0,8 23-107 0 0,0-1-1 0 0,0 1 1 0 0,0 0 0 0 0,0 0 0 0 0,-1 0-1 0 0,1 0 1 0 0,-1 0 0 0 0,0 0 0 0 0,0 1-1 0 0,0-1 1 0 0,0 1 0 0 0,-1 0-1 0 0,1 0 1 0 0,0 0 0 0 0,-1 0 0 0 0,0 0-1 0 0,1 1 1 0 0,-1 0 0 0 0,-5-2 0 0 0,6 3-19 0 0,1 0 1 0 0,0 0-1 0 0,-1 0 1 0 0,1 0 0 0 0,-1 1-1 0 0,1-1 1 0 0,0 0-1 0 0,0 1 1 0 0,-1 0 0 0 0,1-1-1 0 0,0 1 1 0 0,0 0-1 0 0,-3 2 1 0 0,1-1-46 0 0,0 0-1 0 0,0 1 1 0 0,1-1-1 0 0,-1 1 1 0 0,-5 5 0 0 0,5-3-196 0 0,-1 0 0 0 0,2 0 0 0 0,-1 1 0 0 0,1-1 0 0 0,-1 1 0 0 0,1 0 0 0 0,1 0-1 0 0,-1 0 1 0 0,1 0 0 0 0,0 0 0 0 0,1 0 0 0 0,-1 0 0 0 0,1 1 0 0 0,0 11 0 0 0,1-4-741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41 6448 0 0,'0'0'498'0'0,"-1"-15"4184"0"0,0 13-4246 0 0,0 1 1 0 0,0 0 0 0 0,0 0 0 0 0,0 0 0 0 0,0-1 0 0 0,-1 1 0 0 0,1 0-1 0 0,0 0 1 0 0,-1 0 0 0 0,1 1 0 0 0,0-1 0 0 0,-1 0 0 0 0,1 0-1 0 0,-3 0 1 0 0,1 0-30 0 0,0 0 0 0 0,0 1-1 0 0,0-1 1 0 0,0 1 0 0 0,-1 0 0 0 0,1 0-1 0 0,-4 0 1 0 0,3 1-250 0 0,-1-1-1 0 0,1 1 1 0 0,0 0 0 0 0,-1 1-1 0 0,1-1 1 0 0,0 1 0 0 0,0-1-1 0 0,0 1 1 0 0,0 0 0 0 0,0 1-1 0 0,-4 2 1 0 0,2 0-135 0 0,0 0 1 0 0,0 1-1 0 0,0 0 0 0 0,0 0 1 0 0,1 0-1 0 0,0 1 1 0 0,0-1-1 0 0,-4 10 0 0 0,-2 7-15 0 0,-11 26 0 0 0,20-44-15 0 0,1 0 0 0 0,0-1-1 0 0,0 1 1 0 0,0 0-1 0 0,0 0 1 0 0,1 0 0 0 0,-1 0-1 0 0,2 6 1 0 0,0 2-30 0 0,1 0 0 0 0,1 0 0 0 0,0 0-1 0 0,9 23 1 0 0,-11-32 10 0 0,1 0 0 0 0,-1-1 0 0 0,1 0 0 0 0,0 1 0 0 0,0-1 0 0 0,1 0 0 0 0,-1 0 0 0 0,1 0 0 0 0,-1 0 0 0 0,1 0 0 0 0,0-1 0 0 0,0 1 0 0 0,0-1 0 0 0,1 0 0 0 0,-1 0 0 0 0,0 0 0 0 0,1 0 0 0 0,-1-1 0 0 0,1 1 0 0 0,0-1 0 0 0,4 1 0 0 0,-4-1-2 0 0,1 0-1 0 0,-1-1 1 0 0,1 0-1 0 0,-1 1 0 0 0,1-2 1 0 0,-1 1-1 0 0,1 0 1 0 0,0-1-1 0 0,-1 0 0 0 0,1 0 1 0 0,-1 0-1 0 0,0-1 1 0 0,1 1-1 0 0,-1-1 0 0 0,0 0 1 0 0,6-4-1 0 0,4-4 16 0 0,-10 7 15 0 0,1 0 0 0 0,-1 0 0 0 0,0 0-1 0 0,0 0 1 0 0,0-1 0 0 0,4-6 0 0 0,9-13-2 0 0,17-30-1 0 0,-29 43 12 0 0,-1 0 1 0 0,1 1-1 0 0,-2-2 0 0 0,1 1 1 0 0,-2 0-1 0 0,4-18 0 0 0,-4 16 18 0 0,-1 0 0 0 0,0 0 0 0 0,-1 0 0 0 0,0 0 0 0 0,-2-13 0 0 0,-4-21 47 0 0,5 38-63 0 0,3 35-53 0 0,1 0 1 0 0,1 0-1 0 0,2 0 1 0 0,11 35-1 0 0,-6-24 65 0 0,8 48-1 0 0,-13-41-23 0 0,9 81-78 0 0,-12-99 106 0 0,9 40 0 0 0,-7-44-17 0 0,-1 0 0 0 0,2 41 0 0 0,-6-53 67 0 0,0 1 1 0 0,-1-1-1 0 0,-3 17 0 0 0,3-25-42 0 0,1-1 0 0 0,-1 1 0 0 0,0-1 0 0 0,0 1 0 0 0,0-1 0 0 0,0 1 0 0 0,0-1 0 0 0,-1 1 0 0 0,1-1 0 0 0,-1 0 0 0 0,1 0 0 0 0,-1 0 0 0 0,0 0 0 0 0,0 0 0 0 0,0 0 0 0 0,0 0 0 0 0,0-1 0 0 0,0 1 0 0 0,0-1 0 0 0,-1 1 0 0 0,-2 0 0 0 0,-1 0 22 0 0,0 0 0 0 0,0-1 1 0 0,0 0-1 0 0,0 0 0 0 0,0-1 0 0 0,0 0 0 0 0,0 0 1 0 0,0 0-1 0 0,-9-2 0 0 0,0-1-11 0 0,-1-1 0 0 0,-22-8-1 0 0,33 10-113 0 0,0 0 0 0 0,1-1-1 0 0,-1 1 1 0 0,1-1-1 0 0,-1 0 1 0 0,1 0 0 0 0,0-1-1 0 0,0 1 1 0 0,0-1 0 0 0,1 0-1 0 0,-1 0 1 0 0,-5-8-1 0 0,6 7-482 0 0,0 0 0 0 0,1 0 0 0 0,-1-1 0 0 0,1 1 0 0 0,0-1 0 0 0,1 0 0 0 0,-2-5 0 0 0,2-3-6399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7368 0 0,'0'0'2657'0'0,"4"0"-558"0"0,4 0-1028 0 0,0-1 0 0 0,1 0 1 0 0,-1 0-1 0 0,0 0 0 0 0,12-4 0 0 0,-17 3-848 0 0,1 2-1 0 0,-1-1 0 0 0,0 0 0 0 0,1 1 0 0 0,-1-1 0 0 0,1 1 0 0 0,5 0 0 0 0,-6 1-103 0 0,-1-1-1 0 0,1 0 1 0 0,0 0-1 0 0,0-1 1 0 0,0 1 0 0 0,-1-1-1 0 0,6-1 1 0 0,-7 2 1075 0 0,17-6-753 0 0,-9 2-318 0 0,-3 2-14 0 0,-1 0 62 0 0,-1 1 0 0 0,1 0 0 0 0,-1 0 0 0 0,8-1 0 0 0,0 5-267 0 0,-9-2 51 0 0,-2 0 68 0 0,0 1 0 0 0,0 0 0 0 0,1-1-1 0 0,-1 1 1 0 0,1-1 0 0 0,-1 0 0 0 0,1 1 0 0 0,-1-1 0 0 0,3 1 0 0 0,1 2 11 0 0,-2-1-27 0 0,-2-3-8 0 0,0 1 1 0 0,1 0-1 0 0,-1 0 1 0 0,0 0-1 0 0,0-1 1 0 0,0 1-1 0 0,0 0 1 0 0,-1 1-1 0 0,1-1 1 0 0,0 0-1 0 0,0 0 1 0 0,-1 0-1 0 0,1 0 1 0 0,0 1-1 0 0,-1-1 1 0 0,1 3-1 0 0,-1 3-35 0 0,-1-6 34 0 0,1-1 0 0 0,0 1-1 0 0,0 0 1 0 0,0 0 0 0 0,0 0 0 0 0,0 0 0 0 0,0 0 0 0 0,0 0-1 0 0,0 0 1 0 0,0 0 0 0 0,1 0 0 0 0,-1 0 0 0 0,0 0-1 0 0,1 0 1 0 0,-1-1 0 0 0,0 1 0 0 0,1 0 0 0 0,-1 0-1 0 0,2 1 1 0 0,3 6 2 0 0,1-1 0 0 0,0 1 0 0 0,6 12 0 0 0,-11-17 0 0 0,1 0 0 0 0,-1 1 0 0 0,0-1 0 0 0,0 0 0 0 0,0 1 0 0 0,-1-1 0 0 0,1 0 0 0 0,-1 1 0 0 0,0-1 0 0 0,0 6 0 0 0,-2 6-40 0 0,-1 0-1 0 0,-1-1 0 0 0,-10 27 1 0 0,14-39 22 0 0,-1 1-13 0 0,0 0 0 0 0,1-1 0 0 0,-1 1 0 0 0,1 0 0 0 0,0 0 0 0 0,0 0 0 0 0,0 5 0 0 0,1-6-9 0 0,-1 0 0 0 0,0 0 0 0 0,0-1 1 0 0,0 1-1 0 0,0 0 0 0 0,0 0 0 0 0,0 0 0 0 0,-1 0 1 0 0,1 0-1 0 0,-1 0 0 0 0,1 0 0 0 0,-1 0 1 0 0,0-1-1 0 0,-1 3 0 0 0,-7 7-892 0 0,8-9 697 0 0,-1-1 1 0 0,1 1 0 0 0,0-1 0 0 0,-1 1 0 0 0,1 0 0 0 0,0 0 0 0 0,0-1 0 0 0,0 1 0 0 0,-1 4 0 0 0,2-5 72 0 0,0 0 1 0 0,0 0 0 0 0,0 0-1 0 0,0 0 1 0 0,0 0-1 0 0,0 0 1 0 0,1 0 0 0 0,-1 0-1 0 0,0 0 1 0 0,0 0-1 0 0,2 2 1 0 0,-2-3 156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13560 0 0,'0'0'621'0'0,"3"0"-12"0"0,0-1-354 0 0,1 0-1 0 0,-1 0 1 0 0,1 0-1 0 0,-1 0 1 0 0,1-1-1 0 0,-1 1 0 0 0,0-1 1 0 0,5-3-1 0 0,6-3 1368 0 0,8 1-113 0 0,7-3-95 0 0,28-14 0 0 0,-50 20-1359 0 0,1 1 0 0 0,0 1-1 0 0,12-3 1 0 0,-12 3-505 0 0,0 0 0 0 0,0 0 0 0 0,-1-1 1 0 0,13-5-1 0 0,-5 0-7111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147 190 7832 0 0,'0'0'24'0'0,"1"0"0"0"0,-1-1 1 0 0,1 1-1 0 0,-1 0 0 0 0,1 0 1 0 0,-1 0-1 0 0,0-1 1 0 0,1 1-1 0 0,-1 0 0 0 0,0 0 1 0 0,1-1-1 0 0,-1 1 0 0 0,0 0 1 0 0,1-1-1 0 0,-1 1 0 0 0,0 0 1 0 0,0-1-1 0 0,1 1 0 0 0,-1 0 1 0 0,0-1-1 0 0,0 1 0 0 0,1-1 1 0 0,-1 1-1 0 0,0 0 0 0 0,0-1 1 0 0,0 1-1 0 0,0-1 0 0 0,0 1 1 0 0,0-1-1 0 0,0 1 0 0 0,0-1 1 0 0,-6-13 12 0 0,-1-1 335 0 0,6 10 391 0 0,0 0 0 0 0,0 0 0 0 0,0 0 0 0 0,-1 0 0 0 0,0 0 0 0 0,0 1 0 0 0,0-1 0 0 0,0 1 0 0 0,-1-1 0 0 0,0 1 0 0 0,0 0 0 0 0,0 0 0 0 0,-6-5 0 0 0,-6-8 1126 0 0,14 14-1760 0 0,-1 1 0 0 0,1 0 0 0 0,-1 0 1 0 0,0 0-1 0 0,0 0 0 0 0,0 1 0 0 0,-3-3 1 0 0,4 3-91 0 0,0 0 1 0 0,0 0-1 0 0,-1 0 1 0 0,1 1-1 0 0,0-1 1 0 0,-1 0-1 0 0,1 1 1 0 0,0-1-1 0 0,-1 1 1 0 0,1-1-1 0 0,-1 1 1 0 0,1 0-1 0 0,-1 0 1 0 0,1 0-1 0 0,-1 0 1 0 0,1 0-1 0 0,-1 0 1 0 0,1 0-1 0 0,0 0 1 0 0,-1 0-1 0 0,1 1 1 0 0,-1-1-1 0 0,-2 2 1 0 0,-7 2 138 0 0,9-4-164 0 0,1 1-1 0 0,-1-1 0 0 0,1 1 1 0 0,-1 0-1 0 0,1-1 0 0 0,-1 1 1 0 0,1 0-1 0 0,0 0 0 0 0,0 0 1 0 0,-1 0-1 0 0,1 0 0 0 0,0 0 1 0 0,0 0-1 0 0,0 0 0 0 0,0 1 1 0 0,0-1-1 0 0,-1 3 0 0 0,1-3-42 0 0,1 1-1 0 0,-1 0 1 0 0,1-1 0 0 0,-1 1-1 0 0,1 0 1 0 0,0 0-1 0 0,-1 0 1 0 0,1 0 0 0 0,0-1-1 0 0,1 1 1 0 0,-1 0-1 0 0,0 0 1 0 0,0 0-1 0 0,1 0 1 0 0,-1-1 0 0 0,1 1-1 0 0,1 3 1 0 0,2 19-218 0 0,-3-21 236 0 0,-1 1 0 0 0,0 0 0 0 0,1 0 0 0 0,0-1 0 0 0,0 1 0 0 0,0-1 0 0 0,0 1 0 0 0,1-1 0 0 0,-1 1 0 0 0,1-1 0 0 0,3 5 0 0 0,2 2 21 0 0,1 0 0 0 0,9 9 0 0 0,-10-11-12 0 0,20 22 82 0 0,-25-28-80 0 0,-1 0 0 0 0,1 0 0 0 0,-1 0 0 0 0,1-1 0 0 0,0 1 0 0 0,0-1 0 0 0,4 3 0 0 0,-4-3 0 0 0,-1 0 0 0 0,1 0 0 0 0,0 1 0 0 0,0-1 0 0 0,-1 1 0 0 0,1-1 0 0 0,2 4 0 0 0,-2-2 0 0 0,1 0 0 0 0,-1 1 0 0 0,1-1 0 0 0,0-1 0 0 0,0 1 0 0 0,0 0 0 0 0,0-1 0 0 0,0 0 0 0 0,6 4 0 0 0,-7-5 0 0 0,5 5-46 0 0,-1-1 0 0 0,0 1-1 0 0,0 1 1 0 0,-1-1 0 0 0,0 1 0 0 0,7 11-1 0 0,-11-14-9 0 0,1-1-1 0 0,-1 2 0 0 0,0-1 1 0 0,0 0-1 0 0,0 0 0 0 0,-1 0 1 0 0,1 0-1 0 0,-1 0 0 0 0,0 1 1 0 0,0-1-1 0 0,-1 0 0 0 0,1 0 1 0 0,-1 0-1 0 0,0 0 0 0 0,0 1 1 0 0,0-1-1 0 0,-3 6 0 0 0,-1-4-64 0 0,1 0 1 0 0,-1 0-1 0 0,0-1 0 0 0,0 0 0 0 0,0 0 0 0 0,-1 0 0 0 0,0 0 0 0 0,-6 3 0 0 0,-22 19-700 0 0,5-6-306 0 0,28-21 1114 0 0,0 1 0 0 0,0-1 0 0 0,0 0-1 0 0,0 0 1 0 0,-1 0 0 0 0,1 0 0 0 0,0 0-1 0 0,0 0 1 0 0,0 0 0 0 0,-1 0-1 0 0,1 0 1 0 0,0-1 0 0 0,0 1 0 0 0,0 0-1 0 0,0-1 1 0 0,0 1 0 0 0,-1-1 0 0 0,1 1-1 0 0,0-1 1 0 0,0 0 0 0 0,-1 0-1 0 0,2 0 12 0 0,0 1-1 0 0,-1-1 0 0 0,1 1 0 0 0,-1-1 0 0 0,1 1 1 0 0,0-1-1 0 0,0 1 0 0 0,-1-1 0 0 0,1 1 1 0 0,0-1-1 0 0,0 1 0 0 0,0-1 0 0 0,0 0 0 0 0,-1 1 1 0 0,1-1-1 0 0,0 1 0 0 0,0-1 0 0 0,0 0 0 0 0,0 1 1 0 0,1-1-1 0 0,-1 1 0 0 0,0-1 0 0 0,0 0 0 0 0,0 1 1 0 0,1-1-1 0 0,-1-11 3 0 0,0 10 17 0 0,0-1-1 0 0,-1 1 0 0 0,1-1 1 0 0,0 1-1 0 0,0-1 0 0 0,0 1 0 0 0,0-1 1 0 0,1 1-1 0 0,-1-1 0 0 0,1 1 0 0 0,-1-1 1 0 0,1 1-1 0 0,0-1 0 0 0,2-3 0 0 0,-1 1 78 0 0,0-1 0 0 0,0 1 0 0 0,-1-1-1 0 0,2-10 1 0 0,-3 11-3 0 0,1-1 0 0 0,0 1 0 0 0,0 0 0 0 0,1 0 1 0 0,-1-1-1 0 0,1 1 0 0 0,3-5 0 0 0,2 1 152 0 0,-1 0 1 0 0,2 0 0 0 0,14-14-1 0 0,-14 16-28 0 0,-1-1 0 0 0,0 1-1 0 0,0-1 1 0 0,10-16 0 0 0,-14 18-142 0 0,1 1-1 0 0,0 0 1 0 0,0-1 0 0 0,1 1 0 0 0,-1 1 0 0 0,1-1 0 0 0,0 1 0 0 0,1 0 0 0 0,-1 0 0 0 0,1 0-1 0 0,-1 1 1 0 0,1-1 0 0 0,9-2 0 0 0,-5 1 102 0 0,0 0-1 0 0,0-1 1 0 0,9-8-1 0 0,-14 10-89 0 0,-1 1 0 0 0,1 0 0 0 0,0 0-1 0 0,0 0 1 0 0,0 1 0 0 0,0-1 0 0 0,1 1-1 0 0,-1 1 1 0 0,10-3 0 0 0,-2 2-42 0 0,1 1-1 0 0,21 0 1 0 0,-29 1-16 0 0,-10 23 101 0 0,4-5-89 0 0,-1-1 0 0 0,-5 29 0 0 0,5-40-38 0 0,1 0 0 0 0,-1 0 0 0 0,2 1 0 0 0,-1-1 0 0 0,1 0-1 0 0,0 0 1 0 0,0 1 0 0 0,3 6 0 0 0,-2-5-36 0 0,0 1 1 0 0,-1-1-1 0 0,1 13 1 0 0,-2-17 8 0 0,0 0 1 0 0,1 0 0 0 0,0-1-1 0 0,-1 1 1 0 0,1 0 0 0 0,0 0-1 0 0,1 0 1 0 0,-1-1 0 0 0,4 7-1 0 0,2 0-182 0 0,13 18-1 0 0,-13-20 98 0 0,-2-2 34 0 0,0-1 1 0 0,1 1-1 0 0,0-2 0 0 0,0 1 0 0 0,1 0 0 0 0,-1-1 1 0 0,1-1-1 0 0,0 1 0 0 0,15 5 0 0 0,-18-8 61 0 0,1 0 0 0 0,-1 0 0 0 0,1-1 0 0 0,-1 1-1 0 0,10-1 1 0 0,-7 0-1 0 0,-6 0 14 0 0,0 0 0 0 0,0-1 1 0 0,0 1-1 0 0,-1 0 0 0 0,1 0 0 0 0,0-1 1 0 0,0 1-1 0 0,0 0 0 0 0,-1-1 1 0 0,1 1-1 0 0,0-1 0 0 0,0 1 1 0 0,-1-1-1 0 0,1 0 0 0 0,0 1 0 0 0,0-2 1 0 0,2 0 5 0 0,1-1 17 0 0,-1 1-3 0 0,0-1 1 0 0,0 1-1 0 0,0 0 1 0 0,0-1-1 0 0,0 0 1 0 0,-1 0-1 0 0,1 1 1 0 0,-1-2-1 0 0,0 1 0 0 0,0 0 1 0 0,2-4-1 0 0,2-5 122 0 0,1 1-1 0 0,8-12 1 0 0,-8 14-27 0 0,0 0 1 0 0,-1-1-1 0 0,-1 0 0 0 0,7-15 1 0 0,-7 9 45 0 0,-1 0 0 0 0,0-1 1 0 0,-1 1-1 0 0,-1-1 1 0 0,-1 1-1 0 0,0-1 1 0 0,-1 0-1 0 0,0 1 0 0 0,-2-1 1 0 0,-5-26-1 0 0,5 36-113 0 0,-1 0-1 0 0,1 1 0 0 0,-1-1 1 0 0,0 1-1 0 0,-1 0 1 0 0,0 0-1 0 0,0 0 1 0 0,0 1-1 0 0,-5-6 0 0 0,1 3-5 0 0,0 0-1 0 0,0 1 0 0 0,-1 0 1 0 0,-19-12-1 0 0,-20-1-42 0 0,43 18-75 0 0,0 1 0 0 0,0-1-1 0 0,0 1 1 0 0,-1 0 0 0 0,1 0 0 0 0,0 1-1 0 0,0 0 1 0 0,-1 0 0 0 0,1 0 0 0 0,0 1-1 0 0,-1-1 1 0 0,1 1 0 0 0,0 0-1 0 0,0 1 1 0 0,0-1 0 0 0,0 1 0 0 0,0 0-1 0 0,0 0 1 0 0,-4 4 0 0 0,6-4-190 0 0,1 0-1 0 0,-1 1 1 0 0,1-1 0 0 0,0 1 0 0 0,0-1-1 0 0,-2 6 1 0 0,0-3-422 0 0,-7 13-1564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18863 0 0,'0'0'1888'0'0,"3"0"-1729"0"0,72-4 932 0 0,-20-1 319 0 0,-14 3-1062 0 0,-23 1-294 0 0,1 1-1 0 0,20 2 0 0 0,-11-4-938 0 0,-22 2 352 0 0,5-1-1057 0 0</inkml:trace>
  <inkml:trace contextRef="#ctx0" brushRef="#br0" timeOffset="1">93 246 18687 0 0,'0'0'1875'0'0,"3"0"-1719"0"0,4 2 23 0 0,0-1-1 0 0,1-1 1 0 0,-1 1-1 0 0,0-1 1 0 0,11-1 0 0 0,43-8 2818 0 0,-21 2-2122 0 0,17 0-862 0 0,-36 4-233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6T01:05:33.7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17 215,'-1'-50,"2"-54,6 70,-7 32,1 1,-1-1,1 0,0 0,-1 0,1 1,0-1,0 0,1 1,-1-1,0 1,0 0,1-1,2-1,-4 3,0 0,0 0,0 0,1 0,-1 0,0-1,0 1,0 0,1 0,-1 0,0 0,0 1,0-1,1 0,-1 0,0 0,0 0,0 0,0 0,1 0,-1 0,0 0,0 0,0 0,0 1,0-1,1 0,-1 0,0 0,0 0,0 0,0 1,0-1,0 0,0 0,0 0,1 0,-1 1,0-1,0 0,0 0,0 0,0 1,0-1,0 0,0 0,0 0,0 1,0-1,0 0,0 0,0 0,-1 0,1 1,-1 13,1-13,-6 38,4-21,-1 0,-1 0,0 0,-11 25,7-17,6-14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11520 0 0,'0'0'1962'0'0,"0"2"-1168"0"0,6 69 1792 0 0,-1 59-1259 0 0,-4-103-1181 0 0,14 114 302 0 0,-11-107-603 0 0,16 64 0 0 0,-13-81-1023 0 0,3-4-365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12528 0 0,'0'0'1133'0'0,"1"2"-936"0"0,2 6 201 0 0,-1 1 1 0 0,-1-1-1 0 0,1 9 0 0 0,-1-8 45 0 0,1-1 0 0 0,-1 1-1 0 0,1-1 1 0 0,3 9 0 0 0,6 11 454 0 0,-9-20-701 0 0,1-1-1 0 0,0 1 1 0 0,0-1 0 0 0,1 0-1 0 0,0 0 1 0 0,0 0-1 0 0,0 0 1 0 0,1-1 0 0 0,0 0-1 0 0,10 10 1 0 0,-8-11-77 0 0,0 0 0 0 0,16 8 1 0 0,-16-9-57 0 0,-5-3-18 0 0,0 0 0 0 0,1 0 0 0 0,-1 0 0 0 0,0 0-1 0 0,0 0 1 0 0,0 0 0 0 0,1-1 0 0 0,-1 1 0 0 0,0-1-1 0 0,1 0 1 0 0,-1 0 0 0 0,0 0 0 0 0,1 0 0 0 0,2 0-1 0 0,-1-1 28 0 0,0 1 0 0 0,0-1 0 0 0,0 0-1 0 0,0 0 1 0 0,0-1 0 0 0,0 1 0 0 0,0-1-1 0 0,0 1 1 0 0,-1-1 0 0 0,1-1 0 0 0,-1 1-1 0 0,1 0 1 0 0,-1-1 0 0 0,0 0 0 0 0,0 1 0 0 0,4-6-1 0 0,10-13 294 0 0,-13 16-254 0 0,0 1 1 0 0,0-1 0 0 0,0 0 0 0 0,5-11 0 0 0,-7 11-88 0 0,1 0 1 0 0,-2 0-1 0 0,1 0 0 0 0,-1 0 0 0 0,1-1 0 0 0,-1 1 0 0 0,-1-1 1 0 0,1 1-1 0 0,-1-1 0 0 0,0 1 0 0 0,0-1 0 0 0,-1 1 0 0 0,1-1 1 0 0,-1 1-1 0 0,0 0 0 0 0,-1-1 0 0 0,0 1 0 0 0,1 0 0 0 0,-2 0 1 0 0,1 0-1 0 0,0 0 0 0 0,-1 0 0 0 0,0 0 0 0 0,0 1 0 0 0,-1 0 1 0 0,1-1-1 0 0,-1 1 0 0 0,0 0 0 0 0,0 1 0 0 0,0-1 0 0 0,-5-2 1 0 0,6 3-63 0 0,-1 1 0 0 0,1 0 1 0 0,-1 0-1 0 0,0 0 1 0 0,0 0-1 0 0,0 1 0 0 0,0-1 1 0 0,0 1-1 0 0,0 0 1 0 0,0 0-1 0 0,0 1 0 0 0,0-1 1 0 0,-1 1-1 0 0,1 0 1 0 0,0 0-1 0 0,0 0 0 0 0,-1 1 1 0 0,1 0-1 0 0,-7 1 1 0 0,7 0-163 0 0,0 0 1 0 0,-1 0-1 0 0,1 0 1 0 0,0 0 0 0 0,0 1-1 0 0,-4 3 1 0 0,6-5-100 0 0,1 1-1 0 0,-1-1 1 0 0,1 1-1 0 0,0-1 1 0 0,0 1 0 0 0,0 0-1 0 0,0-1 1 0 0,0 1 0 0 0,0 0-1 0 0,0 0 1 0 0,0 0-1 0 0,1 0 1 0 0,-1 0 0 0 0,1-1-1 0 0,-1 1 1 0 0,1 0 0 0 0,0 1-1 0 0,0 1 1 0 0,0 9-6054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16 101 3680 0 0,'3'-1'184'0'0,"0"1"1"0"0,-1-1-1 0 0,1 0 0 0 0,-1 0 1 0 0,1 1-1 0 0,-1-2 1 0 0,1 1-1 0 0,-1 0 0 0 0,1 0 1 0 0,-1-1-1 0 0,0 1 1 0 0,0-1-1 0 0,0 0 0 0 0,0 0 1 0 0,0 0-1 0 0,2-2 0 0 0,-2 2 652 0 0,0-1-1 0 0,0 1 0 0 0,0-1 1 0 0,0 1-1 0 0,-1-1 0 0 0,1 0 1 0 0,-1 0-1 0 0,1 0 0 0 0,-1 0 1 0 0,0 1-1 0 0,-1-2 0 0 0,1 1 0 0 0,0-5 1393 0 0,0 7-2123 0 0,-1 1 1 0 0,0-1-1 0 0,1 1 0 0 0,-1-1 1 0 0,0 1-1 0 0,0-1 0 0 0,1 0 1 0 0,-1 1-1 0 0,0-1 1 0 0,0 1-1 0 0,0-1 0 0 0,0 0 1 0 0,0 1-1 0 0,0-1 1 0 0,0 1-1 0 0,0-1 0 0 0,0 0 1 0 0,0 1-1 0 0,0-1 1 0 0,0 1-1 0 0,0-1 0 0 0,-1 0 1 0 0,1 1-1 0 0,0-1 1 0 0,0 1-1 0 0,-1-1 0 0 0,1 1 1 0 0,0-1-1 0 0,-1 1 1 0 0,1-1-1 0 0,0 1 0 0 0,-1-1 1 0 0,1 1-1 0 0,-1-1 1 0 0,1 1-1 0 0,-1 0 0 0 0,1-1 1 0 0,-1 1-1 0 0,1 0 1 0 0,-1 0-1 0 0,1-1 0 0 0,-1 1 1 0 0,-1 0-1 0 0,1-1-63 0 0,-1 1-1 0 0,0-1 1 0 0,0 1-1 0 0,0 0 1 0 0,1 0-1 0 0,-1 0 1 0 0,0 0-1 0 0,0 0 1 0 0,0 0-1 0 0,1 0 1 0 0,-1 1-1 0 0,0-1 1 0 0,-3 2-1 0 0,2-1-37 0 0,1 1-1 0 0,-1 0 0 0 0,0 0 0 0 0,1 1 1 0 0,-1-1-1 0 0,1 0 0 0 0,-1 1 1 0 0,1-1-1 0 0,0 1 0 0 0,0 0 1 0 0,1 0-1 0 0,-1 0 0 0 0,0 0 1 0 0,1 0-1 0 0,0 0 0 0 0,0 0 1 0 0,0 0-1 0 0,0 1 0 0 0,0-1 0 0 0,0 4 1 0 0,0-2-20 0 0,0 0 0 0 0,1 0 0 0 0,0 0 0 0 0,0 0 1 0 0,0 0-1 0 0,1 0 0 0 0,-1 0 0 0 0,1 0 0 0 0,0 0 1 0 0,1 0-1 0 0,-1 0 0 0 0,1-1 0 0 0,2 6 0 0 0,-1-6-22 0 0,-1 1 0 0 0,1-1 0 0 0,0 0 0 0 0,1 0 0 0 0,-1 0 1 0 0,1 0-1 0 0,0 0 0 0 0,5 3 0 0 0,-7-6 5 0 0,0 1 1 0 0,1-1-1 0 0,-1 0 1 0 0,0 0-1 0 0,1 0 1 0 0,0 0-1 0 0,-1 0 1 0 0,1 0-1 0 0,0-1 1 0 0,-1 1-1 0 0,1-1 1 0 0,0 0-1 0 0,-1 0 1 0 0,1 0-1 0 0,0 0 1 0 0,0 0-1 0 0,3-1 1 0 0,-1 0 7 0 0,1-1 0 0 0,-1 1 0 0 0,0-1 0 0 0,1 0 0 0 0,-1 0 1 0 0,0-1-1 0 0,0 1 0 0 0,-1-1 0 0 0,1 0 0 0 0,0-1 0 0 0,-1 1 1 0 0,0-1-1 0 0,0 0 0 0 0,0 0 0 0 0,5-7 0 0 0,5-5 13 0 0,-11 14 14 0 0,0-1 1 0 0,-1 0-1 0 0,1 0 0 0 0,-1 0 1 0 0,0-1-1 0 0,0 1 1 0 0,0 0-1 0 0,2-5 1 0 0,2-10 102 0 0,-3 11-98 0 0,0 0 0 0 0,-1 0 0 0 0,0 0-1 0 0,0-1 1 0 0,-1 1 0 0 0,0-1 0 0 0,-1 0-1 0 0,1-11 1 0 0,7 42-120 0 0,3 30 73 0 0,2-2 1 0 0,24 62-1 0 0,-28-86 244 0 0,-1 1 0 0 0,6 42 0 0 0,-13-64-131 0 0,0 0 0 0 0,0 1 0 0 0,-1-1 0 0 0,0 0 0 0 0,-1 0-1 0 0,1 0 1 0 0,-1 0 0 0 0,0 0 0 0 0,-1 0 0 0 0,1-1 0 0 0,-1 1 0 0 0,0 0-1 0 0,-5 8 1 0 0,4-11 13 0 0,1 0 0 0 0,-1 0-1 0 0,0-1 1 0 0,0 1 0 0 0,0-1 0 0 0,0 0-1 0 0,-1 0 1 0 0,1 0 0 0 0,-7 2 0 0 0,6-2-68 0 0,-1 0-27 0 0,-1 0 1 0 0,1 0-1 0 0,0-1 0 0 0,-1 0 0 0 0,1 0 1 0 0,-1 0-1 0 0,1-1 0 0 0,-1 1 0 0 0,1-1 1 0 0,-1-1-1 0 0,1 1 0 0 0,-11-3 0 0 0,4 0-33 0 0,1 0-1 0 0,-1-1 1 0 0,1 0-1 0 0,-20-11 1 0 0,27 13-106 0 0,1 0 1 0 0,0 0-1 0 0,0 0 1 0 0,0 0 0 0 0,1-1-1 0 0,-1 1 1 0 0,0-1 0 0 0,1 0-1 0 0,0 0 1 0 0,-1 0 0 0 0,1 0-1 0 0,0 0 1 0 0,1 0 0 0 0,-1 0-1 0 0,1-1 1 0 0,-1 1 0 0 0,1-1-1 0 0,0 1 1 0 0,0-1-1 0 0,0 0 1 0 0,1 1 0 0 0,-1-1-1 0 0,1 0 1 0 0,0 1 0 0 0,0-1-1 0 0,1-5 1 0 0,2-8-2060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140 127 6912 0 0,'0'0'1104'0'0,"-1"-9"3654"0"0,0 6-4115 0 0,0 1-1 0 0,-1 0 0 0 0,1 0 0 0 0,0 0 1 0 0,-1 0-1 0 0,1 0 0 0 0,-1 0 1 0 0,0 1-1 0 0,-2-3 0 0 0,-19-10 1735 0 0,20 13-2266 0 0,-1 0 1 0 0,0 0-1 0 0,1 0 0 0 0,-1 1 0 0 0,0-1 1 0 0,0 1-1 0 0,1 0 0 0 0,-1 0 1 0 0,0 0-1 0 0,0 1 0 0 0,1 0 1 0 0,-1-1-1 0 0,0 1 0 0 0,1 0 0 0 0,-1 1 1 0 0,0-1-1 0 0,1 1 0 0 0,0-1 1 0 0,-1 1-1 0 0,-5 5 0 0 0,-1 1 9 0 0,5 2-96 0 0,4-7-25 0 0,1-1 0 0 0,-1 1 0 0 0,1 0 0 0 0,0-1 0 0 0,0 1 0 0 0,0-1 0 0 0,1 1 0 0 0,-1 0 0 0 0,1-1 0 0 0,-1 1 0 0 0,1-1 0 0 0,0 1-1 0 0,0-1 1 0 0,1 3 0 0 0,3 4-18 0 0,0 0 0 0 0,10 11-1 0 0,-10-13 22 0 0,10 12-23 0 0,2-1 0 0 0,21 19-1 0 0,-6-7 22 0 0,-29-27-10 0 0,-1 0 1 0 0,1 1-1 0 0,-1-1 0 0 0,1 1 0 0 0,-1 0 0 0 0,0 0 0 0 0,0 0 1 0 0,-1 0-1 0 0,1 0 0 0 0,-1 0 0 0 0,0 0 0 0 0,0 1 0 0 0,0 5 1 0 0,0 1-100 0 0,0 0 0 0 0,-1 0 1 0 0,-3 21-1 0 0,1-23-42 0 0,0-1 0 0 0,-1 1 0 0 0,0-1 0 0 0,0 0 0 0 0,-1 0 0 0 0,0 0 0 0 0,0 0 0 0 0,-1-1 0 0 0,0 1 0 0 0,0-1-1 0 0,0 0 1 0 0,-9 7 0 0 0,13-13 144 0 0,0 0 0 0 0,0 0 0 0 0,0 0 0 0 0,0-1 0 0 0,0 1 0 0 0,0 0 0 0 0,-1-1 1 0 0,1 1-1 0 0,0-1 0 0 0,0 1 0 0 0,0-1 0 0 0,-1 1 0 0 0,1-1 0 0 0,0 0 0 0 0,0 0 0 0 0,-1 1 0 0 0,1-1 0 0 0,0 0 0 0 0,-1 0 0 0 0,1-1 0 0 0,0 1 0 0 0,-1 0 0 0 0,1 0 0 0 0,0-1 0 0 0,0 1 0 0 0,-1 0 0 0 0,1-1 0 0 0,0 1 0 0 0,0-1 0 0 0,0 0 0 0 0,0 1 0 0 0,0-1 0 0 0,0 0 0 0 0,0 0 0 0 0,0 0 0 0 0,0 1 0 0 0,0-1 0 0 0,0 0 0 0 0,0 0 0 0 0,-1-2 0 0 0,-1-1 54 0 0,1 0 0 0 0,-1 0 0 0 0,1-1 1 0 0,0 1-1 0 0,0 0 0 0 0,0-1 0 0 0,1 1 0 0 0,-1-1 0 0 0,1 0 0 0 0,0-4 0 0 0,0-6 66 0 0,0 0 0 0 0,1 0 0 0 0,1 0 0 0 0,0 0-1 0 0,1 0 1 0 0,1 0 0 0 0,0 1 0 0 0,1-1 0 0 0,10-23-1 0 0,-6 22-24 0 0,1 0 0 0 0,0 1 0 0 0,2 0 0 0 0,-1 0 0 0 0,2 1 0 0 0,0 1 0 0 0,14-13 0 0 0,-20 21-48 0 0,0 0 0 0 0,12-8 0 0 0,4-2-5 0 0,-16 11-20 0 0,1-1 0 0 0,0 1 0 0 0,1 1-1 0 0,-1-1 1 0 0,10-2 0 0 0,7-3 27 0 0,-20 8-26 0 0,1-1 0 0 0,0 1 0 0 0,0 0 0 0 0,-1 1 0 0 0,1-1 0 0 0,0 1 0 0 0,7 0 0 0 0,-10 0-9 0 0,0 0-1 0 0,-1 0 1 0 0,1 0 0 0 0,0 0 0 0 0,0 1 0 0 0,0-1-1 0 0,0 1 1 0 0,0-1 0 0 0,0 1 0 0 0,-1-1 0 0 0,1 1-1 0 0,0 0 1 0 0,0 0 0 0 0,-1 0 0 0 0,1 0-1 0 0,-1 0 1 0 0,1 0 0 0 0,-1 1 0 0 0,2 0 0 0 0,0 6 16 0 0,-1-1 0 0 0,0 1 0 0 0,0-1 1 0 0,0 1-1 0 0,-1 0 0 0 0,0 0 1 0 0,-1 0-1 0 0,0-1 0 0 0,-1 14 1 0 0,1 24 89 0 0,0-34-143 0 0,1 0-1 0 0,1-1 1 0 0,-1 1-1 0 0,2-1 1 0 0,0 0-1 0 0,0 0 0 0 0,0 0 1 0 0,1 0-1 0 0,1 0 1 0 0,9 15-1 0 0,-6-14-30 0 0,-7-9 46 0 0,0 1 0 0 0,1-1-1 0 0,-1 0 1 0 0,1 0 0 0 0,-1 0 0 0 0,1 0 0 0 0,0 0 0 0 0,0 0-1 0 0,0-1 1 0 0,0 1 0 0 0,0-1 0 0 0,0 1 0 0 0,1-1 0 0 0,-1 0-1 0 0,4 2 1 0 0,4 0-19 0 0,-2 0 18 0 0,1 0 0 0 0,14 1-1 0 0,-21-3 22 0 0,0-1 0 0 0,0 0 0 0 0,1 0 0 0 0,-1 0 0 0 0,0 0 0 0 0,0 0 0 0 0,1-1 0 0 0,-1 1 0 0 0,0-1 0 0 0,0 1 0 0 0,1-1 0 0 0,-1 0-1 0 0,0 0 1 0 0,0 0 0 0 0,2-1 0 0 0,23-17 254 0 0,25-24 0 0 0,-41 32-48 0 0,0 0 0 0 0,0-1 0 0 0,-1 0 0 0 0,11-19 1 0 0,-16 23-92 0 0,1-1 59 0 0,-1 0 1 0 0,1-1-1 0 0,-2 0 0 0 0,6-16 1 0 0,-5 11-87 0 0,-1 2 25 0 0,0 0 0 0 0,2-19 1 0 0,-5 28-94 0 0,-1 0 0 0 0,0 0 0 0 0,0 0 0 0 0,0 0 0 0 0,0-1 0 0 0,-1 1 0 0 0,0 0 0 0 0,0 0 0 0 0,0 0 0 0 0,0 0 0 0 0,0 0 0 0 0,-3-5 0 0 0,-1 2-18 0 0,1 0 0 0 0,-1 0 0 0 0,0 0 1 0 0,0 0-1 0 0,-13-11 0 0 0,14 15-59 0 0,1 0 0 0 0,-1 0-1 0 0,1 1 1 0 0,-1-1 0 0 0,0 1 0 0 0,0 0 0 0 0,0 1 0 0 0,-1-1 0 0 0,1 0 0 0 0,0 1 0 0 0,0 0 0 0 0,-1 0 0 0 0,-4 0 0 0 0,1 1-514 0 0,-1 0 0 0 0,1 0 0 0 0,0 0 0 0 0,-16 4 0 0 0,-5 5-7973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14192 0 0,'0'0'653'0'0,"0"-1"-16"0"0,1-1-505 0 0,-1 0 0 0 0,1 0-1 0 0,-1 0 1 0 0,1 0 0 0 0,-1 0-1 0 0,1 0 1 0 0,0 1 0 0 0,0-1 0 0 0,0 0-1 0 0,0 0 1 0 0,0 1 0 0 0,1-1-1 0 0,-1 1 1 0 0,0-1 0 0 0,1 1 0 0 0,-1-1-1 0 0,1 1 1 0 0,0 0 0 0 0,-1 0-1 0 0,1 0 1 0 0,0 0 0 0 0,3-1-1 0 0,5-6 1008 0 0,-6 6-944 0 0,-1 0 0 0 0,1-1 0 0 0,0 1 0 0 0,0 0 0 0 0,-1 1 0 0 0,1-1 0 0 0,0 1 0 0 0,6-2 0 0 0,36-4 920 0 0,-24 5-736 0 0,194-13 1475 0 0,2 19-1056 0 0,-190-4-636 0 0,7 2-107 0 0,345-3 560 0 0,-183-4-615 0 0,-102 5 0 0 0,153-21 0 0 0,-165 9 12 0 0,41-8-77 0 0,-6-2-1982 0 0,-93 18-3899 0 0,-3 3-1935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13360 0 0,'0'0'4238'0'0,"-1"9"-1293"0"0,-1-1-2578 0 0,0 0-1 0 0,1 0 1 0 0,0 0-1 0 0,0-1 1 0 0,1 15-1 0 0,6 43-95 0 0,-5-54-218 0 0,1 5-144 0 0,0-1 1 0 0,1 1-1 0 0,1-1 0 0 0,0 1 1 0 0,13 27-1 0 0,-1-7-2325 0 0,-6-22-4874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73 5528 0 0,'-4'9'589'0'0,"-13"21"961"0"0,13-20 108 0 0,0 0-1 0 0,0 0 0 0 0,1 0 1 0 0,0 1-1 0 0,-2 17 0 0 0,3-8-1170 0 0,1-1 0 0 0,0 1-1 0 0,3 19 1 0 0,0 12-91 0 0,-3-40-443 0 0,1-1 0 0 0,1 1 0 0 0,0 0 0 0 0,0 0-1 0 0,3 12 1 0 0,-3-21 44 0 0,0 0-1 0 0,0 0 0 0 0,0 1 0 0 0,0-1 1 0 0,1 0-1 0 0,-1 0 0 0 0,0 0 0 0 0,1 0 0 0 0,-1 0 1 0 0,1-1-1 0 0,0 1 0 0 0,0 0 0 0 0,0-1 1 0 0,0 1-1 0 0,0-1 0 0 0,0 0 0 0 0,0 0 0 0 0,0 1 1 0 0,0-1-1 0 0,1-1 0 0 0,-1 1 0 0 0,0 0 1 0 0,1 0-1 0 0,-1-1 0 0 0,0 0 0 0 0,5 1 1 0 0,-3-1 68 0 0,1 0 1 0 0,-1 0 0 0 0,0 0 0 0 0,0-1-1 0 0,0 1 1 0 0,0-1 0 0 0,0 0 0 0 0,0 0 0 0 0,0-1-1 0 0,0 1 1 0 0,0-1 0 0 0,-1 0 0 0 0,1 0-1 0 0,0 0 1 0 0,4-5 0 0 0,4-4 128 0 0,0-1 1 0 0,-1 0-1 0 0,-1-1 1 0 0,0 0-1 0 0,0-1 1 0 0,-2 0-1 0 0,0 0 1 0 0,0-1-1 0 0,-1 0 1 0 0,-1 0-1 0 0,-1-1 0 0 0,0 1 1 0 0,-1-1-1 0 0,0 0 1 0 0,-1-1-1 0 0,-1 1 1 0 0,-1-1-1 0 0,-1-24 1 0 0,-1 34-161 0 0,-1 0 0 0 0,1 0 1 0 0,-1 0-1 0 0,0 0 1 0 0,-1 0-1 0 0,0 1 0 0 0,0-1 1 0 0,0 1-1 0 0,-1 0 1 0 0,0 0-1 0 0,0 0 1 0 0,-1 0-1 0 0,1 1 0 0 0,-1 0 1 0 0,0 0-1 0 0,-1 0 1 0 0,1 0-1 0 0,-1 1 0 0 0,0 0 1 0 0,-10-5-1 0 0,12 8-111 0 0,1 0 0 0 0,0 0 0 0 0,-1 0 1 0 0,1 1-1 0 0,-1 0 0 0 0,1-1 0 0 0,-1 1 0 0 0,1 0 0 0 0,-1 1 0 0 0,0-1 0 0 0,1 1 0 0 0,0-1 0 0 0,-7 3 0 0 0,1 0-278 0 0,1 0 0 0 0,-1 1 0 0 0,1 0 0 0 0,-9 5 0 0 0,1 4-1543 0 0,4 0-416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228 134 8288 0 0,'0'0'638'0'0,"0"-1"-414"0"0,0 0-136 0 0,0 1-1 0 0,0-1 0 0 0,1 0 0 0 0,-1 1 1 0 0,0-1-1 0 0,0 0 0 0 0,-6-11 10711 0 0,5 10-10586 0 0,0 1-1 0 0,-1-1 1 0 0,1 1-1 0 0,-1 0 0 0 0,1 0 1 0 0,-1 0-1 0 0,1 0 1 0 0,-1 0-1 0 0,-2-1 0 0 0,-3-2 422 0 0,7 4-595 0 0,-1 0 1 0 0,1 0 0 0 0,-1 0-1 0 0,1 0 1 0 0,-1 0-1 0 0,1 0 1 0 0,-1 0-1 0 0,1 0 1 0 0,-1 1-1 0 0,1-1 1 0 0,-1 0-1 0 0,1 0 1 0 0,-1 0-1 0 0,1 1 1 0 0,-1-1-1 0 0,1 0 1 0 0,0 1-1 0 0,-2-1 1 0 0,1 2 72 0 0,-5 0-55 0 0,1 1 0 0 0,0 0 1 0 0,0 1-1 0 0,1-1 1 0 0,-1 1-1 0 0,1 0 1 0 0,-1 0-1 0 0,1 0 1 0 0,0 1-1 0 0,1-1 0 0 0,-1 1 1 0 0,1 0-1 0 0,0 0 1 0 0,0 0-1 0 0,-2 7 1 0 0,-1 2-79 0 0,1 0 0 0 0,0 0 1 0 0,1 1-1 0 0,-5 27 0 0 0,9-36-17 0 0,0 1 1 0 0,0 0-1 0 0,0-1 0 0 0,1 1 0 0 0,0-1 1 0 0,0 1-1 0 0,1-1 0 0 0,-1 1 0 0 0,1-1 0 0 0,5 10 1 0 0,-6-15 17 0 0,0 1 1 0 0,0-1 0 0 0,0 1 0 0 0,0-1-1 0 0,0 0 1 0 0,1 1 0 0 0,-1-1-1 0 0,0 0 1 0 0,1 0 0 0 0,-1 0 0 0 0,1 0-1 0 0,-1 0 1 0 0,1 0 0 0 0,-1-1 0 0 0,1 1-1 0 0,0 0 1 0 0,-1-1 0 0 0,1 1 0 0 0,0-1-1 0 0,0 0 1 0 0,-1 1 0 0 0,1-1-1 0 0,0 0 1 0 0,2 0 0 0 0,0 0-20 0 0,0-1 1 0 0,0 1-1 0 0,0 0 1 0 0,0-1-1 0 0,0 0 1 0 0,0 0-1 0 0,0 0 1 0 0,0 0-1 0 0,0-1 1 0 0,4-2-1 0 0,0-1 39 0 0,-1-1-1 0 0,1 0 0 0 0,-1 0 0 0 0,-1-1 0 0 0,1 0 1 0 0,-1 0-1 0 0,-1-1 0 0 0,1 0 0 0 0,-1 0 0 0 0,0 0 1 0 0,4-11-1 0 0,1-5 0 0 0,-1 0 0 0 0,11-48 1 0 0,-18 61 34 0 0,0 0 0 0 0,-1 0 0 0 0,0 0 0 0 0,-1 0 1 0 0,0 0-1 0 0,-1 0 0 0 0,0 0 0 0 0,-3-15 0 0 0,-8 4 76 0 0,4 8 1 0 0,8 14-109 0 0,0 0 0 0 0,0 0 0 0 0,0 0 0 0 0,0 0 0 0 0,0 0 0 0 0,0 0 0 0 0,0 1 0 0 0,0-1 0 0 0,0 0 0 0 0,0 0 0 0 0,0 0 0 0 0,0 0 0 0 0,0 0 0 0 0,0 0 0 0 0,0 0 0 0 0,0 0 0 0 0,0 0 0 0 0,0 0 0 0 0,-1 0 0 0 0,1 0-1 0 0,0 0 1 0 0,0 0 0 0 0,0 0 0 0 0,0 0 0 0 0,0 0 0 0 0,0 0 0 0 0,0 0 0 0 0,0 0 0 0 0,0 0 0 0 0,0 1 0 0 0,0-1 0 0 0,0 0 0 0 0,0 0 0 0 0,0 0 0 0 0,0 0 0 0 0,0 0 0 0 0,0 0 0 0 0,-1 0 0 0 0,1 0 0 0 0,0 0 0 0 0,0 0 0 0 0,0 0 0 0 0,0 0 0 0 0,0 0 0 0 0,0 0 0 0 0,0 0 0 0 0,0-1 0 0 0,0 1 0 0 0,0 0 0 0 0,0 0 0 0 0,0 0 0 0 0,0 0 0 0 0,0 0 0 0 0,0 0 0 0 0,0 0 0 0 0,0 0 0 0 0,-1 0 0 0 0,1 0 0 0 0,0 0 0 0 0,-3 5-15 0 0,0 1 1 0 0,0-1-1 0 0,0 1 1 0 0,0 0-1 0 0,1 0 0 0 0,0 0 1 0 0,0 0-1 0 0,1 0 1 0 0,-1 0-1 0 0,1 0 1 0 0,0 13-1 0 0,2 5 20 0 0,5 46-1 0 0,-1-27 115 0 0,17 106-166 0 0,-7-63-202 0 0,9 36 432 0 0,-18-87-122 0 0,-3 0 0 0 0,0 49 0 0 0,-3-77-38 0 0,0 1 1 0 0,-1-1 0 0 0,1 0 0 0 0,-2 1 0 0 0,1-1-1 0 0,-4 10 1 0 0,5-15 2 0 0,-1 0 0 0 0,0 0 0 0 0,0 0 0 0 0,0 0 0 0 0,-1 0 0 0 0,1 0 1 0 0,0-1-1 0 0,-1 1 0 0 0,1 0 0 0 0,-1-1 0 0 0,0 1 0 0 0,1-1 0 0 0,-1 0 0 0 0,0 1 0 0 0,0-1 0 0 0,0 0 0 0 0,0 0 0 0 0,0 0 0 0 0,0 0 0 0 0,0-1 0 0 0,0 1 0 0 0,0 0 0 0 0,-5 0 0 0 0,4-1 59 0 0,-4 1 35 0 0,0 0 1 0 0,1 0-1 0 0,-1 0 0 0 0,0-1 0 0 0,1 0 1 0 0,-1-1-1 0 0,-10-1 0 0 0,9 0-134 0 0,-1 0 1 0 0,1 0-1 0 0,-1 0 0 0 0,1-1 1 0 0,0-1-1 0 0,0 1 0 0 0,1-1 0 0 0,-15-10 1 0 0,3 0-192 0 0,-53-46-722 0 0,63 50-218 0 0,0 0 0 0 0,-14-20 0 0 0,14 18-972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15608 0 0,'0'0'1409'0'0,"2"0"-1159"0"0,5 0 298 0 0,-1 0 0 0 0,1-1-1 0 0,0 0 1 0 0,0-1-1 0 0,-1 1 1 0 0,7-3 0 0 0,0-1 642 0 0,24-4 1 0 0,1 0 29 0 0,-19 5-746 0 0,0 0 0 0 0,1 2-1 0 0,-1 0 1 0 0,31 1 0 0 0,3-5-5 0 0,-46 6-445 0 0,-5-1-19 0 0,0 1 0 0 0,-1 0 1 0 0,1 0-1 0 0,0 0 0 0 0,0 0 0 0 0,0 0 0 0 0,0 0 1 0 0,0 1-1 0 0,0-1 0 0 0,0 0 0 0 0,0 1 0 0 0,-1 0 1 0 0,1-1-1 0 0,0 1 0 0 0,3 2 0 0 0,12 1-5 0 0,-11-4 0 0 0,0 5 0 0 0,-3 0 0 0 0,-1 0 0 0 0,1 0 0 0 0,-1 0 0 0 0,0 1 0 0 0,0 0 0 0 0,-1-1 0 0 0,0 1 0 0 0,0 0 0 0 0,0-1 0 0 0,0 1 0 0 0,-1 8 0 0 0,2 17 0 0 0,-1-21-19 0 0,-1 1 0 0 0,0-1 0 0 0,-2 17-1 0 0,-1 14-63 0 0,3-20 41 0 0,0 14-465 0 0,-5 44 0 0 0,3-65-473 0 0,2 0 1 0 0,0 17-1 0 0,1-4-6346 0 0,-1-13 344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0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15144 0 0,'0'0'1371'0'0,"2"-1"-971"0"0,9-4 625 0 0,-1 1 0 0 0,1 0 0 0 0,0 1 0 0 0,21-4 0 0 0,-13 3-364 0 0,13-1 306 0 0,-1 1 1 0 0,0 2-1 0 0,47 3 1 0 0,-31-1-804 0 0,40 6-197 0 0,-35-6-637 0 0,-19 0-6803 0 0,-17 0-510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5:49.94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 52 10136 0 0,'-2'1'777'0'0,"-21"2"1026"0"0,23-4-1792 0 0,1 0 0 0 0,-1 1 0 0 0,1-1 1 0 0,-1 0-1 0 0,1 1 0 0 0,0-1 0 0 0,-1 1 1 0 0,1-1-1 0 0,0 1 0 0 0,-1-1 0 0 0,1 1 1 0 0,0-1-1 0 0,0 1 0 0 0,-1 0 1 0 0,1-1-1 0 0,0 1 0 0 0,0 0 0 0 0,0-1 1 0 0,-1 1-1 0 0,1 0 0 0 0,0 0 0 0 0,1 0 1 0 0,21-3 197 0 0,-7 4-209 0 0,0 1 1 0 0,24 5 0 0 0,20 2-14 0 0,6-4-8 0 0,96 5-11 0 0,-129-9 32 0 0,-17 0 0 0 0,1 0 0 0 0,18-3 0 0 0,338-63 569 0 0,-349 60-426 0 0,0 2-1 0 0,34-2 1 0 0,-55 6-90 0 0,7 3 45 0 0,-12-4 105 0 0,-7 0-157 0 0,-2 3-43 0 0,0 2 1 0 0,-10 5-1 0 0,5-2-16 0 0,-12 4-66 0 0,1 2 0 0 0,0 0 0 0 0,2 2 1 0 0,-28 22-1 0 0,10-8 79 0 0,41-29-1 0 0,0 0 1 0 0,0 0 0 0 0,-1 1 0 0 0,1-1 0 0 0,0-1 0 0 0,-5 2 0 0 0,-6 3 11 0 0,12-4-3 0 0,1-1 0 0 0,-1 1 0 0 0,0 0 0 0 0,0 0 0 0 0,1 0-1 0 0,-1 0 1 0 0,1-1 0 0 0,-1 1 0 0 0,1 0 0 0 0,-1 0 0 0 0,1 0 0 0 0,-1 0-1 0 0,1 1 1 0 0,-5 7 16 0 0,-2-1 50 0 0,6-7 188 0 0,1 2-193 0 0,0 17 118 0 0,0-17-91 0 0,1-2-16 0 0,8 15-64 0 0,1-9-16 0 0,2 0-1 0 0,-8-5 0 0 0,-1 0 0 0 0,1 0 0 0 0,-1 0 0 0 0,1-1 0 0 0,0 0 0 0 0,0 1 0 0 0,0-1 0 0 0,-1 0 0 0 0,1-1 0 0 0,5 1 0 0 0,28 1-62 0 0,-22-1 64 0 0,0-1-1 0 0,0 0 1 0 0,19-3 0 0 0,-31 2 21 0 0,1 0 0 0 0,-1 0 1 0 0,0 0-1 0 0,0 0 1 0 0,1-1-1 0 0,-1 1 0 0 0,0-1 1 0 0,0 1-1 0 0,-1-1 1 0 0,1 0-1 0 0,0-1 0 0 0,-1 1 1 0 0,1 0-1 0 0,-1-1 1 0 0,0 1-1 0 0,1-1 0 0 0,-1 0 1 0 0,-1 1-1 0 0,1-1 1 0 0,0 0-1 0 0,-1 0 0 0 0,1-1 1 0 0,-1 1-1 0 0,1-4 1 0 0,-1 6 3 0 0,-1-1 0 0 0,1 0 0 0 0,-1 0 1 0 0,0 0-1 0 0,0 0 0 0 0,0 0 0 0 0,0 0 1 0 0,0 0-1 0 0,0 0 0 0 0,0 0 1 0 0,0 0-1 0 0,-1 0 0 0 0,1 0 0 0 0,-1 1 1 0 0,0-1-1 0 0,1 0 0 0 0,-1 0 1 0 0,0 0-1 0 0,0 1 0 0 0,0-1 0 0 0,0 1 1 0 0,0-1-1 0 0,-1 0 0 0 0,1 1 0 0 0,0 0 1 0 0,-3-2-1 0 0,2 1-18 0 0,-1-1 0 0 0,1 1-1 0 0,-1 0 1 0 0,0 0 0 0 0,0 1 0 0 0,0-1 0 0 0,0 1-1 0 0,0-1 1 0 0,0 1 0 0 0,0 0 0 0 0,0 0 0 0 0,-1 0 0 0 0,1 1-1 0 0,-4-1 1 0 0,-24 3 9 0 0,0 1-1 0 0,-37 8 0 0 0,35-5-12 0 0,-10 4-6 0 0,31-6 24 0 0,0-1 0 0 0,-14 2 0 0 0,10-2 46 0 0,-21 6 0 0 0,-3 1 324 0 0,-13 7 672 0 0,41-15-738 0 0,0 1 122 0 0,11-3-447 0 0,1 1 1 0 0,0-1-1 0 0,0 1 1 0 0,0-1 0 0 0,0 0-1 0 0,0 1 1 0 0,0-1-1 0 0,0 1 1 0 0,0-1 0 0 0,0 0-1 0 0,0 1 1 0 0,1-1-1 0 0,-1 1 1 0 0,0-1 0 0 0,0 1-1 0 0,0-1 1 0 0,0 0-1 0 0,1 1 1 0 0,-1-1 0 0 0,0 0-1 0 0,0 1 1 0 0,1-1 0 0 0,-1 0-1 0 0,0 1 1 0 0,1-1-1 0 0,-1 0 1 0 0,0 0 0 0 0,1 1-1 0 0,0-1 1 0 0,0 2-13 0 0,1 0-1 0 0,0-1 1 0 0,0 1 0 0 0,-1-1 0 0 0,1 1 0 0 0,0-1 0 0 0,1 0 0 0 0,-1 0 0 0 0,0 1-1 0 0,0-2 1 0 0,0 1 0 0 0,1 0 0 0 0,2 0 0 0 0,20 8-55 0 0,-23-9 66 0 0,1 1 0 0 0,7 10 0 0 0,-5-3 11 0 0,-4-7 1 0 0,-1 0 0 0 0,0 1 0 0 0,0-1 0 0 0,1 1-1 0 0,-1-1 1 0 0,0 1 0 0 0,0-1 0 0 0,0 1 0 0 0,-1-1 0 0 0,1 0 0 0 0,0 1-1 0 0,-1-1 1 0 0,1 1 0 0 0,0-1 0 0 0,-1 0 0 0 0,0 1 0 0 0,1-1 0 0 0,-2 2-1 0 0,1-1 7 0 0,0-1 0 0 0,-1 1-1 0 0,1 0 1 0 0,0-1 0 0 0,-1 1-1 0 0,1-1 1 0 0,-1 0 0 0 0,0 1-1 0 0,0-1 1 0 0,1 0 0 0 0,-1 0-1 0 0,0 0 1 0 0,0 0 0 0 0,0 0-1 0 0,0-1 1 0 0,0 1 0 0 0,0-1-1 0 0,0 1 1 0 0,-3 0 0 0 0,-6 0 34 0 0,1-1 1 0 0,0 0 0 0 0,-10-1 0 0 0,-3 0 70 0 0,12 1-52 0 0,-1 0-1 0 0,1-1 1 0 0,-1 0-1 0 0,0-1 1 0 0,1 0-1 0 0,0-1 1 0 0,-16-5-1 0 0,23 6-57 0 0,0 1-1 0 0,-1 0 0 0 0,1 0 0 0 0,-1 1 1 0 0,-4-1-1 0 0,-19-3-14 0 0,25 3 15 0 0,-1 0-95 0 0,0 0 1 0 0,-1-1 0 0 0,1 0 0 0 0,1 1 0 0 0,-7-5 0 0 0,4-2-197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0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13360 0 0,'0'0'8318'0'0,"-1"2"-8442"0"0,-7 14-1717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13072 0 0,'0'0'2832'0'0,"9"0"-2896"0"0,7 0-96 0 0,-7 0-6232 0 0</inkml:trace>
  <inkml:trace contextRef="#ctx0" brushRef="#br0" timeOffset="0.99">356 1 5984 0 0,'0'0'10943'0'0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5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11056 0 0,'-1'4'10230'0'0,"-4"23"-8758"0"0,10 128 1560 0 0,0-54-2611 0 0,0 12-235 0 0,4-11-169 0 0,9 63-20 0 0,-14-139-39 0 0,10 57-1393 0 0,-10-70-835 0 0,8 24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58 13904 0 0,'0'0'1261'0'0,"-1"1"-1036"0"0,-4 9 419 0 0,1-1-1 0 0,0 1 1 0 0,1 0-1 0 0,0 0 1 0 0,0 0-1 0 0,1 0 1 0 0,1 0-1 0 0,-1 12 1 0 0,1-7-297 0 0,1 0 0 0 0,0 1 1 0 0,1-1-1 0 0,6 29 0 0 0,14 19-98 0 0,-19-55-249 0 0,1-1 0 0 0,-1 0 0 0 0,1 0 0 0 0,1 0 0 0 0,0 0 0 0 0,0-1 0 0 0,0 1 0 0 0,0-1 0 0 0,1 0 0 0 0,0 0 0 0 0,1-1 0 0 0,-1 1 0 0 0,11 6 0 0 0,-13-10 0 0 0,0 0 0 0 0,1 0 0 0 0,-1-1 0 0 0,0 1 0 0 0,1-1 0 0 0,0 0 0 0 0,-1 0 0 0 0,7 1 0 0 0,6 1 0 0 0,-13-2 1 0 0,-1-1 0 0 0,0 1-1 0 0,0-1 1 0 0,0 0-1 0 0,1 0 1 0 0,-1 0 0 0 0,0 0-1 0 0,0 0 1 0 0,0 0-1 0 0,1-1 1 0 0,-1 1 0 0 0,0-1-1 0 0,0 1 1 0 0,0-1 0 0 0,0 0-1 0 0,0 0 1 0 0,0 0-1 0 0,0 0 1 0 0,0 0 0 0 0,0-1-1 0 0,-1 1 1 0 0,3-2 0 0 0,-1 1 7 0 0,-1-1 0 0 0,0 1 0 0 0,0-1 0 0 0,0 1 0 0 0,0-1 0 0 0,0 0 0 0 0,-1 0 0 0 0,1 1 0 0 0,-1-1 0 0 0,0 0 0 0 0,0 0 0 0 0,0-1 0 0 0,0 1 0 0 0,0-5 0 0 0,0 3 11 0 0,0-1 1 0 0,1 1-1 0 0,-1 0 1 0 0,4-7-1 0 0,-3 6 9 0 0,0 0 0 0 0,0 0 0 0 0,2-11 0 0 0,-2-4 180 0 0,-1-1 0 0 0,-1 1 0 0 0,-1-1 0 0 0,-1 1 0 0 0,-1-1 0 0 0,0 1 0 0 0,-11-31 0 0 0,9 35-90 0 0,5 12-100 0 0,-2-1 0 0 0,1 2 1 0 0,-1-1-1 0 0,1 0 0 0 0,-1 0 0 0 0,-1 0 0 0 0,1 1 1 0 0,-1-1-1 0 0,1 1 0 0 0,-1 0 0 0 0,-7-7 0 0 0,6 7-41 0 0,-1 0-1 0 0,0 0 1 0 0,0 0-1 0 0,0 1 1 0 0,0 0-1 0 0,-9-4 1 0 0,12 6-5 0 0,-1 0-1 0 0,0 1 1 0 0,0-1 0 0 0,0 1 0 0 0,0 0 0 0 0,0 0 0 0 0,0 0 0 0 0,1 0 0 0 0,-1 0 0 0 0,0 1 0 0 0,0-1 0 0 0,0 1 0 0 0,0 0 0 0 0,1-1 0 0 0,-5 3 0 0 0,4-1-66 0 0,0-1 0 0 0,1 1-1 0 0,-1 0 1 0 0,1-1 0 0 0,-1 1 0 0 0,1 0-1 0 0,0 1 1 0 0,-1-1 0 0 0,1 0 0 0 0,0 1 0 0 0,-1 2-1 0 0,-18 33-1874 0 0,16-29 1106 0 0,-5 17-1457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174 109 12896 0 0,'0'0'997'0'0,"-1"0"-970"0"0,1 0 0 0 0,0-1 0 0 0,-1 1 1 0 0,1 0-1 0 0,0-1 0 0 0,-1 1 0 0 0,1 0 0 0 0,0-1 0 0 0,0 1 0 0 0,-1-1 1 0 0,1 1-1 0 0,0 0 0 0 0,0-1 0 0 0,0 1 0 0 0,-1-1 0 0 0,1 1 0 0 0,0-1 1 0 0,0 1-1 0 0,0-1 0 0 0,0 1 0 0 0,0-1 0 0 0,0 0 88 0 0,1 0 0 0 0,-1 1 0 0 0,0-1 1 0 0,0 1-1 0 0,0-1 0 0 0,0 0 0 0 0,0 1 0 0 0,0-1 0 0 0,0 1 0 0 0,0-1 0 0 0,0 0 0 0 0,0 1 0 0 0,0-1 0 0 0,0 1 1 0 0,0-1-1 0 0,0 0 0 0 0,0 1 0 0 0,0-1 0 0 0,-1 1 0 0 0,1-1 0 0 0,0 1 0 0 0,-1-1 0 0 0,1 1 0 0 0,0-1 0 0 0,-1 1 1 0 0,1-1-1 0 0,-1 0 0 0 0,-16-11 2838 0 0,1 2-1144 0 0,14 8-1683 0 0,0 1 0 0 0,-1-1-1 0 0,1 1 1 0 0,0 0 0 0 0,-1 0-1 0 0,1-1 1 0 0,-1 2 0 0 0,1-1-1 0 0,-1 0 1 0 0,1 0 0 0 0,-1 1-1 0 0,0 0 1 0 0,1-1 0 0 0,-1 1-1 0 0,0 0 1 0 0,1 0 0 0 0,-1 0 0 0 0,0 1-1 0 0,1-1 1 0 0,-1 1 0 0 0,1-1-1 0 0,-6 3 1 0 0,-9 5 47 0 0,15-7-173 0 0,0-1 1 0 0,1 1-1 0 0,-1 0 1 0 0,0-1-1 0 0,0 1 1 0 0,1 0-1 0 0,-1 0 1 0 0,1 0-1 0 0,-1 0 1 0 0,0 1-1 0 0,1-1 1 0 0,0 0-1 0 0,-1 1 1 0 0,1-1 0 0 0,0 1-1 0 0,0-1 1 0 0,0 1-1 0 0,0-1 1 0 0,0 1-1 0 0,0 0 1 0 0,0-1-1 0 0,1 1 1 0 0,-2 3-1 0 0,1 4 0 0 0,-1 0 0 0 0,2 0 0 0 0,-1 1 0 0 0,1-1 0 0 0,1 0 0 0 0,-1 0 0 0 0,2 1 0 0 0,-1-1 0 0 0,1 0 0 0 0,6 15 0 0 0,-6-16 1 0 0,0 0 0 0 0,0 0 0 0 0,1 15 0 0 0,-2-15-13 0 0,0 1 0 0 0,4 14 0 0 0,-4-19-7 0 0,1-1 0 0 0,-1 0-1 0 0,0-1 1 0 0,1 1 0 0 0,0 0 0 0 0,0 0 0 0 0,0-1-1 0 0,0 1 1 0 0,0-1 0 0 0,0 1 0 0 0,3 2 0 0 0,4 2-42 0 0,-6-4 7 0 0,-1-1 1 0 0,1 1 0 0 0,0-1 0 0 0,0 0-1 0 0,0 0 1 0 0,0 0 0 0 0,0 0 0 0 0,0 0-1 0 0,5 1 1 0 0,0-2-48 0 0,0 0-1 0 0,0-1 0 0 0,0 0 0 0 0,0 0 1 0 0,0-1-1 0 0,0 0 0 0 0,0 0 1 0 0,0-1-1 0 0,-1 0 0 0 0,14-6 1 0 0,-16 5 91 0 0,0-1 1 0 0,-1 0 0 0 0,1-1-1 0 0,-1 1 1 0 0,0-1 0 0 0,0 0 0 0 0,0 0-1 0 0,3-6 1 0 0,2-2 3 0 0,-6 7 6 0 0,1 0 0 0 0,-1-1 0 0 0,0 0 0 0 0,0 1 0 0 0,0-1 0 0 0,-1 0 0 0 0,2-15 0 0 0,6-17 92 0 0,-6 29-56 0 0,-2-1-1 0 0,1 0 1 0 0,-2 0-1 0 0,1 0 1 0 0,-1 0-1 0 0,-1 0 1 0 0,-2-22-1 0 0,1 29-14 0 0,0-1 1 0 0,0 1-1 0 0,0 0 0 0 0,-1 0 0 0 0,0 0 0 0 0,-3-7 0 0 0,-6-12 55 0 0,5 9 79 0 0,5 13-102 0 0,0 11 14 0 0,1-8-67 0 0,0 0 0 0 0,0-1-1 0 0,0 1 1 0 0,0 0 0 0 0,0-1-1 0 0,0 1 1 0 0,0 0 0 0 0,1-1 0 0 0,0 3-1 0 0,6 18-17 0 0,-4-11-5 0 0,1 0-1 0 0,3 22 1 0 0,-1 4 1 0 0,15 51-1 0 0,-3-20 4 0 0,-8-19 19 0 0,6 81 0 0 0,-10-85 0 0 0,-3-29 0 0 0,-1 0 0 0 0,-1 32 0 0 0,-4-25 0 0 0,2-15 0 0 0,0-1 0 0 0,0 1 0 0 0,1 14 0 0 0,0-20 0 0 0,2 11 0 0 0,-1 0 0 0 0,-1-1 0 0 0,0 1 0 0 0,-1-1 0 0 0,-2 15 0 0 0,-1 15 33 0 0,3-30 0 0 0,-3 22 1 0 0,3-31-31 0 0,0 0 0 0 0,0 0 0 0 0,0 1 0 0 0,0-1 0 0 0,-1 0 0 0 0,1 0 0 0 0,-1 0 0 0 0,0 0 0 0 0,0-1 0 0 0,0 1 0 0 0,-2 2 0 0 0,1-2 26 0 0,1 0-1 0 0,-1-1 0 0 0,0 1 1 0 0,1-1-1 0 0,-1 1 0 0 0,0-1 0 0 0,-1 0 1 0 0,1 0-1 0 0,0-1 0 0 0,-1 1 1 0 0,1-1-1 0 0,-1 1 0 0 0,1-1 1 0 0,-1 0-1 0 0,1 0 0 0 0,-1-1 1 0 0,0 1-1 0 0,1-1 0 0 0,-1 0 1 0 0,-4 0-1 0 0,-1 0 4 0 0,3 1-20 0 0,0-1 1 0 0,1 0-1 0 0,-1-1 1 0 0,0 1-1 0 0,1-1 1 0 0,-1 0 0 0 0,0-1-1 0 0,1 1 1 0 0,-7-4-1 0 0,-10-6-555 0 0,0-1 0 0 0,1-1 0 0 0,0 0 0 0 0,-25-23-1 0 0,-3-4-3726 0 0,27 17 2065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37 2304 0 0,'-3'5'38'0'0,"3"-4"-27"0"0,-1 0 0 0 0,1 0 0 0 0,-1 0 0 0 0,1 0 0 0 0,-1 0 0 0 0,0 0 0 0 0,0 0 0 0 0,1 0 0 0 0,-1-1 0 0 0,-23-6 21142 0 0,22 4-22858 0 0,2 2 1756 0 0,0 0 0 0 0,-1 0 0 0 0,1-1-1 0 0,0 1 1 0 0,0 0 0 0 0,0 0 0 0 0,0 0-1 0 0,0-1 1 0 0,0 1 0 0 0,0 0 0 0 0,0 0-1 0 0,0 0 1 0 0,0-1 0 0 0,0 1 0 0 0,0 0-1 0 0,0 0 1 0 0,0 0 0 0 0,0 0 0 0 0,0-1-1 0 0,0 1 1 0 0,0 0 0 0 0,0 0 0 0 0,0 0 0 0 0,0-1-1 0 0,0 1 1 0 0,0-6 1419 0 0,-13-13 287 0 0,12 17-621 0 0,-1-1-960 0 0,0 0-178 0 0,-11 0-12 0 0,10 2 7 0 0,1 1-1 0 0,-1 0 1 0 0,0 0-1 0 0,0 0 1 0 0,1 0 0 0 0,-5 0-1 0 0,6 1 7 0 0,0-1 0 0 0,0 0 0 0 0,1 0 0 0 0,-1 0 0 0 0,0 1 0 0 0,0-1 0 0 0,1 0 0 0 0,-1 1-1 0 0,0-1 1 0 0,0 1 0 0 0,1-1 0 0 0,-1 1 0 0 0,1-1 0 0 0,-1 1 0 0 0,0-1 0 0 0,1 1 0 0 0,-1-1 0 0 0,1 1 0 0 0,-1 0 0 0 0,1-1 0 0 0,0 1-1 0 0,-1 0 1 0 0,1 0 0 0 0,0-1 0 0 0,-1 2 0 0 0,-2 8-91 0 0,0-1 0 0 0,-8 18-1 0 0,3-10-22 0 0,7-14 72 0 0,1 0 1 0 0,-1-1-1 0 0,1 1 0 0 0,0-1 0 0 0,0 1 0 0 0,0 0 1 0 0,0-1-1 0 0,1 1 0 0 0,-1-1 0 0 0,1 1 0 0 0,-1-1 1 0 0,2 3-1 0 0,0 5-234 0 0,-1-6 228 0 0,1 0 1 0 0,-1 0 0 0 0,1 0-1 0 0,0 0 1 0 0,0 0 0 0 0,0 0-1 0 0,0 0 1 0 0,1 0-1 0 0,0-1 1 0 0,-1 0 0 0 0,1 1-1 0 0,0-1 1 0 0,1 0-1 0 0,-1 0 1 0 0,1-1 0 0 0,3 4-1 0 0,-6-6 49 0 0,10 5-83 0 0,0-1 1 0 0,21 6-1 0 0,-29-9 27 0 0,1-1-1 0 0,0 1 1 0 0,0-1-1 0 0,-1 0 1 0 0,1 0-1 0 0,0 0 1 0 0,0 0-1 0 0,-1-1 1 0 0,1 1-1 0 0,0-1 1 0 0,0 0 0 0 0,-1 0-1 0 0,6-3 1 0 0,7-5-1112 0 0,3-4-58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12032 0 0,'0'0'8286'0'0,"-2"1"-7293"0"0,-18 2 603 0 0,17-3-1044 0 0,2 2-28 0 0,-5 13-22 0 0,3-9-417 0 0,0 0 1 0 0,0 0-1 0 0,1 0 0 0 0,0 0 0 0 0,0 1 1 0 0,1-1-1 0 0,0 1 0 0 0,-1 9 1 0 0,-2 40 130 0 0,1-39-138 0 0,1 32 0 0 0,6-2-63 0 0,1 20-5 0 0,-4-44 3 0 0,2 1 1 0 0,0-1-1 0 0,8 25 0 0 0,-2-4-13 0 0,-1-10 0 0 0,2-1 0 0 0,18 40 0 0 0,-25-63 0 0 0,6 17 0 0 0,-9-22-1 0 0,2-1 0 0 0,-1 1 0 0 0,0-1 0 0 0,1 1 0 0 0,0-1 0 0 0,0 0 0 0 0,0 0-1 0 0,0 0 1 0 0,1 0 0 0 0,4 6 0 0 0,52 45-1055 0 0,-57-53 793 0 0,1 0 0 0 0,-1 0-1 0 0,1 0 1 0 0,0-1-1 0 0,-1 1 1 0 0,1-1 0 0 0,0 1-1 0 0,0-1 1 0 0,5 1 0 0 0,16 3-5665 0 0,-3-4-1018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5328 0 0,'0'0'552'0'0,"5"-9"-552"0"0,5 1 0 0 0,-5-7-88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8176 0 0,'7'-3'142'0'0,"21"-4"10857"0"0,-27 9-10502 0 0,3 9 168 0 0,0 0 0 0 0,3 21 0 0 0,-6-29-568 0 0,0 0 0 0 0,0-1 1 0 0,0 0-1 0 0,1 1 0 0 0,-1-1 1 0 0,0 1-1 0 0,3 2 0 0 0,-2-3 26 0 0,0 1 1 0 0,0 0-1 0 0,-1 0 0 0 0,1 0 0 0 0,1 5 0 0 0,1 7-59 0 0,-3-10-116 0 0,0 0-1 0 0,1 0 0 0 0,-1-1 1 0 0,1 1-1 0 0,0 0 1 0 0,0 0-1 0 0,1-1 0 0 0,2 5 1 0 0,7 4 22 0 0,-10-11 34 0 0,0-1 1 0 0,-1 1-1 0 0,1 0 1 0 0,-1 0-1 0 0,1 0 1 0 0,-1 0-1 0 0,0 0 1 0 0,0 0-1 0 0,0 0 1 0 0,0 0-1 0 0,0 0 1 0 0,0 0-1 0 0,0 1 0 0 0,0 1 1 0 0,-1-3-4 0 0,0 0-1 0 0,0-1 1 0 0,0 1 0 0 0,0-1 0 0 0,0 1-1 0 0,0 0 1 0 0,0-1 0 0 0,0 1-1 0 0,1-1 1 0 0,-1 1 0 0 0,0 0 0 0 0,0-1-1 0 0,1 1 1 0 0,-1-1 0 0 0,0 1 0 0 0,1-1-1 0 0,-1 1 1 0 0,1-1 0 0 0,-1 0-1 0 0,1 1 1 0 0,-1-1 0 0 0,1 1 0 0 0,1 1-2 0 0,0-1 1 0 0,0 1 0 0 0,0 0-1 0 0,0 0 1 0 0,0 0 0 0 0,-1 0-1 0 0,1 0 1 0 0,-1 0 0 0 0,3 5-1 0 0,-2-4-40 0 0,-1-1 0 0 0,2 1-1 0 0,-1-1 1 0 0,0 1 0 0 0,0-1 0 0 0,1 0-1 0 0,-1 0 1 0 0,1 0 0 0 0,0 0-1 0 0,5 3 1 0 0,-2-2-33 0 0,-17-2-2028 0 0,9-1-4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3680 0 0,'2'2'8756'0'0,"30"50"-2579"0"0,-29-46-5894 0 0,0 0 0 0 0,-1 1 0 0 0,0-1 0 0 0,3 12 0 0 0,3 10 132 0 0,31 77 655 0 0,-33-86-964 0 0,-2-1-1 0 0,0 2 1 0 0,2 32-1 0 0,-4-16-20 0 0,7 124 185 0 0,-7-132-235 0 0,-2-19-24 0 0,0 0 1 0 0,1 0 0 0 0,1 0 0 0 0,-1-1 0 0 0,1 1-1 0 0,5 13 1 0 0,-2-8-13 0 0,-5-12 7 0 0,1 0-1 0 0,-1 0 1 0 0,1 0-1 0 0,0 0 0 0 0,0 0 1 0 0,0 0-1 0 0,0 0 1 0 0,0-1-1 0 0,2 4 1 0 0,-2-5-6 0 0,-1 0 0 0 0,0 0 0 0 0,0 0 1 0 0,0 0-1 0 0,0 1 0 0 0,0-1 0 0 0,0 0 1 0 0,0 0-1 0 0,1 0 0 0 0,-1 0 0 0 0,0 0 1 0 0,0 0-1 0 0,0 0 0 0 0,0 0 0 0 0,1 0 1 0 0,-1 0-1 0 0,0 0 0 0 0,0 0 1 0 0,0 0-1 0 0,0 0 0 0 0,1 0 0 0 0,-1 0 1 0 0,0 0-1 0 0,0 0 0 0 0,0 0 0 0 0,0 0 1 0 0,0 0-1 0 0,1 0 0 0 0,-1 0 0 0 0,0 0 1 0 0,0 0-1 0 0,0 0 0 0 0,0 0 0 0 0,1 0 1 0 0,-1 0-1 0 0,0 0 0 0 0,0 0 0 0 0,0-1 1 0 0,0 1-1 0 0,0 0 0 0 0,0 0 0 0 0,0 0 1 0 0,1 0-1 0 0,-1-1 0 0 0,4-7-1 0 0,-2 4 1 0 0,1-3 0 0 0,1 1 0 0 0,-2-1 0 0 0,1 0 0 0 0,-1 0 0 0 0,3-11 0 0 0,4-15 0 0 0,-6 25 0 0 0,1 0 0 0 0,0 1 0 0 0,0-1 0 0 0,1 1 0 0 0,0 0 0 0 0,0 0 0 0 0,0 0 0 0 0,1 1 0 0 0,12-11 0 0 0,-10 10 1 0 0,20-16-3 0 0,-25 21 3 0 0,-1 1 0 0 0,0 0 0 0 0,1-1 0 0 0,-1 1 0 0 0,0 0 0 0 0,1 0 0 0 0,-1 1 0 0 0,1-1 0 0 0,0 0 0 0 0,-1 1 0 0 0,4-1 0 0 0,14 0 29 0 0,-13 1-9 0 0,0-1 1 0 0,0 1-1 0 0,11 2 1 0 0,-16-2-9 0 0,0 1 1 0 0,0-1-1 0 0,0 1 1 0 0,1 0 0 0 0,-1 0-1 0 0,0 0 1 0 0,0 0-1 0 0,0 0 1 0 0,0 0 0 0 0,-1 0-1 0 0,1 1 1 0 0,0-1-1 0 0,0 1 1 0 0,-1-1 0 0 0,2 3-1 0 0,0 0 68 0 0,0 0-1 0 0,0 0 0 0 0,0 0 1 0 0,-1 0-1 0 0,0 1 0 0 0,0-1 0 0 0,0 1 1 0 0,0-1-1 0 0,-1 1 0 0 0,0 0 1 0 0,0-1-1 0 0,0 1 0 0 0,-1 0 1 0 0,1 0-1 0 0,-1 0 0 0 0,0 0 0 0 0,-1 0 1 0 0,1-1-1 0 0,-1 1 0 0 0,0 0 1 0 0,0 0-1 0 0,0-1 0 0 0,-1 1 1 0 0,1 0-1 0 0,-5 6 0 0 0,0 2 107 0 0,5-10-155 0 0,0-1 0 0 0,-1 1 0 0 0,1-1 0 0 0,0 0 0 0 0,-1 0 1 0 0,1 0-1 0 0,-1 0 0 0 0,1 0 0 0 0,-3 2 0 0 0,-11 11 86 0 0,9-9-88 0 0,1-1 1 0 0,-1 0-1 0 0,0 0 1 0 0,0 0-1 0 0,0-1 0 0 0,-9 5 1 0 0,1-2 17 0 0,-1-1 0 0 0,1 0 1 0 0,-1-1-1 0 0,-1-1 0 0 0,-26 4 1 0 0,38-7-200 0 0,-1-1 0 0 0,1 1 0 0 0,-1-1 0 0 0,0 0 0 0 0,1-1 0 0 0,-1 1 0 0 0,1-1 0 0 0,-1 0 0 0 0,1 0 0 0 0,0 0 0 0 0,-1-1 0 0 0,1 1 0 0 0,0-1 0 0 0,0 0 0 0 0,0 0 0 0 0,0-1 0 0 0,0 1 0 0 0,1-1 0 0 0,-1 0 0 0 0,1 0 0 0 0,-1 0 0 0 0,1 0 0 0 0,0-1 0 0 0,-3-5 0 0 0,-3-9-2436 0 0,8-4-4715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5:50.91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156 211 10136 0 0,'-3'-4'1729'0'0,"-1"3"-1217"0"0,3 0-460 0 0,1 1 0 0 0,0 0-1 0 0,-1 0 1 0 0,1-1-1 0 0,-1 1 1 0 0,1 0 0 0 0,0 0-1 0 0,-1-1 1 0 0,1 1 0 0 0,-1 0-1 0 0,1 0 1 0 0,0 0 0 0 0,-1 0-1 0 0,1-1 1 0 0,-1 1 0 0 0,1 0-1 0 0,-1 0 1 0 0,1 0-1 0 0,-1 0 1 0 0,1 0 0 0 0,-1 0-1 0 0,1 0 1 0 0,0 0 0 0 0,-1 1-1 0 0,1-1 1 0 0,-1 0 0 0 0,-3 2 1 0 0,-4 4 115 0 0,-2 16-45 0 0,8-15-133 0 0,0 1 0 0 0,1-1 1 0 0,0 0-1 0 0,0 12 1 0 0,1 6-70 0 0,1-13 66 0 0,2-2 13 0 0,-2 0 14 0 0,-1-8 97 0 0,2-3-298 0 0,3-4 224 0 0,-1 1 1 0 0,0-1-1 0 0,0-1 0 0 0,0 1 0 0 0,0-1 0 0 0,-1 1 1 0 0,0-1-1 0 0,4-9 0 0 0,6-13 162 0 0,-9 20-138 0 0,-1 0 0 0 0,0 0 1 0 0,0 0-1 0 0,3-15 0 0 0,0-2-15 0 0,0-2 44 0 0,1 18-47 0 0,-1 0-32 0 0,-6 9-11 0 0,1-1 0 0 0,-1 1 0 0 0,0 0 0 0 0,0-1 0 0 0,0 1 0 0 0,0 0 0 0 0,0-1 0 0 0,1 1 0 0 0,-1 0 0 0 0,0-1 0 0 0,0 1 0 0 0,1 0 0 0 0,-1-1 0 0 0,0 1 0 0 0,0 0 0 0 0,1 0 0 0 0,-1 0 0 0 0,0-1 0 0 0,1 1 0 0 0,-1 0 0 0 0,1 0 0 0 0,2 5 0 0 0,-1 10 0 0 0,-3-6 3 0 0,0-1 1 0 0,0 1 0 0 0,-1-1-1 0 0,0 1 1 0 0,0-1 0 0 0,-1 1-1 0 0,-5 8 1 0 0,-6 23 20 0 0,11-34-14 0 0,0 1-1 0 0,0-1 1 0 0,0 1-1 0 0,-1-1 1 0 0,-8 10 0 0 0,1 0 36 0 0,10-14-36 0 0,-1 0 1 0 0,0 0-1 0 0,0 0 0 0 0,0 0 1 0 0,0 0-1 0 0,-3 2 0 0 0,-5 5 38 0 0,9-8-47 0 0,0-1-1 0 0,0 1 1 0 0,-1 0 0 0 0,1 0 0 0 0,0-1 0 0 0,0 1-1 0 0,0 0 1 0 0,-1-1 0 0 0,1 1 0 0 0,-3-1-1 0 0,-7 5 29 0 0,8-4 26 0 0,0-1 0 0 0,0 1 0 0 0,0-1 0 0 0,0 0 0 0 0,0 0 0 0 0,0 0 0 0 0,-1 0 0 0 0,2-1 0 0 0,-5 0 0 0 0,4-1-47 0 0,0 0 1 0 0,0 0 0 0 0,0-1-1 0 0,0 1 1 0 0,0 0 0 0 0,1-1-1 0 0,-1 0 1 0 0,1 1 0 0 0,0-1 0 0 0,0 0-1 0 0,0 0 1 0 0,0 0 0 0 0,-2-7-1 0 0,-1-3 27 0 0,1 0 0 0 0,-4-17 0 0 0,7 27-29 0 0,-1-8-2 0 0,0 0 0 0 0,1 0 0 0 0,1 0 0 0 0,0 0 0 0 0,0 0 0 0 0,1 1 0 0 0,3-14 0 0 0,21-75-48 0 0,-24 95 43 0 0,0 0 0 0 0,1 0 0 0 0,0 0 1 0 0,0 0-1 0 0,0 1 0 0 0,0-1 1 0 0,0 1-1 0 0,1-1 0 0 0,-1 1 1 0 0,1 0-1 0 0,5-5 0 0 0,-6 6 4 0 0,0 1 0 0 0,0 0 0 0 0,0 0 0 0 0,0 0 0 0 0,0 0 0 0 0,0 0-1 0 0,0 0 1 0 0,0 0 0 0 0,0 1 0 0 0,0-1 0 0 0,1 1 0 0 0,-1-1 0 0 0,0 1 0 0 0,0 0 0 0 0,0 0 0 0 0,1 0 0 0 0,-1 0-1 0 0,0 1 1 0 0,0-1 0 0 0,1 0 0 0 0,-1 1 0 0 0,0 0 0 0 0,2 0 0 0 0,13 4-67 0 0,-14-5 63 0 0,0 1-1 0 0,0-1 1 0 0,0 1 0 0 0,0 0-1 0 0,0 1 1 0 0,4 1 0 0 0,4 4-9 0 0,-2 0 0 0 0,1 0 0 0 0,-1 1 0 0 0,0 0 0 0 0,-1 1 0 0 0,8 10 0 0 0,-3-2 12 0 0,-2 0 0 0 0,16 32 0 0 0,-26-47-7 0 0,2 3 12 0 0,-1 0 0 0 0,0 1-1 0 0,4 10 1 0 0,-6-14 5 0 0,0 0 0 0 0,1-1 0 0 0,-1 1 0 0 0,0 0 0 0 0,0 0 0 0 0,0 0 0 0 0,0 0 0 0 0,-1 0 0 0 0,1 0 0 0 0,0 0 0 0 0,-1 0 0 0 0,1-1 0 0 0,-1 1 0 0 0,0 0 0 0 0,1 0 0 0 0,-1-1 0 0 0,-2 4 0 0 0,-11 10 139 0 0,6-12-138 0 0,3-2-7 0 0,-15 6-823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14280 0 0,'0'0'1102'0'0,"1"2"-596"0"0,63 67 4049 0 0,-46-47-3587 0 0,-1 0 1 0 0,-1 1 0 0 0,15 30 0 0 0,-13-17-196 0 0,21 55-1 0 0,-24-47-493 0 0,-2 1-1 0 0,-2 0 0 0 0,-2 0 1 0 0,5 75-1 0 0,-13-70-94 0 0,-8 82 0 0 0,4-111-150 0 0,-14 94 64 0 0,12-90-71 0 0,-1-1 0 0 0,-14 38-1 0 0,11-41-111 0 0,0-1 1 0 0,-1 0-1 0 0,-1 0 0 0 0,-1-1 1 0 0,-18 22-1 0 0,26-37-35 0 0,1-1 0 0 0,-1 1 0 0 0,0-1 0 0 0,1 0 0 0 0,-1 0 0 0 0,-5 2 0 0 0,7-4-43 0 0,1 0 0 0 0,0-1 0 0 0,0 1 0 0 0,-1 0 1 0 0,1-1-1 0 0,0 1 0 0 0,-1-1 0 0 0,1 1 0 0 0,0-1 1 0 0,-1 0-1 0 0,1 0 0 0 0,-1 0 0 0 0,1 0 1 0 0,0 0-1 0 0,-1 0 0 0 0,1 0 0 0 0,-1 0 0 0 0,1 0 1 0 0,0-1-1 0 0,-1 1 0 0 0,1 0 0 0 0,0-1 0 0 0,-1 1 1 0 0,1-1-1 0 0,-2-1 0 0 0,-7-9-1980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 0 0,'0'0'830'0'0,"2"1"-684"0"0,29 12 984 0 0,-19-10 1509 0 0,0 0 0 0 0,1 0 1 0 0,0-1-1 0 0,14 0 0 0 0,3-1-2568 0 0,94-1 1335 0 0,-123 0-2012 0 0</inkml:trace>
  <inkml:trace contextRef="#ctx0" brushRef="#br0" timeOffset="1">114 264 3680 0 0,'0'0'284'0'0,"1"1"304"0"0,37 11 9957 0 0,-11-7-6312 0 0,-24-4-3983 0 0,0-1-1 0 0,0 0 0 0 0,0 0 1 0 0,-1 0-1 0 0,1 0 1 0 0,0-1-1 0 0,5 0 1 0 0,16-2 1114 0 0,-20 3-1373 0 0,115-3 2932 0 0,-79-2-4726 0 0,-1-1-3908 0 0,-7-3-2067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66 10136 0 0,'-6'-5'1049'0'0,"-7"-19"-142"0"0,0 3 3656 0 0,11 6 4716 0 0,9 28-9181 0 0,0 1 1 0 0,-1-1-1 0 0,0 2 0 0 0,6 26 1 0 0,9 65-10 0 0,-15-59-68 0 0,-1-9-1 0 0,13 49-1 0 0,-11-55-655 0 0,-4-18-538 0 0,7 23 0 0 0,-9-34 998 0 0,0 0 0 0 0,0 0 0 0 0,1 0 0 0 0,-1 0 0 0 0,1 0 0 0 0,0 0-1 0 0,0 0 1 0 0,0-1 0 0 0,0 1 0 0 0,0-1 0 0 0,1 0 0 0 0,3 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6912 0 0,'1'7'690'0'0,"-2"9"-672"0"0,-4-6 3636 0 0,2-6-2906 0 0,1 1 0 0 0,1 0 0 0 0,-1 0 0 0 0,1 0 0 0 0,0 0 0 0 0,0 0 0 0 0,0 0 0 0 0,0 6 0 0 0,0 2-36 0 0,0-8-501 0 0,1 0 0 0 0,0 0 0 0 0,1 0 0 0 0,-1 1 0 0 0,1-1-1 0 0,0 0 1 0 0,0 0 0 0 0,2 5 0 0 0,4 16 363 0 0,-6-20-521 0 0,0 0 0 0 0,1 0 0 0 0,0 0 0 0 0,1 0 0 0 0,-1 0 0 0 0,1-1 0 0 0,0 1 0 0 0,0-1 0 0 0,1 0-1 0 0,-1 0 1 0 0,1 0 0 0 0,0 0 0 0 0,1-1 0 0 0,-1 1 0 0 0,1-1 0 0 0,0 0 0 0 0,0 0 0 0 0,0-1 0 0 0,1 0 0 0 0,-1 0 0 0 0,1 0 0 0 0,-1-1 0 0 0,9 3 0 0 0,-12-4 11 0 0,4-2-29 0 0,1 0 0 0 0,-1 0 0 0 0,0 0 0 0 0,-1-1 0 0 0,1 0 1 0 0,0-1-1 0 0,0 1 0 0 0,-1-1 0 0 0,0 0 0 0 0,8-6 0 0 0,-8 5 2 0 0,0 0-1 0 0,0 0 1 0 0,0 0 0 0 0,-1-1-1 0 0,1 0 1 0 0,-1 0-1 0 0,0 0 1 0 0,-1 0-1 0 0,1-1 1 0 0,-1 1 0 0 0,0-1-1 0 0,-1 0 1 0 0,4-10-1 0 0,-4 11-3 0 0,1-1 0 0 0,-2 1-1 0 0,1 0 1 0 0,-1-1 0 0 0,1 1-1 0 0,-1-1 1 0 0,-1 1 0 0 0,1-1-1 0 0,-1 1 1 0 0,0-1 0 0 0,0 1-1 0 0,-1-1 1 0 0,-2-10 0 0 0,1 8 20 0 0,-1 0 0 0 0,0-1 0 0 0,0 1 1 0 0,-1 1-1 0 0,0-1 0 0 0,0 0 0 0 0,-10-12 0 0 0,11 17-60 0 0,0 1 0 0 0,0-1-1 0 0,0 0 1 0 0,0 1 0 0 0,0-1-1 0 0,-1 1 1 0 0,1 0-1 0 0,-1 0 1 0 0,0 0 0 0 0,0 1-1 0 0,1-1 1 0 0,-1 1-1 0 0,0 0 1 0 0,0 0 0 0 0,0 0-1 0 0,0 1 1 0 0,0-1-1 0 0,-6 1 1 0 0,3 0-45 0 0,-7 0-319 0 0,-23 2-1 0 0,34-1 203 0 0,0-1 0 0 0,-1 1 0 0 0,1 0-1 0 0,0 0 1 0 0,0 0 0 0 0,0 0 0 0 0,0 0-1 0 0,0 1 1 0 0,0 0 0 0 0,0-1 0 0 0,1 1 0 0 0,-4 3-1 0 0,1 1-987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5064 0 0,'0'0'13662'0'0,"-7"5"-10714"0"0,-2-2-1875 0 0,5-2-870 0 0,0 0 0 0 0,0 0-1 0 0,0 1 1 0 0,0-1 0 0 0,1 1-1 0 0,-1 0 1 0 0,1 0 0 0 0,0 0-1 0 0,-5 5 1 0 0,0 0-113 0 0,0 0-1 0 0,1 1 1 0 0,1 0 0 0 0,-1 0-1 0 0,-9 17 1 0 0,13-18-91 0 0,0-1 0 0 0,0 1 0 0 0,1 0 0 0 0,0 0-1 0 0,0 1 1 0 0,1-1 0 0 0,-1 0 0 0 0,2 0 0 0 0,-1 11 0 0 0,1-2-84 0 0,-1-5 37 0 0,1-1 0 0 0,2 15 0 0 0,-2-22 20 0 0,1-1 1 0 0,-1 1 0 0 0,1-1 0 0 0,0 1 0 0 0,0-1-1 0 0,0 0 1 0 0,0 1 0 0 0,0-1 0 0 0,0 0-1 0 0,1 0 1 0 0,-1 1 0 0 0,1-1 0 0 0,-1 0-1 0 0,4 3 1 0 0,4 2-108 0 0,-7-5 75 0 0,0 0 1 0 0,0 0 0 0 0,0 0-1 0 0,1 0 1 0 0,-1 0-1 0 0,0-1 1 0 0,1 1 0 0 0,-1-1-1 0 0,1 0 1 0 0,-1 0 0 0 0,1 0-1 0 0,0 0 1 0 0,-1 0-1 0 0,1 0 1 0 0,0-1 0 0 0,0 1-1 0 0,-1-1 1 0 0,1 0-1 0 0,0 0 1 0 0,5 0 0 0 0,-3-1 32 0 0,-1-1 0 0 0,1 1 0 0 0,-1 0 0 0 0,0-1 0 0 0,0 0 0 0 0,1 0 0 0 0,-1 0 0 0 0,-1-1 1 0 0,1 1-1 0 0,0-1 0 0 0,0 0 0 0 0,5-6 0 0 0,0-1-34 0 0,-1 0 0 0 0,-1 0 0 0 0,11-18 0 0 0,-13 21 89 0 0,-2-1 0 0 0,1 0 0 0 0,-1 0-1 0 0,0 0 1 0 0,-1 0 0 0 0,0 0 0 0 0,0-1 0 0 0,1-15-1 0 0,-3 8 45 0 0,0-1-1 0 0,-1 1 1 0 0,-5-26-1 0 0,6 38-49 0 0,-9-14 102 0 0,8 16 204 0 0,1 5-218 0 0,-1 22 67 0 0,1-11-254 0 0,0 1-1 0 0,0 0 1 0 0,1 0-1 0 0,4 17 1 0 0,31 120 55 0 0,-33-138 22 0 0,1 4 0 0 0,9 24 0 0 0,-10-32-1 0 0,0 1 1 0 0,1 13-1 0 0,0-2 19 0 0,-1-10 79 0 0,-1 1-1 0 0,0-1 0 0 0,0 14 0 0 0,-2-20-102 0 0,0 1-1 0 0,-1-1 0 0 0,0 0 1 0 0,0 0-1 0 0,-1 0 0 0 0,1 0 1 0 0,-5 9-1 0 0,5-13 53 0 0,0 0-1 0 0,0 0 1 0 0,-1 0-1 0 0,1 0 1 0 0,-1 0-1 0 0,1-1 0 0 0,-1 1 1 0 0,-3 2-1 0 0,0 1 62 0 0,2-2-50 0 0,0-1 0 0 0,0 1-1 0 0,-1-1 1 0 0,1 0 0 0 0,0 0 0 0 0,-1-1-1 0 0,1 1 1 0 0,-1-1 0 0 0,0 1 0 0 0,0-1-1 0 0,1 0 1 0 0,-1-1 0 0 0,0 1 0 0 0,0-1-1 0 0,-6 1 1 0 0,-7-1 105 0 0,1-1-1 0 0,-20-3 0 0 0,20 0-127 0 0,0 0-1 0 0,1 0 0 0 0,0-2 0 0 0,0 0 1 0 0,-16-9-1 0 0,-4-1-878 0 0,31 15 576 0 0,0-1 0 0 0,1 0 1 0 0,-1 0-1 0 0,1-1 0 0 0,0 1 1 0 0,0 0-1 0 0,-1-1 0 0 0,2 0 0 0 0,-1 0 1 0 0,-3-4-1 0 0,-1-3-1706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16416 0 0,'0'0'751'0'0,"0"-2"-19"0"0,0-6-469 0 0,0-1 3081 0 0,1 28-2663 0 0,0 1 0 0 0,6 19 0 0 0,-7-34-607 0 0,9 40 184 0 0,0 2-83 0 0,3 54 0 0 0,-3-16-93 0 0,0-12-84 0 0,-5-41 2 0 0,15 59 0 0 0,-18-83-12 0 0,10-29-48 0 0,-6 5 60 0 0,1 0 0 0 0,1 1 0 0 0,10-20 0 0 0,-14 32-9 0 0,1-1 0 0 0,-1 0 0 0 0,1 1 0 0 0,-1 0 0 0 0,1-1-1 0 0,0 2 1 0 0,0-1 0 0 0,1 0 0 0 0,-1 1 0 0 0,0 0 0 0 0,1 0 0 0 0,0 0-1 0 0,5-1 1 0 0,-6 2 5 0 0,-1 0 0 0 0,1 1-1 0 0,0 0 1 0 0,0 0 0 0 0,0 0-1 0 0,-1 0 1 0 0,1 1-1 0 0,0-1 1 0 0,4 2 0 0 0,-2-1 21 0 0,-1 1 0 0 0,1 0-1 0 0,-1 0 1 0 0,1 0 0 0 0,-1 0 0 0 0,6 4 0 0 0,-8-4 11 0 0,0 1 0 0 0,0-1-1 0 0,0 1 1 0 0,-1 0 0 0 0,1 0 0 0 0,-1 0-1 0 0,1 0 1 0 0,-1 0 0 0 0,0 0 0 0 0,0 1 0 0 0,1 3-1 0 0,-2-4 35 0 0,0-1 0 0 0,0 0 0 0 0,-1 1 0 0 0,1-1 0 0 0,-1 1 0 0 0,1 0 0 0 0,-1-1 0 0 0,0 1-1 0 0,0-1 1 0 0,0 1 0 0 0,-1-1 0 0 0,1 1 0 0 0,0-1 0 0 0,-1 1 0 0 0,0-1 0 0 0,1 1-1 0 0,-1-1 1 0 0,-2 4 0 0 0,-2 2 94 0 0,0 0 0 0 0,-1 0-1 0 0,0 0 1 0 0,-1-1 0 0 0,0 1-1 0 0,0-2 1 0 0,0 1-1 0 0,-1-1 1 0 0,0 0 0 0 0,-16 9-1 0 0,8-6-74 0 0,-1-1-1 0 0,0-1 1 0 0,0-1-1 0 0,-1 0 0 0 0,-18 2 1 0 0,-6-1-1395 0 0,0-3 0 0 0,-68-2 0 0 0,103-2 852 0 0,-71-2-4139 0 0,39 4 2235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25 304 11520 0 0,'-1'1'94'0'0,"1"0"0"0"0,0-1 1 0 0,0 1-1 0 0,-1 0 0 0 0,1 0 1 0 0,0 0-1 0 0,-1-1 0 0 0,1 1 1 0 0,-1 0-1 0 0,1-1 1 0 0,-1 1-1 0 0,0 0 0 0 0,-18 8 8293 0 0,22-8-7762 0 0,3 0-329 0 0,1-1 0 0 0,0 1 0 0 0,-1-1 0 0 0,1 0-1 0 0,0 0 1 0 0,8-2 0 0 0,45-10 839 0 0,-46 9-912 0 0,288-37 457 0 0,-124 22-712 0 0,-135 12 251 0 0,489-83 428 0 0,-363 42-594 0 0,-49 12-32 0 0,-42 13-21 0 0,85-20 0 0 0,-157 41-22 0 0,13-2-969 0 0,36-2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6912 0 0,'0'0'622'0'0,"-1"2"-512"0"0,-5 9 3857 0 0,-12 21 5789 0 0,17-28-9424 0 0,0 1 0 0 0,0-1 0 0 0,0 0-1 0 0,0 1 1 0 0,1 0 0 0 0,0 5 0 0 0,-6 67 961 0 0,6-32-1097 0 0,5 132 0 0 0,-5-168-191 0 0,1 0-1 0 0,-3 15 1 0 0,1-17-54 0 0,0 0 1 0 0,1 0 0 0 0,0-1-1 0 0,0 1 1 0 0,1 0-1 0 0,2 10 1 0 0,-2-11-312 0 0,9 26-73 0 0,0-15-3715 0 0,-7-14 2014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 7832 0 0,'0'0'602'0'0,"-5"7"3928"0"0,-7 6 2488 0 0,9-9-6751 0 0,1 1 0 0 0,0 0 0 0 0,-1-1-1 0 0,2 1 1 0 0,-1 0 0 0 0,1 0 0 0 0,-2 5 0 0 0,2 8-145 0 0,1 0 0 0 0,1 0 1 0 0,0 0-1 0 0,1-1 0 0 0,1 1 1 0 0,1 0-1 0 0,10 30 0 0 0,-11-41-122 0 0,0-1 0 0 0,0 1 0 0 0,0-1 0 0 0,1 0 0 0 0,-1 0 0 0 0,2-1 0 0 0,7 10 0 0 0,-2-9 0 0 0,-7-5 0 0 0,0-1 0 0 0,0 1 0 0 0,0 0-1 0 0,0-1 1 0 0,0 0 0 0 0,0 0 0 0 0,1 0-1 0 0,-1 0 1 0 0,0 0 0 0 0,0-1 0 0 0,4 0-1 0 0,-6 0 3 0 0,1 1 0 0 0,0-1 0 0 0,-1 1-1 0 0,1-1 1 0 0,0 0 0 0 0,-1 1-1 0 0,1-1 1 0 0,0 0 0 0 0,-1 0 0 0 0,0 0-1 0 0,1-1 1 0 0,-1 1 0 0 0,1 0 0 0 0,-1 0-1 0 0,0-1 1 0 0,0 1 0 0 0,0-1-1 0 0,0 1 1 0 0,0-1 0 0 0,1-2 0 0 0,11-27 346 0 0,-10 25-232 0 0,0 0 0 0 0,0-1 0 0 0,-1 1 0 0 0,0-1 0 0 0,0 0 0 0 0,-1 0 0 0 0,1 0 0 0 0,-1-8 0 0 0,-1-1 180 0 0,-1 0 0 0 0,0 1 0 0 0,-2-1 0 0 0,-4-17 0 0 0,6 27-255 0 0,-1 0-1 0 0,0 0 0 0 0,0 1 1 0 0,-1-1-1 0 0,1 0 1 0 0,-1 1-1 0 0,0 0 1 0 0,-1 0-1 0 0,1 0 0 0 0,-1 0 1 0 0,0 1-1 0 0,-1-1 1 0 0,-7-6-1 0 0,8 9-130 0 0,1 0 0 0 0,-1 0 0 0 0,0 1 0 0 0,0-1 0 0 0,0 1 1 0 0,0 0-1 0 0,0 0 0 0 0,0 0 0 0 0,0 0 0 0 0,0 1 0 0 0,0 0 0 0 0,-8 0 0 0 0,12 0 51 0 0,0 0-1 0 0,0 0 1 0 0,-1 0 0 0 0,1 0 0 0 0,0 0-1 0 0,0 0 1 0 0,0 0 0 0 0,-1 0 0 0 0,1 0-1 0 0,0 1 1 0 0,0-1 0 0 0,0 0 0 0 0,-1 0 0 0 0,1 0-1 0 0,0 0 1 0 0,0 0 0 0 0,0 0 0 0 0,0 1-1 0 0,0-1 1 0 0,-1 0 0 0 0,1 0 0 0 0,0 0-1 0 0,0 0 1 0 0,0 1 0 0 0,0-1 0 0 0,0 0-1 0 0,0 0 1 0 0,0 0 0 0 0,0 1 0 0 0,0-1-1 0 0,-1 0 1 0 0,-3 7-2856 0 0,-5 1 871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31 15144 0 0,'-2'-1'4519'0'0,"-6"-7"-1461"0"0,6 8-2160 0 0,-15-1 205 0 0,13 1-944 0 0,0-1 0 0 0,0 1 0 0 0,0 0 0 0 0,0 0 0 0 0,0 1 0 0 0,0-1 0 0 0,0 1 0 0 0,0 0 0 0 0,0 0 0 0 0,0 0 0 0 0,-4 2 0 0 0,7-2-148 0 0,-7 2 30 0 0,1 0 0 0 0,0 1 1 0 0,0 0-1 0 0,0 0 0 0 0,1 1 1 0 0,-1 0-1 0 0,1 0 0 0 0,0 0 1 0 0,1 1-1 0 0,-6 6 0 0 0,9-8-97 0 0,-1-1-1 0 0,1 1 1 0 0,0-1-1 0 0,1 1 0 0 0,-1 0 1 0 0,1-1-1 0 0,-1 1 1 0 0,1 0-1 0 0,0 0 1 0 0,0 0-1 0 0,1 0 1 0 0,-1 0-1 0 0,1 0 0 0 0,0 0 1 0 0,0 0-1 0 0,1 0 1 0 0,-1 0-1 0 0,1 0 1 0 0,0 0-1 0 0,0 0 1 0 0,0 0-1 0 0,0 0 0 0 0,2 4 1 0 0,4 4-47 0 0,-7-10 101 0 0,1 0-1 0 0,0 0 0 0 0,0 0 0 0 0,0 0 0 0 0,0 0 0 0 0,0-1 0 0 0,1 1 0 0 0,-1 0 0 0 0,0-1 0 0 0,1 1 0 0 0,-1-1 0 0 0,1 0 1 0 0,0 1-1 0 0,-1-1 0 0 0,1 0 0 0 0,3 2 0 0 0,-1-1-49 0 0,0-1 1 0 0,0 1-1 0 0,0 0 0 0 0,1-1 1 0 0,-1 0-1 0 0,0 0 0 0 0,1 0 1 0 0,-1-1-1 0 0,1 0 1 0 0,-1 1-1 0 0,0-1 0 0 0,1-1 1 0 0,-1 1-1 0 0,1-1 0 0 0,-1 0 1 0 0,0 0-1 0 0,7-2 1 0 0,-9 2-31 0 0,-2 0 77 0 0,1 1 0 0 0,-1-1 0 0 0,1 0 0 0 0,0 0 0 0 0,-1 0 0 0 0,1 0 0 0 0,0 1 0 0 0,0-1-1 0 0,-1 0 1 0 0,1 1 0 0 0,1-2 0 0 0,9-8-14 0 0,-2-7-43 0 0,0 3-62 0 0,-2-1 1 0 0,0 0-1 0 0,0 0 1 0 0,5-21-1 0 0,-11 27 400 0 0,0 0 0 0 0,-1-1 0 0 0,-1-17 0 0 0,0 0 314 0 0,1 19-556 0 0,0 8-34 0 0,0 0 0 0 0,0 0 0 0 0,0-1 0 0 0,0 1 0 0 0,0 0 0 0 0,0 0 0 0 0,-1 0 0 0 0,1-1 0 0 0,0 1 0 0 0,0 0 0 0 0,0 0 0 0 0,0 0 0 0 0,0 0 0 0 0,0-1 0 0 0,0 1 0 0 0,0 0 0 0 0,0 0 0 0 0,0 0 0 0 0,0 0 0 0 0,-1 0 0 0 0,1-1 0 0 0,0 1 0 0 0,0 0 0 0 0,0 0 0 0 0,0 0 0 0 0,0 0 0 0 0,-1 0 0 0 0,1 0 0 0 0,0 0 0 0 0,0 0 0 0 0,0 0 0 0 0,0 0 0 0 0,-1-1 0 0 0,1 1 0 0 0,0 0 0 0 0,0 0 0 0 0,0 0 0 0 0,-1 0 0 0 0,0 2 1 0 0,0 1 1 0 0,0-1-1 0 0,0 0 0 0 0,1 0 1 0 0,-1 0-1 0 0,1 1 0 0 0,-1-1 0 0 0,1 0 1 0 0,0 1-1 0 0,0-1 0 0 0,0 0 1 0 0,0 1-1 0 0,0-1 0 0 0,0 0 0 0 0,2 4 1 0 0,7 41-409 0 0,-3-19-209 0 0,-5-20 456 0 0,0-1 0 0 0,0 0 0 0 0,1 0 0 0 0,3 8 0 0 0,0-6 139 0 0,-1 0 0 0 0,0 1 1 0 0,-1-1-1 0 0,0 1 0 0 0,-1-1 1 0 0,0 1-1 0 0,2 16 0 0 0,13 101 21 0 0,-10-88 0 0 0,4 79 0 0 0,-11-85 0 0 0,-7 52 0 0 0,6-82 42 0 0,0 0-1 0 0,0 1 1 0 0,0-1-1 0 0,-1 0 1 0 0,1 0-1 0 0,-1 0 1 0 0,0 0-1 0 0,0 0 1 0 0,0-1-1 0 0,0 1 1 0 0,0 0-1 0 0,-1-1 1 0 0,1 0-1 0 0,-1 1 1 0 0,1-1-1 0 0,-1 0 1 0 0,0 0-1 0 0,0-1 1 0 0,0 1-1 0 0,0 0 1 0 0,0-1-1 0 0,-1 0 1 0 0,-3 1-1 0 0,-2 1 70 0 0,1-1 0 0 0,-1 0-1 0 0,0-1 1 0 0,1 0 0 0 0,-1 0-1 0 0,0 0 1 0 0,0-2 0 0 0,-10 0-1 0 0,10-1-110 0 0,1 0 0 0 0,-1-1 0 0 0,1 1 0 0 0,0-2 0 0 0,0 1 0 0 0,-8-6 0 0 0,-42-28 0 0 0,51 33 0 0 0,0-1-16 0 0,1 0 0 0 0,-1 0 0 0 0,1-1-1 0 0,0 0 1 0 0,0 0 0 0 0,1 0 0 0 0,0-1-1 0 0,0 0 1 0 0,-4-8 0 0 0,6 11-330 0 0,1-1 1 0 0,0 0-1 0 0,0 0 1 0 0,1 0-1 0 0,0 1 1 0 0,0-2-1 0 0,0 1 1 0 0,0 0-1 0 0,1 0 1 0 0,-1 0-1 0 0,1 0 1 0 0,1 0-1 0 0,-1 0 1 0 0,1 0-1 0 0,1-7 1 0 0,3-3-7012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5:59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959 1 5064 0 0,'0'0'6837'0'0,"0"2"-5828"0"0,0 2-444 0 0,-1 0 0 0 0,0 0-1 0 0,0-1 1 0 0,-1 1 0 0 0,1 0-1 0 0,-1-1 1 0 0,0 1 0 0 0,-3 5-1 0 0,2-5-346 0 0,0 1 1 0 0,0 0-1 0 0,1 0 0 0 0,0 0 0 0 0,0 0 0 0 0,-1 7 0 0 0,1-2-81 0 0,-1 0-1 0 0,0 0 0 0 0,0 0 0 0 0,-10 17 0 0 0,8-16-109 0 0,1-1-1 0 0,-1 1 1 0 0,-2 14-1 0 0,1-6-7 0 0,1-1-1 0 0,-2-1 1 0 0,-1 1-1 0 0,-11 18 1 0 0,-9 25 5 0 0,15-35 6 0 0,-23 38 0 0 0,-2 2-15 0 0,-9 14 39 0 0,16-30-55 0 0,-52 74 15 0 0,25-41 36 0 0,28-40-50 0 0,12-18 0 0 0,1 1 0 0 0,-15 31 0 0 0,-38 76 0 0 0,27-56 0 0 0,-24 41 616 0 0,-10 25-1124 0 0,56-103 469 0 0,-7 14 42 0 0,23-43-3 0 0,0 0 0 0 0,-11 13 0 0 0,10-15 0 0 0,1 0 0 0 0,0 1 0 0 0,-6 13 0 0 0,-18 40 0 0 0,24-56 0 0 0,-5 11 0 0 0,9-14-10 0 0,1-3-66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1T01:23:2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72 11832 0 0,'0'0'1074'0'0,"0"-2"-655"0"0,-1 1-26 0 0,1-1 0 0 0,0 0 1 0 0,-1 1-1 0 0,1-1 0 0 0,-1 1 0 0 0,0-1 0 0 0,1 1 1 0 0,-1-1-1 0 0,0 1 0 0 0,0 0 0 0 0,0-1 0 0 0,0 1 1 0 0,0 0-1 0 0,0 0 0 0 0,-1 0 0 0 0,-1-2 0 0 0,0-1 73 0 0,-3-1 843 0 0,0-1-1 0 0,0 1 0 0 0,0 0 0 0 0,-13-8 1 0 0,17 12-1285 0 0,0 0 0 0 0,0 0 0 0 0,0 0 0 0 0,0 0 1 0 0,0 1-1 0 0,0-1 0 0 0,0 1 0 0 0,0 0 0 0 0,0-1 0 0 0,0 1 0 0 0,0 0 1 0 0,0 0-1 0 0,-1 0 0 0 0,1 1 0 0 0,0-1 0 0 0,0 0 0 0 0,0 1 1 0 0,0-1-1 0 0,0 1 0 0 0,0 0 0 0 0,0 0 0 0 0,0 0 0 0 0,-2 1 0 0 0,2-1-19 0 0,0 1 0 0 0,0-1-1 0 0,0 1 1 0 0,0 0-1 0 0,0 0 1 0 0,1 0 0 0 0,-1-1-1 0 0,0 1 1 0 0,1 1-1 0 0,0-1 1 0 0,-1 0-1 0 0,1 0 1 0 0,0 1 0 0 0,0-1-1 0 0,0 0 1 0 0,0 1-1 0 0,1-1 1 0 0,-1 1-1 0 0,1-1 1 0 0,-1 1 0 0 0,1 3-1 0 0,-1 4-57 0 0,-1-4 2 0 0,2 0-1 0 0,-1 0 0 0 0,1 1 1 0 0,0-1-1 0 0,0 0 0 0 0,1 0 1 0 0,-1 0-1 0 0,2 1 0 0 0,0 5 0 0 0,4 4-312 0 0,14 31 0 0 0,-13-32 146 0 0,-4-7-1 0 0,1 0-1 0 0,-1-1 1 0 0,7 9-1 0 0,-6-10 96 0 0,6 6-293 0 0,-8-12 372 0 0,-1 1 1 0 0,1-1-1 0 0,-1 1 1 0 0,1-1-1 0 0,0 0 1 0 0,-1 0-1 0 0,1 0 1 0 0,0 0-1 0 0,-1 0 0 0 0,1 0 1 0 0,0 0-1 0 0,-1 0 1 0 0,1-1-1 0 0,2 0 1 0 0,19-9-129 0 0,-16 3 135 0 0,0-1 0 0 0,0 0 0 0 0,-1 0 0 0 0,0 0 0 0 0,-1-1 0 0 0,8-17 0 0 0,-7 15 106 0 0,-4 7-17 0 0,-1 0 0 0 0,0 1-1 0 0,0-1 1 0 0,0 0 0 0 0,0 0-1 0 0,0-5 1 0 0,1-4 61 0 0,4-33-527 0 0,-5 23 2631 0 0,-1 27-1992 0 0,4 10-125 0 0,1 0 0 0 0,0-1-1 0 0,1 1 1 0 0,1-1 0 0 0,8 13-1 0 0,-7-12-19 0 0,0 1 1 0 0,-1-1-1 0 0,0 2 0 0 0,7 24 0 0 0,-12-34-260 0 0,0 0 0 0 0,0 0 0 0 0,1 0 0 0 0,0-1 0 0 0,0 1 0 0 0,6 8-1 0 0,-7-11 105 0 0,1 1-1 0 0,-1-1 0 0 0,1 0 0 0 0,0 0 0 0 0,0-1 0 0 0,0 1 0 0 0,0 0 0 0 0,0-1 0 0 0,1 0 0 0 0,-1 0 0 0 0,5 2 1 0 0,-6-3-425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5:59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31 9760 0 0,'0'0'7535'0'0,"-5"10"-6081"0"0,4-6-1318 0 0,0 0 0 0 0,-1-1 1 0 0,2 1-1 0 0,-1 0 0 0 0,0 5 0 0 0,-2 5-7 0 0,2-3-81 0 0,0-1-1 0 0,1 1 0 0 0,1 16 0 0 0,-1-5 2 0 0,6 27-39 0 0,-6-42-10 0 0,1 6 0 0 0,4 14 0 0 0,-2-18 0 0 0,3-1 0 0 0,3-4 0 0 0,-6-3 21 0 0,0-1 0 0 0,-1 0 0 0 0,1 0 0 0 0,0 0-1 0 0,-1 0 1 0 0,1 0 0 0 0,0-1 0 0 0,0 1-1 0 0,-1-1 1 0 0,1 0 0 0 0,-1 0 0 0 0,1 0-1 0 0,-1 0 1 0 0,1 0 0 0 0,-1 0 0 0 0,0-1 0 0 0,1 1-1 0 0,-1-1 1 0 0,0 0 0 0 0,0 1 0 0 0,2-3 0 0 0,5-6 124 0 0,-1 0 1 0 0,1 0 0 0 0,7-15 0 0 0,1 1 35 0 0,11-21 87 0 0,-22 35-251 0 0,0-1 1 0 0,0 2 0 0 0,16-19-1 0 0,40-43-983 0 0,-56 62-124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6:11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 7600 0 0,'0'0'1756'0'0,"0"-1"-1536"0"0,0 1 1 0 0,0 0-1 0 0,-1 0 1 0 0,1-1-1 0 0,0 1 0 0 0,-1 0 1 0 0,1 0-1 0 0,0 0 1 0 0,-1-1-1 0 0,1 1 1 0 0,0 0-1 0 0,-1 0 1 0 0,1 0-1 0 0,0 0 1 0 0,-1 0-1 0 0,1 0 1 0 0,0 0-1 0 0,-1 0 0 0 0,0 0 1 0 0,-15 3 778 0 0,14-3-243 0 0,1 1-404 0 0,-30 6 1298 0 0,29-6-1517 0 0,1 2-104 0 0,1 0-1 0 0,-1 0 0 0 0,0 0 0 0 0,-1 0 0 0 0,1 0 0 0 0,0 0 1 0 0,-1 0-1 0 0,0 0 0 0 0,1-1 0 0 0,-5 5 0 0 0,1 0 9 0 0,-2 6-17 0 0,0 1-1 0 0,-7 18 1 0 0,3-5 28 0 0,3-12-110 0 0,2 1 0 0 0,0 1 1 0 0,2-1-1 0 0,-1 1 0 0 0,2-1 1 0 0,0 1-1 0 0,0 24 0 0 0,0 10-24 0 0,1-36 206 0 0,1 1 0 0 0,2 26 0 0 0,3 4-102 0 0,-2-18-15 0 0,7 30 0 0 0,-7-48-5 0 0,1-1 0 0 0,0 0 0 0 0,0 1 0 0 0,1-1 0 0 0,0 0 0 0 0,10 16 0 0 0,4 1-38 0 0,55 74-44 0 0,-58-79 84 0 0,-13-17 0 0 0,1 0 0 0 0,0 0 0 0 0,0 0 0 0 0,1 0 0 0 0,-1 0 0 0 0,1 0 0 0 0,0-1 0 0 0,0 0 0 0 0,4 3 0 0 0,3 2 0 0 0,-9-7 0 0 0,-1 1 0 0 0,1-1 0 0 0,0 0 0 0 0,-1 1 0 0 0,1-1 0 0 0,0 0 0 0 0,0 0 0 0 0,0 0 0 0 0,0 0 0 0 0,0-1 0 0 0,0 1 0 0 0,0-1 0 0 0,3 1 0 0 0,-1-3 0 0 0,-3 1 0 0 0,-1 1 0 0 0,0 0-1 0 0,1-1 1 0 0,-1 1-1 0 0,1 0 1 0 0,-1 0-1 0 0,0-1 1 0 0,1 1 0 0 0,-1 0-1 0 0,1 0 1 0 0,-1 0-1 0 0,1-1 1 0 0,-1 1-1 0 0,1 0 1 0 0,-1 0 0 0 0,1 0-1 0 0,-1 0 1 0 0,1 0-1 0 0,-1 0 1 0 0,1 0-1 0 0,-1 0 1 0 0,1 0 0 0 0,-1 0-1 0 0,1 1 1 0 0,4 0-11 0 0,-5-1 0 0 0,1 1 1 0 0,0-1 0 0 0,1 0 0 0 0,-1 0 0 0 0,0 1 0 0 0,0-1-1 0 0,0 0 1 0 0,0 0 0 0 0,0 0 0 0 0,0 0 0 0 0,0 0-1 0 0,0 0 1 0 0,0 0 0 0 0,0-1 0 0 0,0 1 0 0 0,0 0 0 0 0,0-1-1 0 0,0 1 1 0 0,0 0 0 0 0,0-1 0 0 0,0 1 0 0 0,1-2-1 0 0,7-3-5 0 0,0-2 0 0 0,0 1 0 0 0,-1-1 0 0 0,0 0 0 0 0,10-12 0 0 0,-7 5 16 0 0,0-2 0 0 0,-1 0 0 0 0,0 0 0 0 0,13-33 0 0 0,-9 17 13 0 0,30-77 1077 0 0,-36 86-839 0 0,-1-1 0 0 0,7-38 0 0 0,-1 1-118 0 0,-9 47-62 0 0,0 0 0 0 0,-2 0-1 0 0,0 0 1 0 0,1-16 0 0 0,-2 16 144 0 0,-1 0 0 0 0,-1 1 0 0 0,0-1 0 0 0,-1 0 0 0 0,0 1 0 0 0,-1-1 0 0 0,-8-22 0 0 0,9 31-122 0 0,-1-1 0 0 0,0 0-1 0 0,0 1 1 0 0,0 0 0 0 0,0-1 0 0 0,-8-7-1 0 0,9 11-54 0 0,-1-1 5 0 0,1 0 1 0 0,-1 1-1 0 0,0-1 0 0 0,0 1 1 0 0,0 0-1 0 0,0 0 0 0 0,0 0 0 0 0,-1 0 1 0 0,-2-1-1 0 0,0 1 3 0 0,-4-3 10 0 0,0 1 0 0 0,-1 1 0 0 0,-12-3 0 0 0,20 5-52 0 0,-1 1 0 0 0,0-1 0 0 0,0 1 0 0 0,1 0-1 0 0,-1 0 1 0 0,0 1 0 0 0,0-1 0 0 0,1 1 0 0 0,-1 0 0 0 0,0 0-1 0 0,1 0 1 0 0,-1 0 0 0 0,-4 3 0 0 0,-11 6-74 0 0,-3 1-694 0 0,-33 23 1 0 0,53-33 326 0 0,0 0 0 0 0,0 1 0 0 0,1-1 0 0 0,-1 1 0 0 0,1 0 0 0 0,-1 0 0 0 0,1 0 0 0 0,-2 3 0 0 0,-2 3-2109 0 0,-10 10-3860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6:1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12 8288 0 0,'0'0'638'0'0,"-2"0"-414"0"0,-8-5-43 0 0,9 4-12 0 0,0 0 0 0 0,0 1 0 0 0,0-1 1 0 0,-1 0-1 0 0,1 1 0 0 0,0 0 1 0 0,0-1-1 0 0,0 1 0 0 0,0-1 1 0 0,0 1-1 0 0,0 0 0 0 0,-1 0 1 0 0,1 0-1 0 0,0 0 0 0 0,0 0 1 0 0,0 0-1 0 0,-1 0 0 0 0,1 0 1 0 0,0 0-1 0 0,0 1 0 0 0,0-1 1 0 0,0 0-1 0 0,0 1 0 0 0,-1-1 1 0 0,1 1-1 0 0,-1 0 0 0 0,-2 2 160 0 0,0 0 0 0 0,1 0 0 0 0,-1 0 0 0 0,1 0 0 0 0,0 0 0 0 0,0 0 0 0 0,0 1-1 0 0,1 0 1 0 0,-3 4 0 0 0,-2 5 269 0 0,-7 21 0 0 0,-4 7-375 0 0,13-29-216 0 0,0 0-1 0 0,0 0 1 0 0,1 1 0 0 0,1-1-1 0 0,0 1 1 0 0,0 0 0 0 0,0 14-1 0 0,-3 40-5 0 0,-1 50-14 0 0,7-110 10 0 0,5 172-89 0 0,-3-149 59 0 0,2 1 0 0 0,2 0 0 0 0,16 52-1 0 0,-21-80 33 0 0,51 134-85 0 0,-41-112 49 0 0,1-1 0 0 0,2 0 0 0 0,22 30-1 0 0,-27-43 13 0 0,1-1 0 0 0,0 0 0 0 0,19 14 0 0 0,-5-4 1 0 0,-17-15 23 0 0,-1 0 0 0 0,1-1 0 0 0,0 1 0 0 0,1-1 0 0 0,-1-1 0 0 0,1 1 0 0 0,-1-2 0 0 0,1 1 0 0 0,0-1 0 0 0,0 0 0 0 0,11 1 0 0 0,-13-2 11 0 0,0 0-1 0 0,1-1 1 0 0,-1 0-1 0 0,0 0 1 0 0,0-1-1 0 0,1 0 1 0 0,-1 0-1 0 0,0 0 1 0 0,0-1-1 0 0,0 0 1 0 0,0 0-1 0 0,-1-1 1 0 0,1 1-1 0 0,0-1 1 0 0,8-6-1 0 0,-7 3 110 0 0,0-1 0 0 0,0 1 0 0 0,-1-1-1 0 0,0-1 1 0 0,0 1 0 0 0,0-1-1 0 0,-1 0 1 0 0,-1 0 0 0 0,1 0 0 0 0,-1-1-1 0 0,-1 1 1 0 0,4-13 0 0 0,1-9 530 0 0,-2 0 1 0 0,4-43 0 0 0,-10 71-635 0 0,2-29 411 0 0,-1 0 0 0 0,-2 0-1 0 0,-1 0 1 0 0,-8-39-1 0 0,8 57-335 0 0,-1 0 0 0 0,0 0 0 0 0,-1 0 0 0 0,0 1 1 0 0,-1 0-1 0 0,0 0 0 0 0,-1 0 0 0 0,0 0 0 0 0,-1 1 0 0 0,0 0 0 0 0,-1 1 0 0 0,-10-11 0 0 0,-15-17 79 0 0,17 19-102 0 0,-1 0-1 0 0,0 2 0 0 0,-1 0 1 0 0,-36-26-1 0 0,27 25-8 0 0,-92-52-494 0 0,-27 0-2784 0 0,112 53 1778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16T01:06:1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7688 0 0,'0'0'3869'0'0,"1"2"-3274"0"0,11 17 368 0 0,-9-16-777 0 0,0 1 0 0 0,-1 0 0 0 0,1 0 0 0 0,2 7 0 0 0,0 0 44 0 0,0-1 1 0 0,1 1-1 0 0,1-1 0 0 0,-1 0 1 0 0,2 0-1 0 0,10 12 0 0 0,-6-9-247 0 0,18 29-1 0 0,50 72-248 0 0,-4-8 454 0 0,-30-41 165 0 0,-10-17-118 0 0,10 14-189 0 0,76 79 1 0 0,21 26 24 0 0,-103-113-35 0 0,101 130 45 0 0,-81-115-69 0 0,10 12-13 0 0,-15-18 14 0 0,-33-40 22 0 0,22 31-1 0 0,-25-27 2 0 0,1-1-1 0 0,30 28 1 0 0,-22-25 24 0 0,48 65-1 0 0,14 39 44 0 0,-22-30-35 0 0,-1 0-14 0 0,15 12 30 0 0,-49-71 352 0 0,47 47 0 0 0,-70-81-333 0 0,8 8 148 0 0,18 23 0 0 0,-12-18-101 0 0,-6-7-123 0 0,31 28 51 0 0,-30-31 2 0 0,-14-6-16 0 0,-4-6 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19/05/2023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0.png"/><Relationship Id="rId21" Type="http://schemas.openxmlformats.org/officeDocument/2006/relationships/customXml" Target="../ink/ink20.xml"/><Relationship Id="rId42" Type="http://schemas.openxmlformats.org/officeDocument/2006/relationships/image" Target="../media/image220.png"/><Relationship Id="rId47" Type="http://schemas.openxmlformats.org/officeDocument/2006/relationships/customXml" Target="../ink/ink33.xml"/><Relationship Id="rId63" Type="http://schemas.openxmlformats.org/officeDocument/2006/relationships/customXml" Target="../ink/ink41.xml"/><Relationship Id="rId68" Type="http://schemas.openxmlformats.org/officeDocument/2006/relationships/image" Target="../media/image350.png"/><Relationship Id="rId16" Type="http://schemas.openxmlformats.org/officeDocument/2006/relationships/image" Target="../media/image90.png"/><Relationship Id="rId11" Type="http://schemas.openxmlformats.org/officeDocument/2006/relationships/customXml" Target="../ink/ink15.xml"/><Relationship Id="rId32" Type="http://schemas.openxmlformats.org/officeDocument/2006/relationships/image" Target="../media/image170.png"/><Relationship Id="rId37" Type="http://schemas.openxmlformats.org/officeDocument/2006/relationships/customXml" Target="../ink/ink28.xml"/><Relationship Id="rId53" Type="http://schemas.openxmlformats.org/officeDocument/2006/relationships/customXml" Target="../ink/ink36.xml"/><Relationship Id="rId58" Type="http://schemas.openxmlformats.org/officeDocument/2006/relationships/image" Target="../media/image300.png"/><Relationship Id="rId74" Type="http://schemas.openxmlformats.org/officeDocument/2006/relationships/image" Target="../media/image380.png"/><Relationship Id="rId79" Type="http://schemas.openxmlformats.org/officeDocument/2006/relationships/customXml" Target="../ink/ink49.xml"/><Relationship Id="rId5" Type="http://schemas.openxmlformats.org/officeDocument/2006/relationships/customXml" Target="../ink/ink12.xml"/><Relationship Id="rId61" Type="http://schemas.openxmlformats.org/officeDocument/2006/relationships/customXml" Target="../ink/ink40.xml"/><Relationship Id="rId82" Type="http://schemas.openxmlformats.org/officeDocument/2006/relationships/image" Target="../media/image420.png"/><Relationship Id="rId19" Type="http://schemas.openxmlformats.org/officeDocument/2006/relationships/customXml" Target="../ink/ink19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23.xml"/><Relationship Id="rId30" Type="http://schemas.openxmlformats.org/officeDocument/2006/relationships/image" Target="../media/image162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250.png"/><Relationship Id="rId56" Type="http://schemas.openxmlformats.org/officeDocument/2006/relationships/image" Target="../media/image290.png"/><Relationship Id="rId64" Type="http://schemas.openxmlformats.org/officeDocument/2006/relationships/image" Target="../media/image330.png"/><Relationship Id="rId69" Type="http://schemas.openxmlformats.org/officeDocument/2006/relationships/customXml" Target="../ink/ink44.xml"/><Relationship Id="rId77" Type="http://schemas.openxmlformats.org/officeDocument/2006/relationships/customXml" Target="../ink/ink48.xml"/><Relationship Id="rId8" Type="http://schemas.openxmlformats.org/officeDocument/2006/relationships/image" Target="../media/image510.png"/><Relationship Id="rId51" Type="http://schemas.openxmlformats.org/officeDocument/2006/relationships/customXml" Target="../ink/ink35.xml"/><Relationship Id="rId72" Type="http://schemas.openxmlformats.org/officeDocument/2006/relationships/image" Target="../media/image370.png"/><Relationship Id="rId80" Type="http://schemas.openxmlformats.org/officeDocument/2006/relationships/image" Target="../media/image411.png"/><Relationship Id="rId3" Type="http://schemas.openxmlformats.org/officeDocument/2006/relationships/customXml" Target="../ink/ink11.xml"/><Relationship Id="rId12" Type="http://schemas.openxmlformats.org/officeDocument/2006/relationships/image" Target="../media/image70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200.png"/><Relationship Id="rId46" Type="http://schemas.openxmlformats.org/officeDocument/2006/relationships/image" Target="../media/image240.png"/><Relationship Id="rId59" Type="http://schemas.openxmlformats.org/officeDocument/2006/relationships/customXml" Target="../ink/ink39.xml"/><Relationship Id="rId67" Type="http://schemas.openxmlformats.org/officeDocument/2006/relationships/customXml" Target="../ink/ink43.xml"/><Relationship Id="rId20" Type="http://schemas.openxmlformats.org/officeDocument/2006/relationships/image" Target="../media/image110.png"/><Relationship Id="rId41" Type="http://schemas.openxmlformats.org/officeDocument/2006/relationships/customXml" Target="../ink/ink30.xml"/><Relationship Id="rId54" Type="http://schemas.openxmlformats.org/officeDocument/2006/relationships/image" Target="../media/image280.png"/><Relationship Id="rId62" Type="http://schemas.openxmlformats.org/officeDocument/2006/relationships/image" Target="../media/image320.png"/><Relationship Id="rId70" Type="http://schemas.openxmlformats.org/officeDocument/2006/relationships/image" Target="../media/image360.png"/><Relationship Id="rId75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50.png"/><Relationship Id="rId36" Type="http://schemas.openxmlformats.org/officeDocument/2006/relationships/image" Target="../media/image190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66.png"/><Relationship Id="rId31" Type="http://schemas.openxmlformats.org/officeDocument/2006/relationships/customXml" Target="../ink/ink25.xml"/><Relationship Id="rId44" Type="http://schemas.openxmlformats.org/officeDocument/2006/relationships/image" Target="../media/image230.png"/><Relationship Id="rId52" Type="http://schemas.openxmlformats.org/officeDocument/2006/relationships/image" Target="../media/image270.png"/><Relationship Id="rId60" Type="http://schemas.openxmlformats.org/officeDocument/2006/relationships/image" Target="../media/image311.png"/><Relationship Id="rId65" Type="http://schemas.openxmlformats.org/officeDocument/2006/relationships/customXml" Target="../ink/ink42.xml"/><Relationship Id="rId73" Type="http://schemas.openxmlformats.org/officeDocument/2006/relationships/customXml" Target="../ink/ink46.xml"/><Relationship Id="rId78" Type="http://schemas.openxmlformats.org/officeDocument/2006/relationships/image" Target="../media/image400.png"/><Relationship Id="rId81" Type="http://schemas.openxmlformats.org/officeDocument/2006/relationships/customXml" Target="../ink/ink50.xml"/><Relationship Id="rId4" Type="http://schemas.openxmlformats.org/officeDocument/2006/relationships/image" Target="../media/image310.png"/><Relationship Id="rId9" Type="http://schemas.openxmlformats.org/officeDocument/2006/relationships/customXml" Target="../ink/ink14.xml"/><Relationship Id="rId13" Type="http://schemas.openxmlformats.org/officeDocument/2006/relationships/customXml" Target="../ink/ink16.xml"/><Relationship Id="rId18" Type="http://schemas.openxmlformats.org/officeDocument/2006/relationships/image" Target="../media/image100.png"/><Relationship Id="rId39" Type="http://schemas.openxmlformats.org/officeDocument/2006/relationships/customXml" Target="../ink/ink29.xml"/><Relationship Id="rId34" Type="http://schemas.openxmlformats.org/officeDocument/2006/relationships/image" Target="../media/image180.png"/><Relationship Id="rId50" Type="http://schemas.openxmlformats.org/officeDocument/2006/relationships/image" Target="../media/image260.png"/><Relationship Id="rId55" Type="http://schemas.openxmlformats.org/officeDocument/2006/relationships/customXml" Target="../ink/ink37.xml"/><Relationship Id="rId76" Type="http://schemas.openxmlformats.org/officeDocument/2006/relationships/image" Target="../media/image390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2" Type="http://schemas.openxmlformats.org/officeDocument/2006/relationships/image" Target="../media/image58.png"/><Relationship Id="rId29" Type="http://schemas.openxmlformats.org/officeDocument/2006/relationships/customXml" Target="../ink/ink24.xml"/><Relationship Id="rId24" Type="http://schemas.openxmlformats.org/officeDocument/2006/relationships/image" Target="../media/image130.png"/><Relationship Id="rId40" Type="http://schemas.openxmlformats.org/officeDocument/2006/relationships/image" Target="../media/image210.png"/><Relationship Id="rId45" Type="http://schemas.openxmlformats.org/officeDocument/2006/relationships/customXml" Target="../ink/ink32.xml"/><Relationship Id="rId66" Type="http://schemas.openxmlformats.org/officeDocument/2006/relationships/image" Target="../media/image3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2745" y="1110207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apply the laws of logarithms to solve problems </a:t>
            </a:r>
            <a:r>
              <a:rPr lang="en-GB" sz="3200" b="1">
                <a:latin typeface="Arial" panose="020B0604020202020204" pitchFamily="34" charset="0"/>
              </a:rPr>
              <a:t>involving indices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3149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4.1.1     Define logarithms as indices: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AU" b="0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is equivalent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AU" b="1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b="1" i="0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AU" b="1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func>
                    <m:r>
                      <a:rPr lang="en-GB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func>
                          <m:func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b="1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b="1" i="0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AU" b="1" i="1" dirty="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</m:fName>
                          <m:e>
                            <m: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𝒃</m:t>
                            </m:r>
                          </m:e>
                        </m:func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a:rPr lang="en-GB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4.1.2     Establish and use the algebraic properties of logarithms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4.1.3     Examine the inverse relationship between logarithms and exponentials: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𝒚</m:t>
                    </m:r>
                    <m:r>
                      <a:rPr lang="en-GB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equivalent to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AU" b="1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b="1" i="0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AU" b="1" i="1" dirty="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AU" b="1" i="1" dirty="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</m:func>
                  </m:oMath>
                </a14:m>
                <a:endParaRPr lang="en-AU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4.1.5     Solve equations involving indices using logarithms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4.1.7     Solve simple equations involving logarithmic functions algebraically and graphically</a:t>
                </a: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3149773"/>
              </a:xfrm>
              <a:prstGeom prst="rect">
                <a:avLst/>
              </a:prstGeom>
              <a:blipFill>
                <a:blip r:embed="rId2"/>
                <a:stretch>
                  <a:fillRect l="-410" t="-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27591" y="754912"/>
            <a:ext cx="11940362" cy="595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Evaluate the following without the use of a calculator:</a:t>
            </a:r>
            <a:endParaRPr lang="en-AU" sz="500" dirty="0"/>
          </a:p>
          <a:p>
            <a:pPr marL="514350" indent="-514350"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 </a:t>
            </a:r>
            <a:r>
              <a:rPr lang="en-AU" sz="2400" dirty="0"/>
              <a:t>20 + log</a:t>
            </a:r>
            <a:r>
              <a:rPr lang="en-AU" sz="2400" baseline="-25000" dirty="0"/>
              <a:t> </a:t>
            </a:r>
            <a:r>
              <a:rPr lang="en-AU" sz="2400" dirty="0"/>
              <a:t>5 </a:t>
            </a:r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6</a:t>
            </a:r>
            <a:r>
              <a:rPr lang="en-AU" sz="2400" dirty="0"/>
              <a:t>3 + log</a:t>
            </a:r>
            <a:r>
              <a:rPr lang="en-AU" sz="2400" baseline="-25000" dirty="0"/>
              <a:t>6</a:t>
            </a:r>
            <a:r>
              <a:rPr lang="en-AU" sz="2400" dirty="0"/>
              <a:t>2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6</a:t>
            </a:r>
            <a:r>
              <a:rPr lang="en-AU" sz="2400" dirty="0"/>
              <a:t>648 – log</a:t>
            </a:r>
            <a:r>
              <a:rPr lang="en-AU" sz="2400" baseline="-25000" dirty="0"/>
              <a:t>6</a:t>
            </a:r>
            <a:r>
              <a:rPr lang="en-AU" sz="2400" dirty="0"/>
              <a:t>3 </a:t>
            </a:r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5</a:t>
            </a:r>
            <a:r>
              <a:rPr lang="en-AU" sz="2400" dirty="0"/>
              <a:t>35 + log</a:t>
            </a:r>
            <a:r>
              <a:rPr lang="en-AU" sz="2400" baseline="-25000" dirty="0"/>
              <a:t>5</a:t>
            </a:r>
            <a:r>
              <a:rPr lang="en-AU" sz="2400" dirty="0"/>
              <a:t>15 – log</a:t>
            </a:r>
            <a:r>
              <a:rPr lang="en-AU" sz="2400" baseline="-25000" dirty="0"/>
              <a:t>5</a:t>
            </a:r>
            <a:r>
              <a:rPr lang="en-AU" sz="2400" dirty="0"/>
              <a:t>21 </a:t>
            </a:r>
          </a:p>
          <a:p>
            <a:pPr marL="0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99A9D-5778-41D2-88D6-6F30CCFAAE99}"/>
                  </a:ext>
                </a:extLst>
              </p:cNvPr>
              <p:cNvSpPr txBox="1"/>
              <p:nvPr/>
            </p:nvSpPr>
            <p:spPr>
              <a:xfrm>
                <a:off x="2943630" y="1158949"/>
                <a:ext cx="4166590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1: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3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20+</m:t>
                          </m:r>
                          <m:func>
                            <m:func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(20</m:t>
                              </m:r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3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899A9D-5778-41D2-88D6-6F30CCFA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30" y="1158949"/>
                <a:ext cx="4166590" cy="1231106"/>
              </a:xfrm>
              <a:prstGeom prst="rect">
                <a:avLst/>
              </a:prstGeom>
              <a:blipFill>
                <a:blip r:embed="rId2"/>
                <a:stretch>
                  <a:fillRect l="-2196" t="-3465" b="-5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58111-1349-4422-9EF7-B36AABAD886B}"/>
                  </a:ext>
                </a:extLst>
              </p:cNvPr>
              <p:cNvSpPr txBox="1"/>
              <p:nvPr/>
            </p:nvSpPr>
            <p:spPr>
              <a:xfrm>
                <a:off x="2943630" y="2541198"/>
                <a:ext cx="4166205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1: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×2)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258111-1349-4422-9EF7-B36AABAD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30" y="2541198"/>
                <a:ext cx="4166205" cy="1231106"/>
              </a:xfrm>
              <a:prstGeom prst="rect">
                <a:avLst/>
              </a:prstGeom>
              <a:blipFill>
                <a:blip r:embed="rId3"/>
                <a:stretch>
                  <a:fillRect l="-2196" t="-3960" b="-5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407D1-F6A7-4A6A-A68E-79B30ED43D0C}"/>
                  </a:ext>
                </a:extLst>
              </p:cNvPr>
              <p:cNvSpPr txBox="1"/>
              <p:nvPr/>
            </p:nvSpPr>
            <p:spPr>
              <a:xfrm>
                <a:off x="2943629" y="3923447"/>
                <a:ext cx="4871526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2: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648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(648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÷3)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216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407D1-F6A7-4A6A-A68E-79B30ED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29" y="3923447"/>
                <a:ext cx="4871526" cy="1231106"/>
              </a:xfrm>
              <a:prstGeom prst="rect">
                <a:avLst/>
              </a:prstGeom>
              <a:blipFill>
                <a:blip r:embed="rId4"/>
                <a:stretch>
                  <a:fillRect l="-1877" t="-3960" b="-5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17DAA-7DFD-4845-A54E-76552EAE5B13}"/>
                  </a:ext>
                </a:extLst>
              </p:cNvPr>
              <p:cNvSpPr txBox="1"/>
              <p:nvPr/>
            </p:nvSpPr>
            <p:spPr>
              <a:xfrm>
                <a:off x="3996253" y="5305696"/>
                <a:ext cx="685367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2: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(35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×15÷21)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917DAA-7DFD-4845-A54E-76552EAE5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253" y="5305696"/>
                <a:ext cx="6853671" cy="1231106"/>
              </a:xfrm>
              <a:prstGeom prst="rect">
                <a:avLst/>
              </a:prstGeom>
              <a:blipFill>
                <a:blip r:embed="rId5"/>
                <a:stretch>
                  <a:fillRect l="-1335" t="-3465" b="-54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960FFF-76FF-4ACD-D7E7-4850D51CB7E5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4741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578170"/>
            <a:ext cx="597408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1086804"/>
                <a:ext cx="5974080" cy="5771195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AU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b="1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It follows that 	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baseline="30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This means that   </a:t>
                </a:r>
                <a:r>
                  <a:rPr lang="en-AU" b="1" dirty="0">
                    <a:solidFill>
                      <a:schemeClr val="tx1"/>
                    </a:solidFill>
                  </a:rPr>
                  <a:t>	     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baseline="30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baseline="30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i="1" dirty="0">
                    <a:solidFill>
                      <a:schemeClr val="tx1"/>
                    </a:solidFill>
                  </a:rPr>
                  <a:t>Taking </a:t>
                </a:r>
                <a:r>
                  <a:rPr lang="en-AU" i="1" dirty="0" err="1">
                    <a:solidFill>
                      <a:schemeClr val="tx1"/>
                    </a:solidFill>
                  </a:rPr>
                  <a:t>log</a:t>
                </a:r>
                <a:r>
                  <a:rPr lang="en-AU" i="1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en-AU" i="1" dirty="0">
                    <a:solidFill>
                      <a:schemeClr val="tx1"/>
                    </a:solidFill>
                  </a:rPr>
                  <a:t> on both sides</a:t>
                </a: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Hence,	        </a:t>
                </a:r>
                <a14:m>
                  <m:oMath xmlns:m="http://schemas.openxmlformats.org/officeDocument/2006/math">
                    <m:r>
                      <a:rPr lang="en-AU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b="1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baseline="30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Thus, the third logarithmic law states:</a:t>
                </a:r>
              </a:p>
              <a:p>
                <a:pPr marL="0" indent="0" algn="ctr">
                  <a:buNone/>
                </a:pPr>
                <a:endParaRPr lang="en-AU" dirty="0">
                  <a:highlight>
                    <a:srgbClr val="FFFF00"/>
                  </a:highlight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baseline="30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AU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AU" b="1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1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1086804"/>
                <a:ext cx="5974080" cy="5771195"/>
              </a:xfrm>
              <a:blipFill>
                <a:blip r:embed="rId2"/>
                <a:stretch>
                  <a:fillRect l="-1933" t="-157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974080" y="578170"/>
            <a:ext cx="621792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LAWS 4 AND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080" y="1086804"/>
                <a:ext cx="6217920" cy="5771195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AU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and</a:t>
                </a:r>
                <a:r>
                  <a:rPr lang="en-AU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fourth logarithm law states: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And </a:t>
                </a:r>
              </a:p>
              <a:p>
                <a:pPr marL="0" indent="0" algn="ctr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fifth logarithm law states: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080" y="1086804"/>
                <a:ext cx="6217920" cy="5771195"/>
              </a:xfrm>
              <a:blipFill>
                <a:blip r:embed="rId3"/>
                <a:stretch>
                  <a:fillRect l="-1857" t="-157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F11F81-3C6B-3462-8B12-C452F507037C}"/>
              </a:ext>
            </a:extLst>
          </p:cNvPr>
          <p:cNvSpPr txBox="1"/>
          <p:nvPr/>
        </p:nvSpPr>
        <p:spPr>
          <a:xfrm>
            <a:off x="0" y="-6605"/>
            <a:ext cx="452494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Logarithms Laws 3, 4 &amp; 5</a:t>
            </a:r>
          </a:p>
        </p:txBody>
      </p:sp>
    </p:spTree>
    <p:extLst>
      <p:ext uri="{BB962C8B-B14F-4D97-AF65-F5344CB8AC3E}">
        <p14:creationId xmlns:p14="http://schemas.microsoft.com/office/powerpoint/2010/main" val="187769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1" y="776177"/>
            <a:ext cx="11887200" cy="591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Evaluate the following without the use of a calculator: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sz="2400" dirty="0"/>
              <a:t>2 log5 + log4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sz="2400" dirty="0"/>
              <a:t>4 log</a:t>
            </a:r>
            <a:r>
              <a:rPr lang="en-AU" sz="2400" baseline="-25000" dirty="0"/>
              <a:t>5</a:t>
            </a:r>
            <a:r>
              <a:rPr lang="en-AU" sz="2400" dirty="0"/>
              <a:t>10 – log</a:t>
            </a:r>
            <a:r>
              <a:rPr lang="en-AU" sz="2400" baseline="-25000" dirty="0"/>
              <a:t>5</a:t>
            </a:r>
            <a:r>
              <a:rPr lang="en-AU" sz="2400" dirty="0"/>
              <a:t>80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8</a:t>
            </a:r>
            <a:r>
              <a:rPr lang="en-AU" sz="2400" dirty="0"/>
              <a:t>8</a:t>
            </a:r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sz="2400" dirty="0"/>
              <a:t>log</a:t>
            </a:r>
            <a:r>
              <a:rPr lang="en-AU" sz="2400" baseline="-25000" dirty="0"/>
              <a:t>5</a:t>
            </a:r>
            <a:r>
              <a:rPr lang="en-AU" sz="2400" dirty="0"/>
              <a:t>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AU" sz="2400" dirty="0"/>
          </a:p>
          <a:p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0275A9-F34C-4B9A-A5BB-392B1E411C70}"/>
                  </a:ext>
                </a:extLst>
              </p:cNvPr>
              <p:cNvSpPr txBox="1"/>
              <p:nvPr/>
            </p:nvSpPr>
            <p:spPr>
              <a:xfrm>
                <a:off x="3060589" y="1192820"/>
                <a:ext cx="4135043" cy="1261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Laws 1 and 3: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3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3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3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3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×4)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3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0275A9-F34C-4B9A-A5BB-392B1E41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89" y="1192820"/>
                <a:ext cx="4135043" cy="1261436"/>
              </a:xfrm>
              <a:prstGeom prst="rect">
                <a:avLst/>
              </a:prstGeom>
              <a:blipFill>
                <a:blip r:embed="rId2"/>
                <a:stretch>
                  <a:fillRect l="-2065" t="-3865" b="-28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2F97D-13E7-46C4-93EF-61ED409CD6DC}"/>
                  </a:ext>
                </a:extLst>
              </p:cNvPr>
              <p:cNvSpPr txBox="1"/>
              <p:nvPr/>
            </p:nvSpPr>
            <p:spPr>
              <a:xfrm>
                <a:off x="3060589" y="2545134"/>
                <a:ext cx="5200654" cy="1238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Laws 2 and 3: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3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÷</m:t>
                          </m:r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80)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E2F97D-13E7-46C4-93EF-61ED409C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89" y="2545134"/>
                <a:ext cx="5200654" cy="1238224"/>
              </a:xfrm>
              <a:prstGeom prst="rect">
                <a:avLst/>
              </a:prstGeom>
              <a:blipFill>
                <a:blip r:embed="rId3"/>
                <a:stretch>
                  <a:fillRect l="-1641" t="-3941" b="-4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8621E3-455C-4CBB-98D7-7D5A59EBDDC8}"/>
                  </a:ext>
                </a:extLst>
              </p:cNvPr>
              <p:cNvSpPr txBox="1"/>
              <p:nvPr/>
            </p:nvSpPr>
            <p:spPr>
              <a:xfrm>
                <a:off x="3060589" y="3923447"/>
                <a:ext cx="1830566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4: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8621E3-455C-4CBB-98D7-7D5A59EBD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89" y="3923447"/>
                <a:ext cx="1830566" cy="877163"/>
              </a:xfrm>
              <a:prstGeom prst="rect">
                <a:avLst/>
              </a:prstGeom>
              <a:blipFill>
                <a:blip r:embed="rId4"/>
                <a:stretch>
                  <a:fillRect l="-4667" t="-5556" r="-2333" b="-7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B2CE7-2729-4FE9-999E-DA02F8568ED1}"/>
                  </a:ext>
                </a:extLst>
              </p:cNvPr>
              <p:cNvSpPr txBox="1"/>
              <p:nvPr/>
            </p:nvSpPr>
            <p:spPr>
              <a:xfrm>
                <a:off x="3060589" y="5294642"/>
                <a:ext cx="1830566" cy="87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5: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B2CE7-2729-4FE9-999E-DA02F856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589" y="5294642"/>
                <a:ext cx="1830566" cy="877163"/>
              </a:xfrm>
              <a:prstGeom prst="rect">
                <a:avLst/>
              </a:prstGeom>
              <a:blipFill>
                <a:blip r:embed="rId5"/>
                <a:stretch>
                  <a:fillRect l="-4667" t="-5594" r="-2333" b="-83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B3717-8867-6B69-9D14-FC8490F1D806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68708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578170"/>
            <a:ext cx="597408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1086804"/>
                <a:ext cx="5974080" cy="5771195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(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 sixth logarithm law states that: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en-A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  <m:r>
                        <a:rPr lang="en-AU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sSup>
                        <m:sSup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1"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Note: we cannot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baseline="-2500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as this does not exist in logarithmic functions </a:t>
                </a:r>
                <a:br>
                  <a:rPr lang="en-AU" sz="2400" dirty="0">
                    <a:solidFill>
                      <a:schemeClr val="tx1"/>
                    </a:solidFill>
                  </a:rPr>
                </a:br>
                <a:r>
                  <a:rPr lang="en-AU" sz="2400" dirty="0">
                    <a:solidFill>
                      <a:schemeClr val="tx1"/>
                    </a:solidFill>
                  </a:rPr>
                  <a:t>(remember, the power of a positive value always returns a positive value).</a:t>
                </a:r>
              </a:p>
              <a:p>
                <a:pPr marL="0" indent="0" algn="ctr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1086804"/>
                <a:ext cx="5974080" cy="5771195"/>
              </a:xfrm>
              <a:blipFill>
                <a:blip r:embed="rId2"/>
                <a:stretch>
                  <a:fillRect l="-19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974080" y="578170"/>
            <a:ext cx="621792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LAWS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080" y="1086804"/>
                <a:ext cx="6217920" cy="5771195"/>
              </a:xfrm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:r>
                  <a:rPr lang="en-AU" dirty="0"/>
                  <a:t>The seventh logarithm law states: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dirty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baseline="30000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AU" b="1" dirty="0"/>
              </a:p>
              <a:p>
                <a:pPr marL="0" indent="0" algn="ctr">
                  <a:buNone/>
                </a:pPr>
                <a:endParaRPr lang="en-AU" b="1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080" y="1086804"/>
                <a:ext cx="6217920" cy="5771195"/>
              </a:xfr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33EE06E-8295-BFE8-923D-1B1342700868}"/>
              </a:ext>
            </a:extLst>
          </p:cNvPr>
          <p:cNvSpPr txBox="1"/>
          <p:nvPr/>
        </p:nvSpPr>
        <p:spPr>
          <a:xfrm>
            <a:off x="0" y="-6605"/>
            <a:ext cx="410596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Logarithms Laws 6 &amp; 7</a:t>
            </a:r>
          </a:p>
        </p:txBody>
      </p:sp>
    </p:spTree>
    <p:extLst>
      <p:ext uri="{BB962C8B-B14F-4D97-AF65-F5344CB8AC3E}">
        <p14:creationId xmlns:p14="http://schemas.microsoft.com/office/powerpoint/2010/main" val="16144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662" y="779380"/>
                <a:ext cx="11857394" cy="5897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300" dirty="0"/>
                  <a:t>Evaluate the following without the use of a calculator: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2</a:t>
                </a:r>
                <a:r>
                  <a:rPr lang="en-AU" sz="23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sz="23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300" dirty="0"/>
                  <a:t>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3</a:t>
                </a:r>
                <a:r>
                  <a:rPr lang="en-AU" sz="23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3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3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AU" sz="2300" dirty="0"/>
                  <a:t>)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4</a:t>
                </a:r>
                <a:r>
                  <a:rPr lang="en-AU" sz="2300" dirty="0"/>
                  <a:t>4</a:t>
                </a:r>
                <a:r>
                  <a:rPr lang="en-AU" sz="2300" baseline="30000" dirty="0"/>
                  <a:t>5</a:t>
                </a: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300" b="0" i="1" smtClean="0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en-AU" sz="23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662" y="779380"/>
                <a:ext cx="11857394" cy="5897867"/>
              </a:xfrm>
              <a:blipFill>
                <a:blip r:embed="rId2"/>
                <a:stretch>
                  <a:fillRect l="-771" t="-1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CD21F-0F14-4E87-B30D-055DEE7EAE21}"/>
                  </a:ext>
                </a:extLst>
              </p:cNvPr>
              <p:cNvSpPr txBox="1"/>
              <p:nvPr/>
            </p:nvSpPr>
            <p:spPr>
              <a:xfrm>
                <a:off x="2077915" y="1266208"/>
                <a:ext cx="2179123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6: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2=−1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CD21F-0F14-4E87-B30D-055DEE7E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1266208"/>
                <a:ext cx="2179123" cy="877163"/>
              </a:xfrm>
              <a:prstGeom prst="rect">
                <a:avLst/>
              </a:prstGeom>
              <a:blipFill>
                <a:blip r:embed="rId3"/>
                <a:stretch>
                  <a:fillRect l="-4202" t="-5556" b="-7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0FB63-C0DC-4248-AE49-42A9A8DD7C0D}"/>
                  </a:ext>
                </a:extLst>
              </p:cNvPr>
              <p:cNvSpPr txBox="1"/>
              <p:nvPr/>
            </p:nvSpPr>
            <p:spPr>
              <a:xfrm>
                <a:off x="2077915" y="2706489"/>
                <a:ext cx="2915478" cy="124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Laws 3 and 6: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−0.5 </m:t>
                              </m:r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0FB63-C0DC-4248-AE49-42A9A8DD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2706489"/>
                <a:ext cx="2915478" cy="1244380"/>
              </a:xfrm>
              <a:prstGeom prst="rect">
                <a:avLst/>
              </a:prstGeom>
              <a:blipFill>
                <a:blip r:embed="rId4"/>
                <a:stretch>
                  <a:fillRect l="-3138" t="-3922" b="-4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7A7C-EB38-4868-B8CB-D1F678AC4307}"/>
                  </a:ext>
                </a:extLst>
              </p:cNvPr>
              <p:cNvSpPr txBox="1"/>
              <p:nvPr/>
            </p:nvSpPr>
            <p:spPr>
              <a:xfrm>
                <a:off x="2077915" y="4145474"/>
                <a:ext cx="1830566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7: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7A7C-EB38-4868-B8CB-D1F678AC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4145474"/>
                <a:ext cx="1830566" cy="890437"/>
              </a:xfrm>
              <a:prstGeom prst="rect">
                <a:avLst/>
              </a:prstGeom>
              <a:blipFill>
                <a:blip r:embed="rId5"/>
                <a:stretch>
                  <a:fillRect l="-5000" t="-4795" r="-2000" b="-68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E0236D-C8E1-4DD3-975A-485F2BE39502}"/>
                  </a:ext>
                </a:extLst>
              </p:cNvPr>
              <p:cNvSpPr txBox="1"/>
              <p:nvPr/>
            </p:nvSpPr>
            <p:spPr>
              <a:xfrm>
                <a:off x="2077915" y="5458805"/>
                <a:ext cx="2440922" cy="92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7: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E0236D-C8E1-4DD3-975A-485F2BE3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5458805"/>
                <a:ext cx="2440922" cy="926087"/>
              </a:xfrm>
              <a:prstGeom prst="rect">
                <a:avLst/>
              </a:prstGeom>
              <a:blipFill>
                <a:blip r:embed="rId6"/>
                <a:stretch>
                  <a:fillRect l="-3750" t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55D207-8E50-12B3-462A-163829F5B70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77821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8662" y="779380"/>
                <a:ext cx="11857394" cy="5897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300" dirty="0"/>
                  <a:t>Evaluate the following without the use of a calculator: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2</a:t>
                </a:r>
                <a:r>
                  <a:rPr lang="en-AU" sz="23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AU" sz="23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300" dirty="0"/>
                  <a:t>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3</a:t>
                </a:r>
                <a:r>
                  <a:rPr lang="en-AU" sz="23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3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3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300" b="0" i="1" smtClean="0">
                                <a:latin typeface="Cambria Math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AU" sz="2300" dirty="0"/>
                  <a:t>) 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4</a:t>
                </a:r>
                <a:r>
                  <a:rPr lang="en-AU" sz="2300" dirty="0"/>
                  <a:t>4</a:t>
                </a:r>
                <a:r>
                  <a:rPr lang="en-AU" sz="2300" baseline="30000" dirty="0"/>
                  <a:t>5</a:t>
                </a: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3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AU" sz="2300" dirty="0"/>
                  <a:t>log</a:t>
                </a:r>
                <a:r>
                  <a:rPr lang="en-AU" sz="2300" baseline="-25000" dirty="0"/>
                  <a:t>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3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300" b="0" i="1" smtClean="0">
                            <a:latin typeface="Cambria Math"/>
                          </a:rPr>
                          <m:t>5</m:t>
                        </m:r>
                      </m:e>
                    </m:rad>
                  </m:oMath>
                </a14:m>
                <a:endParaRPr lang="en-AU" sz="23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662" y="779380"/>
                <a:ext cx="11857394" cy="5897867"/>
              </a:xfrm>
              <a:blipFill>
                <a:blip r:embed="rId2"/>
                <a:stretch>
                  <a:fillRect l="-771" t="-14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CD21F-0F14-4E87-B30D-055DEE7EAE21}"/>
                  </a:ext>
                </a:extLst>
              </p:cNvPr>
              <p:cNvSpPr txBox="1"/>
              <p:nvPr/>
            </p:nvSpPr>
            <p:spPr>
              <a:xfrm>
                <a:off x="2077915" y="1266208"/>
                <a:ext cx="2179123" cy="877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6: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2=−1</m:t>
                          </m:r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9CD21F-0F14-4E87-B30D-055DEE7E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1266208"/>
                <a:ext cx="2179123" cy="877163"/>
              </a:xfrm>
              <a:prstGeom prst="rect">
                <a:avLst/>
              </a:prstGeom>
              <a:blipFill>
                <a:blip r:embed="rId3"/>
                <a:stretch>
                  <a:fillRect l="-4202" t="-5556" b="-76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0FB63-C0DC-4248-AE49-42A9A8DD7C0D}"/>
                  </a:ext>
                </a:extLst>
              </p:cNvPr>
              <p:cNvSpPr txBox="1"/>
              <p:nvPr/>
            </p:nvSpPr>
            <p:spPr>
              <a:xfrm>
                <a:off x="2077915" y="2706489"/>
                <a:ext cx="2915478" cy="124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Laws 3 and 6: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−0.5 </m:t>
                              </m:r>
                              <m:r>
                                <m:rPr>
                                  <m:sty m:val="p"/>
                                </m:rPr>
                                <a:rPr lang="en-US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sz="23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0FB63-C0DC-4248-AE49-42A9A8DD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2706489"/>
                <a:ext cx="2915478" cy="1244380"/>
              </a:xfrm>
              <a:prstGeom prst="rect">
                <a:avLst/>
              </a:prstGeom>
              <a:blipFill>
                <a:blip r:embed="rId4"/>
                <a:stretch>
                  <a:fillRect l="-3138" t="-3922" b="-4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7A7C-EB38-4868-B8CB-D1F678AC4307}"/>
                  </a:ext>
                </a:extLst>
              </p:cNvPr>
              <p:cNvSpPr txBox="1"/>
              <p:nvPr/>
            </p:nvSpPr>
            <p:spPr>
              <a:xfrm>
                <a:off x="2077915" y="4145474"/>
                <a:ext cx="1830566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7: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7A7C-EB38-4868-B8CB-D1F678AC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4145474"/>
                <a:ext cx="1830566" cy="890437"/>
              </a:xfrm>
              <a:prstGeom prst="rect">
                <a:avLst/>
              </a:prstGeom>
              <a:blipFill>
                <a:blip r:embed="rId5"/>
                <a:stretch>
                  <a:fillRect l="-5000" t="-4795" r="-2000" b="-68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E0236D-C8E1-4DD3-975A-485F2BE39502}"/>
                  </a:ext>
                </a:extLst>
              </p:cNvPr>
              <p:cNvSpPr txBox="1"/>
              <p:nvPr/>
            </p:nvSpPr>
            <p:spPr>
              <a:xfrm>
                <a:off x="2077915" y="5458805"/>
                <a:ext cx="2440922" cy="92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300" dirty="0">
                    <a:solidFill>
                      <a:srgbClr val="002060"/>
                    </a:solidFill>
                  </a:rPr>
                  <a:t>By Log Law 7:</a:t>
                </a:r>
              </a:p>
              <a:p>
                <a:endParaRPr lang="en-AU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3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3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AU" sz="23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3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func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E0236D-C8E1-4DD3-975A-485F2BE39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15" y="5458805"/>
                <a:ext cx="2440922" cy="926087"/>
              </a:xfrm>
              <a:prstGeom prst="rect">
                <a:avLst/>
              </a:prstGeom>
              <a:blipFill>
                <a:blip r:embed="rId6"/>
                <a:stretch>
                  <a:fillRect l="-3750" t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55D207-8E50-12B3-462A-163829F5B70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84183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F8FB5-EC5E-4674-85CF-4690E5437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515" y="782888"/>
                <a:ext cx="11770895" cy="5874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Solve the following without the use of a calculator:</a:t>
                </a:r>
              </a:p>
              <a:p>
                <a:pPr marL="0" indent="0" algn="ctr">
                  <a:buNone/>
                </a:pPr>
                <a:r>
                  <a:rPr lang="en-AU" sz="2400" dirty="0"/>
                  <a:t>7</a:t>
                </a:r>
                <a:r>
                  <a:rPr lang="en-AU" sz="2400" baseline="30000" dirty="0"/>
                  <a:t>x</a:t>
                </a:r>
                <a:r>
                  <a:rPr lang="en-AU" sz="2400" dirty="0"/>
                  <a:t> = 80</a:t>
                </a:r>
              </a:p>
              <a:p>
                <a:pPr marL="0" indent="0">
                  <a:buNone/>
                </a:pPr>
                <a:r>
                  <a:rPr lang="en-AU" sz="2400" i="1" dirty="0">
                    <a:solidFill>
                      <a:srgbClr val="002060"/>
                    </a:solidFill>
                  </a:rPr>
                  <a:t>Note: There are multiple solutions to this statement depending on the base used. </a:t>
                </a:r>
              </a:p>
              <a:p>
                <a:pPr marL="0" indent="0">
                  <a:buNone/>
                </a:pPr>
                <a:endParaRPr lang="en-AU" sz="500" i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2300" u="sng" dirty="0"/>
                  <a:t>POSSIBLE SOLUTION 1:</a:t>
                </a:r>
              </a:p>
              <a:p>
                <a:pPr marL="0" indent="0">
                  <a:buNone/>
                </a:pPr>
                <a:r>
                  <a:rPr lang="en-AU" sz="2300" i="1" dirty="0">
                    <a:solidFill>
                      <a:srgbClr val="002060"/>
                    </a:solidFill>
                  </a:rPr>
                  <a:t>Take the log</a:t>
                </a:r>
                <a:r>
                  <a:rPr lang="en-AU" sz="2300" i="1" baseline="-25000" dirty="0">
                    <a:solidFill>
                      <a:srgbClr val="002060"/>
                    </a:solidFill>
                  </a:rPr>
                  <a:t>7</a:t>
                </a:r>
                <a:r>
                  <a:rPr lang="en-AU" sz="2300" i="1" dirty="0">
                    <a:solidFill>
                      <a:srgbClr val="002060"/>
                    </a:solidFill>
                  </a:rPr>
                  <a:t> of both sides:</a:t>
                </a:r>
              </a:p>
              <a:p>
                <a:pPr marL="0" indent="0" algn="ctr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log</a:t>
                </a:r>
                <a:r>
                  <a:rPr lang="en-AU" sz="2300" baseline="-25000" dirty="0">
                    <a:solidFill>
                      <a:srgbClr val="002060"/>
                    </a:solidFill>
                  </a:rPr>
                  <a:t>7</a:t>
                </a:r>
                <a:r>
                  <a:rPr lang="en-AU" sz="2300" dirty="0">
                    <a:solidFill>
                      <a:srgbClr val="002060"/>
                    </a:solidFill>
                  </a:rPr>
                  <a:t>7</a:t>
                </a:r>
                <a:r>
                  <a:rPr lang="en-AU" sz="2300" baseline="30000" dirty="0">
                    <a:solidFill>
                      <a:srgbClr val="002060"/>
                    </a:solidFill>
                  </a:rPr>
                  <a:t>x </a:t>
                </a:r>
                <a:r>
                  <a:rPr lang="en-AU" sz="2300" dirty="0">
                    <a:solidFill>
                      <a:srgbClr val="002060"/>
                    </a:solidFill>
                  </a:rPr>
                  <a:t>= log</a:t>
                </a:r>
                <a:r>
                  <a:rPr lang="en-AU" sz="2300" baseline="-25000" dirty="0">
                    <a:solidFill>
                      <a:srgbClr val="002060"/>
                    </a:solidFill>
                  </a:rPr>
                  <a:t>7</a:t>
                </a:r>
                <a:r>
                  <a:rPr lang="en-AU" sz="2300" dirty="0">
                    <a:solidFill>
                      <a:srgbClr val="002060"/>
                    </a:solidFill>
                  </a:rPr>
                  <a:t>80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300" dirty="0" smtClean="0">
                          <a:solidFill>
                            <a:srgbClr val="002060"/>
                          </a:solidFill>
                        </a:rPr>
                        <m:t>log</m:t>
                      </m:r>
                      <m:r>
                        <m:rPr>
                          <m:nor/>
                        </m:rPr>
                        <a:rPr lang="en-AU" sz="2300" baseline="-25000" dirty="0" smtClean="0">
                          <a:solidFill>
                            <a:srgbClr val="002060"/>
                          </a:solidFill>
                        </a:rPr>
                        <m:t>7</m:t>
                      </m:r>
                      <m:r>
                        <m:rPr>
                          <m:nor/>
                        </m:rPr>
                        <a:rPr lang="en-AU" sz="2300" dirty="0" smtClean="0">
                          <a:solidFill>
                            <a:srgbClr val="002060"/>
                          </a:solidFill>
                        </a:rPr>
                        <m:t>80</m:t>
                      </m:r>
                    </m:oMath>
                  </m:oMathPara>
                </a14:m>
                <a:endParaRPr lang="en-AU" sz="23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300" u="sng" dirty="0"/>
                  <a:t>POSSIBLE SOLUTION 2:</a:t>
                </a:r>
              </a:p>
              <a:p>
                <a:pPr marL="0" indent="0">
                  <a:buNone/>
                </a:pPr>
                <a:r>
                  <a:rPr lang="en-AU" sz="2300" i="1" dirty="0">
                    <a:solidFill>
                      <a:srgbClr val="002060"/>
                    </a:solidFill>
                  </a:rPr>
                  <a:t>Take the log</a:t>
                </a:r>
                <a:r>
                  <a:rPr lang="en-AU" sz="23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300" i="1" dirty="0">
                    <a:solidFill>
                      <a:srgbClr val="002060"/>
                    </a:solidFill>
                  </a:rPr>
                  <a:t> of both sides and apply Log Law 3:</a:t>
                </a:r>
              </a:p>
              <a:p>
                <a:pPr marL="0" indent="0" algn="ctr">
                  <a:buNone/>
                </a:pPr>
                <a:r>
                  <a:rPr lang="en-AU" sz="2300" dirty="0">
                    <a:solidFill>
                      <a:srgbClr val="002060"/>
                    </a:solidFill>
                  </a:rPr>
                  <a:t>log 7</a:t>
                </a:r>
                <a:r>
                  <a:rPr lang="en-AU" sz="2300" baseline="30000" dirty="0">
                    <a:solidFill>
                      <a:srgbClr val="002060"/>
                    </a:solidFill>
                  </a:rPr>
                  <a:t>x </a:t>
                </a:r>
                <a:r>
                  <a:rPr lang="en-AU" sz="2300" dirty="0">
                    <a:solidFill>
                      <a:srgbClr val="002060"/>
                    </a:solidFill>
                  </a:rPr>
                  <a:t>= log</a:t>
                </a:r>
                <a:r>
                  <a:rPr lang="en-AU" sz="23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AU" sz="2300" dirty="0">
                    <a:solidFill>
                      <a:srgbClr val="002060"/>
                    </a:solidFill>
                  </a:rPr>
                  <a:t>80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300" dirty="0">
                    <a:solidFill>
                      <a:srgbClr val="002060"/>
                    </a:solidFill>
                  </a:rPr>
                  <a:t> log</a:t>
                </a:r>
                <a:r>
                  <a:rPr lang="en-AU" sz="23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AU" sz="2300" dirty="0">
                    <a:solidFill>
                      <a:srgbClr val="002060"/>
                    </a:solidFill>
                  </a:rPr>
                  <a:t>7= log</a:t>
                </a:r>
                <a:r>
                  <a:rPr lang="en-AU" sz="23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AU" sz="2300" dirty="0">
                    <a:solidFill>
                      <a:srgbClr val="002060"/>
                    </a:solidFill>
                  </a:rPr>
                  <a:t>80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3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3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300" dirty="0" smtClean="0">
                            <a:solidFill>
                              <a:srgbClr val="00206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300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300" dirty="0" smtClean="0">
                            <a:solidFill>
                              <a:srgbClr val="002060"/>
                            </a:solidFill>
                          </a:rPr>
                          <m:t>80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300" dirty="0" smtClean="0">
                            <a:solidFill>
                              <a:srgbClr val="002060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300" i="0" dirty="0" smtClean="0">
                            <a:solidFill>
                              <a:srgbClr val="00206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300" dirty="0" smtClean="0">
                            <a:solidFill>
                              <a:srgbClr val="002060"/>
                            </a:solidFill>
                          </a:rPr>
                          <m:t>7</m:t>
                        </m:r>
                      </m:den>
                    </m:f>
                  </m:oMath>
                </a14:m>
                <a:endParaRPr lang="en-AU" sz="2300" dirty="0"/>
              </a:p>
              <a:p>
                <a:pPr marL="0" indent="0" algn="ctr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FF8FB5-EC5E-4674-85CF-4690E5437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515" y="782888"/>
                <a:ext cx="11770895" cy="5874586"/>
              </a:xfrm>
              <a:blipFill>
                <a:blip r:embed="rId2"/>
                <a:stretch>
                  <a:fillRect l="-777" t="-1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35CE6C-383F-A5D5-78AA-3D245127974C}"/>
                  </a:ext>
                </a:extLst>
              </p14:cNvPr>
              <p14:cNvContentPartPr/>
              <p14:nvPr/>
            </p14:nvContentPartPr>
            <p14:xfrm>
              <a:off x="5393417" y="3663840"/>
              <a:ext cx="1547640" cy="17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35CE6C-383F-A5D5-78AA-3D24512797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7777" y="3592200"/>
                <a:ext cx="1619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42D1B2-CACA-E121-13B5-3748AE3792C4}"/>
                  </a:ext>
                </a:extLst>
              </p14:cNvPr>
              <p14:cNvContentPartPr/>
              <p14:nvPr/>
            </p14:nvContentPartPr>
            <p14:xfrm>
              <a:off x="5500337" y="6135960"/>
              <a:ext cx="1319400" cy="35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42D1B2-CACA-E121-13B5-3748AE379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4337" y="6064320"/>
                <a:ext cx="139104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D5D1C4B-CA03-02E5-B890-F5A3172CD06A}"/>
              </a:ext>
            </a:extLst>
          </p:cNvPr>
          <p:cNvGrpSpPr/>
          <p:nvPr/>
        </p:nvGrpSpPr>
        <p:grpSpPr>
          <a:xfrm>
            <a:off x="8513006" y="3909397"/>
            <a:ext cx="1164960" cy="441720"/>
            <a:chOff x="8513006" y="3909397"/>
            <a:chExt cx="1164960" cy="44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BF51CC-C3FA-BA5E-4002-E5FDC48421D2}"/>
                    </a:ext>
                  </a:extLst>
                </p14:cNvPr>
                <p14:cNvContentPartPr/>
                <p14:nvPr/>
              </p14:nvContentPartPr>
              <p14:xfrm>
                <a:off x="8513006" y="3909397"/>
                <a:ext cx="16200" cy="266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BF51CC-C3FA-BA5E-4002-E5FDC4842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04006" y="3900397"/>
                  <a:ext cx="33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85F75B-7DD0-A351-A0F5-EEE91B956C9C}"/>
                    </a:ext>
                  </a:extLst>
                </p14:cNvPr>
                <p14:cNvContentPartPr/>
                <p14:nvPr/>
              </p14:nvContentPartPr>
              <p14:xfrm>
                <a:off x="8575646" y="4059517"/>
                <a:ext cx="93960" cy="12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85F75B-7DD0-A351-A0F5-EEE91B956C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66646" y="4050517"/>
                  <a:ext cx="11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76248B-9A2E-3919-A50B-9AD9FCFC83F8}"/>
                    </a:ext>
                  </a:extLst>
                </p14:cNvPr>
                <p14:cNvContentPartPr/>
                <p14:nvPr/>
              </p14:nvContentPartPr>
              <p14:xfrm>
                <a:off x="8719646" y="4067797"/>
                <a:ext cx="145440" cy="28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76248B-9A2E-3919-A50B-9AD9FCFC83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0646" y="4059157"/>
                  <a:ext cx="1630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7DA33D-7FD2-6C2B-24C0-2C6E2B70FC4C}"/>
                    </a:ext>
                  </a:extLst>
                </p14:cNvPr>
                <p14:cNvContentPartPr/>
                <p14:nvPr/>
              </p14:nvContentPartPr>
              <p14:xfrm>
                <a:off x="8921606" y="4162117"/>
                <a:ext cx="10260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7DA33D-7FD2-6C2B-24C0-2C6E2B70FC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12606" y="4153477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C00689-939B-CE41-B254-36F321DF994C}"/>
                    </a:ext>
                  </a:extLst>
                </p14:cNvPr>
                <p14:cNvContentPartPr/>
                <p14:nvPr/>
              </p14:nvContentPartPr>
              <p14:xfrm>
                <a:off x="8939966" y="4221157"/>
                <a:ext cx="97200" cy="37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C00689-939B-CE41-B254-36F321DF99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30966" y="4212517"/>
                  <a:ext cx="114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4BBDB6-287D-88DA-A419-C68BF8857181}"/>
                    </a:ext>
                  </a:extLst>
                </p14:cNvPr>
                <p14:cNvContentPartPr/>
                <p14:nvPr/>
              </p14:nvContentPartPr>
              <p14:xfrm>
                <a:off x="9144086" y="3978157"/>
                <a:ext cx="267480" cy="19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4BBDB6-287D-88DA-A419-C68BF88571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35086" y="3969517"/>
                  <a:ext cx="285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F6FE41-0457-0D32-1B7E-584FF8922B90}"/>
                    </a:ext>
                  </a:extLst>
                </p14:cNvPr>
                <p14:cNvContentPartPr/>
                <p14:nvPr/>
              </p14:nvContentPartPr>
              <p14:xfrm>
                <a:off x="9559526" y="3992557"/>
                <a:ext cx="118440" cy="9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F6FE41-0457-0D32-1B7E-584FF8922B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50886" y="3983917"/>
                  <a:ext cx="13608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B8C0B3-79DB-E9FC-D213-D14175742F6F}"/>
              </a:ext>
            </a:extLst>
          </p:cNvPr>
          <p:cNvGrpSpPr/>
          <p:nvPr/>
        </p:nvGrpSpPr>
        <p:grpSpPr>
          <a:xfrm>
            <a:off x="9959846" y="3622477"/>
            <a:ext cx="773280" cy="434520"/>
            <a:chOff x="9959846" y="3622477"/>
            <a:chExt cx="7732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AFDDD2-558A-44F4-C8A3-C8A9B8F50BCF}"/>
                    </a:ext>
                  </a:extLst>
                </p14:cNvPr>
                <p14:cNvContentPartPr/>
                <p14:nvPr/>
              </p14:nvContentPartPr>
              <p14:xfrm>
                <a:off x="9959846" y="3669997"/>
                <a:ext cx="24840" cy="19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AFDDD2-558A-44F4-C8A3-C8A9B8F50B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50846" y="3660997"/>
                  <a:ext cx="42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C45FFC-FBEF-6C9C-44AA-46FF4DE29DF9}"/>
                    </a:ext>
                  </a:extLst>
                </p14:cNvPr>
                <p14:cNvContentPartPr/>
                <p14:nvPr/>
              </p14:nvContentPartPr>
              <p14:xfrm>
                <a:off x="10035086" y="3775837"/>
                <a:ext cx="102960" cy="9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C45FFC-FBEF-6C9C-44AA-46FF4DE29DF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26086" y="3766837"/>
                  <a:ext cx="120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B2C17C-396A-1C92-1EA0-9C1DC29CCCA5}"/>
                    </a:ext>
                  </a:extLst>
                </p14:cNvPr>
                <p14:cNvContentPartPr/>
                <p14:nvPr/>
              </p14:nvContentPartPr>
              <p14:xfrm>
                <a:off x="10198166" y="3760717"/>
                <a:ext cx="122400" cy="178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B2C17C-396A-1C92-1EA0-9C1DC29CCC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89526" y="3752077"/>
                  <a:ext cx="140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D560B4-3849-DE47-FADE-D146CA20A8C2}"/>
                    </a:ext>
                  </a:extLst>
                </p14:cNvPr>
                <p14:cNvContentPartPr/>
                <p14:nvPr/>
              </p14:nvContentPartPr>
              <p14:xfrm>
                <a:off x="10464206" y="3622477"/>
                <a:ext cx="268920" cy="19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D560B4-3849-DE47-FADE-D146CA20A8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55206" y="3613837"/>
                  <a:ext cx="286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E908D4-262B-6930-E201-2A696DF4B842}"/>
                    </a:ext>
                  </a:extLst>
                </p14:cNvPr>
                <p14:cNvContentPartPr/>
                <p14:nvPr/>
              </p14:nvContentPartPr>
              <p14:xfrm>
                <a:off x="9963806" y="3996157"/>
                <a:ext cx="697320" cy="60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E908D4-262B-6930-E201-2A696DF4B8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54806" y="3987157"/>
                  <a:ext cx="7149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3A9D99-8C80-518F-D453-C0E20AB39E7C}"/>
              </a:ext>
            </a:extLst>
          </p:cNvPr>
          <p:cNvGrpSpPr/>
          <p:nvPr/>
        </p:nvGrpSpPr>
        <p:grpSpPr>
          <a:xfrm>
            <a:off x="9997646" y="4210357"/>
            <a:ext cx="742320" cy="341640"/>
            <a:chOff x="9997646" y="4210357"/>
            <a:chExt cx="74232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B4B7E9-4BA6-1C16-7E68-38F8A4D6D48D}"/>
                    </a:ext>
                  </a:extLst>
                </p14:cNvPr>
                <p14:cNvContentPartPr/>
                <p14:nvPr/>
              </p14:nvContentPartPr>
              <p14:xfrm>
                <a:off x="9997646" y="4270117"/>
                <a:ext cx="23400" cy="114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B4B7E9-4BA6-1C16-7E68-38F8A4D6D4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88646" y="4261117"/>
                  <a:ext cx="41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EF1C10-CE1A-CDB3-B95A-04CF86CF34E4}"/>
                    </a:ext>
                  </a:extLst>
                </p14:cNvPr>
                <p14:cNvContentPartPr/>
                <p14:nvPr/>
              </p14:nvContentPartPr>
              <p14:xfrm>
                <a:off x="10098446" y="4247437"/>
                <a:ext cx="92520" cy="16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EF1C10-CE1A-CDB3-B95A-04CF86CF34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89446" y="4238437"/>
                  <a:ext cx="110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86FF9F-AC52-11FE-1FE3-96BE76C8EC7A}"/>
                    </a:ext>
                  </a:extLst>
                </p14:cNvPr>
                <p14:cNvContentPartPr/>
                <p14:nvPr/>
              </p14:nvContentPartPr>
              <p14:xfrm>
                <a:off x="10233806" y="4252477"/>
                <a:ext cx="125280" cy="29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86FF9F-AC52-11FE-1FE3-96BE76C8EC7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24806" y="4243477"/>
                  <a:ext cx="142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F8E0E3-C03E-71F3-7013-B0BFA968E02D}"/>
                    </a:ext>
                  </a:extLst>
                </p14:cNvPr>
                <p14:cNvContentPartPr/>
                <p14:nvPr/>
              </p14:nvContentPartPr>
              <p14:xfrm>
                <a:off x="10491926" y="4210357"/>
                <a:ext cx="149400" cy="164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F8E0E3-C03E-71F3-7013-B0BFA968E02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83286" y="4201717"/>
                  <a:ext cx="167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A6FF36-9C75-6B3A-F521-17A7E7DFBFBC}"/>
                    </a:ext>
                  </a:extLst>
                </p14:cNvPr>
                <p14:cNvContentPartPr/>
                <p14:nvPr/>
              </p14:nvContentPartPr>
              <p14:xfrm>
                <a:off x="10558526" y="4311877"/>
                <a:ext cx="181440" cy="1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A6FF36-9C75-6B3A-F521-17A7E7DFBF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49526" y="4302877"/>
                  <a:ext cx="19908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C5D1958-3C90-2728-98B0-2367D9532AF6}"/>
                  </a:ext>
                </a:extLst>
              </p14:cNvPr>
              <p14:cNvContentPartPr/>
              <p14:nvPr/>
            </p14:nvContentPartPr>
            <p14:xfrm>
              <a:off x="8521286" y="5041237"/>
              <a:ext cx="3960" cy="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C5D1958-3C90-2728-98B0-2367D9532A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12646" y="5032237"/>
                <a:ext cx="21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542069-28B7-DE94-27D8-B6ECE8AAEB06}"/>
                  </a:ext>
                </a:extLst>
              </p14:cNvPr>
              <p14:cNvContentPartPr/>
              <p14:nvPr/>
            </p14:nvContentPartPr>
            <p14:xfrm>
              <a:off x="8479526" y="5140597"/>
              <a:ext cx="128520" cy="18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542069-28B7-DE94-27D8-B6ECE8AAEB0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70526" y="5131957"/>
                <a:ext cx="1461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F6075DF-4F2C-8225-6BED-F22B7F223C2E}"/>
              </a:ext>
            </a:extLst>
          </p:cNvPr>
          <p:cNvGrpSpPr/>
          <p:nvPr/>
        </p:nvGrpSpPr>
        <p:grpSpPr>
          <a:xfrm>
            <a:off x="8805686" y="4854037"/>
            <a:ext cx="707040" cy="571680"/>
            <a:chOff x="8805686" y="4854037"/>
            <a:chExt cx="70704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4709F0-1AED-84C4-0941-0105DD18E8DC}"/>
                    </a:ext>
                  </a:extLst>
                </p14:cNvPr>
                <p14:cNvContentPartPr/>
                <p14:nvPr/>
              </p14:nvContentPartPr>
              <p14:xfrm>
                <a:off x="8805686" y="4891117"/>
                <a:ext cx="27720" cy="29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4709F0-1AED-84C4-0941-0105DD18E8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96686" y="4882477"/>
                  <a:ext cx="45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B5CDC0-F27F-1BE1-2484-83E512E355C9}"/>
                    </a:ext>
                  </a:extLst>
                </p14:cNvPr>
                <p14:cNvContentPartPr/>
                <p14:nvPr/>
              </p14:nvContentPartPr>
              <p14:xfrm>
                <a:off x="8872286" y="5038717"/>
                <a:ext cx="88920" cy="160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B5CDC0-F27F-1BE1-2484-83E512E355C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63646" y="5030077"/>
                  <a:ext cx="106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0810B9-9F71-CDEF-F4CB-7329B7AAA455}"/>
                    </a:ext>
                  </a:extLst>
                </p14:cNvPr>
                <p14:cNvContentPartPr/>
                <p14:nvPr/>
              </p14:nvContentPartPr>
              <p14:xfrm>
                <a:off x="8978486" y="5093437"/>
                <a:ext cx="138600" cy="33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0810B9-9F71-CDEF-F4CB-7329B7AAA45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69486" y="5084437"/>
                  <a:ext cx="156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A83692-F438-4311-C2DC-161D3C7B523D}"/>
                    </a:ext>
                  </a:extLst>
                </p14:cNvPr>
                <p14:cNvContentPartPr/>
                <p14:nvPr/>
              </p14:nvContentPartPr>
              <p14:xfrm>
                <a:off x="9198086" y="5220517"/>
                <a:ext cx="72000" cy="7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A83692-F438-4311-C2DC-161D3C7B523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89446" y="5211877"/>
                  <a:ext cx="89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55D953-B4D9-F446-8C52-F4E40211B857}"/>
                    </a:ext>
                  </a:extLst>
                </p14:cNvPr>
                <p14:cNvContentPartPr/>
                <p14:nvPr/>
              </p14:nvContentPartPr>
              <p14:xfrm>
                <a:off x="9420926" y="4854037"/>
                <a:ext cx="91800" cy="28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55D953-B4D9-F446-8C52-F4E40211B8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11926" y="4845037"/>
                  <a:ext cx="109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7D9CFC-9786-E67C-1494-D2484B64EDDC}"/>
                    </a:ext>
                  </a:extLst>
                </p14:cNvPr>
                <p14:cNvContentPartPr/>
                <p14:nvPr/>
              </p14:nvContentPartPr>
              <p14:xfrm>
                <a:off x="9211046" y="5233477"/>
                <a:ext cx="792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7D9CFC-9786-E67C-1494-D2484B64ED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202406" y="5224837"/>
                  <a:ext cx="2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C76CCD-1506-D548-5421-AAA6446680F0}"/>
                    </a:ext>
                  </a:extLst>
                </p14:cNvPr>
                <p14:cNvContentPartPr/>
                <p14:nvPr/>
              </p14:nvContentPartPr>
              <p14:xfrm>
                <a:off x="9216446" y="5220877"/>
                <a:ext cx="69480" cy="100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C76CCD-1506-D548-5421-AAA6446680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07806" y="5211877"/>
                  <a:ext cx="87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922ADB-F941-4A6E-D844-6B816C814484}"/>
              </a:ext>
            </a:extLst>
          </p:cNvPr>
          <p:cNvGrpSpPr/>
          <p:nvPr/>
        </p:nvGrpSpPr>
        <p:grpSpPr>
          <a:xfrm>
            <a:off x="9535766" y="4819477"/>
            <a:ext cx="534600" cy="438840"/>
            <a:chOff x="9535766" y="4819477"/>
            <a:chExt cx="534600" cy="4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1310E4-E60C-D297-DE96-FF97568FA07E}"/>
                    </a:ext>
                  </a:extLst>
                </p14:cNvPr>
                <p14:cNvContentPartPr/>
                <p14:nvPr/>
              </p14:nvContentPartPr>
              <p14:xfrm>
                <a:off x="9535766" y="4865557"/>
                <a:ext cx="160200" cy="261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1310E4-E60C-D297-DE96-FF97568FA0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27126" y="4856557"/>
                  <a:ext cx="177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84BED2-D3F7-DEAE-2704-F302F34BE590}"/>
                    </a:ext>
                  </a:extLst>
                </p14:cNvPr>
                <p14:cNvContentPartPr/>
                <p14:nvPr/>
              </p14:nvContentPartPr>
              <p14:xfrm>
                <a:off x="9712166" y="4819477"/>
                <a:ext cx="96480" cy="43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84BED2-D3F7-DEAE-2704-F302F34BE5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3526" y="4810477"/>
                  <a:ext cx="1141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DA5FC1F-2781-26B4-3544-76D7E01B12CF}"/>
                    </a:ext>
                  </a:extLst>
                </p14:cNvPr>
                <p14:cNvContentPartPr/>
                <p14:nvPr/>
              </p14:nvContentPartPr>
              <p14:xfrm>
                <a:off x="9902606" y="4972477"/>
                <a:ext cx="167760" cy="101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DA5FC1F-2781-26B4-3544-76D7E01B12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93966" y="4963837"/>
                  <a:ext cx="1854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D407C2-B2A5-07AA-6FD1-AC8C754ADBAF}"/>
              </a:ext>
            </a:extLst>
          </p:cNvPr>
          <p:cNvGrpSpPr/>
          <p:nvPr/>
        </p:nvGrpSpPr>
        <p:grpSpPr>
          <a:xfrm>
            <a:off x="10257566" y="4697437"/>
            <a:ext cx="704520" cy="881280"/>
            <a:chOff x="10257566" y="4697437"/>
            <a:chExt cx="70452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D7EE2E-8C9F-737E-9B34-ED36E1908458}"/>
                    </a:ext>
                  </a:extLst>
                </p14:cNvPr>
                <p14:cNvContentPartPr/>
                <p14:nvPr/>
              </p14:nvContentPartPr>
              <p14:xfrm>
                <a:off x="10320206" y="4767997"/>
                <a:ext cx="48960" cy="17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D7EE2E-8C9F-737E-9B34-ED36E19084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11566" y="4759357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16A991A-D901-E2D7-18CA-967C4B64CE48}"/>
                    </a:ext>
                  </a:extLst>
                </p14:cNvPr>
                <p14:cNvContentPartPr/>
                <p14:nvPr/>
              </p14:nvContentPartPr>
              <p14:xfrm>
                <a:off x="10406246" y="4848997"/>
                <a:ext cx="93240" cy="10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16A991A-D901-E2D7-18CA-967C4B64CE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97246" y="4840357"/>
                  <a:ext cx="11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359578-A313-4B7C-C976-E0D9AFCBD3E1}"/>
                    </a:ext>
                  </a:extLst>
                </p14:cNvPr>
                <p14:cNvContentPartPr/>
                <p14:nvPr/>
              </p14:nvContentPartPr>
              <p14:xfrm>
                <a:off x="10517846" y="4855117"/>
                <a:ext cx="127800" cy="21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359578-A313-4B7C-C976-E0D9AFCBD3E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08846" y="4846477"/>
                  <a:ext cx="145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4B918C-B7DB-CBFA-A873-369FA5BC6206}"/>
                    </a:ext>
                  </a:extLst>
                </p14:cNvPr>
                <p14:cNvContentPartPr/>
                <p14:nvPr/>
              </p14:nvContentPartPr>
              <p14:xfrm>
                <a:off x="10662926" y="4697437"/>
                <a:ext cx="192960" cy="243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4B918C-B7DB-CBFA-A873-369FA5BC620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53926" y="4688437"/>
                  <a:ext cx="2106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A2FC50-137F-73C4-8972-14056A02D79E}"/>
                    </a:ext>
                  </a:extLst>
                </p14:cNvPr>
                <p14:cNvContentPartPr/>
                <p14:nvPr/>
              </p14:nvContentPartPr>
              <p14:xfrm>
                <a:off x="10257566" y="5036197"/>
                <a:ext cx="647280" cy="11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A2FC50-137F-73C4-8972-14056A02D7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48566" y="5027557"/>
                  <a:ext cx="664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57B72B-C0AB-5699-B6C5-D685146ACB18}"/>
                    </a:ext>
                  </a:extLst>
                </p14:cNvPr>
                <p14:cNvContentPartPr/>
                <p14:nvPr/>
              </p14:nvContentPartPr>
              <p14:xfrm>
                <a:off x="10442606" y="5184877"/>
                <a:ext cx="13320" cy="19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57B72B-C0AB-5699-B6C5-D685146ACB1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33606" y="5175877"/>
                  <a:ext cx="30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D37ED9-2CC1-54EF-35BD-97A02508D1EF}"/>
                    </a:ext>
                  </a:extLst>
                </p14:cNvPr>
                <p14:cNvContentPartPr/>
                <p14:nvPr/>
              </p14:nvContentPartPr>
              <p14:xfrm>
                <a:off x="10527206" y="5308717"/>
                <a:ext cx="63000" cy="11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D37ED9-2CC1-54EF-35BD-97A02508D1E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18206" y="5300077"/>
                  <a:ext cx="80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F5F8AF-9B2C-EEB5-4E62-195D971AE744}"/>
                    </a:ext>
                  </a:extLst>
                </p14:cNvPr>
                <p14:cNvContentPartPr/>
                <p14:nvPr/>
              </p14:nvContentPartPr>
              <p14:xfrm>
                <a:off x="10589846" y="5318797"/>
                <a:ext cx="130320" cy="25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F5F8AF-9B2C-EEB5-4E62-195D971AE74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80846" y="5309797"/>
                  <a:ext cx="147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135D53-E2AA-3788-F10B-B9955594E590}"/>
                    </a:ext>
                  </a:extLst>
                </p14:cNvPr>
                <p14:cNvContentPartPr/>
                <p14:nvPr/>
              </p14:nvContentPartPr>
              <p14:xfrm>
                <a:off x="10836446" y="5255437"/>
                <a:ext cx="125640" cy="123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135D53-E2AA-3788-F10B-B9955594E5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27806" y="5246437"/>
                  <a:ext cx="14328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7EF1A8-D9A9-03CC-B363-190D3583AAE2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660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F6E5EC-1899-42B2-AC22-EEBA77435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515" y="782888"/>
                <a:ext cx="11770895" cy="5874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Solve the following without the use of a calculator:</a:t>
                </a:r>
              </a:p>
              <a:p>
                <a:pPr marL="0" indent="0" algn="ctr">
                  <a:buNone/>
                </a:pPr>
                <a:r>
                  <a:rPr lang="en-AU" sz="2400" dirty="0"/>
                  <a:t>3</a:t>
                </a:r>
                <a:r>
                  <a:rPr lang="en-AU" sz="2400" baseline="30000" dirty="0"/>
                  <a:t>2x</a:t>
                </a:r>
                <a:r>
                  <a:rPr lang="en-AU" sz="2400" dirty="0"/>
                  <a:t> – 3</a:t>
                </a:r>
                <a:r>
                  <a:rPr lang="en-AU" sz="2400" baseline="30000" dirty="0"/>
                  <a:t>x+2</a:t>
                </a:r>
                <a:r>
                  <a:rPr lang="en-AU" sz="2400" dirty="0"/>
                  <a:t> + 8 = 0 </a:t>
                </a:r>
              </a:p>
              <a:p>
                <a:pPr marL="0" indent="0">
                  <a:buNone/>
                </a:pPr>
                <a:r>
                  <a:rPr lang="en-AU" sz="2400" i="1" dirty="0">
                    <a:solidFill>
                      <a:srgbClr val="002060"/>
                    </a:solidFill>
                  </a:rPr>
                  <a:t>Note: There are multiple solutions to this statement depending on the base used. Additionally, index laws can be used to simplify statements prior to applying log laws.</a:t>
                </a:r>
              </a:p>
              <a:p>
                <a:pPr marL="0" indent="0">
                  <a:buNone/>
                </a:pPr>
                <a:endParaRPr lang="en-AU" sz="500" i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3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AU" sz="24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4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3</m:t>
                      </m:r>
                      <m:r>
                        <a:rPr lang="en-AU" sz="24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AU" sz="24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+ 8 = 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9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+ 8 = 0 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8)(</m:t>
                      </m:r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1) = 0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If 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8 = 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							If 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1 =0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8	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							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							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i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F6E5EC-1899-42B2-AC22-EEBA77435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515" y="782888"/>
                <a:ext cx="11770895" cy="5874586"/>
              </a:xfrm>
              <a:blipFill>
                <a:blip r:embed="rId2"/>
                <a:stretch>
                  <a:fillRect l="-777" t="-1452" r="-11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8BE0AC-8E9D-EE84-EF38-A5468C10480C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65855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" y="790575"/>
            <a:ext cx="11944350" cy="583264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Solve each of the following without the use of a calculator, giving your answers in exact form </a:t>
            </a:r>
            <a:r>
              <a:rPr lang="en-AU" b="1" u="sng" dirty="0"/>
              <a:t>involving logarithms to the base ten</a:t>
            </a:r>
            <a:r>
              <a:rPr lang="en-AU" dirty="0"/>
              <a:t>: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AutoNum type="alphaLcParenR"/>
            </a:pPr>
            <a:r>
              <a:rPr lang="en-AU" dirty="0"/>
              <a:t>10</a:t>
            </a:r>
            <a:r>
              <a:rPr lang="en-AU" baseline="30000" dirty="0"/>
              <a:t>x</a:t>
            </a:r>
            <a:r>
              <a:rPr lang="en-AU" dirty="0"/>
              <a:t> = 27</a:t>
            </a:r>
          </a:p>
          <a:p>
            <a:pPr marL="514350" indent="-514350">
              <a:buAutoNum type="alphaLcParenR"/>
            </a:pPr>
            <a:r>
              <a:rPr lang="en-AU" dirty="0"/>
              <a:t>2</a:t>
            </a:r>
            <a:r>
              <a:rPr lang="en-AU" baseline="30000" dirty="0"/>
              <a:t>x</a:t>
            </a:r>
            <a:r>
              <a:rPr lang="en-AU" dirty="0"/>
              <a:t> = 70</a:t>
            </a:r>
          </a:p>
          <a:p>
            <a:pPr marL="514350" indent="-514350">
              <a:buAutoNum type="alphaLcParenR"/>
            </a:pPr>
            <a:r>
              <a:rPr lang="en-AU" dirty="0"/>
              <a:t>8</a:t>
            </a:r>
            <a:r>
              <a:rPr lang="en-AU" baseline="30000" dirty="0"/>
              <a:t>x –</a:t>
            </a:r>
            <a:r>
              <a:rPr lang="en-AU" dirty="0"/>
              <a:t> </a:t>
            </a:r>
            <a:r>
              <a:rPr lang="en-AU" baseline="30000" dirty="0"/>
              <a:t>1 </a:t>
            </a:r>
            <a:r>
              <a:rPr lang="en-AU" dirty="0"/>
              <a:t>= 7</a:t>
            </a:r>
          </a:p>
          <a:p>
            <a:pPr marL="514350" indent="-514350">
              <a:buAutoNum type="alphaLcParenR"/>
            </a:pPr>
            <a:r>
              <a:rPr lang="en-AU" dirty="0"/>
              <a:t>4</a:t>
            </a:r>
            <a:r>
              <a:rPr lang="en-AU" baseline="30000" dirty="0"/>
              <a:t>3x</a:t>
            </a:r>
            <a:r>
              <a:rPr lang="en-AU" dirty="0"/>
              <a:t> = 5</a:t>
            </a:r>
            <a:r>
              <a:rPr lang="en-AU" baseline="30000" dirty="0"/>
              <a:t>x + 2</a:t>
            </a:r>
            <a:endParaRPr lang="en-AU" dirty="0"/>
          </a:p>
          <a:p>
            <a:pPr marL="514350" indent="-514350">
              <a:buAutoNum type="alphaLcParenR"/>
            </a:pPr>
            <a:r>
              <a:rPr lang="en-AU" dirty="0"/>
              <a:t>5</a:t>
            </a:r>
            <a:r>
              <a:rPr lang="en-AU" baseline="30000" dirty="0"/>
              <a:t>x</a:t>
            </a:r>
            <a:r>
              <a:rPr lang="en-AU" dirty="0"/>
              <a:t> + 4(5</a:t>
            </a:r>
            <a:r>
              <a:rPr lang="en-AU" baseline="30000" dirty="0"/>
              <a:t>x + 1</a:t>
            </a:r>
            <a:r>
              <a:rPr lang="en-AU" dirty="0"/>
              <a:t>) = 63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5C118-19FA-3B5D-0DC7-C653F5418559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75857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13" y="834189"/>
                <a:ext cx="5612027" cy="584669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AutoNum type="arabicParenR"/>
                </a:pPr>
                <a:r>
                  <a:rPr lang="en-AU" sz="2200" dirty="0"/>
                  <a:t>10</a:t>
                </a:r>
                <a:r>
                  <a:rPr lang="en-AU" sz="2200" baseline="30000" dirty="0"/>
                  <a:t>x</a:t>
                </a:r>
                <a:r>
                  <a:rPr lang="en-AU" sz="2200" dirty="0"/>
                  <a:t> = 27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Taking log</a:t>
                </a:r>
                <a:r>
                  <a:rPr lang="en-AU" sz="22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 on both sides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AU" sz="2200" b="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2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2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Apply the 3</a:t>
                </a:r>
                <a:r>
                  <a:rPr lang="en-AU" sz="22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 Log Law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b="1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⁡10 = </m:t>
                    </m:r>
                    <m:r>
                      <m:rPr>
                        <m:sty m:val="p"/>
                      </m:rP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⁡27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Divide both sides by log 10</a:t>
                </a: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func>
                      </m:den>
                    </m:f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	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Since log 10 = 1, substitute this in: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2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func>
                      </m:num>
                      <m:den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⁡27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13" y="834189"/>
                <a:ext cx="5612027" cy="5846695"/>
              </a:xfrm>
              <a:blipFill>
                <a:blip r:embed="rId2"/>
                <a:stretch>
                  <a:fillRect l="-1522" t="-6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834190"/>
                <a:ext cx="5780903" cy="584669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10000"/>
                  </a:lnSpc>
                  <a:buAutoNum type="arabicParenR" startAt="2"/>
                </a:pPr>
                <a:r>
                  <a:rPr lang="en-AU" sz="2400" dirty="0"/>
                  <a:t>2</a:t>
                </a:r>
                <a:r>
                  <a:rPr lang="en-AU" sz="2400" baseline="30000" dirty="0"/>
                  <a:t>x</a:t>
                </a:r>
                <a:r>
                  <a:rPr lang="en-AU" sz="2400" dirty="0"/>
                  <a:t> = 70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Taking log</a:t>
                </a:r>
                <a:r>
                  <a:rPr lang="en-AU" sz="20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on both sides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⁡2</m:t>
                    </m:r>
                    <m:r>
                      <a:rPr lang="en-AU" sz="24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⁡70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Apply the 3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Log Law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⁡2 = </m:t>
                    </m:r>
                    <m:r>
                      <m:rPr>
                        <m:sty m:val="p"/>
                      </m:rP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⁡70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Divide both sides by log 2</a:t>
                </a: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4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AU" sz="2400" i="1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or by applying the 1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Log Law</a:t>
                </a:r>
                <a:endParaRPr lang="en-AU" sz="24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400" i="1" dirty="0">
                    <a:solidFill>
                      <a:srgbClr val="002060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10+</m:t>
                            </m:r>
                            <m:func>
                              <m:funcPr>
                                <m:ctrlPr>
                                  <a:rPr lang="en-AU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AU" sz="24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den>
                    </m:f>
                  </m:oMath>
                </a14:m>
                <a:endParaRPr lang="en-AU" sz="24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834190"/>
                <a:ext cx="5780903" cy="5846696"/>
              </a:xfrm>
              <a:blipFill>
                <a:blip r:embed="rId3"/>
                <a:stretch>
                  <a:fillRect l="-1581" t="-6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C34890-02C6-25B2-F81B-F65B84A4353B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2690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A8AAC-AAF0-491E-9424-3F39B72BF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2874" y="762000"/>
                <a:ext cx="11915775" cy="59721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b="1" dirty="0"/>
                  <a:t>Logarithms are the inverse functions of exponential functions, used to solve for the index of an exponential function. </a:t>
                </a:r>
              </a:p>
              <a:p>
                <a:pPr marL="0" indent="0" algn="just">
                  <a:buNone/>
                </a:pPr>
                <a:endParaRPr lang="en-AU" sz="500" b="1" dirty="0">
                  <a:solidFill>
                    <a:srgbClr val="7030A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Properties of an inverse function are the following:</a:t>
                </a:r>
              </a:p>
              <a:p>
                <a:pPr algn="just"/>
                <a:r>
                  <a:rPr lang="en-AU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They exist if the original function is one-to-one </a:t>
                </a: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accent2">
                        <a:lumMod val="75000"/>
                      </a:schemeClr>
                    </a:solidFill>
                  </a:rPr>
                  <a:t>   (exponential functions are one-to-one)</a:t>
                </a:r>
              </a:p>
              <a:p>
                <a:pPr algn="just"/>
                <a:r>
                  <a:rPr lang="en-AU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They reflect the original function over the line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just"/>
                <a:r>
                  <a:rPr lang="en-AU" sz="2400" dirty="0">
                    <a:solidFill>
                      <a:schemeClr val="accent2">
                        <a:lumMod val="75000"/>
                      </a:schemeClr>
                    </a:solidFill>
                  </a:rPr>
                  <a:t>A horizontal line test should pass through the function </a:t>
                </a: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accent2">
                        <a:lumMod val="75000"/>
                      </a:schemeClr>
                    </a:solidFill>
                  </a:rPr>
                  <a:t>   once</a:t>
                </a: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7030A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Note that 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the purple graph</a:t>
                </a:r>
                <a:r>
                  <a:rPr lang="en-AU" sz="2400" dirty="0">
                    <a:solidFill>
                      <a:srgbClr val="7030A0"/>
                    </a:solidFill>
                  </a:rPr>
                  <a:t>, 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which is the logarithmic </a:t>
                </a:r>
              </a:p>
              <a:p>
                <a:pPr marL="0" indent="0" algn="just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graph and inverse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7030A0"/>
                    </a:solidFill>
                  </a:rPr>
                  <a:t>, </a:t>
                </a:r>
                <a:r>
                  <a:rPr lang="en-AU" sz="2400" dirty="0">
                    <a:solidFill>
                      <a:schemeClr val="tx1"/>
                    </a:solidFill>
                  </a:rPr>
                  <a:t>shows all these properties.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A8AAC-AAF0-491E-9424-3F39B72BF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4" y="762000"/>
                <a:ext cx="11915775" cy="5972175"/>
              </a:xfrm>
              <a:blipFill>
                <a:blip r:embed="rId2"/>
                <a:stretch>
                  <a:fillRect l="-767" t="-1429" r="-7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55DA3A-5995-446B-9565-7F418EF7D307}"/>
              </a:ext>
            </a:extLst>
          </p:cNvPr>
          <p:cNvSpPr txBox="1"/>
          <p:nvPr/>
        </p:nvSpPr>
        <p:spPr>
          <a:xfrm>
            <a:off x="0" y="0"/>
            <a:ext cx="3936428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 Logarithm?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49855BB-E985-4B23-91DF-14AB5CD08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2447924"/>
            <a:ext cx="4143376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53313" y="834189"/>
                <a:ext cx="5612027" cy="58466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dirty="0"/>
                  <a:t>3) 8</a:t>
                </a:r>
                <a:r>
                  <a:rPr lang="en-AU" sz="2200" baseline="30000" dirty="0"/>
                  <a:t>x –</a:t>
                </a:r>
                <a:r>
                  <a:rPr lang="en-AU" sz="2200" dirty="0"/>
                  <a:t> </a:t>
                </a:r>
                <a:r>
                  <a:rPr lang="en-AU" sz="2200" baseline="30000" dirty="0"/>
                  <a:t>1</a:t>
                </a:r>
                <a:r>
                  <a:rPr lang="en-AU" sz="2200" dirty="0"/>
                  <a:t> = 7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Taking log</a:t>
                </a:r>
                <a:r>
                  <a:rPr lang="en-AU" sz="20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on both sides</a:t>
                </a: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⁡7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Apply the 3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Log Law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1) (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⁡8) =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⁡7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Divide both sides by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⁡8</m:t>
                    </m:r>
                  </m:oMath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1 = 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den>
                    </m:f>
                  </m:oMath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Add 1 to both sides</a:t>
                </a:r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den>
                    </m:f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Change 1 to the same denominator and apply 1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and 3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Log Laws to simplify the answer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den>
                    </m:f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den>
                    </m:f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56 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3313" y="834189"/>
                <a:ext cx="5612027" cy="5846695"/>
              </a:xfrm>
              <a:blipFill>
                <a:blip r:embed="rId2"/>
                <a:stretch>
                  <a:fillRect l="-1413" t="-7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2"/>
              <p:cNvSpPr txBox="1">
                <a:spLocks/>
              </p:cNvSpPr>
              <p:nvPr/>
            </p:nvSpPr>
            <p:spPr>
              <a:xfrm>
                <a:off x="6172199" y="834190"/>
                <a:ext cx="5780903" cy="58466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2000" dirty="0"/>
                  <a:t>4) 4</a:t>
                </a:r>
                <a:r>
                  <a:rPr lang="en-AU" sz="2000" baseline="30000" dirty="0"/>
                  <a:t>3x</a:t>
                </a:r>
                <a:r>
                  <a:rPr lang="en-AU" sz="2000" dirty="0"/>
                  <a:t> = 5</a:t>
                </a:r>
                <a:r>
                  <a:rPr lang="en-AU" sz="2000" baseline="30000" dirty="0"/>
                  <a:t>x</a:t>
                </a:r>
                <a:r>
                  <a:rPr lang="en-AU" sz="2000" dirty="0"/>
                  <a:t> </a:t>
                </a:r>
                <a:r>
                  <a:rPr lang="en-AU" sz="2000" baseline="30000" dirty="0"/>
                  <a:t>+</a:t>
                </a:r>
                <a:r>
                  <a:rPr lang="en-AU" sz="2000" dirty="0"/>
                  <a:t> </a:t>
                </a:r>
                <a:r>
                  <a:rPr lang="en-AU" sz="2000" baseline="30000" dirty="0"/>
                  <a:t>2</a:t>
                </a:r>
                <a:endParaRPr lang="en-AU" sz="2000" dirty="0"/>
              </a:p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1800" i="1" dirty="0">
                    <a:solidFill>
                      <a:srgbClr val="002060"/>
                    </a:solidFill>
                  </a:rPr>
                  <a:t>Taking log</a:t>
                </a:r>
                <a:r>
                  <a:rPr lang="en-AU" sz="18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1800" i="1" dirty="0">
                    <a:solidFill>
                      <a:srgbClr val="002060"/>
                    </a:solidFill>
                  </a:rPr>
                  <a:t> on both sides and apply 3</a:t>
                </a:r>
                <a:r>
                  <a:rPr lang="en-AU" sz="18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1800" i="1" dirty="0">
                    <a:solidFill>
                      <a:srgbClr val="002060"/>
                    </a:solidFill>
                  </a:rPr>
                  <a:t> Log Law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(3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⁡4 = (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+ 2)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(3 </m:t>
                      </m:r>
                      <m:r>
                        <m:rPr>
                          <m:sty m:val="p"/>
                        </m:rP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⁡4) = 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⁡5 + 2 </m:t>
                      </m:r>
                      <m:r>
                        <m:rPr>
                          <m:sty m:val="p"/>
                        </m:rP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1800" i="1" dirty="0">
                    <a:solidFill>
                      <a:srgbClr val="002060"/>
                    </a:solidFill>
                  </a:rPr>
                  <a:t>Subtract </a:t>
                </a:r>
                <a14:m>
                  <m:oMath xmlns:m="http://schemas.openxmlformats.org/officeDocument/2006/math">
                    <m:r>
                      <a:rPr lang="en-AU" sz="1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1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1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 </m:t>
                    </m:r>
                  </m:oMath>
                </a14:m>
                <a:r>
                  <a:rPr lang="en-AU" sz="1800" i="1" dirty="0">
                    <a:solidFill>
                      <a:srgbClr val="002060"/>
                    </a:solidFill>
                  </a:rPr>
                  <a:t>on both sides</a:t>
                </a:r>
                <a:endParaRPr lang="en-AU" sz="1800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(3 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⁡4) – 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 = 2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</m:t>
                    </m:r>
                  </m:oMath>
                </a14:m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1800" i="1" dirty="0">
                    <a:solidFill>
                      <a:srgbClr val="002060"/>
                    </a:solidFill>
                  </a:rPr>
                  <a:t>Factorise the x from the LHS:</a:t>
                </a:r>
                <a:endParaRPr lang="en-AU" sz="2000" i="1" dirty="0">
                  <a:solidFill>
                    <a:srgbClr val="002060"/>
                  </a:solidFill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(3 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⁡4 –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⁡5) = 2 </m:t>
                    </m:r>
                    <m:r>
                      <m:rPr>
                        <m:sty m:val="p"/>
                      </m:rP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i="1" dirty="0">
                    <a:solidFill>
                      <a:srgbClr val="002060"/>
                    </a:solidFill>
                  </a:rPr>
                  <a:t>Divide both sides by (3 log 4 – log 5) and simplify the answer using the 2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nd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and 3</a:t>
                </a:r>
                <a:r>
                  <a:rPr lang="en-AU" sz="2000" i="1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000" i="1" dirty="0">
                    <a:solidFill>
                      <a:srgbClr val="002060"/>
                    </a:solidFill>
                  </a:rPr>
                  <a:t> Log Laws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5 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4 −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den>
                      </m:f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000" b="0" dirty="0">
                    <a:solidFill>
                      <a:srgbClr val="002060"/>
                    </a:solidFill>
                  </a:rPr>
                  <a:t>(OR)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5 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U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834190"/>
                <a:ext cx="5780903" cy="5846696"/>
              </a:xfrm>
              <a:prstGeom prst="rect">
                <a:avLst/>
              </a:prstGeom>
              <a:blipFill>
                <a:blip r:embed="rId3"/>
                <a:stretch>
                  <a:fillRect l="-1054" t="-417" r="-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65883A9-38D2-0029-6FF4-746BD672E11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5492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2124" y="802105"/>
                <a:ext cx="11765692" cy="58952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sz="2200" dirty="0"/>
                  <a:t>5) 5</a:t>
                </a:r>
                <a:r>
                  <a:rPr lang="en-AU" sz="2200" baseline="30000" dirty="0"/>
                  <a:t>x</a:t>
                </a:r>
                <a:r>
                  <a:rPr lang="en-AU" sz="2200" dirty="0"/>
                  <a:t> + 4(5</a:t>
                </a:r>
                <a:r>
                  <a:rPr lang="en-AU" sz="2200" baseline="30000" dirty="0"/>
                  <a:t>x + 1</a:t>
                </a:r>
                <a:r>
                  <a:rPr lang="en-AU" sz="2200" dirty="0"/>
                  <a:t>) = 63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Rewrite the bracketed statement using the 1</a:t>
                </a:r>
                <a:r>
                  <a:rPr lang="en-AU" sz="2200" i="1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 Index Law</a:t>
                </a: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2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+ 4(5</m:t>
                      </m:r>
                      <m:r>
                        <a:rPr lang="en-AU" sz="22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× 5) = 63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Factorise 5</a:t>
                </a:r>
                <a:r>
                  <a:rPr lang="en-AU" sz="2200" i="1" baseline="30000" dirty="0">
                    <a:solidFill>
                      <a:srgbClr val="002060"/>
                    </a:solidFill>
                  </a:rPr>
                  <a:t>x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 from the LHS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2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(1 + (4 × 5)) = 63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2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(21) = 63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Divide both sides by 21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2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sz="2200" i="1" dirty="0">
                    <a:solidFill>
                      <a:srgbClr val="002060"/>
                    </a:solidFill>
                  </a:rPr>
                  <a:t>Take the log</a:t>
                </a:r>
                <a:r>
                  <a:rPr lang="en-AU" sz="2200" i="1" baseline="-25000" dirty="0">
                    <a:solidFill>
                      <a:srgbClr val="002060"/>
                    </a:solidFill>
                  </a:rPr>
                  <a:t>10</a:t>
                </a:r>
                <a:r>
                  <a:rPr lang="en-AU" sz="2200" i="1" dirty="0">
                    <a:solidFill>
                      <a:srgbClr val="002060"/>
                    </a:solidFill>
                  </a:rPr>
                  <a:t> of both sides and rearrange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⁡5 = </m:t>
                      </m:r>
                      <m:r>
                        <m:rPr>
                          <m:sty m:val="p"/>
                        </m:rP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⁡3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2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AU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AU" sz="2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AU" sz="2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24" y="802105"/>
                <a:ext cx="11765692" cy="5895257"/>
              </a:xfrm>
              <a:blipFill>
                <a:blip r:embed="rId2"/>
                <a:stretch>
                  <a:fillRect l="-674" t="-5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3419B0-B291-42D5-ED10-875EC114CADF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9743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9B65E-BFCD-49FF-B4D9-98312C6CC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847055"/>
                <a:ext cx="11786937" cy="57462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Prove that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AU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func>
                  </m:oMath>
                </a14:m>
                <a:r>
                  <a:rPr lang="en-AU" dirty="0"/>
                  <a:t> </a:t>
                </a: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dirty="0"/>
                  <a:t>	</a:t>
                </a:r>
                <a:r>
                  <a:rPr lang="en-AU" dirty="0">
                    <a:solidFill>
                      <a:srgbClr val="002060"/>
                    </a:solidFill>
                  </a:rPr>
                  <a:t>For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func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			and			for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					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</a:t>
                </a:r>
                <a:r>
                  <a:rPr lang="en-US" dirty="0">
                    <a:solidFill>
                      <a:srgbClr val="002060"/>
                    </a:solidFill>
                  </a:rPr>
                  <a:t>Raise both sides of </a:t>
                </a:r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to the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Take the </a:t>
                </a:r>
                <a:r>
                  <a:rPr lang="en-AU" dirty="0" err="1">
                    <a:solidFill>
                      <a:srgbClr val="002060"/>
                    </a:solidFill>
                  </a:rPr>
                  <a:t>log</a:t>
                </a:r>
                <a:r>
                  <a:rPr lang="en-AU" baseline="-25000" dirty="0" err="1">
                    <a:solidFill>
                      <a:srgbClr val="002060"/>
                    </a:solidFill>
                  </a:rPr>
                  <a:t>q</a:t>
                </a:r>
                <a:r>
                  <a:rPr lang="en-AU" dirty="0">
                    <a:solidFill>
                      <a:srgbClr val="002060"/>
                    </a:solidFill>
                  </a:rPr>
                  <a:t> on both sides: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AU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002060"/>
                    </a:solidFill>
                  </a:rPr>
                  <a:t>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e>
                    </m:func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		(Proved)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9B65E-BFCD-49FF-B4D9-98312C6CC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847055"/>
                <a:ext cx="11786937" cy="5746249"/>
              </a:xfrm>
              <a:blipFill>
                <a:blip r:embed="rId2"/>
                <a:stretch>
                  <a:fillRect l="-1034" t="-15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ECA360-5897-D67C-0B60-CE7329798F9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1079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 dirty="0" err="1"/>
              <a:t>Jklup</a:t>
            </a:r>
            <a:r>
              <a:rPr lang="en-AU" sz="4000" dirty="0"/>
              <a:t>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303B33-9BC1-43C7-BF5D-5AC0B8B1F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66" y="625965"/>
                <a:ext cx="11868149" cy="29201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Given general exponential,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400" b="1" i="1" baseline="30000" dirty="0" err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/>
                  <a:t>To rewrite into the logarithmic form, we have: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0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sz="2400" b="1" i="1" baseline="-25000" dirty="0" err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400" b="1" i="1" dirty="0" err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where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AU" sz="2400" dirty="0"/>
                  <a:t> is the base,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AU" sz="2400" dirty="0"/>
                  <a:t> is the resulting value of the exponential, and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dirty="0"/>
                  <a:t> is the index.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303B33-9BC1-43C7-BF5D-5AC0B8B1F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66" y="625965"/>
                <a:ext cx="11868149" cy="2920148"/>
              </a:xfrm>
              <a:blipFill>
                <a:blip r:embed="rId2"/>
                <a:stretch>
                  <a:fillRect l="-770" t="-2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B09F0A-902B-44E0-ABCB-A2E991ABF71F}"/>
              </a:ext>
            </a:extLst>
          </p:cNvPr>
          <p:cNvSpPr txBox="1"/>
          <p:nvPr/>
        </p:nvSpPr>
        <p:spPr>
          <a:xfrm>
            <a:off x="0" y="0"/>
            <a:ext cx="5856615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Exponential to Logarithmic Form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CD773-FFD8-C6C4-7DFC-B33CA2ECCE52}"/>
              </a:ext>
            </a:extLst>
          </p:cNvPr>
          <p:cNvSpPr txBox="1"/>
          <p:nvPr/>
        </p:nvSpPr>
        <p:spPr>
          <a:xfrm>
            <a:off x="-1" y="3546113"/>
            <a:ext cx="177947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EC41F-A149-D6FE-DBA2-2BB1670A2B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67" y="4172078"/>
                <a:ext cx="5304464" cy="292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Rewrite the following in logarithmic form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5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EC41F-A149-D6FE-DBA2-2BB1670A2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" y="4172078"/>
                <a:ext cx="5304464" cy="2920148"/>
              </a:xfrm>
              <a:prstGeom prst="rect">
                <a:avLst/>
              </a:prstGeom>
              <a:blipFill>
                <a:blip r:embed="rId3"/>
                <a:stretch>
                  <a:fillRect l="-1724" t="-2923" r="-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CF226A-AD1F-EB30-4421-D58715DE8853}"/>
                  </a:ext>
                </a:extLst>
              </p14:cNvPr>
              <p14:cNvContentPartPr/>
              <p14:nvPr/>
            </p14:nvContentPartPr>
            <p14:xfrm>
              <a:off x="5492385" y="1312500"/>
              <a:ext cx="173520" cy="9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CF226A-AD1F-EB30-4421-D58715DE88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6385" y="1240860"/>
                <a:ext cx="2451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D96FF9-C8D7-F630-1F38-F3DA546A896C}"/>
                  </a:ext>
                </a:extLst>
              </p14:cNvPr>
              <p14:cNvContentPartPr/>
              <p14:nvPr/>
            </p14:nvContentPartPr>
            <p14:xfrm>
              <a:off x="5768505" y="2604540"/>
              <a:ext cx="16920" cy="77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D96FF9-C8D7-F630-1F38-F3DA546A89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2865" y="2532540"/>
                <a:ext cx="88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E75BE1F-05F0-C1B5-7A28-7411021A737C}"/>
                  </a:ext>
                </a:extLst>
              </p14:cNvPr>
              <p14:cNvContentPartPr/>
              <p14:nvPr/>
            </p14:nvContentPartPr>
            <p14:xfrm>
              <a:off x="6214185" y="1275420"/>
              <a:ext cx="358200" cy="12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E75BE1F-05F0-C1B5-7A28-7411021A73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8545" y="1203420"/>
                <a:ext cx="429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8871E22-92F1-77F4-4A02-758A078CE3A8}"/>
                  </a:ext>
                </a:extLst>
              </p14:cNvPr>
              <p14:cNvContentPartPr/>
              <p14:nvPr/>
            </p14:nvContentPartPr>
            <p14:xfrm>
              <a:off x="5900985" y="2442900"/>
              <a:ext cx="105840" cy="13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8871E22-92F1-77F4-4A02-758A078CE3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5345" y="2370900"/>
                <a:ext cx="17748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E02F30C-FCFE-70EB-E649-22A60D1065E1}"/>
              </a:ext>
            </a:extLst>
          </p:cNvPr>
          <p:cNvGrpSpPr/>
          <p:nvPr/>
        </p:nvGrpSpPr>
        <p:grpSpPr>
          <a:xfrm>
            <a:off x="6023025" y="1547220"/>
            <a:ext cx="386280" cy="725040"/>
            <a:chOff x="6023025" y="1547220"/>
            <a:chExt cx="386280" cy="7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21A2D1-4465-2CA6-C4EB-CAB119E0D53F}"/>
                    </a:ext>
                  </a:extLst>
                </p14:cNvPr>
                <p14:cNvContentPartPr/>
                <p14:nvPr/>
              </p14:nvContentPartPr>
              <p14:xfrm>
                <a:off x="6063705" y="1547220"/>
                <a:ext cx="345600" cy="63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21A2D1-4465-2CA6-C4EB-CAB119E0D5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55065" y="1538580"/>
                  <a:ext cx="36324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F4F599-643E-C410-926D-FF5C5682F22F}"/>
                    </a:ext>
                  </a:extLst>
                </p14:cNvPr>
                <p14:cNvContentPartPr/>
                <p14:nvPr/>
              </p14:nvContentPartPr>
              <p14:xfrm>
                <a:off x="6023025" y="2170380"/>
                <a:ext cx="102600" cy="10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F4F599-643E-C410-926D-FF5C5682F2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14385" y="2161380"/>
                  <a:ext cx="12024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3520A-C3CB-D166-4E5E-2737D6946B15}"/>
              </a:ext>
            </a:extLst>
          </p:cNvPr>
          <p:cNvGrpSpPr/>
          <p:nvPr/>
        </p:nvGrpSpPr>
        <p:grpSpPr>
          <a:xfrm>
            <a:off x="5627025" y="1155900"/>
            <a:ext cx="1118520" cy="1598040"/>
            <a:chOff x="5627025" y="1155900"/>
            <a:chExt cx="1118520" cy="15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87F4D1-2B4B-7B29-9A79-09D5813BC106}"/>
                    </a:ext>
                  </a:extLst>
                </p14:cNvPr>
                <p14:cNvContentPartPr/>
                <p14:nvPr/>
              </p14:nvContentPartPr>
              <p14:xfrm>
                <a:off x="5627025" y="1155900"/>
                <a:ext cx="187560" cy="303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87F4D1-2B4B-7B29-9A79-09D5813BC1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8025" y="1147260"/>
                  <a:ext cx="205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5B2950-E6B0-30B1-5DCC-5FB8CFFAE5CA}"/>
                    </a:ext>
                  </a:extLst>
                </p14:cNvPr>
                <p14:cNvContentPartPr/>
                <p14:nvPr/>
              </p14:nvContentPartPr>
              <p14:xfrm>
                <a:off x="6539265" y="2330940"/>
                <a:ext cx="206280" cy="42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5B2950-E6B0-30B1-5DCC-5FB8CFFAE5C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0625" y="2322300"/>
                  <a:ext cx="2239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6A966F-E2D3-D073-0973-23EED81460CB}"/>
                    </a:ext>
                  </a:extLst>
                </p14:cNvPr>
                <p14:cNvContentPartPr/>
                <p14:nvPr/>
              </p14:nvContentPartPr>
              <p14:xfrm>
                <a:off x="5800185" y="1382700"/>
                <a:ext cx="684000" cy="867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6A966F-E2D3-D073-0973-23EED81460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91185" y="1373700"/>
                  <a:ext cx="70164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F17019-C219-1A6A-584C-230B728A60FA}"/>
                    </a:ext>
                  </a:extLst>
                </p14:cNvPr>
                <p14:cNvContentPartPr/>
                <p14:nvPr/>
              </p14:nvContentPartPr>
              <p14:xfrm>
                <a:off x="6444585" y="2192340"/>
                <a:ext cx="83520" cy="14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F17019-C219-1A6A-584C-230B728A60F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5945" y="2183340"/>
                  <a:ext cx="1011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81F0760-0A08-E341-A88E-208AC236D0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4325" y="4195568"/>
                <a:ext cx="5304464" cy="292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400" dirty="0"/>
                  <a:t>Rewrite the following in index form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0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1" i="0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sz="2400" b="1" i="0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sz="2400" b="1" i="0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500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AU" sz="2400" b="1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AU" sz="2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E81F0760-0A08-E341-A88E-208AC236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25" y="4195568"/>
                <a:ext cx="5304464" cy="2920148"/>
              </a:xfrm>
              <a:prstGeom prst="rect">
                <a:avLst/>
              </a:prstGeom>
              <a:blipFill>
                <a:blip r:embed="rId24"/>
                <a:stretch>
                  <a:fillRect l="-1722" t="-2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6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Write the following in logarithmic form: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514350" indent="-514350">
                  <a:buAutoNum type="arabicPeriod"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AU" sz="2400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= 36</m:t>
                    </m:r>
                  </m:oMath>
                </a14:m>
                <a:endParaRPr lang="en-AU" sz="2400" dirty="0"/>
              </a:p>
              <a:p>
                <a:pPr marL="514350" indent="-514350">
                  <a:buAutoNum type="arabicPeriod"/>
                </a:pPr>
                <a:endParaRPr lang="en-AU" sz="2400" dirty="0"/>
              </a:p>
              <a:p>
                <a:pPr marL="514350" indent="-514350">
                  <a:buAutoNum type="arabicPeriod"/>
                </a:pPr>
                <a:endParaRPr lang="en-AU" sz="2400" dirty="0"/>
              </a:p>
              <a:p>
                <a:pPr marL="514350" indent="-514350">
                  <a:buAutoNum type="arabicPeriod"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400" b="0" i="1" baseline="300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= 125</m:t>
                    </m:r>
                  </m:oMath>
                </a14:m>
                <a:endParaRPr lang="en-AU" sz="2400" dirty="0"/>
              </a:p>
              <a:p>
                <a:pPr marL="514350" indent="-514350">
                  <a:buAutoNum type="arabicPeriod"/>
                </a:pPr>
                <a:endParaRPr lang="en-AU" sz="2400" dirty="0"/>
              </a:p>
              <a:p>
                <a:pPr marL="514350" indent="-514350">
                  <a:buAutoNum type="arabicPeriod"/>
                </a:pPr>
                <a:endParaRPr lang="en-AU" sz="2400" dirty="0"/>
              </a:p>
              <a:p>
                <a:pPr marL="514350" indent="-514350">
                  <a:buAutoNum type="arabicPeriod"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0.1 =</m:t>
                    </m:r>
                    <m:sSup>
                      <m:sSupPr>
                        <m:ctrlPr>
                          <a:rPr lang="en-A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sz="2400" baseline="30000" dirty="0"/>
              </a:p>
              <a:p>
                <a:pPr marL="514350" indent="-514350">
                  <a:buAutoNum type="arabicPeriod"/>
                </a:pPr>
                <a:endParaRPr lang="en-AU" sz="2400" baseline="30000" dirty="0"/>
              </a:p>
              <a:p>
                <a:pPr marL="514350" indent="-514350">
                  <a:buAutoNum type="arabicPeriod"/>
                </a:pPr>
                <a:endParaRPr lang="en-AU" sz="2400" baseline="30000" dirty="0"/>
              </a:p>
              <a:p>
                <a:pPr marL="514350" indent="-514350">
                  <a:buAutoNum type="arabicPeriod"/>
                </a:pP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>
                          <m:fPr>
                            <m:ctrlPr>
                              <a:rPr lang="en-AU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  <a:blipFill>
                <a:blip r:embed="rId2"/>
                <a:stretch>
                  <a:fillRect l="-826" t="-14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7C050-9B01-4CA0-AB71-3A354178AFF7}"/>
                  </a:ext>
                </a:extLst>
              </p:cNvPr>
              <p:cNvSpPr txBox="1"/>
              <p:nvPr/>
            </p:nvSpPr>
            <p:spPr>
              <a:xfrm>
                <a:off x="1876425" y="1981200"/>
                <a:ext cx="1532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7C050-9B01-4CA0-AB71-3A354178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1981200"/>
                <a:ext cx="1532664" cy="369332"/>
              </a:xfrm>
              <a:prstGeom prst="rect">
                <a:avLst/>
              </a:prstGeom>
              <a:blipFill>
                <a:blip r:embed="rId3"/>
                <a:stretch>
                  <a:fillRect l="-6773" r="-4382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6BBCA-2C05-4EB6-8F9A-CC88B9B138D2}"/>
                  </a:ext>
                </a:extLst>
              </p:cNvPr>
              <p:cNvSpPr txBox="1"/>
              <p:nvPr/>
            </p:nvSpPr>
            <p:spPr>
              <a:xfrm>
                <a:off x="1876425" y="3244334"/>
                <a:ext cx="251460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  <a:p>
                <a:r>
                  <a:rPr lang="en-AU" sz="2400" dirty="0">
                    <a:solidFill>
                      <a:schemeClr val="accent4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6BBCA-2C05-4EB6-8F9A-CC88B9B1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3244334"/>
                <a:ext cx="2514600" cy="738664"/>
              </a:xfrm>
              <a:prstGeom prst="rect">
                <a:avLst/>
              </a:prstGeom>
              <a:blipFill>
                <a:blip r:embed="rId4"/>
                <a:stretch>
                  <a:fillRect l="-7524" b="-247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8C2BA-9118-4D5D-BBC1-7E7E495552AA}"/>
                  </a:ext>
                </a:extLst>
              </p:cNvPr>
              <p:cNvSpPr txBox="1"/>
              <p:nvPr/>
            </p:nvSpPr>
            <p:spPr>
              <a:xfrm>
                <a:off x="1876425" y="466725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98C2BA-9118-4D5D-BBC1-7E7E49555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4667250"/>
                <a:ext cx="2514600" cy="369332"/>
              </a:xfrm>
              <a:prstGeom prst="rect">
                <a:avLst/>
              </a:prstGeom>
              <a:blipFill>
                <a:blip r:embed="rId5"/>
                <a:stretch>
                  <a:fillRect l="-5825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C4F525-E6F7-47F6-B65F-CE5FBDD63DDB}"/>
                  </a:ext>
                </a:extLst>
              </p:cNvPr>
              <p:cNvSpPr txBox="1"/>
              <p:nvPr/>
            </p:nvSpPr>
            <p:spPr>
              <a:xfrm>
                <a:off x="1876425" y="5720834"/>
                <a:ext cx="2514600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C4F525-E6F7-47F6-B65F-CE5FBDD6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5720834"/>
                <a:ext cx="251460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C228AD-AA46-653C-62C4-F86EBD850180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7738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Write the following in index form and solve for any unknowns:</a:t>
                </a:r>
              </a:p>
              <a:p>
                <a:pPr marL="0" indent="0">
                  <a:buNone/>
                </a:pPr>
                <a:endParaRPr lang="en-AU" sz="5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1000000 = 6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 = 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81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 =</m:t>
                    </m:r>
                    <m:f>
                      <m:fPr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marL="514350" indent="-514350">
                  <a:buAutoNum type="arabicPeriod"/>
                </a:pPr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 =</m:t>
                    </m:r>
                    <m:f>
                      <m:fPr>
                        <m:ctrlPr>
                          <a:rPr lang="en-AU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  <a:blipFill>
                <a:blip r:embed="rId2"/>
                <a:stretch>
                  <a:fillRect l="-826" t="-14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36A7FA-CBEB-41A0-A943-15FEF74F7CCF}"/>
                  </a:ext>
                </a:extLst>
              </p:cNvPr>
              <p:cNvSpPr txBox="1"/>
              <p:nvPr/>
            </p:nvSpPr>
            <p:spPr>
              <a:xfrm>
                <a:off x="1876425" y="1981200"/>
                <a:ext cx="21409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=1000000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36A7FA-CBEB-41A0-A943-15FEF74F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5" y="1981200"/>
                <a:ext cx="2140971" cy="369332"/>
              </a:xfrm>
              <a:prstGeom prst="rect">
                <a:avLst/>
              </a:prstGeom>
              <a:blipFill>
                <a:blip r:embed="rId3"/>
                <a:stretch>
                  <a:fillRect l="-3134" r="-3134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B22D4-88E6-43EE-980A-FEDCD8A2D0EF}"/>
                  </a:ext>
                </a:extLst>
              </p:cNvPr>
              <p:cNvSpPr txBox="1"/>
              <p:nvPr/>
            </p:nvSpPr>
            <p:spPr>
              <a:xfrm>
                <a:off x="2520481" y="2734531"/>
                <a:ext cx="2051908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B22D4-88E6-43EE-980A-FEDCD8A2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81" y="2734531"/>
                <a:ext cx="2051908" cy="1107996"/>
              </a:xfrm>
              <a:prstGeom prst="rect">
                <a:avLst/>
              </a:prstGeom>
              <a:blipFill>
                <a:blip r:embed="rId4"/>
                <a:stretch>
                  <a:fillRect l="-5045" b="-16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75F0B-7851-4B35-BE04-157A0921BF4C}"/>
                  </a:ext>
                </a:extLst>
              </p:cNvPr>
              <p:cNvSpPr txBox="1"/>
              <p:nvPr/>
            </p:nvSpPr>
            <p:spPr>
              <a:xfrm>
                <a:off x="1876424" y="4860129"/>
                <a:ext cx="2140522" cy="545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e>
                        <m:sup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75F0B-7851-4B35-BE04-157A0921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4" y="4860129"/>
                <a:ext cx="2140522" cy="5452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B559-E84E-4298-817F-4A57CD3D23AB}"/>
                  </a:ext>
                </a:extLst>
              </p:cNvPr>
              <p:cNvSpPr txBox="1"/>
              <p:nvPr/>
            </p:nvSpPr>
            <p:spPr>
              <a:xfrm>
                <a:off x="1876424" y="6203439"/>
                <a:ext cx="2174954" cy="546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  <m:sup>
                          <m:f>
                            <m:fPr>
                              <m:ctrlPr>
                                <a:rPr lang="en-AU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64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B559-E84E-4298-817F-4A57CD3D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24" y="6203439"/>
                <a:ext cx="2174954" cy="5469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5F95A99-70B8-5A42-4DB3-EB50C3EEF95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F548D-06A7-2E46-2B39-DF9367A2E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1978" y="1243883"/>
                <a:ext cx="5077292" cy="5937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5.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40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4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6.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4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81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400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AU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1FF548D-06A7-2E46-2B39-DF9367A2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978" y="1243883"/>
                <a:ext cx="5077292" cy="5937935"/>
              </a:xfrm>
              <a:prstGeom prst="rect">
                <a:avLst/>
              </a:prstGeom>
              <a:blipFill>
                <a:blip r:embed="rId7"/>
                <a:stretch>
                  <a:fillRect l="-19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7F3EE1-BF01-B0AF-21FD-5B500867204E}"/>
                  </a:ext>
                </a:extLst>
              </p:cNvPr>
              <p:cNvSpPr txBox="1"/>
              <p:nvPr/>
            </p:nvSpPr>
            <p:spPr>
              <a:xfrm>
                <a:off x="8234720" y="1427202"/>
                <a:ext cx="1606274" cy="1139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7F3EE1-BF01-B0AF-21FD-5B500867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720" y="1427202"/>
                <a:ext cx="1606274" cy="1139607"/>
              </a:xfrm>
              <a:prstGeom prst="rect">
                <a:avLst/>
              </a:prstGeom>
              <a:blipFill>
                <a:blip r:embed="rId8"/>
                <a:stretch>
                  <a:fillRect l="-6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EB8F8-E2FB-4A24-566A-DF5C717DCAC3}"/>
                  </a:ext>
                </a:extLst>
              </p:cNvPr>
              <p:cNvSpPr txBox="1"/>
              <p:nvPr/>
            </p:nvSpPr>
            <p:spPr>
              <a:xfrm>
                <a:off x="8140624" y="2913413"/>
                <a:ext cx="146046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AU" sz="2400" b="0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solidFill>
                    <a:schemeClr val="accent4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EB8F8-E2FB-4A24-566A-DF5C717D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624" y="2913413"/>
                <a:ext cx="1460464" cy="1107996"/>
              </a:xfrm>
              <a:prstGeom prst="rect">
                <a:avLst/>
              </a:prstGeom>
              <a:blipFill>
                <a:blip r:embed="rId9"/>
                <a:stretch>
                  <a:fillRect l="-7083" b="-10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5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303B33-9BC1-43C7-BF5D-5AC0B8B1F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11868149" cy="59340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200" dirty="0"/>
                  <a:t>Considering </a:t>
                </a:r>
                <a14:m>
                  <m:oMath xmlns:m="http://schemas.openxmlformats.org/officeDocument/2006/math">
                    <m:r>
                      <a:rPr lang="en-AU" sz="2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2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200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AU" sz="2200" b="1" i="1" baseline="-25000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200" b="1" i="1" dirty="0" err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AU" sz="2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dirty="0"/>
                  <a:t>and the inverse to </a:t>
                </a:r>
                <a14:m>
                  <m:oMath xmlns:m="http://schemas.openxmlformats.org/officeDocument/2006/math">
                    <m:r>
                      <a:rPr lang="en-AU" sz="22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sz="2200" b="1" i="1" baseline="30000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2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2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AU" sz="2200" dirty="0"/>
                  <a:t>, let’s look at the exceptions you will encounter in logarithmic functions:</a:t>
                </a:r>
                <a:endParaRPr lang="en-AU" sz="2200" b="1" dirty="0"/>
              </a:p>
              <a:p>
                <a:pPr marL="0" indent="0">
                  <a:buNone/>
                </a:pPr>
                <a:endParaRPr lang="en-AU" sz="500" dirty="0"/>
              </a:p>
              <a:p>
                <a:pPr algn="just"/>
                <a:r>
                  <a:rPr lang="en-AU" sz="2200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Logarithms do not use negative bases. </a:t>
                </a:r>
              </a:p>
              <a:p>
                <a:pPr marL="0" indent="0" algn="just">
                  <a:buNone/>
                </a:pPr>
                <a:r>
                  <a:rPr lang="en-AU" sz="2200" i="1" dirty="0"/>
                  <a:t>For example: (-2)</a:t>
                </a:r>
                <a:r>
                  <a:rPr lang="en-AU" sz="2200" i="1" baseline="30000" dirty="0"/>
                  <a:t>2</a:t>
                </a:r>
                <a:r>
                  <a:rPr lang="en-AU" sz="2200" i="1" dirty="0"/>
                  <a:t> = 4 and (-2)</a:t>
                </a:r>
                <a:r>
                  <a:rPr lang="en-AU" sz="2200" i="1" baseline="30000" dirty="0"/>
                  <a:t>3</a:t>
                </a:r>
                <a:r>
                  <a:rPr lang="en-AU" sz="2200" i="1" dirty="0"/>
                  <a:t> = -8:</a:t>
                </a:r>
              </a:p>
              <a:p>
                <a:pPr marL="0" indent="0" algn="just">
                  <a:buNone/>
                </a:pPr>
                <a:r>
                  <a:rPr lang="en-AU" sz="2200" i="1" dirty="0"/>
                  <a:t>The graph of a function such as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(−2)</m:t>
                    </m:r>
                    <m:r>
                      <a:rPr lang="en-AU" sz="2200" i="1" baseline="30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i="1" dirty="0"/>
                  <a:t>, </a:t>
                </a:r>
              </a:p>
              <a:p>
                <a:pPr marL="0" indent="0" algn="just">
                  <a:buNone/>
                </a:pPr>
                <a:r>
                  <a:rPr lang="en-AU" sz="2200" i="1" dirty="0"/>
                  <a:t>does not form a nice continuous graph like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200" i="1" baseline="30000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i="1" dirty="0"/>
                  <a:t> does</a:t>
                </a:r>
              </a:p>
              <a:p>
                <a:pPr marL="0" indent="0" algn="just">
                  <a:buNone/>
                </a:pPr>
                <a:br>
                  <a:rPr lang="en-AU" sz="2200" dirty="0"/>
                </a:br>
                <a:endParaRPr lang="en-AU" sz="2200" dirty="0"/>
              </a:p>
              <a:p>
                <a:pPr marL="0" indent="0" algn="just">
                  <a:buNone/>
                </a:pPr>
                <a:r>
                  <a:rPr lang="en-AU" sz="2200" i="1" dirty="0"/>
                  <a:t>This is due to the inconsistencies in its nature: </a:t>
                </a:r>
              </a:p>
              <a:p>
                <a:pPr lvl="1" algn="just"/>
                <a:r>
                  <a:rPr lang="en-AU" sz="2200" i="1" dirty="0"/>
                  <a:t>The value varies depending on if you have an even or odd exponent (even is +</a:t>
                </a:r>
                <a:r>
                  <a:rPr lang="en-AU" sz="2200" i="1" dirty="0" err="1"/>
                  <a:t>ve</a:t>
                </a:r>
                <a:r>
                  <a:rPr lang="en-AU" sz="2200" i="1" dirty="0"/>
                  <a:t>, and odd is –</a:t>
                </a:r>
                <a:r>
                  <a:rPr lang="en-AU" sz="2200" i="1" dirty="0" err="1"/>
                  <a:t>ve</a:t>
                </a:r>
                <a:r>
                  <a:rPr lang="en-AU" sz="2200" i="1" dirty="0"/>
                  <a:t>)</a:t>
                </a:r>
              </a:p>
              <a:p>
                <a:pPr lvl="1" algn="just"/>
                <a:r>
                  <a:rPr lang="en-AU" sz="2200" i="1" dirty="0"/>
                  <a:t>For a base of -2, (-2)</a:t>
                </a:r>
                <a:r>
                  <a:rPr lang="en-AU" sz="2200" i="1" baseline="30000" dirty="0"/>
                  <a:t>0.5</a:t>
                </a:r>
                <a:r>
                  <a:rPr lang="en-AU" sz="2200" i="1" dirty="0"/>
                  <a:t> does not exist because we cannot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rad>
                    <m:r>
                      <a:rPr lang="en-AU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i="1" dirty="0"/>
                  <a:t>(i.e. a square root of a negative value)</a:t>
                </a:r>
              </a:p>
              <a:p>
                <a:pPr lvl="1" algn="just"/>
                <a:r>
                  <a:rPr lang="en-AU" sz="2200" i="1" dirty="0"/>
                  <a:t>If the exponent is a fraction with an odd denominator, the answer will vary depending on the numerator (i.e. a power of -1/3 will be negative, whereas a power of 2/7 will be a positive result).</a:t>
                </a:r>
                <a:endParaRPr lang="en-AU" sz="2200" b="1" i="1" dirty="0"/>
              </a:p>
              <a:p>
                <a:pPr algn="just"/>
                <a:endParaRPr lang="en-AU" sz="2200" b="1" dirty="0"/>
              </a:p>
              <a:p>
                <a:pPr marL="0" indent="0">
                  <a:buNone/>
                </a:pPr>
                <a:endParaRPr lang="en-AU" sz="2400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303B33-9BC1-43C7-BF5D-5AC0B8B1F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11868149" cy="5934075"/>
              </a:xfrm>
              <a:blipFill>
                <a:blip r:embed="rId2"/>
                <a:stretch>
                  <a:fillRect l="-668" t="-1233" r="-6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B09F0A-902B-44E0-ABCB-A2E991ABF71F}"/>
              </a:ext>
            </a:extLst>
          </p:cNvPr>
          <p:cNvSpPr txBox="1"/>
          <p:nvPr/>
        </p:nvSpPr>
        <p:spPr>
          <a:xfrm>
            <a:off x="0" y="6137"/>
            <a:ext cx="521118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Properties of Logarithms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66FF1-89A2-7AC5-77DC-3175F770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434" y="1237592"/>
            <a:ext cx="2168821" cy="28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0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80" y="771526"/>
                <a:ext cx="11920151" cy="594231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AU" sz="2000" b="1" dirty="0">
                    <a:solidFill>
                      <a:srgbClr val="002060"/>
                    </a:solidFill>
                  </a:rPr>
                  <a:t>The value of b is always positive. </a:t>
                </a:r>
              </a:p>
              <a:p>
                <a:pPr marL="0" indent="0" algn="just">
                  <a:buNone/>
                </a:pPr>
                <a:r>
                  <a:rPr lang="en-AU" sz="2000" i="1" dirty="0"/>
                  <a:t>Since we are only dealing with positive bases, regardless of any power (i.e. 0, 1, fractional, negative or </a:t>
                </a:r>
              </a:p>
              <a:p>
                <a:pPr marL="0" indent="0" algn="just">
                  <a:buNone/>
                </a:pPr>
                <a:r>
                  <a:rPr lang="en-AU" sz="2000" i="1" dirty="0"/>
                  <a:t>positive) the value of the result is always positive. </a:t>
                </a:r>
                <a:endParaRPr lang="en-AU" sz="2000" b="1" i="1" dirty="0"/>
              </a:p>
              <a:p>
                <a:endParaRPr lang="en-AU" sz="500" b="1" dirty="0">
                  <a:solidFill>
                    <a:srgbClr val="0070C0"/>
                  </a:solidFill>
                  <a:highlight>
                    <a:srgbClr val="FFFF00"/>
                  </a:highlight>
                </a:endParaRPr>
              </a:p>
              <a:p>
                <a:r>
                  <a:rPr lang="en-AU" sz="2000" b="1" dirty="0">
                    <a:solidFill>
                      <a:srgbClr val="002060"/>
                    </a:solidFill>
                  </a:rPr>
                  <a:t>If b is between 0 and 1 (i.e.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b="1" dirty="0">
                    <a:solidFill>
                      <a:srgbClr val="002060"/>
                    </a:solidFill>
                  </a:rPr>
                  <a:t> the value of x must be negative. (The index must be negative)</a:t>
                </a:r>
                <a:endParaRPr lang="en-AU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i="1" dirty="0"/>
                  <a:t>e.g. 2</a:t>
                </a:r>
                <a:r>
                  <a:rPr lang="en-AU" sz="2000" i="1" baseline="30000" dirty="0"/>
                  <a:t>-1</a:t>
                </a:r>
                <a:r>
                  <a:rPr lang="en-AU" sz="2000" i="1" dirty="0"/>
                  <a:t> = 0.5, 3</a:t>
                </a:r>
                <a:r>
                  <a:rPr lang="en-AU" sz="2000" i="1" baseline="30000" dirty="0"/>
                  <a:t>-2.5</a:t>
                </a:r>
                <a:r>
                  <a:rPr lang="en-AU" sz="2000" i="1" dirty="0"/>
                  <a:t> ≈ 0.064.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r>
                  <a:rPr lang="en-AU" sz="2000" b="1" dirty="0">
                    <a:solidFill>
                      <a:srgbClr val="002060"/>
                    </a:solidFill>
                  </a:rPr>
                  <a:t>If no base is defined in a logarithmic statement (e.g.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e>
                    </m:func>
                  </m:oMath>
                </a14:m>
                <a:r>
                  <a:rPr lang="en-AU" sz="2000" b="1" dirty="0">
                    <a:solidFill>
                      <a:srgbClr val="002060"/>
                    </a:solidFill>
                  </a:rPr>
                  <a:t>) always assume the base is 10!</a:t>
                </a:r>
              </a:p>
              <a:p>
                <a:pPr marL="0" indent="0">
                  <a:buNone/>
                </a:pPr>
                <a:r>
                  <a:rPr lang="en-AU" sz="2000" i="1" dirty="0"/>
                  <a:t>Our number system uses base-10 place values, therefore, a logarithm with base 10, is written as ‘log 5’ or ‘log 1000’ instead of ‘log</a:t>
                </a:r>
                <a:r>
                  <a:rPr lang="en-AU" sz="2000" i="1" baseline="-25000" dirty="0"/>
                  <a:t>10</a:t>
                </a:r>
                <a:r>
                  <a:rPr lang="en-AU" sz="2000" i="1" dirty="0"/>
                  <a:t>5’ or ‘log</a:t>
                </a:r>
                <a:r>
                  <a:rPr lang="en-AU" sz="2000" i="1" baseline="-25000" dirty="0"/>
                  <a:t>10</a:t>
                </a:r>
                <a:r>
                  <a:rPr lang="en-AU" sz="2000" i="1" dirty="0"/>
                  <a:t>1000’. All other base values must be shown to distinguish between them.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r>
                  <a:rPr lang="en-AU" sz="2000" b="1" dirty="0">
                    <a:solidFill>
                      <a:srgbClr val="002060"/>
                    </a:solidFill>
                  </a:rPr>
                  <a:t>A logarithm with base 1 or base 0 is undefined. </a:t>
                </a:r>
              </a:p>
              <a:p>
                <a:pPr marL="0" indent="0">
                  <a:buNone/>
                </a:pPr>
                <a:r>
                  <a:rPr lang="en-AU" sz="2000" i="1" dirty="0"/>
                  <a:t>If a = 1, 1</a:t>
                </a:r>
                <a:r>
                  <a:rPr lang="en-AU" sz="2000" i="1" baseline="30000" dirty="0"/>
                  <a:t>x</a:t>
                </a:r>
                <a:r>
                  <a:rPr lang="en-AU" sz="2000" i="1" dirty="0"/>
                  <a:t> for any power of x (whether it be negative or positive, even 0) will always be 1. Therefore, it is useless to consider cases of log</a:t>
                </a:r>
                <a:r>
                  <a:rPr lang="en-AU" sz="2000" i="1" baseline="-25000" dirty="0"/>
                  <a:t>1</a:t>
                </a:r>
                <a:r>
                  <a:rPr lang="en-AU" sz="2000" i="1" dirty="0"/>
                  <a:t>5 or log</a:t>
                </a:r>
                <a:r>
                  <a:rPr lang="en-AU" sz="2000" i="1" baseline="-25000" dirty="0"/>
                  <a:t>1</a:t>
                </a:r>
                <a:r>
                  <a:rPr lang="en-AU" sz="2000" i="1" dirty="0"/>
                  <a:t>30 because this is not possible. </a:t>
                </a:r>
              </a:p>
              <a:p>
                <a:pPr marL="0" indent="0">
                  <a:buNone/>
                </a:pPr>
                <a:r>
                  <a:rPr lang="en-AU" sz="2000" i="1" dirty="0"/>
                  <a:t>Similarly, for if a = 0; 0</a:t>
                </a:r>
                <a:r>
                  <a:rPr lang="en-AU" sz="2000" i="1" baseline="30000" dirty="0"/>
                  <a:t>x</a:t>
                </a:r>
                <a:r>
                  <a:rPr lang="en-AU" sz="2000" i="1" dirty="0"/>
                  <a:t> for any positive power of x will be equal to 0, for any negative power of x will be undefined, and for when x = 0 will simply equal to 1.</a:t>
                </a:r>
                <a:endParaRPr lang="en-AU" sz="2000" b="1" i="1" dirty="0"/>
              </a:p>
              <a:p>
                <a:pPr marL="0" indent="0">
                  <a:buNone/>
                </a:pPr>
                <a:endParaRPr lang="en-AU" sz="2200" b="1" dirty="0"/>
              </a:p>
              <a:p>
                <a:endParaRPr lang="en-AU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80" y="771526"/>
                <a:ext cx="11920151" cy="5942312"/>
              </a:xfrm>
              <a:blipFill>
                <a:blip r:embed="rId2"/>
                <a:stretch>
                  <a:fillRect l="-511" t="-1129" r="-8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C1138D-3E1F-47F6-B5B4-55C21BE6827A}"/>
              </a:ext>
            </a:extLst>
          </p:cNvPr>
          <p:cNvSpPr txBox="1"/>
          <p:nvPr/>
        </p:nvSpPr>
        <p:spPr>
          <a:xfrm>
            <a:off x="0" y="0"/>
            <a:ext cx="5211181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The Properties of Logarithms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09F6D4-EC3C-3E11-A247-AC6AF1F1429B}"/>
                  </a:ext>
                </a:extLst>
              </p:cNvPr>
              <p:cNvSpPr txBox="1"/>
              <p:nvPr/>
            </p:nvSpPr>
            <p:spPr>
              <a:xfrm>
                <a:off x="5506812" y="110145"/>
                <a:ext cx="43066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800" b="1" i="0" dirty="0" smtClean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sz="2800" b="1" i="1" baseline="-25000" dirty="0" err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 dirty="0" err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AU" sz="2800" b="1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b="1" i="1" dirty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AU" sz="2800" b="1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800" b="1" i="1" baseline="30000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80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09F6D4-EC3C-3E11-A247-AC6AF1F14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812" y="110145"/>
                <a:ext cx="43066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9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b="1" dirty="0"/>
                  <a:t>Without the use of a calculator, evaluate the following logarithmic statements:</a:t>
                </a:r>
              </a:p>
              <a:p>
                <a:pPr marL="0" indent="0">
                  <a:buNone/>
                </a:pPr>
                <a:endParaRPr lang="en-AU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𝟎𝟎𝟎𝟏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𝟖𝟏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den>
                        </m:f>
                      </m:e>
                    </m:func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875" y="742950"/>
                <a:ext cx="11803019" cy="5937935"/>
              </a:xfrm>
              <a:blipFill>
                <a:blip r:embed="rId2"/>
                <a:stretch>
                  <a:fillRect l="-826" t="-14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36A7FA-CBEB-41A0-A943-15FEF74F7CCF}"/>
                  </a:ext>
                </a:extLst>
              </p:cNvPr>
              <p:cNvSpPr txBox="1"/>
              <p:nvPr/>
            </p:nvSpPr>
            <p:spPr>
              <a:xfrm>
                <a:off x="2254419" y="1660326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36A7FA-CBEB-41A0-A943-15FEF74F7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419" y="1660326"/>
                <a:ext cx="567976" cy="369332"/>
              </a:xfrm>
              <a:prstGeom prst="rect">
                <a:avLst/>
              </a:prstGeom>
              <a:blipFill>
                <a:blip r:embed="rId3"/>
                <a:stretch>
                  <a:fillRect l="-4301" r="-1075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B22D4-88E6-43EE-980A-FEDCD8A2D0EF}"/>
                  </a:ext>
                </a:extLst>
              </p:cNvPr>
              <p:cNvSpPr txBox="1"/>
              <p:nvPr/>
            </p:nvSpPr>
            <p:spPr>
              <a:xfrm>
                <a:off x="2295514" y="2572722"/>
                <a:ext cx="797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FB22D4-88E6-43EE-980A-FEDCD8A2D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4" y="2572722"/>
                <a:ext cx="797206" cy="369332"/>
              </a:xfrm>
              <a:prstGeom prst="rect">
                <a:avLst/>
              </a:prstGeom>
              <a:blipFill>
                <a:blip r:embed="rId4"/>
                <a:stretch>
                  <a:fillRect l="-8462" r="-230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75F0B-7851-4B35-BE04-157A0921BF4C}"/>
                  </a:ext>
                </a:extLst>
              </p:cNvPr>
              <p:cNvSpPr txBox="1"/>
              <p:nvPr/>
            </p:nvSpPr>
            <p:spPr>
              <a:xfrm>
                <a:off x="2295514" y="3491984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075F0B-7851-4B35-BE04-157A0921B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4" y="3491984"/>
                <a:ext cx="567976" cy="369332"/>
              </a:xfrm>
              <a:prstGeom prst="rect">
                <a:avLst/>
              </a:prstGeom>
              <a:blipFill>
                <a:blip r:embed="rId5"/>
                <a:stretch>
                  <a:fillRect l="-11828" r="-3226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B559-E84E-4298-817F-4A57CD3D23AB}"/>
                  </a:ext>
                </a:extLst>
              </p:cNvPr>
              <p:cNvSpPr txBox="1"/>
              <p:nvPr/>
            </p:nvSpPr>
            <p:spPr>
              <a:xfrm>
                <a:off x="2295514" y="4394512"/>
                <a:ext cx="5679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85B559-E84E-4298-817F-4A57CD3D2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4" y="4394512"/>
                <a:ext cx="567976" cy="369332"/>
              </a:xfrm>
              <a:prstGeom prst="rect">
                <a:avLst/>
              </a:prstGeom>
              <a:blipFill>
                <a:blip r:embed="rId6"/>
                <a:stretch>
                  <a:fillRect l="-11828" r="-3226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2D3B-CEE7-4577-A10D-1BD9760754E2}"/>
                  </a:ext>
                </a:extLst>
              </p:cNvPr>
              <p:cNvSpPr txBox="1"/>
              <p:nvPr/>
            </p:nvSpPr>
            <p:spPr>
              <a:xfrm>
                <a:off x="2295514" y="5353032"/>
                <a:ext cx="797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2D3B-CEE7-4577-A10D-1BD976075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4" y="5353032"/>
                <a:ext cx="797206" cy="369332"/>
              </a:xfrm>
              <a:prstGeom prst="rect">
                <a:avLst/>
              </a:prstGeom>
              <a:blipFill>
                <a:blip r:embed="rId7"/>
                <a:stretch>
                  <a:fillRect l="-8462" r="-3077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47E927-1778-12B8-9777-84E6BC1C3A42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5377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753809"/>
            <a:ext cx="597408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1262444"/>
                <a:ext cx="5974080" cy="5595556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AU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AU" b="1" dirty="0"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dirty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It follows that 	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b="1" i="1" baseline="30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This means that   </a:t>
                </a:r>
                <a:r>
                  <a:rPr lang="en-AU" b="1" dirty="0">
                    <a:solidFill>
                      <a:schemeClr val="tx1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AU" b="1" baseline="30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i="1" dirty="0">
                    <a:solidFill>
                      <a:schemeClr val="tx1"/>
                    </a:solidFill>
                  </a:rPr>
                  <a:t>Taking </a:t>
                </a:r>
                <a:r>
                  <a:rPr lang="en-AU" i="1" dirty="0" err="1">
                    <a:solidFill>
                      <a:schemeClr val="tx1"/>
                    </a:solidFill>
                  </a:rPr>
                  <a:t>log</a:t>
                </a:r>
                <a:r>
                  <a:rPr lang="en-AU" i="1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en-AU" i="1" dirty="0">
                    <a:solidFill>
                      <a:schemeClr val="tx1"/>
                    </a:solidFill>
                  </a:rPr>
                  <a:t> on both sides</a:t>
                </a: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Hence,</a:t>
                </a:r>
                <a14:m>
                  <m:oMath xmlns:m="http://schemas.openxmlformats.org/officeDocument/2006/math">
                    <m:r>
                      <a:rPr lang="en-AU" b="1" dirty="0"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dirty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Thus, the first logarithmic law states: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AU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e>
                      </m:d>
                      <m:r>
                        <a:rPr lang="en-AU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AU" b="1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1262444"/>
                <a:ext cx="5974080" cy="5595556"/>
              </a:xfrm>
              <a:blipFill>
                <a:blip r:embed="rId2"/>
                <a:stretch>
                  <a:fillRect l="-1933" t="-16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5974080" y="753809"/>
            <a:ext cx="6217920" cy="50425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AU" dirty="0"/>
              <a:t>LOGARITHM LAW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74080" y="1262444"/>
                <a:ext cx="6217920" cy="5595556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AU" b="1" dirty="0"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dirty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AU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and </a:t>
                </a:r>
                <a14:m>
                  <m:oMath xmlns:m="http://schemas.openxmlformats.org/officeDocument/2006/math">
                    <m:r>
                      <a:rPr lang="en-AU" b="1" dirty="0"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dirty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AU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AU" dirty="0">
                    <a:solidFill>
                      <a:schemeClr val="tx1"/>
                    </a:solidFill>
                  </a:rPr>
                  <a:t>.</a:t>
                </a:r>
                <a:br>
                  <a:rPr lang="en-AU" dirty="0">
                    <a:solidFill>
                      <a:schemeClr val="tx1"/>
                    </a:solidFill>
                  </a:rPr>
                </a:br>
                <a:endParaRPr lang="en-AU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It follows that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This means that   </a:t>
                </a:r>
                <a:r>
                  <a:rPr lang="en-AU" b="1" dirty="0">
                    <a:solidFill>
                      <a:schemeClr val="tx1"/>
                    </a:solidFill>
                  </a:rPr>
                  <a:t>	    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÷ 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AU" b="1" baseline="30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i="1" dirty="0">
                    <a:solidFill>
                      <a:schemeClr val="tx1"/>
                    </a:solidFill>
                  </a:rPr>
                  <a:t>Taking </a:t>
                </a:r>
                <a:r>
                  <a:rPr lang="en-AU" i="1" dirty="0" err="1">
                    <a:solidFill>
                      <a:schemeClr val="tx1"/>
                    </a:solidFill>
                  </a:rPr>
                  <a:t>log</a:t>
                </a:r>
                <a:r>
                  <a:rPr lang="en-AU" i="1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en-AU" i="1" dirty="0">
                    <a:solidFill>
                      <a:schemeClr val="tx1"/>
                    </a:solidFill>
                  </a:rPr>
                  <a:t> on both sides</a:t>
                </a:r>
                <a:endParaRPr lang="en-AU" b="1" baseline="30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dirty="0">
                    <a:solidFill>
                      <a:schemeClr val="tx1"/>
                    </a:solidFill>
                  </a:rPr>
                  <a:t>Hence,	</a:t>
                </a:r>
                <a14:m>
                  <m:oMath xmlns:m="http://schemas.openxmlformats.org/officeDocument/2006/math">
                    <m:r>
                      <a:rPr lang="en-AU" b="1" dirty="0">
                        <a:latin typeface="Cambria Math" panose="02040503050406030204" pitchFamily="18" charset="0"/>
                      </a:rPr>
                      <m:t>𝐥𝐨</m:t>
                    </m:r>
                    <m:sSub>
                      <m:sSubPr>
                        <m:ctrlPr>
                          <a:rPr lang="en-AU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1" dirty="0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en-AU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en-AU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AU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e>
                    </m:d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AU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br>
                  <a:rPr lang="en-AU" dirty="0">
                    <a:solidFill>
                      <a:schemeClr val="tx1"/>
                    </a:solidFill>
                  </a:rPr>
                </a:br>
                <a:r>
                  <a:rPr lang="en-AU" dirty="0">
                    <a:solidFill>
                      <a:schemeClr val="tx1"/>
                    </a:solidFill>
                  </a:rPr>
                  <a:t>Thus, the second logarithmic law states: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dirty="0"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dirty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en-AU" b="1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AU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AU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b="1" dirty="0"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dirty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AU" b="1" dirty="0">
                          <a:latin typeface="Cambria Math" panose="02040503050406030204" pitchFamily="18" charset="0"/>
                        </a:rPr>
                        <m:t>𝐥𝐨</m:t>
                      </m:r>
                      <m:sSub>
                        <m:sSubPr>
                          <m:ctrlPr>
                            <a:rPr lang="en-AU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dirty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AU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AU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74080" y="1262444"/>
                <a:ext cx="6217920" cy="5595556"/>
              </a:xfrm>
              <a:blipFill>
                <a:blip r:embed="rId3"/>
                <a:stretch>
                  <a:fillRect l="-1857" t="-16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3CFA68-FF5F-E1DC-001B-69854D1B5CF9}"/>
              </a:ext>
            </a:extLst>
          </p:cNvPr>
          <p:cNvSpPr txBox="1"/>
          <p:nvPr/>
        </p:nvSpPr>
        <p:spPr>
          <a:xfrm>
            <a:off x="0" y="-6605"/>
            <a:ext cx="410596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Logarithms Laws 1 &amp; 2</a:t>
            </a:r>
          </a:p>
        </p:txBody>
      </p:sp>
    </p:spTree>
    <p:extLst>
      <p:ext uri="{BB962C8B-B14F-4D97-AF65-F5344CB8AC3E}">
        <p14:creationId xmlns:p14="http://schemas.microsoft.com/office/powerpoint/2010/main" val="35030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22347</TotalTime>
  <Words>2264</Words>
  <Application>Microsoft Office PowerPoint</Application>
  <PresentationFormat>Widescreen</PresentationFormat>
  <Paragraphs>405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2023-05-19T00:07:22Z</dcterms:modified>
</cp:coreProperties>
</file>