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335" r:id="rId3"/>
    <p:sldId id="257" r:id="rId4"/>
    <p:sldId id="258" r:id="rId5"/>
    <p:sldId id="259" r:id="rId6"/>
    <p:sldId id="270" r:id="rId7"/>
    <p:sldId id="271" r:id="rId8"/>
    <p:sldId id="260" r:id="rId9"/>
    <p:sldId id="336" r:id="rId10"/>
    <p:sldId id="337" r:id="rId11"/>
    <p:sldId id="339" r:id="rId12"/>
    <p:sldId id="265" r:id="rId13"/>
    <p:sldId id="266" r:id="rId14"/>
    <p:sldId id="268" r:id="rId15"/>
    <p:sldId id="269" r:id="rId16"/>
    <p:sldId id="262" r:id="rId17"/>
    <p:sldId id="263" r:id="rId18"/>
    <p:sldId id="341" r:id="rId19"/>
    <p:sldId id="340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2DFF6-8A72-4A5E-8B58-DEBC6E2B6302}" v="2262" dt="2023-06-01T01:36:49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" y="5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19T02:26:59.866" v="3332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19T02:26:59.866" v="33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19T02:26:59.866" v="33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19T01:09:17.838" v="847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19T01:03:51.386" v="828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1512DFF6-8A72-4A5E-8B58-DEBC6E2B6302}"/>
    <pc:docChg chg="undo custSel addSld delSld modSld sldOrd">
      <pc:chgData name="TAN Mei Yi [Harrisdale Senior High School]" userId="f9f029c9-d743-4d60-9f2c-e74bdec1ab07" providerId="ADAL" clId="{1512DFF6-8A72-4A5E-8B58-DEBC6E2B6302}" dt="2023-06-01T01:38:24.024" v="2835" actId="478"/>
      <pc:docMkLst>
        <pc:docMk/>
      </pc:docMkLst>
      <pc:sldChg chg="modSp add modAnim">
        <pc:chgData name="TAN Mei Yi [Harrisdale Senior High School]" userId="f9f029c9-d743-4d60-9f2c-e74bdec1ab07" providerId="ADAL" clId="{1512DFF6-8A72-4A5E-8B58-DEBC6E2B6302}" dt="2023-05-22T01:12:23.084" v="421"/>
        <pc:sldMkLst>
          <pc:docMk/>
          <pc:sldMk cId="2620096028" sldId="257"/>
        </pc:sldMkLst>
        <pc:spChg chg="mod">
          <ac:chgData name="TAN Mei Yi [Harrisdale Senior High School]" userId="f9f029c9-d743-4d60-9f2c-e74bdec1ab07" providerId="ADAL" clId="{1512DFF6-8A72-4A5E-8B58-DEBC6E2B6302}" dt="2023-05-22T01:11:38.775" v="414" actId="207"/>
          <ac:spMkLst>
            <pc:docMk/>
            <pc:sldMk cId="2620096028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512DFF6-8A72-4A5E-8B58-DEBC6E2B6302}" dt="2023-05-22T00:27:04.160" v="148" actId="207"/>
          <ac:spMkLst>
            <pc:docMk/>
            <pc:sldMk cId="2620096028" sldId="257"/>
            <ac:spMk id="7" creationId="{997F59CE-BE7F-409C-BEE0-662CE2457243}"/>
          </ac:spMkLst>
        </pc:spChg>
      </pc:sldChg>
      <pc:sldChg chg="modSp add mod modAnim">
        <pc:chgData name="TAN Mei Yi [Harrisdale Senior High School]" userId="f9f029c9-d743-4d60-9f2c-e74bdec1ab07" providerId="ADAL" clId="{1512DFF6-8A72-4A5E-8B58-DEBC6E2B6302}" dt="2023-05-22T01:12:42.075" v="424"/>
        <pc:sldMkLst>
          <pc:docMk/>
          <pc:sldMk cId="1739513729" sldId="258"/>
        </pc:sldMkLst>
        <pc:spChg chg="mod">
          <ac:chgData name="TAN Mei Yi [Harrisdale Senior High School]" userId="f9f029c9-d743-4d60-9f2c-e74bdec1ab07" providerId="ADAL" clId="{1512DFF6-8A72-4A5E-8B58-DEBC6E2B6302}" dt="2023-05-22T01:12:30.458" v="422" actId="207"/>
          <ac:spMkLst>
            <pc:docMk/>
            <pc:sldMk cId="1739513729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512DFF6-8A72-4A5E-8B58-DEBC6E2B6302}" dt="2023-05-22T00:27:07.533" v="149" actId="207"/>
          <ac:spMkLst>
            <pc:docMk/>
            <pc:sldMk cId="1739513729" sldId="258"/>
            <ac:spMk id="7" creationId="{7A6054B2-AFD1-4AD5-8ABE-B80A14591CE3}"/>
          </ac:spMkLst>
        </pc:spChg>
      </pc:sldChg>
      <pc:sldChg chg="modSp add setBg">
        <pc:chgData name="TAN Mei Yi [Harrisdale Senior High School]" userId="f9f029c9-d743-4d60-9f2c-e74bdec1ab07" providerId="ADAL" clId="{1512DFF6-8A72-4A5E-8B58-DEBC6E2B6302}" dt="2023-05-22T01:13:30.765" v="441" actId="20577"/>
        <pc:sldMkLst>
          <pc:docMk/>
          <pc:sldMk cId="161414814" sldId="259"/>
        </pc:sldMkLst>
        <pc:graphicFrameChg chg="mod">
          <ac:chgData name="TAN Mei Yi [Harrisdale Senior High School]" userId="f9f029c9-d743-4d60-9f2c-e74bdec1ab07" providerId="ADAL" clId="{1512DFF6-8A72-4A5E-8B58-DEBC6E2B6302}" dt="2023-05-22T01:13:30.765" v="441" actId="20577"/>
          <ac:graphicFrameMkLst>
            <pc:docMk/>
            <pc:sldMk cId="161414814" sldId="259"/>
            <ac:graphicFrameMk id="4" creationId="{B8B085F2-EA51-49CF-9959-89491F0F079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1512DFF6-8A72-4A5E-8B58-DEBC6E2B6302}" dt="2023-05-22T01:20:33.455" v="628" actId="20577"/>
        <pc:sldMkLst>
          <pc:docMk/>
          <pc:sldMk cId="1024533282" sldId="260"/>
        </pc:sldMkLst>
        <pc:spChg chg="add mod">
          <ac:chgData name="TAN Mei Yi [Harrisdale Senior High School]" userId="f9f029c9-d743-4d60-9f2c-e74bdec1ab07" providerId="ADAL" clId="{1512DFF6-8A72-4A5E-8B58-DEBC6E2B6302}" dt="2023-05-22T00:27:37.379" v="153"/>
          <ac:spMkLst>
            <pc:docMk/>
            <pc:sldMk cId="1024533282" sldId="260"/>
            <ac:spMk id="2" creationId="{B499F4FE-B15C-0926-CF33-3CEC80D81C15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7.159" v="152" actId="478"/>
          <ac:spMkLst>
            <pc:docMk/>
            <pc:sldMk cId="1024533282" sldId="260"/>
            <ac:spMk id="7" creationId="{7A6054B2-AFD1-4AD5-8ABE-B80A14591CE3}"/>
          </ac:spMkLst>
        </pc:spChg>
        <pc:spChg chg="mod ord">
          <ac:chgData name="TAN Mei Yi [Harrisdale Senior High School]" userId="f9f029c9-d743-4d60-9f2c-e74bdec1ab07" providerId="ADAL" clId="{1512DFF6-8A72-4A5E-8B58-DEBC6E2B6302}" dt="2023-05-22T01:20:33.455" v="628" actId="20577"/>
          <ac:spMkLst>
            <pc:docMk/>
            <pc:sldMk cId="1024533282" sldId="260"/>
            <ac:spMk id="9" creationId="{56846F03-503A-429E-9658-DEBF726D1D7A}"/>
          </ac:spMkLst>
        </pc:spChg>
        <pc:spChg chg="mod">
          <ac:chgData name="TAN Mei Yi [Harrisdale Senior High School]" userId="f9f029c9-d743-4d60-9f2c-e74bdec1ab07" providerId="ADAL" clId="{1512DFF6-8A72-4A5E-8B58-DEBC6E2B6302}" dt="2023-05-22T01:16:55.271" v="484" actId="14100"/>
          <ac:spMkLst>
            <pc:docMk/>
            <pc:sldMk cId="1024533282" sldId="260"/>
            <ac:spMk id="10" creationId="{430F4982-5D91-4C05-90FB-B49663642160}"/>
          </ac:spMkLst>
        </pc:spChg>
        <pc:picChg chg="mod">
          <ac:chgData name="TAN Mei Yi [Harrisdale Senior High School]" userId="f9f029c9-d743-4d60-9f2c-e74bdec1ab07" providerId="ADAL" clId="{1512DFF6-8A72-4A5E-8B58-DEBC6E2B6302}" dt="2023-05-22T01:17:01.739" v="485" actId="1076"/>
          <ac:picMkLst>
            <pc:docMk/>
            <pc:sldMk cId="1024533282" sldId="260"/>
            <ac:picMk id="8" creationId="{046033F0-16DD-4B23-8E1F-148858E6EE07}"/>
          </ac:picMkLst>
        </pc:pic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8.746" v="340" actId="47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1512DFF6-8A72-4A5E-8B58-DEBC6E2B6302}" dt="2023-05-22T00:28:55.529" v="190"/>
          <ac:spMkLst>
            <pc:docMk/>
            <pc:sldMk cId="3669853046" sldId="261"/>
            <ac:spMk id="2" creationId="{839FD1D3-9EA6-DD7A-59C7-1673A5456068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0:28:52.485" v="188" actId="478"/>
          <ac:spMkLst>
            <pc:docMk/>
            <pc:sldMk cId="3669853046" sldId="261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5.259" v="189" actId="478"/>
          <ac:spMkLst>
            <pc:docMk/>
            <pc:sldMk cId="3669853046" sldId="261"/>
            <ac:spMk id="9" creationId="{F87C2ABD-CD37-49B5-ACCD-EFC63332B30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6-01T01:24:39.541" v="2770" actId="20577"/>
        <pc:sldMkLst>
          <pc:docMk/>
          <pc:sldMk cId="466267259" sldId="262"/>
        </pc:sldMkLst>
        <pc:spChg chg="add mod">
          <ac:chgData name="TAN Mei Yi [Harrisdale Senior High School]" userId="f9f029c9-d743-4d60-9f2c-e74bdec1ab07" providerId="ADAL" clId="{1512DFF6-8A72-4A5E-8B58-DEBC6E2B6302}" dt="2023-05-22T00:28:42.646" v="184"/>
          <ac:spMkLst>
            <pc:docMk/>
            <pc:sldMk cId="466267259" sldId="262"/>
            <ac:spMk id="2" creationId="{293212E4-DCB2-07AC-85D3-32F22889E1F6}"/>
          </ac:spMkLst>
        </pc:spChg>
        <pc:spChg chg="mod">
          <ac:chgData name="TAN Mei Yi [Harrisdale Senior High School]" userId="f9f029c9-d743-4d60-9f2c-e74bdec1ab07" providerId="ADAL" clId="{1512DFF6-8A72-4A5E-8B58-DEBC6E2B6302}" dt="2023-06-01T01:24:39.541" v="2770" actId="20577"/>
          <ac:spMkLst>
            <pc:docMk/>
            <pc:sldMk cId="466267259" sldId="262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2.410" v="183" actId="478"/>
          <ac:spMkLst>
            <pc:docMk/>
            <pc:sldMk cId="466267259" sldId="262"/>
            <ac:spMk id="6" creationId="{A0568D6E-A852-4A05-AC62-F82F74F9D431}"/>
          </ac:spMkLst>
        </pc:spChg>
      </pc:sldChg>
      <pc:sldChg chg="addSp delSp modSp add mod modAnim">
        <pc:chgData name="TAN Mei Yi [Harrisdale Senior High School]" userId="f9f029c9-d743-4d60-9f2c-e74bdec1ab07" providerId="ADAL" clId="{1512DFF6-8A72-4A5E-8B58-DEBC6E2B6302}" dt="2023-05-22T01:27:55.594" v="746" actId="27636"/>
        <pc:sldMkLst>
          <pc:docMk/>
          <pc:sldMk cId="1809918201" sldId="263"/>
        </pc:sldMkLst>
        <pc:spChg chg="add mod">
          <ac:chgData name="TAN Mei Yi [Harrisdale Senior High School]" userId="f9f029c9-d743-4d60-9f2c-e74bdec1ab07" providerId="ADAL" clId="{1512DFF6-8A72-4A5E-8B58-DEBC6E2B6302}" dt="2023-05-22T00:28:47.637" v="186"/>
          <ac:spMkLst>
            <pc:docMk/>
            <pc:sldMk cId="1809918201" sldId="263"/>
            <ac:spMk id="2" creationId="{13E9986D-655E-B78F-17B6-BA699511BE8F}"/>
          </ac:spMkLst>
        </pc:spChg>
        <pc:spChg chg="mod">
          <ac:chgData name="TAN Mei Yi [Harrisdale Senior High School]" userId="f9f029c9-d743-4d60-9f2c-e74bdec1ab07" providerId="ADAL" clId="{1512DFF6-8A72-4A5E-8B58-DEBC6E2B6302}" dt="2023-05-22T01:27:55.594" v="746" actId="27636"/>
          <ac:spMkLst>
            <pc:docMk/>
            <pc:sldMk cId="1809918201" sldId="263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7.399" v="185" actId="478"/>
          <ac:spMkLst>
            <pc:docMk/>
            <pc:sldMk cId="1809918201" sldId="263"/>
            <ac:spMk id="6" creationId="{C5818358-339B-439C-9337-C3A04CFE058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4.283" v="339" actId="4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1512DFF6-8A72-4A5E-8B58-DEBC6E2B6302}" dt="2023-05-22T00:28:59.636" v="192"/>
          <ac:spMkLst>
            <pc:docMk/>
            <pc:sldMk cId="279211398" sldId="264"/>
            <ac:spMk id="2" creationId="{90758A67-EBE9-9DFB-D12C-ECC4EB23063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9.354" v="191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1:24:08.387" v="654" actId="114"/>
        <pc:sldMkLst>
          <pc:docMk/>
          <pc:sldMk cId="2491934182" sldId="265"/>
        </pc:sldMkLst>
        <pc:spChg chg="add mod">
          <ac:chgData name="TAN Mei Yi [Harrisdale Senior High School]" userId="f9f029c9-d743-4d60-9f2c-e74bdec1ab07" providerId="ADAL" clId="{1512DFF6-8A72-4A5E-8B58-DEBC6E2B6302}" dt="2023-05-22T00:27:50.030" v="176" actId="20577"/>
          <ac:spMkLst>
            <pc:docMk/>
            <pc:sldMk cId="2491934182" sldId="265"/>
            <ac:spMk id="2" creationId="{63D0FA32-3A35-FC7F-474A-635C9913AFAD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44.157" v="154" actId="478"/>
          <ac:spMkLst>
            <pc:docMk/>
            <pc:sldMk cId="2491934182" sldId="265"/>
            <ac:spMk id="4" creationId="{6D567300-4E19-44F7-8B15-C4B8B09D5252}"/>
          </ac:spMkLst>
        </pc:spChg>
        <pc:spChg chg="mod">
          <ac:chgData name="TAN Mei Yi [Harrisdale Senior High School]" userId="f9f029c9-d743-4d60-9f2c-e74bdec1ab07" providerId="ADAL" clId="{1512DFF6-8A72-4A5E-8B58-DEBC6E2B6302}" dt="2023-05-22T01:24:08.387" v="654" actId="114"/>
          <ac:spMkLst>
            <pc:docMk/>
            <pc:sldMk cId="2491934182" sldId="265"/>
            <ac:spMk id="5" creationId="{AAF64D5C-006A-43EA-993B-7E1743E40E14}"/>
          </ac:spMkLst>
        </pc:spChg>
      </pc:sldChg>
      <pc:sldChg chg="addSp delSp modSp add mod modAnim">
        <pc:chgData name="TAN Mei Yi [Harrisdale Senior High School]" userId="f9f029c9-d743-4d60-9f2c-e74bdec1ab07" providerId="ADAL" clId="{1512DFF6-8A72-4A5E-8B58-DEBC6E2B6302}" dt="2023-05-22T01:25:37.911" v="677" actId="20577"/>
        <pc:sldMkLst>
          <pc:docMk/>
          <pc:sldMk cId="894130119" sldId="266"/>
        </pc:sldMkLst>
        <pc:spChg chg="add mod">
          <ac:chgData name="TAN Mei Yi [Harrisdale Senior High School]" userId="f9f029c9-d743-4d60-9f2c-e74bdec1ab07" providerId="ADAL" clId="{1512DFF6-8A72-4A5E-8B58-DEBC6E2B6302}" dt="2023-05-22T00:27:56.020" v="178"/>
          <ac:spMkLst>
            <pc:docMk/>
            <pc:sldMk cId="894130119" sldId="266"/>
            <ac:spMk id="2" creationId="{C9C7DC48-F70D-C142-5722-23ED6C871D2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5.766" v="177" actId="478"/>
          <ac:spMkLst>
            <pc:docMk/>
            <pc:sldMk cId="894130119" sldId="266"/>
            <ac:spMk id="4" creationId="{6D567300-4E19-44F7-8B15-C4B8B09D5252}"/>
          </ac:spMkLst>
        </pc:spChg>
        <pc:spChg chg="mod">
          <ac:chgData name="TAN Mei Yi [Harrisdale Senior High School]" userId="f9f029c9-d743-4d60-9f2c-e74bdec1ab07" providerId="ADAL" clId="{1512DFF6-8A72-4A5E-8B58-DEBC6E2B6302}" dt="2023-05-22T01:25:37.911" v="677" actId="20577"/>
          <ac:spMkLst>
            <pc:docMk/>
            <pc:sldMk cId="894130119" sldId="266"/>
            <ac:spMk id="5" creationId="{AAF64D5C-006A-43EA-993B-7E1743E40E14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1:24:29.446" v="658" actId="22"/>
          <ac:spMkLst>
            <pc:docMk/>
            <pc:sldMk cId="894130119" sldId="266"/>
            <ac:spMk id="9" creationId="{6EF656C0-231B-997E-EA14-47A7DDDB503A}"/>
          </ac:spMkLst>
        </pc:spChg>
        <pc:picChg chg="add del mod">
          <ac:chgData name="TAN Mei Yi [Harrisdale Senior High School]" userId="f9f029c9-d743-4d60-9f2c-e74bdec1ab07" providerId="ADAL" clId="{1512DFF6-8A72-4A5E-8B58-DEBC6E2B6302}" dt="2023-05-22T01:24:50.433" v="661" actId="478"/>
          <ac:picMkLst>
            <pc:docMk/>
            <pc:sldMk cId="894130119" sldId="266"/>
            <ac:picMk id="6" creationId="{CFF9B2A9-4E5A-4DAC-9EF3-878017EC5F6B}"/>
          </ac:picMkLst>
        </pc:picChg>
        <pc:picChg chg="add mod ord">
          <ac:chgData name="TAN Mei Yi [Harrisdale Senior High School]" userId="f9f029c9-d743-4d60-9f2c-e74bdec1ab07" providerId="ADAL" clId="{1512DFF6-8A72-4A5E-8B58-DEBC6E2B6302}" dt="2023-05-22T01:24:54.819" v="663" actId="167"/>
          <ac:picMkLst>
            <pc:docMk/>
            <pc:sldMk cId="894130119" sldId="266"/>
            <ac:picMk id="10" creationId="{1B815A7B-2AC1-EE65-CDEE-3EC1C6486C8D}"/>
          </ac:picMkLst>
        </pc:picChg>
      </pc:sldChg>
      <pc:sldChg chg="addSp delSp modSp add mod">
        <pc:chgData name="TAN Mei Yi [Harrisdale Senior High School]" userId="f9f029c9-d743-4d60-9f2c-e74bdec1ab07" providerId="ADAL" clId="{1512DFF6-8A72-4A5E-8B58-DEBC6E2B6302}" dt="2023-05-22T01:25:55.003" v="678" actId="113"/>
        <pc:sldMkLst>
          <pc:docMk/>
          <pc:sldMk cId="2743313187" sldId="268"/>
        </pc:sldMkLst>
        <pc:spChg chg="add mod">
          <ac:chgData name="TAN Mei Yi [Harrisdale Senior High School]" userId="f9f029c9-d743-4d60-9f2c-e74bdec1ab07" providerId="ADAL" clId="{1512DFF6-8A72-4A5E-8B58-DEBC6E2B6302}" dt="2023-05-22T00:27:59.388" v="180"/>
          <ac:spMkLst>
            <pc:docMk/>
            <pc:sldMk cId="2743313187" sldId="268"/>
            <ac:spMk id="2" creationId="{636BC698-C043-8701-B675-48280E6AD46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9.159" v="179" actId="478"/>
          <ac:spMkLst>
            <pc:docMk/>
            <pc:sldMk cId="2743313187" sldId="268"/>
            <ac:spMk id="4" creationId="{C2ED7B2E-636F-4E4F-82FC-11D8A6E45D11}"/>
          </ac:spMkLst>
        </pc:spChg>
        <pc:spChg chg="mod">
          <ac:chgData name="TAN Mei Yi [Harrisdale Senior High School]" userId="f9f029c9-d743-4d60-9f2c-e74bdec1ab07" providerId="ADAL" clId="{1512DFF6-8A72-4A5E-8B58-DEBC6E2B6302}" dt="2023-05-22T01:25:55.003" v="678" actId="113"/>
          <ac:spMkLst>
            <pc:docMk/>
            <pc:sldMk cId="2743313187" sldId="268"/>
            <ac:spMk id="5" creationId="{CC7EA62C-1C01-45B2-8625-C54D7A4D21D6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06.216" v="182"/>
        <pc:sldMkLst>
          <pc:docMk/>
          <pc:sldMk cId="1960564109" sldId="269"/>
        </pc:sldMkLst>
        <pc:spChg chg="del">
          <ac:chgData name="TAN Mei Yi [Harrisdale Senior High School]" userId="f9f029c9-d743-4d60-9f2c-e74bdec1ab07" providerId="ADAL" clId="{1512DFF6-8A72-4A5E-8B58-DEBC6E2B6302}" dt="2023-05-22T00:28:05.939" v="181" actId="478"/>
          <ac:spMkLst>
            <pc:docMk/>
            <pc:sldMk cId="1960564109" sldId="269"/>
            <ac:spMk id="4" creationId="{C2ED7B2E-636F-4E4F-82FC-11D8A6E45D1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0:28:06.216" v="182"/>
          <ac:spMkLst>
            <pc:docMk/>
            <pc:sldMk cId="1960564109" sldId="269"/>
            <ac:spMk id="6" creationId="{CBBCADE5-F150-E65C-6267-F4FFC67E883D}"/>
          </ac:spMkLst>
        </pc:spChg>
      </pc:sldChg>
      <pc:sldChg chg="addSp delSp modSp add mod modAnim">
        <pc:chgData name="TAN Mei Yi [Harrisdale Senior High School]" userId="f9f029c9-d743-4d60-9f2c-e74bdec1ab07" providerId="ADAL" clId="{1512DFF6-8A72-4A5E-8B58-DEBC6E2B6302}" dt="2023-05-22T01:15:11.591" v="464"/>
        <pc:sldMkLst>
          <pc:docMk/>
          <pc:sldMk cId="3207275016" sldId="270"/>
        </pc:sldMkLst>
        <pc:spChg chg="add mod">
          <ac:chgData name="TAN Mei Yi [Harrisdale Senior High School]" userId="f9f029c9-d743-4d60-9f2c-e74bdec1ab07" providerId="ADAL" clId="{1512DFF6-8A72-4A5E-8B58-DEBC6E2B6302}" dt="2023-05-20T23:58:27.290" v="144"/>
          <ac:spMkLst>
            <pc:docMk/>
            <pc:sldMk cId="3207275016" sldId="270"/>
            <ac:spMk id="2" creationId="{C2184C81-8FD5-D3D8-8BB7-5502FB4E3151}"/>
          </ac:spMkLst>
        </pc:spChg>
        <pc:spChg chg="mod">
          <ac:chgData name="TAN Mei Yi [Harrisdale Senior High School]" userId="f9f029c9-d743-4d60-9f2c-e74bdec1ab07" providerId="ADAL" clId="{1512DFF6-8A72-4A5E-8B58-DEBC6E2B6302}" dt="2023-05-22T01:14:51.302" v="462" actId="20577"/>
          <ac:spMkLst>
            <pc:docMk/>
            <pc:sldMk cId="3207275016" sldId="27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0T23:58:26.964" v="143" actId="478"/>
          <ac:spMkLst>
            <pc:docMk/>
            <pc:sldMk cId="3207275016" sldId="270"/>
            <ac:spMk id="7" creationId="{3C3F6B65-6DF3-4F27-AC3C-3D230B7F2BBB}"/>
          </ac:spMkLst>
        </pc:spChg>
      </pc:sldChg>
      <pc:sldChg chg="addSp delSp modSp add mod modAnim">
        <pc:chgData name="TAN Mei Yi [Harrisdale Senior High School]" userId="f9f029c9-d743-4d60-9f2c-e74bdec1ab07" providerId="ADAL" clId="{1512DFF6-8A72-4A5E-8B58-DEBC6E2B6302}" dt="2023-05-22T06:13:53.082" v="2743"/>
        <pc:sldMkLst>
          <pc:docMk/>
          <pc:sldMk cId="1788653357" sldId="271"/>
        </pc:sldMkLst>
        <pc:spChg chg="add mod">
          <ac:chgData name="TAN Mei Yi [Harrisdale Senior High School]" userId="f9f029c9-d743-4d60-9f2c-e74bdec1ab07" providerId="ADAL" clId="{1512DFF6-8A72-4A5E-8B58-DEBC6E2B6302}" dt="2023-05-22T00:27:33.096" v="151"/>
          <ac:spMkLst>
            <pc:docMk/>
            <pc:sldMk cId="1788653357" sldId="271"/>
            <ac:spMk id="2" creationId="{E8ACBE1B-0B04-31CA-7912-A748B9633D93}"/>
          </ac:spMkLst>
        </pc:spChg>
        <pc:spChg chg="mod">
          <ac:chgData name="TAN Mei Yi [Harrisdale Senior High School]" userId="f9f029c9-d743-4d60-9f2c-e74bdec1ab07" providerId="ADAL" clId="{1512DFF6-8A72-4A5E-8B58-DEBC6E2B6302}" dt="2023-05-22T01:16:09.853" v="476" actId="20577"/>
          <ac:spMkLst>
            <pc:docMk/>
            <pc:sldMk cId="1788653357" sldId="27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2.823" v="150" actId="478"/>
          <ac:spMkLst>
            <pc:docMk/>
            <pc:sldMk cId="1788653357" sldId="271"/>
            <ac:spMk id="7" creationId="{3C3F6B65-6DF3-4F27-AC3C-3D230B7F2BBB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8:52.353" v="1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512DFF6-8A72-4A5E-8B58-DEBC6E2B6302}" dt="2023-05-20T23:58:52.353" v="1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5:50.403" v="10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512DFF6-8A72-4A5E-8B58-DEBC6E2B6302}" dt="2023-05-20T23:55:50.403" v="10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512DFF6-8A72-4A5E-8B58-DEBC6E2B6302}" dt="2023-05-20T23:55:07.856" v="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753222144" sldId="328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107942937" sldId="329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013727065" sldId="330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247586646" sldId="331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432313464" sldId="332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182118295" sldId="333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465792230" sldId="334"/>
        </pc:sldMkLst>
      </pc:sldChg>
      <pc:sldChg chg="addSp modSp mod modAnim">
        <pc:chgData name="TAN Mei Yi [Harrisdale Senior High School]" userId="f9f029c9-d743-4d60-9f2c-e74bdec1ab07" providerId="ADAL" clId="{1512DFF6-8A72-4A5E-8B58-DEBC6E2B6302}" dt="2023-05-20T23:56:48.560" v="142" actId="20577"/>
        <pc:sldMkLst>
          <pc:docMk/>
          <pc:sldMk cId="479273064" sldId="335"/>
        </pc:sldMkLst>
        <pc:spChg chg="add mod">
          <ac:chgData name="TAN Mei Yi [Harrisdale Senior High School]" userId="f9f029c9-d743-4d60-9f2c-e74bdec1ab07" providerId="ADAL" clId="{1512DFF6-8A72-4A5E-8B58-DEBC6E2B6302}" dt="2023-05-20T23:56:48.560" v="142" actId="20577"/>
          <ac:spMkLst>
            <pc:docMk/>
            <pc:sldMk cId="479273064" sldId="335"/>
            <ac:spMk id="2" creationId="{7A25D9B1-7810-DFC4-612A-B9EA3DEB5E41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1395013" sldId="336"/>
        </pc:sldMkLst>
      </pc:sldChg>
      <pc:sldChg chg="addSp delSp modSp add mod ord modAnim">
        <pc:chgData name="TAN Mei Yi [Harrisdale Senior High School]" userId="f9f029c9-d743-4d60-9f2c-e74bdec1ab07" providerId="ADAL" clId="{1512DFF6-8A72-4A5E-8B58-DEBC6E2B6302}" dt="2023-05-22T04:20:02.796" v="2175"/>
        <pc:sldMkLst>
          <pc:docMk/>
          <pc:sldMk cId="3782581454" sldId="336"/>
        </pc:sldMkLst>
        <pc:spChg chg="mod">
          <ac:chgData name="TAN Mei Yi [Harrisdale Senior High School]" userId="f9f029c9-d743-4d60-9f2c-e74bdec1ab07" providerId="ADAL" clId="{1512DFF6-8A72-4A5E-8B58-DEBC6E2B6302}" dt="2023-05-22T01:20:47.269" v="635" actId="1076"/>
          <ac:spMkLst>
            <pc:docMk/>
            <pc:sldMk cId="3782581454" sldId="336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4:59.986" v="1720" actId="1076"/>
          <ac:spMkLst>
            <pc:docMk/>
            <pc:sldMk cId="3782581454" sldId="336"/>
            <ac:spMk id="4" creationId="{4405F3E9-5B78-361C-D7C7-CC7AC512C989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5:14.366" v="1755" actId="1076"/>
          <ac:spMkLst>
            <pc:docMk/>
            <pc:sldMk cId="3782581454" sldId="336"/>
            <ac:spMk id="5" creationId="{57FCAFC7-D72A-4CCD-FE8C-3BF6E19CF339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5:33.189" v="1775" actId="1076"/>
          <ac:spMkLst>
            <pc:docMk/>
            <pc:sldMk cId="3782581454" sldId="336"/>
            <ac:spMk id="6" creationId="{9B9E674E-2379-903F-5DD6-7CB502B535C9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6:00.085" v="1809" actId="1076"/>
          <ac:spMkLst>
            <pc:docMk/>
            <pc:sldMk cId="3782581454" sldId="336"/>
            <ac:spMk id="7" creationId="{1128EAA4-B232-2C66-9223-7632E7859B25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19:31.980" v="2147" actId="20577"/>
          <ac:spMkLst>
            <pc:docMk/>
            <pc:sldMk cId="3782581454" sldId="336"/>
            <ac:spMk id="8" creationId="{F7CC5C07-2837-2CAD-8DDA-6387B43E5635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6:33.632" v="1834" actId="1076"/>
          <ac:spMkLst>
            <pc:docMk/>
            <pc:sldMk cId="3782581454" sldId="336"/>
            <ac:spMk id="9" creationId="{B3F309F4-62CD-3EDF-1F4F-55D54CB7C0E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6:43.794" v="1845" actId="1076"/>
          <ac:spMkLst>
            <pc:docMk/>
            <pc:sldMk cId="3782581454" sldId="336"/>
            <ac:spMk id="10" creationId="{F87323FA-AACA-A796-9A57-15154EF11B44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8:44.080" v="1908" actId="1076"/>
          <ac:spMkLst>
            <pc:docMk/>
            <pc:sldMk cId="3782581454" sldId="336"/>
            <ac:spMk id="11" creationId="{000CE795-1EA7-81CE-1846-26B88711019A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9:08.360" v="1980" actId="14100"/>
          <ac:spMkLst>
            <pc:docMk/>
            <pc:sldMk cId="3782581454" sldId="336"/>
            <ac:spMk id="12" creationId="{251E817D-06F9-CD3B-F04A-8D6B0CFBD2C7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9:22.921" v="1984" actId="20577"/>
          <ac:spMkLst>
            <pc:docMk/>
            <pc:sldMk cId="3782581454" sldId="336"/>
            <ac:spMk id="13" creationId="{3F6745ED-4A88-61D3-36B8-A2ECEB33A203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9:48.620" v="2010" actId="1076"/>
          <ac:spMkLst>
            <pc:docMk/>
            <pc:sldMk cId="3782581454" sldId="336"/>
            <ac:spMk id="14" creationId="{D03ABA84-2871-75F0-CB08-6E4D4B65E1B0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9:45.520" v="2009" actId="20577"/>
          <ac:spMkLst>
            <pc:docMk/>
            <pc:sldMk cId="3782581454" sldId="336"/>
            <ac:spMk id="15" creationId="{FF29619F-5185-7CA0-0EA7-9222F1C9398C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00:21.295" v="2034" actId="1076"/>
          <ac:spMkLst>
            <pc:docMk/>
            <pc:sldMk cId="3782581454" sldId="336"/>
            <ac:spMk id="16" creationId="{E6926301-7714-B7DB-B91D-A49AA25E8133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00:28.473" v="2036" actId="1076"/>
          <ac:spMkLst>
            <pc:docMk/>
            <pc:sldMk cId="3782581454" sldId="336"/>
            <ac:spMk id="17" creationId="{47B6417C-40FF-89ED-B986-58F0FDA1D47E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00:33.701" v="2043" actId="20577"/>
          <ac:spMkLst>
            <pc:docMk/>
            <pc:sldMk cId="3782581454" sldId="336"/>
            <ac:spMk id="18" creationId="{D806860F-972F-298F-B7F8-7AA621AA6CCB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19:44.519" v="2164" actId="20577"/>
          <ac:spMkLst>
            <pc:docMk/>
            <pc:sldMk cId="3782581454" sldId="336"/>
            <ac:spMk id="19" creationId="{99E4547F-1252-4D30-8EFA-2F23A087005C}"/>
          </ac:spMkLst>
        </pc:spChg>
        <pc:grpChg chg="mod">
          <ac:chgData name="TAN Mei Yi [Harrisdale Senior High School]" userId="f9f029c9-d743-4d60-9f2c-e74bdec1ab07" providerId="ADAL" clId="{1512DFF6-8A72-4A5E-8B58-DEBC6E2B6302}" dt="2023-05-22T04:08:37.245" v="2071"/>
          <ac:grpSpMkLst>
            <pc:docMk/>
            <pc:sldMk cId="3782581454" sldId="336"/>
            <ac:grpSpMk id="27" creationId="{B2E0C75C-C9C2-F0E6-E08E-A3632A25FDA7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4:08:51.614" v="2084"/>
          <ac:grpSpMkLst>
            <pc:docMk/>
            <pc:sldMk cId="3782581454" sldId="336"/>
            <ac:grpSpMk id="37" creationId="{F42B99CB-C63D-C3CC-7CE8-5F5F6481295F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4:09:04.788" v="2089"/>
          <ac:grpSpMkLst>
            <pc:docMk/>
            <pc:sldMk cId="3782581454" sldId="336"/>
            <ac:grpSpMk id="41" creationId="{11BB351A-3052-FD38-8B69-799105AF2E61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4:09:09.908" v="2095"/>
          <ac:grpSpMkLst>
            <pc:docMk/>
            <pc:sldMk cId="3782581454" sldId="336"/>
            <ac:grpSpMk id="45" creationId="{D2731FCA-A0EE-7D3F-510C-62C1AA5F492A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4:09:13.158" v="2098"/>
          <ac:grpSpMkLst>
            <pc:docMk/>
            <pc:sldMk cId="3782581454" sldId="336"/>
            <ac:grpSpMk id="47" creationId="{E0439141-76F2-8A37-A350-20EF5A3160A0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4:09:18.865" v="2104"/>
          <ac:grpSpMkLst>
            <pc:docMk/>
            <pc:sldMk cId="3782581454" sldId="336"/>
            <ac:grpSpMk id="51" creationId="{E57F45B5-8D68-206B-DBF0-1D04A770FB39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4:19:52.258" v="2166"/>
          <ac:grpSpMkLst>
            <pc:docMk/>
            <pc:sldMk cId="3782581454" sldId="336"/>
            <ac:grpSpMk id="53" creationId="{93FEF9A1-065E-DF0B-FBF6-E2AE00B32F0B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4:09:24.104" v="2111"/>
          <ac:grpSpMkLst>
            <pc:docMk/>
            <pc:sldMk cId="3782581454" sldId="336"/>
            <ac:grpSpMk id="57" creationId="{BDD7EA49-448B-5555-8A54-B67628C32927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4:10:08.532" v="2114"/>
          <ac:grpSpMkLst>
            <pc:docMk/>
            <pc:sldMk cId="3782581454" sldId="336"/>
            <ac:grpSpMk id="60" creationId="{52017CA8-9A1D-D194-A392-9BE56DFCAE55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4:10:09.590" v="2116"/>
          <ac:grpSpMkLst>
            <pc:docMk/>
            <pc:sldMk cId="3782581454" sldId="336"/>
            <ac:grpSpMk id="62" creationId="{9B75ADAC-7D61-9AB0-FBF7-23DD6F5EC861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4:10:09.590" v="2116"/>
          <ac:grpSpMkLst>
            <pc:docMk/>
            <pc:sldMk cId="3782581454" sldId="336"/>
            <ac:grpSpMk id="64" creationId="{BAC884B4-1E45-2263-9371-241C927A1751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4:19:55.601" v="2171"/>
          <ac:grpSpMkLst>
            <pc:docMk/>
            <pc:sldMk cId="3782581454" sldId="336"/>
            <ac:grpSpMk id="66" creationId="{4007CB22-E943-DADC-B634-066534E34987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4:19:56.365" v="2173"/>
          <ac:grpSpMkLst>
            <pc:docMk/>
            <pc:sldMk cId="3782581454" sldId="336"/>
            <ac:grpSpMk id="71" creationId="{40A50B2D-E8C7-664E-2ECD-9DE0B3FF7086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4:19:56.365" v="2173"/>
          <ac:grpSpMkLst>
            <pc:docMk/>
            <pc:sldMk cId="3782581454" sldId="336"/>
            <ac:grpSpMk id="73" creationId="{7ADD40ED-7436-B4A6-3A5D-CA34ECBA2740}"/>
          </ac:grpSpMkLst>
        </pc:grpChg>
        <pc:inkChg chg="add mod">
          <ac:chgData name="TAN Mei Yi [Harrisdale Senior High School]" userId="f9f029c9-d743-4d60-9f2c-e74bdec1ab07" providerId="ADAL" clId="{1512DFF6-8A72-4A5E-8B58-DEBC6E2B6302}" dt="2023-05-22T04:08:37.245" v="2071"/>
          <ac:inkMkLst>
            <pc:docMk/>
            <pc:sldMk cId="3782581454" sldId="336"/>
            <ac:inkMk id="20" creationId="{741A0681-E08F-3CCB-E80D-6EF372A185D7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37.245" v="2071"/>
          <ac:inkMkLst>
            <pc:docMk/>
            <pc:sldMk cId="3782581454" sldId="336"/>
            <ac:inkMk id="21" creationId="{54ABF4FB-3E65-EDD2-5DEC-E1BBA7A4EA9F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37.245" v="2071"/>
          <ac:inkMkLst>
            <pc:docMk/>
            <pc:sldMk cId="3782581454" sldId="336"/>
            <ac:inkMk id="22" creationId="{337FF762-9246-0D9B-0BE0-6A75A2AFCC5D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37.245" v="2071"/>
          <ac:inkMkLst>
            <pc:docMk/>
            <pc:sldMk cId="3782581454" sldId="336"/>
            <ac:inkMk id="23" creationId="{8BAD5488-F615-45F9-4A04-768A4507EACA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37.245" v="2071"/>
          <ac:inkMkLst>
            <pc:docMk/>
            <pc:sldMk cId="3782581454" sldId="336"/>
            <ac:inkMk id="24" creationId="{1F6D2C2B-079F-B28F-9730-31B7DC90797C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37.245" v="2071"/>
          <ac:inkMkLst>
            <pc:docMk/>
            <pc:sldMk cId="3782581454" sldId="336"/>
            <ac:inkMk id="25" creationId="{7207550A-A07C-AF59-D1FF-4937DD40A29C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37.245" v="2071"/>
          <ac:inkMkLst>
            <pc:docMk/>
            <pc:sldMk cId="3782581454" sldId="336"/>
            <ac:inkMk id="26" creationId="{0BBF009C-F715-12BE-DF36-733515511740}"/>
          </ac:inkMkLst>
        </pc:inkChg>
        <pc:inkChg chg="add del">
          <ac:chgData name="TAN Mei Yi [Harrisdale Senior High School]" userId="f9f029c9-d743-4d60-9f2c-e74bdec1ab07" providerId="ADAL" clId="{1512DFF6-8A72-4A5E-8B58-DEBC6E2B6302}" dt="2023-05-22T04:08:45.575" v="2076" actId="9405"/>
          <ac:inkMkLst>
            <pc:docMk/>
            <pc:sldMk cId="3782581454" sldId="336"/>
            <ac:inkMk id="28" creationId="{E538BCC4-D6CB-7838-7E4E-A461812117B0}"/>
          </ac:inkMkLst>
        </pc:inkChg>
        <pc:inkChg chg="add del">
          <ac:chgData name="TAN Mei Yi [Harrisdale Senior High School]" userId="f9f029c9-d743-4d60-9f2c-e74bdec1ab07" providerId="ADAL" clId="{1512DFF6-8A72-4A5E-8B58-DEBC6E2B6302}" dt="2023-05-22T04:08:45.100" v="2075" actId="9405"/>
          <ac:inkMkLst>
            <pc:docMk/>
            <pc:sldMk cId="3782581454" sldId="336"/>
            <ac:inkMk id="29" creationId="{B6B82B8B-403E-74A4-1208-81372A4BEDA2}"/>
          </ac:inkMkLst>
        </pc:inkChg>
        <pc:inkChg chg="add">
          <ac:chgData name="TAN Mei Yi [Harrisdale Senior High School]" userId="f9f029c9-d743-4d60-9f2c-e74bdec1ab07" providerId="ADAL" clId="{1512DFF6-8A72-4A5E-8B58-DEBC6E2B6302}" dt="2023-05-22T04:08:47.659" v="2077" actId="9405"/>
          <ac:inkMkLst>
            <pc:docMk/>
            <pc:sldMk cId="3782581454" sldId="336"/>
            <ac:inkMk id="30" creationId="{8E67070E-5814-DDF8-2C58-AC3D832DB134}"/>
          </ac:inkMkLst>
        </pc:inkChg>
        <pc:inkChg chg="add">
          <ac:chgData name="TAN Mei Yi [Harrisdale Senior High School]" userId="f9f029c9-d743-4d60-9f2c-e74bdec1ab07" providerId="ADAL" clId="{1512DFF6-8A72-4A5E-8B58-DEBC6E2B6302}" dt="2023-05-22T04:08:48.182" v="2078" actId="9405"/>
          <ac:inkMkLst>
            <pc:docMk/>
            <pc:sldMk cId="3782581454" sldId="336"/>
            <ac:inkMk id="31" creationId="{36C2B41A-FB4F-3E96-E2A2-E8EE22F6535A}"/>
          </ac:inkMkLst>
        </pc:inkChg>
        <pc:inkChg chg="add">
          <ac:chgData name="TAN Mei Yi [Harrisdale Senior High School]" userId="f9f029c9-d743-4d60-9f2c-e74bdec1ab07" providerId="ADAL" clId="{1512DFF6-8A72-4A5E-8B58-DEBC6E2B6302}" dt="2023-05-22T04:08:48.673" v="2079" actId="9405"/>
          <ac:inkMkLst>
            <pc:docMk/>
            <pc:sldMk cId="3782581454" sldId="336"/>
            <ac:inkMk id="32" creationId="{21C34018-777C-721E-9081-AD3AC6422CEC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51.614" v="2084"/>
          <ac:inkMkLst>
            <pc:docMk/>
            <pc:sldMk cId="3782581454" sldId="336"/>
            <ac:inkMk id="33" creationId="{310E5EF5-1934-1ED8-FD27-BDE538495C56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51.614" v="2084"/>
          <ac:inkMkLst>
            <pc:docMk/>
            <pc:sldMk cId="3782581454" sldId="336"/>
            <ac:inkMk id="34" creationId="{2EC32A9A-3A0F-77C2-5E1D-C6305E0CC277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51.614" v="2084"/>
          <ac:inkMkLst>
            <pc:docMk/>
            <pc:sldMk cId="3782581454" sldId="336"/>
            <ac:inkMk id="35" creationId="{6882E8E2-51CD-E9BC-EE8E-64B1511CCDA5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8:51.614" v="2084"/>
          <ac:inkMkLst>
            <pc:docMk/>
            <pc:sldMk cId="3782581454" sldId="336"/>
            <ac:inkMk id="36" creationId="{39FA800E-DC0B-9581-2AB0-B85DB0BD9E62}"/>
          </ac:inkMkLst>
        </pc:inkChg>
        <pc:inkChg chg="add">
          <ac:chgData name="TAN Mei Yi [Harrisdale Senior High School]" userId="f9f029c9-d743-4d60-9f2c-e74bdec1ab07" providerId="ADAL" clId="{1512DFF6-8A72-4A5E-8B58-DEBC6E2B6302}" dt="2023-05-22T04:08:58.726" v="2086" actId="9405"/>
          <ac:inkMkLst>
            <pc:docMk/>
            <pc:sldMk cId="3782581454" sldId="336"/>
            <ac:inkMk id="38" creationId="{84A1D638-6FAB-ED4A-4EBB-94C6639D1853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9:04.788" v="2089"/>
          <ac:inkMkLst>
            <pc:docMk/>
            <pc:sldMk cId="3782581454" sldId="336"/>
            <ac:inkMk id="39" creationId="{C78AC00F-48E0-E6C3-AC47-8DAF4E04355A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9:04.788" v="2089"/>
          <ac:inkMkLst>
            <pc:docMk/>
            <pc:sldMk cId="3782581454" sldId="336"/>
            <ac:inkMk id="40" creationId="{DA670CCC-96C8-0A51-646E-60657DBDE74C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09:13.158" v="2098"/>
          <ac:inkMkLst>
            <pc:docMk/>
            <pc:sldMk cId="3782581454" sldId="336"/>
            <ac:inkMk id="42" creationId="{60FA2F06-662A-361B-2497-A106884B46B2}"/>
          </ac:inkMkLst>
        </pc:inkChg>
        <pc:inkChg chg="add del mod">
          <ac:chgData name="TAN Mei Yi [Harrisdale Senior High School]" userId="f9f029c9-d743-4d60-9f2c-e74bdec1ab07" providerId="ADAL" clId="{1512DFF6-8A72-4A5E-8B58-DEBC6E2B6302}" dt="2023-05-22T04:09:13.157" v="2097"/>
          <ac:inkMkLst>
            <pc:docMk/>
            <pc:sldMk cId="3782581454" sldId="336"/>
            <ac:inkMk id="43" creationId="{3F6534D9-4CEF-4C80-CCBF-8F824CBEA243}"/>
          </ac:inkMkLst>
        </pc:inkChg>
        <pc:inkChg chg="add del mod">
          <ac:chgData name="TAN Mei Yi [Harrisdale Senior High School]" userId="f9f029c9-d743-4d60-9f2c-e74bdec1ab07" providerId="ADAL" clId="{1512DFF6-8A72-4A5E-8B58-DEBC6E2B6302}" dt="2023-05-22T04:09:13.158" v="2098"/>
          <ac:inkMkLst>
            <pc:docMk/>
            <pc:sldMk cId="3782581454" sldId="336"/>
            <ac:inkMk id="44" creationId="{69C95B45-1BE4-BA8E-444F-1731DC9023F4}"/>
          </ac:inkMkLst>
        </pc:inkChg>
        <pc:inkChg chg="add del mod">
          <ac:chgData name="TAN Mei Yi [Harrisdale Senior High School]" userId="f9f029c9-d743-4d60-9f2c-e74bdec1ab07" providerId="ADAL" clId="{1512DFF6-8A72-4A5E-8B58-DEBC6E2B6302}" dt="2023-05-22T04:09:13.157" v="2096"/>
          <ac:inkMkLst>
            <pc:docMk/>
            <pc:sldMk cId="3782581454" sldId="336"/>
            <ac:inkMk id="46" creationId="{BD53D6E8-1343-61AF-B7E2-1C06B89528F9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48" creationId="{4EE3FAAD-E1D3-DA08-E8DC-029EEBEDD002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49" creationId="{B598CDFD-0827-5DAE-9C55-09F2C3B1143C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50" creationId="{2D77F70D-B026-9235-BBC6-6CE820EC94BE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52" creationId="{F96C77C0-F20E-68D3-492F-041C452E7540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0:09.590" v="2116"/>
          <ac:inkMkLst>
            <pc:docMk/>
            <pc:sldMk cId="3782581454" sldId="336"/>
            <ac:inkMk id="54" creationId="{1B98A011-7CFB-1973-1285-6285DEDE7777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0:09.590" v="2116"/>
          <ac:inkMkLst>
            <pc:docMk/>
            <pc:sldMk cId="3782581454" sldId="336"/>
            <ac:inkMk id="55" creationId="{7E000FA2-653E-805F-E5C6-97D16708908D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0:09.590" v="2116"/>
          <ac:inkMkLst>
            <pc:docMk/>
            <pc:sldMk cId="3782581454" sldId="336"/>
            <ac:inkMk id="56" creationId="{85CEA3C5-A51D-930F-955B-36540844AB0C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0:09.590" v="2116"/>
          <ac:inkMkLst>
            <pc:docMk/>
            <pc:sldMk cId="3782581454" sldId="336"/>
            <ac:inkMk id="58" creationId="{1A1708E2-CC82-0167-DD4B-873168280F20}"/>
          </ac:inkMkLst>
        </pc:inkChg>
        <pc:inkChg chg="add del mod">
          <ac:chgData name="TAN Mei Yi [Harrisdale Senior High School]" userId="f9f029c9-d743-4d60-9f2c-e74bdec1ab07" providerId="ADAL" clId="{1512DFF6-8A72-4A5E-8B58-DEBC6E2B6302}" dt="2023-05-22T04:10:05.422" v="2112"/>
          <ac:inkMkLst>
            <pc:docMk/>
            <pc:sldMk cId="3782581454" sldId="336"/>
            <ac:inkMk id="59" creationId="{54F45785-7A81-5E05-372E-03C46880C6B6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0:09.590" v="2116"/>
          <ac:inkMkLst>
            <pc:docMk/>
            <pc:sldMk cId="3782581454" sldId="336"/>
            <ac:inkMk id="61" creationId="{E99228D8-3D92-4258-B28B-7E33614E81D0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0:09.590" v="2116"/>
          <ac:inkMkLst>
            <pc:docMk/>
            <pc:sldMk cId="3782581454" sldId="336"/>
            <ac:inkMk id="63" creationId="{4AAC8A0B-9DF4-7C9F-2797-2F48206A905E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65" creationId="{65D497E1-A86E-38C7-5147-3A4F13F2A8DF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67" creationId="{D48A0973-02AA-65ED-218B-2B81141EACB3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68" creationId="{AC32F1F1-B112-0A4B-D626-8D3FF5C08720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69" creationId="{B314C9B9-5B99-D4D4-2C86-6F8B76FCB4EC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70" creationId="{4C8FA123-D53C-4C2B-5A4A-2D85095CB982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4:19:56.365" v="2173"/>
          <ac:inkMkLst>
            <pc:docMk/>
            <pc:sldMk cId="3782581454" sldId="336"/>
            <ac:inkMk id="72" creationId="{BDD85436-2759-0962-17C0-41205D085F71}"/>
          </ac:inkMkLst>
        </pc:ink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857984037" sldId="337"/>
        </pc:sldMkLst>
      </pc:sldChg>
      <pc:sldChg chg="addSp delSp modSp add mod modAnim">
        <pc:chgData name="TAN Mei Yi [Harrisdale Senior High School]" userId="f9f029c9-d743-4d60-9f2c-e74bdec1ab07" providerId="ADAL" clId="{1512DFF6-8A72-4A5E-8B58-DEBC6E2B6302}" dt="2023-05-22T05:46:38.495" v="2496" actId="1076"/>
        <pc:sldMkLst>
          <pc:docMk/>
          <pc:sldMk cId="2363878270" sldId="337"/>
        </pc:sldMkLst>
        <pc:spChg chg="mod">
          <ac:chgData name="TAN Mei Yi [Harrisdale Senior High School]" userId="f9f029c9-d743-4d60-9f2c-e74bdec1ab07" providerId="ADAL" clId="{1512DFF6-8A72-4A5E-8B58-DEBC6E2B6302}" dt="2023-05-22T01:21:00.486" v="640" actId="113"/>
          <ac:spMkLst>
            <pc:docMk/>
            <pc:sldMk cId="2363878270" sldId="33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17:15.433" v="2133" actId="20577"/>
          <ac:spMkLst>
            <pc:docMk/>
            <pc:sldMk cId="2363878270" sldId="337"/>
            <ac:spMk id="4" creationId="{A0E0D4AB-0532-5760-48B0-F18D7870EE0F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16:07.715" v="2118"/>
          <ac:spMkLst>
            <pc:docMk/>
            <pc:sldMk cId="2363878270" sldId="337"/>
            <ac:spMk id="5" creationId="{91125C39-0557-7F30-FD9F-97F2DF6530FC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39:49.077" v="2301" actId="1076"/>
          <ac:spMkLst>
            <pc:docMk/>
            <pc:sldMk cId="2363878270" sldId="337"/>
            <ac:spMk id="6" creationId="{AB4B709C-FE06-8AC4-243F-A998E057968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16:07.715" v="2118"/>
          <ac:spMkLst>
            <pc:docMk/>
            <pc:sldMk cId="2363878270" sldId="337"/>
            <ac:spMk id="7" creationId="{5961204E-46C7-A96F-DE40-81FAAA3E1090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21:26.768" v="2186" actId="20577"/>
          <ac:spMkLst>
            <pc:docMk/>
            <pc:sldMk cId="2363878270" sldId="337"/>
            <ac:spMk id="8" creationId="{8637486B-63DD-B69C-1006-B13E2F6F4BF2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21:45.560" v="2202" actId="20577"/>
          <ac:spMkLst>
            <pc:docMk/>
            <pc:sldMk cId="2363878270" sldId="337"/>
            <ac:spMk id="9" creationId="{3DBB508D-4C19-46CE-0C1E-B0ED1197145F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21:51.869" v="2208" actId="20577"/>
          <ac:spMkLst>
            <pc:docMk/>
            <pc:sldMk cId="2363878270" sldId="337"/>
            <ac:spMk id="10" creationId="{E7380030-E5A9-2D2C-3635-6DE843D4A8C9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21:59.448" v="2209"/>
          <ac:spMkLst>
            <pc:docMk/>
            <pc:sldMk cId="2363878270" sldId="337"/>
            <ac:spMk id="11" creationId="{C1C0ABF1-71CF-924C-11D3-DB2DE52524F3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22:28.042" v="2255" actId="20577"/>
          <ac:spMkLst>
            <pc:docMk/>
            <pc:sldMk cId="2363878270" sldId="337"/>
            <ac:spMk id="12" creationId="{8E9DBBB1-BB64-8596-A87A-A44AE5DDD4BB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22:51.652" v="2282" actId="20577"/>
          <ac:spMkLst>
            <pc:docMk/>
            <pc:sldMk cId="2363878270" sldId="337"/>
            <ac:spMk id="13" creationId="{10F4ECA0-BFFF-3837-B32C-E836444F8275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21:59.448" v="2209"/>
          <ac:spMkLst>
            <pc:docMk/>
            <pc:sldMk cId="2363878270" sldId="337"/>
            <ac:spMk id="14" creationId="{67A37010-7BAD-E6ED-CAD4-CE080F40BFE7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4:23:55.958" v="2290" actId="1076"/>
          <ac:spMkLst>
            <pc:docMk/>
            <pc:sldMk cId="2363878270" sldId="337"/>
            <ac:spMk id="15" creationId="{57A34295-9B17-BFC8-7EE9-BA565AC3283A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41:31.227" v="2384" actId="20577"/>
          <ac:spMkLst>
            <pc:docMk/>
            <pc:sldMk cId="2363878270" sldId="337"/>
            <ac:spMk id="16" creationId="{53F89E1B-C8F7-2454-DC94-28396603DE3B}"/>
          </ac:spMkLst>
        </pc:spChg>
        <pc:spChg chg="add del mod">
          <ac:chgData name="TAN Mei Yi [Harrisdale Senior High School]" userId="f9f029c9-d743-4d60-9f2c-e74bdec1ab07" providerId="ADAL" clId="{1512DFF6-8A72-4A5E-8B58-DEBC6E2B6302}" dt="2023-05-22T05:39:45.691" v="2298"/>
          <ac:spMkLst>
            <pc:docMk/>
            <pc:sldMk cId="2363878270" sldId="337"/>
            <ac:spMk id="17" creationId="{6A8D13FB-6690-E7B1-600A-6BC907B6A04E}"/>
          </ac:spMkLst>
        </pc:spChg>
        <pc:spChg chg="add del mod">
          <ac:chgData name="TAN Mei Yi [Harrisdale Senior High School]" userId="f9f029c9-d743-4d60-9f2c-e74bdec1ab07" providerId="ADAL" clId="{1512DFF6-8A72-4A5E-8B58-DEBC6E2B6302}" dt="2023-05-22T05:39:45.691" v="2298"/>
          <ac:spMkLst>
            <pc:docMk/>
            <pc:sldMk cId="2363878270" sldId="337"/>
            <ac:spMk id="18" creationId="{1FBEA7C0-12AB-1D9B-4C54-74F4D2AA776A}"/>
          </ac:spMkLst>
        </pc:spChg>
        <pc:spChg chg="add del mod">
          <ac:chgData name="TAN Mei Yi [Harrisdale Senior High School]" userId="f9f029c9-d743-4d60-9f2c-e74bdec1ab07" providerId="ADAL" clId="{1512DFF6-8A72-4A5E-8B58-DEBC6E2B6302}" dt="2023-05-22T05:39:45.691" v="2298"/>
          <ac:spMkLst>
            <pc:docMk/>
            <pc:sldMk cId="2363878270" sldId="337"/>
            <ac:spMk id="19" creationId="{198AB807-C5DF-32DF-6F25-5A21380B9B35}"/>
          </ac:spMkLst>
        </pc:spChg>
        <pc:spChg chg="add del mod">
          <ac:chgData name="TAN Mei Yi [Harrisdale Senior High School]" userId="f9f029c9-d743-4d60-9f2c-e74bdec1ab07" providerId="ADAL" clId="{1512DFF6-8A72-4A5E-8B58-DEBC6E2B6302}" dt="2023-05-22T05:39:49.421" v="2302"/>
          <ac:spMkLst>
            <pc:docMk/>
            <pc:sldMk cId="2363878270" sldId="337"/>
            <ac:spMk id="20" creationId="{2C71F46C-7FC0-C5A3-C9B0-0E8A7ED7D6D3}"/>
          </ac:spMkLst>
        </pc:spChg>
        <pc:spChg chg="add del mod">
          <ac:chgData name="TAN Mei Yi [Harrisdale Senior High School]" userId="f9f029c9-d743-4d60-9f2c-e74bdec1ab07" providerId="ADAL" clId="{1512DFF6-8A72-4A5E-8B58-DEBC6E2B6302}" dt="2023-05-22T05:39:49.421" v="2302"/>
          <ac:spMkLst>
            <pc:docMk/>
            <pc:sldMk cId="2363878270" sldId="337"/>
            <ac:spMk id="21" creationId="{AB27B0FB-43CB-6F5E-051C-AEBE26A3E9BA}"/>
          </ac:spMkLst>
        </pc:spChg>
        <pc:spChg chg="add del mod">
          <ac:chgData name="TAN Mei Yi [Harrisdale Senior High School]" userId="f9f029c9-d743-4d60-9f2c-e74bdec1ab07" providerId="ADAL" clId="{1512DFF6-8A72-4A5E-8B58-DEBC6E2B6302}" dt="2023-05-22T05:39:49.421" v="2302"/>
          <ac:spMkLst>
            <pc:docMk/>
            <pc:sldMk cId="2363878270" sldId="337"/>
            <ac:spMk id="22" creationId="{CADBE40B-7DD6-29EC-A9FF-F6FAB902EF3B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39:55.986" v="2306" actId="20577"/>
          <ac:spMkLst>
            <pc:docMk/>
            <pc:sldMk cId="2363878270" sldId="337"/>
            <ac:spMk id="23" creationId="{1C123617-2579-0CF7-72FE-EF2CD8BB751F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42:34.709" v="2413" actId="20577"/>
          <ac:spMkLst>
            <pc:docMk/>
            <pc:sldMk cId="2363878270" sldId="337"/>
            <ac:spMk id="24" creationId="{08DF3574-3085-FDAC-30B2-E42625340C7C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42:40.558" v="2414" actId="20577"/>
          <ac:spMkLst>
            <pc:docMk/>
            <pc:sldMk cId="2363878270" sldId="337"/>
            <ac:spMk id="25" creationId="{38B71357-09A5-BAB1-DEAA-58D4A0A25C37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46:38.495" v="2496" actId="1076"/>
          <ac:spMkLst>
            <pc:docMk/>
            <pc:sldMk cId="2363878270" sldId="337"/>
            <ac:spMk id="61" creationId="{C7F9466C-1E32-DE0E-F7D1-047382B67F6F}"/>
          </ac:spMkLst>
        </pc:spChg>
        <pc:grpChg chg="del mod">
          <ac:chgData name="TAN Mei Yi [Harrisdale Senior High School]" userId="f9f029c9-d743-4d60-9f2c-e74bdec1ab07" providerId="ADAL" clId="{1512DFF6-8A72-4A5E-8B58-DEBC6E2B6302}" dt="2023-05-22T05:42:52.159" v="2420"/>
          <ac:grpSpMkLst>
            <pc:docMk/>
            <pc:sldMk cId="2363878270" sldId="337"/>
            <ac:grpSpMk id="28" creationId="{603B91DE-A43F-F09B-21BF-E39F0946E3D2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5:42:54.001" v="2423"/>
          <ac:grpSpMkLst>
            <pc:docMk/>
            <pc:sldMk cId="2363878270" sldId="337"/>
            <ac:grpSpMk id="31" creationId="{F9475C39-D0DC-EE23-6706-7A44F933B16A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5:42:54.001" v="2423"/>
          <ac:grpSpMkLst>
            <pc:docMk/>
            <pc:sldMk cId="2363878270" sldId="337"/>
            <ac:grpSpMk id="34" creationId="{FEDDE411-155B-467D-B9A9-BD4A3048F7F0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5:43:07.173" v="2430"/>
          <ac:grpSpMkLst>
            <pc:docMk/>
            <pc:sldMk cId="2363878270" sldId="337"/>
            <ac:grpSpMk id="41" creationId="{600F44D4-7D8A-1420-1668-E7BD7960307A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5:43:23.746" v="2437"/>
          <ac:grpSpMkLst>
            <pc:docMk/>
            <pc:sldMk cId="2363878270" sldId="337"/>
            <ac:grpSpMk id="44" creationId="{33CFE60A-7C16-F84F-F3E1-E7AA2909BD10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5:43:26.285" v="2440"/>
          <ac:grpSpMkLst>
            <pc:docMk/>
            <pc:sldMk cId="2363878270" sldId="337"/>
            <ac:grpSpMk id="47" creationId="{20DBA945-B03F-029C-238E-EB3FD839E392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5:43:27.531" v="2442"/>
          <ac:grpSpMkLst>
            <pc:docMk/>
            <pc:sldMk cId="2363878270" sldId="337"/>
            <ac:grpSpMk id="50" creationId="{1D47F7AF-B126-D2B3-00AB-1631826264D6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5:43:35.305" v="2450"/>
          <ac:grpSpMkLst>
            <pc:docMk/>
            <pc:sldMk cId="2363878270" sldId="337"/>
            <ac:grpSpMk id="52" creationId="{C2C45C41-3F53-E298-C6D7-FB51BEC1816A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5:43:35.305" v="2450"/>
          <ac:grpSpMkLst>
            <pc:docMk/>
            <pc:sldMk cId="2363878270" sldId="337"/>
            <ac:grpSpMk id="55" creationId="{3A6A5DC2-627F-2BE6-5D80-C02B6B2C9714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5:43:35.305" v="2450"/>
          <ac:grpSpMkLst>
            <pc:docMk/>
            <pc:sldMk cId="2363878270" sldId="337"/>
            <ac:grpSpMk id="60" creationId="{B7BE0F75-05E8-B31F-4A4D-BD9FFCCCF5D3}"/>
          </ac:grpSpMkLst>
        </pc:grpChg>
        <pc:inkChg chg="add mod">
          <ac:chgData name="TAN Mei Yi [Harrisdale Senior High School]" userId="f9f029c9-d743-4d60-9f2c-e74bdec1ab07" providerId="ADAL" clId="{1512DFF6-8A72-4A5E-8B58-DEBC6E2B6302}" dt="2023-05-22T05:42:54.001" v="2423"/>
          <ac:inkMkLst>
            <pc:docMk/>
            <pc:sldMk cId="2363878270" sldId="337"/>
            <ac:inkMk id="26" creationId="{4D201473-B5E1-3580-E4B6-21BA1673D3DD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2:54.001" v="2423"/>
          <ac:inkMkLst>
            <pc:docMk/>
            <pc:sldMk cId="2363878270" sldId="337"/>
            <ac:inkMk id="27" creationId="{C51C8F3F-C5DA-B9FF-3AED-76990EC7408A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2:54.001" v="2423"/>
          <ac:inkMkLst>
            <pc:docMk/>
            <pc:sldMk cId="2363878270" sldId="337"/>
            <ac:inkMk id="29" creationId="{E8141545-6A3F-1FDC-7DD3-710A31582816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2:54.001" v="2423"/>
          <ac:inkMkLst>
            <pc:docMk/>
            <pc:sldMk cId="2363878270" sldId="337"/>
            <ac:inkMk id="30" creationId="{639CC93E-79F2-F297-5930-300C2CE4B4F3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2:54.001" v="2423"/>
          <ac:inkMkLst>
            <pc:docMk/>
            <pc:sldMk cId="2363878270" sldId="337"/>
            <ac:inkMk id="32" creationId="{363C7464-BC95-9514-425F-AEFAD142007E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2:54.001" v="2423"/>
          <ac:inkMkLst>
            <pc:docMk/>
            <pc:sldMk cId="2363878270" sldId="337"/>
            <ac:inkMk id="33" creationId="{C56A4DBC-17C5-029F-F497-847FF75DADE4}"/>
          </ac:inkMkLst>
        </pc:inkChg>
        <pc:inkChg chg="add">
          <ac:chgData name="TAN Mei Yi [Harrisdale Senior High School]" userId="f9f029c9-d743-4d60-9f2c-e74bdec1ab07" providerId="ADAL" clId="{1512DFF6-8A72-4A5E-8B58-DEBC6E2B6302}" dt="2023-05-22T05:43:01.462" v="2424" actId="9405"/>
          <ac:inkMkLst>
            <pc:docMk/>
            <pc:sldMk cId="2363878270" sldId="337"/>
            <ac:inkMk id="35" creationId="{B3C81D7D-3812-BC24-1CBC-F09082CA7A55}"/>
          </ac:inkMkLst>
        </pc:inkChg>
        <pc:inkChg chg="add">
          <ac:chgData name="TAN Mei Yi [Harrisdale Senior High School]" userId="f9f029c9-d743-4d60-9f2c-e74bdec1ab07" providerId="ADAL" clId="{1512DFF6-8A72-4A5E-8B58-DEBC6E2B6302}" dt="2023-05-22T05:43:02.338" v="2425" actId="9405"/>
          <ac:inkMkLst>
            <pc:docMk/>
            <pc:sldMk cId="2363878270" sldId="337"/>
            <ac:inkMk id="36" creationId="{93374F94-3712-56B2-4523-AB0E09EDA524}"/>
          </ac:inkMkLst>
        </pc:inkChg>
        <pc:inkChg chg="add">
          <ac:chgData name="TAN Mei Yi [Harrisdale Senior High School]" userId="f9f029c9-d743-4d60-9f2c-e74bdec1ab07" providerId="ADAL" clId="{1512DFF6-8A72-4A5E-8B58-DEBC6E2B6302}" dt="2023-05-22T05:43:03.315" v="2426" actId="9405"/>
          <ac:inkMkLst>
            <pc:docMk/>
            <pc:sldMk cId="2363878270" sldId="337"/>
            <ac:inkMk id="37" creationId="{0C64A458-24D8-18CD-6635-8D65104ED513}"/>
          </ac:inkMkLst>
        </pc:inkChg>
        <pc:inkChg chg="add">
          <ac:chgData name="TAN Mei Yi [Harrisdale Senior High School]" userId="f9f029c9-d743-4d60-9f2c-e74bdec1ab07" providerId="ADAL" clId="{1512DFF6-8A72-4A5E-8B58-DEBC6E2B6302}" dt="2023-05-22T05:43:04.350" v="2427" actId="9405"/>
          <ac:inkMkLst>
            <pc:docMk/>
            <pc:sldMk cId="2363878270" sldId="337"/>
            <ac:inkMk id="38" creationId="{5F42515A-2AE9-7F55-0197-B3E62E815842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07.173" v="2430"/>
          <ac:inkMkLst>
            <pc:docMk/>
            <pc:sldMk cId="2363878270" sldId="337"/>
            <ac:inkMk id="39" creationId="{56398F29-96C9-D871-FB40-E37AB15AF8EB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07.173" v="2430"/>
          <ac:inkMkLst>
            <pc:docMk/>
            <pc:sldMk cId="2363878270" sldId="337"/>
            <ac:inkMk id="40" creationId="{37E4C155-131E-DFE8-8DC1-CA8F963DC907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42" creationId="{42A82384-265A-E551-8089-9CF1CD2DB926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43" creationId="{B8A9EB8F-59AB-AB27-F551-426DB2EC0EE1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45" creationId="{0DA78125-A0EF-32B9-FDB7-7232D85A5E4B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46" creationId="{3795FC26-AC04-073A-E691-E9DF758A4E79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48" creationId="{C2258F3D-3AA7-2CDC-CED6-B9AE1336C282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49" creationId="{262F7B81-F26D-274D-73BA-40FB3D7B83AD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51" creationId="{C648881E-2CEE-B7D5-988D-7ECABAB7BF55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53" creationId="{91262E23-71DC-6023-FDEE-6BA4387F8013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54" creationId="{BDFF08FE-8D8C-D0AE-841C-C6B4DC183C3D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56" creationId="{D847241A-980D-43DE-3CE5-9BD6CDA079FC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57" creationId="{196959CF-DBE6-2103-2A63-0D8507D6269A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58" creationId="{CE400430-156F-C6BB-7069-DF225B989185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5:43:35.305" v="2450"/>
          <ac:inkMkLst>
            <pc:docMk/>
            <pc:sldMk cId="2363878270" sldId="337"/>
            <ac:inkMk id="59" creationId="{789AA767-DB9C-428A-E0E8-7E88083ED12D}"/>
          </ac:inkMkLst>
        </pc:inkChg>
      </pc:sldChg>
      <pc:sldChg chg="modSp add del mod">
        <pc:chgData name="TAN Mei Yi [Harrisdale Senior High School]" userId="f9f029c9-d743-4d60-9f2c-e74bdec1ab07" providerId="ADAL" clId="{1512DFF6-8A72-4A5E-8B58-DEBC6E2B6302}" dt="2023-05-22T05:53:34.339" v="2497" actId="47"/>
        <pc:sldMkLst>
          <pc:docMk/>
          <pc:sldMk cId="197883731" sldId="338"/>
        </pc:sldMkLst>
        <pc:spChg chg="mod">
          <ac:chgData name="TAN Mei Yi [Harrisdale Senior High School]" userId="f9f029c9-d743-4d60-9f2c-e74bdec1ab07" providerId="ADAL" clId="{1512DFF6-8A72-4A5E-8B58-DEBC6E2B6302}" dt="2023-05-22T01:23:43.637" v="646" actId="14100"/>
          <ac:spMkLst>
            <pc:docMk/>
            <pc:sldMk cId="197883731" sldId="338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5913357" sldId="338"/>
        </pc:sldMkLst>
      </pc:sldChg>
      <pc:sldChg chg="addSp delSp modSp add mod modAnim">
        <pc:chgData name="TAN Mei Yi [Harrisdale Senior High School]" userId="f9f029c9-d743-4d60-9f2c-e74bdec1ab07" providerId="ADAL" clId="{1512DFF6-8A72-4A5E-8B58-DEBC6E2B6302}" dt="2023-06-01T01:16:22.439" v="2763" actId="20577"/>
        <pc:sldMkLst>
          <pc:docMk/>
          <pc:sldMk cId="2249325393" sldId="339"/>
        </pc:sldMkLst>
        <pc:spChg chg="mod">
          <ac:chgData name="TAN Mei Yi [Harrisdale Senior High School]" userId="f9f029c9-d743-4d60-9f2c-e74bdec1ab07" providerId="ADAL" clId="{1512DFF6-8A72-4A5E-8B58-DEBC6E2B6302}" dt="2023-05-22T01:23:58.944" v="651" actId="14100"/>
          <ac:spMkLst>
            <pc:docMk/>
            <pc:sldMk cId="2249325393" sldId="33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53:57.459" v="2498"/>
          <ac:spMkLst>
            <pc:docMk/>
            <pc:sldMk cId="2249325393" sldId="339"/>
            <ac:spMk id="4" creationId="{1057B059-989D-1E40-8195-BEA3ABD7CE1D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53:57.459" v="2498"/>
          <ac:spMkLst>
            <pc:docMk/>
            <pc:sldMk cId="2249325393" sldId="339"/>
            <ac:spMk id="5" creationId="{A0C7ED57-C3DA-1661-6581-61D21F2E8FEF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53:57.459" v="2498"/>
          <ac:spMkLst>
            <pc:docMk/>
            <pc:sldMk cId="2249325393" sldId="339"/>
            <ac:spMk id="6" creationId="{1CB50018-D4EA-4282-E862-356B80F6A552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53:57.459" v="2498"/>
          <ac:spMkLst>
            <pc:docMk/>
            <pc:sldMk cId="2249325393" sldId="339"/>
            <ac:spMk id="7" creationId="{5A18BB66-0A23-42C0-4158-ADC9D167AF3D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53:57.459" v="2498"/>
          <ac:spMkLst>
            <pc:docMk/>
            <pc:sldMk cId="2249325393" sldId="339"/>
            <ac:spMk id="8" creationId="{E12078F6-7A35-D626-5CFF-AFA1EDEB7837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5:54:10.136" v="2509" actId="20577"/>
          <ac:spMkLst>
            <pc:docMk/>
            <pc:sldMk cId="2249325393" sldId="339"/>
            <ac:spMk id="9" creationId="{9B9A7F20-34E3-3E1B-609D-A4C7ACF34DC3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1:47.674" v="2516" actId="20577"/>
          <ac:spMkLst>
            <pc:docMk/>
            <pc:sldMk cId="2249325393" sldId="339"/>
            <ac:spMk id="10" creationId="{50A31CD0-347E-D84D-2617-266C04150D54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2:04.053" v="2517"/>
          <ac:spMkLst>
            <pc:docMk/>
            <pc:sldMk cId="2249325393" sldId="339"/>
            <ac:spMk id="11" creationId="{9A6FFCC0-47CC-154A-D335-49EE0F66E6A8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2:11.668" v="2521" actId="20577"/>
          <ac:spMkLst>
            <pc:docMk/>
            <pc:sldMk cId="2249325393" sldId="339"/>
            <ac:spMk id="12" creationId="{BF0217C5-2DC8-9767-B51A-F3CA6F9C2D4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2:47.369" v="2539" actId="20577"/>
          <ac:spMkLst>
            <pc:docMk/>
            <pc:sldMk cId="2249325393" sldId="339"/>
            <ac:spMk id="13" creationId="{6336AA8A-D08A-4CCE-4667-7C4842D2ADE2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2:35.619" v="2527" actId="20577"/>
          <ac:spMkLst>
            <pc:docMk/>
            <pc:sldMk cId="2249325393" sldId="339"/>
            <ac:spMk id="14" creationId="{B99B11B4-826D-E28B-BD89-D3FAEB249C04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2:55.766" v="2541" actId="1076"/>
          <ac:spMkLst>
            <pc:docMk/>
            <pc:sldMk cId="2249325393" sldId="339"/>
            <ac:spMk id="15" creationId="{439561CD-1949-5ED4-D644-A1F3BE82D77F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3:29.068" v="2562" actId="14100"/>
          <ac:spMkLst>
            <pc:docMk/>
            <pc:sldMk cId="2249325393" sldId="339"/>
            <ac:spMk id="16" creationId="{5EE3E626-4CD1-37A2-3492-672B504F7030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4:02.261" v="2567"/>
          <ac:spMkLst>
            <pc:docMk/>
            <pc:sldMk cId="2249325393" sldId="339"/>
            <ac:spMk id="17" creationId="{88E7030F-56FB-9EDF-2ABD-4BBFCF9406A4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3:45.832" v="2564" actId="20577"/>
          <ac:spMkLst>
            <pc:docMk/>
            <pc:sldMk cId="2249325393" sldId="339"/>
            <ac:spMk id="18" creationId="{63B3CF29-FA2E-6A0F-990B-790178353C77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5:53.560" v="2623" actId="20577"/>
          <ac:spMkLst>
            <pc:docMk/>
            <pc:sldMk cId="2249325393" sldId="339"/>
            <ac:spMk id="19" creationId="{5A52AEB5-2883-B913-7139-F884CD7ADE44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5:49.309" v="2622" actId="20577"/>
          <ac:spMkLst>
            <pc:docMk/>
            <pc:sldMk cId="2249325393" sldId="339"/>
            <ac:spMk id="20" creationId="{A0560B5B-7CCC-2CBE-69F2-12D5C3DFCD63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06:59.604" v="2652" actId="1076"/>
          <ac:spMkLst>
            <pc:docMk/>
            <pc:sldMk cId="2249325393" sldId="339"/>
            <ac:spMk id="21" creationId="{571B81EA-AC57-FA33-3F20-A7E1724317F0}"/>
          </ac:spMkLst>
        </pc:spChg>
        <pc:spChg chg="add mod">
          <ac:chgData name="TAN Mei Yi [Harrisdale Senior High School]" userId="f9f029c9-d743-4d60-9f2c-e74bdec1ab07" providerId="ADAL" clId="{1512DFF6-8A72-4A5E-8B58-DEBC6E2B6302}" dt="2023-06-01T01:16:22.439" v="2763" actId="20577"/>
          <ac:spMkLst>
            <pc:docMk/>
            <pc:sldMk cId="2249325393" sldId="339"/>
            <ac:spMk id="22" creationId="{C6A1BD77-C96F-EF2B-1690-1AD71964A5A7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11:25.239" v="2729" actId="20577"/>
          <ac:spMkLst>
            <pc:docMk/>
            <pc:sldMk cId="2249325393" sldId="339"/>
            <ac:spMk id="55" creationId="{4F598C58-189D-65CC-1917-1BB1C96C8BEA}"/>
          </ac:spMkLst>
        </pc:spChg>
        <pc:grpChg chg="add del mod">
          <ac:chgData name="TAN Mei Yi [Harrisdale Senior High School]" userId="f9f029c9-d743-4d60-9f2c-e74bdec1ab07" providerId="ADAL" clId="{1512DFF6-8A72-4A5E-8B58-DEBC6E2B6302}" dt="2023-05-22T06:07:54.534" v="2702"/>
          <ac:grpSpMkLst>
            <pc:docMk/>
            <pc:sldMk cId="2249325393" sldId="339"/>
            <ac:grpSpMk id="25" creationId="{880BC0B2-A4AB-62E5-79AA-BF340801809A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6:07:44.461" v="2695"/>
          <ac:grpSpMkLst>
            <pc:docMk/>
            <pc:sldMk cId="2249325393" sldId="339"/>
            <ac:grpSpMk id="27" creationId="{A83CEC86-1301-E549-314E-57A9661192BE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6:07:54.534" v="2702"/>
          <ac:grpSpMkLst>
            <pc:docMk/>
            <pc:sldMk cId="2249325393" sldId="339"/>
            <ac:grpSpMk id="31" creationId="{D7740F6B-DEA2-7504-41F4-4D5BB026EA34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6:07:54.534" v="2702"/>
          <ac:grpSpMkLst>
            <pc:docMk/>
            <pc:sldMk cId="2249325393" sldId="339"/>
            <ac:grpSpMk id="35" creationId="{150E9A47-3F97-529D-4485-416BBB32AA56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6:07:57.127" v="2705"/>
          <ac:grpSpMkLst>
            <pc:docMk/>
            <pc:sldMk cId="2249325393" sldId="339"/>
            <ac:grpSpMk id="36" creationId="{4DC8D109-D3FC-FA92-051F-6F0269D31428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6:07:57.127" v="2705"/>
          <ac:grpSpMkLst>
            <pc:docMk/>
            <pc:sldMk cId="2249325393" sldId="339"/>
            <ac:grpSpMk id="39" creationId="{36695522-D688-883D-DCFF-FDEE929A3655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6:08:00.389" v="2708"/>
          <ac:grpSpMkLst>
            <pc:docMk/>
            <pc:sldMk cId="2249325393" sldId="339"/>
            <ac:grpSpMk id="42" creationId="{11C991E0-5F71-7BD5-E647-22FB26089B4F}"/>
          </ac:grpSpMkLst>
        </pc:grpChg>
        <pc:grpChg chg="del mod">
          <ac:chgData name="TAN Mei Yi [Harrisdale Senior High School]" userId="f9f029c9-d743-4d60-9f2c-e74bdec1ab07" providerId="ADAL" clId="{1512DFF6-8A72-4A5E-8B58-DEBC6E2B6302}" dt="2023-05-22T06:09:23.852" v="2719"/>
          <ac:grpSpMkLst>
            <pc:docMk/>
            <pc:sldMk cId="2249325393" sldId="339"/>
            <ac:grpSpMk id="49" creationId="{2E767A1C-8512-3FE3-036F-9476755AB178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6:09:23.852" v="2719"/>
          <ac:grpSpMkLst>
            <pc:docMk/>
            <pc:sldMk cId="2249325393" sldId="339"/>
            <ac:grpSpMk id="52" creationId="{A888BE71-6D78-AD7B-5758-41A591909BE0}"/>
          </ac:grpSpMkLst>
        </pc:grpChg>
        <pc:grpChg chg="mod">
          <ac:chgData name="TAN Mei Yi [Harrisdale Senior High School]" userId="f9f029c9-d743-4d60-9f2c-e74bdec1ab07" providerId="ADAL" clId="{1512DFF6-8A72-4A5E-8B58-DEBC6E2B6302}" dt="2023-05-22T06:09:31.376" v="2721"/>
          <ac:grpSpMkLst>
            <pc:docMk/>
            <pc:sldMk cId="2249325393" sldId="339"/>
            <ac:grpSpMk id="54" creationId="{516516F0-F409-A529-394A-8716DB5BD753}"/>
          </ac:grpSpMkLst>
        </pc:grpChg>
        <pc:inkChg chg="add mod">
          <ac:chgData name="TAN Mei Yi [Harrisdale Senior High School]" userId="f9f029c9-d743-4d60-9f2c-e74bdec1ab07" providerId="ADAL" clId="{1512DFF6-8A72-4A5E-8B58-DEBC6E2B6302}" dt="2023-05-22T06:07:57.127" v="2705"/>
          <ac:inkMkLst>
            <pc:docMk/>
            <pc:sldMk cId="2249325393" sldId="339"/>
            <ac:inkMk id="23" creationId="{0523E561-54F7-740E-CA66-6869581B5007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7:57.127" v="2705"/>
          <ac:inkMkLst>
            <pc:docMk/>
            <pc:sldMk cId="2249325393" sldId="339"/>
            <ac:inkMk id="24" creationId="{EC97B5BA-7A30-D1B9-1669-51332AD4ECFC}"/>
          </ac:inkMkLst>
        </pc:inkChg>
        <pc:inkChg chg="add del mod">
          <ac:chgData name="TAN Mei Yi [Harrisdale Senior High School]" userId="f9f029c9-d743-4d60-9f2c-e74bdec1ab07" providerId="ADAL" clId="{1512DFF6-8A72-4A5E-8B58-DEBC6E2B6302}" dt="2023-05-22T06:07:44.461" v="2695"/>
          <ac:inkMkLst>
            <pc:docMk/>
            <pc:sldMk cId="2249325393" sldId="339"/>
            <ac:inkMk id="26" creationId="{FBC04F76-E82C-4F10-0189-708E0186BE18}"/>
          </ac:inkMkLst>
        </pc:inkChg>
        <pc:inkChg chg="add del">
          <ac:chgData name="TAN Mei Yi [Harrisdale Senior High School]" userId="f9f029c9-d743-4d60-9f2c-e74bdec1ab07" providerId="ADAL" clId="{1512DFF6-8A72-4A5E-8B58-DEBC6E2B6302}" dt="2023-05-22T06:07:43.580" v="2693" actId="9405"/>
          <ac:inkMkLst>
            <pc:docMk/>
            <pc:sldMk cId="2249325393" sldId="339"/>
            <ac:inkMk id="28" creationId="{AA743BB3-0965-A88B-51D2-B5097C36E34D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7:57.127" v="2705"/>
          <ac:inkMkLst>
            <pc:docMk/>
            <pc:sldMk cId="2249325393" sldId="339"/>
            <ac:inkMk id="29" creationId="{F4CF7D82-1D67-B925-2A98-9AB8E919B9A5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7:57.127" v="2705"/>
          <ac:inkMkLst>
            <pc:docMk/>
            <pc:sldMk cId="2249325393" sldId="339"/>
            <ac:inkMk id="30" creationId="{8E57C9D6-83AC-37E3-1D76-3DC01B1DF8F1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7:57.127" v="2705"/>
          <ac:inkMkLst>
            <pc:docMk/>
            <pc:sldMk cId="2249325393" sldId="339"/>
            <ac:inkMk id="32" creationId="{B383FD29-DF16-9F25-F813-371203DF951B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7:57.127" v="2705"/>
          <ac:inkMkLst>
            <pc:docMk/>
            <pc:sldMk cId="2249325393" sldId="339"/>
            <ac:inkMk id="33" creationId="{E3E52D00-34C8-C733-F11A-342A719841B5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7:57.127" v="2705"/>
          <ac:inkMkLst>
            <pc:docMk/>
            <pc:sldMk cId="2249325393" sldId="339"/>
            <ac:inkMk id="34" creationId="{6741E210-DED2-7C1B-A0D4-CE2999C8B9DD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7:57.127" v="2705"/>
          <ac:inkMkLst>
            <pc:docMk/>
            <pc:sldMk cId="2249325393" sldId="339"/>
            <ac:inkMk id="37" creationId="{220A8593-B7D9-9CC8-E8BA-6750EFE193B7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7:57.127" v="2705"/>
          <ac:inkMkLst>
            <pc:docMk/>
            <pc:sldMk cId="2249325393" sldId="339"/>
            <ac:inkMk id="38" creationId="{7BBA3EF5-7288-24B4-3F9B-84D3653272A4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8:00.389" v="2708"/>
          <ac:inkMkLst>
            <pc:docMk/>
            <pc:sldMk cId="2249325393" sldId="339"/>
            <ac:inkMk id="40" creationId="{E0A18891-E379-C20B-8C1A-126C21B3E50C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8:00.389" v="2708"/>
          <ac:inkMkLst>
            <pc:docMk/>
            <pc:sldMk cId="2249325393" sldId="339"/>
            <ac:inkMk id="41" creationId="{6EFC1911-F6A3-20C1-336C-D473A2547F3C}"/>
          </ac:inkMkLst>
        </pc:inkChg>
        <pc:inkChg chg="add">
          <ac:chgData name="TAN Mei Yi [Harrisdale Senior High School]" userId="f9f029c9-d743-4d60-9f2c-e74bdec1ab07" providerId="ADAL" clId="{1512DFF6-8A72-4A5E-8B58-DEBC6E2B6302}" dt="2023-05-22T06:08:39.993" v="2710" actId="9405"/>
          <ac:inkMkLst>
            <pc:docMk/>
            <pc:sldMk cId="2249325393" sldId="339"/>
            <ac:inkMk id="43" creationId="{A0E68494-A310-DF1D-0050-C79817C8126E}"/>
          </ac:inkMkLst>
        </pc:inkChg>
        <pc:inkChg chg="add">
          <ac:chgData name="TAN Mei Yi [Harrisdale Senior High School]" userId="f9f029c9-d743-4d60-9f2c-e74bdec1ab07" providerId="ADAL" clId="{1512DFF6-8A72-4A5E-8B58-DEBC6E2B6302}" dt="2023-05-22T06:08:44.804" v="2711" actId="9405"/>
          <ac:inkMkLst>
            <pc:docMk/>
            <pc:sldMk cId="2249325393" sldId="339"/>
            <ac:inkMk id="44" creationId="{023D8A58-D48D-91DB-1C95-E640768C80F6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9:23.852" v="2719"/>
          <ac:inkMkLst>
            <pc:docMk/>
            <pc:sldMk cId="2249325393" sldId="339"/>
            <ac:inkMk id="45" creationId="{3175F998-1ECD-5B57-5EBC-C6E7A42377F4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9:31.376" v="2721"/>
          <ac:inkMkLst>
            <pc:docMk/>
            <pc:sldMk cId="2249325393" sldId="339"/>
            <ac:inkMk id="46" creationId="{C7F017BB-FD47-6655-DD2D-A472C72B9B0D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9:31.376" v="2721"/>
          <ac:inkMkLst>
            <pc:docMk/>
            <pc:sldMk cId="2249325393" sldId="339"/>
            <ac:inkMk id="47" creationId="{172EC7D3-8427-EC03-0B0C-5F9905D5EC5F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9:31.376" v="2721"/>
          <ac:inkMkLst>
            <pc:docMk/>
            <pc:sldMk cId="2249325393" sldId="339"/>
            <ac:inkMk id="48" creationId="{89468487-E39E-F235-A494-A087E501EC63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9:31.376" v="2721"/>
          <ac:inkMkLst>
            <pc:docMk/>
            <pc:sldMk cId="2249325393" sldId="339"/>
            <ac:inkMk id="50" creationId="{513993D5-7684-A44A-4ECE-03D7612A65B5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9:23.852" v="2719"/>
          <ac:inkMkLst>
            <pc:docMk/>
            <pc:sldMk cId="2249325393" sldId="339"/>
            <ac:inkMk id="51" creationId="{87D4CD5F-E02A-5688-2CF8-941EC134A677}"/>
          </ac:inkMkLst>
        </pc:inkChg>
        <pc:inkChg chg="add mod">
          <ac:chgData name="TAN Mei Yi [Harrisdale Senior High School]" userId="f9f029c9-d743-4d60-9f2c-e74bdec1ab07" providerId="ADAL" clId="{1512DFF6-8A72-4A5E-8B58-DEBC6E2B6302}" dt="2023-05-22T06:09:31.376" v="2721"/>
          <ac:inkMkLst>
            <pc:docMk/>
            <pc:sldMk cId="2249325393" sldId="339"/>
            <ac:inkMk id="53" creationId="{5AF6D3F4-5589-2DA2-A0A2-23C1FB25D763}"/>
          </ac:inkMkLst>
        </pc:ink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77017010" sldId="339"/>
        </pc:sldMkLst>
      </pc:sldChg>
      <pc:sldChg chg="addSp delSp modSp add mod ord delAnim modAnim">
        <pc:chgData name="TAN Mei Yi [Harrisdale Senior High School]" userId="f9f029c9-d743-4d60-9f2c-e74bdec1ab07" providerId="ADAL" clId="{1512DFF6-8A72-4A5E-8B58-DEBC6E2B6302}" dt="2023-06-01T01:38:24.024" v="2835" actId="478"/>
        <pc:sldMkLst>
          <pc:docMk/>
          <pc:sldMk cId="1195547047" sldId="340"/>
        </pc:sldMkLst>
        <pc:spChg chg="mod">
          <ac:chgData name="TAN Mei Yi [Harrisdale Senior High School]" userId="f9f029c9-d743-4d60-9f2c-e74bdec1ab07" providerId="ADAL" clId="{1512DFF6-8A72-4A5E-8B58-DEBC6E2B6302}" dt="2023-05-22T01:31:48.896" v="824" actId="27636"/>
          <ac:spMkLst>
            <pc:docMk/>
            <pc:sldMk cId="1195547047" sldId="34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0:06.668" v="1464" actId="1076"/>
          <ac:spMkLst>
            <pc:docMk/>
            <pc:sldMk cId="1195547047" sldId="340"/>
            <ac:spMk id="4" creationId="{03508B9C-D085-7C69-B96C-35FD81AC1622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1:58.577" v="1535" actId="1076"/>
          <ac:spMkLst>
            <pc:docMk/>
            <pc:sldMk cId="1195547047" sldId="340"/>
            <ac:spMk id="5" creationId="{6B5B5650-7B66-98E2-4214-59953DE44E90}"/>
          </ac:spMkLst>
        </pc:spChg>
        <pc:spChg chg="add del mod">
          <ac:chgData name="TAN Mei Yi [Harrisdale Senior High School]" userId="f9f029c9-d743-4d60-9f2c-e74bdec1ab07" providerId="ADAL" clId="{1512DFF6-8A72-4A5E-8B58-DEBC6E2B6302}" dt="2023-06-01T01:38:24.024" v="2835" actId="478"/>
          <ac:spMkLst>
            <pc:docMk/>
            <pc:sldMk cId="1195547047" sldId="340"/>
            <ac:spMk id="6" creationId="{0C968AFA-9761-A450-FFDF-93A0D64F1F68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2:17.435" v="1551" actId="1076"/>
          <ac:spMkLst>
            <pc:docMk/>
            <pc:sldMk cId="1195547047" sldId="340"/>
            <ac:spMk id="7" creationId="{42C84B04-AE43-78A6-7661-09230DD3D304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2:45.206" v="1574" actId="1076"/>
          <ac:spMkLst>
            <pc:docMk/>
            <pc:sldMk cId="1195547047" sldId="340"/>
            <ac:spMk id="8" creationId="{9EE0C8F0-F063-3247-A696-2C47A474160E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53:57.693" v="1702" actId="1076"/>
          <ac:spMkLst>
            <pc:docMk/>
            <pc:sldMk cId="1195547047" sldId="340"/>
            <ac:spMk id="9" creationId="{53D0F0B6-AB72-AB5E-7AE5-9599FA864C7A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27973668" sldId="340"/>
        </pc:sldMkLst>
      </pc:sldChg>
      <pc:sldChg chg="addSp delSp modSp add mod ord delAnim modAnim">
        <pc:chgData name="TAN Mei Yi [Harrisdale Senior High School]" userId="f9f029c9-d743-4d60-9f2c-e74bdec1ab07" providerId="ADAL" clId="{1512DFF6-8A72-4A5E-8B58-DEBC6E2B6302}" dt="2023-06-01T01:36:52.382" v="2834" actId="1076"/>
        <pc:sldMkLst>
          <pc:docMk/>
          <pc:sldMk cId="2636643385" sldId="341"/>
        </pc:sldMkLst>
        <pc:spChg chg="mod">
          <ac:chgData name="TAN Mei Yi [Harrisdale Senior High School]" userId="f9f029c9-d743-4d60-9f2c-e74bdec1ab07" providerId="ADAL" clId="{1512DFF6-8A72-4A5E-8B58-DEBC6E2B6302}" dt="2023-05-22T01:32:21.100" v="884" actId="20577"/>
          <ac:spMkLst>
            <pc:docMk/>
            <pc:sldMk cId="2636643385" sldId="341"/>
            <ac:spMk id="2" creationId="{E8ACBE1B-0B04-31CA-7912-A748B9633D93}"/>
          </ac:spMkLst>
        </pc:spChg>
        <pc:spChg chg="del">
          <ac:chgData name="TAN Mei Yi [Harrisdale Senior High School]" userId="f9f029c9-d743-4d60-9f2c-e74bdec1ab07" providerId="ADAL" clId="{1512DFF6-8A72-4A5E-8B58-DEBC6E2B6302}" dt="2023-05-22T01:35:29.108" v="1096" actId="478"/>
          <ac:spMkLst>
            <pc:docMk/>
            <pc:sldMk cId="2636643385" sldId="341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1512DFF6-8A72-4A5E-8B58-DEBC6E2B6302}" dt="2023-06-01T01:36:28.845" v="2813" actId="20577"/>
          <ac:spMkLst>
            <pc:docMk/>
            <pc:sldMk cId="2636643385" sldId="341"/>
            <ac:spMk id="3" creationId="{9A342750-997F-D288-D3DC-13BA46B9D65F}"/>
          </ac:spMkLst>
        </pc:spChg>
        <pc:spChg chg="mod">
          <ac:chgData name="TAN Mei Yi [Harrisdale Senior High School]" userId="f9f029c9-d743-4d60-9f2c-e74bdec1ab07" providerId="ADAL" clId="{1512DFF6-8A72-4A5E-8B58-DEBC6E2B6302}" dt="2023-05-22T01:37:13.382" v="1197" actId="1076"/>
          <ac:spMkLst>
            <pc:docMk/>
            <pc:sldMk cId="2636643385" sldId="341"/>
            <ac:spMk id="4" creationId="{03508B9C-D085-7C69-B96C-35FD81AC1622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6:14:22.019" v="2747" actId="20577"/>
          <ac:spMkLst>
            <pc:docMk/>
            <pc:sldMk cId="2636643385" sldId="341"/>
            <ac:spMk id="5" creationId="{E7FE3199-9DB6-05B5-0D9D-6E8153FCC4BA}"/>
          </ac:spMkLst>
        </pc:spChg>
        <pc:spChg chg="add del mod">
          <ac:chgData name="TAN Mei Yi [Harrisdale Senior High School]" userId="f9f029c9-d743-4d60-9f2c-e74bdec1ab07" providerId="ADAL" clId="{1512DFF6-8A72-4A5E-8B58-DEBC6E2B6302}" dt="2023-06-01T01:36:37.567" v="2814" actId="478"/>
          <ac:spMkLst>
            <pc:docMk/>
            <pc:sldMk cId="2636643385" sldId="341"/>
            <ac:spMk id="6" creationId="{983D7AA0-6055-7A34-8984-B1076827D593}"/>
          </ac:spMkLst>
        </pc:spChg>
        <pc:spChg chg="add mod">
          <ac:chgData name="TAN Mei Yi [Harrisdale Senior High School]" userId="f9f029c9-d743-4d60-9f2c-e74bdec1ab07" providerId="ADAL" clId="{1512DFF6-8A72-4A5E-8B58-DEBC6E2B6302}" dt="2023-06-01T01:36:52.382" v="2834" actId="1076"/>
          <ac:spMkLst>
            <pc:docMk/>
            <pc:sldMk cId="2636643385" sldId="341"/>
            <ac:spMk id="7" creationId="{27CFF2BC-F750-557B-2CA1-5806A0ECEE13}"/>
          </ac:spMkLst>
        </pc:spChg>
        <pc:spChg chg="add del mod">
          <ac:chgData name="TAN Mei Yi [Harrisdale Senior High School]" userId="f9f029c9-d743-4d60-9f2c-e74bdec1ab07" providerId="ADAL" clId="{1512DFF6-8A72-4A5E-8B58-DEBC6E2B6302}" dt="2023-05-22T01:35:31.177" v="1097" actId="478"/>
          <ac:spMkLst>
            <pc:docMk/>
            <pc:sldMk cId="2636643385" sldId="341"/>
            <ac:spMk id="7" creationId="{EF67ED5D-5539-B338-8D1B-3524AA49C864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1:37:19.902" v="1199" actId="1076"/>
          <ac:spMkLst>
            <pc:docMk/>
            <pc:sldMk cId="2636643385" sldId="341"/>
            <ac:spMk id="8" creationId="{962FD08D-097F-649C-870A-825D80513413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49:28.520" v="1420" actId="1076"/>
          <ac:spMkLst>
            <pc:docMk/>
            <pc:sldMk cId="2636643385" sldId="341"/>
            <ac:spMk id="9" creationId="{7E277BB2-CACE-78AB-063C-FB88AEB726BA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49:35.050" v="1421" actId="1076"/>
          <ac:spMkLst>
            <pc:docMk/>
            <pc:sldMk cId="2636643385" sldId="341"/>
            <ac:spMk id="10" creationId="{A84DCABE-A15A-0014-067F-02D5BDFA72F0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49:35.050" v="1421" actId="1076"/>
          <ac:spMkLst>
            <pc:docMk/>
            <pc:sldMk cId="2636643385" sldId="341"/>
            <ac:spMk id="11" creationId="{5601982C-CFCB-3F39-91F9-09D35C6E05F5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3:49:23.568" v="1419" actId="20577"/>
          <ac:spMkLst>
            <pc:docMk/>
            <pc:sldMk cId="2636643385" sldId="341"/>
            <ac:spMk id="12" creationId="{2066F85C-9392-5D70-F1A1-9439413E5BE1}"/>
          </ac:spMkLst>
        </pc:spChg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33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12176 0 0,'0'0'561'0'0,"-1"1"-17"0"0,-10 15-324 0 0,9-14-207 0 0,0 1 0 0 0,1 0 0 0 0,-1-1 1 0 0,0 1-1 0 0,0-1 0 0 0,0 0 0 0 0,0 1 0 0 0,-1-1 1 0 0,-2 2-1 0 0,1-2 247 0 0,1 1 0 0 0,-1 0 0 0 0,1 0 1 0 0,0 0-1 0 0,0 0 0 0 0,0 1 0 0 0,0-1 0 0 0,1 1 1 0 0,-1 0-1 0 0,1 0 0 0 0,0 0 0 0 0,-3 8 0 0 0,3-8-73 0 0,-15 28 837 0 0,-2-2 0 0 0,-39 50 0 0 0,-7 11-31 0 0,36-47-819 0 0,-26 46-76 0 0,30-49-240 0 0,17-29 0 0 0,0 1 0 0 0,1 0 0 0 0,-8 19 0 0 0,-3 16-1516 0 0,12-31 694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48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7832 0 0,'-5'75'808'0'0,"5"-41"3700"0"0,-1-19-1175 0 0,-5 27 0 0 0,3-26-2702 0 0,-2 30-1 0 0,4-29-471 0 0,-5 31-1 0 0,3-32-82 0 0,-1 32 1 0 0,3-25-31 0 0,-8 41 0 0 0,5-42-45 0 0,-2 39 0 0 0,1-7-1 0 0,1-5 54 0 0,-1 119-2464 0 0,6-133 428 0 0,3-14 897 0 0</inkml:trace>
  <inkml:trace contextRef="#ctx0" brushRef="#br0" timeOffset="1">30 1611 8264 0 0,'0'6'36'0'0,"0"2"105"0"0,0-1 0 0 0,-1 0 0 0 0,1 0 0 0 0,-1 0-1 0 0,-3 9 1 0 0,2-5 699 0 0,-1 1 0 0 0,1-1 1 0 0,1 1-1 0 0,0-1 0 0 0,1 1 0 0 0,0-1 0 0 0,3 21 1 0 0,0 16 1371 0 0,-8 44 676 0 0,5-84-2694 0 0,-1 1 0 0 0,2-1 1 0 0,1 15-1 0 0,-1-15-132 0 0,0 0 0 0 0,-1 0 0 0 0,0 0 0 0 0,0 8 0 0 0,-2-5 10 0 0,1-8-64 0 0,1 1 0 0 0,-1-1-1 0 0,1 1 1 0 0,0-1-1 0 0,0 1 1 0 0,0-1 0 0 0,0 1-1 0 0,1-1 1 0 0,0 0-1 0 0,1 7 1 0 0,2 4-109 0 0,0 0 0 0 0,-2 0 0 0 0,2 23 0 0 0,-2-19-60 0 0,6 29 1 0 0,-3-29-1398 0 0,4 37 0 0 0,-9-35-140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49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6912 0 0,'-2'13'284'0'0,"2"-11"-222"0"0,0 1-1 0 0,0-1 1 0 0,-1 1-1 0 0,1-1 1 0 0,-1 1-1 0 0,-2 4 0 0 0,0-3 275 0 0,2-3 92 0 0,1 0-1 0 0,0 0 0 0 0,0 1 1 0 0,-1-1-1 0 0,1 0 0 0 0,0 0 1 0 0,0 0-1 0 0,0 1 0 0 0,0-1 1 0 0,0 0-1 0 0,1 2 1 0 0,-1-1 565 0 0,-1 8 742 0 0,0 0 0 0 0,0 1 0 0 0,-4 11 0 0 0,0 6-860 0 0,-5 59-24 0 0,9 34-727 0 0,2-64-111 0 0,8 72-554 0 0,-9-113 174 0 0,7 29-1 0 0,-2-13-1377 0 0,-3 0-4187 0 0,-2-14-82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49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0 6912 0 0,'0'2'314'0'0,"-9"64"505"0"0,8-53 3172 0 0,-4 21 1 0 0,3-21-1929 0 0,-1 23 0 0 0,-5 128-151 0 0,7-138-2368 0 0,0 0 1 0 0,2 0-1 0 0,7 42 0 0 0,-10-42-3438 0 0,5-18-2247 0 0</inkml:trace>
  <inkml:trace contextRef="#ctx0" brushRef="#br0" timeOffset="1">1 1355 1840 0 0,'22'-19'12598'0'0,"-16"14"-10426"0"0,21-14 4263 0 0,-25 18-6317 0 0,0 0 1 0 0,-1 1 0 0 0,1-1-1 0 0,-1 0 1 0 0,1 1 0 0 0,0 0-1 0 0,-1-1 1 0 0,1 1 0 0 0,0 0 0 0 0,3-1-1 0 0,-3 2-34 0 0,0 0 0 0 0,1 0 1 0 0,-1 0-1 0 0,0 0 0 0 0,1 0 0 0 0,-1 0 0 0 0,3 3 0 0 0,3 1 7 0 0,0 0 36 0 0,0 0 0 0 0,11 10 0 0 0,-16-12-119 0 0,0 0 0 0 0,-1 0 0 0 0,0 0 0 0 0,1 0 0 0 0,-1 0 0 0 0,-1 1 0 0 0,1-1 0 0 0,0 0 0 0 0,2 8 0 0 0,1 6 14 0 0,-1 1-1 0 0,0 0 0 0 0,-1 1 1 0 0,-1-1-1 0 0,-1 24 0 0 0,0-31-87 0 0,-2 0 0 0 0,1 0-1 0 0,-2 0 1 0 0,1 0 0 0 0,-1-1-1 0 0,-1 1 1 0 0,0 0 0 0 0,-1-1 0 0 0,0 0-1 0 0,-7 13 1 0 0,3-6-1018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50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2760 0 0,'0'0'19197'0'0,"-1"1"-18381"0"0,-3 9-396 0 0,2-5-313 0 0,0 0 1 0 0,0 0-1 0 0,0 0 1 0 0,-1 9-1 0 0,-4 26-52 0 0,2-17-36 0 0,-2 25 0 0 0,3-10-19 0 0,0 23 0 0 0,2-16 0 0 0,0-29 0 0 0,2 0 0 0 0,0 0 0 0 0,3 20 0 0 0,-2-23-6 0 0,-1-10 1 0 0,0 0 1 0 0,0 0 0 0 0,0 0-1 0 0,1 0 1 0 0,-1-1 0 0 0,1 1-1 0 0,2 5 1 0 0,-3-7 3 0 0,1 1 0 0 0,0-1 0 0 0,0 0-1 0 0,0 1 1 0 0,0-1 0 0 0,1 0 0 0 0,-1 0 0 0 0,0 0 0 0 0,0 0 0 0 0,1 0-1 0 0,-1 0 1 0 0,1 0 0 0 0,-1 0 0 0 0,1-1 0 0 0,-1 1 0 0 0,1 0 0 0 0,-1-1 0 0 0,1 1-1 0 0,2-1 1 0 0,-2 1-2 0 0,0-1 0 0 0,-1 0 0 0 0,1 0 0 0 0,0 0 1 0 0,0 0-1 0 0,0-1 0 0 0,0 1 0 0 0,0 0 0 0 0,-1-1 0 0 0,1 1 0 0 0,0-1 0 0 0,0 0 0 0 0,-1 1 0 0 0,1-1 0 0 0,0 0 0 0 0,-1 0 0 0 0,1 0 0 0 0,2-2 0 0 0,2-2-43 0 0,-1-1 0 0 0,1 1 0 0 0,4-7 0 0 0,-9 11 28 0 0,7-9-815 0 0,0 0 0 0 0,-1-1 0 0 0,12-23 0 0 0,-13 17-769 0 0</inkml:trace>
  <inkml:trace contextRef="#ctx0" brushRef="#br0" timeOffset="1">190 299 14544 0 0,'12'-8'662'0'0,"-12"8"-630"0"0,0 0-1 0 0,0 0 1 0 0,1 0-1 0 0,-1-1 1 0 0,0 1-1 0 0,0 0 1 0 0,1-1-1 0 0,-1 1 1 0 0,0 0 0 0 0,0 0-1 0 0,0-1 1 0 0,0 1-1 0 0,1 0 1 0 0,-1-1-1 0 0,0 1 1 0 0,0 0-1 0 0,0-1 1 0 0,0 1-1 0 0,0-1 1 0 0,0 1-1 0 0,0 0 1 0 0,0-1-1 0 0,0 1 1 0 0,0 0 0 0 0,0-1-1 0 0,0-1 36 0 0,10-23 2721 0 0,25-46 1 0 0,-32 64-2342 0 0,12-14 723 0 0,-11 17-945 0 0,-1 0 1 0 0,0 0 0 0 0,-1 0 0 0 0,4-7-1 0 0,-3 6-195 0 0,-1 0-1 0 0,1 0 1 0 0,0 0-1 0 0,1 0 1 0 0,-1 1-1 0 0,1-1 1 0 0,8-7-1 0 0,-11 12-127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50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1 516 10136 0 0,'0'0'1318'0'0,"6"-5"1973"0"0,9-9 2006 0 0,2-9-1989 0 0,-1 9-1932 0 0,-7 5-1068 0 0,-7 7-291 0 0,0-1 0 0 0,0 1-1 0 0,-1 0 1 0 0,1 0 0 0 0,0-1 0 0 0,1-4-1 0 0,4-6-152 0 0,-1 0 1 0 0,14-18-1 0 0,7-12-627 0 0,26-77-3484 0 0,-48 109 3600 0 0,1-1 1 0 0,0 1-1 0 0,1 1 0 0 0,0-1 0 0 0,9-9 1 0 0,9-14-1191 0 0,-11 13 100 0 0,24-26 1 0 0,-16 25 8923 0 0,-28 27-4839 0 0,-3 4-1438 0 0,7-7-759 0 0,0 0 1 0 0,0 0-1 0 0,0 0 1 0 0,1 0-1 0 0,-1 1 1 0 0,0-1-1 0 0,1 0 1 0 0,0 1-1 0 0,-1-1 1 0 0,1 1-1 0 0,0 0 1 0 0,0 3-1 0 0,-8 14 456 0 0,8-18-584 0 0,-1 0 1 0 0,1 0 0 0 0,0 0-1 0 0,0 0 1 0 0,0 1-1 0 0,1-1 1 0 0,-1 0 0 0 0,0 1-1 0 0,1-1 1 0 0,0 1-1 0 0,-1-1 1 0 0,1 1 0 0 0,1 4-1 0 0,0 4-32 0 0,2-1 0 0 0,0 1-1 0 0,0 0 1 0 0,1-1 0 0 0,0 0-1 0 0,1 0 1 0 0,0 0 0 0 0,0 0-1 0 0,1-1 1 0 0,1 0 0 0 0,9 12-1 0 0,-13-18-14 0 0,0-1 0 0 0,0 0-1 0 0,0 0 1 0 0,0 0-1 0 0,0 0 1 0 0,0 0 0 0 0,7 2-1 0 0,-6-3 26 0 0,-1 1-1 0 0,1-1 1 0 0,-1 1-1 0 0,1 0 1 0 0,5 5-1 0 0,-6-5 38 0 0,0 0 0 0 0,0 0-1 0 0,0-1 1 0 0,0 1 0 0 0,0-1 0 0 0,0 0-1 0 0,0 0 1 0 0,0 0 0 0 0,1-1-1 0 0,-1 1 1 0 0,0-1 0 0 0,1 1 0 0 0,4-1-1 0 0,-6 0-26 0 0,0 0-1 0 0,0 0 1 0 0,0 0-1 0 0,0-1 1 0 0,0 1-1 0 0,0 0 1 0 0,0-1 0 0 0,0 1-1 0 0,0-1 1 0 0,0 0-1 0 0,0 0 1 0 0,0 0-1 0 0,0 0 1 0 0,0 0-1 0 0,-1 0 1 0 0,1 0-1 0 0,0 0 1 0 0,1-2-1 0 0,1-1-2 0 0,0 0 17 0 0,0 0 0 0 0,-1 1 0 0 0,0-1 0 0 0,0-1-1 0 0,0 1 1 0 0,0 0 0 0 0,-1-1 0 0 0,4-6 0 0 0,3-7 63 0 0,-4 7 73 0 0,0 1 1 0 0,0-1-1 0 0,2-14 0 0 0,7-12 514 0 0,-13 34-625 0 0,0-1 0 0 0,0 1 0 0 0,0-1 0 0 0,0 1 0 0 0,0-1 0 0 0,-1 1 0 0 0,0-1 0 0 0,1 1-1 0 0,-1-1 1 0 0,0 0 0 0 0,-1 1 0 0 0,1-1 0 0 0,-1 1 0 0 0,0-1 0 0 0,1 1 0 0 0,-1-1 0 0 0,-1 1 0 0 0,1 0 0 0 0,-1-1 0 0 0,1 1 0 0 0,-1 0-1 0 0,0 0 1 0 0,0 0 0 0 0,0 0 0 0 0,0 0 0 0 0,-1 1 0 0 0,1-1 0 0 0,-1 1 0 0 0,0 0 0 0 0,1-1 0 0 0,-1 1 0 0 0,0 0 0 0 0,-6-2-1 0 0,5 1-51 0 0,-2 1-1 0 0,1 0 0 0 0,0 0 1 0 0,0 1-1 0 0,0 0 0 0 0,-1 0 1 0 0,1 0-1 0 0,-1 0 0 0 0,1 1 1 0 0,-1 0-1 0 0,1 0 0 0 0,-1 0 0 0 0,1 1 1 0 0,0 0-1 0 0,-1 0 0 0 0,1 0 1 0 0,-10 4-1 0 0,9-2-1591 0 0,0 0 0 0 0,-1 1 0 0 0,2-1 0 0 0,-12 10 0 0 0,-2 0-6852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58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11456 0 0,'0'9'10823'0'0,"0"-8"-10817"0"0,-1 0-1 0 0,1 0 0 0 0,0 0 1 0 0,0 0-1 0 0,0 0 0 0 0,0 0 1 0 0,1 0-1 0 0,-1 0 0 0 0,0 0 1 0 0,0 0-1 0 0,1 1 0 0 0,0 0-5 0 0,12 10 0 0 0,-13-12 1 0 0,10 8-26 0 0,0-1 1 0 0,12 7 0 0 0,16-1-582 0 0,-36-12 948 0 0,-1-1-207 0 0,11 6-368 0 0,-11-5 51 0 0,3 12 416 0 0,-3-12-106 0 0,1 2-177 0 0,-1-1 33 0 0,11-2-73 0 0,-11 0 89 0 0,1 0 0 0 0,0 0 0 0 0,0 0 0 0 0,-1 0 0 0 0,1 0 0 0 0,0 0 0 0 0,-1-1 0 0 0,1 1 0 0 0,2-2 0 0 0,-2 1 0 0 0,-1 0 0 0 0,1-1 0 0 0,-1 1 0 0 0,0-1 0 0 0,0 1 0 0 0,0-1 0 0 0,0 0 0 0 0,1-2 0 0 0,1 0 0 0 0,6-11-64 0 0,11-25 0 0 0,-16 31-653 0 0,0 1 0 0 0,1-1-1 0 0,11-14 1 0 0,-6 14-6149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03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5677 2304 0 0,'0'0'101'0'0,"2"0"123"0"0,3 1 545 0 0,-5-1-594 0 0,1 0 0 0 0,-1 0 0 0 0,1 0 0 0 0,-1 1 0 0 0,1-1 0 0 0,-1 0 0 0 0,1 0 0 0 0,-1 0 0 0 0,1 0 0 0 0,-1 0 0 0 0,1 0 0 0 0,-1 0 0 0 0,1 0 0 0 0,-1 0 0 0 0,1 0 0 0 0,-1 0 0 0 0,0 0 0 0 0,1-1 0 0 0,-1 1 0 0 0,1 0 0 0 0,-1 0 0 0 0,1 0 0 0 0,-1-1 0 0 0,1 1 0 0 0,-1 0 0 0 0,0 0 0 0 0,1-1 1 0 0,-1 1-1 0 0,0 0 0 0 0,1-1 0 0 0,-1 1 0 0 0,0-1 0 0 0,1 1 0 0 0,-1 0 0 0 0,0-1 0 0 0,0 1 0 0 0,1-1 0 0 0,-1 0 0 0 0,0 0 609 0 0,0 0-618 0 0,0-2-144 0 0,0 2-82 0 0,1-1-31 0 0,2-4 114 0 0,-2 4 25 0 0,-1 0-24 0 0,0 1 492 0 0,2-2-422 0 0,1-3-24 0 0,-4 5-9 0 0,0 0 0 0 0,1-1 1 0 0,-1 1-1 0 0,1 0 0 0 0,-1 0 0 0 0,1 0 1 0 0,-1 0-1 0 0,1 0 0 0 0,0-1 1 0 0,-1 1-1 0 0,1 0 0 0 0,0 0 0 0 0,0 0 1 0 0,0-1-1 0 0,0 1 0 0 0,0 0 1 0 0,0 0-1 0 0,0-1 0 0 0,0 1 1 0 0,1-2-1 0 0,0 0 0 0 0,-1 1 1 0 0,0-1 0 0 0,0 0-1 0 0,0 1 1 0 0,0-1-1 0 0,0 1 1 0 0,-2-6 0 0 0,2 7-33 0 0,0 0 0 0 0,0 0 0 0 0,0 0 0 0 0,-1 0 0 0 0,1 0-1 0 0,0 0 1 0 0,0 0 0 0 0,0 0 0 0 0,0 0 0 0 0,1 0 0 0 0,-1-2 0 0 0,1-6 80 0 0,-1 8-13 0 0,1 0-81 0 0,-1 1 1 0 0,1-1-1 0 0,-1 0 1 0 0,1 0-1 0 0,-1 1 1 0 0,1-1 0 0 0,-1 0-1 0 0,0 0 1 0 0,0 0-1 0 0,1 0 1 0 0,-1 1 0 0 0,0-1-1 0 0,0 0 1 0 0,0 0-1 0 0,0 0 1 0 0,0 0-1 0 0,0 0 1 0 0,0-1 0 0 0,-10-15 265 0 0,10 15-260 0 0,0 0 1 0 0,0 0 0 0 0,-1 0-1 0 0,1 0 1 0 0,-1 0-1 0 0,1 0 1 0 0,-1 0-1 0 0,0 0 1 0 0,1 0-1 0 0,-1 1 1 0 0,-2-4 0 0 0,3 4-6 0 0,-1 0 0 0 0,1 0 0 0 0,0 0 0 0 0,-1 0 0 0 0,1 1 0 0 0,0-1 0 0 0,0 0 0 0 0,0 0 0 0 0,0 0 0 0 0,0 0 0 0 0,0 0 1 0 0,0 0-1 0 0,0 0 0 0 0,0 0 0 0 0,0 0 0 0 0,0 0 0 0 0,1 1 0 0 0,-1-1 0 0 0,0 0 0 0 0,1 0 0 0 0,-1 0 0 0 0,1-1 0 0 0,2-9 180 0 0,-1-4 11 0 0,-2 11-158 0 0,1 1 1 0 0,-1 0 0 0 0,0-1-1 0 0,1 1 1 0 0,-2 0-1 0 0,1-1 1 0 0,0 1-1 0 0,-1 0 1 0 0,-1-6 0 0 0,-3-12 150 0 0,5 19-178 0 0,0 0-1 0 0,0-1 0 0 0,-1 1 1 0 0,1 0-1 0 0,-1 0 1 0 0,0-1-1 0 0,1 1 0 0 0,-2-2 1 0 0,0 0 27 0 0,0 0-1 0 0,1-1 1 0 0,-1 1 0 0 0,1 0-1 0 0,-1-9 1 0 0,-2-5 31 0 0,2-14 6 0 0,2 31-83 0 0,0 0 0 0 0,-1-1 0 0 0,1 1 0 0 0,0-1 0 0 0,0 1 0 0 0,0 0 0 0 0,0-1 0 0 0,0 1 0 0 0,1-1 0 0 0,-1 1 0 0 0,0-1 0 0 0,0 1 0 0 0,1 0 0 0 0,-1-1 0 0 0,1 1 0 0 0,0 0 0 0 0,-1-1 0 0 0,1 1 0 0 0,1-2 0 0 0,-1 1-3 0 0,0 0 0 0 0,-1 1 0 0 0,0-1 0 0 0,1 0 0 0 0,-1 0 0 0 0,0 1 0 0 0,0-1 0 0 0,0 0 0 0 0,0 0 0 0 0,0-2 0 0 0,0 2 1 0 0,0 0 0 0 0,-1 0 1 0 0,2 0-1 0 0,-1-1 1 0 0,0 1-1 0 0,0 0 1 0 0,2-3-1 0 0,-2 1 5 0 0,1 1 0 0 0,0 0 0 0 0,-1-1 0 0 0,0 1 0 0 0,0-1 0 0 0,0 1 0 0 0,0-1-1 0 0,-1-6 1 0 0,-1-10-6 0 0,2 16 10 0 0,0-1 0 0 0,0 0-1 0 0,-1 1 1 0 0,0-1 0 0 0,0 0-1 0 0,0 1 1 0 0,-2-6 0 0 0,2 4 13 0 0,0 0-1 0 0,0 0 1 0 0,0 0 0 0 0,1 0 0 0 0,0-1-1 0 0,1-6 1 0 0,0-5-20 0 0,5-57 391 0 0,-2 55-244 0 0,-3 18-140 0 0,0-1 0 0 0,0 0 0 0 0,-1 0 0 0 0,1 0 0 0 0,-1 0 0 0 0,1-3 0 0 0,4-27 10 0 0,-4 28-11 0 0,1 0 0 0 0,-1-1 0 0 0,-1 1 0 0 0,1 0 1 0 0,-1 0-1 0 0,0 0 0 0 0,0-9 0 0 0,-1 9-1 0 0,0-1-1 0 0,1 0 1 0 0,-1 0 0 0 0,2 1-1 0 0,-1-1 1 0 0,2-6-1 0 0,-2 4 4 0 0,1 1-1 0 0,-1 0 0 0 0,0 0 1 0 0,-1-1-1 0 0,-1-8 0 0 0,-1-19 7 0 0,3 20 26 0 0,0 0-1 0 0,2 0 1 0 0,0 0 0 0 0,3-14-1 0 0,-3 21-26 0 0,3-9 15 0 0,-1 0 0 0 0,0 0 0 0 0,1-28 0 0 0,-5 36 4 0 0,1-1-1 0 0,3-14 1 0 0,-2 17-13 0 0,-1 1 0 0 0,0-1 1 0 0,0 0-1 0 0,-1 0 1 0 0,0 0-1 0 0,0-8 0 0 0,-1 11-12 0 0,1 1 0 0 0,0 0 0 0 0,0-1 0 0 0,1 1 0 0 0,0-6 0 0 0,0 6-1 0 0,0-1 0 0 0,-1 1 0 0 0,0-1 0 0 0,1 1 0 0 0,-2-6 0 0 0,0 2-6 0 0,0 0 0 0 0,1 1 0 0 0,0-1 0 0 0,0 0 0 0 0,0 0 0 0 0,2-8 0 0 0,4-42 50 0 0,-5 53-53 0 0,7-24 0 0 0,4-42 0 0 0,-11 63 0 0 0,0 0 0 0 0,1 0 0 0 0,0 1 0 0 0,1-1 0 0 0,4-9 0 0 0,5-16 0 0 0,-4 6 1 0 0,-5 20 7 0 0,-1 0 1 0 0,0 0-1 0 0,-1 0 1 0 0,0 0-1 0 0,0 0 1 0 0,1-11-1 0 0,-2 6 20 0 0,2 1-1 0 0,-1-1 0 0 0,1 1 1 0 0,1-1-1 0 0,3-9 0 0 0,-5 16-18 0 0,0 1-1 0 0,-1-1 0 0 0,1 1 0 0 0,-1-1 1 0 0,0 1-1 0 0,0-5 0 0 0,2-20 41 0 0,22-53 4 0 0,-8 34-53 0 0,-12 36 0 0 0,0 0 0 0 0,0-1 0 0 0,3-20 0 0 0,-6 25 0 0 0,1 1 0 0 0,-1-1 0 0 0,1 1 0 0 0,1-1 0 0 0,5-10 0 0 0,-4 9 0 0 0,0 0 0 0 0,4-16 0 0 0,-4 10 20 0 0,10-21-1 0 0,-10 25 33 0 0,0 1-1 0 0,0-1 0 0 0,-1 0 1 0 0,3-15-1 0 0,-5 18-43 0 0,0 1 0 0 0,0-1 0 0 0,1 1-1 0 0,0 0 1 0 0,1-1 0 0 0,-1 1-1 0 0,1 0 1 0 0,5-8 0 0 0,-2 3-42 0 0,-1 0 0 0 0,6-19 0 0 0,3-8-134 0 0,26-57 624 0 0,-34 84-389 0 0,0 1-1 0 0,1-1 1 0 0,13-15-1 0 0,-10 15-61 0 0,-1-1 0 0 0,8-14-1 0 0,-2 1-4 0 0,-10 16 0 0 0,0 0 0 0 0,0 0 0 0 0,0-1 0 0 0,3-12 0 0 0,-6 14 0 0 0,-1 5 0 0 0,0 0 0 0 0,-1 0 0 0 0,1 1 0 0 0,0-1 0 0 0,0 1 0 0 0,0-1 0 0 0,1 1 0 0 0,-1-1 0 0 0,1 1 0 0 0,-1 0 0 0 0,4-4 0 0 0,-4 4 0 0 0,4-1 0 0 0,-1-1 0 0 0,0 0 0 0 0,-1 0 0 0 0,1-1 0 0 0,-1 1 0 0 0,0-1 0 0 0,0 0 0 0 0,0 0 0 0 0,-1 0 0 0 0,4-9 0 0 0,-4 9 0 0 0,0-1 0 0 0,1 1 0 0 0,0 0 0 0 0,0 0 0 0 0,0 0 0 0 0,1 0 0 0 0,-1 1 0 0 0,1-1 0 0 0,5-3 0 0 0,9-13 11 0 0,-7 7 2 0 0,0 0 1 0 0,2 0-1 0 0,15-13 0 0 0,-23 22-13 0 0,1-1 0 0 0,7-11 0 0 0,14-13 0 0 0,-15 19 0 0 0,-4 5 0 0 0,-1-1 0 0 0,11-11 0 0 0,0-3 0 0 0,26-23 0 0 0,-26 27 0 0 0,-1-1 0 0 0,17-21 0 0 0,-34 38 0 0 0,23-31 0 0 0,1 2 0 0 0,47-48 0 0 0,-60 69 3 0 0,-1-1-1 0 0,-1-1 0 0 0,1 0 0 0 0,7-12 0 0 0,-4 6 8 0 0,0 1 1 0 0,1 1-1 0 0,1 0 1 0 0,23-18-1 0 0,6-7-9 0 0,58-46-1 0 0,-31 26 0 0 0,9-10 0 0 0,31-32 0 0 0,45-50 0 0 0,-99 105 0 0 0,-38 32 0 0 0,31-30 0 0 0,12-14 0 0 0,1 0 0 0 0,-61 57 0 0 0,11-14 0 0 0,1 2 0 0 0,1 0 0 0 0,0 0 0 0 0,20-12 0 0 0,74-52 0 0 0,-14 9 0 0 0,-72 52 0 0 0,33-32 0 0 0,11-8 0 0 0,29-5 0 0 0,-82 52 0 0 0,1-1 0 0 0,-2 0 0 0 0,14-13 0 0 0,21-18 0 0 0,-25 25 22 0 0,0 1-1 0 0,48-25 0 0 0,-44 28-21 0 0,28-19 0 0 0,-30 16 0 0 0,34-15 0 0 0,38-19-2 0 0,-40 19 58 0 0,8-4 6 0 0,82-38-50 0 0,-38 16-12 0 0,-78 38 0 0 0,63-26 0 0 0,116-41 0 0 0,-166 67 0 0 0,88-26 0 0 0,-46 18 0 0 0,-33 11 0 0 0,-35 12 0 0 0,0-1 0 0 0,-1-1 0 0 0,20-11 0 0 0,-26 11 0 0 0,5-3 0 0 0,-1 1 0 0 0,1 1 0 0 0,32-11 0 0 0,-6 6 0 0 0,42-20 0 0 0,-41 14 0 0 0,44-11 0 0 0,-68 24 0 0 0,24-12 0 0 0,-26 10 0 0 0,35-11 0 0 0,-19 9 0 0 0,-18 5 0 0 0,0 1 0 0 0,19-3 0 0 0,5 0 0 0 0,0-2 0 0 0,48-16 0 0 0,-67 19 0 0 0,-6 0 0 0 0,1 0 0 0 0,0 2 0 0 0,1 0 0 0 0,-1 0 0 0 0,18 1 0 0 0,24-2 64 0 0,-55 4-60 0 0,-1 1-1 0 0,0-1 1 0 0,0 0-1 0 0,1 0 0 0 0,-1 0 1 0 0,0 0-1 0 0,0 0 1 0 0,1 0-1 0 0,-1-1 1 0 0,0 1-1 0 0,0 0 0 0 0,1-1 1 0 0,-1 1-1 0 0,0-1 1 0 0,0 1-1 0 0,2-2 0 0 0,-1 1-1 0 0,-1 0-1 0 0,0 0 1 0 0,1 0-1 0 0,-1 1 0 0 0,1-1 1 0 0,-1 0-1 0 0,1 1 1 0 0,0-1-1 0 0,-1 1 0 0 0,1 0 1 0 0,3-1-1 0 0,14 0 52 0 0,-5-2-53 0 0,-4 6 0 0 0,-3-2-18 0 0,-5-1-69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04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16 1840 0 0,'6'-7'15577'0'0,"3"2"-15265"0"0,-6 4-59 0 0,-2 1-198 0 0,0-1 0 0 0,0 1 0 0 0,0 0-1 0 0,0-1 1 0 0,0 1 0 0 0,0 0 0 0 0,0 0 0 0 0,0 0 0 0 0,0 0-1 0 0,0 0 1 0 0,0 0 0 0 0,0 0 0 0 0,0 0 0 0 0,0 0 0 0 0,0 1-1 0 0,0-1 1 0 0,0 0 0 0 0,-1 1 0 0 0,1-1 0 0 0,0 0 0 0 0,0 1-1 0 0,0-1 1 0 0,0 1 0 0 0,1 1 0 0 0,0-1-118 0 0,1 1 268 0 0,1-1-141 0 0,-1 0 0 0 0,0 0 0 0 0,0 1 0 0 0,1-1 0 0 0,-1 1 0 0 0,0 0 0 0 0,0 0 0 0 0,4 4 0 0 0,15 11 248 0 0,-19-16-161 0 0,8 7 138 0 0,15 5-7 0 0,-24-12-76 0 0,13 2-7 0 0,6 6 74 0 0,-19-9 750 0 0,1 5-697 0 0,-3-4-314 0 0,0-1 0 0 0,0 0 0 0 0,1 0 0 0 0,-1 1 0 0 0,0-1 0 0 0,0 0 0 0 0,0 0 0 0 0,0 1 0 0 0,1-1 0 0 0,-1 0 0 0 0,0 1 0 0 0,0-1 0 0 0,0 0 0 0 0,0 0 0 0 0,0 1 0 0 0,0-1 0 0 0,0 0 0 0 0,0 1 0 0 0,0-1 0 0 0,0 0 0 0 0,0 1 0 0 0,0-1 0 0 0,0 0 0 0 0,0 1-1 0 0,0-1 1 0 0,0 0 0 0 0,0 1 0 0 0,0-1 0 0 0,0 0 0 0 0,-1 1 0 0 0,-3 6 60 0 0,-1 0-1 0 0,0 0 0 0 0,0 0 0 0 0,-1 0 1 0 0,0-1-1 0 0,0 0 0 0 0,0-1 1 0 0,-1 1-1 0 0,-10 6 0 0 0,-17 15 88 0 0,28-21-181 0 0,-2 1-169 0 0,-1 1 1 0 0,0-1-1 0 0,0 0 0 0 0,-13 7 0 0 0,19-13 1 0 0,0 1-1 0 0,1 0 0 0 0,0 0 1 0 0,-1 0-1 0 0,1 0 0 0 0,0 1 1 0 0,0-1-1 0 0,-2 3 0 0 0,-2 3-975 0 0,-3 1-856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06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37 9416 0 0,'5'4'852'0'0,"1"-7"-550"0"0,-5 3-78 0 0,0 0 0 0 0,-1-1 0 0 0,1 1 0 0 0,-1 0 0 0 0,1-1 0 0 0,0 1 0 0 0,-1 0-1 0 0,1-1 1 0 0,-1 1 0 0 0,1-1 0 0 0,-1 1 0 0 0,1-1 0 0 0,-1 1 0 0 0,0-1 0 0 0,1 0-1 0 0,4-5 2648 0 0,-6 4-1982 0 0,1 2-835 0 0,0-1 0 0 0,0 1 0 0 0,0 0 0 0 0,0 0 0 0 0,0-1 0 0 0,0 1 0 0 0,-1 0 0 0 0,1 0 0 0 0,0-1 0 0 0,0 1 0 0 0,0 0 0 0 0,0 0 0 0 0,-1-1 0 0 0,1 1 0 0 0,0 0 0 0 0,0 0 0 0 0,-1 0 0 0 0,1-1 0 0 0,0 1 0 0 0,0 0 0 0 0,-1 0 0 0 0,1 0-1 0 0,0 0 1 0 0,0 0 0 0 0,-1-1 0 0 0,1 1 0 0 0,-1 0 0 0 0,1 1-12 0 0,-1 0-1 0 0,0-1 0 0 0,1 1 1 0 0,-1 0-1 0 0,1-1 0 0 0,-1 1 1 0 0,1 0-1 0 0,0 0 0 0 0,-1 0 1 0 0,1 0-1 0 0,0-1 0 0 0,-1 1 1 0 0,1 0-1 0 0,0 0 0 0 0,0 0 1 0 0,0 0-1 0 0,0 0 0 0 0,0 0 1 0 0,0 0-1 0 0,0 0 0 0 0,0-1 1 0 0,0 1-1 0 0,0 0 0 0 0,0 0 1 0 0,1 0-1 0 0,-1 0 0 0 0,0 0 1 0 0,1 0-1 0 0,0 0 0 0 0,11 19 50 0 0,-10-19-38 0 0,0 0 1 0 0,-2-1-54 0 0,0 0 1 0 0,0 0-1 0 0,1 0 0 0 0,-1 0 1 0 0,0 0-1 0 0,0 0 1 0 0,1 0-1 0 0,-1 1 1 0 0,0-1-1 0 0,0 0 0 0 0,1 0 1 0 0,-1 0-1 0 0,0 0 1 0 0,0 1-1 0 0,0-1 1 0 0,1 0-1 0 0,-1 0 0 0 0,0 0 1 0 0,0 1-1 0 0,0-1 1 0 0,0 0-1 0 0,1 0 1 0 0,-1 1-1 0 0,0-1 0 0 0,-5 9 11 0 0,4-9-7 0 0,1 1 0 0 0,0-1 0 0 0,0 0 0 0 0,0 0 1 0 0,0 1-1 0 0,0-1 0 0 0,0 0 0 0 0,-1 0 0 0 0,1 1 0 0 0,0-1 0 0 0,0 0 0 0 0,0 0 1 0 0,0 1-1 0 0,0-1 0 0 0,0 0 0 0 0,0 0 0 0 0,0 1 0 0 0,0-1 0 0 0,0 0 0 0 0,0 0 0 0 0,1 1 1 0 0,-1-1-1 0 0,0 0 0 0 0,0 0 0 0 0,0 1 0 0 0,0-1 0 0 0,0 0 0 0 0,0 0 0 0 0,0 1 0 0 0,1-1 1 0 0,-1 0-1 0 0,0 0 0 0 0,1 1 0 0 0,-1 0 194 0 0,-9-4-109 0 0,4 2-55 0 0,1-1 0 0 0,-1 1 0 0 0,0-1 0 0 0,-6-5 0 0 0,9 0-34 0 0,2-11 0 0 0,1 8 0 0 0,2 8 0 0 0,-2 2 0 0 0,0 0 0 0 0,0 0 0 0 0,-1 0 0 0 0,1 0 0 0 0,0 0 0 0 0,0 0 0 0 0,-1-1 0 0 0,1 1 0 0 0,0 0 0 0 0,0 0 0 0 0,-1-1 0 0 0,1 1 0 0 0,0-1 0 0 0,0 1 0 0 0,-1-1 0 0 0,1 1 0 0 0,-1-1 0 0 0,2 0 0 0 0,3-6 0 0 0,-5 6 1 0 0,0 1-1 0 0,0 0 0 0 0,0-1 0 0 0,0 1 0 0 0,0 0 1 0 0,1-1-1 0 0,-1 1 0 0 0,0 0 0 0 0,0-1 1 0 0,0 1-1 0 0,0 0 0 0 0,0-1 0 0 0,0 1 1 0 0,0 0-1 0 0,0-1 0 0 0,0 1 0 0 0,0 0 0 0 0,-1-1 1 0 0,1 1-1 0 0,0 0 0 0 0,0-1 0 0 0,0 1 1 0 0,0 0-1 0 0,0-1 0 0 0,-1 1 0 0 0,1 0 0 0 0,0 0 1 0 0,0-1-1 0 0,-1 1 0 0 0,1 0 0 0 0,0 0 1 0 0,0-1-1 0 0,-1 1 0 0 0,1 0 0 0 0,0 0 1 0 0,0 0-1 0 0,-1 0 0 0 0,1-1 0 0 0,0 1 0 0 0,-1 0 1 0 0,1 0-1 0 0,0 0 0 0 0,-1 0 0 0 0,1 0 1 0 0,0 0-1 0 0,-1 0 0 0 0,1 0 1 0 0,0 0-1 0 0,0 0 1 0 0,0 0 0 0 0,0 0 0 0 0,0 0-1 0 0,0-1 1 0 0,0 1 0 0 0,0 0 0 0 0,0 0-1 0 0,0 0 1 0 0,0 0 0 0 0,0 0 0 0 0,0 0-1 0 0,0 0 1 0 0,0 0 0 0 0,0 0 0 0 0,0 0-1 0 0,0 0 1 0 0,0 0 0 0 0,0 0-1 0 0,0 0 1 0 0,0 0 0 0 0,0 0 0 0 0,0 0-1 0 0,0 0 1 0 0,0-1 0 0 0,0 1 0 0 0,0 0-1 0 0,0 0 1 0 0,0 0 0 0 0,0 0 0 0 0,0 0-1 0 0,0 0 1 0 0,0 0 0 0 0,0 0 0 0 0,0 0-1 0 0,0 0 1 0 0,0 0 0 0 0,0 0-1 0 0,0 0 1 0 0,0 0 0 0 0,0 0 0 0 0,0 0-1 0 0,0 0 1 0 0,0 0 0 0 0,-1 0 0 0 0,1 0-1 0 0,0 0 1 0 0,0 0 0 0 0,0 0 0 0 0,0 0-1 0 0,0 0 1 0 0,0 0 0 0 0,0 0 0 0 0,0 0-1 0 0,0 0 1 0 0,0 0 0 0 0,6-4 20 0 0,-3 3 22 0 0,2-1-33 0 0,-10 5 1 0 0,8 2 18 0 0,4 2-10 0 0,-7-5-7 0 0,0 0-1 0 0,0-1 0 0 0,1 1 0 0 0,-1 0 0 0 0,-1 0 0 0 0,1 0 0 0 0,0 0 0 0 0,0 0 0 0 0,-1-1 1 0 0,0 3-1 0 0,1-2-7 0 0,-1 0-1 0 0,1-1 1 0 0,-1 1 0 0 0,1-1 0 0 0,-1 1 0 0 0,0-1 0 0 0,0 0 0 0 0,0 1 0 0 0,0-1 0 0 0,0 0 0 0 0,0 1 0 0 0,0-1-1 0 0,0 0 1 0 0,0 0 0 0 0,0 0 0 0 0,-1 0 0 0 0,0 1 0 0 0,-14 12 0 0 0,14-13-11 0 0,1 0-1 0 0,-1 1 0 0 0,1-1 0 0 0,-1 0 1 0 0,0 0-1 0 0,0 0 0 0 0,1 0 0 0 0,-1-1 1 0 0,0 1-1 0 0,0 0 0 0 0,0-1 0 0 0,0 0 1 0 0,0 1-1 0 0,0-1 0 0 0,-4 0 0 0 0,5 0-100 0 0,-4-5 347 0 0,4 3-313 0 0,1 0 1 0 0,0 0-1 0 0,0 0 1 0 0,0 0-1 0 0,0 0 0 0 0,1 0 1 0 0,-1-1-1 0 0,1 1 1 0 0,-1 0-1 0 0,1 0 0 0 0,0 0 1 0 0,-1 0-1 0 0,1 1 1 0 0,0-1-1 0 0,0 0 0 0 0,1 0 1 0 0,-1 0-1 0 0,0 1 1 0 0,2-3-1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20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47 8088 0 0,'-2'-3'-169'0'0,"-4"-10"1322"0"0,13 24 1624 0 0,-17 3 604 0 0,11-13-3208 0 0,-1 0-1 0 0,1 0 1 0 0,0 0 0 0 0,0 0-1 0 0,0-1 1 0 0,0 1-1 0 0,0 0 1 0 0,0-1-1 0 0,0 1 1 0 0,0-1 0 0 0,0 1-1 0 0,0-1 1 0 0,0 1-1 0 0,0-1 1 0 0,0 0-1 0 0,0 1 1 0 0,0-1 0 0 0,3 0-1 0 0,-2 1-8 0 0,-2-1-160 0 0,0 0 0 0 0,0 0 1 0 0,0 0-1 0 0,-1 0 1 0 0,1 0-1 0 0,0 0 0 0 0,0 0 1 0 0,0 0-1 0 0,0 0 0 0 0,0 0 1 0 0,0 0-1 0 0,0 0 0 0 0,0 0 1 0 0,0 0-1 0 0,0 0 0 0 0,0 0 1 0 0,0 0-1 0 0,0 0 1 0 0,0 0-1 0 0,0 1 0 0 0,0-1 1 0 0,0 0-1 0 0,0 0 0 0 0,0 0 1 0 0,0 0-1 0 0,0 0 0 0 0,0 0 1 0 0,0 0-1 0 0,0 0 0 0 0,0 0 1 0 0,0 0-1 0 0,0 0 1 0 0,0 0-1 0 0,0 0 0 0 0,0 0 1 0 0,0 0-1 0 0,0 0 0 0 0,1 0 1 0 0,-1 0-1 0 0,0 0 0 0 0,0 0 1 0 0,0 0-1 0 0,0 0 0 0 0,0 0 1 0 0,0 1-1 0 0,0-1 1 0 0,0 0-1 0 0,0 0 0 0 0,0 0 1 0 0,0 0-1 0 0,0 0 0 0 0,0 0 1 0 0,0 0-1 0 0,0 0 0 0 0,0 0 1 0 0,0 0-1 0 0,0 0 0 0 0,0 0 1 0 0,0 0-1 0 0,1 0 1 0 0,-9 2 233 0 0,-10-1-109 0 0,7-4-86 0 0,5 6-21 0 0,5-2 8 0 0,4-4-525 0 0,1 0 486 0 0,21-12-65 0 0,-21 13 103 0 0,1 0-1 0 0,0 0 1 0 0,-1 0-1 0 0,1 0 0 0 0,0 1 1 0 0,0-1-1 0 0,0 1 0 0 0,0 1 1 0 0,0-1-1 0 0,8 1 0 0 0,-13 0-24 0 0,0 0 0 0 0,0 0 0 0 0,0 0-1 0 0,0 0 1 0 0,0 0 0 0 0,0 0-1 0 0,-1 0 1 0 0,1 0 0 0 0,0 0 0 0 0,0 0-1 0 0,0 0 1 0 0,0 0 0 0 0,0 0-1 0 0,0 0 1 0 0,0 1 0 0 0,1-1 0 0 0,-1 0-1 0 0,0 0 1 0 0,0 0 0 0 0,0 0 0 0 0,0 0-1 0 0,0 0 1 0 0,0 0 0 0 0,0 0-1 0 0,0 0 1 0 0,0 0 0 0 0,0 0 0 0 0,0 0-1 0 0,0 0 1 0 0,0 0 0 0 0,0 0-1 0 0,0 0 1 0 0,0 0 0 0 0,0 0 0 0 0,0 0-1 0 0,0 0 1 0 0,0 0 0 0 0,0 0-1 0 0,0 0 1 0 0,0 0 0 0 0,0 0 0 0 0,0 1-1 0 0,0-1 1 0 0,1 0 0 0 0,-1 0-1 0 0,0 0 1 0 0,0 0 0 0 0,0 0 0 0 0,-1 0 8 0 0,1 1 1 0 0,-1-1-1 0 0,1 1 1 0 0,-1-1-1 0 0,1 1 1 0 0,0 0-1 0 0,-1-1 1 0 0,1 1-1 0 0,0-1 1 0 0,-1 1 0 0 0,1 0-1 0 0,0 0 1 0 0,0-1-1 0 0,-1 1 1 0 0,1 0-1 0 0,0-1 1 0 0,0 2-1 0 0,0 0-3 0 0,0-1 0 0 0,-1 0 0 0 0,1 0 0 0 0,0 0 0 0 0,-1 0 0 0 0,1 0 0 0 0,-1 0 0 0 0,0 0 0 0 0,1 0 0 0 0,-1 0 0 0 0,0 0 0 0 0,1 0 0 0 0,-1-1 0 0 0,0 1 0 0 0,0 0 0 0 0,0 0 0 0 0,-1 0 0 0 0,-9 11 48 0 0,-9 5-184 0 0,6-5 141 0 0,14-12 202 0 0,-1 0-183 0 0,1 0 1 0 0,0 0-1 0 0,-1 0 1 0 0,1 0-1 0 0,0 0 1 0 0,-1-1-1 0 0,1 1 1 0 0,0 0-1 0 0,-1 0 1 0 0,1-1-1 0 0,0 1 1 0 0,0 0-1 0 0,-1 0 1 0 0,1-1-1 0 0,0 1 1 0 0,0 0-1 0 0,-1-1 1 0 0,1 1-1 0 0,0 0 1 0 0,0-1-1 0 0,0 1 1 0 0,0 0-1 0 0,-1-1 1 0 0,0-2-23 0 0,-2-9 116 0 0,3 11-122 0 0,1 0 0 0 0,-1 0 0 0 0,0 0 1 0 0,1 0-1 0 0,-1 0 0 0 0,1 0 0 0 0,-1 0 0 0 0,1 0 0 0 0,0 1 0 0 0,-1-1 0 0 0,1 0 0 0 0,1-1 0 0 0,-1 1 4 0 0,2-2 17 0 0,-1-1-1 0 0,1 1 1 0 0,0 0-1 0 0,0 0 1 0 0,1 0-1 0 0,5-4 1 0 0,-3 3 18 0 0,-3 1 178 0 0,-1 2-116 0 0,8-5-29 0 0,-8 4 180 0 0,0 6-120 0 0,-2-3-136 0 0,1-1 0 0 0,-1 0 0 0 0,0 0 0 0 0,0 0 0 0 0,0 0 0 0 0,0 0 0 0 0,0 0 0 0 0,0 0 0 0 0,0 0 0 0 0,0 0 0 0 0,0 1 0 0 0,0-1 0 0 0,0 0 0 0 0,1 0 0 0 0,-1 0 0 0 0,0 0 0 0 0,0 0 0 0 0,0 0 0 0 0,0 1 0 0 0,0-1 0 0 0,0 0 0 0 0,0 0 0 0 0,0 0 0 0 0,0 0 0 0 0,0 0 0 0 0,0 0 0 0 0,0 1 0 0 0,0-1 0 0 0,0 0 0 0 0,0 0 0 0 0,-1 0 0 0 0,1 0 0 0 0,0 0 0 0 0,0 0 0 0 0,0 1 0 0 0,0-1 0 0 0,0 0 0 0 0,0 0 0 0 0,0 0 0 0 0,0 0 0 0 0,0 0 0 0 0,0 0 1 0 0,0 0-1 0 0,-1 0 0 0 0,1 0 0 0 0,0 0 0 0 0,0 1 0 0 0,0-1 0 0 0,0 0 0 0 0,0 0 0 0 0,0 0 0 0 0,0 0 0 0 0,-1 0 0 0 0,1 0 0 0 0,0 0 0 0 0,0 0 0 0 0,0 0 0 0 0,0 0 0 0 0,0 0 0 0 0,0 0 0 0 0,-1 0 0 0 0,1 0 0 0 0,0 0 0 0 0,0 0 0 0 0,-14 16 116 0 0,13-15-117 0 0,0 0 0 0 0,0 0 0 0 0,0 0 0 0 0,0 0 0 0 0,1 0 0 0 0,-1 0 0 0 0,0 0 0 0 0,0 0 0 0 0,1 0 0 0 0,-1 0 0 0 0,0 0 0 0 0,1 1 0 0 0,-1-1 0 0 0,1 0 0 0 0,0 1 0 0 0,-1-1 0 0 0,1 0 0 0 0,0 0 0 0 0,0 1 0 0 0,0-1 0 0 0,0 0 0 0 0,0 3 0 0 0,0-3 0 0 0,0-1 0 0 0,0 0 0 0 0,0 1 0 0 0,0-1 0 0 0,0 0 0 0 0,0 1 0 0 0,0-1 0 0 0,0 1 0 0 0,0-1 0 0 0,0 0 0 0 0,0 1 0 0 0,0-1 0 0 0,0 0 0 0 0,0 1 0 0 0,-1-1 0 0 0,1 1 0 0 0,0-1 0 0 0,0 0 0 0 0,0 0 0 0 0,-1 1 0 0 0,1-1 0 0 0,0 0 0 0 0,0 1 0 0 0,-1-1 0 0 0,-4 9 0 0 0,5-8 0 0 0,0-1 1 0 0,0 0-1 0 0,0 0 0 0 0,0 0 0 0 0,0 1 0 0 0,0-1 0 0 0,0 0 0 0 0,0 0 1 0 0,0 0-1 0 0,0 1 0 0 0,0-1 0 0 0,0 0 0 0 0,0 0 0 0 0,-1 0 0 0 0,1 0 1 0 0,0 1-1 0 0,0-1 0 0 0,0 0 0 0 0,0 0 0 0 0,0 0 0 0 0,0 0 0 0 0,-1 0 1 0 0,1 1-1 0 0,0-1 0 0 0,0 0 0 0 0,0 0 0 0 0,0 0 0 0 0,-1 0 0 0 0,1 0 1 0 0,0 0-1 0 0,0 0 0 0 0,0 0 0 0 0,0 0 0 0 0,-1 0 0 0 0,1 0 0 0 0,0 0 1 0 0,0 0-1 0 0,0 0 0 0 0,-1 0 0 0 0,1 0 0 0 0,0 0 0 0 0,0 0 0 0 0,0 0 1 0 0,-1 0-1 0 0,1 0 0 0 0,0 0 0 0 0,0 0 0 0 0,0 0 0 0 0,-1 0 0 0 0,1 0 0 0 0,0 0 1 0 0,0-1-1 0 0,-8-3-424 0 0,6 2 362 0 0,-2-2 47 0 0,1 1 0 0 0,-1 0 1 0 0,0 0-1 0 0,-5-4 0 0 0,6 6 16 0 0,2 1 0 0 0,0 0-1 0 0,0-1 1 0 0,1 1 0 0 0,-1-1-1 0 0,0 1 1 0 0,0-1-1 0 0,0 1 1 0 0,1-1-1 0 0,-1 1 1 0 0,0-1 0 0 0,1 0-1 0 0,-1 0 1 0 0,0 1-1 0 0,1-1 1 0 0,-1 0 0 0 0,1 0-1 0 0,-1 0 1 0 0,1 1-1 0 0,-1-1 1 0 0,1-1 0 0 0,-1 0 73 0 0,1-1 46 0 0,0-12 10 0 0,2 9-18 0 0,5-6-76 0 0,-5 9 94 0 0,0 1-66 0 0,26-16 64 0 0,-24 16-58 0 0,9-4 36 0 0,-11 6-98 0 0,-1 0 0 0 0,1 0 0 0 0,-1 0 0 0 0,1 0 0 0 0,-1 0 0 0 0,1 0 0 0 0,-1 0 0 0 0,1 0 0 0 0,-1 1 0 0 0,1-1 0 0 0,-1 1 0 0 0,0-1 0 0 0,1 1 0 0 0,2 1 0 0 0,-4-2-5 0 0,1 0 0 0 0,0 1 0 0 0,-1-1 0 0 0,1 0-1 0 0,-1 1 1 0 0,1-1 0 0 0,0 1 0 0 0,-1-1 0 0 0,1 1 0 0 0,-1-1-1 0 0,0 1 1 0 0,1-1 0 0 0,-1 1 0 0 0,1-1 0 0 0,-1 1-1 0 0,0 0 1 0 0,1-1 0 0 0,-1 1 0 0 0,0 0 0 0 0,0-1 0 0 0,1 1-1 0 0,-1 0 1 0 0,0-1 0 0 0,0 1 0 0 0,0 0 0 0 0,0-1 0 0 0,0 1-1 0 0,0 0 1 0 0,0 0 0 0 0,0-1 0 0 0,0 1 0 0 0,0 0 0 0 0,-1 0-1 0 0,0 10 28 0 0,1-10-26 0 0,0-1-1 0 0,0 1 0 0 0,0 0 0 0 0,0-1 0 0 0,0 1 0 0 0,0 0 0 0 0,0 0 0 0 0,0-1 0 0 0,0 1 1 0 0,0 0-1 0 0,0-1 0 0 0,-1 1 0 0 0,1 0 0 0 0,0-1 0 0 0,-1 1 0 0 0,1 0 0 0 0,0-1 0 0 0,-1 1 1 0 0,1-1-1 0 0,-1 1 0 0 0,1-1 0 0 0,-1 1 0 0 0,1-1 0 0 0,-1 1 0 0 0,1-1 0 0 0,-1 1 1 0 0,0 0-1 0 0,-9 10 20 0 0,9-10-21 0 0,1 0 1 0 0,-1 0-1 0 0,0 0 0 0 0,1 0 1 0 0,-1-1-1 0 0,0 1 0 0 0,1 0 1 0 0,-1 0-1 0 0,0 0 0 0 0,0-1 1 0 0,0 1-1 0 0,0 0 0 0 0,0-1 1 0 0,0 1-1 0 0,0-1 0 0 0,0 0 1 0 0,0 1-1 0 0,0-1 0 0 0,0 1 1 0 0,0-1-1 0 0,-2 0 0 0 0,-3 0-1 0 0,4 0 6 0 0,0 0-1 0 0,0 0 1 0 0,0 0-1 0 0,0 0 1 0 0,0 0 0 0 0,0 0-1 0 0,-3 2 1 0 0,3 2 18 0 0,2-4-24 0 0,-1 0 1 0 0,1 1-1 0 0,0-1 1 0 0,0 0-1 0 0,0 0 1 0 0,-1 0-1 0 0,1 0 1 0 0,0 0-1 0 0,0 1 1 0 0,-1-1-1 0 0,1 0 1 0 0,0 0-1 0 0,0 0 1 0 0,-1 0-1 0 0,1 0 1 0 0,0 0-1 0 0,0 0 1 0 0,-1 0-1 0 0,1 0 1 0 0,0 0-1 0 0,-1 0 1 0 0,1 0-1 0 0,0 0 1 0 0,0 0-1 0 0,-1 0 1 0 0,1 0-1 0 0,0 0 1 0 0,0-1-1 0 0,-1 1 1 0 0,1 0-1 0 0,0 0 1 0 0,0 0-1 0 0,0 0 1 0 0,-1 0-1 0 0,1-1 1 0 0,0 1-1 0 0,0 0 1 0 0,0 0-1 0 0,-1-1 1 0 0,0-2 59 0 0,1 2 299 0 0,1-2-556 0 0,1-1 183 0 0,0-5 19 0 0,-6-18-71 0 0,4 17-697 0 0,7 7-4752 0 0,-7 3 5224 0 0,0 0 0 0 0,1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33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3680 0 0,'0'0'284'0'0,"9"1"-176"0"0,25 8 6182 0 0,54 8 1 0 0,-38-4-5635 0 0,-45-12-728 0 0,-1 0 1 0 0,1 0-1 0 0,-1 1 1 0 0,7 2-1 0 0,-5-2-975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21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1840 0 0,'3'2'464'0'0,"13"2"11066"0"0,-13 8-9734 0 0,-2-11-1756 0 0,-1-1 0 0 0,0 1-1 0 0,0-1 1 0 0,0 1 0 0 0,0 0-1 0 0,0-1 1 0 0,0 1 0 0 0,0 0-1 0 0,0-1 1 0 0,-1 1 0 0 0,1-1-1 0 0,0 1 1 0 0,0-1 0 0 0,0 1-1 0 0,-1 0 1 0 0,1-1 0 0 0,0 1-1 0 0,0-1 1 0 0,-1 1 0 0 0,1-1-1 0 0,0 1 1 0 0,-1-1 0 0 0,1 1-1 0 0,-1-1 1 0 0,0 1 0 0 0,-7 11 477 0 0,-1 35 210 0 0,7-42-695 0 0,2 0 1 0 0,-1 0-1 0 0,0 1 0 0 0,1-1 0 0 0,0 0 1 0 0,1 1-1 0 0,-1-1 0 0 0,1 0 0 0 0,1 8 0 0 0,3 26 131 0 0,-4-28-116 0 0,0 0 0 0 0,0 0-1 0 0,5 13 1 0 0,-3-10 28 0 0,2 22-1 0 0,-4-24-42 0 0,1-1 0 0 0,0 1 0 0 0,0-1 0 0 0,8 22 0 0 0,-7-24-28 0 0,-1 0 0 0 0,0 1-1 0 0,0 0 1 0 0,1 16 0 0 0,-1-5 31 0 0,-1 3-23 0 0,-1-19-24 0 0,1 0 1 0 0,-1 1-1 0 0,1-1 0 0 0,0 0 1 0 0,0 1-1 0 0,3 6 0 0 0,1 0-86 0 0,-4-10-322 0 0,1 0-111 0 0,10 5-1082 0 0,3 2-4284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21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0 112 11920 0 0,'22'4'213'0'0,"-15"-2"3559"0"0,1-1-3362 0 0,0-1-1 0 0,0 1 1 0 0,0-2 0 0 0,0 1-1 0 0,0-1 1 0 0,0 0 0 0 0,0-1-1 0 0,0 0 1 0 0,0 0 0 0 0,-1-1-1 0 0,9-4 1 0 0,-14 6-328 0 0,1 1 182 0 0,-2-2-216 0 0,0 0-1 0 0,1 1 1 0 0,-1-1-1 0 0,1 1 1 0 0,-1 0-1 0 0,1-1 1 0 0,0 1-1 0 0,0 0 1 0 0,1-1-1 0 0,-2 2-11 0 0,1-2 69 0 0,-2 1-6 0 0,13-27 106 0 0,-12 26-246 0 0,-1 0 1 0 0,1-1-1 0 0,-1 1 0 0 0,0 0 0 0 0,0-1 0 0 0,0 1 0 0 0,0-1 0 0 0,0 1 0 0 0,-1 0 0 0 0,1-1 1 0 0,-2-2-1 0 0,-3-1 191 0 0,5 6-123 0 0,-1-1 1 0 0,0 1 0 0 0,1-1 0 0 0,-1 0-1 0 0,1 1 1 0 0,-1-1 0 0 0,1 0-1 0 0,-1 1 1 0 0,1-1 0 0 0,-1 0 0 0 0,1 1-1 0 0,0-1 1 0 0,-1 0 0 0 0,1 0 0 0 0,0 0-1 0 0,0-1 1 0 0,-12-1-456 0 0,9 3 408 0 0,1 0 0 0 0,0-1 1 0 0,0 1-1 0 0,0 0 0 0 0,-1 0 0 0 0,1 0 0 0 0,0 1 0 0 0,0-1 1 0 0,0 1-1 0 0,-3 0 0 0 0,1 0-10 0 0,2-1-53 0 0,0 3 65 0 0,1-1 0 0 0,0 1 0 0 0,-1-1 0 0 0,0 0 0 0 0,0 0 0 0 0,1 0 0 0 0,-1 0 0 0 0,0 0 0 0 0,-1 0 0 0 0,1-1 0 0 0,-3 2 0 0 0,-2 2 10 0 0,5-3 20 0 0,-1-1 1 0 0,1 1-1 0 0,-1 0 0 0 0,1-1 0 0 0,0 1 0 0 0,0 0 1 0 0,-1 1-1 0 0,2-1 0 0 0,-1 0 0 0 0,0 0 0 0 0,0 1 1 0 0,1-1-1 0 0,-3 5 0 0 0,-7 17-67 0 0,8-20 1 0 0,1 1 0 0 0,0-1-1 0 0,0 1 1 0 0,0-1-1 0 0,0 1 1 0 0,1 0 0 0 0,0 0-1 0 0,0 0 1 0 0,-1 9-1 0 0,2-12 50 0 0,0 0-1 0 0,0 0 0 0 0,0 0 0 0 0,1 0 0 0 0,-1 0 0 0 0,0-1 0 0 0,1 1 1 0 0,-1 0-1 0 0,1 0 0 0 0,0 0 0 0 0,0 0 0 0 0,0-1 0 0 0,2 4 0 0 0,8 17 16 0 0,-10-20-10 0 0,-1-1 0 0 0,1 0 0 0 0,0 1 0 0 0,0-1 0 0 0,0 0 0 0 0,0 1 0 0 0,0-1 0 0 0,0 0 0 0 0,0 0 0 0 0,0 0 0 0 0,0 0 0 0 0,1 0 0 0 0,-1 0 0 0 0,0 0 0 0 0,1-1 0 0 0,-1 1 0 0 0,2 0 0 0 0,5 4 0 0 0,-4-2 6 0 0,-2-1 3 0 0,1-1 0 0 0,-1 0-1 0 0,0 0 1 0 0,1 0 0 0 0,-1 0 0 0 0,0 0-1 0 0,1 0 1 0 0,-1-1 0 0 0,4 1 0 0 0,-5-1 1 0 0,0 1 1 0 0,0-1 0 0 0,-1 0 0 0 0,1 0-1 0 0,0 0 1 0 0,0 0 0 0 0,-1 0 0 0 0,1 0-1 0 0,0 0 1 0 0,-1 0 0 0 0,1 0-1 0 0,0-1 1 0 0,0 1 0 0 0,-1 0 0 0 0,2-1-1 0 0,3 0 20 0 0,5-1-49 0 0,0 0 0 0 0,0 0 0 0 0,0-1 0 0 0,0 0 0 0 0,0-1 1 0 0,-1 0-1 0 0,0-1 0 0 0,0 0 0 0 0,0 0 0 0 0,11-9 0 0 0,-10 6-1620 0 0,0 3-5280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22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99 13416 0 0,'0'0'66'0'0,"-1"0"1"0"0,0-1 0 0 0,1 1-1 0 0,-1 0 1 0 0,1 0 0 0 0,-1-1-1 0 0,1 1 1 0 0,-1-1 0 0 0,1 1-1 0 0,-1 0 1 0 0,1-1 0 0 0,-1 1-1 0 0,1-1 1 0 0,-1 1 0 0 0,1-1 0 0 0,0 1-1 0 0,-1-2 1 0 0,11 1 1959 0 0,-2 1 1275 0 0,-6-1-2433 0 0,94-36 2402 0 0,-79 27-3108 0 0,5-1-22 0 0,7 0 90 0 0,-3 3-1196 0 0,-8 2-5252 0 0,-3 0-1275 0 0</inkml:trace>
  <inkml:trace contextRef="#ctx0" brushRef="#br0" timeOffset="1">161 207 14688 0 0,'0'0'1328'0'0,"2"0"-1091"0"0,0 0-4 0 0,0-1 0 0 0,-1 1-1 0 0,1 0 1 0 0,-1 0 0 0 0,1 1 0 0 0,0-1 0 0 0,-1 0 0 0 0,1 0 0 0 0,-1 1 0 0 0,1-1-1 0 0,-1 1 1 0 0,1 0 0 0 0,-1-1 0 0 0,1 1 0 0 0,-1 0 0 0 0,0 0 0 0 0,2 1 0 0 0,-2-2-171 0 0,-1 1 0 0 0,1-1 0 0 0,-1 1 1 0 0,1-1-1 0 0,-1 0 0 0 0,1 1 1 0 0,-1-1-1 0 0,1 0 0 0 0,-1 0 1 0 0,1 1-1 0 0,-1-1 0 0 0,1 0 1 0 0,-1 0-1 0 0,1 0 0 0 0,0 0 0 0 0,-1 0 1 0 0,3 0 1639 0 0,-2 0-1671 0 0,0 0 1 0 0,0 0-1 0 0,0 0 0 0 0,0-1 0 0 0,0 1 1 0 0,0 0-1 0 0,-1 0 0 0 0,1 1 1 0 0,0-1-1 0 0,0 0 0 0 0,0 0 1 0 0,0 0-1 0 0,0 0 0 0 0,0 1 0 0 0,0-1 1 0 0,0 1-1 0 0,-1-1 0 0 0,1 0 1 0 0,0 1-1 0 0,0-1 0 0 0,-1 1 0 0 0,1 0 1 0 0,0-1-1 0 0,0 1 0 0 0,-1 0 1 0 0,1-1-1 0 0,-1 1 0 0 0,1 0 1 0 0,-1-1-1 0 0,1 1 0 0 0,-1 0 0 0 0,1 0 1 0 0,-1 0-1 0 0,0 0 0 0 0,1 0 1 0 0,-1-1-1 0 0,0 1 0 0 0,0 0 1 0 0,1 2-1 0 0,-1 2-38 0 0,1 0 0 0 0,0 0 0 0 0,-1 0 0 0 0,0 1 0 0 0,-1-1 0 0 0,0 5 0 0 0,-2 9-658 0 0,-11 29-1 0 0,9-32 149 0 0,1-4-198 0 0,3-11 675 0 0,0 1 0 0 0,0-1 0 0 0,1 1 0 0 0,-1 0 0 0 0,1 0 1 0 0,-1-1-1 0 0,1 1 0 0 0,0 0 0 0 0,-1 0 0 0 0,1-1 0 0 0,0 1 0 0 0,0 0 0 0 0,1 2 0 0 0,-1-3 69 0 0,0 0-1 0 0,1 0 0 0 0,0 1 0 0 0,-1-1 0 0 0,1 0 0 0 0,0 0 0 0 0,-1 0 1 0 0,1 0-1 0 0,0 0 0 0 0,0 0 0 0 0,0 0 0 0 0,0 0 0 0 0,0 0 0 0 0,0 0 1 0 0,0-1-1 0 0,0 1 0 0 0,0 0 0 0 0,1-1 0 0 0,-1 1 0 0 0,0-1 1 0 0,0 1-1 0 0,1-1 0 0 0,-1 0 0 0 0,0 1 0 0 0,2-1 0 0 0,-1 0 258 0 0,13 0 292 0 0,-13 0-528 0 0,1 1 0 0 0,-1-1 0 0 0,0 0 0 0 0,1-1 0 0 0,-1 1 0 0 0,1 0-1 0 0,-1-1 1 0 0,1 1 0 0 0,-1-1 0 0 0,0 0 0 0 0,0 0 0 0 0,1 0 0 0 0,-1 0 0 0 0,0 0 0 0 0,0 0-1 0 0,2-2 1 0 0,13-7 140 0 0,-3 2-160 0 0,31-32-2635 0 0,-37 32 730 0 0</inkml:trace>
  <inkml:trace contextRef="#ctx0" brushRef="#br0" timeOffset="2">603 108 12816 0 0,'0'0'1542'0'0,"1"2"-580"0"0,2 0-580 0 0,-2 0 0 0 0,1 0 0 0 0,0 0 0 0 0,0 0 0 0 0,-1 1 0 0 0,1-1 0 0 0,-1 1 0 0 0,0-1 0 0 0,0 1 0 0 0,0 0 0 0 0,0-1 0 0 0,0 1 0 0 0,1 4 0 0 0,-1 6 486 0 0,2 23 1 0 0,-1-5-492 0 0,-1-6-1002 0 0,-2-13-2266 0 0,1 0-4159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10:08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10768 0 0,'0'0'7590'0'0,"8"-4"-5894"0"0,1 0-594 0 0,1 0 1 0 0,11-4-1 0 0,-7 3-945 0 0,-11 3-83 0 0,-2 1-59 0 0,-1 1 1 0 0,1-1 0 0 0,0 1 0 0 0,0 0-1 0 0,-1-1 1 0 0,1 1 0 0 0,0 0-1 0 0,0-1 1 0 0,0 1 0 0 0,-1 0 0 0 0,1 0-1 0 0,0 0 1 0 0,0 0 0 0 0,0 0-1 0 0,0 0 1 0 0,-1 0 0 0 0,1 0 0 0 0,0 0-1 0 0,1 1 1 0 0,8-1-21 0 0,4-1-104 0 0,-1 2 1 0 0,27 3-1 0 0,-32-3 239 0 0,1 0-1 0 0,-1 0 0 0 0,12-1 1 0 0,19 1 288 0 0,-28 0-417 0 0,-9-1 4 0 0,0 0-1 0 0,0 0 1 0 0,0 0 0 0 0,0 1-1 0 0,0-1 1 0 0,0 1 0 0 0,0-1-1 0 0,3 2 1 0 0,2 0 383 0 0,-7-2-411 0 0,0 0 1 0 0,1 0-1 0 0,-1 0 1 0 0,0 0-1 0 0,0 0 1 0 0,0 0-1 0 0,0 0 1 0 0,1 0-1 0 0,-1 0 1 0 0,0 0-1 0 0,0 0 1 0 0,0 0-1 0 0,0 0 1 0 0,0 0-1 0 0,1 0 1 0 0,-1 0-1 0 0,0 1 1 0 0,0-1-1 0 0,0 0 1 0 0,0 0-1 0 0,0 0 1 0 0,0 0-1 0 0,1 0 1 0 0,-1 0-1 0 0,0 0 0 0 0,0 1 1 0 0,0-1-1 0 0,0 0 1 0 0,0 0-1 0 0,0 0 1 0 0,0 0-1 0 0,0 1 1 0 0,0-1-1 0 0,0 0 1 0 0,0 0-1 0 0,0 0 1 0 0,0 0-1 0 0,0 0 1 0 0,0 1-1 0 0,0-1 1 0 0,0 0-1 0 0,0 0 1 0 0,0 0-1 0 0,0 0 1 0 0,0 1-1 0 0,0-1 1 0 0,0 0-1 0 0,0 0 1 0 0,0 0-1 0 0,0 0 1 0 0,0 0-1 0 0,0 1 1 0 0,0-1-1 0 0,0 0 1 0 0,-1 0-1 0 0,1 0 1 0 0,0 0-1 0 0,0 0 1 0 0,0 1-1 0 0,-2 5-114 0 0,0 1-1 0 0,-1-1 0 0 0,1 0 1 0 0,-1 0-1 0 0,0 0 0 0 0,-6 8 1 0 0,2-3-242 0 0,0 1-1 0 0,-6 16 1 0 0,12-27 190 0 0,2 2-545 0 0,-1-1 713 0 0,0 1 1 0 0,0-1-1 0 0,1 1 1 0 0,0-1-1 0 0,-1 1 0 0 0,1-1 1 0 0,0 0-1 0 0,0 1 1 0 0,0-1-1 0 0,1 0 1 0 0,-1 0-1 0 0,0 0 1 0 0,1 0-1 0 0,-1 0 1 0 0,1 0-1 0 0,0 0 0 0 0,0-1 1 0 0,0 1-1 0 0,-1 0 1 0 0,2-1-1 0 0,-1 0 1 0 0,4 3-1 0 0,-1-2-54 0 0,-3 0 93 0 0,0-1 1 0 0,1 1-1 0 0,-1-1 0 0 0,1 0 1 0 0,-1 0-1 0 0,1 0 0 0 0,0-1 0 0 0,0 1 1 0 0,3 0-1 0 0,-4-1 111 0 0,0 1 0 0 0,0-1 0 0 0,0 1 0 0 0,0 0 0 0 0,0 0 0 0 0,-1-1 0 0 0,4 3 0 0 0,5 2 59 0 0,-8-5-136 0 0,0 1 0 0 0,-1 0 0 0 0,1-1 0 0 0,-1 1 0 0 0,0 0 0 0 0,1 0 1 0 0,-1 0-1 0 0,1 0 0 0 0,-1 0 0 0 0,0 0 0 0 0,0 0 0 0 0,0 1 0 0 0,0-1 0 0 0,0 0 0 0 0,0 1 0 0 0,0-1 0 0 0,1 3 0 0 0,-1-3 144 0 0,-2 20 200 0 0,0-17-357 0 0,1 1-1 0 0,-1-1 0 0 0,-1 0 0 0 0,1 0 0 0 0,-1 0 1 0 0,1 0-1 0 0,-1 0 0 0 0,-5 6 0 0 0,6-8-28 0 0,0 0 0 0 0,0 0-1 0 0,0 0 1 0 0,0 0 0 0 0,0 0-1 0 0,1 0 1 0 0,-1 3 0 0 0,0-4-7 0 0,1 1 0 0 0,0-1 1 0 0,0 0-1 0 0,-1 0 1 0 0,1 1-1 0 0,-1-1 0 0 0,0 0 1 0 0,1 0-1 0 0,-1 0 1 0 0,0 0-1 0 0,1 0 0 0 0,-1 0 1 0 0,0 0-1 0 0,0 0 1 0 0,0 0-1 0 0,0 0 1 0 0,-2 1-1 0 0,-18 12 43 0 0,-31 15 1 0 0,-1 1-11 0 0,34-19-232 0 0,-34 13 1 0 0,-10 6-2351 0 0,48-21-2560 0 0,5-5-1582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10:08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13360 0 0,'0'0'1209'0'0,"11"2"84"0"0,7 8 2007 0 0,-14-9-3011 0 0,-1 1 1 0 0,1-1-1 0 0,-1 1 1 0 0,0 1-1 0 0,0-1 1 0 0,0 0-1 0 0,0 1 1 0 0,5 4-1 0 0,15 19 1142 0 0,-17-21-1192 0 0,0 0 1 0 0,-1 1-1 0 0,0 0 0 0 0,0 0 0 0 0,0 1 1 0 0,-1-1-1 0 0,0 1 0 0 0,6 14 0 0 0,3 11 312 0 0,-10-24-425 0 0,0 0-1 0 0,0-1 1 0 0,0 1 0 0 0,2 15 0 0 0,-4-9-2 0 0,0 1-1 0 0,-1 0 1 0 0,-1-1 0 0 0,0 1-1 0 0,-1-1 1 0 0,-4 15-1 0 0,-29 84 302 0 0,18-62-167 0 0,10-31-551 0 0,-1-1 0 0 0,-16 30 1 0 0,-10 6-8134 0 0,15-29 339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15.4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5984 0 0,'-30'5'7544'0'0,"28"-5"-6314"0"0,-30 0 1840 0 0,18 0 901 0 0,5 26-2779 0 0,8-19-1192 0 0,0-1 0 0 0,1 1 0 0 0,0 11 0 0 0,0-12 0 0 0,0 1 0 0 0,0-1 0 0 0,-1 0 0 0 0,0 1 0 0 0,-1 6 0 0 0,0-6 0 0 0,0 0 0 0 0,1 0 0 0 0,0 0 0 0 0,0 0 0 0 0,1 0 0 0 0,0 0 0 0 0,0 0 0 0 0,2 12 0 0 0,-1-9 0 0 0,0 1 0 0 0,-1 0 0 0 0,0 0 0 0 0,-3 17 0 0 0,0 14 0 0 0,3-22-20 0 0,0-1 1 0 0,2 0-1 0 0,0 0 0 0 0,1 0 0 0 0,1 0 0 0 0,9 27 1 0 0,-3-8-132 0 0,-9-30 65 0 0,1 0-1 0 0,0 0 1 0 0,1 0 0 0 0,3 9 0 0 0,-6-17 85 0 0,5 10-305 0 0,0-1 0 0 0,11 16 1 0 0,-13-22 95 0 0,-1 0 0 0 0,0-1 0 0 0,1 1 0 0 0,0-1 0 0 0,-1 0 0 0 0,1 0-1 0 0,0 0 1 0 0,0 0 0 0 0,0 0 0 0 0,1 0 0 0 0,-1-1 0 0 0,4 2 0 0 0,4 0-1693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16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10592 0 0,'1'1'6410'0'0,"0"1"-6216"0"0,0-1 1 0 0,0 0-1 0 0,-1 0 0 0 0,1 1 0 0 0,0-1 0 0 0,-1 0 1 0 0,1 1-1 0 0,-1-1 0 0 0,0 1 0 0 0,1-1 1 0 0,-1 1-1 0 0,0-1 0 0 0,0 1 0 0 0,0-1 0 0 0,0 1 1 0 0,0-1-1 0 0,0 1 0 0 0,0-1 0 0 0,-1 1 0 0 0,0 1 1 0 0,-4 53 211 0 0,5-53-406 0 0,0 0 1 0 0,0 0-1 0 0,0 0 0 0 0,0 0 0 0 0,0 0 0 0 0,1 0 0 0 0,-1 0 0 0 0,1 0 1 0 0,2 5-1 0 0,2 14-16 0 0,-5 7-911 0 0,0-28-14 0 0</inkml:trace>
  <inkml:trace contextRef="#ctx0" brushRef="#br0" timeOffset="1">20 329 15176 0 0,'-16'14'340'0'0,"13"-11"838"0"0,29-3-59 0 0,-24 0-23 0 0,3-1-781 0 0,-1 0 1 0 0,1 1 0 0 0,-1-2-1 0 0,0 1 1 0 0,0 0 0 0 0,1-1 0 0 0,-1 0-1 0 0,0 0 1 0 0,0 0 0 0 0,-1 0-1 0 0,1-1 1 0 0,6-4 0 0 0,-3 0-158 0 0,-3 3-103 0 0,1 1 1 0 0,0-1-1 0 0,0 1 1 0 0,-1 0-1 0 0,10-4 0 0 0,9-9-144 0 0,-18 12-277 0 0,-1 1 0 0 0,1-1-1 0 0,0 1 1 0 0,0 1 0 0 0,8-4 0 0 0,0 2-4874 0 0,1-2-1641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16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10136 0 0,'3'-1'316'0'0,"1"-1"0"0"0,-1 1 0 0 0,0-1 0 0 0,1 0 0 0 0,-1 0 0 0 0,0 0 0 0 0,0 0 0 0 0,5-6 1966 0 0,2 4 1678 0 0,-8 3-3771 0 0,0 0 1 0 0,1 0-1 0 0,-1-1 0 0 0,0 1 1 0 0,0-1-1 0 0,0 1 0 0 0,0-1 1 0 0,-1 0-1 0 0,1 1 0 0 0,0-1 1 0 0,-1 0-1 0 0,1 0 0 0 0,-1 0 1 0 0,0-1-1 0 0,0 1 0 0 0,0 0 1 0 0,0 0-1 0 0,0-1 0 0 0,1-4 1 0 0,-1 7-107 0 0,0 0 0 0 0,0-1 1 0 0,0 1-1 0 0,0 0 1 0 0,0 0-1 0 0,0-1 0 0 0,0 1 1 0 0,0 0-1 0 0,0 0 0 0 0,0 0 1 0 0,0 0-1 0 0,2 1 1 0 0,2 10-47 0 0,-5-9-67 0 0,0 0 0 0 0,0-1 0 0 0,1 1 0 0 0,-1 0 0 0 0,1 0 0 0 0,-1 0 0 0 0,2 3 0 0 0,-1-4-97 0 0,-1 2-1 0 0,3 37-562 0 0,-3-38 635 0 0,0-1 1 0 0,0 0-1 0 0,0 1 0 0 0,0-1 1 0 0,0 0-1 0 0,0 1 1 0 0,0-1-1 0 0,-1 0 1 0 0,1 1-1 0 0,-1-1 1 0 0,1 0-1 0 0,-2 2 1 0 0,2-2-2 0 0,-1 0 1 0 0,1 0-1 0 0,-1 0 1 0 0,1 1-1 0 0,-1-1 1 0 0,1 0-1 0 0,0 0 1 0 0,0 1 0 0 0,0-1-1 0 0,-1 0 1 0 0,1 1-1 0 0,0-1 1 0 0,1 2-1 0 0,0 1-86 0 0,0-1-1 0 0,0 1 0 0 0,0 0 1 0 0,-1-1-1 0 0,0 1 0 0 0,1 0 1 0 0,-1-1-1 0 0,0 1 0 0 0,-1 0 1 0 0,1-1-1 0 0,-1 1 0 0 0,0-1 1 0 0,1 1-1 0 0,-1 0 0 0 0,-1-1 1 0 0,1 0-1 0 0,-3 5 0 0 0,3 0-265 0 0,2-5 354 0 0,-1 8 12 0 0,4-3 58 0 0,-2-6 12 0 0,-1-1-1 0 0,1 0 1 0 0,0 1-1 0 0,-1-1 1 0 0,1 0-1 0 0,0 0 1 0 0,0 0-1 0 0,3 1 1 0 0,-4-1 4 0 0,13 3 442 0 0,-13-3-204 0 0,1-2-3 0 0,15-2 210 0 0,-16 3-245 0 0,0-1-200 0 0,1 0-1 0 0,-1 0 0 0 0,1 0 0 0 0,0 0 0 0 0,-1 0 0 0 0,1 0 1 0 0,0 0-1 0 0,0 0 0 0 0,2 0 0 0 0,15-7-5862 0 0,-9-1-425 0 0</inkml:trace>
  <inkml:trace contextRef="#ctx0" brushRef="#br0" timeOffset="1">433 65 15808 0 0,'0'0'1207'0'0,"-1"3"-825"0"0,0-2-377 0 0,1 0 0 0 0,0 0-1 0 0,0 0 1 0 0,0 0 0 0 0,0 0 0 0 0,0 0 0 0 0,0 0 0 0 0,0 1 0 0 0,0-1 0 0 0,0 0 0 0 0,0 0 0 0 0,1 0-1 0 0,-1 0 1 0 0,0 0 0 0 0,1 0 0 0 0,-1 0 0 0 0,1 0 0 0 0,-1 0 0 0 0,1 0 0 0 0,0 0 0 0 0,1 1-1 0 0,-1 0 47 0 0,0 0 0 0 0,0 0-1 0 0,0-1 1 0 0,0 1-1 0 0,0 0 1 0 0,-1 0 0 0 0,1 0-1 0 0,0 0 1 0 0,-1 0-1 0 0,0 0 1 0 0,1 2-1 0 0,8 52 2277 0 0,-9-54-2309 0 0,0 1 0 0 0,0-1 0 0 0,0 1 0 0 0,0-1 0 0 0,1 0 0 0 0,-1 1 0 0 0,1-1 0 0 0,-1 0 0 0 0,1 0 0 0 0,0 0-1 0 0,0 1 1 0 0,2 3 0 0 0,2 4-18 0 0,-3 24-360 0 0,-2-13 51 0 0,-1-8-1264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9:17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40 292 5984 0 0,'-9'6'273'0'0,"7"-5"-5"0"0,-2 6 4772 0 0,2 17 1370 0 0,-1 6-5079 0 0,3-27-1298 0 0,0-1 0 0 0,0 0 0 0 0,0 0 0 0 0,0 0 0 0 0,0 1-1 0 0,1-1 1 0 0,-1 0 0 0 0,1 0 0 0 0,-1 0 0 0 0,1 0 0 0 0,0 0 0 0 0,0 0 0 0 0,0 0 0 0 0,1 2-1 0 0,8 17 100 0 0,-10-18-132 0 0,1 0-1 0 0,0-1 1 0 0,0 1 0 0 0,0-1-1 0 0,1 1 1 0 0,-1-1 0 0 0,0 0-1 0 0,1 1 1 0 0,0-1 0 0 0,2 2-1 0 0,12 10 1 0 0,-6-9 22 0 0,-7-4 454 0 0,-3-3-307 0 0,0 0-131 0 0,0 0 0 0 0,1 0-1 0 0,-1 0 1 0 0,0 1 0 0 0,1-1 0 0 0,0 0-1 0 0,0 0 1 0 0,1-3 0 0 0,-1 2 5 0 0,1 1 1 0 0,-1 0-1 0 0,0 0 1 0 0,-1-1-1 0 0,1 1 1 0 0,0 0-1 0 0,-1-1 1 0 0,1 1-1 0 0,-1-4 1 0 0,0 3 16 0 0,1-1 1 0 0,0 1 0 0 0,-1 0-1 0 0,1 0 1 0 0,0 0-1 0 0,0 0 1 0 0,1 0 0 0 0,1-3-1 0 0,-2 4-12 0 0,0-1 0 0 0,1 1 0 0 0,-1 0-1 0 0,0-1 1 0 0,-1 1 0 0 0,1-1 0 0 0,0 1-1 0 0,-1-1 1 0 0,1 0 0 0 0,-1 1 0 0 0,0-1 0 0 0,0-3-1 0 0,-1 3 3 0 0,1 0-1 0 0,-1 1 0 0 0,1-1 1 0 0,0 0-1 0 0,0 1 0 0 0,0-1 1 0 0,0 0-1 0 0,1 0 0 0 0,-1 1 1 0 0,1-1-1 0 0,-1 0 0 0 0,1 1 1 0 0,0-1-1 0 0,1-2 0 0 0,-1 4-38 0 0,-1 0 0 0 0,0 0-1 0 0,0 0 1 0 0,1 0 0 0 0,-1 0 0 0 0,0 0-1 0 0,0 0 1 0 0,0 1 0 0 0,0-1 0 0 0,0 0-1 0 0,-1 0 1 0 0,1 0 0 0 0,0 0-1 0 0,0 0 1 0 0,0 0 0 0 0,-1 0 0 0 0,1 1-1 0 0,-1-1 1 0 0,1 0 0 0 0,0 0-1 0 0,-1 0 1 0 0,1 1 0 0 0,-1-1 0 0 0,0-1-1 0 0,-7-12 190 0 0,8 13-197 0 0,0 0 0 0 0,0 0-1 0 0,-1-1 1 0 0,1 1-1 0 0,0 0 1 0 0,-1 0 0 0 0,0 0-1 0 0,1 0 1 0 0,-1-1 0 0 0,0 1-1 0 0,1 0 1 0 0,-1 0 0 0 0,0 0-1 0 0,0 0 1 0 0,0 1-1 0 0,0-1 1 0 0,0 0 0 0 0,0 0-1 0 0,0 0 1 0 0,0 1 0 0 0,0-1-1 0 0,0 0 1 0 0,0 1 0 0 0,-1-1-1 0 0,1 1 1 0 0,0 0-1 0 0,0-1 1 0 0,0 1 0 0 0,-1 0-1 0 0,1 0 1 0 0,0 0 0 0 0,-2 0-1 0 0,-2 0-84 0 0,1 0 0 0 0,-1 1 0 0 0,1 0 0 0 0,0 0 0 0 0,-1 0 0 0 0,-4 3-1 0 0,8-4 41 0 0,-3 1-184 0 0,1 1 1 0 0,1-1-1 0 0,-1 1 1 0 0,0-1 0 0 0,0 1-1 0 0,0 0 1 0 0,1 0-1 0 0,-1 1 1 0 0,1-1-1 0 0,0 0 1 0 0,0 1 0 0 0,0-1-1 0 0,0 1 1 0 0,-2 3-1 0 0,3-5-610 0 0</inkml:trace>
  <inkml:trace contextRef="#ctx0" brushRef="#br0" timeOffset="1">248 1 9216 0 0,'43'0'8222'0'0,"-40"1"-7215"0"0,3 2-37 0 0,1 0-1 0 0,-1 0 1 0 0,0 1 0 0 0,9 7 0 0 0,-14-10-946 0 0,-1-1-1 0 0,1 1 1 0 0,-1-1 0 0 0,1 1-1 0 0,-1 0 1 0 0,1-1 0 0 0,-1 1-1 0 0,0 0 1 0 0,1-1 0 0 0,-1 1-1 0 0,0 0 1 0 0,0 0 0 0 0,1-1-1 0 0,-1 1 1 0 0,0 0 0 0 0,0 0 0 0 0,0-1-1 0 0,0 1 1 0 0,0 0 0 0 0,0 0-1 0 0,0 0 1 0 0,0-1 0 0 0,0 1-1 0 0,0 0 1 0 0,-1 0 0 0 0,1 0-1 0 0,-1 7 98 0 0,1-7-107 0 0,0 0-1 0 0,0 1 1 0 0,0-1 0 0 0,1 0-1 0 0,-1 0 1 0 0,1 1 0 0 0,-1-1-1 0 0,1 0 1 0 0,-1 0 0 0 0,1 0 0 0 0,0 0-1 0 0,-1 0 1 0 0,1 0 0 0 0,0 0-1 0 0,0 0 1 0 0,0 0 0 0 0,0 0-1 0 0,0 0 1 0 0,0 0 0 0 0,1 1-1 0 0,0-1 10 0 0,0 0 0 0 0,-1 0 0 0 0,0 0-1 0 0,1 1 1 0 0,-1-1 0 0 0,0 1-1 0 0,0-1 1 0 0,1 1 0 0 0,-1 0 0 0 0,1 3-1 0 0,2 9 121 0 0,-4-12-120 0 0,1 0 0 0 0,-1 1 0 0 0,1-1 0 0 0,0 1 0 0 0,-1-1 0 0 0,1 0 0 0 0,1 0 0 0 0,1 4 0 0 0,5 3 58 0 0,-6-8-64 0 0,-1 1 0 0 0,1-1-1 0 0,-1 1 1 0 0,0-1-1 0 0,0 1 1 0 0,1 0 0 0 0,-1-1-1 0 0,0 1 1 0 0,0 0 0 0 0,0 0-1 0 0,-1 0 1 0 0,1 0 0 0 0,1 3-1 0 0,-1 14 104 0 0,-3 30 1 0 0,1-11-58 0 0,1-30-63 0 0,-1 1 0 0 0,-1 0 0 0 0,1-1 0 0 0,-1 1 0 0 0,-1-1 0 0 0,-3 9 0 0 0,3-8 0 0 0,0 1 0 0 0,0-1 0 0 0,1 1 0 0 0,-2 10 0 0 0,3-5 0 0 0,1-1 0 0 0,-2 0 0 0 0,0-1 0 0 0,0 1 0 0 0,-6 15 0 0 0,6-18-9 0 0,-1 0 0 0 0,1 0 0 0 0,0 16-1 0 0,2-19-4 0 0,-1 0-1 0 0,1 0 0 0 0,-1 0 0 0 0,-1-1 0 0 0,0 1 0 0 0,0-1 0 0 0,0 1 1 0 0,-1-1-1 0 0,-5 10 0 0 0,2-8-56 0 0,4-7 27 0 0,1 0 0 0 0,-1 1 0 0 0,0-1-1 0 0,1 1 1 0 0,0-1 0 0 0,0 1 0 0 0,-1-1 0 0 0,2 1 0 0 0,-1 0 0 0 0,0 0 0 0 0,0 4 0 0 0,-1 13-1579 0 0,-2-6-505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19:51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14 3224 0 0,'-25'0'9264'0'0,"27"1"-9191"0"0,0 0 1 0 0,0 0-1 0 0,0 0 1 0 0,0 1 0 0 0,0-1-1 0 0,0 1 1 0 0,-1-1-1 0 0,1 1 1 0 0,1 2 0 0 0,-4 4 138 0 0,1-7-169 0 0,-1 0 0 0 0,1-1-1 0 0,0 1 1 0 0,0 0 0 0 0,0-1 0 0 0,0 1 0 0 0,0 0 0 0 0,0 0 0 0 0,0-1 0 0 0,0 1 0 0 0,0 0 0 0 0,0-1 0 0 0,1 1 0 0 0,-1 1 0 0 0,1 0 55 0 0,-1 0 1 0 0,1 0 0 0 0,-1 0 0 0 0,0 1 0 0 0,0-1-1 0 0,0 0 1 0 0,0 0 0 0 0,-1 2 0 0 0,1 1 52 0 0,0-3 257 0 0,-3-1-355 0 0,-10 2-248 0 0,6-5 185 0 0,3-4 10 0 0,3 3 28 0 0,2 3-26 0 0,0-1 0 0 0,0 1 0 0 0,0-1 0 0 0,-1 1 0 0 0,1-1 0 0 0,0 1 0 0 0,0-1 0 0 0,0 1 0 0 0,0 0 0 0 0,0 0 0 0 0,0 0 0 0 0,0-1 0 0 0,1 1 0 0 0,9 0 10 0 0,-6 0 36 0 0,2 3-50 0 0,11 9-46 0 0,-16-11 343 0 0,-6 3-223 0 0,3-4-70 0 0,1 0 1 0 0,0 0 0 0 0,-1 0-1 0 0,1 0 1 0 0,0 0-1 0 0,0 1 1 0 0,-1-1 0 0 0,1 0-1 0 0,0 0 1 0 0,0 0-1 0 0,-1 1 1 0 0,1-1-1 0 0,0 0 1 0 0,0 0 0 0 0,0 1-1 0 0,0-1 1 0 0,-1 0-1 0 0,1 0 1 0 0,0 1 0 0 0,0-1-1 0 0,0 0 1 0 0,0 0-1 0 0,0 1 1 0 0,0-1-1 0 0,0 0 1 0 0,0 1 0 0 0,0-1-1 0 0,-1 0 1 0 0,1 0-1 0 0,0 1 1 0 0,1-1 0 0 0,-1 1-1 0 0,0-1 1 0 0,0 0 0 0 0,0 1 0 0 0,0-1 0 0 0,-1 0 0 0 0,1 1-1 0 0,0-1 1 0 0,0 0 0 0 0,0 1 0 0 0,0-1 0 0 0,0 0 0 0 0,0 0 0 0 0,0 1 0 0 0,-1-1 0 0 0,1 0-1 0 0,0 1 1 0 0,0-1 0 0 0,0 0 0 0 0,-1 0 0 0 0,1 0 0 0 0,0 1 0 0 0,0-1 0 0 0,-1 0-1 0 0,1 0 1 0 0,0 0 0 0 0,-1 0 0 0 0,1 1 0 0 0,-1-1 0 0 0,-11 10 8 0 0,10-9 11 0 0,0 0-252 0 0,-5 2-18 0 0,7-3 243 0 0,-1 0-1 0 0,1-1 0 0 0,-1 1 1 0 0,1-1-1 0 0,-1 1 0 0 0,1 0 1 0 0,-1-1-1 0 0,1 1 0 0 0,-1-1 0 0 0,1 1 1 0 0,-1-1-1 0 0,1 0 0 0 0,0 1 1 0 0,-1-1-1 0 0,1 1 0 0 0,0-1 1 0 0,0 0-1 0 0,-1 1 0 0 0,1-1 1 0 0,0 1-1 0 0,0-1 0 0 0,0-1 1 0 0,0-4 5 0 0,0 5 0 0 0,0 1 0 0 0,0-1 0 0 0,0 1 0 0 0,0-1 0 0 0,0 1 0 0 0,0-1 0 0 0,0 1 0 0 0,0-1 0 0 0,0 1 0 0 0,-1 0 0 0 0,1-1 0 0 0,0 1 0 0 0,0-1 0 0 0,0 1 0 0 0,0-1 0 0 0,-1 1 0 0 0,1-1 0 0 0,-1 1 0 0 0,0-7 0 0 0,3 3 2 0 0,-2 3 4 0 0,1 0 1 0 0,-1 0-1 0 0,0-1 1 0 0,1 1-1 0 0,-1 0 1 0 0,0 0-1 0 0,0 0 0 0 0,1 0 1 0 0,-1 0-1 0 0,0 0 1 0 0,0 0-1 0 0,0 0 1 0 0,0 0-1 0 0,0-1 0 0 0,-1 1 1 0 0,1 0-1 0 0,0 0 1 0 0,0 0-1 0 0,-1 0 0 0 0,0-2 1 0 0,1 3 8 0 0,0-1 0 0 0,0 1 0 0 0,0-1 1 0 0,0 1-1 0 0,0-1 0 0 0,0 1 0 0 0,0-1 0 0 0,0 1 0 0 0,0 0 1 0 0,1-1-1 0 0,-1 1 0 0 0,0-1 0 0 0,0 1 0 0 0,0-1 0 0 0,1 1 1 0 0,-1 0-1 0 0,0-1 0 0 0,1 1 0 0 0,-1-1 0 0 0,0 1 1 0 0,0 0-1 0 0,1 0 0 0 0,-1-1 0 0 0,1 1 0 0 0,-1 0 0 0 0,0-1 1 0 0,1 1-1 0 0,-1 0 0 0 0,1 0 0 0 0,-1 0 0 0 0,1-1 0 0 0,1 1 33 0 0,14-9-15 0 0,-13 8-32 0 0,-2 0-1 0 0,0 1 0 0 0,0-1 0 0 0,0 1 0 0 0,0-1 0 0 0,0 1 0 0 0,0-1 0 0 0,1 1 0 0 0,-1-1 0 0 0,0 1 0 0 0,0 0 0 0 0,0 0 0 0 0,0 0 0 0 0,0-1 0 0 0,1 1 0 0 0,-1 0 0 0 0,0 0 0 0 0,0 1 0 0 0,0-1 0 0 0,2 0 0 0 0,1 1 0 0 0,-4-1 0 0 0,0 0 0 0 0,0 0 0 0 0,1 0 0 0 0,-1 0 0 0 0,0 0 0 0 0,1 0 0 0 0,-1 0 0 0 0,0 0 0 0 0,1 0 0 0 0,-1 0 0 0 0,0 0 0 0 0,1 0 0 0 0,-1 0 0 0 0,0 0 0 0 0,1 0 0 0 0,-1 0 0 0 0,0 0 0 0 0,0 1 0 0 0,1-1 0 0 0,-1 0 0 0 0,0 0 0 0 0,1 0 0 0 0,-1 0 0 0 0,0 1 0 0 0,0-1 0 0 0,0 0 0 0 0,1 0 0 0 0,-1 1 0 0 0,0-1 0 0 0,0 0 0 0 0,0 0 0 0 0,1 1 0 0 0,-1-1 0 0 0,0 0 0 0 0,0 1 0 0 0,0-1 0 0 0,0 0 0 0 0,0 0 0 0 0,0 1 0 0 0,0-1 0 0 0,0 0 0 0 0,0 1 0 0 0,0-1 0 0 0,0 0 0 0 0,0 1 0 0 0,0-1 0 0 0,0 0 0 0 0,0 1 0 0 0,0-1 0 0 0,0 0 0 0 0,0 1 0 0 0,0-1 0 0 0,0 0 0 0 0,0 0 0 0 0,-1 1 0 0 0,1-1 0 0 0,0 0 0 0 0,0 0 0 0 0,-1 1 0 0 0,-1 9 12 0 0,-5-3 49 0 0,5-5 16 0 0,0-1-5 0 0,-3 5-2 0 0,3-4 9 0 0,-18 5 80 0 0,13-7-75 0 0,-10-2 8 0 0,-14-9 116 0 0,23 7-181 0 0,-1-4 39 0 0,9 7-60 0 0,0 0 0 0 0,-1 0-1 0 0,1 1 1 0 0,0-1-1 0 0,0 0 1 0 0,-1 0-1 0 0,1 0 1 0 0,0 1-1 0 0,0-1 1 0 0,0 0 0 0 0,0 0-1 0 0,0 0 1 0 0,0-1-1 0 0,1-6 8 0 0,0 6 30 0 0,2-4-22 0 0,-2 5-18 0 0,-1 0 1 0 0,1 0-1 0 0,0 0 0 0 0,-1 1 1 0 0,1-1-1 0 0,0 0 0 0 0,0 0 1 0 0,-1 1-1 0 0,1-1 0 0 0,0 1 1 0 0,0-1-1 0 0,0 1 0 0 0,0-1 1 0 0,1 0-1 0 0,7-3 60 0 0,1 1-51 0 0,-6 3-12 0 0,15 5 0 0 0,-13-2 0 0 0,-2-3 0 0 0,-3 0 0 0 0,0 0 0 0 0,1 1 0 0 0,-1-1 0 0 0,0 0 0 0 0,0 1 0 0 0,0-1 0 0 0,0 0 0 0 0,1 1 0 0 0,-1-1 0 0 0,0 1 0 0 0,0 0 0 0 0,0-1 0 0 0,0 1 0 0 0,0 0 0 0 0,1 1 0 0 0,0 1 0 0 0,-2-2-1 0 0,1-1 0 0 0,0 1 0 0 0,-1 0 1 0 0,1-1-1 0 0,0 1 0 0 0,0-1 0 0 0,-1 1 0 0 0,1-1 0 0 0,0 1 0 0 0,0-1 1 0 0,0 1-1 0 0,-1-1 0 0 0,1 0 0 0 0,0 0 0 0 0,0 1 0 0 0,0-1 0 0 0,2 0 0 0 0,-2 1-103 0 0,-7-5-1686 0 0,-2-1 989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3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12496 0 0,'0'0'281'0'0,"2"2"40"0"0,-1-1-286 0 0,1 2 37 0 0,0-1 0 0 0,0 1 0 0 0,-1 0 0 0 0,1 0-1 0 0,-1-1 1 0 0,1 1 0 0 0,-1 0 0 0 0,0 0 0 0 0,1 5 0 0 0,-1-3-95 0 0,5 44 1298 0 0,-2 0 1 0 0,-3 59-1 0 0,-1-63-835 0 0,1-26-281 0 0,-3 24 1 0 0,-1-19-49 0 0,0-10-11 0 0,1 23 1 0 0,2-29-80 0 0,-11 237 397 0 0,1-92-280 0 0,5-62-95 0 0,-10 208 85 0 0,0-129-50 0 0,1-19-39 0 0,9-58-42 0 0,-33 404 78 0 0,3-192-10 0 0,-7 49-2 0 0,-6 121-29 0 0,20 1 63 0 0,25-404-100 0 0,-4 539 62 0 0,31-2 281 0 0,-22-558-295 0 0,9 211 239 0 0,-1-65-70 0 0,-1 106 52 0 0,-12-120-120 0 0,0 18 116 0 0,-11 180 1556 0 0,1-218-2083 0 0,1-11-56 0 0,-10 34 444 0 0,11-106-110 0 0,2-20-14 0 0,2-22-14 0 0,-1 63 1 0 0,2-26-361 0 0,1-34-45 0 0,4-37 83 0 0,1 0 1 0 0,-1 0-1 0 0,0 0 0 0 0,0 0 1 0 0,-3 5-1 0 0,3-7-850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19:5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6912 0 0,'0'0'6765'0'0,"-2"1"-6018"0"0,-7 1-201 0 0,1 1 1 0 0,-16 8 0 0 0,22-10-133 0 0,-1 12 149 0 0,2-4-482 0 0,-2 0 1 0 0,0 1-1 0 0,-4 8 0 0 0,4-11-76 0 0,1 0 0 0 0,-1 0 0 0 0,1 1-1 0 0,1-1 1 0 0,-1 1 0 0 0,0 9-1 0 0,3-6 48 0 0,-1-8-27 0 0,0 0-1 0 0,0 0 1 0 0,0-1-1 0 0,0 1 1 0 0,0 0-1 0 0,-1-1 1 0 0,1 1-1 0 0,-2 4 0 0 0,-3 12 37 0 0,0-1-1 0 0,2 1 0 0 0,0 0 0 0 0,1 35 0 0 0,-2 6-57 0 0,4-45-3 0 0,0-1 0 0 0,1 1 0 0 0,3 16 0 0 0,0-4 0 0 0,-3-21 0 0 0,0 0-1 0 0,1 0 1 0 0,0-1-1 0 0,0 1 1 0 0,0 0-1 0 0,6 10 1 0 0,4 8-93 0 0,-11-22 90 0 0,0-1 0 0 0,-1 1-1 0 0,1-1 1 0 0,0 1 0 0 0,0-1-1 0 0,0 1 1 0 0,0-1-1 0 0,1 0 1 0 0,-1 0 0 0 0,0 1-1 0 0,1-1 1 0 0,-1 0-1 0 0,2 1 1 0 0,24 10-1261 0 0,-17-9-188 0 0,2 2-4048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19:53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10136 0 0,'1'0'144'0'0,"-1"0"0"0"0,0 0 0 0 0,1 0 1 0 0,-1 0-1 0 0,0 0 0 0 0,0 0 0 0 0,1 0 1 0 0,-1 0-1 0 0,0 0 0 0 0,1 1 0 0 0,-1-1 1 0 0,0 0-1 0 0,0 0 0 0 0,1 0 0 0 0,-1 0 1 0 0,0 0-1 0 0,0 1 0 0 0,0-1 1 0 0,1 0-1 0 0,-1 0 0 0 0,0 0 0 0 0,0 1 1 0 0,0-1-1 0 0,1 0 0 0 0,-1 0 0 0 0,0 1 1 0 0,0-1-1 0 0,0 0 0 0 0,0 1 0 0 0,0-1 1 0 0,0 0-1 0 0,1 1 0 0 0,-2 13 1451 0 0,-10 13-812 0 0,10-25-744 0 0,1-1-1 0 0,-1 1 1 0 0,1 0-1 0 0,0 0 1 0 0,-1-1-1 0 0,1 1 1 0 0,0 0-1 0 0,0 0 1 0 0,0 0-1 0 0,0-1 1 0 0,1 1-1 0 0,-1 0 1 0 0,0 0-1 0 0,1-1 1 0 0,-1 1-1 0 0,2 2 0 0 0,1 15 229 0 0,-3-16-243 0 0,1-1-1 0 0,-1 0 1 0 0,1 1-1 0 0,-1-1 1 0 0,1 1-1 0 0,0-1 1 0 0,0 0-1 0 0,0 1 1 0 0,1 1-1 0 0,-1-2-15 0 0,0 0-1 0 0,0 0 0 0 0,0 0 0 0 0,-1 0 1 0 0,1 0-1 0 0,-1 0 0 0 0,1 0 0 0 0,0 4 0 0 0,-1 4-7 0 0,2-2-33 0 0,3-4-27 0 0,4 8-225 0 0,-9-12 273 0 0,0 1-1 0 0,0-1 1 0 0,0 1-1 0 0,0-1 0 0 0,0 1 1 0 0,0-1-1 0 0,0 1 0 0 0,0-1 1 0 0,0 1-1 0 0,0-1 1 0 0,0 1-1 0 0,0-1 0 0 0,-1 0 1 0 0,1 1-1 0 0,0-1 1 0 0,0 1-1 0 0,0-1 0 0 0,-1 1 1 0 0,1-1-1 0 0,0 0 0 0 0,0 1 1 0 0,-1-1-1 0 0,1 0 1 0 0,0 1-1 0 0,-1-1 0 0 0,1 0 1 0 0,-1 1-1 0 0,0-1 0 0 0,1 1-1 0 0,0-1 0 0 0,0 0-1 0 0,0 1 1 0 0,1-1-1 0 0,-1 0 1 0 0,0 0-1 0 0,0 1 1 0 0,0-1 0 0 0,0 0-1 0 0,0 1 1 0 0,0-1-1 0 0,0 0 1 0 0,0 0-1 0 0,1 1 1 0 0,-1-1 0 0 0,0 0-1 0 0,0 0 1 0 0,0 1-1 0 0,1-1 1 0 0,-1 0-1 0 0,0 0 1 0 0,0 0 0 0 0,1 1-1 0 0,-1-1 1 0 0,0 0-1 0 0,0 0 1 0 0,1 0-1 0 0,-1 0 1 0 0,0 0 0 0 0,1 1-1 0 0,2 2-2380 0 0</inkml:trace>
  <inkml:trace contextRef="#ctx0" brushRef="#br0" timeOffset="1">12 272 4144 0 0,'-11'9'10466'0'0,"13"-8"-9652"0"0,6 1-427 0 0,0 0 1 0 0,0-1-1 0 0,-1 1 1 0 0,1-2-1 0 0,11 1 1 0 0,9 1 583 0 0,-24-1-899 0 0,0 0 0 0 0,0-1 0 0 0,1 0 0 0 0,-1 0 0 0 0,0 0-1 0 0,5-1 1 0 0,102-27 659 0 0,-79 19-758 0 0,-24 5-14 0 0,0 0 10 0 0,-6 3-69 0 0,0 0 0 0 0,0 1 0 0 0,0-1 0 0 0,0 0 0 0 0,-1 0 0 0 0,1-1 0 0 0,0 1 0 0 0,-1 0 0 0 0,1-1 0 0 0,0 1 0 0 0,1-3 0 0 0,3-2-1354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19:54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2760 0 0,'25'18'13441'0'0,"-15"-31"-11564"0"0,-9 12-1813 0 0,0 0 0 0 0,0 0 1 0 0,0 0-1 0 0,0 0 0 0 0,0 0 0 0 0,0 1 0 0 0,1-1 0 0 0,-1 0 0 0 0,0 1 0 0 0,1-1 1 0 0,-1 1-1 0 0,0-1 0 0 0,1 1 0 0 0,-1 0 0 0 0,0 0 0 0 0,1-1 0 0 0,-1 1 1 0 0,1 0-1 0 0,-1 0 0 0 0,0 0 0 0 0,1 1 0 0 0,-1-1 0 0 0,1 0 0 0 0,-1 0 1 0 0,0 1-1 0 0,1-1 0 0 0,-1 1 0 0 0,2 0 0 0 0,3 7-33 0 0,-5-6-51 0 0,-1 0 0 0 0,0 0 0 0 0,0 0 0 0 0,0 0-1 0 0,0 0 1 0 0,0 0 0 0 0,0 0 0 0 0,0 0 0 0 0,-1 0 0 0 0,1 0 0 0 0,-1 0 0 0 0,0 0 0 0 0,1 0 0 0 0,-1-1 0 0 0,0 1 0 0 0,0 0 0 0 0,0 0 0 0 0,0-1 0 0 0,-1 1 0 0 0,1 0 0 0 0,0-1 0 0 0,-1 1-1 0 0,-1 1 1 0 0,1-1-53 0 0,0 0-1 0 0,1 0 1 0 0,-1 1-1 0 0,1-1 1 0 0,0 1-1 0 0,0-1 0 0 0,-1 1 1 0 0,2 0-1 0 0,-1-1 1 0 0,0 1-1 0 0,0 3 1 0 0,-5 13-553 0 0,4-14 353 0 0,1-3 111 0 0,0 1-1 0 0,0 0 1 0 0,0-1-1 0 0,0 1 1 0 0,1 0-1 0 0,-1 0 1 0 0,1-1-1 0 0,-1 1 0 0 0,1 4 1 0 0,0-6 107 0 0,0 0 0 0 0,0 0 0 0 0,-1 0 0 0 0,1 0 0 0 0,0 0 0 0 0,-1 0 0 0 0,1 0 0 0 0,-1 0 0 0 0,1 0 0 0 0,-1 0 0 0 0,1 0 0 0 0,-1-1 0 0 0,1 1 0 0 0,-2 1 0 0 0,2-2 39 0 0,-1 0 0 0 0,1 0 1 0 0,0 1-1 0 0,0-1 0 0 0,0 0 1 0 0,0 0-1 0 0,0 0 1 0 0,-1 1-1 0 0,1-1 0 0 0,0 0 1 0 0,0 0-1 0 0,0 0 1 0 0,0 1-1 0 0,0-1 0 0 0,0 0 1 0 0,0 0-1 0 0,0 1 1 0 0,0-1-1 0 0,0 0 0 0 0,0 0 1 0 0,0 0-1 0 0,0 1 0 0 0,0-1 1 0 0,0 0-1 0 0,0 0 1 0 0,0 1-1 0 0,0-1 0 0 0,0 0 1 0 0,0 0-1 0 0,1 0 1 0 0,-1 1-1 0 0,0-1 0 0 0,0 0 1 0 0,0 0-1 0 0,0 1 1 0 0,1-1-7 0 0,-1 0 0 0 0,0 1 1 0 0,0-1-1 0 0,1 1 0 0 0,-1-1 1 0 0,0 1-1 0 0,0-1 0 0 0,0 0 1 0 0,0 1-1 0 0,0-1 0 0 0,0 1 1 0 0,0-1-1 0 0,1 1 0 0 0,-1-1 1 0 0,-1 1-1 0 0,1-1 0 0 0,0 1 1 0 0,0 1-27 0 0,0-1 1 0 0,-1 0-1 0 0,1 0 1 0 0,-1 1 0 0 0,1-1-1 0 0,-1 0 1 0 0,0 0 0 0 0,1 0-1 0 0,-1 0 1 0 0,0 0-1 0 0,0 0 1 0 0,0 0 0 0 0,1 0-1 0 0,-1 0 1 0 0,0-1 0 0 0,-2 2-1 0 0,-4 5 38 0 0,12-1 56 0 0,-4-4 190 0 0,11 1 362 0 0,-8-2-467 0 0,-1-1 0 0 0,1 0 1 0 0,0 0-1 0 0,0 0 0 0 0,-1 0 1 0 0,1 0-1 0 0,0-1 0 0 0,0 1 1 0 0,-1-1-1 0 0,1 0 0 0 0,0 0 1 0 0,-1-1-1 0 0,1 1 0 0 0,4-4 1 0 0,10-2-480 0 0,-11 4-450 0 0</inkml:trace>
  <inkml:trace contextRef="#ctx0" brushRef="#br0" timeOffset="1">194 141 4608 0 0,'0'0'88'0'0,"1"0"-78"0"0,-1 0 1 0 0,0 0-1 0 0,0 0 1 0 0,1 0-1 0 0,-1 0 0 0 0,0 0 1 0 0,0 0-1 0 0,1-1 1 0 0,-1 1-1 0 0,0 0 0 0 0,0 0 1 0 0,0 0-1 0 0,1 0 1 0 0,-1-1-1 0 0,0 1 0 0 0,0 0 1 0 0,0 0-1 0 0,0 0 1 0 0,1-1-1 0 0,-1 1 0 0 0,0 0 1 0 0,0 0-1 0 0,0-1 1 0 0,0 1-1 0 0,0 0 0 0 0,0 0 1 0 0,0-1-1 0 0,0 1 1 0 0,0 0-1 0 0,0 0 1 0 0,0-1-1 0 0,0 1 0 0 0,0 0 1 0 0,0 0-1 0 0,0-1 1 0 0,0 1-1 0 0,0 0 0 0 0,0 0 1 0 0,0-1-1 0 0,0 1 1 0 0,0 0-1 0 0,0 0 0 0 0,0-1 1 0 0,0 1-1 0 0,-1 0 1 0 0,1 0-1 0 0,0 0 0 0 0,0-1 1 0 0,0 1-1 0 0,0 0 1 0 0,-1 0-1 0 0,1 0 0 0 0,0-1 1 0 0,0 1-1 0 0,0 0 1 0 0,-1 0-1 0 0,1 0 1 0 0,0 0-1 0 0,0 0 0 0 0,-2-1 1283 0 0,9-9 3890 0 0,16-1-2333 0 0,-23 10-2082 0 0,2 0-241 0 0,24-19 669 0 0,-25 20-996 0 0,-1 0-194 0 0,0-1 0 0 0,0 1 0 0 0,0 0 1 0 0,0 0-1 0 0,0 0 0 0 0,0-1 0 0 0,1 1 1 0 0,-1 0-1 0 0,0 0 0 0 0,0 0 0 0 0,0 0 1 0 0,0-1-1 0 0,0 1 0 0 0,0 0 0 0 0,0 0 0 0 0,1 0 1 0 0,-1 0-1 0 0,0 0 0 0 0,0-1 0 0 0,0 1 1 0 0,0 0-1 0 0,0 0 0 0 0,1 0 0 0 0,-1 0 0 0 0,0 0 1 0 0,0 0-1 0 0,0 0 0 0 0,1 0 0 0 0,-1 0 1 0 0,0 0-1 0 0,0 0-2 0 0,1 0 0 0 0,-1-1 0 0 0,0 1 0 0 0,0 0 0 0 0,1 0 0 0 0,-1 0 0 0 0,0 0 0 0 0,0 0 0 0 0,1 0 0 0 0,-1-1 0 0 0,0 1 0 0 0,0 0 0 0 0,0 0 1 0 0,1 0-1 0 0,-1 0 0 0 0,0-1 0 0 0,0 1 0 0 0,0 0 0 0 0,0 0 0 0 0,0-1 0 0 0,1 1 0 0 0,-1 0 0 0 0,0 0 0 0 0,0 0 0 0 0,0-1 0 0 0,0 1 0 0 0,0 0 0 0 0,0-1 0 0 0,0 1 0 0 0,0 0 0 0 0,0-1 0 0 0,-4-28-240 0 0,4 28 242 0 0,0 1-1 0 0,-1-1 0 0 0,1 0 0 0 0,1 0 0 0 0,-1 0 0 0 0,0 0 0 0 0,0 0 0 0 0,0 1 0 0 0,0-1 0 0 0,1 0 0 0 0,-1 0 0 0 0,0 0 0 0 0,1 0 0 0 0,-1 1 0 0 0,0-1 0 0 0,1 0 0 0 0,-1 1 0 0 0,1-1 0 0 0,-1 0 0 0 0,1 1 0 0 0,1-2 0 0 0,-1 1 20 0 0,1-1 462 0 0,-8-6-902 0 0,4 6 404 0 0,0 1-1 0 0,0 0 0 0 0,0 0 1 0 0,0 0-1 0 0,0 0 0 0 0,0 0 0 0 0,0 1 1 0 0,-3-2-1 0 0,-7-2 160 0 0,12 4-144 0 0,-1 0 0 0 0,1-1 0 0 0,-1 1 0 0 0,1 0 0 0 0,-1 0 0 0 0,1-1 0 0 0,-1 1 0 0 0,0 0 0 0 0,1 0 0 0 0,-1 0 0 0 0,1 0 0 0 0,-1 0 0 0 0,1 0 0 0 0,-1 0 0 0 0,0 0 0 0 0,1 0-1 0 0,-1 0 1 0 0,1 0 0 0 0,-1 0 0 0 0,0 0 0 0 0,1 0 0 0 0,-1 1 0 0 0,1-1 0 0 0,-1 0 0 0 0,1 0 0 0 0,-1 1 0 0 0,1-1 0 0 0,-1 0 0 0 0,1 1 0 0 0,-1-1 0 0 0,1 0 0 0 0,-1 1 0 0 0,1-1 0 0 0,0 1 0 0 0,-1-1 0 0 0,1 1 0 0 0,-1 0 0 0 0,0 2-117 0 0,-1 1 1 0 0,1-1 0 0 0,0 0 0 0 0,0 1 0 0 0,-1 4 0 0 0,-1 5-73 0 0,-11 30-188 0 0,8-25 330 0 0,5-16 40 0 0,0 0-1 0 0,1 0 1 0 0,-1-1-1 0 0,0 1 1 0 0,1 0-1 0 0,0 0 1 0 0,-1 0-1 0 0,1 0 1 0 0,0 0-1 0 0,0 0 1 0 0,0 0-1 0 0,0-1 1 0 0,0 1-1 0 0,0 0 1 0 0,0 0-1 0 0,2 2 0 0 0,0 0-8 0 0,-1 0-6 0 0,-4 14-11 0 0,3-15 29 0 0,-1 0 0 0 0,1 0 0 0 0,0 0 0 0 0,0 0 0 0 0,0 0 0 0 0,1 5 0 0 0,1 7 0 0 0,-6-11 6 0 0,3-3 0 0 0,1-1-4 0 0,0 1 1 0 0,0 0 0 0 0,0-1-1 0 0,1 1 1 0 0,-1-1 0 0 0,0 1 0 0 0,0-1-1 0 0,0 1 1 0 0,1-1 0 0 0,-1 1 0 0 0,0-1-1 0 0,0 0 1 0 0,1 1 0 0 0,-1-1 0 0 0,0 1-1 0 0,1-1 1 0 0,-1 1 0 0 0,1-1-1 0 0,-1 0 1 0 0,0 1 0 0 0,1-1 0 0 0,-1 0-1 0 0,1 1 1 0 0,0-1 5 0 0,8 7 61 0 0,-9-6-58 0 0,1 0-5 0 0,0 0 0 0 0,0 0-1 0 0,0 0 1 0 0,0-1 0 0 0,0 1 0 0 0,0 0-1 0 0,0-1 1 0 0,0 1 0 0 0,1-1 0 0 0,-1 1-1 0 0,0-1 1 0 0,0 0 0 0 0,0 1 0 0 0,1-1 0 0 0,-1 0-1 0 0,0 0 1 0 0,0 0 0 0 0,1 0 0 0 0,-1 0-1 0 0,0 0 1 0 0,0 0 0 0 0,2-1 0 0 0,13 1 39 0 0,-7 0-239 0 0,0-1 0 0 0,16-3 0 0 0,-17 3-26 0 0,-4-1-225 0 0,-1-2-3 0 0</inkml:trace>
  <inkml:trace contextRef="#ctx0" brushRef="#br0" timeOffset="2">399 176 9616 0 0,'23'0'1180'0'0,"-23"2"-348"0"0,0 2-168 0 0,1 0 0 0 0,-1 0-1 0 0,1 0 1 0 0,2 7 0 0 0,-2-7-305 0 0,1 1 0 0 0,-1 0 0 0 0,0 0 0 0 0,0 10 0 0 0,0-6 128 0 0,0-7-444 0 0,-1-1-1 0 0,0 0 0 0 0,1 0 0 0 0,-1 0 0 0 0,0 1 1 0 0,0-1-1 0 0,0 0 0 0 0,0 0 0 0 0,0 0 1 0 0,0 1-1 0 0,0-1 0 0 0,0 0 0 0 0,-1 0 0 0 0,1 0 1 0 0,0 1-1 0 0,-1-1 0 0 0,1 0 0 0 0,-1 0 0 0 0,1 0 1 0 0,-1 0-1 0 0,-1 2 0 0 0,-10 7 270 0 0,11-10-289 0 0,0 1 0 0 0,0-1 1 0 0,0 1-1 0 0,0-1 0 0 0,1 1 0 0 0,-1-1 0 0 0,0 1 1 0 0,0 0-1 0 0,0 0 0 0 0,1 0 0 0 0,-1-1 0 0 0,0 1 1 0 0,1 0-1 0 0,-1 0 0 0 0,1 0 0 0 0,-1 0 0 0 0,1 0 1 0 0,-1 0-1 0 0,1 0 0 0 0,0 0 0 0 0,-1 0 0 0 0,1 0 1 0 0,0 0-1 0 0,0 0 0 0 0,0 0 0 0 0,0 1 0 0 0,0-1 1 0 0,0 0-1 0 0,0 2 0 0 0,2 5-428 0 0,-1-6 499 0 0,-1-1 0 0 0,1 1-1 0 0,-1-1 1 0 0,0 1 0 0 0,0-1 0 0 0,0 0-1 0 0,1 1 1 0 0,-1-1 0 0 0,-1 1-1 0 0,1-1 1 0 0,0 3 0 0 0,-6 8-1329 0 0,-6 6-3335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19:54.9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8664 0 0,'6'-4'145'0'0,"-5"3"-95"0"0,0 1-1 0 0,1-1 0 0 0,-1 0 1 0 0,0 1-1 0 0,1-1 0 0 0,-1 1 0 0 0,0 0 1 0 0,1-1-1 0 0,-1 1 0 0 0,0 0 1 0 0,1 0-1 0 0,1 0 0 0 0,8 1 528 0 0,-8 3 1997 0 0,0-3-1566 0 0,-2-1-922 0 0,0 0 1 0 0,0 1 0 0 0,0-1-1 0 0,0 1 1 0 0,0-1-1 0 0,0 1 1 0 0,0-1 0 0 0,0 1-1 0 0,0 0 1 0 0,0-1-1 0 0,0 1 1 0 0,0 0-1 0 0,0 0 1 0 0,1 1 0 0 0,-1 0 469 0 0,-5 10 242 0 0,5-11-774 0 0,-1 0 0 0 0,0 0 0 0 0,1 0 1 0 0,-1 0-1 0 0,1 0 0 0 0,-1 0 0 0 0,1 0 0 0 0,-1 0 0 0 0,1 0 0 0 0,0 0 0 0 0,-1 0 0 0 0,1 0 1 0 0,0 0-1 0 0,1 1 0 0 0,-1-1 14 0 0,1 0 225 0 0,-1 1-207 0 0,0-1-63 0 0,0 0 0 0 0,0 0 0 0 0,0 0 0 0 0,0 0 0 0 0,-1 0 0 0 0,2 0 0 0 0,-1 0 0 0 0,0 0 1 0 0,0-1-1 0 0,0 1 0 0 0,0 0 0 0 0,0-1 0 0 0,0 1 0 0 0,1-1 0 0 0,-1 0 0 0 0,0 1 0 0 0,0-1 0 0 0,1 0 0 0 0,-1 0 1 0 0,0 1-1 0 0,1-1 0 0 0,-1 0 0 0 0,0 0 0 0 0,1-1 0 0 0,-1 1 0 0 0,0 0 0 0 0,0 0 0 0 0,1-1 0 0 0,-1 1 0 0 0,0 0 0 0 0,2-2 0 0 0,29-3-843 0 0,-22 2 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19:55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1 206 7368 0 0,'0'0'568'0'0,"7"-1"-352"0"0,8-2 169 0 0,17-3 5428 0 0,-13 0-4022 0 0,-12 2-141 0 0,-7 4-1581 0 0,0 0 0 0 0,0-1 1 0 0,0 1-1 0 0,0 0 0 0 0,-1-1 1316 0 0,0 1-1316 0 0,1 0 1 0 0,0-1-1 0 0,0 1 0 0 0,0 0 0 0 0,0 0 1 0 0,0 0-1 0 0,0 0 0 0 0,0 0 0 0 0,0 0 1 0 0,0 0-1 0 0,0 0 0 0 0,-1 0 0 0 0,1 0 1 0 0,0 0-1 0 0,0 0 0 0 0,0 0 0 0 0,0 0 0 0 0,0 0 1 0 0,0 0-1 0 0,0 0 0 0 0,0 0 0 0 0,-1 0 1 0 0,1 0-1 0 0,0 1 346 0 0,0-1-345 0 0,1 0-65 0 0,1 0 1 0 0,0 1 0 0 0,-1-1 0 0 0,1 1 0 0 0,0-1-1 0 0,-1 1 1 0 0,1 0 0 0 0,0-1 0 0 0,2 3-1 0 0,-4-3-7 0 0,1 1-1 0 0,0-1 0 0 0,0 1 0 0 0,-1-1 0 0 0,1 1 0 0 0,-1-1 1 0 0,1 1-1 0 0,0 0 0 0 0,-1-1 0 0 0,1 1 0 0 0,-1 0 0 0 0,0-1 1 0 0,1 1-1 0 0,-1 0 0 0 0,1 0 0 0 0,-1-1 0 0 0,0 1 0 0 0,0 0 1 0 0,1 0-1 0 0,-1 0 0 0 0,0 0 0 0 0,0-1 0 0 0,0 1 0 0 0,0 0 1 0 0,0 0-1 0 0,0 1 0 0 0,-5 11-68 0 0,5-13 51 0 0,-1 1 0 0 0,1 0 0 0 0,-1 0 0 0 0,1 0 0 0 0,0 0 0 0 0,0 0 0 0 0,-1 0 0 0 0,1 0 0 0 0,0 0 0 0 0,0-1 0 0 0,0 1 0 0 0,0 0 0 0 0,0 0 0 0 0,0 0 0 0 0,0 0 0 0 0,0 0 0 0 0,0 0 0 0 0,1 0 0 0 0,-1 0 0 0 0,0 0 0 0 0,1 0 0 0 0,-1 0 0 0 0,0-1 0 0 0,1 1 0 0 0,0 2 0 0 0,0-3-24 0 0,-1 1 0 0 0,1 0-1 0 0,-1-1 1 0 0,0 1 0 0 0,0 0-1 0 0,1-1 1 0 0,-1 1 0 0 0,0 0-1 0 0,0 0 1 0 0,0-1 0 0 0,0 1 0 0 0,0 0-1 0 0,0 0 1 0 0,0-1 0 0 0,0 1-1 0 0,0 0 1 0 0,0 0 0 0 0,-1-1-1 0 0,1 1 1 0 0,0 0 0 0 0,0-1-1 0 0,-1 1 1 0 0,1 0 0 0 0,0-1-1 0 0,-1 1 1 0 0,1 0 0 0 0,-1-1-1 0 0,1 1 1 0 0,0-1 0 0 0,-1 1-1 0 0,0-1 1 0 0,1 1 0 0 0,-1-1-1 0 0,1 1 1 0 0,-1-1 0 0 0,0 1-1 0 0,0-1 1 0 0,-5 6-5 0 0,-22 27-1294 0 0,27-32 557 0 0,6 11-1523 0 0,12 5 2157 0 0,-16-15 88 0 0,2-2 10 0 0,18 0 152 0 0,-20 0-8 0 0,2 1 16 0 0,-2 0-8 0 0,1 1 26 0 0,0 0 0 0 0,-1-1 0 0 0,1 1-1 0 0,0-1 1 0 0,0 0 0 0 0,0 0 0 0 0,1 0-1 0 0,-1 0 1 0 0,0 0 0 0 0,0 0 0 0 0,4 1-1 0 0,0-2 146 0 0,-1 1-1 0 0,0 1 0 0 0,0-1 1 0 0,9 4-1 0 0,5 1 22 0 0,-17-5 166 0 0,-1 0-414 0 0,0 0-1 0 0,0 0 1 0 0,0 0-1 0 0,-1 0 0 0 0,1 1 1 0 0,0-1-1 0 0,-1 0 1 0 0,1 0-1 0 0,0 3 0 0 0,-1-4-31 0 0,0 1 10 0 0,0 1 0 0 0,0-1 0 0 0,0 0 0 0 0,0 0-1 0 0,0 1 1 0 0,0-1 0 0 0,0 0 0 0 0,0 1-1 0 0,0-1 1 0 0,-1 0 0 0 0,1 0 0 0 0,0 1 0 0 0,-1-1-1 0 0,0 0 1 0 0,1 0 0 0 0,-1 0 0 0 0,1 0 0 0 0,-1 1-1 0 0,0-1 1 0 0,-1 1 0 0 0,-2 4 111 0 0,3-5-15 0 0,-10 7 49 0 0,10-7-145 0 0,-12 5 40 0 0,7-4-35 0 0,0 0 0 0 0,1 1 0 0 0,-1 0 0 0 0,-6 5-1 0 0,11-7-3 0 0,-1-1 0 0 0,1 1 0 0 0,0-1 0 0 0,0 1 0 0 0,0-1 0 0 0,0 1 0 0 0,-1-1 0 0 0,1 0 0 0 0,0 1 0 0 0,0-1 0 0 0,-1 0 0 0 0,1 0 0 0 0,-3 0 0 0 0,-2 0 75 0 0,3 1-122 0 0,0 0 1 0 0,1-1-1 0 0,-1 1 1 0 0,0-1 0 0 0,0 0-1 0 0,0 0 1 0 0,0 0-1 0 0,0 0 1 0 0,1-1 0 0 0,-1 1-1 0 0,0-1 1 0 0,0 1-1 0 0,1-1 1 0 0,-1 0-1 0 0,-5-2 1 0 0,6 0-564 0 0,0 1 1 0 0,0-1-1 0 0,-1 1 1 0 0,1-1-1 0 0,1 0 1 0 0,-1 1-1 0 0,0-1 0 0 0,1 0 1 0 0,-2-5-1 0 0,1 4 237 0 0,0 1-1664 0 0</inkml:trace>
  <inkml:trace contextRef="#ctx0" brushRef="#br0" timeOffset="1">502 46 7832 0 0,'10'-5'833'0'0,"34"-29"750"0"0,-42 33-1252 0 0,0 0 0 0 0,-1 0 0 0 0,1 1 0 0 0,0-1 0 0 0,0 0 0 0 0,0 1 0 0 0,0-1 1 0 0,0 1-1 0 0,0 0 0 0 0,0-1 0 0 0,0 1 0 0 0,0 0 0 0 0,0 0 0 0 0,0 1 0 0 0,3-1 0 0 0,-2 1 57 0 0,1-1-1 0 0,-1 1 0 0 0,0 0 0 0 0,1 0 0 0 0,-1 0 1 0 0,0 0-1 0 0,0 1 0 0 0,4 1 0 0 0,-4 0-142 0 0,0-1-1 0 0,-1 0 1 0 0,1 1 0 0 0,-1 0-1 0 0,0 0 1 0 0,0 0 0 0 0,0 0-1 0 0,0 0 1 0 0,0 0 0 0 0,2 6-1 0 0,8 15 682 0 0,-8-16-764 0 0,-1 0 0 0 0,0 1-1 0 0,0-1 1 0 0,-1 1-1 0 0,0 0 1 0 0,0-1 0 0 0,-1 1-1 0 0,1 18 1 0 0,0-7 2 0 0,-2-9-103 0 0,0-1-1 0 0,0 1 1 0 0,-1-1 0 0 0,-4 18-1 0 0,-13 43 182 0 0,13-55-190 0 0,-3 14-43 0 0,-3 0 0 0 0,0-1-1 0 0,-2 0 1 0 0,-1-1 0 0 0,-1 0-1 0 0,-1-2 1 0 0,-32 40 0 0 0,-24 34-3801 0 0,36-57 1882 0 0,8-13-10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2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0 8288 0 0,'17'0'11334'0'0,"-17"2"-10342"0"0,-1 0-846 0 0,1 0 1 0 0,-1 0-1 0 0,0 0 1 0 0,0 0-1 0 0,0 0 0 0 0,0 0 1 0 0,0 0-1 0 0,-1 0 1 0 0,1 0-1 0 0,-1-1 0 0 0,1 1 1 0 0,-1-1-1 0 0,1 1 1 0 0,-1-1-1 0 0,-4 3 0 0 0,-8 10 341 0 0,-6 17 389 0 0,16-26-803 0 0,-8 8 84 0 0,1 0 1 0 0,0 1-1 0 0,-15 28 1 0 0,18-28-129 0 0,-19 25 0 0 0,18-28-21 0 0,1 1 0 0 0,0 0-1 0 0,-11 23 1 0 0,13-21-8 0 0,-2 1 0 0 0,0-1 0 0 0,-1 0 0 0 0,-1-1 0 0 0,-10 13 0 0 0,10-13-121 0 0,0 1-1 0 0,2-1 1 0 0,-8 17-1 0 0,-1 2-120 0 0,16-30 185 0 0,-1-1 0 0 0,1 1 0 0 0,0-1 0 0 0,-1 1-1 0 0,1-1 1 0 0,0 1 0 0 0,-1-1 0 0 0,0 0 0 0 0,1 0 0 0 0,-1 0-1 0 0,0 0 1 0 0,0 0 0 0 0,1 0 0 0 0,-1 0 0 0 0,0-1-1 0 0,-3 1 1 0 0,5 0 22 0 0,0-1 0 0 0,0 0 0 0 0,0 0 0 0 0,0 0-1 0 0,1 1 1 0 0,-1-1 0 0 0,0 0 0 0 0,0 0 0 0 0,0 1-1 0 0,0-1 1 0 0,0 0 0 0 0,0 0 0 0 0,0 0 0 0 0,0 1 0 0 0,1-1-1 0 0,-1 0 1 0 0,0 0 0 0 0,0 0 0 0 0,0 0 0 0 0,0 0-1 0 0,1 1 1 0 0,-1-1 0 0 0,0 0 0 0 0,0 0 0 0 0,0 0 0 0 0,1 0-1 0 0,-1 0 1 0 0,0 0 0 0 0,0 0 0 0 0,1 0 0 0 0,-1 0 0 0 0,0 0-1 0 0,1 1 1 0 0,5-3-3229 0 0,6-6 1844 0 0,-1 0 0 0 0,20-17-1 0 0,-22 17 816 0 0,33-33-1888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2:49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10912 0 0,'18'12'497'0'0,"-15"-9"-8"0"0,3 8-291 0 0,-4-8 132 0 0,0-1 1 0 0,0 1 0 0 0,0 0 0 0 0,0-1-1 0 0,0 0 1 0 0,0 1 0 0 0,1-1 0 0 0,-1 0-1 0 0,1 0 1 0 0,-1-1 0 0 0,1 1 0 0 0,0 0-1 0 0,0-1 1 0 0,0 1 0 0 0,5 1-1 0 0,-5-3 232 0 0,0 1-33 0 0,8 1-158 0 0,0-1-1 0 0,12 0 1 0 0,-20-1 130 0 0,0 1-393 0 0,0 2-95 0 0,22 8 52 0 0,-24-10-99 0 0,0-1 1 0 0,0 1-1 0 0,1-1 1 0 0,-1 0 0 0 0,0 1-1 0 0,0-1 1 0 0,0 0-1 0 0,0 0 1 0 0,0 0 0 0 0,1 0-1 0 0,-1 0 1 0 0,0 0-1 0 0,0 0 1 0 0,2-1-1 0 0,0 1-524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2:5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419 1 9672 0 0,'-23'4'874'0'0,"23"11"-391"0"0,0-8 598 0 0,-1 0 0 0 0,-1 0 0 0 0,1 0 0 0 0,-1 0 0 0 0,0-1 0 0 0,-4 11 0 0 0,3-11-625 0 0,0 1 1 0 0,1 0-1 0 0,0 1 0 0 0,0-1 0 0 0,0 0 0 0 0,0 12 0 0 0,2 1 54 0 0,-3 182 1174 0 0,3-184-1618 0 0,4 34-1 0 0,0 2-28 0 0,-5-29 1 0 0,1 0 15 0 0,3 26 0 0 0,0 3 6 0 0,-1-1 0 0 0,-10 87 0 0 0,1-18-12 0 0,6-100-47 0 0,-6 103 0 0 0,-9 116 64 0 0,3-89-55 0 0,2-50 36 0 0,5 87-33 0 0,-12 104 50 0 0,-49 416 2 0 0,36-432 54 0 0,27-247-57 0 0,-9 163 336 0 0,16 2-245 0 0,-5 125-316 0 0,-11-201 151 0 0,5-58 41 0 0,3 0 0 0 0,3 97 0 0 0,5-125-5 0 0,2 21 60 0 0,-4 72 0 0 0,-5-74-33 0 0,1-7 13 0 0,2 58 0 0 0,7-35-51 0 0,-2-32-37 0 0,0 49 1 0 0,-11 2-2 0 0,0 14-76 0 0,13 64-269 0 0,-3-89 179 0 0,-3-45 212 0 0,-1 0 0 0 0,-8 36 1 0 0,5-33 303 0 0,-2 42 1 0 0,8-17 80 0 0,0-28-101 0 0,-4 32 0 0 0,-8 34-122 0 0,4-55-154 0 0,2 0 0 0 0,1 0-1 0 0,7 78 1 0 0,2-75 5 0 0,-1-14 4 0 0,-1 0 0 0 0,-1 51 0 0 0,-11-3 15 0 0,3-44-11 0 0,1 43-1 0 0,8-22 19 0 0,-3-38-25 0 0,1 1 0 0 0,-2-1 0 0 0,-3 30 0 0 0,-9 8 46 0 0,7-37-38 0 0,1-1 0 0 0,-2 33 1 0 0,9 18 56 0 0,0-7-13 0 0,-5-21-6 0 0,-14 71 0 0 0,4-27-51 0 0,3 42 34 0 0,-4 29 8 0 0,0-95-53 0 0,7-36 6 0 0,-5 38 0 0 0,-8 201 51 0 0,15-214-48 0 0,4 56-1 0 0,3-64-14 0 0,2 70-13 0 0,-7-59 1 0 0,10 103 0 0 0,-4-117 19 0 0,-2-1-1 0 0,-2 0 1 0 0,-5 42 0 0 0,2-12 53 0 0,5 78 0 0 0,-2-113 14 0 0,-6 45 1 0 0,2-44 74 0 0,1 39-1 0 0,10 10 101 0 0,0 20-59 0 0,-12 132-293 0 0,5-185-96 0 0,8 77-1 0 0,2 11 359 0 0,-9-89-64 0 0,13 80 0 0 0,-11-104-221 0 0,-1 1-1 0 0,-3 33 1 0 0,0-32 54 0 0,4 52 0 0 0,-1-73 61 0 0,-2 1 1 0 0,1-1-1 0 0,-1 0 0 0 0,0 0 0 0 0,0 0 0 0 0,-1 0 1 0 0,1 1-1 0 0,-2-1 0 0 0,1 0 0 0 0,-3 8 0 0 0,0-3 34 0 0,0-1 0 0 0,1 1 0 0 0,-2 12 1 0 0,4-17-7 0 0,1 0 1 0 0,-1 1 0 0 0,1-1 0 0 0,1 0 0 0 0,-1 0 0 0 0,1 0 0 0 0,2 8 0 0 0,-1-8-53 0 0,-2 0 0 0 0,1 0 0 0 0,-1 0 0 0 0,0 0 0 0 0,0 0 0 0 0,0 0-1 0 0,-3 12 1 0 0,2-12-104 0 0,0 0 0 0 0,0 0 0 0 0,1 1 0 0 0,-1-1 0 0 0,1 0 0 0 0,1 0 0 0 0,1 8 0 0 0,4 0-192 0 0,-5-12 294 0 0,0 0 0 0 0,0 1 0 0 0,1-1 0 0 0,-2 1-1 0 0,1-1 1 0 0,0 1 0 0 0,0-1 0 0 0,-1 1 0 0 0,0-1 0 0 0,1 1 0 0 0,-1 0 0 0 0,0 3 0 0 0,5-4-678 0 0,-5-2 664 0 0,0 0 0 0 0,0 0-1 0 0,0 0 1 0 0,0 0 0 0 0,1 0 0 0 0,-1 0 0 0 0,0 0-1 0 0,0 0 1 0 0,0 0 0 0 0,0 0 0 0 0,0 0 0 0 0,0 0-1 0 0,0 0 1 0 0,0 0 0 0 0,0 0 0 0 0,0 0 0 0 0,1 0 0 0 0,-1 0-1 0 0,0 0 1 0 0,0 0 0 0 0,0 0 0 0 0,0 0 0 0 0,0 0-1 0 0,0 0 1 0 0,0 0 0 0 0,0 0 0 0 0,0 0 0 0 0,0 0-1 0 0,0 0 1 0 0,0-1 0 0 0,1 1 0 0 0,-1 0 0 0 0,0 0-1 0 0,0 0 1 0 0,0 0 0 0 0,0 0 0 0 0,0 0 0 0 0,0 0-1 0 0,0 0 1 0 0,0 0 0 0 0,0 0 0 0 0,0 0 0 0 0,0 0-1 0 0,0 0 1 0 0,0-1 0 0 0,0 1 0 0 0,0 0 0 0 0,0 0-1 0 0,0 0 1 0 0,0 0 0 0 0,0 0 0 0 0,0 0 0 0 0,0 0-1 0 0,0 0 1 0 0,0 0 0 0 0,0 0 0 0 0,0-1 0 0 0,0 1-1 0 0,0 0 1 0 0,0 0 0 0 0,0 0 0 0 0,0 0 0 0 0,0 0-1 0 0,0 0 1 0 0,-15-13-1729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2:51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9672 0 0,'0'30'440'0'0,"0"-24"-6"0"0,2-6-27 0 0,11-6 2592 0 0,11-4 2696 0 0,-7 7-5536 0 0,75-3 2281 0 0,185-4-1167 0 0,-219 4-1273 0 0,102-14 0 0 0,-74 7 32 0 0,89 0 0 0 0,3-6-32 0 0,-66 5 0 0 0,-69 10 5 0 0,152-10 54 0 0,43-1-59 0 0,50 0 45 0 0,262-9 97 0 0,-362 19-81 0 0,142-2 173 0 0,-168 7-3 0 0,457 4 159 0 0,-380-2-270 0 0,70 2 7 0 0,-80-1 118 0 0,97 5 60 0 0,-62 0-463 0 0,-3-1 32 0 0,-20-1 126 0 0,-52-2 0 0 0,360 6 72 0 0,26-15 384 0 0,-294-8-372 0 0,-73 0-182 0 0,-12 4 4 0 0,-90 12 244 0 0,-27 0-40 0 0,92-1-81 0 0,259-10 342 0 0,-84-8-76 0 0,-8 1-270 0 0,-319 14-24 0 0,129-8 9 0 0,17 1 76 0 0,48 2 20 0 0,-148 13-38 0 0,-41-4-37 0 0,32 1 1 0 0,-3-4 16 0 0,129-5 282 0 0,19-10-90 0 0,-178 14-298 0 0,0 1 0 0 0,36 6 0 0 0,-20-2 4 0 0,19 2 41 0 0,-36-3 13 0 0,0 0 0 0 0,-1-2 1 0 0,34-2-1 0 0,21-4 64 0 0,-63 5-75 0 0,-10 0-70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2:52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10448 0 0,'0'0'9454'0'0,"2"1"-8961"0"0,0 0-429 0 0,-1-1 0 0 0,1 1 1 0 0,-1 0-1 0 0,0 0 0 0 0,1 0 0 0 0,-1 0 0 0 0,0 0 0 0 0,0 0 0 0 0,1 0 0 0 0,0 3 0 0 0,16 13 762 0 0,-15-14-775 0 0,0-1 0 0 0,0 1 0 0 0,0 0 0 0 0,-1 0-1 0 0,1 0 1 0 0,-1 1 0 0 0,0-1 0 0 0,0 1 0 0 0,0-1 0 0 0,2 6 0 0 0,-4-9-51 0 0,21 32 337 0 0,5 20 131 0 0,35 49 0 0 0,-32-51-488 0 0,-27-48 26 0 0,-1 1-1 0 0,1 0 1 0 0,0 0-1 0 0,-1-1 1 0 0,1 1-1 0 0,-1 0 1 0 0,0 0-1 0 0,0 0 1 0 0,1 5-1 0 0,0 31 1238 0 0,-2-22-865 0 0,0-13-349 0 0,-1-1 0 0 0,1 0 0 0 0,-1 0-1 0 0,0 1 1 0 0,0-1 0 0 0,0 0 0 0 0,0 0-1 0 0,0 0 1 0 0,-1 0 0 0 0,1 0 0 0 0,-1 0 0 0 0,0 0-1 0 0,-4 4 1 0 0,3-3-19 0 0,-1 0 0 0 0,0 0-1 0 0,0-1 1 0 0,0 0 0 0 0,0 1 0 0 0,-1-1-1 0 0,0-1 1 0 0,-6 4 0 0 0,-4 2-383 0 0,0 0-1 0 0,1 1 1 0 0,-19 15 0 0 0,7-4-1865 0 0,8-9-170 0 0</inkml:trace>
  <inkml:trace contextRef="#ctx0" brushRef="#br0" timeOffset="1">40 1011 14048 0 0,'0'55'1276'0'0,"22"-64"-835"0"0,-20 7-38 0 0,0 1-1 0 0,1 0 1 0 0,0-1-1 0 0,-1 1 1 0 0,1 0 0 0 0,0 0-1 0 0,0 1 1 0 0,-1-1 0 0 0,1 1-1 0 0,0-1 1 0 0,0 1 0 0 0,0 0-1 0 0,0 0 1 0 0,0 0 0 0 0,-1 0-1 0 0,1 0 1 0 0,0 1 0 0 0,0 0-1 0 0,0-1 1 0 0,0 1 0 0 0,4 2-1 0 0,0 0-182 0 0,-5-2-184 0 0,0-1 0 0 0,-1 1 0 0 0,1 0 0 0 0,0-1 0 0 0,-1 1 1 0 0,1 0-1 0 0,-1 0 0 0 0,1 0 0 0 0,-1 0 0 0 0,1 0 0 0 0,-1 1 0 0 0,1-1 1 0 0,-1 0-1 0 0,0 1 0 0 0,0-1 0 0 0,0 1 0 0 0,0-1 0 0 0,0 1 0 0 0,0 0 1 0 0,0-1-1 0 0,0 3 0 0 0,-1 0-8 0 0,1-4-20 0 0,9 15 117 0 0,3 17 22 0 0,-11-28-143 0 0,-1 0 1 0 0,0 0 0 0 0,0 0-1 0 0,0 0 1 0 0,0 0-1 0 0,0 0 1 0 0,-1 0-1 0 0,0 0 1 0 0,0 0-1 0 0,0 1 1 0 0,0-1-1 0 0,-1 0 1 0 0,0 0 0 0 0,0 0-1 0 0,0 0 1 0 0,-3 7-1 0 0,3-9 1 0 0,0 0 0 0 0,0 0 0 0 0,1 0 0 0 0,-1 0 0 0 0,0 1 0 0 0,1-1 0 0 0,-1 3 1 0 0,1-2-2 0 0,0-1 1 0 0,-1 0-1 0 0,0 1 1 0 0,1-1-1 0 0,-1 0 1 0 0,-2 4-1 0 0,-13 24 51 0 0,12-20-53 0 0,0-1 0 0 0,-1 0 0 0 0,-1 0 0 0 0,0 0 1 0 0,0-1-1 0 0,0 0 0 0 0,-14 13 0 0 0,3-5-54 0 0,13-12-58 0 0,0 0 0 0 0,0 0 0 0 0,-1 0 0 0 0,-7 5 0 0 0,5-5-108 0 0,1 0-1 0 0,0 1 1 0 0,-7 7 0 0 0,-12 8-1971 0 0</inkml:trace>
  <inkml:trace contextRef="#ctx0" brushRef="#br0" timeOffset="2">286 1163 7368 0 0,'-2'2'10789'0'0,"-18"23"-7732"0"0,15-18-2507 0 0,0 0-1 0 0,-1 0 1 0 0,-9 8 0 0 0,11-10-459 0 0,0 0 1 0 0,-1 0 0 0 0,2 0 0 0 0,-1 1 0 0 0,0-1-1 0 0,1 1 1 0 0,0 0 0 0 0,1 0 0 0 0,-3 7 0 0 0,0 1-7 0 0,1 1 0 0 0,1 0 0 0 0,-3 17 0 0 0,6-26-37 0 0,-1 0 0 0 0,1 0 0 0 0,1 0 0 0 0,-1 0 0 0 0,1 0 0 0 0,0 0 0 0 0,0 0 0 0 0,1 0-1 0 0,-1 0 1 0 0,1 0 0 0 0,1-1 0 0 0,-1 1 0 0 0,1-1 0 0 0,0 1 0 0 0,6 6 0 0 0,-7-9-70 0 0,1-1 0 0 0,0 0-1 0 0,0 0 1 0 0,0 0 0 0 0,0 0 0 0 0,0-1 0 0 0,1 1-1 0 0,-1-1 1 0 0,0 0 0 0 0,1 0 0 0 0,6 1 0 0 0,-5-1-4 0 0,0 0 0 0 0,0 0 1 0 0,1-1-1 0 0,-1 0 1 0 0,0 0-1 0 0,1-1 1 0 0,5 0-1 0 0,4-3-385 0 0,-1-1 0 0 0,0 0 0 0 0,0-1 0 0 0,26-15 0 0 0,-12 3-2379 0 0,31-27-1 0 0,-13 7-4668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3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3224 0 0,'1'2'240'0'0,"2"1"84"0"0,0 1-1 0 0,0-1 1 0 0,0 0 0 0 0,0 0-1 0 0,0-1 1 0 0,1 1-1 0 0,-1-1 1 0 0,1 0 0 0 0,0 0-1 0 0,0 0 1 0 0,-1 0 0 0 0,1 0-1 0 0,1-1 1 0 0,-1 0 0 0 0,5 1-1 0 0,75 16 2861 0 0,86 6-1 0 0,-135-20-2552 0 0,82 4 892 0 0,-67-7-1345 0 0,196 1-25 0 0,-133-3 178 0 0,228-4 643 0 0,-58 4-238 0 0,330 3 376 0 0,-222-9-884 0 0,-87 0-152 0 0,649 7 744 0 0,-649 12-209 0 0,-273-10-548 0 0,503 41 926 0 0,-101-5-1129 0 0,182-4 597 0 0,-333-32-51 0 0,-66-3-253 0 0,426 5 744 0 0,-501-7-810 0 0,143-6 53 0 0,-128 1-128 0 0,156-11 64 0 0,-192 6-51 0 0,281-20 67 0 0,-258 24-77 0 0,42 0 24 0 0,88 0-29 0 0,-256 9-7 0 0,23 1 13 0 0,1-3-1 0 0,0 0 0 0 0,48-11 0 0 0,-29 3 140 0 0,11-2-70 0 0,-67 10-219 0 0,1 1 0 0 0,-1-1 1 0 0,0 0-1 0 0,6-4 0 0 0,-2 5 101 0 0,-4 0-1465 0 0,-17-40-7767 0 0,-6 8 7308 0 0,17 31 2009 0 0,1 1 1 0 0,-1-1-1 0 0,0 1 0 0 0,0 0 0 0 0,1-1 1 0 0,-1 1-1 0 0,0 0 0 0 0,0 0 0 0 0,0 1 1 0 0,-4-2-1 0 0,6 2-24 0 0,-8-1 4160 0 0,8 2-4092 0 0,0-1 0 0 0,-1 1 0 0 0,1-1 0 0 0,0 0 0 0 0,-1 1 0 0 0,1-1 0 0 0,0 1 0 0 0,0-1 0 0 0,0 1 0 0 0,-1-1 0 0 0,1 1 0 0 0,0-1 0 0 0,0 1 0 0 0,0-1 0 0 0,0 1 0 0 0,0-1 0 0 0,0 1 0 0 0,0-1 0 0 0,0 1 0 0 0,0 2 1251 0 0,1 9 1441 0 0,0-12-2567 0 0,0 1-95 0 0,1 0 0 0 0,-1 0 0 0 0,0 0 1 0 0,1 0-1 0 0,-1 0 0 0 0,0 0 0 0 0,0 0 0 0 0,0 0 0 0 0,0 1 0 0 0,0-1 0 0 0,0 0 0 0 0,0 1 1 0 0,0-1-1 0 0,0 1 0 0 0,0 2 0 0 0,1-1-59 0 0,0 0-1 0 0,0 0 1 0 0,1 0-1 0 0,-1 0 1 0 0,0-1 0 0 0,1 1-1 0 0,0-1 1 0 0,-1 0 0 0 0,1 0-1 0 0,4 3 1 0 0,15 13 111 0 0,-10-2-122 0 0,-10-13-35 0 0,0 1 0 0 0,0-1-1 0 0,1 0 1 0 0,5 5 0 0 0,-5-5-7 0 0,1 1 1 0 0,-1-1-1 0 0,0 1 1 0 0,0 0 0 0 0,0 0-1 0 0,0 0 1 0 0,-1 0 0 0 0,1 1-1 0 0,-1-1 1 0 0,3 9-1 0 0,-4-10 2 0 0,0 0 0 0 0,-1 0-1 0 0,1 0 1 0 0,-1 0-1 0 0,1 0 1 0 0,-1 0-1 0 0,0 0 1 0 0,0 0-1 0 0,0 0 1 0 0,0 0-1 0 0,-1 0 1 0 0,1 0-1 0 0,-1 0 1 0 0,0 0-1 0 0,0 0 1 0 0,0 0-1 0 0,0 0 1 0 0,-3 3-1 0 0,-2 5 46 0 0,-1-1-1 0 0,-1 0 1 0 0,1-1-1 0 0,-2 1 1 0 0,-17 15-1 0 0,-5 1 5 0 0,20-17-52 0 0,1 0 0 0 0,-1-1 0 0 0,-13 7 0 0 0,9-6-1 0 0,9-5-12 0 0,0-1 0 0 0,1 0-1 0 0,-2 0 1 0 0,-7 2 0 0 0,-10 5-505 0 0,11-4 64 0 0,12-5-69 0 0,1-1 449 0 0,0 0-1 0 0,0 0 0 0 0,0 1 1 0 0,0-1-1 0 0,0 0 1 0 0,0 0-1 0 0,0 0 1 0 0,0 0-1 0 0,0 1 0 0 0,0-1 1 0 0,0 0-1 0 0,0 0 1 0 0,0 0-1 0 0,1 0 0 0 0,-1 1 1 0 0,0-1-1 0 0,0 0 1 0 0,0 0-1 0 0,0 0 1 0 0,0 0-1 0 0,1 0 0 0 0,-1 0 1 0 0,0 0-1 0 0,0 1 1 0 0,0-1-1 0 0,0 0 0 0 0,1 0 1 0 0,-1 0-1 0 0,0 0 1 0 0,0 0-1 0 0,0 0 1 0 0,1 0-1 0 0,-1 0 0 0 0,0 0 1 0 0,-5 6-4673 0 0,-5 2-2544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2:53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8752 0 0,'0'0'793'0'0,"0"2"-650"0"0,-1 6 89 0 0,1 1 1899 0 0,0-1 0 0 0,1 0 0 0 0,2 17 0 0 0,6-5-1714 0 0,-2 0 53 0 0,-6-17-457 0 0,0 0 0 0 0,-1-1-1 0 0,1 1 1 0 0,1 0 0 0 0,-1-1 0 0 0,0 1-1 0 0,0-1 1 0 0,1 1 0 0 0,0-1 0 0 0,2 3-1 0 0,35 31 52 0 0,-27-26-64 0 0,-3-5 11 0 0,-7-6-6 0 0,0 1 0 0 0,0 0 0 0 0,0 0 0 0 0,0-1 0 0 0,-1 1 0 0 0,1-1 0 0 0,0 1-1 0 0,0-1 1 0 0,-1 0 0 0 0,1 0 0 0 0,0 0 0 0 0,1-1 0 0 0,-1 0-2 0 0,-1 1 1 0 0,1-1-1 0 0,-1 1 0 0 0,1-1 0 0 0,-1 0 0 0 0,0 1 1 0 0,1-1-1 0 0,-1 0 0 0 0,0 0 0 0 0,0 0 1 0 0,-1 0-1 0 0,1 0 0 0 0,0 0 0 0 0,-1 0 1 0 0,1 0-1 0 0,-1 0 0 0 0,0-1 0 0 0,1-1 1 0 0,5-19 41 0 0,-4 17-40 0 0,0 3-5 0 0,-1 0 1 0 0,1 0-1 0 0,-1 0 0 0 0,0 0 1 0 0,0 0-1 0 0,-1 0 1 0 0,1 0-1 0 0,-1 0 0 0 0,1-1 1 0 0,-1 1-1 0 0,0 0 0 0 0,0 0 1 0 0,0 0-1 0 0,-1-5 0 0 0,0 4 0 0 0,1 0 0 0 0,0 0 0 0 0,0 0 0 0 0,0 1 0 0 0,0-1 0 0 0,1 0 0 0 0,-1 0 0 0 0,3-6 0 0 0,-2 7 0 0 0,0-6-12 0 0,-1 7-48 0 0,1 2 52 0 0,0 1-1 0 0,-1-1 0 0 0,1 1 0 0 0,0 0 0 0 0,0-1 1 0 0,-1 1-1 0 0,1 0 0 0 0,0 0 0 0 0,-1-1 1 0 0,1 1-1 0 0,-1 0 0 0 0,1 1 0 0 0,0-1-2 0 0,2 4-5 0 0,0 1 0 0 0,-1-1 1 0 0,0 1-1 0 0,0-1 0 0 0,0 1 0 0 0,1 8 0 0 0,4 10-33 0 0,-4-11 47 0 0,-1 0-1 0 0,0 0 1 0 0,-1-1 0 0 0,0 15 0 0 0,0-11 2 0 0,0-1 0 0 0,5 27 0 0 0,12 46 528 0 0,-13-68-270 0 0,-4-13-31 0 0,1-1 0 0 0,-1 1-1 0 0,0-1 1 0 0,1 10 0 0 0,-3-13-52 0 0,1 1 0 0 0,0 0-1 0 0,-1 0 1 0 0,1 0 0 0 0,-1 0-1 0 0,0-1 1 0 0,-1 1-1 0 0,1 0 1 0 0,-1-1 0 0 0,1 1-1 0 0,-1-1 1 0 0,0 1 0 0 0,-3 2-1 0 0,4-4-72 0 0,-1 0-1 0 0,0 0 0 0 0,0 0 1 0 0,0 0-1 0 0,-1 0 1 0 0,1 0-1 0 0,0-1 1 0 0,-1 1-1 0 0,1-1 0 0 0,0 0 1 0 0,-1 1-1 0 0,0-1 1 0 0,1-1-1 0 0,-1 1 0 0 0,0 0 1 0 0,1-1-1 0 0,-1 1 1 0 0,0-1-1 0 0,-3 1 1 0 0,-11-2 225 0 0,0-1 0 0 0,-16-4 1 0 0,-15-1-165 0 0,3 0-108 0 0,27 4-408 0 0,-36-1 0 0 0,39 3-915 0 0,-2-2-392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0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2304 0 0,'0'-2'14'0'0,"1"0"-1"0"0,-1 1 1 0 0,1-1 0 0 0,-1 1-1 0 0,1-1 1 0 0,-1 1 0 0 0,1-1 0 0 0,0 1-1 0 0,0-1 1 0 0,0 1 0 0 0,0 0-1 0 0,0-1 1 0 0,0 1 0 0 0,1-1 0 0 0,9-12 319 0 0,-2 9 2733 0 0,-9 4-2899 0 0,1 1 1 0 0,-1 0 0 0 0,0 0-1 0 0,1 0 1 0 0,-1 0-1 0 0,0 0 1 0 0,1 1-1 0 0,-1-1 1 0 0,0 0-1 0 0,1 0 1 0 0,-1 0 0 0 0,0 0-1 0 0,1 0 1 0 0,-1 0-1 0 0,0 0 1 0 0,1 1-1 0 0,-1-1 1 0 0,0 0-1 0 0,0 0 1 0 0,1 1 0 0 0,-1-1-1 0 0,0 0 1 0 0,0 0-1 0 0,1 1 1 0 0,-1-1-1 0 0,0 0 1 0 0,0 0-1 0 0,0 1 1 0 0,0-1 0 0 0,1 0-1 0 0,-1 1 1 0 0,0-1-1 0 0,0 0 1 0 0,0 1-1 0 0,0-1 1 0 0,0 0-1 0 0,0 1 1 0 0,0-1 0 0 0,0 0-1 0 0,0 1 1 0 0,0-1-1 0 0,0 0 1 0 0,0 1-1 0 0,0-1 1 0 0,0 0-1 0 0,0 1 1 0 0,0-1 0 0 0,1 26 758 0 0,6 30 1 0 0,-4-35-392 0 0,0 1 0 0 0,-2 0 0 0 0,0 29 0 0 0,-17 88 2295 0 0,16-133-2796 0 0,0 0-1 0 0,0 0 0 0 0,0 1 1 0 0,1-1-1 0 0,0 0 1 0 0,2 6-1 0 0,-1-4-170 0 0,-1 0 0 0 0,1 14 0 0 0,-2 8-2023 0 0,0-15-4526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02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10136 0 0,'-1'10'193'0'0,"0"-1"0"0"0,-3 15 0 0 0,2-14-34 0 0,1-1 0 0 0,-1 16 0 0 0,-4 40 810 0 0,6-32 134 0 0,-1-26-1234 0 0,3 9 583 0 0,12 18 286 0 0,-11-28-704 0 0,2 16-1622 0 0</inkml:trace>
  <inkml:trace contextRef="#ctx0" brushRef="#br0" timeOffset="1">35 935 12408 0 0,'-1'2'-31'0'0,"-1"4"369"0"0,1 1 1 0 0,0 0-1 0 0,-1 8 0 0 0,-3 19-319 0 0,3-27 174 0 0,1 1 1 0 0,0-1 0 0 0,0 8 0 0 0,0 5 1208 0 0,-7 37 0 0 0,5-40-1095 0 0,1 0 1 0 0,0 0 0 0 0,1 34-1 0 0,4 50 308 0 0,-2-92-596 0 0,-1 1 1 0 0,-2 14 0 0 0,1-14-15 0 0,0-1 0 0 0,1 16 0 0 0,2-4-444 0 0,-2 0 0 0 0,-2 28 0 0 0,2-40-48 0 0,-1 1-1 0 0,1-1 0 0 0,1 1 1 0 0,2 11-1 0 0,-2-11 98 0 0,5 23-1072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0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5064 0 0,'19'46'389'0'0,"-18"-44"-386"0"0,0 0 0 0 0,-1 1 0 0 0,1-1 0 0 0,0 0-1 0 0,-1 1 1 0 0,0-1 0 0 0,0 1 0 0 0,1-1 0 0 0,-1 0 0 0 0,-1 1 0 0 0,1-1 0 0 0,-1 3-1 0 0,1-2 189 0 0,0-1 0 0 0,-1 0 0 0 0,1 0 0 0 0,0 0 0 0 0,0 1 0 0 0,0-1 0 0 0,1 0 0 0 0,0 4 0 0 0,4 18 5244 0 0,-5-22-4493 0 0,0 12-605 0 0,-1-6-103 0 0,1 0 0 0 0,0 0 0 0 0,1 0 0 0 0,0 0 0 0 0,3 13 1 0 0,-3-15-201 0 0,0 1 1 0 0,0-1-1 0 0,-1 1 1 0 0,0-1-1 0 0,-1 11 1 0 0,0 0 70 0 0,5 117-1721 0 0,-4-113 1040 0 0</inkml:trace>
  <inkml:trace contextRef="#ctx0" brushRef="#br0" timeOffset="1">75 997 5064 0 0,'0'32'232'0'0,"-1"-8"805"0"0,-1-19-469 0 0,-1 0 148 0 0,-2 15 1776 0 0,4-14-1628 0 0,-1 0-1 0 0,1 0 0 0 0,0-1 1 0 0,0 9-1 0 0,-6 114 39 0 0,15-2-902 0 0,-8-125 0 0 0,0 0 0 0 0,0-1 0 0 0,0 1 0 0 0,0 0 0 0 0,0-1 0 0 0,0 1 0 0 0,1-1 0 0 0,-1 1 0 0 0,0 0 0 0 0,0-1 0 0 0,0 1 0 0 0,1-1 0 0 0,-1 1 0 0 0,0-1 0 0 0,1 2 0 0 0,0-1 0 0 0,0 0 0 0 0,0 1 0 0 0,-1-1 0 0 0,1 1 0 0 0,0-1 0 0 0,-1 1 0 0 0,0-1 0 0 0,1 1 0 0 0,-1 0 0 0 0,0-1 0 0 0,0 1 0 0 0,1-1 0 0 0,-1 1 0 0 0,-1 2 0 0 0,1 25-4243 0 0</inkml:trace>
  <inkml:trace contextRef="#ctx0" brushRef="#br0" timeOffset="2">45 1839 10136 0 0,'-4'3'100'0'0,"3"-2"-63"0"0,0 0 0 0 0,0-1 0 0 0,0 1 1 0 0,0 0-1 0 0,1 0 0 0 0,-1 0 0 0 0,0 0 0 0 0,0 0 1 0 0,1-1-1 0 0,-1 1 0 0 0,0 0 0 0 0,1 1 0 0 0,-1-1 1 0 0,1 0-1 0 0,-1 0 0 0 0,1 0 0 0 0,0 0 0 0 0,-1 0 1 0 0,1 0-1 0 0,0 1 0 0 0,0 0 0 0 0,-7 45 141 0 0,7-32 1054 0 0,-2-1 1 0 0,-5 25 0 0 0,1-6 444 0 0,5-28-1488 0 0,1 1 0 0 0,0-1 0 0 0,0 0 0 0 0,1 1 0 0 0,1 7 0 0 0,1 12 236 0 0,-3-9-174 0 0,0 20-16 0 0,5 46 0 0 0,-4-77-243 0 0,-1 0-1 0 0,0 0 0 0 0,0-1 0 0 0,-1 1 1 0 0,-1 8-1 0 0,1-8-9 0 0,0-1 0 0 0,1 1-1 0 0,0-1 1 0 0,-1 0 0 0 0,2 7 0 0 0,3 12-310 0 0,-2-15-157 0 0,-1 0 0 0 0,0 0 0 0 0,0 9 0 0 0,-1 7-5477 0 0</inkml:trace>
  <inkml:trace contextRef="#ctx0" brushRef="#br0" timeOffset="3">85 3606 9848 0 0,'-1'32'520'0'0,"-10"52"1"0"0,6-52-45 0 0,-1 51 1 0 0,1 1 2050 0 0,-1 0-683 0 0,6-65-1170 0 0,6 33 1 0 0,-5-39-297 0 0,0 23 0 0 0,-2-28-325 0 0,1 0 1 0 0,1 0-1 0 0,-1 0 0 0 0,1 1 1 0 0,1-1-1 0 0,-1 0 0 0 0,4 8 1 0 0,-2-7-169 0 0,-1 1 1 0 0,-1-1-1 0 0,1 0 1 0 0,-2 1-1 0 0,1-1 1 0 0,-1 1-1 0 0,-2 9 1 0 0,2 9-1373 0 0,0-14 697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04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10568 0 0,'0'11'936'0'0,"-7"-1"-744"0"0,7 5-192 0 0,0 11 0 0 0,0-1 496 0 0,7 1 64 0 0,-7 3 16 0 0,6 3 0 0 0,-2 4-312 0 0,3 0-56 0 0,-7-6-16 0 0,6 0 0 0 0,-6 2-472 0 0,4 4-96 0 0,-4-6-16 0 0,0 1-5136 0 0</inkml:trace>
  <inkml:trace contextRef="#ctx0" brushRef="#br0" timeOffset="1">71 1138 6912 0 0,'-6'129'6050'0'0,"6"-121"-5514"0"0,0-1-1 0 0,0 0 1 0 0,0 0-1 0 0,3 9 1 0 0,0 16 658 0 0,-3 171 2803 0 0,0-192-3807 0 0,1 0 0 0 0,3 11 0 0 0,-2-11-161 0 0,-1 0 0 0 0,1 11-1 0 0,-1-8-28 0 0,2-3 0 0 0,-6-2-202 0 0,2-7-854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1840 0 0,'0'0'10565'0'0,"2"0"-8804"0"0,2-1-1345 0 0,-1 0 0 0 0,0 1 0 0 0,1-1 0 0 0,-1 1 0 0 0,1 0 0 0 0,-1 0 0 0 0,1 0 0 0 0,-1 1 0 0 0,0-1 0 0 0,1 1 0 0 0,-1 0 0 0 0,0 0 0 0 0,1 0 0 0 0,5 3 0 0 0,-8-3 264 0 0,3-2-533 0 0,0 1 0 0 0,0 0 0 0 0,0 1 0 0 0,1-1 0 0 0,-1 1 0 0 0,0 0 0 0 0,0 0 0 0 0,0 0 0 0 0,0 0-1 0 0,0 1 1 0 0,0-1 0 0 0,0 1 0 0 0,-1 0 0 0 0,1 0 0 0 0,-1 1 0 0 0,1-1 0 0 0,-1 1 0 0 0,3 3 0 0 0,-4-5-148 0 0,-1 0 1 0 0,0 0-1 0 0,1 0 1 0 0,-1 0-1 0 0,1 0 1 0 0,-1 0-1 0 0,1-1 0 0 0,-1 1 1 0 0,1 0-1 0 0,0-1 1 0 0,-1 1-1 0 0,1-1 1 0 0,2 1-1 0 0,-2-1-21 0 0,0 0 0 0 0,0 1 0 0 0,1 0 1 0 0,-1-1-1 0 0,0 1 0 0 0,0 0 0 0 0,2 1 0 0 0,18 12-22 0 0,-10-7 31 0 0,0 0 1 0 0,-1 0-1 0 0,0 2 1 0 0,-1-1-1 0 0,16 16 0 0 0,-13-9 104 0 0,-12-14-65 0 0,1 1-1 0 0,0-1 1 0 0,0 1 0 0 0,-1 0 0 0 0,1 0 0 0 0,-1 0-1 0 0,0 0 1 0 0,1 0 0 0 0,-1 1 0 0 0,0-1-1 0 0,0 0 1 0 0,0 0 0 0 0,-1 1 0 0 0,1-1 0 0 0,0 0-1 0 0,-1 1 1 0 0,0-1 0 0 0,0 1 0 0 0,1-1-1 0 0,-2 3 1 0 0,2 1-53 0 0,-1-1 0 0 0,-1 0 0 0 0,1 1 0 0 0,-1-1 0 0 0,0 0 0 0 0,0 1 0 0 0,0-1 0 0 0,-1 0 0 0 0,0 0-1 0 0,0 0 1 0 0,0 0 0 0 0,-1-1 0 0 0,1 1 0 0 0,-1 0 0 0 0,-4 4 0 0 0,-5 6-148 0 0,1 0-330 0 0,-23 23 1 0 0,15-18-17 0 0,15-15 292 0 0,0 0 0 0 0,-1-1-1 0 0,1 1 1 0 0,-1-1-1 0 0,0 0 1 0 0,-6 3-1 0 0,7-5-220 0 0,1 0-1 0 0,-1 0 0 0 0,1 0 0 0 0,-1 1 0 0 0,1-1 0 0 0,-5 6 0 0 0</inkml:trace>
  <inkml:trace contextRef="#ctx0" brushRef="#br0" timeOffset="1">370 58 5064 0 0,'0'0'7258'0'0,"-2"-3"-5031"0"0,-8-18 153 0 0,-3 41 1 0 0,1 2-1735 0 0,9-18-505 0 0,0 1 0 0 0,1 0 0 0 0,-1 0 0 0 0,-2 9 0 0 0,2-5-52 0 0,-4 14 100 0 0,1 0 1 0 0,-5 43-1 0 0,9-39-276 0 0,1 1 0 0 0,4 30 0 0 0,-3-54 128 0 0,1 1 1 0 0,0 0 0 0 0,0-1 0 0 0,0 1-1 0 0,1-1 1 0 0,3 7 0 0 0,-4-9-72 0 0,-1-1 0 0 0,1 1 1 0 0,0-1-1 0 0,0 1 0 0 0,0-1 0 0 0,0 0 0 0 0,0 0 1 0 0,0 0-1 0 0,1 1 0 0 0,-1-1 0 0 0,0 0 0 0 0,0 0 1 0 0,1-1-1 0 0,-1 1 0 0 0,1 0 0 0 0,-1 0 1 0 0,1-1-1 0 0,-1 1 0 0 0,1-1 0 0 0,-1 1 0 0 0,1-1 1 0 0,0 0-1 0 0,2 1 0 0 0,17 2-57 0 0,-18-3 81 0 0,-1 1-1 0 0,0-1 1 0 0,0 0-1 0 0,0 1 1 0 0,0-1-1 0 0,0 0 0 0 0,0 0 1 0 0,0 0-1 0 0,1-1 1 0 0,-1 1-1 0 0,0 0 0 0 0,0-1 1 0 0,0 1-1 0 0,0-1 1 0 0,2-1-1 0 0,3-2-196 0 0,0-1 0 0 0,-1 1 0 0 0,0-1 0 0 0,0-1 0 0 0,0 1 0 0 0,0-1 0 0 0,-1 0 0 0 0,0-1 0 0 0,-1 1 0 0 0,8-13 0 0 0,-2 0-1127 0 0</inkml:trace>
  <inkml:trace contextRef="#ctx0" brushRef="#br0" timeOffset="2">548 138 11056 0 0,'0'0'852'0'0,"2"0"-315"0"0,3-3 180 0 0,-1 0-1 0 0,1-1 1 0 0,-1 1 0 0 0,1-1-1 0 0,-1 0 1 0 0,0 0 0 0 0,-1 0 0 0 0,1-1-1 0 0,-1 0 1 0 0,4-5 0 0 0,10-15 651 0 0,-16 23-1067 0 0,1 0-12 0 0,41-57-79 0 0,-41 58-381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06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0 760 2304 0 0,'2'0'6209'0'0,"15"2"-2102"0"0,-15-2-3610 0 0,1 1 0 0 0,0-1 0 0 0,-1 0 0 0 0,1 0 0 0 0,0 0 0 0 0,-1 0 0 0 0,1-1 0 0 0,0 1 0 0 0,-1-1 0 0 0,1 1 0 0 0,0-1 0 0 0,-1 0 0 0 0,1 0 0 0 0,-1 0-1 0 0,4-2 1 0 0,0-1-180 0 0,-1 0 0 0 0,0 0 0 0 0,0-1 0 0 0,0 1 0 0 0,-1-1 0 0 0,0 0 0 0 0,4-6 0 0 0,3-5-88 0 0,8-19 0 0 0,7-10-1139 0 0,-14 26-80 0 0,-1-2-60 0 0</inkml:trace>
  <inkml:trace contextRef="#ctx0" brushRef="#br0" timeOffset="1">410 204 15288 0 0,'0'0'1385'0'0,"4"-7"-1115"0"0,10-8 130 0 0,-13 14-210 0 0,1-1 1 0 0,0 1-1 0 0,-1-1 0 0 0,1 0 0 0 0,-1 0 0 0 0,0 0 0 0 0,1 0 0 0 0,-1 0 1 0 0,1-3-1 0 0,1 0 186 0 0,1 0 1 0 0,-1 0 0 0 0,1 0-1 0 0,0 0 1 0 0,0 0 0 0 0,0 1-1 0 0,0 0 1 0 0,1 0 0 0 0,0 0-1 0 0,6-4 1 0 0,-2 2-12 0 0,-1-1 1 0 0,10-9 0 0 0,15-15 125 0 0,13-9-372 0 0,-38 34 131 0 0,-6 6-1593 0 0</inkml:trace>
  <inkml:trace contextRef="#ctx0" brushRef="#br0" timeOffset="2">558 147 8752 0 0,'-2'1'3222'0'0,"-21"9"5416"0"0,-13 4-5419 0 0,34-14-2736 0 0,1 3-466 0 0,1 0 1 0 0,-1 0-1 0 0,0 0 0 0 0,0-1 1 0 0,0 1-1 0 0,0 0 0 0 0,0-1 0 0 0,-1 1 1 0 0,1-1-1 0 0,-4 4 0 0 0,3-3-10 0 0,-4 9-20 0 0,6-10 6 0 0,0 0 1 0 0,0 0-1 0 0,0 0 1 0 0,0 0-1 0 0,0 0 1 0 0,1 0-1 0 0,-1 0 1 0 0,1 0-1 0 0,0 3 0 0 0,2 11 6 0 0,-4-5 1 0 0,-3 2 0 0 0,2-5 5 0 0,3-4 1 0 0,5 7 37 0 0,-5-8-43 0 0,1 0 1 0 0,0-1 0 0 0,0 1 0 0 0,0-1 0 0 0,0 1-1 0 0,1-1 1 0 0,-1 0 0 0 0,1 0 0 0 0,-1 0-1 0 0,1 0 1 0 0,0 0 0 0 0,-1-1 0 0 0,1 1 0 0 0,0-1-1 0 0,0 0 1 0 0,5 1 0 0 0,2 0-2 0 0,1 0 1 0 0,-1-1-1 0 0,21 0 0 0 0,-31-1 1 0 0,12 0 0 0 0,0 0 0 0 0,0 1 0 0 0,0 1 0 0 0,16 4 0 0 0,-17-4 0 0 0,-1 2 0 0 0,-8-2 37 0 0,-1 0 0 0 0,1 0 0 0 0,0 0 0 0 0,-1 0 0 0 0,0 0 0 0 0,1 0-1 0 0,-1 0 1 0 0,0 0 0 0 0,0 0 0 0 0,0 1 0 0 0,0-1 0 0 0,-1 0 0 0 0,1 1 0 0 0,0-1-1 0 0,-1 0 1 0 0,0 1 0 0 0,0-1 0 0 0,0 1 0 0 0,0-1 0 0 0,0 1 0 0 0,0-1 0 0 0,0 1-1 0 0,-1-1 1 0 0,0 3 0 0 0,0-1 34 0 0,-1 0 0 0 0,1 0-1 0 0,-1 0 1 0 0,0 0 0 0 0,0-1 0 0 0,0 1-1 0 0,0-1 1 0 0,-1 1 0 0 0,1-1-1 0 0,-1 0 1 0 0,0 0 0 0 0,0 0-1 0 0,-5 4 1 0 0,-90 59 873 0 0,73-49-828 0 0,-32 27 0 0 0,47-37-288 0 0,0 0 0 0 0,-16 8 0 0 0,-10 6-2706 0 0,17-4-3432 0 0,11-7-1401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18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1840 0 0,'0'0'19682'0'0,"1"2"-19190"0"0,4 3-327 0 0,-1 1-1 0 0,1 0 1 0 0,-2-1 0 0 0,5 9-1 0 0,7 10-103 0 0,-4-5-1 0 0,16 36 1 0 0,-14-27-54 0 0,-3-2 37 0 0,9 31 0 0 0,-11-32 155 0 0,17 39-1 0 0,-24-63-203 0 0,-1 0-1 0 0,1 0 0 0 0,0 0 0 0 0,-1-1 0 0 0,1 1 1 0 0,0 0-1 0 0,-1 0 0 0 0,1-1 0 0 0,0 1 1 0 0,0 0-1 0 0,1 0 0 0 0,7 7-145 0 0,-3-3 139 0 0,-6-5 13 0 0,1 0 0 0 0,0 0-1 0 0,-1-1 1 0 0,1 1 0 0 0,-1 0 0 0 0,1-1-1 0 0,0 1 1 0 0,-1-1 0 0 0,1 1-1 0 0,-1 0 1 0 0,1-1 0 0 0,-1 1 0 0 0,1-1-1 0 0,0-1 1 0 0,1 0 4 0 0,-1-1 1 0 0,1 0-1 0 0,-1 0 0 0 0,1 0 0 0 0,-1 0 1 0 0,0 0-1 0 0,0 0 0 0 0,0-1 1 0 0,0-3-1 0 0,3-10 9 0 0,3-10 97 0 0,6-47 0 0 0,-8 42-47 0 0,-3 22-49 0 0,1 0 0 0 0,0 1 0 0 0,1-1 0 0 0,6-12 0 0 0,7-19-14 0 0,-5-1-226 0 0,-7 21-1005 0 0,12-29 0 0 0,-11 35-629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8636 2760 0 0,'0'0'7757'0'0,"0"-1"-6924"0"0,0-9-43 0 0,0 1 0 0 0,-1 0-1 0 0,-3-12 1 0 0,1-2 559 0 0,3 20-1311 0 0,0 1 0 0 0,0 0 0 0 0,0-1 0 0 0,0 1 0 0 0,-1-1 0 0 0,1 1 0 0 0,-1 0-1 0 0,0 0 1 0 0,0-1 0 0 0,0 1 0 0 0,0 0 0 0 0,-2-4 0 0 0,-1 1 8 0 0,3 3-40 0 0,0 1-1 0 0,-1-1 0 0 0,1 1 1 0 0,0-1-1 0 0,0 0 1 0 0,0 0-1 0 0,0 0 0 0 0,1 1 1 0 0,-1-1-1 0 0,0 0 1 0 0,1 0-1 0 0,-1 0 0 0 0,1 0 1 0 0,0 0-1 0 0,0-3 0 0 0,-6-15 71 0 0,6 16-58 0 0,-1 0 0 0 0,1 0 0 0 0,0-1 0 0 0,0 1 0 0 0,0-5 0 0 0,1 4 1 0 0,-1 0 1 0 0,0 0-1 0 0,0 0 1 0 0,0 0-1 0 0,-2-6 0 0 0,0 5 59 0 0,1-1-1 0 0,0 1 1 0 0,0 0-1 0 0,0 0 1 0 0,1-1-1 0 0,0 1 1 0 0,0-1-1 0 0,1 1 0 0 0,0 0 1 0 0,0-1-1 0 0,3-9 1 0 0,-3 11-16 0 0,0 0-1 0 0,0 0 1 0 0,0 0 0 0 0,-1 0 0 0 0,0 0 0 0 0,0 0 0 0 0,0 0-1 0 0,-1 0 1 0 0,0 0 0 0 0,-2-8 0 0 0,-2-26 192 0 0,0-1-105 0 0,3 30-113 0 0,0 1 1 0 0,0-14 0 0 0,-4-25 51 0 0,6-195-35 0 0,-4 202-53 0 0,3 31 0 0 0,0 1 0 0 0,1-1 0 0 0,0-18 0 0 0,1 23 0 0 0,0-2 0 0 0,0 0 0 0 0,0 0 0 0 0,-1 0 0 0 0,0 1 0 0 0,0-1 0 0 0,-1 0 0 0 0,-2-11 0 0 0,0 2 9 0 0,1 0 0 0 0,0-23 0 0 0,-1-11 156 0 0,0-4 60 0 0,3 37-145 0 0,-3-21-1 0 0,-2-43 465 0 0,-3-5 152 0 0,2 57-477 0 0,3 13-123 0 0,0 0 0 0 0,-1-32 0 0 0,-5-54 53 0 0,1-4-82 0 0,8-94-3 0 0,-7 112 229 0 0,7 50-333 0 0,0-13 69 0 0,6-52 0 0 0,2 45 146 0 0,5-54-184 0 0,-7-9 93 0 0,1-1 128 0 0,-4 38 43 0 0,0 4 322 0 0,3 19-497 0 0,6-43-658 0 0,-2 29 538 0 0,-4 23 373 0 0,5-69-409 0 0,-11 114 62 0 0,1 1 1 0 0,-1-1-1 0 0,-1 1 1 0 0,1-1-1 0 0,-2-7 1 0 0,-2-16 209 0 0,12-103-311 0 0,-7 124 62 0 0,2-24 48 0 0,2 1 0 0 0,15-53 0 0 0,-15 67 215 0 0,4-25 0 0 0,3-12-179 0 0,-7 37-203 0 0,-1 0 0 0 0,1-20 1 0 0,5-22 160 0 0,0-2 162 0 0,-3 12-38 0 0,2 7-8 0 0,13-58-55 0 0,4-5 123 0 0,27-99-227 0 0,-36 152 39 0 0,58-156 12 0 0,-10 47 3 0 0,-56 141 0 0 0,-1-1 0 0 0,-1 1 0 0 0,9-43 0 0 0,-1-1 29 0 0,33-82 1 0 0,-32 99-25 0 0,0 8-5 0 0,35-62 0 0 0,-9 20 0 0 0,55-95 0 0 0,-29 57 0 0 0,-25 51 0 0 0,-15 26 0 0 0,12-23-1 0 0,108-159-10 0 0,-67 108-177 0 0,28-37 114 0 0,-5 12 219 0 0,-1 19-67 0 0,-61 77-75 0 0,49-56-3 0 0,-1 7 0 0 0,-53 57 0 0 0,4 0 0 0 0,-23 22 0 0 0,20-23 0 0 0,-33 34 1 0 0,138-158 9 0 0,-129 147 8 0 0,14-20 0 0 0,11-13-1 0 0,144-136-17 0 0,-112 118 0 0 0,89-65 0 0 0,-17 16 0 0 0,-51 39 0 0 0,-69 57 0 0 0,29-34 0 0 0,-33 33 0 0 0,37-31 0 0 0,52-20 0 0 0,-28 20 0 0 0,-3 5 0 0 0,113-84 0 0 0,-171 119 0 0 0,29-14 0 0 0,-2 2 0 0 0,99-54 64 0 0,-47 29-152 0 0,-66 37 71 0 0,5-3-19 0 0,-14 3-1 0 0,44-16-1 0 0,-62 26 38 0 0,-1 1 0 0 0,17-10 0 0 0,12-1 0 0 0,-28 10 0 0 0,-4 2 0 0 0,23 0 0 0 0,-19 0 0 0 0,-1-1 0 0 0,0 0 0 0 0,1 0 0 0 0,-1 0 0 0 0,8-3 0 0 0,-3 0 0 0 0,7-2-10 0 0,-13 5-49 0 0,-2 1-41 0 0,0 1 90 0 0,1-1 1 0 0,-1-1-1 0 0,0 1 1 0 0,1 0-1 0 0,-1 0 1 0 0,0 0-1 0 0,1-1 1 0 0,-1 1-1 0 0,2-1 1 0 0,1-1 10 0 0,1 0 0 0 0,-1 1 0 0 0,1 0 1 0 0,0 0-1 0 0,-1 0 0 0 0,6 0 0 0 0,4-2-18 0 0,-10 2-35 0 0,-1 0 0 0 0,1-1 0 0 0,-1 0 0 0 0,7-3 1 0 0,-8 3 35 0 0,0 1 0 0 0,0 0 0 0 0,0 0 1 0 0,0 0-1 0 0,0 0 0 0 0,0 0 1 0 0,0 0-1 0 0,1 1 0 0 0,-1-1 1 0 0,3 0-1 0 0,-4 0-56 0 0,14-10-84 0 0,-6 1-457 0 0,-8 9 631 0 0,0-1-320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22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 9416 0 0,'0'0'8141'0'0,"6"-1"-7505"0"0,9-3-379 0 0,-6 1-151 0 0,0 1 1 0 0,0 0 0 0 0,0 1 0 0 0,15-1-1 0 0,44 6 134 0 0,-55-3-193 0 0,1 0 0 0 0,0 1 0 0 0,21 7 0 0 0,-18-5 38 0 0,28 4 0 0 0,-25-5-33 0 0,27 7 1 0 0,-26-5 20 0 0,21 2-1 0 0,-34-6-37 0 0,0 1 0 0 0,-1 0 1 0 0,12 3-1 0 0,-16-4 6 0 0,-1 1 0 0 0,1-1 0 0 0,0 0 0 0 0,0 1 0 0 0,0-1 0 0 0,-1 1 0 0 0,1 0 0 0 0,-1 0 0 0 0,1 0 0 0 0,3 4 0 0 0,-6-5 421 0 0,1-1-444 0 0,-1 0 0 0 0,0 0 1 0 0,1 0-1 0 0,-1 0 1 0 0,0 0-1 0 0,1 0 0 0 0,-1 0 1 0 0,0 0-1 0 0,0 1 0 0 0,1-1 1 0 0,-1 0-1 0 0,0 0 0 0 0,1 0 1 0 0,-1 0-1 0 0,0 1 1 0 0,0-1-1 0 0,0 0 0 0 0,1 0 1 0 0,-1 1-1 0 0,0-1 0 0 0,0 0 1 0 0,0 0-1 0 0,1 1 1 0 0,-1-1-1 0 0,0 1 0 0 0,6 4 447 0 0,-7-2-207 0 0,-3 14 55 0 0,3-13-259 0 0,1-1 0 0 0,-1 0 0 0 0,0 0 0 0 0,0 1 1 0 0,0-1-1 0 0,0 0 0 0 0,-1 0 0 0 0,1 0 0 0 0,-3 4 0 0 0,-5 2 18 0 0,0 0-1 0 0,-1 0 1 0 0,0 0-1 0 0,-1-1 0 0 0,1-1 1 0 0,-14 8-1 0 0,21-14-68 0 0,-17 16 7 0 0,16-13-49 0 0,0 0-1 0 0,-1-1 1 0 0,1 0-1 0 0,-1 1 1 0 0,-5 1-1 0 0,4-2-32 0 0,-10 5-1590 0 0,4 2-3138 0 0,-6 4-2369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35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12120 0 0,'0'0'1097'0'0,"2"1"-904"0"0,5 7 5187 0 0,-5-8-4363 0 0,-1 1-842 0 0,0-1 0 0 0,0 1 0 0 0,0-1 0 0 0,1 1 0 0 0,-2 0 0 0 0,1 0 0 0 0,0 0 0 0 0,0-1 0 0 0,0 1 0 0 0,0 0 0 0 0,0 0 0 0 0,-1 0 0 0 0,1 0 0 0 0,0 0 0 0 0,-1 0 0 0 0,1 1 0 0 0,-1-1 0 0 0,1 0-1 0 0,-1 0 1 0 0,1 0 0 0 0,-1 0 0 0 0,0 1 0 0 0,0 1 0 0 0,1 4-37 0 0,0 0 0 0 0,-2 15 0 0 0,1-10 239 0 0,-1 2-283 0 0,0 0 1 0 0,-1 0 0 0 0,0 0-1 0 0,-1-1 1 0 0,-1 1 0 0 0,0 0-1 0 0,-12 24 1 0 0,7-16-65 0 0,9-19-27 0 0,-1 1 1 0 0,-1-1-1 0 0,1 0 0 0 0,0 0 1 0 0,-1 1-1 0 0,-3 3 0 0 0,-4 5-245 0 0,0 0-1 0 0,-11 21 0 0 0,16-28 192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23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3680 0 0,'6'21'21187'0'0,"4"-12"-20820"0"0,-6-4-347 0 0,-1 0-1 0 0,0 1 1 0 0,0-1 0 0 0,0 1 0 0 0,3 9-1 0 0,7 14 28 0 0,-1-10-60 0 0,0 0 0 0 0,1-1 1 0 0,2 0-1 0 0,-1-1 0 0 0,24 20 0 0 0,-36-36-1 0 0,0 0 0 0 0,0 1 0 0 0,0-1 1 0 0,1 0-1 0 0,-1 0 0 0 0,1 0 0 0 0,-1-1 0 0 0,5 2 0 0 0,-6-2-17 0 0,0 1-19 0 0,0-1-1 0 0,0 0 1 0 0,0 0 0 0 0,0 1-1 0 0,0-1 1 0 0,0 1-1 0 0,0-1 1 0 0,0 1 0 0 0,0-1-1 0 0,0 1 1 0 0,-1 0 0 0 0,1 0-1 0 0,1 1 1 0 0,-1-2 23 0 0,-1 1 0 0 0,1-1 0 0 0,-1 1 0 0 0,1-1 0 0 0,-1 1 0 0 0,1-1 0 0 0,0 1 0 0 0,-1-1 0 0 0,1 1 0 0 0,0-1-1 0 0,0 0 1 0 0,-1 0 0 0 0,1 1 0 0 0,1-1 0 0 0,1 0-168 0 0,4 0-20 0 0</inkml:trace>
  <inkml:trace contextRef="#ctx0" brushRef="#br0" timeOffset="1">334 15 2304 0 0,'0'0'101'0'0,"-2"0"1"0"0,0-2-83 0 0,0 0-45 0 0,-28-9 14228 0 0,23 12-13766 0 0,1 0 0 0 0,-1-1 0 0 0,0 2 0 0 0,1-1 0 0 0,-1 1 0 0 0,1 0 0 0 0,0 1 0 0 0,-1-1 0 0 0,1 1 0 0 0,0 0 1 0 0,1 1-1 0 0,-1 0 0 0 0,0-1 0 0 0,-8 10 0 0 0,4-4-402 0 0,2 0 1 0 0,-1 1-1 0 0,1 0 1 0 0,1 0 0 0 0,0 1-1 0 0,0 0 1 0 0,-5 13-1 0 0,5-9-34 0 0,-14 18 0 0 0,13-22 0 0 0,1 2 0 0 0,-9 18 0 0 0,-34 101-892 0 0,40-100-3108 0 0,8-23 1350 0 0,-4 13-4231 0 0</inkml:trace>
  <inkml:trace contextRef="#ctx0" brushRef="#br0" timeOffset="2">459 705 8808 0 0,'0'0'400'0'0,"1"0"0"0"0,4-4-256 0 0,-5-3 50 0 0,-2 2 338 0 0,-6-8 4951 0 0,7 13-5121 0 0,1-1 0 0 0,-1 0 0 0 0,1 1 0 0 0,-1-1 0 0 0,1 0 1 0 0,-1 1-1 0 0,0-1 0 0 0,1 1 0 0 0,-1-1 0 0 0,0 1 0 0 0,0 0 1 0 0,1-1-1 0 0,-1 1 0 0 0,-1-1 0 0 0,1 1-343 0 0,1 0 1 0 0,0 0-1 0 0,-1 0 0 0 0,1 0 0 0 0,0 0 1 0 0,-1 0-1 0 0,1 0 0 0 0,-1 0 1 0 0,1 1-1 0 0,0-1 0 0 0,-1 0 0 0 0,1 0 1 0 0,0 0-1 0 0,-1 0 0 0 0,1 1 1 0 0,0-1-1 0 0,-1 0 0 0 0,1 0 1 0 0,0 0-1 0 0,0 1 0 0 0,-1-1 0 0 0,1 1 1 0 0,-7 8 205 0 0,0 0 0 0 0,1 1 1 0 0,0 0-1 0 0,1 0 0 0 0,0 0 1 0 0,-4 13-1 0 0,-5 20-192 0 0,-12 71-1 0 0,18-52-11 0 0,2 1 1 0 0,3 84-1 0 0,3-130-21 0 0,1 2-13 0 0,1 0-1 0 0,8 34 0 0 0,0 1-27 0 0,-6-32 36 0 0,1-1 0 0 0,2-1 1 0 0,15 40-1 0 0,4 6-8 0 0,-21-49-285 0 0,1 0 0 0 0,0 0 0 0 0,1 0 1 0 0,1-1-1 0 0,12 17 0 0 0,12 18-1625 0 0,-20-30-3475 0 0,-6-6-771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24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1840 0 0,'0'0'13725'0'0,"0"2"-12725"0"0,6 9 132 0 0,-4-8-957 0 0,-1 0 0 0 0,0-1-1 0 0,1 1 1 0 0,-1 0-1 0 0,0 0 1 0 0,0 0 0 0 0,-1 0-1 0 0,1 0 1 0 0,-1 0-1 0 0,1 3 1 0 0,-1-2-183 0 0,1 1 0 0 0,0-1-1 0 0,0 0 1 0 0,0 0 0 0 0,3 8 0 0 0,-2-9 61 0 0,0 1 1 0 0,-1 0-1 0 0,0 0 1 0 0,0 0-1 0 0,1 7 1 0 0,-2-8-26 0 0,1 0 0 0 0,-1 0 0 0 0,1 0 0 0 0,0-1 0 0 0,0 1 0 0 0,1 0 0 0 0,2 5 0 0 0,2 5-360 0 0,1 13-5141 0 0</inkml:trace>
  <inkml:trace contextRef="#ctx0" brushRef="#br0" timeOffset="1">183 1 2760 0 0,'0'0'14123'0'0,"0"3"-13169"0"0,0 21-68 0 0,6 117-154 0 0,-6-134-733 0 0,0 0 0 0 0,0 0 0 0 0,0 1-1 0 0,-3 7 1 0 0,2-8-21 0 0,1 0 0 0 0,-1-1 0 0 0,1 1 0 0 0,0 7 0 0 0,3 13-689 0 0,0 30 0 0 0,-3-42 33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25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1 218 9216 0 0,'0'0'830'0'0,"2"0"-684"0"0,5-2-178 0 0,4-4 4286 0 0,3-1-362 0 0,-7 4-3399 0 0,-1 0 1 0 0,1-1-1 0 0,-1 1 0 0 0,6-6 0 0 0,20-10 845 0 0,-22 14-1110 0 0,-1-1-1 0 0,1-1 1 0 0,16-14 0 0 0,-19 15-211 0 0,-7 6-30 0 0,1 0 0 0 0,-1-1 0 0 0,1 1 0 0 0,0 0 1 0 0,-1-1-1 0 0,1 1 0 0 0,0 0 0 0 0,-1 0 0 0 0,1 0 0 0 0,0-1 0 0 0,-1 1 0 0 0,1 0 1 0 0,0 0-1 0 0,-1 0 0 0 0,1 0 0 0 0,0 0 0 0 0,0 0 0 0 0,-1 1 0 0 0,1-1 0 0 0,0 0 1 0 0,0 0-1 0 0,0 1-25 0 0,13-1-6402 0 0,-2 0-565 0 0</inkml:trace>
  <inkml:trace contextRef="#ctx0" brushRef="#br0" timeOffset="1">156 438 10592 0 0,'0'0'7487'0'0,"3"-1"-6376"0"0,11-4 2954 0 0,-13 7-4011 0 0,3 8-64 0 0,-3-9-1 0 0,-1 0 0 0 0,1 0 0 0 0,-1 0-1 0 0,0 0 1 0 0,0 1 0 0 0,1-1 0 0 0,-1 0-1 0 0,0 0 1 0 0,0 0 0 0 0,0 0 0 0 0,0 0-1 0 0,0 0 1 0 0,0 0 0 0 0,-1 2 0 0 0,0 2-43 0 0,1-1-68 0 0,0 1 0 0 0,-1-1 1 0 0,0 1-1 0 0,-2 7 0 0 0,2-8-123 0 0,0 0-1 0 0,0 1 1 0 0,0-1-1 0 0,0 8 1 0 0,-2-5-170 0 0,3-7 364 0 0,-1 0-1 0 0,1 1 1 0 0,0-1-1 0 0,-1 1 1 0 0,1-1-1 0 0,0 0 1 0 0,0 1-1 0 0,-1-1 1 0 0,1 1-1 0 0,0-1 1 0 0,0 1-1 0 0,0-1 1 0 0,0 1-1 0 0,-1-1 1 0 0,1 1-1 0 0,0-1 1 0 0,0 1-1 0 0,0-1 1 0 0,0 1-1 0 0,0 0 1 0 0,0 3-27 0 0,-1-1 0 0 0,0 1-1 0 0,0 0 1 0 0,0 0 0 0 0,-3 5 0 0 0,2-5 21 0 0,2-3-51 0 0,1 0 276 0 0,1 1-105 0 0,1-1-9 0 0,17 3 171 0 0,-15-4-178 0 0,-1 0 1 0 0,1 0 0 0 0,0-1 0 0 0,-1 0-1 0 0,1 0 1 0 0,-1 0 0 0 0,1 0 0 0 0,-1-1-1 0 0,0 1 1 0 0,0-1 0 0 0,1 0 0 0 0,-1 0-1 0 0,6-5 1 0 0,5-2-262 0 0,0 1-1340 0 0,-3 2-5119 0 0</inkml:trace>
  <inkml:trace contextRef="#ctx0" brushRef="#br0" timeOffset="2">621 315 12984 0 0,'0'0'2477'0'0,"1"3"-1284"0"0,0 0-940 0 0,0 0 0 0 0,-1 0 0 0 0,1 0 0 0 0,-1 0 0 0 0,0 0-1 0 0,0 1 1 0 0,0-1 0 0 0,0 0 0 0 0,0 0 0 0 0,-1 0 0 0 0,-1 7 0 0 0,2-8-191 0 0,-1 0 0 0 0,1 0 0 0 0,0 0 0 0 0,0 0 0 0 0,1 0 0 0 0,-1 0 0 0 0,0 0 0 0 0,1-1 0 0 0,0 4 0 0 0,0-3-4 0 0,-1 0 0 0 0,1 0 1 0 0,-1 1-1 0 0,0-1 0 0 0,1 0 0 0 0,-1 0 0 0 0,0 0 1 0 0,-1 5-1 0 0,-3 27 152 0 0,2 1 1 0 0,2 52-1 0 0,1-28-431 0 0,0-41-448 0 0,7 29 0 0 0,-5-32-553 0 0,-2 1-662 0 0</inkml:trace>
  <inkml:trace contextRef="#ctx0" brushRef="#br0" timeOffset="3">984 177 7832 0 0,'-1'2'602'0'0,"-3"5"-91"0"0,-9 21 7790 0 0,11-23-8032 0 0,1 0 1 0 0,0 0 0 0 0,0 0-1 0 0,1 0 1 0 0,0 7-1 0 0,0-9 119 0 0,0 11-240 0 0,0-11-148 0 0,0 0 1 0 0,0 0-1 0 0,1 0 0 0 0,0-1 0 0 0,-1 1 0 0 0,1 0 0 0 0,0-1 0 0 0,0 1 0 0 0,1 0 0 0 0,-1-1 0 0 0,1 1 0 0 0,-1-1 0 0 0,1 0 1 0 0,3 4-1 0 0,-3-3-4 0 0,1 1 1 0 0,-1-1 0 0 0,1 1 0 0 0,2 6 0 0 0,-5-10-1 0 0,1 1 0 0 0,-1-1 0 0 0,0 1 0 0 0,1-1 0 0 0,-1 0 0 0 0,1 1 0 0 0,-1-1 0 0 0,1 0 0 0 0,-1 1 0 0 0,1-1 1 0 0,-1 0-1 0 0,1 1 0 0 0,-1-1 0 0 0,1 0 0 0 0,-1 0 0 0 0,1 0 0 0 0,1 1 0 0 0,1 0 1 0 0,4 3 2 0 0,20 12-51 0 0,-16-13 29 0 0,1-3-25 0 0,-9 0 52 0 0,-1-1-1 0 0,1 0 0 0 0,-1-1 1 0 0,1 1-1 0 0,-1 0 0 0 0,0-1 1 0 0,0 1-1 0 0,0-1 0 0 0,0 0 1 0 0,0 0-1 0 0,0 0 0 0 0,0 0 1 0 0,0 0-1 0 0,-1 0 0 0 0,1 0 1 0 0,-1 0-1 0 0,1-1 0 0 0,-1 1 1 0 0,0-1-1 0 0,1-2 0 0 0,0 1 15 0 0,0 0-1 0 0,0 0 0 0 0,0 1 0 0 0,6-7 0 0 0,-6 8 31 0 0,0-1 0 0 0,0 1 0 0 0,-1-1 0 0 0,1 1 0 0 0,-1-1 0 0 0,1 0 0 0 0,-1 0 0 0 0,0 0 0 0 0,0 1 0 0 0,0-1 0 0 0,0 0 0 0 0,-1 0 0 0 0,1-4 0 0 0,0-5 412 0 0,-1-25 0 0 0,-1 16-277 0 0,1 6 294 0 0,0 0 0 0 0,-1 0 0 0 0,-1 0 0 0 0,-6-27 0 0 0,-15-14-333 0 0,18 42 40 0 0,4 14-172 0 0,1-1-1 0 0,0 1 0 0 0,0 0 0 0 0,-1-1 1 0 0,1 1-1 0 0,0-1 0 0 0,-1 1 1 0 0,1 0-1 0 0,-1-1 0 0 0,1 1 0 0 0,0 0 1 0 0,-1-1-1 0 0,1 1 0 0 0,-1 0 1 0 0,1 0-1 0 0,-1 0 0 0 0,1-1 0 0 0,0 1 1 0 0,-1 0-1 0 0,1 0 0 0 0,-1 0 1 0 0,0 0-1 0 0,-1-1 23 0 0,-1 0-39 0 0,1 0 0 0 0,-1-1 0 0 0,1 1 0 0 0,-1 1 0 0 0,0-1 0 0 0,1 0 0 0 0,-1 1 0 0 0,0-1 0 0 0,1 1 0 0 0,-1 0 0 0 0,0-1 1 0 0,0 2-1 0 0,1-1 0 0 0,-1 0 0 0 0,0 0 0 0 0,1 1 0 0 0,-1-1 0 0 0,0 1 0 0 0,1 0 0 0 0,-1 0 0 0 0,1 0 0 0 0,-1 0 0 0 0,1 1 0 0 0,-1-1 1 0 0,-2 3-1 0 0,-4 3-278 0 0,0 0 0 0 0,1 0 0 0 0,0 1 0 0 0,0 0 0 0 0,-11 17 1 0 0,11-14-1085 0 0,1 1 0 0 0,-7 14 0 0 0,7-10-544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26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7832 0 0,'0'0'602'0'0,"2"1"-395"0"0,1 0 99 0 0,0 1-1 0 0,1-1 1 0 0,-1 0 0 0 0,1 0-1 0 0,-1 0 1 0 0,1 0-1 0 0,-1 0 1 0 0,6-1 0 0 0,-7 1 162 0 0,-1-1 0 0 0,1 1 0 0 0,0 0 1 0 0,0-1-1 0 0,0 1 0 0 0,-1 0 0 0 0,1 0 0 0 0,0 0 1 0 0,-1 0-1 0 0,4 3 0 0 0,-1-1-189 0 0,-2-2-104 0 0,0 1-1 0 0,0-1 1 0 0,0 1 0 0 0,0-1 0 0 0,0 1 0 0 0,-1 0-1 0 0,1 0 1 0 0,0-1 0 0 0,-1 1 0 0 0,1 0 0 0 0,-1 0-1 0 0,0 1 1 0 0,0-1 0 0 0,0 0 0 0 0,0 0 0 0 0,0 1-1 0 0,0-1 1 0 0,-1 0 0 0 0,2 5 0 0 0,0 2 262 0 0,1-1 0 0 0,1 0 1 0 0,7 14-1 0 0,4 7 400 0 0,-10-18-493 0 0,0 0 0 0 0,-1 1-1 0 0,-1 0 1 0 0,0-1-1 0 0,0 1 1 0 0,1 24 0 0 0,-3-27-201 0 0,0-1 1 0 0,0 0 0 0 0,4 13-1 0 0,-3-14-40 0 0,0 1 0 0 0,-1-1-1 0 0,1 13 1 0 0,-3-2 237 0 0,-1 0 1 0 0,-4 18 0 0 0,-1 5-45 0 0,4-25-303 0 0,-1-1 0 0 0,0 1-1 0 0,-7 15 1 0 0,-6 22-345 0 0,12-32 242 0 0,2-7-338 0 0,-1-1 1 0 0,0 1-1 0 0,0-1 1 0 0,-9 17-1 0 0,-1-2-2016 0 0,3-1-5747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28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3680 0 0,'1'0'16'0'0,"0"0"-1"0"0,0 1 1 0 0,0-1 0 0 0,0 1-1 0 0,0-1 1 0 0,0 1 0 0 0,0-1-1 0 0,0 1 1 0 0,0 0 0 0 0,0 0-1 0 0,0-1 1 0 0,-1 1 0 0 0,1 0-1 0 0,0 0 1 0 0,0 0 0 0 0,-1 0-1 0 0,1 0 1 0 0,-1 0 0 0 0,1 0-1 0 0,-1 0 1 0 0,1 0 0 0 0,-1 0 0 0 0,1 0-1 0 0,-1 2 1 0 0,1-3 191 0 0,-1 1-1 0 0,0-1 1 0 0,1 1 0 0 0,-1 0-1 0 0,1-1 1 0 0,-1 0 0 0 0,1 1-1 0 0,-1-1 1 0 0,1 1 0 0 0,-1-1-1 0 0,1 1 1 0 0,-1-1 0 0 0,1 0-1 0 0,0 0 1 0 0,-1 1 0 0 0,1-1-1 0 0,0 0 1 0 0,-1 0 0 0 0,1 0 0 0 0,-1 1-1 0 0,2-1 1 0 0,15 1 6055 0 0,-13-1-4777 0 0,-3 1-733 0 0,6 4-274 0 0,-1 0 1 0 0,1-1-1 0 0,9 5 0 0 0,-15-8-419 0 0,-1-1 0 0 0,1 1 0 0 0,-1 0 0 0 0,1 0 0 0 0,-1 0-1 0 0,0 0 1 0 0,1 0 0 0 0,-1 0 0 0 0,0 0 0 0 0,0 0-1 0 0,0 0 1 0 0,0 0 0 0 0,0 0 0 0 0,0 0 0 0 0,0 0 0 0 0,0 0-1 0 0,0 0 1 0 0,-1 2 0 0 0,1-1 119 0 0,4 22 582 0 0,-2-12-680 0 0,8-2-77 0 0,6 4-388 0 0,-14-12 37 0 0,12-2-5592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29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 7832 0 0,'0'0'1032'0'0,"-5"7"3297"0"0,-8 0-1294 0 0,11-6-2877 0 0,-1 0 1 0 0,1 0-1 0 0,0 0 1 0 0,0 1-1 0 0,0-1 1 0 0,0 1-1 0 0,0 0 0 0 0,0 0 1 0 0,0-1-1 0 0,0 1 1 0 0,1 0-1 0 0,-3 3 0 0 0,-6 9 87 0 0,7-12-209 0 0,1 1 0 0 0,0 0 0 0 0,0 0-1 0 0,0 0 1 0 0,0 0 0 0 0,1 0 0 0 0,-3 5 0 0 0,-7 16 21 0 0,8-18-56 0 0,0-1-1 0 0,1 1 1 0 0,0 1-1 0 0,0-1 1 0 0,-2 9-1 0 0,4-13-13 0 0,0-1 0 0 0,0 0 0 0 0,0 1 0 0 0,0-1 0 0 0,0 0 0 0 0,1 1 0 0 0,-1-1 0 0 0,1 0 0 0 0,-1 1 0 0 0,1-1 0 0 0,-1 0 0 0 0,1 1 0 0 0,0-1-1 0 0,1 2 1 0 0,-1-3-17 0 0,-1 1 0 0 0,1 0 0 0 0,-1 0 0 0 0,1 0 0 0 0,-1 0 0 0 0,1 0 0 0 0,-1 0 0 0 0,1 0 0 0 0,-1 0 0 0 0,0 0 0 0 0,0 0 0 0 0,1 0 0 0 0,-1 0 0 0 0,0 0 0 0 0,0 0 0 0 0,0 2 0 0 0,-8 8-1493 0 0,2 0-4503 0 0</inkml:trace>
  <inkml:trace contextRef="#ctx0" brushRef="#br0" timeOffset="1">139 400 9672 0 0,'-1'1'4593'0'0,"-1"2"-4107"0"0,0-1 0 0 0,-1 0 0 0 0,1 1 0 0 0,0-1 0 0 0,-1 0 0 0 0,0-1 0 0 0,1 1 0 0 0,-1 0 0 0 0,-5 1 0 0 0,4-1-334 0 0,0 0 1 0 0,1 1-1 0 0,-1-1 1 0 0,0 0-1 0 0,1 1 1 0 0,0 0-1 0 0,-4 3 1 0 0,4-1-93 0 0,0 0 0 0 0,0 1 0 0 0,0-1 0 0 0,1 1 0 0 0,-1-1 0 0 0,1 1 0 0 0,-1 9 0 0 0,-6 14 49 0 0,1-6-7 0 0,1 1 1 0 0,1-1-1 0 0,-5 46 0 0 0,10-59-62 0 0,2 1-1 0 0,-1-1 0 0 0,1 0 0 0 0,4 14 0 0 0,-3-14-35 0 0,0-1 0 0 0,-1 1 0 0 0,0-1 0 0 0,-1 1 0 0 0,1 0 0 0 0,-3 13 0 0 0,-2-5-30 0 0,2-8-9 0 0,-1 0 0 0 0,2 0 1 0 0,-1 0-1 0 0,1 0 0 0 0,1 0 0 0 0,0 1 0 0 0,2 12 0 0 0,-2-22-87 0 0,0 0 0 0 0,1 0 0 0 0,-1 0 0 0 0,0 0 0 0 0,1 0 0 0 0,-1-1 0 0 0,1 1 0 0 0,-1 0 0 0 0,1 0 0 0 0,0-1 0 0 0,-1 1 0 0 0,1 0 0 0 0,0-1 1 0 0,-1 1-1 0 0,1-1 0 0 0,0 1 0 0 0,0-1 0 0 0,-1 1 0 0 0,1-1 0 0 0,2 1 0 0 0</inkml:trace>
  <inkml:trace contextRef="#ctx0" brushRef="#br0" timeOffset="2">230 620 13416 0 0,'0'0'7642'0'0,"-2"2"-6954"0"0,-1 1-436 0 0,1 0 1 0 0,-1 1-1 0 0,0-1 0 0 0,1 1 1 0 0,-4 7-1 0 0,-3 3-29 0 0,5-6-193 0 0,1 0-1 0 0,0 0 1 0 0,0 0-1 0 0,1 0 0 0 0,0 0 1 0 0,1 1-1 0 0,0-1 1 0 0,0 1-1 0 0,0-1 1 0 0,1 1-1 0 0,1-1 0 0 0,0 1 1 0 0,2 12-1 0 0,1 2-29 0 0,-4-19 0 0 0,0 0 0 0 0,0 0 0 0 0,1 0 0 0 0,0 0 0 0 0,0 0 0 0 0,0 0 0 0 0,0-1 0 0 0,1 1 0 0 0,0 0 0 0 0,3 5 0 0 0,-3-6-6 0 0,0-1 1 0 0,0 0-1 0 0,0 0 0 0 0,0 1 0 0 0,0-2 0 0 0,0 1 0 0 0,1 0 0 0 0,4 2 1 0 0,34 10-66 0 0,-38-13 69 0 0,9-1-9 0 0,-9-1 8 0 0,-2 1-1 0 0,0-1 0 0 0,0 1 0 0 0,0 0 0 0 0,0-1 0 0 0,0 1 0 0 0,0-1 0 0 0,0 1 0 0 0,0-1 0 0 0,0 0 0 0 0,0 1 0 0 0,-1-1-1 0 0,1 0 1 0 0,0 0 0 0 0,1-1 0 0 0,8-8 4 0 0,-3 0 0 0 0,-3 3 11 0 0,-3 5 42 0 0,-2 1-44 0 0,0 0-1 0 0,1-1 0 0 0,-1 1 0 0 0,0 0 1 0 0,0 0-1 0 0,0 0 0 0 0,0 0 0 0 0,0 0 1 0 0,0 0-1 0 0,0 0 0 0 0,0 0 0 0 0,0 0 1 0 0,0 0-1 0 0,-2 0 0 0 0,2 0-7 0 0,1 1-1 0 0,-1-1 1 0 0,1 1-1 0 0,0 0 0 0 0,-1-1 1 0 0,1 1-1 0 0,-1 0 1 0 0,1 0-1 0 0,-1-1 0 0 0,1 1 1 0 0,-1 0-1 0 0,1 0 1 0 0,-1 0-1 0 0,1 0 1 0 0,-1 0-1 0 0,1-1 0 0 0,-1 1 1 0 0,1 0-1 0 0,-1 0 1 0 0,1 0-1 0 0,-1 0 0 0 0,0 1 1 0 0,1-1-1 0 0,-1 0 1 0 0,1 0-1 0 0,-1 0 1 0 0,1 0-1 0 0,-1 0 0 0 0,1 1 1 0 0,-1-1-1 0 0,0 0 1 0 0,0 2-3 0 0,-1-2-278 0 0,0 1 0 0 0,1-1 0 0 0,-1 1 0 0 0,1 0 0 0 0,-1-1 0 0 0,1 1 0 0 0,-1 0 0 0 0,1 0 0 0 0,-1 0 0 0 0,1 0 0 0 0,0 1 0 0 0,0-1 0 0 0,-1 0 0 0 0,1 0 0 0 0,0 1 0 0 0,0-1 0 0 0,0 1 0 0 0,1-1 0 0 0,-1 1 0 0 0,0-1 0 0 0,0 1 0 0 0,1 0 0 0 0,-1-1 0 0 0,1 1 0 0 0,0 0-1 0 0,-1-1 1 0 0,1 1 0 0 0,0 0 0 0 0,0-1 0 0 0,0 1 0 0 0,0 0 0 0 0,0 0 0 0 0,1 2 0 0 0,4 7-5926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31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8 512 5984 0 0,'13'-4'14383'0'0,"-13"4"-14314"0"0,0 0 1 0 0,1 0-1 0 0,-1 1 0 0 0,0-1 0 0 0,1 0 0 0 0,-1 0 0 0 0,0 1 0 0 0,1-1 0 0 0,-1 0 0 0 0,0 1 0 0 0,1-1 0 0 0,-1 0 0 0 0,0 1 0 0 0,0-1 0 0 0,0 1 1 0 0,1-1-1 0 0,-1 0 0 0 0,0 1 0 0 0,0-1 0 0 0,0 1 0 0 0,0-1 0 0 0,0 0 0 0 0,0 1 0 0 0,0-1 0 0 0,1 1 0 0 0,-1-1 0 0 0,-1 1 0 0 0,2 13 218 0 0,-1-13-229 0 0,0 25 120 0 0,-1 1-1 0 0,-2-1 1 0 0,-5 27 0 0 0,4-36-362 0 0,1 0 1 0 0,-1 32-1 0 0,0-47 17 0 0</inkml:trace>
  <inkml:trace contextRef="#ctx0" brushRef="#br0" timeOffset="1">290 257 8288 0 0,'0'0'9677'0'0,"1"0"-9525"0"0,-1 0-1 0 0,0 1 1 0 0,1-1 0 0 0,-1 0-1 0 0,0 0 1 0 0,1 0 0 0 0,-1 0 0 0 0,0 1-1 0 0,0-1 1 0 0,1 0 0 0 0,-1 0 0 0 0,0 1-1 0 0,1-1 1 0 0,-1 0 0 0 0,0 0-1 0 0,0 1 1 0 0,0-1 0 0 0,1 0 0 0 0,-1 1-1 0 0,0-1 1 0 0,0 0 0 0 0,0 1 0 0 0,0-1-1 0 0,1 1 1 0 0,-1 26 837 0 0,9 52-1 0 0,-7-47-1051 0 0,-2-26 45 0 0,0 0 1 0 0,1 0-1 0 0,-1 0 1 0 0,1 0 0 0 0,3 7-1 0 0,-2-5 13 0 0,0 0 0 0 0,2 15 1 0 0,-4-17-125 0 0,1 0 1 0 0,0 0 0 0 0,1 0 0 0 0,1 6-1 0 0,-2-9-224 0 0</inkml:trace>
  <inkml:trace contextRef="#ctx0" brushRef="#br0" timeOffset="2">418 0 7368 0 0,'0'0'568'0'0,"1"2"-374"0"0,24 20 2104 0 0,-12-9 242 0 0,16 21 3013 0 0,17 19-2372 0 0,-31-29-2312 0 0,-2-2-353 0 0,-6-13-314 0 0,-4-6-145 0 0,-1-1 0 0 0,0 1 1 0 0,0 0-1 0 0,0 0 1 0 0,0 0-1 0 0,0 0 1 0 0,-1 0-1 0 0,1 0 1 0 0,-1 0-1 0 0,0 1 0 0 0,0-1 1 0 0,1 7-1 0 0,-1-6 4 0 0,0 1 0 0 0,1 0 0 0 0,-1-1-1 0 0,1 0 1 0 0,0 1 0 0 0,0-1 0 0 0,3 5 0 0 0,5 12 139 0 0,-4-1-100 0 0,-2 0 0 0 0,-1 0 0 0 0,0 0 0 0 0,-1 0 0 0 0,-2 36 0 0 0,0-53-97 0 0,0 5 3 0 0,0-1 1 0 0,-1 0 0 0 0,0 1 0 0 0,0-1 0 0 0,-1 0 0 0 0,0 0 0 0 0,0 0 0 0 0,0 0 0 0 0,-1 0-1 0 0,0 0 1 0 0,-8 11 0 0 0,1 7 149 0 0,9-22-233 0 0,0-1 1 0 0,0 1-1 0 0,0 0 1 0 0,0 0-1 0 0,0-1 1 0 0,0 1-1 0 0,-1-1 0 0 0,1 1 1 0 0,-1-1-1 0 0,0 1 1 0 0,1-1-1 0 0,-1 0 1 0 0,0 0-1 0 0,-1 0 1 0 0,1 0-1 0 0,0 0 1 0 0,0-1-1 0 0,-6 4 1 0 0,-2 0-5782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31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0 142 3680 0 0,'0'0'15730'0'0,"4"1"-15286"0"0,-1 0-345 0 0,1 0 0 0 0,0 1 0 0 0,0-1 0 0 0,-1 1 0 0 0,1 0-1 0 0,-1 0 1 0 0,0 0 0 0 0,1 1 0 0 0,-1-1 0 0 0,0 1 0 0 0,0 0 0 0 0,-1-1 0 0 0,1 1 0 0 0,0 1 0 0 0,-1-1-1 0 0,4 6 1 0 0,11 14 33 0 0,15 23-122 0 0,-32-45-26 0 0,1 0 0 0 0,-1 0 0 0 0,1-1 0 0 0,-1 1 0 0 0,1 0 0 0 0,0-1 0 0 0,-1 1 0 0 0,1 0 1 0 0,0-1-1 0 0,0 1 0 0 0,-1-1 0 0 0,1 1 0 0 0,0-1 0 0 0,1 1 0 0 0,3 2-39 0 0,-4-2-111 0 0,0-1 41 0 0,-1 0 0 0 0,1 1 1 0 0,-1 0-1 0 0,1-1 0 0 0,-1 1 0 0 0,1-1 0 0 0,-1 1 0 0 0,1-1 0 0 0,-1 1 0 0 0,1 0 0 0 0,-1-1 1 0 0,0 1-1 0 0,1 1 0 0 0</inkml:trace>
  <inkml:trace contextRef="#ctx0" brushRef="#br0" timeOffset="1">121 0 5528 0 0,'0'1'10753'0'0,"-15"15"-8747"0"0,12-10-1152 0 0,-39 116 282 0 0,12-35-1006 0 0,28-79-166 0 0,0 0 0 0 0,0 0-1 0 0,0 16 1 0 0,2-17-111 0 0,-1-1 0 0 0,0 1 0 0 0,0 0 1 0 0,0-1-1 0 0,-5 12 0 0 0,1-5-1488 0 0</inkml:trace>
  <inkml:trace contextRef="#ctx0" brushRef="#br0" timeOffset="2">323 223 14048 0 0,'0'0'1412'0'0,"-2"1"-1294"0"0,-6 4 160 0 0,-6 3 669 0 0,2 1 3045 0 0,3-3-3565 0 0,6-5-286 0 0,1 1 1 0 0,-1 0-1 0 0,0 0 1 0 0,0 1 0 0 0,1-1-1 0 0,-4 4 1 0 0,4-2-62 0 0,-2 1 23 0 0,0 1 0 0 0,1 0 0 0 0,-1-1 0 0 0,2 1 0 0 0,-4 7 0 0 0,-12 45 103 0 0,9-35-175 0 0,2 0-1 0 0,1 0 1 0 0,-5 34-1 0 0,8-29-20 0 0,2-1 0 0 0,1 0-1 0 0,1 1 1 0 0,7 37-1 0 0,-4-40-61 0 0,-4-17 23 0 0,1 1 0 0 0,0-1-1 0 0,0 0 1 0 0,1 0 0 0 0,1 0-1 0 0,-1 0 1 0 0,1-1 0 0 0,0 1-1 0 0,7 11 1 0 0,1-3-297 0 0,-6-8 70 0 0,0-1 1 0 0,1 0 0 0 0,11 13 0 0 0,-15-19 83 0 0,-1 1 1 0 0,1-1-1 0 0,0 0 0 0 0,-1 0 1 0 0,1 1-1 0 0,0-1 1 0 0,0-1-1 0 0,-1 1 1 0 0,1 0-1 0 0,0 0 1 0 0,0-1-1 0 0,0 1 0 0 0,0-1 1 0 0,0 1-1 0 0,0-1 1 0 0,0 0-1 0 0,0 0 1 0 0,0 0-1 0 0,0 0 0 0 0,0 0 1 0 0,0 0-1 0 0,4-2 1 0 0,11-7-6310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33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12840 0 0,'0'0'1286'0'0,"3"2"-1020"0"0,4 1 375 0 0,-1 0 0 0 0,1 0 0 0 0,0 0 0 0 0,0-1 0 0 0,1-1 0 0 0,-1 1 0 0 0,0-1 0 0 0,1 0 0 0 0,12-1 0 0 0,26 4 931 0 0,-33-3-1190 0 0,-6-1-265 0 0,-1 1 0 0 0,0-1 1 0 0,1 1-1 0 0,6 2 0 0 0,20-1 26 0 0,-32-2-143 0 0,1 0 1 0 0,-1 0-1 0 0,0 0 1 0 0,0 0 0 0 0,0 0-1 0 0,0 1 1 0 0,1-1 0 0 0,-1 0-1 0 0,0 1 1 0 0,0-1-1 0 0,0 1 1 0 0,0-1 0 0 0,0 1-1 0 0,0-1 1 0 0,0 1-1 0 0,1 1 1 0 0,2 1-1 0 0,0-2 78 0 0,-1 2-1 0 0,1-1 0 0 0,0 0 1 0 0,-1 1-1 0 0,5 3 0 0 0,-6-4 43 0 0,-2 1-168 0 0,2 10-85 0 0,-1-10 104 0 0,0-1 1 0 0,-1 1-1 0 0,1 0 1 0 0,-1-1-1 0 0,0 1 1 0 0,0-1-1 0 0,0 5 1 0 0,-6 17 7 0 0,1-1 20 0 0,-16 42 0 0 0,15-48-11 0 0,1-1 0 0 0,-4 21 0 0 0,-2 6-54 0 0,1 12-473 0 0,4-18-417 0 0,5-17-672 0 0</inkml:trace>
  <inkml:trace contextRef="#ctx0" brushRef="#br0" timeOffset="1">81 221 12408 0 0,'0'0'1125'0'0,"1"0"-928"0"0,1 0-198 0 0,-1 1 1 0 0,0-1-1 0 0,0 0 0 0 0,1 0 0 0 0,-1 0 1 0 0,0 0-1 0 0,0-1 0 0 0,0 1 0 0 0,1 0 0 0 0,-1 0 1 0 0,0-1-1 0 0,0 1 0 0 0,0-1 0 0 0,2 0 1 0 0,5-3 2383 0 0,7-2 1256 0 0,-12 5-3153 0 0,0 0 1 0 0,1-1-1 0 0,-1 1 1 0 0,0 0-1 0 0,1 1 1 0 0,-1-1-1 0 0,0 0 1 0 0,5 1-1 0 0,-7 0-454 0 0,-1 0 0 0 0,1-1 0 0 0,-1 1 0 0 0,0 0 0 0 0,1 0 1 0 0,-1-1-1 0 0,1 1 0 0 0,-1 0 0 0 0,0-1 0 0 0,1 1 0 0 0,-1 0 0 0 0,0-1 0 0 0,0 1 0 0 0,1-1 0 0 0,-1 1 0 0 0,0 0 0 0 0,0-1 0 0 0,1 0 0 0 0,0-1 38 0 0,0 2-61 0 0,-1-1-1 0 0,1 1 1 0 0,-1 0 0 0 0,1 0-1 0 0,-1-1 1 0 0,1 1 0 0 0,-1 0 0 0 0,1 0-1 0 0,0 0 1 0 0,-1-1 0 0 0,1 1-1 0 0,-1 0 1 0 0,1 0 0 0 0,0 0 0 0 0,-1 0-1 0 0,1 0 1 0 0,0 0 0 0 0,0 1-1 0 0,21-1 215 0 0,-10 0-213 0 0,-5 0-114 0 0,0 0 1 0 0,0 0-1 0 0,-1 1 0 0 0,1 0 0 0 0,0 0 1 0 0,11 3-1 0 0,10 3-410 0 0,-8-3-1804 0 0,-6 0-3346 0 0,2 0-1222 0 0</inkml:trace>
  <inkml:trace contextRef="#ctx0" brushRef="#br0" timeOffset="2">499 319 6912 0 0,'0'0'528'0'0,"0"2"-342"0"0,-4 65 7594 0 0,-3-3-2977 0 0,6-49-3927 0 0,-5 30 0 0 0,2-19-312 0 0,0 7-334 0 0,2 45 0 0 0,2-68-314 0 0,0-8-295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5:43:34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1 168 6448 0 0,'0'0'2766'0'0,"2"0"-424"0"0,12 0 598 0 0,26 1 5190 0 0,-15 4-7661 0 0,-22-3-354 0 0,10 1 578 0 0,-13 0-599 0 0,1 8-46 0 0,0-8-37 0 0,-1 1 0 0 0,0-1 0 0 0,0 0 0 0 0,0 0 0 0 0,0 0-1 0 0,0 1 1 0 0,-1-1 0 0 0,0 4 0 0 0,-2 2 19 0 0,0 0-1 0 0,0 1 0 0 0,-1 12 1 0 0,3-20-32 0 0,1 1 0 0 0,-1 0 0 0 0,0 0 0 0 0,1 0 1 0 0,-1-1-1 0 0,-1 1 0 0 0,1 0 0 0 0,0-1 0 0 0,-2 3 1 0 0,-8 19-220 0 0,1 5-98 0 0,6-19 102 0 0,0 0 1 0 0,1 0-1 0 0,1 0 0 0 0,0 0 0 0 0,-1 16 0 0 0,3-24 6 0 0,-1-2 192 0 0,1 0 0 0 0,0 0 0 0 0,0 1 1 0 0,-1-1-1 0 0,1 0 0 0 0,0 0 0 0 0,0 1 0 0 0,-1-1 0 0 0,1 0 0 0 0,0 0 0 0 0,0 1 0 0 0,0-1 0 0 0,0 0 0 0 0,-1 0 0 0 0,1 1 0 0 0,0-1 0 0 0,0 0 0 0 0,0 1 0 0 0,0-1 0 0 0,0 0 1 0 0,0 1-1 0 0,0-1 0 0 0,0 0 0 0 0,0 1 0 0 0,0-1 0 0 0,0 0 0 0 0,0 1 0 0 0,0-1 0 0 0,12 1 208 0 0,-6-1-144 0 0,-1 0-1 0 0,0 0 1 0 0,0 0 0 0 0,0 0 0 0 0,1-1 0 0 0,-1 0 0 0 0,0 0 0 0 0,0 0-1 0 0,9-4 1 0 0,17-7 151 0 0,-25 10-113 0 0,1-1 0 0 0,-1 1 0 0 0,0-1 1 0 0,0 0-1 0 0,7-5 0 0 0,-7 3-45 0 0,-1 0 0 0 0,1-1 1 0 0,8-11-1 0 0,0 1-146 0 0,3-6-840 0 0,-6 7-4533 0 0,-11 14 5286 0 0,6-13-6856 0 0</inkml:trace>
  <inkml:trace contextRef="#ctx0" brushRef="#br0" timeOffset="1">419 7 11520 0 0,'0'0'886'0'0,"3"-1"-375"0"0,8-3 589 0 0,-8 3 315 0 0,0 1 66 0 0,3-1-1106 0 0,-1 1 0 0 0,1 1 0 0 0,0-1 1 0 0,0 1-1 0 0,0 0 0 0 0,0 0 0 0 0,-1 0 0 0 0,1 1 1 0 0,0 0-1 0 0,-1 0 0 0 0,0 1 0 0 0,1 0 0 0 0,-1-1 0 0 0,0 2 1 0 0,0-1-1 0 0,-1 1 0 0 0,1-1 0 0 0,-1 1 0 0 0,6 6 1 0 0,-2 3-139 0 0,-1-1 0 0 0,0 1 0 0 0,0 0 0 0 0,-2 1 0 0 0,1-1 0 0 0,-2 1 0 0 0,4 15 0 0 0,-2-6-233 0 0,-3-14-4 0 0,-1 1 1 0 0,0-1 0 0 0,0 1 0 0 0,-1 0 0 0 0,-1 0 0 0 0,1-1 0 0 0,-2 1 0 0 0,1 0 0 0 0,-1 0 0 0 0,-3 10 0 0 0,-6 32-301 0 0,-3-1 0 0 0,-2 0-1 0 0,-31 70 1 0 0,33-90-5795 0 0,2-1-2080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3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9216 0 0,'-1'1'3118'0'0,"-6"12"901"0"0,-14 20 1402 0 0,8-20-4412 0 0,12-11-922 0 0,-1-1 0 0 0,1 1-1 0 0,-1-1 1 0 0,1 1 0 0 0,0 0 0 0 0,0-1 0 0 0,-1 1-1 0 0,1 0 1 0 0,0 0 0 0 0,1 0 0 0 0,-1 0-1 0 0,-1 2 1 0 0,-2 8 381 0 0,-1 0 1 0 0,-7 12-1 0 0,8-18-447 0 0,1 0 0 0 0,-1 1 0 0 0,2-1 0 0 0,-1 0-1 0 0,1 1 1 0 0,0-1 0 0 0,0 1 0 0 0,1 0 0 0 0,-1 0 0 0 0,2 0 0 0 0,-1 13 0 0 0,2-11-21 0 0,1 0 0 0 0,0 0 0 0 0,0 0 0 0 0,1 0 0 0 0,0 0 0 0 0,1 0 0 0 0,0-1 0 0 0,8 14 0 0 0,-10-19 0 0 0,1 0 0 0 0,-1 0 0 0 0,1-1 0 0 0,-1 1 0 0 0,1-1 0 0 0,0 0 0 0 0,0 1 0 0 0,0-1 0 0 0,0 0 0 0 0,1-1 0 0 0,-1 1 0 0 0,7 1 0 0 0,-4 0 0 0 0,1-1 0 0 0,0-1 0 0 0,0 0 0 0 0,1 0 0 0 0,10 1 0 0 0,-7-3-8 0 0,0 0-1 0 0,0 0 1 0 0,0-1 0 0 0,0 0-1 0 0,-1-1 1 0 0,1 0 0 0 0,-1 0-1 0 0,11-6 1 0 0,-5 1-475 0 0,-1-1 1 0 0,0 0-1 0 0,-1-1 1 0 0,19-16-1 0 0,1-4-917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38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5528 0 0,'0'0'249'0'0,"-1"1"-1"0"0,-7 7 1593 0 0,0 1-1 0 0,-8 12 1 0 0,12-15-1261 0 0,0 0 0 0 0,-1 0-1 0 0,-8 8 1 0 0,3-7-167 0 0,8-6-293 0 0,0 0 0 0 0,0 0 1 0 0,0 0-1 0 0,1 0 0 0 0,-1 1 0 0 0,0-1 0 0 0,0 1 0 0 0,1 0 0 0 0,-1-1 0 0 0,1 1 0 0 0,0 0 1 0 0,-1 0-1 0 0,1 0 0 0 0,-1 3 0 0 0,1-3-45 0 0,0 0 1 0 0,0 0-1 0 0,0-1 1 0 0,0 1-1 0 0,0 0 1 0 0,0 0 0 0 0,0-1-1 0 0,0 1 1 0 0,-1-1-1 0 0,1 1 1 0 0,-1-1-1 0 0,-2 3 1 0 0,0-2 42 0 0,1 1 1 0 0,1 0-1 0 0,-1 0 1 0 0,0 0 0 0 0,-2 4-1 0 0,-1 3 78 0 0,2-4-67 0 0,0 0-1 0 0,0 0 1 0 0,0 0 0 0 0,-1-1 0 0 0,1 0-1 0 0,-2 1 1 0 0,1-2 0 0 0,-8 7 0 0 0,10-9-87 0 0,0 0 0 0 0,-1 0-1 0 0,1 0 1 0 0,0 1 0 0 0,0-1 0 0 0,1 1 0 0 0,-1 0 0 0 0,0-1 0 0 0,1 1 0 0 0,0 1 0 0 0,0-1 0 0 0,0 0 0 0 0,0 0 0 0 0,0 1-1 0 0,-2 6 1 0 0,4-6 14 0 0,-2 2 12 0 0,-14 9-21 0 0,6-6-240 0 0,9-7-66 0 0,6-5-2704 0 0,-1 1 2656 0 0,0 0 0 0 0,0 0 0 0 0,-1-1 0 0 0,1 0 0 0 0,-1 0 0 0 0,0 0 1 0 0,0 0-1 0 0,0 0 0 0 0,0 0 0 0 0,-1-1 0 0 0,1 1 0 0 0,3-8 0 0 0,-5 9 174 0 0,11-14-1139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40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9760 0 0,'25'7'222'0'0,"-20"-6"300"0"0,-3-1-296 0 0,34 0 1325 0 0,-34 0-743 0 0,0 0-39 0 0,40-4 1379 0 0,8 0-809 0 0,-7-1-1007 0 0,-33 3-303 0 0,3 2-59 0 0,-7 0-4668 0 0</inkml:trace>
  <inkml:trace contextRef="#ctx0" brushRef="#br0" timeOffset="1">128 1 8840 0 0,'0'0'658'0'0,"0"2"-447"0"0,0 0-180 0 0,1 1-30 0 0,-8 13 120 0 0,-4 8 1929 0 0,5-12-1407 0 0,0-1 0 0 0,1 1 1 0 0,0 0-1 0 0,-4 15 1 0 0,4-10 35 0 0,4-14-544 0 0,1-1 0 0 0,-1 1 0 0 0,1 0 0 0 0,0-1 0 0 0,0 1 0 0 0,0 0 0 0 0,1 4 0 0 0,-1-4-7 0 0,0 0 0 0 0,0 0-1 0 0,0 0 1 0 0,0 0 0 0 0,0 0-1 0 0,-1 4 1 0 0,-6 17 272 0 0,4-17-305 0 0,1 0-1 0 0,0-1 1 0 0,0 1 0 0 0,1 0-1 0 0,0 1 1 0 0,0-1 0 0 0,1 14-1 0 0,1-3 244 0 0,-2 33 0 0 0,1-40-233 0 0,0 1-1 0 0,1-1 0 0 0,3 16 0 0 0,1 20 95 0 0,0 46 145 0 0,-4-82-299 0 0,-1 1-1 0 0,0 0 1 0 0,-1-1-1 0 0,0 1 0 0 0,-1-1 1 0 0,-5 17-1 0 0,6-20-21 0 0,0 1 1 0 0,0-1-1 0 0,1 0 0 0 0,0 1 1 0 0,1-1-1 0 0,1 10 0 0 0,1 19 59 0 0,-12 82 242 0 0,4 76 36 0 0,7-117-283 0 0,0 6 6 0 0,-8 12 3 0 0,-5 206 4 0 0,14-257-96 0 0,1 171 76 0 0,1 78-70 0 0,2-142 0 0 0,1-51 0 0 0,-4-54 0 0 0,-1 49 0 0 0,-1 86 64 0 0,0-167-52 0 0,12 218 168 0 0,-8-69-50 0 0,-1 9 20 0 0,1 95-78 0 0,17 188-8 0 0,-18-386-63 0 0,8 218 9 0 0,-4 1 43 0 0,-9-243-53 0 0,2 87 0 0 0,-2 205 54 0 0,0-172-4 0 0,-3 33 28 0 0,-5 40-8 0 0,1-25 76 0 0,1 4 88 0 0,11-7-8 0 0,1-4-60 0 0,-7-159-133 0 0,4 98 36 0 0,14 358-409 0 0,-15-358 533 0 0,14 23 215 0 0,-13-110-293 0 0,6 66-41 0 0,7 100 142 0 0,2 27 8 0 0,-8-129-107 0 0,-4-40-42 0 0,1 41-1 0 0,-3-29 7 0 0,9 319 66 0 0,-9 16-1 0 0,1-167-146 0 0,-1-171 19 0 0,5 68 26 0 0,-4-8-45 0 0,-5-148-2 0 0,0 0 0 0 0,0-1 0 0 0,0 1 0 0 0,0 0 0 0 0,-1-1 0 0 0,-1 7 0 0 0,2-8-29 0 0,-1-1 0 0 0,1 1 0 0 0,-1-1 0 0 0,1 0 0 0 0,-1 1 0 0 0,0-1 1 0 0,0 0-1 0 0,0 0 0 0 0,0 0 0 0 0,1 1 0 0 0,-2-1 0 0 0,1 0 0 0 0,0 0 0 0 0,0 0 1 0 0,0 0-1 0 0,0-1 0 0 0,0 1 0 0 0,-1 0 0 0 0,-1 0 0 0 0,2 0-45 0 0,0-1 0 0 0,0 0 0 0 0,0 0 0 0 0,0 0-1 0 0,1 0 1 0 0,-1 0 0 0 0,0 0 0 0 0,0 0 0 0 0,0 0 0 0 0,0-1-1 0 0,0 1 1 0 0,0 0 0 0 0,0 0 0 0 0,0-1 0 0 0,0 1-1 0 0,0-1 1 0 0,1 1 0 0 0,-1-1 0 0 0,-1 0 0 0 0,1 1-31 0 0,-7-10-1455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4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14 303 11000 0 0,'-6'-5'993'0'0,"6"5"-985"0"0,-1 0 1 0 0,1 0-1 0 0,-1-1 1 0 0,1 1-1 0 0,-1 0 1 0 0,1-1-1 0 0,-1 1 1 0 0,1 0-1 0 0,0-1 1 0 0,-1 1-1 0 0,1-1 0 0 0,0 1 1 0 0,-1 0-1 0 0,1-1 1 0 0,0 1-1 0 0,0-1 1 0 0,-1 1-1 0 0,1-1 1 0 0,0 1-1 0 0,0-1 1 0 0,0 1-1 0 0,0-1 0 0 0,0 0 1 0 0,0 1-1 0 0,0-1 1 0 0,0 1-1 0 0,0-1 1 0 0,0 1-1 0 0,0-1 1 0 0,0 1-1 0 0,0-1 1 0 0,0 0-1 0 0,1-1 93 0 0,-2-3 275 0 0,2-8 6857 0 0,11 16-5850 0 0,-9-2-1241 0 0,-1-1 0 0 0,1 0 0 0 0,0 0 0 0 0,-1 0 0 0 0,1 0 0 0 0,0 0 0 0 0,-1-1 0 0 0,4 0 0 0 0,11-1 136 0 0,-4 2 35 0 0,24 5 1 0 0,-24-3-228 0 0,24 1-1 0 0,23 0-42 0 0,-34-1-24 0 0,39-2-1 0 0,-14-1-18 0 0,-28 1 0 0 0,33-4 0 0 0,180-20-152 0 0,-194 20 86 0 0,-18 2 59 0 0,42 1 0 0 0,-16 3 43 0 0,78-9-1 0 0,-64 2 93 0 0,-31 4-95 0 0,48 6 1 0 0,6 0-20 0 0,40-10-14 0 0,-3 0 0 0 0,56-8-62 0 0,-3 0 43 0 0,-125 13 82 0 0,2-1-53 0 0,-1 2-1 0 0,57 9 1 0 0,41 5 177 0 0,-55-8-33 0 0,3-1-10 0 0,177-12 0 0 0,-261 5-144 0 0,158-9 0 0 0,-100 5 2 0 0,23 0 111 0 0,140-4 286 0 0,-222 8-367 0 0,214 0 390 0 0,-34 1-224 0 0,155-5 23 0 0,-257-4-185 0 0,-5-1-19 0 0,25 6-66 0 0,44-2-70 0 0,112-4 320 0 0,-75 4 52 0 0,92 10-836 0 0,-168 1 600 0 0,-4-5 115 0 0,50 3 456 0 0,-124 0-440 0 0,13 1 154 0 0,69-2 0 0 0,86-2 23 0 0,40-5-911 0 0,-75-1 559 0 0,18 1 46 0 0,146 5 26 0 0,-219 2-45 0 0,-31-3 0 0 0,50 3 19 0 0,99 6 26 0 0,102 11 79 0 0,-170-11-69 0 0,-2-1 34 0 0,-56-1-27 0 0,-6-1 6 0 0,122-5 14 0 0,-163 5-82 0 0,-42-3 0 0 0,36 1 0 0 0,81-2 0 0 0,36 8 64 0 0,16-7-22 0 0,-102-3-9 0 0,263 1 176 0 0,-270-2-147 0 0,-44 0-63 0 0,0 1 1 0 0,47 6-1 0 0,39 1-3 0 0,-29-2 61 0 0,110 1-42 0 0,-172-5-7 0 0,-27 0 1 0 0,14 0 26 0 0,1 0 0 0 0,20-5-1 0 0,-6 1 2 0 0,1 1 0 0 0,41 2 0 0 0,-42 2-8 0 0,0-2 0 0 0,41-7 0 0 0,18-1-6 0 0,-66 5 5 0 0,33 0 1 0 0,-1 1-30 0 0,86-7 66 0 0,-113 9-64 0 0,-19 0 0 0 0,26 2 0 0 0,-26 0 0 0 0,1-1 0 0 0,12-2 0 0 0,11 0 0 0 0,50-5 0 0 0,-66 7 0 0 0,21-5 0 0 0,-22 3 0 0 0,21-1 0 0 0,113-9 0 0 0,-92 5 0 0 0,-34 6 16 0 0,-1 0 0 0 0,1 1 0 0 0,30 5 0 0 0,-45-4-16 0 0,1 0 0 0 0,15-1 0 0 0,-7-1 0 0 0,-9 3 11 0 0,22 12 42 0 0,-30-12-53 0 0,-3-1 0 0 0,0 0 0 0 0,0-1 0 0 0,0 1 0 0 0,0 0 0 0 0,0-1 0 0 0,0 1 0 0 0,0-1 0 0 0,0 0 0 0 0,0 1 0 0 0,0-1 0 0 0,0 0 0 0 0,0 1 0 0 0,1-1 0 0 0,-1 0 0 0 0,0 0 0 0 0,2 0 0 0 0,23 0 11 0 0,-24 0-17 0 0,-1 0 1 0 0,0 0-1 0 0,1 0 0 0 0,-1-1 1 0 0,0 1-1 0 0,1-1 0 0 0,-1 1 1 0 0,0-1-1 0 0,1 0 1 0 0,-1 1-1 0 0,0-1 0 0 0,0 0 1 0 0,0 0-1 0 0,0 0 0 0 0,0 0 1 0 0,2-1-1 0 0,-2 0-42 0 0,1 1-171 0 0,0-20-476 0 0,-2 17 354 0 0,1 0 0 0 0,-1 0 0 0 0,0-1 0 0 0,0 1 0 0 0,0 0 0 0 0,-2-7 0 0 0,2 10 133 0 0,0 0 1 0 0,-1 0 0 0 0,1 0 0 0 0,0 0 0 0 0,0 0 0 0 0,0 0 0 0 0,0 0 0 0 0,0-1 0 0 0,1 1 0 0 0,-1 0 0 0 0,0 0 0 0 0,0 0-1 0 0,1-1 1 0 0,0 1 42 0 0,-1 0 0 0 0,0 0 0 0 0,1 0-1 0 0,-1-1 1 0 0,0 1 0 0 0,0 0-1 0 0,0 0 1 0 0,0 0 0 0 0,0 0 0 0 0,0-2-1 0 0,-1-2-189 0 0,1 1-1 0 0,0 0 0 0 0,0 0 0 0 0,1 0 0 0 0,-1 0 1 0 0,1 0-1 0 0,0 0 0 0 0,0-1 0 0 0,0 2 1 0 0,0-1-1 0 0,1 0 0 0 0,3-7 0 0 0,-5 10 292 0 0,0 1-1 0 0,1-1 1 0 0,-1 1-1 0 0,0-1 0 0 0,0 0 1 0 0,-1 1-1 0 0,1-1 1 0 0,0 1-1 0 0,0-1 1 0 0,0 1-1 0 0,0-1 1 0 0,0 1-1 0 0,-1-1 0 0 0,1 1 1 0 0,0-1-1 0 0,0 1 1 0 0,-1-1-1 0 0,0 0 1 0 0,1 0-100 0 0,0 0 0 0 0,0 0 9 0 0,15-12 9057 0 0,-14 12-8829 0 0,-1 1 1 0 0,1 0-1 0 0,-1 0 0 0 0,1 0 0 0 0,-1 0 0 0 0,1 0 0 0 0,0 0 0 0 0,-1 0 1 0 0,1 0-1 0 0,-1 0 0 0 0,1 0 0 0 0,0 0 0 0 0,-1 1 0 0 0,1-1 0 0 0,-1 0 1 0 0,1 0-1 0 0,-1 0 0 0 0,1 1 0 0 0,-1-1 0 0 0,2 1 0 0 0,6 9 439 0 0,-6-8-69 0 0,-1-1-430 0 0,0 0-1 0 0,0-1 1 0 0,0 1 0 0 0,-1-1 0 0 0,1 1-1 0 0,0 0 1 0 0,0 0 0 0 0,-1-1 0 0 0,1 1-1 0 0,-1 0 1 0 0,2 2 0 0 0,-1-1-1 0 0,13 16 269 0 0,17 18 0 0 0,-30-34-234 0 0,1 0 0 0 0,-1 0 0 0 0,0 0 0 0 0,1 0 0 0 0,-1 1 1 0 0,-1-1-1 0 0,1 0 0 0 0,0 1 0 0 0,0-1 0 0 0,-1 1 0 0 0,1-1 1 0 0,-1 1-1 0 0,0-1 0 0 0,0 1 0 0 0,0-1 0 0 0,0 1 0 0 0,0-1 1 0 0,-1 1-1 0 0,1-1 0 0 0,-2 6 0 0 0,1-6 68 0 0,4 13 138 0 0,-3-11-214 0 0,0-2-22 0 0,0-1-1 0 0,0 1 0 0 0,0 0 1 0 0,0-1-1 0 0,0 1 0 0 0,0 0 0 0 0,-1-1 1 0 0,1 1-1 0 0,-1-1 0 0 0,1 1 1 0 0,-2 1-1 0 0,1-1-16 0 0,0 0 0 0 0,1 0 0 0 0,-1-1 0 0 0,0 1 0 0 0,-1 0 0 0 0,1-1 0 0 0,0 1 0 0 0,0-1 0 0 0,-1 1 0 0 0,1-1 0 0 0,-1 0 0 0 0,1 1-1 0 0,-1-1 1 0 0,1 0 0 0 0,-3 1 0 0 0,-26 10 36 0 0,27-11-11 0 0,2-1-11 0 0,0 1-1 0 0,0 0 1 0 0,0-1 0 0 0,0 1-1 0 0,0 0 1 0 0,0 0 0 0 0,0 0 0 0 0,0 0-1 0 0,0 0 1 0 0,1-1 0 0 0,-1 2 0 0 0,0-1-1 0 0,1 0 1 0 0,-1 0 0 0 0,1 0 0 0 0,-1 0-1 0 0,1 0 1 0 0,-1 0 0 0 0,1 1 0 0 0,0-1-1 0 0,-1 0 1 0 0,1 0 0 0 0,0 1-1 0 0,0-1 1 0 0,0 2 0 0 0,0-1-6 0 0,0-1-1 0 0,0 1 1 0 0,-1 0 0 0 0,1 0 0 0 0,-1 0-1 0 0,1 0 1 0 0,-1-1 0 0 0,0 1-1 0 0,1 0 1 0 0,-1-1 0 0 0,0 1 0 0 0,0 0-1 0 0,-2 1 1 0 0,-3 1-10 0 0,0 1 1 0 0,0-1-1 0 0,-1-1 0 0 0,0 1 0 0 0,0-1 0 0 0,-9 3 1 0 0,-14 7-190 0 0,16-7-322 0 0,-2 0-1 0 0,1 0 0 0 0,0-1 0 0 0,-1-1 0 0 0,0-1 0 0 0,-17 2 0 0 0,2-4-1030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49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7832 0 0,'-9'25'602'0'0,"9"-24"-550"0"0,0 0-1 0 0,0-1 1 0 0,0 1-1 0 0,-1 0 1 0 0,1-1-1 0 0,0 1 1 0 0,-1 0-1 0 0,1-1 0 0 0,0 1 1 0 0,-1-1-1 0 0,1 1 1 0 0,-1 0-1 0 0,1-1 1 0 0,-1 1-1 0 0,1-1 0 0 0,-1 0 1 0 0,1 1-1 0 0,-1-1 1 0 0,1 1-1 0 0,-1-1 1 0 0,0 0-1 0 0,-4 4 4999 0 0,7-5-4602 0 0,1 1 0 0 0,0-1 0 0 0,0 0 1 0 0,-1 0-1 0 0,1 0 0 0 0,4-2 1 0 0,-1 0 3172 0 0,-6 3-3582 0 0,1 0 0 0 0,-1 0 0 0 0,0-1 0 0 0,0 1-1 0 0,0 0 1 0 0,0 0 0 0 0,0-1 0 0 0,0 1 0 0 0,1 0 0 0 0,-1 0-1 0 0,0 0 1 0 0,0 0 0 0 0,0-1 0 0 0,0 1 0 0 0,1 0-1 0 0,-1 0 1 0 0,0 0 0 0 0,0 0 0 0 0,0 0 0 0 0,1 0 0 0 0,-1 0-1 0 0,0 0 1 0 0,0-1 0 0 0,1 1 0 0 0,-1 0 0 0 0,0 0-1 0 0,0 0 1 0 0,1 0 0 0 0,-1 0 0 0 0,0 0 0 0 0,0 0 0 0 0,1 0-1 0 0,-1 0 1 0 0,0 1 0 0 0,6 0 112 0 0,-1 0 1 0 0,1 1-1 0 0,-1 0 0 0 0,0 0 1 0 0,0 0-1 0 0,0 1 0 0 0,0 0 1 0 0,0 0-1 0 0,5 4 0 0 0,5 4 106 0 0,10 7-91 0 0,-24-17-161 0 0,1 0 0 0 0,-1 1 0 0 0,0-1-1 0 0,0 1 1 0 0,1-1 0 0 0,-1 1 0 0 0,0-1 0 0 0,-1 1 0 0 0,1 0 0 0 0,0-1-1 0 0,0 1 1 0 0,-1 0 0 0 0,2 3 0 0 0,3 20 46 0 0,-3-22-47 0 0,-1 1-1 0 0,0-1 0 0 0,0 1 0 0 0,0-1 0 0 0,-1 1 1 0 0,1 0-1 0 0,-1 0 0 0 0,0-1 0 0 0,0 1 0 0 0,-1 5 1 0 0,-14 28 353 0 0,10-24-307 0 0,0-1 0 0 0,-1 0 0 0 0,-1 1 0 0 0,-8 12 0 0 0,0-2-217 0 0,-4 3 53 0 0,15-21 95 0 0,-1 1 1 0 0,1-1-1 0 0,-4 9 1 0 0,8-13-1 0 0,-1 0 1 0 0,1 0 0 0 0,-1 0 0 0 0,0-1-1 0 0,1 1 1 0 0,-1 0 0 0 0,0 0 0 0 0,1 0-1 0 0,-1-1 1 0 0,0 1 0 0 0,0 0 0 0 0,0-1-1 0 0,1 1 1 0 0,-1 0 0 0 0,0-1 0 0 0,0 1-1 0 0,0-1 1 0 0,-1 1 0 0 0,0 0-338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5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6912 5413 12032 0 0,'0'0'1090'0'0,"1"-5"-336"0"0,-1 5-721 0 0,0 0-1 0 0,0 0 1 0 0,0 0 0 0 0,0 0 0 0 0,0 0 0 0 0,0 0 0 0 0,0-1 0 0 0,0 1 0 0 0,0 0 0 0 0,0 0 0 0 0,0 0 0 0 0,0 0 0 0 0,0 0 0 0 0,0 0 0 0 0,0 0 0 0 0,0 0 0 0 0,0 0 0 0 0,0 0 0 0 0,0 0 0 0 0,0-1 0 0 0,0 1-1 0 0,0 0 1 0 0,0 0 0 0 0,0 0 0 0 0,0 0 0 0 0,0 0 0 0 0,0 0 0 0 0,0 0 0 0 0,0 0 0 0 0,0 0 0 0 0,0 0 0 0 0,0 0 0 0 0,-1 0 0 0 0,1 0 0 0 0,0 0 0 0 0,0-1 0 0 0,0 1 0 0 0,0 0 0 0 0,0 0 0 0 0,0 0 0 0 0,0 0 0 0 0,0 0-1 0 0,0 0 1 0 0,0 0 0 0 0,0 0 0 0 0,0 0 0 0 0,-1 0 0 0 0,1 0 0 0 0,0 0 0 0 0,0 0 0 0 0,0 0 0 0 0,0 0 0 0 0,0 0 0 0 0,0 0 0 0 0,0 0 0 0 0,0 0 0 0 0,0 0 0 0 0,0 0 0 0 0,0 0 0 0 0,-1 0 0 0 0,1 0 0 0 0,0 1 0 0 0,-2 1 261 0 0,0 0 0 0 0,0 0 0 0 0,-1 0 1 0 0,2 1-1 0 0,-1-1 0 0 0,0 1 1 0 0,0-1-1 0 0,1 1 0 0 0,-1 0 1 0 0,1-1-1 0 0,-2 6 0 0 0,-10 42 1112 0 0,5-19-862 0 0,2-16-348 0 0,4-9-127 0 0,0 0 0 0 0,0 1 0 0 0,1-1-1 0 0,-1 1 1 0 0,1-1 0 0 0,0 0-1 0 0,1 1 1 0 0,0 0 0 0 0,0 7 0 0 0,1-8-26 0 0,-1 0 0 0 0,1 1 0 0 0,1-1 0 0 0,-1 0 0 0 0,1 1 0 0 0,0-1 0 0 0,0 0-1 0 0,1 0 1 0 0,0-1 0 0 0,0 1 0 0 0,0 0 0 0 0,1-1 0 0 0,0 0 0 0 0,0 0 0 0 0,0 0 0 0 0,9 7 0 0 0,-10-9-35 0 0,0-1 1 0 0,0 0-1 0 0,0 0 0 0 0,1 0 0 0 0,-1 0 0 0 0,1 0 0 0 0,-1-1 0 0 0,1 0 0 0 0,0 1 1 0 0,0-2-1 0 0,-1 1 0 0 0,1 0 0 0 0,0-1 0 0 0,5 1 0 0 0,-1-1 3 0 0,0 0-1 0 0,0-1 0 0 0,0 0 1 0 0,-1 0-1 0 0,16-5 0 0 0,-13 2-138 0 0,0 0-1 0 0,0 0 1 0 0,0-1-1 0 0,0 0 0 0 0,-1-1 1 0 0,0 0-1 0 0,0 0 1 0 0,11-12-1 0 0,4-6-1146 0 0</inkml:trace>
  <inkml:trace contextRef="#ctx0" brushRef="#br0" timeOffset="1">0 2 11056 0 0,'0'0'4217'0'0,"2"3"-2537"0"0,1 1-1346 0 0,0 1-1 0 0,0 0 1 0 0,-1 0 0 0 0,0 1-1 0 0,0-1 1 0 0,0 0 0 0 0,-1 1-1 0 0,0-1 1 0 0,0 0 0 0 0,1 7-1 0 0,-2-2-133 0 0,1-1-1 0 0,1 1 0 0 0,3 12 1 0 0,-3-15-180 0 0,0 1 1 0 0,-1 0-1 0 0,0 0 1 0 0,0 0 0 0 0,0 0-1 0 0,-1 10 1 0 0,-1-15-21 0 0,0 0 1 0 0,1 1-1 0 0,0-1 1 0 0,0 0-1 0 0,0 0 1 0 0,0 0-1 0 0,0 1 1 0 0,0-1-1 0 0,1 0 1 0 0,0 0-1 0 0,0 0 1 0 0,0 0-1 0 0,0 0 1 0 0,0 0-1 0 0,0 0 1 0 0,1 0-1 0 0,0 0 1 0 0,-1 0-1 0 0,1-1 1 0 0,4 5-1 0 0,2 4 0 0 0,-6-8 0 0 0,-1-1 0 0 0,1 1 0 0 0,0-1 0 0 0,0 1 0 0 0,0-1 0 0 0,0 0 0 0 0,0 0 0 0 0,0 0 0 0 0,0 0 0 0 0,1-1 0 0 0,-1 1 0 0 0,1-1 0 0 0,-1 1 0 0 0,1-1 0 0 0,4 2 0 0 0,-3-2 0 0 0,1-1 0 0 0,0 1 0 0 0,0-1 0 0 0,-1 1 0 0 0,10-2 0 0 0,-12 1 0 0 0,0-1 0 0 0,0 1 0 0 0,0-1 0 0 0,0 0 0 0 0,1 0 0 0 0,-2 1 0 0 0,1-2 0 0 0,0 1 0 0 0,0 0 0 0 0,0 0 0 0 0,0 0 0 0 0,-1-1 0 0 0,1 1 0 0 0,2-4 0 0 0,7-10 1 0 0,0 0 0 0 0,-2 0 0 0 0,0-1 0 0 0,8-18 0 0 0,12-22-79 0 0,-24 46 60 0 0,-1 0 0 0 0,0 0 0 0 0,-1 0 0 0 0,0-1 1 0 0,2-12-1 0 0,6-22-71 0 0,-5 37 78 0 0,-6 8 8 0 0,1-1-1 0 0,-1 1 0 0 0,1 0 1 0 0,0 0-1 0 0,-1-1 0 0 0,1 1 1 0 0,0 0-1 0 0,-1 0 0 0 0,1 0 0 0 0,0 0 1 0 0,-1 0-1 0 0,1 0 0 0 0,0 0 1 0 0,-1 0-1 0 0,1 0 0 0 0,0 0 1 0 0,-1 1-1 0 0,1-1 0 0 0,0 0 1 0 0,-1 0-1 0 0,1 1 0 0 0,-1-1 0 0 0,1 0 1 0 0,0 1-1 0 0,-1-1 0 0 0,1 0 1 0 0,-1 1-1 0 0,1-1 0 0 0,-1 1 1 0 0,1-1-1 0 0,-1 1 0 0 0,1 0 1 0 0,18 20-4 0 0,-3 6 7 0 0,-1 0 0 0 0,-2 2 0 0 0,19 53 0 0 0,-28-70 0 0 0,5 17 210 0 0,-1 2 0 0 0,4 36 0 0 0,-7-35 172 0 0,-4-28-291 0 0,0 1 0 0 0,0-1-1 0 0,-1 1 1 0 0,0-1-1 0 0,0 1 1 0 0,0-1 0 0 0,-1 1-1 0 0,1-1 1 0 0,-1 1-1 0 0,0-1 1 0 0,0 1-1 0 0,-1-1 1 0 0,1 0 0 0 0,-1 1-1 0 0,0-1 1 0 0,0 0-1 0 0,-1 0 1 0 0,1 0 0 0 0,-5 4-1 0 0,-1 3 316 0 0,-2-1-1 0 0,1 0 0 0 0,-20 16 0 0 0,24-23-347 0 0,1 0-1 0 0,-1 0 1 0 0,0-1-1 0 0,0 0 1 0 0,0 1-1 0 0,0-1 0 0 0,0-1 1 0 0,-1 1-1 0 0,1-1 1 0 0,-1 0-1 0 0,1 0 1 0 0,-10 0-1 0 0,-8-2-140 0 0,0-1 0 0 0,0-1 1 0 0,0-1-1 0 0,1-1 0 0 0,-33-11 0 0 0,12 9-1925 0 0,20 0 41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5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4144 0 0,'0'0'12383'0'0,"7"12"-9313"0"0,-4-6-2809 0 0,0 0 0 0 0,0 0 0 0 0,0 0 0 0 0,0 0 0 0 0,-1 1 0 0 0,0-1 0 0 0,-1 1 0 0 0,2 10 0 0 0,4 60 229 0 0,-6-65-481 0 0,-1 34 32 0 0,-10 92 1 0 0,0-26-43 0 0,9-88-33 0 0,-3 57-397 0 0,7 100 0 0 0,-1-163 211 0 0,-1-1-288 0 0,1-1-1 0 0,5 23 1 0 0,-1-1-1486 0 0,-2-17-3053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53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3680 0 0,'0'10'197'0'0,"1"2"-101"0"0,-2 0 0 0 0,1 0 0 0 0,-4 18 0 0 0,0-14 1143 0 0,1-1-1 0 0,0 1 1 0 0,0 19 0 0 0,3-23-450 0 0,-5 25 1 0 0,3-25-441 0 0,-1 23 0 0 0,1-17-269 0 0,1 1 0 0 0,-8 26 0 0 0,3-8-29 0 0,0-16-51 0 0,5-17 0 0 0,-1 0 0 0 0,1 0 0 0 0,0 0 0 0 0,1 0 0 0 0,-1 6 0 0 0,-3 67-178 0 0,4-63 68 0 0</inkml:trace>
  <inkml:trace contextRef="#ctx0" brushRef="#br0" timeOffset="1">119 909 4144 0 0,'-2'6'51'0'0,"-1"1"0"0"0,2-1 0 0 0,-1 1 0 0 0,1 0 0 0 0,0-1 0 0 0,1 1 0 0 0,-1 8 0 0 0,-5 62 1751 0 0,1-10 4573 0 0,-1-1-3906 0 0,13 112-1639 0 0,-6-172-892 0 0,0 15-93 0 0,2-1-1 0 0,0 1 0 0 0,10 31 1 0 0,-11-46-180 0 0,-1 1 0 0 0,1 0 0 0 0,-2-1 0 0 0,1 13 0 0 0,-1-5-574 0 0</inkml:trace>
  <inkml:trace contextRef="#ctx0" brushRef="#br0" timeOffset="2">102 1860 4144 0 0,'1'22'335'0'0,"0"-17"-317"0"0,-1-1-1 0 0,0 1 1 0 0,0 0-1 0 0,0 0 0 0 0,-1 5 1 0 0,1-5 71 0 0,-1-1 1 0 0,1 1 0 0 0,1-1-1 0 0,-1 1 1 0 0,2 7 0 0 0,1 14 928 0 0,-9 91 3266 0 0,4-73-2405 0 0,-12 64 0 0 0,8-66-1645 0 0,5-37-212 0 0,1 0 1 0 0,0 0 0 0 0,0 0 0 0 0,0 0 0 0 0,3 9 0 0 0,0 14-24 0 0,-3 6-17 0 0,-1-7-721 0 0,1 0 1 0 0,6 37-1 0 0,-5-49-451 0 0,-1 0-2882 0 0</inkml:trace>
  <inkml:trace contextRef="#ctx0" brushRef="#br0" timeOffset="3">62 2926 5328 0 0,'-1'2'241'0'0,"-1"2"-206"0"0,0 0 0 0 0,1 0 0 0 0,-1 1-1 0 0,1-1 1 0 0,0 1 0 0 0,1-1 0 0 0,-1 6 0 0 0,-5 49 957 0 0,5-43 426 0 0,-4 23-1 0 0,3-24-396 0 0,-1 24 0 0 0,-3 48 1364 0 0,6-33-2132 0 0,-6 142 584 0 0,3-129-810 0 0,2-43-16 0 0,-5 42 0 0 0,3-33-128 0 0,3-26 1 0 0,0-1 1 0 0,-1 0-1 0 0,-2 11 0 0 0,2-11-303 0 0,0 0-1 0 0,0 0 1 0 0,0 0 0 0 0,1 0-1 0 0,0 0 1 0 0,0-1 0 0 0,0 1-1 0 0,1 0 1 0 0,2 11 0 0 0,3-3-3481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5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4144 0 0,'0'2'319'0'0,"3"16"-203"0"0,-2-14-90 0 0,0-1 0 0 0,-1 1 0 0 0,1-1 1 0 0,-1 1-1 0 0,0-1 0 0 0,-1 6 1 0 0,-13 125 7448 0 0,12-113-6843 0 0,0 0-1 0 0,4 34 1 0 0,-1-31-355 0 0,-2 37-1 0 0,-5 79-123 0 0,6-124-191 0 0,7 50-750 0 0,-7-52 300 0 0,0-3-21 0 0</inkml:trace>
  <inkml:trace contextRef="#ctx0" brushRef="#br0" timeOffset="1">47 977 8288 0 0,'2'5'97'0'0,"0"-1"0"0"0,-1 0 0 0 0,1 1 0 0 0,-1-1 1 0 0,0 0-1 0 0,0 1 0 0 0,0 8 0 0 0,-1 35 61 0 0,0-23-107 0 0,6 127 2639 0 0,-6-134-2450 0 0,-1 2 230 0 0,2-1 0 0 0,5 38 0 0 0,-4-41-330 0 0,0 1 0 0 0,0 22-1 0 0,-2-21-58 0 0,4 28 1 0 0,-1-13-97 0 0,0 1-269 0 0,-2-11-312 0 0,-1-22 574 0 0,0-1 0 0 0,0 0 0 0 0,0 1 0 0 0,0-1 0 0 0,0 0 1 0 0,0 1-1 0 0,0-1 0 0 0,0 1 0 0 0,1-1 0 0 0,-1 0 0 0 0,0 1 0 0 0,0-1 0 0 0,0 0 0 0 0,0 1 0 0 0,0-1 0 0 0,1 0 1 0 0,-1 0-1 0 0,0 1 0 0 0,0-1 0 0 0,1 0 0 0 0,-1 0 0 0 0,0 1 0 0 0,0-1 0 0 0,1 0 0 0 0,-1 0 0 0 0,0 1 1 0 0,1-1-1 0 0,-1 0 0 0 0,7 6-3810 0 0,-2 3 22 0 0</inkml:trace>
  <inkml:trace contextRef="#ctx0" brushRef="#br0" timeOffset="2">270 2024 10160 0 0,'11'66'920'0'0,"-10"-57"-895"0"0,-1-1 1 0 0,0 1-1 0 0,-1 0 1 0 0,0 0 0 0 0,-3 13-1 0 0,2-10 271 0 0,0 0 0 0 0,0 15 0 0 0,1-4 1461 0 0,-7 35 0 0 0,7-52-1563 0 0,1-2-23 0 0,0-1 0 0 0,0 1 1 0 0,0 0-1 0 0,1-1 0 0 0,0 7 1 0 0,0-6-42 0 0,0-1 1 0 0,-1 1 0 0 0,1-1 0 0 0,-1 0 0 0 0,0 1 0 0 0,0 3 0 0 0,-3 5-45 0 0,1 0 0 0 0,1 1 1 0 0,1-1-1 0 0,-1 0 0 0 0,2 1 1 0 0,0-1-1 0 0,4 19 0 0 0,-5-30-86 0 0,1 0 0 0 0,-1 0 0 0 0,0 1 0 0 0,1-1 0 0 0,-1 0 0 0 0,0 0 0 0 0,1 1 0 0 0,-1-1 0 0 0,0 0 0 0 0,0 0 0 0 0,0 1 0 0 0,0-1 0 0 0,0 0 0 0 0,-1 0 0 0 0,1 3 0 0 0,-1 0 0 0 0,1 30-436 0 0,-1-23 117 0 0,1-8 181 0 0,0 1 0 0 0,0-1 0 0 0,0 1 0 0 0,0-1-1 0 0,0 1 1 0 0,1-1 0 0 0,0 1 0 0 0,0-1-1 0 0,2 6 1 0 0,-2-5-53 0 0,-1-1-1 0 0,1 0 1 0 0,-1 0-1 0 0,1 1 1 0 0,-1-1-1 0 0,0 0 1 0 0,0 1 0 0 0,-1-1-1 0 0,1 0 1 0 0,-1 1-1 0 0,1-1 1 0 0,-1 0-1 0 0,0 0 1 0 0,0 1-1 0 0,-2 3 1 0 0,2-6 153 0 0,-1 21-962 0 0,2-19 829 0 0,0 0 0 0 0,-1 0 0 0 0,1 0 0 0 0,0 0 0 0 0,-1 0 0 0 0,-1 4 0 0 0,-6 23-853 0 0,0 0 1 0 0,-5 53 0 0 0,2-7 2175 0 0,0 21 842 0 0,3-13 1 0 0,-2 17 791 0 0,-1-20-751 0 0,5-26-910 0 0,5-37-833 0 0,0-1 0 0 0,1 22 0 0 0,1-6-558 0 0,6 35 834 0 0,-7-35-261 0 0,0-32-500 0 0,-1 0-767 0 0,1 0 790 0 0,0 1 1 0 0,0-1-1 0 0,1 0 1 0 0,-1 0-1 0 0,0 0 1 0 0,0 0-1 0 0,1 0 1 0 0,-1 0-1 0 0,0 1 1 0 0,1-1 0 0 0,-1 0-1 0 0,1 0 1 0 0,0 1-1 0 0,0-1 195 0 0,0 1-598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5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10592 0 0,'0'0'488'0'0,"0"-3"-12"0"0,0-9 6755 0 0,7 38-5164 0 0,-3-8-1424 0 0,-2-10-412 0 0,0 0 1 0 0,-1 1 0 0 0,0 11-1 0 0,6 43 212 0 0,-7-55-433 0 0,0-1 1 0 0,1 1-1 0 0,4 13 0 0 0,0 8 2 0 0,1 21-1866 0 0,-2 51 0 0 0</inkml:trace>
  <inkml:trace contextRef="#ctx0" brushRef="#br0" timeOffset="1">62 393 4608 0 0,'0'0'353'0'0,"-1"2"-231"0"0,-4 13 1227 0 0,-4 23 1 0 0,2-10 1094 0 0,-16 89 4948 0 0,21-104-6664 0 0,-2 24 0 0 0,-2 10 307 0 0,4-36-942 0 0,0 0 0 0 0,1 1 1 0 0,1 23-1 0 0,0-18-54 0 0,4 4-1766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5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10912 0 0,'0'0'8486'0'0,"1"12"-5518"0"0,1-9-2695 0 0,1 1 0 0 0,-1-1-1 0 0,1 1 1 0 0,-1 0 0 0 0,0 0 0 0 0,-1 0-1 0 0,1 0 1 0 0,-1 0 0 0 0,0 0 0 0 0,0 1-1 0 0,1 5 1 0 0,-2-6-232 0 0,1 0 0 0 0,0 0 0 0 0,-1-1 0 0 0,2 1 0 0 0,-1 0 0 0 0,0-1 0 0 0,1 1 0 0 0,-1 0 0 0 0,1-1 0 0 0,0 0 0 0 0,0 1 0 0 0,0-1 0 0 0,3 3 0 0 0,-1-1 6 0 0,0 0-1 0 0,-1 1 1 0 0,4 8-1 0 0,-1-2-33 0 0,0 0 0 0 0,0-1 0 0 0,1 0-1 0 0,15 18 1 0 0,-6-15-13 0 0,-14-12 0 0 0,0-1 0 0 0,0 1 0 0 0,0-1 0 0 0,0 1 0 0 0,0 0 0 0 0,0 0 0 0 0,-1 0 0 0 0,3 2 0 0 0,3 6 8 0 0,-1 0 0 0 0,0 1 0 0 0,8 21 0 0 0,-12-28-6 0 0,-1 0 0 0 0,0 0 1 0 0,0 1-1 0 0,0-1 0 0 0,-1 0 0 0 0,1 0 0 0 0,-1 1 0 0 0,0-1 0 0 0,-1 0 1 0 0,1 0-1 0 0,-1 1 0 0 0,1-1 0 0 0,-1 0 0 0 0,-3 7 0 0 0,-10 23 44 0 0,-1-1-1 0 0,-24 37 0 0 0,33-63-61 0 0,1 0-1 0 0,-1-1 1 0 0,0 0-1 0 0,0 0 1 0 0,-1-1-1 0 0,-10 7 1 0 0,-4 4-214 0 0,20-15 170 0 0,-1 0 0 0 0,1-1 0 0 0,0 1 1 0 0,0-1-1 0 0,-1 1 0 0 0,1-1 0 0 0,0 0 0 0 0,-1 1 1 0 0,1-1-1 0 0,0 0 0 0 0,-3 0 0 0 0,0 1-133 0 0,2-1-203 0 0,8-30-6520 0 0,-1 9 4797 0 0</inkml:trace>
  <inkml:trace contextRef="#ctx0" brushRef="#br0" timeOffset="1">243 132 5064 0 0,'0'0'11866'0'0,"0"3"-10389"0"0,0 1-856 0 0,0-1 0 0 0,-1 1-1 0 0,1 0 1 0 0,-1-1-1 0 0,0 1 1 0 0,-2 6-1 0 0,3-10-579 0 0,0 1 0 0 0,-1-1 0 0 0,1 1 0 0 0,0-1 0 0 0,0 1 0 0 0,-1 0 0 0 0,1-1 0 0 0,0 1 0 0 0,0-1 0 0 0,0 1 0 0 0,0 0 0 0 0,0-1 0 0 0,0 1 0 0 0,0-1 0 0 0,0 2 0 0 0,0 4 77 0 0,-16 27 874 0 0,11-23-867 0 0,0 0 0 0 0,1 0 1 0 0,0 0-1 0 0,-5 22 0 0 0,5-9-60 0 0,1-6-36 0 0,0 0 0 0 0,0 22 0 0 0,5-27-29 0 0,0 0 0 0 0,0 0 0 0 0,1 0 0 0 0,1-1 0 0 0,0 1 0 0 0,1-1 0 0 0,7 14 0 0 0,-9-21 1 0 0,-1 0-1 0 0,1 0 0 0 0,0 0 0 0 0,0 0 1 0 0,0-1-1 0 0,0 0 0 0 0,0 1 1 0 0,1-1-1 0 0,0 0 0 0 0,-1-1 1 0 0,1 1-1 0 0,0-1 0 0 0,0 1 0 0 0,1-1 1 0 0,6 2-1 0 0,-5-2-6 0 0,0 0 1 0 0,1-1-1 0 0,-1 0 0 0 0,0 0 0 0 0,0 0 1 0 0,0-1-1 0 0,1 0 0 0 0,-1 0 0 0 0,0-1 1 0 0,1 1-1 0 0,7-3 0 0 0,9-1-33 0 0,-19 4-5 0 0,0-1 1 0 0,0 1-1 0 0,0-1 0 0 0,-1 0 1 0 0,1 0-1 0 0,0-1 1 0 0,0 1-1 0 0,5-3 0 0 0,1-3-500 0 0,0 0 0 0 0,-1-1 0 0 0,0 1 0 0 0,-1-2 0 0 0,14-15 0 0 0,-5 3-1016 0 0</inkml:trace>
  <inkml:trace contextRef="#ctx0" brushRef="#br0" timeOffset="2">604 245 7368 0 0,'1'2'9999'0'0,"4"11"-3092"0"0,-5-13-6888 0 0,0 0 0 0 0,0 0 0 0 0,1 0 0 0 0,-1 0 0 0 0,0 0 0 0 0,0 0-1 0 0,0 0 1 0 0,0 0 0 0 0,0 0 0 0 0,0 1 0 0 0,1-1 0 0 0,-1 0 0 0 0,0 0 0 0 0,0 0 0 0 0,0 0 0 0 0,0 0 0 0 0,0 0 0 0 0,0 0 0 0 0,0 1 0 0 0,0-1 0 0 0,0 0-1 0 0,0 0 1 0 0,1 0 0 0 0,-1 0 0 0 0,0 0 0 0 0,0 1 0 0 0,0-1 0 0 0,0 0 0 0 0,0 0 0 0 0,0 0 0 0 0,0 0 0 0 0,0 0 0 0 0,0 1 0 0 0,0-1-9 0 0,0 0 0 0 0,0 1 1 0 0,0-1-1 0 0,0 0 0 0 0,0 0 1 0 0,0 1-1 0 0,0-1 0 0 0,0 0 1 0 0,0 0-1 0 0,0 1 0 0 0,0-1 1 0 0,0 0-1 0 0,0 0 0 0 0,1 1 0 0 0,-1-1 1 0 0,0 0-1 0 0,0 0 0 0 0,0 0 1 0 0,0 1-1 0 0,1-1 0 0 0,-1 0 1 0 0,0 0-1 0 0,0 0 0 0 0,0 0 1 0 0,1 1-1 0 0,-1-1 0 0 0,0 0 1 0 0,0 0-1 0 0,1 0 0 0 0,-1 0 1 0 0,0 0-1 0 0,0 0 0 0 0,1 0 1 0 0,-1 0-1 0 0,0 0 0 0 0,0 0 1 0 0,1 0-1 0 0,62-4 375 0 0,-58 3-479 0 0,0 0 1 0 0,0 0-1 0 0,-1 0 0 0 0,1-1 1 0 0,-1 1-1 0 0,0-1 0 0 0,1 0 0 0 0,-1-1 1 0 0,0 1-1 0 0,5-5 0 0 0,-3 4-232 0 0,10-10-2878 0 0</inkml:trace>
  <inkml:trace contextRef="#ctx0" brushRef="#br0" timeOffset="3">691 302 13824 0 0,'0'13'1470'0'0,"-1"9"-1332"0"0,-1-16 449 0 0,-2-2 1136 0 0,18 12 1764 0 0,-9-10-3052 0 0,0-1 1 0 0,0 0 0 0 0,0-1 0 0 0,8 5 0 0 0,-11-7-402 0 0,0-1 1 0 0,0 0-1 0 0,0 0 1 0 0,1 0-1 0 0,-1 0 1 0 0,0 0-1 0 0,1 0 0 0 0,-1 0 1 0 0,1-1-1 0 0,-1 1 1 0 0,1-1-1 0 0,-1 0 1 0 0,1 0-1 0 0,-1 0 1 0 0,4 0-1 0 0,24-5-131 0 0,-18 3-857 0 0,1-1-1 0 0,-1 0 1 0 0,0 0-1 0 0,12-6 1 0 0,-13 3-6096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36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7368 0 0,'0'0'568'0'0,"-3"8"1462"0"0,1 0-49 0 0,1 0 0 0 0,0 0 0 0 0,0 13 0 0 0,3-2-1206 0 0,5 28 1 0 0,-2-16-298 0 0,-3-16-371 0 0,1-1-1 0 0,0 0 0 0 0,1 0 1 0 0,0 0-1 0 0,2 0 0 0 0,6 13 0 0 0,-10-25-100 0 0,-1 1 0 0 0,1 0 0 0 0,0-1 0 0 0,0 0-1 0 0,0 1 1 0 0,1-1 0 0 0,-1 0 0 0 0,0 0 0 0 0,1 0-1 0 0,2 1 1 0 0,-3-2 23 0 0,0 0 0 0 0,-1 0 0 0 0,1-1 0 0 0,-1 1 0 0 0,1 0 0 0 0,0-1-1 0 0,0 1 1 0 0,-1-1 0 0 0,1 0 0 0 0,0 0 0 0 0,0 1 0 0 0,0-1 0 0 0,-1 0 0 0 0,1-1 0 0 0,0 1 0 0 0,0 0-1 0 0,2-1 1 0 0,-3 0-25 0 0,0 1 0 0 0,0-1-1 0 0,0 0 1 0 0,-1 0 0 0 0,1 0 0 0 0,0 1-1 0 0,-1-1 1 0 0,1 0 0 0 0,-1 0-1 0 0,1 0 1 0 0,-1 0 0 0 0,1 0 0 0 0,-1 0-1 0 0,0 0 1 0 0,1 0 0 0 0,-1 0-1 0 0,0 0 1 0 0,0 0 0 0 0,0 0 0 0 0,0-2-1 0 0,4-11-130 0 0,16-17-119 0 0,-15 24 212 0 0,0-1 1 0 0,0 1-1 0 0,-1-1 0 0 0,7-16 0 0 0,16-44-127 0 0,-8 20 2 0 0,4 4 95 0 0,-17 35 54 0 0,-6 9 8 0 0,1 0 0 0 0,-1 0 0 0 0,1 0 0 0 0,-1 0 0 0 0,0 0 0 0 0,1 0 0 0 0,-1 0 0 0 0,1 0 0 0 0,-1 1 0 0 0,1-1 0 0 0,-1 0 0 0 0,0 0 1 0 0,1 0-1 0 0,-1 1 0 0 0,0-1 0 0 0,1 0 0 0 0,-1 1 0 0 0,0-1 0 0 0,1 0 0 0 0,-1 1 0 0 0,1 0 0 0 0,6 9 3 0 0,1 1-1 0 0,-1 0 1 0 0,-1 0-1 0 0,0 1 1 0 0,-1 0-1 0 0,0 0 1 0 0,4 15-1 0 0,-6-15 110 0 0,0 1 1 0 0,2 25-1 0 0,-1-5 96 0 0,-3-21-4 0 0,0-1 0 0 0,0 0 0 0 0,-1 1 0 0 0,0-1 0 0 0,-1 1 0 0 0,-1-1 0 0 0,-3 16 0 0 0,3-19 35 0 0,-1 1-1 0 0,0-1 1 0 0,0 0 0 0 0,-1 0 0 0 0,0 0-1 0 0,0 0 1 0 0,-1-1 0 0 0,0 0 0 0 0,-1 0-1 0 0,-10 11 1 0 0,15-17-228 0 0,-70 62 1394 0 0,62-56-1246 0 0,-1-1-1 0 0,1 0 1 0 0,-1 0 0 0 0,0-1-1 0 0,0-1 1 0 0,-18 6-1 0 0,11-5-489 0 0,1-2-1 0 0,-1 0 0 0 0,0-1 1 0 0,0-1-1 0 0,0-1 0 0 0,0 0 1 0 0,0-1-1 0 0,0-1 0 0 0,1 0 1 0 0,-1-1-1 0 0,0-1 1 0 0,-28-11-1 0 0,10 2-8168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7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1 326 17479 0 0,'0'0'1750'0'0,"1"1"-1604"0"0,1 1 10 0 0,0-1-1 0 0,1 1 0 0 0,-1-1 0 0 0,1 0 0 0 0,-1 0 0 0 0,1 0 0 0 0,0 0 0 0 0,0 0 0 0 0,-1-1 0 0 0,1 1 0 0 0,5-1 1 0 0,34 2 2724 0 0,-37-2-3040 0 0,22 6 842 0 0,-12-7-632 0 0,31-5 1 0 0,-22 2-56 0 0,-17 2-545 0 0,0 0 0 0 0,-1 0 0 0 0,1 0 0 0 0,-1-1 0 0 0,1 0 0 0 0,10-7 0 0 0,-5 5-7095 0 0</inkml:trace>
  <inkml:trace contextRef="#ctx0" brushRef="#br0" timeOffset="1">408 67 11976 0 0,'0'0'1486'0'0,"2"-1"-195"0"0,9-5 564 0 0,-3 2-863 0 0,1-1 0 0 0,0 1-1 0 0,0 1 1 0 0,1 0-1 0 0,14-4 1 0 0,5 2-86 0 0,-14 2-818 0 0,-1 1 0 0 0,24-2 1 0 0,-34 4-239 0 0,1-1 1 0 0,0 0-1 0 0,-1 0 1 0 0,1-1-1 0 0,-1 1 1 0 0,0-1-1 0 0,0 0 1 0 0,1 0-1 0 0,6-5 1 0 0</inkml:trace>
  <inkml:trace contextRef="#ctx0" brushRef="#br0" timeOffset="2">546 25 7832 0 0,'-2'3'192'0'0,"0"0"1"0"0,-1 0-1 0 0,1 0 0 0 0,-1 0 1 0 0,0 0-1 0 0,1 0 1 0 0,-1-1-1 0 0,-1 1 0 0 0,1-1 1 0 0,-5 3-1 0 0,4-2 690 0 0,-1-1 0 0 0,1 2 0 0 0,0-1-1 0 0,0 0 1 0 0,0 1 0 0 0,-3 4 0 0 0,3-2 61 0 0,1 1 1 0 0,0-1-1 0 0,0 0 0 0 0,-2 10 1 0 0,-1 1 7 0 0,5-15-847 0 0,1 1 0 0 0,-1-1 1 0 0,1 0-1 0 0,-1 1 1 0 0,1-1-1 0 0,0 0 0 0 0,0 1 1 0 0,0-1-1 0 0,0 1 0 0 0,1 2 1 0 0,0 16 211 0 0,-2-13-235 0 0,1-1 0 0 0,0 0 0 0 0,0 1 0 0 0,1-1 0 0 0,0 0 0 0 0,0 1 0 0 0,1-1 0 0 0,0 0 0 0 0,4 9 0 0 0,-4-11-42 0 0,0-1 0 0 0,0 1 0 0 0,0-1 0 0 0,1 0-1 0 0,0 1 1 0 0,0-1 0 0 0,0-1 0 0 0,0 1 0 0 0,1 0-1 0 0,0-1 1 0 0,-1 1 0 0 0,1-1 0 0 0,0 0 0 0 0,9 4 0 0 0,2 0 56 0 0,1 0 0 0 0,0-1 0 0 0,17 5 0 0 0,-18-7-74 0 0,42 7 171 0 0,-22-1-2 0 0,-20-6-74 0 0,0 0 0 0 0,0 2 1 0 0,21 10-1 0 0,-21-10 18 0 0,-12-4-90 0 0,1-1 0 0 0,-1 0 0 0 0,0 1 0 0 0,0 0-1 0 0,0 0 1 0 0,3 3 0 0 0,-4-3 14 0 0,1-1 0 0 0,-1 1-1 0 0,0 1 1 0 0,0-1 0 0 0,-1 0 0 0 0,1 0-1 0 0,0 1 1 0 0,-1-1 0 0 0,0 1-1 0 0,1-1 1 0 0,-1 1 0 0 0,0 0 0 0 0,0-1-1 0 0,0 1 1 0 0,0 5 0 0 0,-1-4 20 0 0,0-1-1 0 0,0 0 1 0 0,0 1 0 0 0,-1-1 0 0 0,0 0 0 0 0,0 1 0 0 0,0-1-1 0 0,0 0 1 0 0,0 0 0 0 0,0 0 0 0 0,-1 0 0 0 0,0 0 0 0 0,-3 5-1 0 0,-7 9 201 0 0,-1-1-1 0 0,-20 21 0 0 0,25-30-213 0 0,-1 0-1 0 0,0-1 1 0 0,0 0 0 0 0,0-1-1 0 0,-19 8 1 0 0,-7 4 72 0 0,6-2-104 0 0,-38 12 0 0 0,-5 3-731 0 0,34-14-1466 0 0,-67 19 0 0 0,66-24-81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8:39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1840 0 0,'0'0'176'0'0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8:44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8240 4144 0 0,'-4'-30'13270'0'0,"4"28"-13085"0"0,-3-29 273 0 0,1 24-368 0 0,1 0 0 0 0,1 0 0 0 0,-1 0 0 0 0,1 0 0 0 0,2-13 0 0 0,10-89 338 0 0,-7 51-182 0 0,-3 35-155 0 0,11-88 298 0 0,-3 32-155 0 0,4-21 62 0 0,-9 68-240 0 0,-4 19-27 0 0,1-1 0 0 0,6-17 1 0 0,2-3 13 0 0,5-40 0 0 0,-10 47-40 0 0,46-175 50 0 0,-30 107 10 0 0,-8 30-62 0 0,8-57-1 0 0,4-11 0 0 0,-20 114 0 0 0,2-4 0 0 0,4-35 0 0 0,-8 41 16 0 0,1-1 0 0 0,7-23 0 0 0,0-1 0 0 0,-1 3-16 0 0,26-67 0 0 0,-34 98 0 0 0,0 1 0 0 0,0 0 0 0 0,1-11 0 0 0,-2 11 0 0 0,0-1 0 0 0,1 1 0 0 0,3-12 0 0 0,3 3 0 0 0,-1 0 0 0 0,-1 0 0 0 0,7-27 0 0 0,16-68 0 0 0,-17 68 0 0 0,6-17 155 0 0,16-74 354 0 0,-29 108-620 0 0,8-59-107 0 0,-11 72 343 0 0,0-1 0 0 0,8-23 0 0 0,-3 13-169 0 0,-5 16-41 0 0,1 0 1 0 0,6-12 0 0 0,-6 14 54 0 0,0 0 0 0 0,0 0 0 0 0,-1-1 0 0 0,0 1-1 0 0,1-8 1 0 0,9-28 30 0 0,-1 0 0 0 0,-8 33 0 0 0,0 0 0 0 0,0 0 0 0 0,8-17 0 0 0,-6 16 0 0 0,0 0 0 0 0,4-18 0 0 0,-4 14 0 0 0,10-24 0 0 0,-10 25 0 0 0,0 0 0 0 0,6-21 0 0 0,2-17 0 0 0,35-88 0 0 0,-11 38 0 0 0,-33 92 0 0 0,0 0 0 0 0,7-11 0 0 0,-7 13 0 0 0,0-1 0 0 0,0 1 0 0 0,4-14 0 0 0,-2-2 0 0 0,1 1 0 0 0,1 0 0 0 0,16-30 0 0 0,-15 32 0 0 0,-1 1 0 0 0,9-32 0 0 0,-10 28 0 0 0,17-38 0 0 0,19-46 0 0 0,-39 97 0 0 0,36-95 11 0 0,-35 90 11 0 0,8-31-6 0 0,37-79-1 0 0,-47 118-5 0 0,0-1 0 0 0,3-14 1 0 0,-4 14 0 0 0,0 0 0 0 0,6-14 0 0 0,7-6-11 0 0,21-47 0 0 0,-24 52 0 0 0,4-11 0 0 0,-14 31 0 0 0,-1-3 0 0 0,1 1 0 0 0,0-1 0 0 0,0 1 0 0 0,0-1 0 0 0,1 1 0 0 0,0 0 0 0 0,0 0 0 0 0,4-5 0 0 0,-2 3 0 0 0,0-1 0 0 0,0 0 0 0 0,6-15 0 0 0,-8 15 0 0 0,1 1 0 0 0,0-1 0 0 0,1 0 0 0 0,9-11 0 0 0,-7 11 0 0 0,-3 3 0 0 0,0 1 0 0 0,0 0 0 0 0,-1-1 0 0 0,1 0 0 0 0,2-5 0 0 0,0 0 17 0 0,0 1 0 0 0,0-1 0 0 0,1 2 0 0 0,13-14 0 0 0,-10 12 40 0 0,-2 0 0 0 0,1 0 0 0 0,7-14-1 0 0,11-13 32 0 0,-22 32-121 0 0,0-1 1 0 0,-1 1-1 0 0,1-1 1 0 0,-1-1-1 0 0,0 1 0 0 0,-1 0 1 0 0,0-1-1 0 0,0 0 0 0 0,4-14 1 0 0,-7 6 15 0 0,0 12 17 0 0,0 1 0 0 0,0-1 0 0 0,0 0 0 0 0,0 1 0 0 0,1-1 0 0 0,-1 1 0 0 0,0-1-1 0 0,1 1 1 0 0,1-4 0 0 0,31-60 0 0 0,-29 61 0 0 0,-1 0 0 0 0,1 0 0 0 0,0 0 0 0 0,0 0 0 0 0,0 1 0 0 0,1 0-1 0 0,5-4 1 0 0,-4 3 3 0 0,0-1 0 0 0,0 1 0 0 0,7-10 0 0 0,-5 5 24 0 0,18-17 0 0 0,-17 19-14 0 0,-1 0 0 0 0,0-1 0 0 0,8-12 1 0 0,9-12-1 0 0,-17 23 7 0 0,0 0 1 0 0,10-17-1 0 0,-2 1-14 0 0,-12 20 5 0 0,0 0 1 0 0,0 0 0 0 0,-1 0 0 0 0,5-12-1 0 0,-6 14-6 0 0,0 0-1 0 0,0 0 0 0 0,0 0 0 0 0,1 0 0 0 0,-1 0 1 0 0,1 1-1 0 0,0-1 0 0 0,6-4 0 0 0,-5 4 1 0 0,-1 0-1 0 0,1 0 0 0 0,-1 0 1 0 0,0-1-1 0 0,3-4 0 0 0,-3 4-4 0 0,0 0 0 0 0,0 1 0 0 0,1-1 0 0 0,-1 1 0 0 0,7-6 0 0 0,-1 1 0 0 0,21-22 0 0 0,-29 29 0 0 0,1 0 0 0 0,0 1 0 0 0,-1-1 0 0 0,1 1 0 0 0,0-1 0 0 0,0 1 0 0 0,0 0 0 0 0,4-2 0 0 0,-4 2 0 0 0,-1 1 0 0 0,1-1 0 0 0,0 0 0 0 0,0 0 0 0 0,-1-1 0 0 0,1 1 0 0 0,-1 0 0 0 0,1 0 0 0 0,-1-1 0 0 0,1 1 0 0 0,-1-1 0 0 0,0 1 0 0 0,0-1 0 0 0,2-2 0 0 0,-2 2 0 0 0,0 0 0 0 0,0 0 0 0 0,1 1 0 0 0,-1-1 0 0 0,1 1 0 0 0,-1-1 0 0 0,1 1 0 0 0,0 0 0 0 0,2-2 0 0 0,-2 2 0 0 0,-1 0 0 0 0,0 0 0 0 0,1 0 0 0 0,-1 0 0 0 0,0 0 0 0 0,0 0 0 0 0,1 0 0 0 0,-1-1 0 0 0,0 1 0 0 0,0 0 0 0 0,0-1 0 0 0,-1 1 0 0 0,3-3 0 0 0,-2 0 0 0 0,0 1 0 0 0,1 0 0 0 0,0-1 0 0 0,0 1 0 0 0,0 0 0 0 0,4-5 0 0 0,-4 6 0 0 0,0 0 0 0 0,0 0 0 0 0,-1 0 0 0 0,1 0 0 0 0,-1 0 0 0 0,1-1 0 0 0,-1 1 0 0 0,0 0 0 0 0,0-1 0 0 0,0 1 0 0 0,-1-1 0 0 0,1 1 0 0 0,0-1 0 0 0,0-3 0 0 0,-1 5 3 0 0,0 0 0 0 0,0-1 0 0 0,0 1 0 0 0,1 0 0 0 0,-1-1 0 0 0,0 1 0 0 0,1 0 0 0 0,0-1-1 0 0,-1 1 1 0 0,1 0 0 0 0,0 0 0 0 0,-1 0 0 0 0,1-1 0 0 0,0 1 0 0 0,0 0 0 0 0,0 0 0 0 0,0 0 0 0 0,0 0-1 0 0,2-1 1 0 0,-1 1-2 0 0,-1-1 0 0 0,1 1 0 0 0,0-1 0 0 0,-1 0 0 0 0,1 0-1 0 0,1-4 1 0 0,0 2-1 0 0,0-1 0 0 0,0 1 0 0 0,1 0 0 0 0,4-5 0 0 0,8-11 0 0 0,-8 10 0 0 0,0-1 0 0 0,1 1 0 0 0,14-11 0 0 0,-13 11 0 0 0,-1 1 0 0 0,13-17 0 0 0,-22 25 0 0 0,1 0 0 0 0,0 0 0 0 0,-1 0 0 0 0,1 0 0 0 0,-1-1 0 0 0,0 1 0 0 0,1 0 0 0 0,-1 0 0 0 0,0-1 0 0 0,0 1 0 0 0,1-2 0 0 0,-1 2 0 0 0,0 0 0 0 0,0 0 0 0 0,0 1 0 0 0,0-1 0 0 0,0 0 0 0 0,0 0 0 0 0,0 0 0 0 0,1 0 0 0 0,-1 0 0 0 0,0 1 0 0 0,1-1 0 0 0,-1 0 0 0 0,2-1 0 0 0,9-7 0 0 0,-11 9 0 0 0,1 0 0 0 0,-1-1 0 0 0,0 1 0 0 0,1 0 0 0 0,-1-1 0 0 0,1 1 0 0 0,-1 0 0 0 0,0-1 0 0 0,1 1 0 0 0,-1 0 0 0 0,0-1 0 0 0,1 1 0 0 0,-1-1 0 0 0,0 1 0 0 0,1 0 0 0 0,-1-1 0 0 0,0 1 0 0 0,0-1 0 0 0,0 1 0 0 0,1-1 0 0 0,-1 1 0 0 0,0-1 0 0 0,0 1 0 0 0,0-1 0 0 0,0 1 0 0 0,0-1 0 0 0,0 1 0 0 0,0-1 0 0 0,0 1 0 0 0,0-1 0 0 0,0 1 0 0 0,0-1 0 0 0,-1 1 0 0 0,1-1 0 0 0,0 1 0 0 0,0-1 0 0 0,0 0 0 0 0,0 0 0 0 0,0 0 0 0 0,0 0 0 0 0,0 0 0 0 0,0 0 0 0 0,1 0 0 0 0,-1 1 0 0 0,0-1 0 0 0,1 0 0 0 0,-1 0 0 0 0,1 0 0 0 0,-1 0 0 0 0,1 1 0 0 0,-1-1 0 0 0,1 0 0 0 0,-1 1 0 0 0,1-1 0 0 0,0 0 0 0 0,0 1 0 0 0,-1-1 0 0 0,1 1 0 0 0,0-1 0 0 0,0 1 0 0 0,-1-1 0 0 0,1 1 0 0 0,2-1 0 0 0,4-4 0 0 0,11-14 0 0 0,-8 10-13 0 0,-2 2 102 0 0,-1 0 0 0 0,1 1 0 0 0,1 0 0 0 0,9-5 0 0 0,-18 11-92 0 0,24-14-111 0 0,-23 13 124 0 0,0 1-1 0 0,0-1 1 0 0,0 1 0 0 0,0-1 0 0 0,0 0 0 0 0,0 1 0 0 0,-1-1 0 0 0,1 0 0 0 0,0 0 0 0 0,-1 1 0 0 0,1-1-1 0 0,0 0 1 0 0,-1 0 0 0 0,1 0 0 0 0,-1 0 0 0 0,1 0 0 0 0,-1 0 0 0 0,0 0 0 0 0,1 0 0 0 0,-1 0 0 0 0,0 0 0 0 0,0 0-1 0 0,1-1 1 0 0,-4-14 15 0 0,8 12-25 0 0,0-2-13 0 0,-3 3-15 0 0,-1 0-1 0 0,1 1 1 0 0,0-1 0 0 0,0 1-1 0 0,0 0 1 0 0,0 0-1 0 0,0 0 1 0 0,1 0-1 0 0,-1 0 1 0 0,0 0-1 0 0,1 0 1 0 0,0 1-1 0 0,3-2 1 0 0,6-5 77 0 0,-12 8-44 0 0,1 0 1 0 0,-1 0-1 0 0,0-1 0 0 0,1 1 1 0 0,-1 0-1 0 0,0 0 0 0 0,0-1 1 0 0,1 1-1 0 0,-1 0 0 0 0,0 0 1 0 0,0-1-1 0 0,1 1 0 0 0,-1 0 1 0 0,0-1-1 0 0,0 1 0 0 0,0 0 1 0 0,1-1-1 0 0,-1 1 1 0 0,0 0-1 0 0,0-1 0 0 0,0 1 1 0 0,0 0-1 0 0,0-1 0 0 0,0 1 1 0 0,0-1-1 0 0,0 1 0 0 0,0 0 1 0 0,0-1-1 0 0,0 1 0 0 0,0 0 1 0 0,0-1-1 0 0,0 1 0 0 0,0 0 1 0 0,0-1-1 0 0,-1 1 0 0 0,1-1 1 0 0,0 1-1 0 0,0 0 0 0 0,-1-1 1 0 0,1 0 21 0 0,0 1-24 0 0,0 0-1 0 0,0 0 0 0 0,0 0 0 0 0,0-1 0 0 0,0 1 1 0 0,0 0-1 0 0,0 0 0 0 0,0 0 0 0 0,0 0 1 0 0,0 0-1 0 0,0 0 0 0 0,0 0 0 0 0,0 0 0 0 0,0-1 1 0 0,0 1-1 0 0,0 0 0 0 0,0 0 0 0 0,0 0 1 0 0,0 0-1 0 0,0 0 0 0 0,0 0 0 0 0,0 0 0 0 0,0 0 1 0 0,0-1-1 0 0,0 1 0 0 0,0 0 0 0 0,0 0 1 0 0,0 0-1 0 0,0 0 0 0 0,0 0 0 0 0,0 0 0 0 0,0 0 1 0 0,0 0-1 0 0,1 0 0 0 0,-1 0 0 0 0,0 0 1 0 0,0 0-1 0 0,0 0 0 0 0,0-1 0 0 0,0 1 0 0 0,0 0 1 0 0,0 0-1 0 0,0 0 0 0 0,1 0 0 0 0,-1 0 1 0 0,0 0-1 0 0,0 0 0 0 0,31-19 19 0 0,2 3-21 0 0,-20 6 0 0 0,21-26-328 0 0,-17 11 200 0 0,-13 20 128 0 0,0 0 0 0 0,0 1 0 0 0,0-1 0 0 0,9-6 0 0 0,-1 0 0 0 0,-10 8 0 0 0,-1 2 0 0 0,0 0 0 0 0,-1 0 0 0 0,1 0 0 0 0,0 1 0 0 0,-1-1 0 0 0,1 0 0 0 0,0 0 0 0 0,0 1 0 0 0,0-1 0 0 0,0 1 0 0 0,-1-1 0 0 0,1 1 0 0 0,0-1 0 0 0,0 1 0 0 0,0-1 0 0 0,0 1 0 0 0,2-1 0 0 0,2-1 0 0 0,4-2 0 0 0,0 0 0 0 0,-1-1 0 0 0,1 0 0 0 0,7-7 0 0 0,-11 11 0 0 0,-4 0 0 0 0,0 1 0 0 0,0-1 0 0 0,1 1 0 0 0,-1-1 0 0 0,0 0 0 0 0,0 1 0 0 0,0-1 0 0 0,0 0 0 0 0,0 0 0 0 0,0 0 0 0 0,0 0 0 0 0,0 0 0 0 0,0 0 0 0 0,1-2 0 0 0,5-4 0 0 0,-5 4 0 0 0,1 0 0 0 0,0 0 0 0 0,0 1 0 0 0,0-1 0 0 0,0 1 0 0 0,0 0 0 0 0,4-2 0 0 0,11-12 0 0 0,-15 14 6 0 0,1 0-1 0 0,-1 0 1 0 0,0 0-1 0 0,0-1 0 0 0,0 0 1 0 0,0 1-1 0 0,3-5 1 0 0,6-4 14 0 0,-7 9-20 0 0,13-13 0 0 0,-13 10 0 0 0,3-3 0 0 0,3-4 0 0 0,-2 4-1 0 0,-7 7 6 0 0,-1-1 0 0 0,0 1-1 0 0,1 0 1 0 0,-1-1 0 0 0,0 1-1 0 0,0 0 1 0 0,0-1-1 0 0,0 0 1 0 0,0 1 0 0 0,0-1-1 0 0,0 1 1 0 0,0-1 0 0 0,0-2-1 0 0,8-14 54 0 0,-9 17-58 0 0,0 0 1 0 0,0 0-1 0 0,1 1 0 0 0,-1-1 1 0 0,0 0-1 0 0,1 1 0 0 0,-1-1 1 0 0,1 0-1 0 0,-1 1 0 0 0,1-1 0 0 0,-1 0 1 0 0,1 1-1 0 0,0-1 0 0 0,-1 1 1 0 0,2-1-1 0 0,18-16 1 0 0,3 2-2 0 0,-19 14 4 0 0,-1-1-1 0 0,0 0 0 0 0,1-1 1 0 0,4-4-1 0 0,16-13 51 0 0,-17 12-53 0 0,4-10 0 0 0,14-23 75 0 0,-24 39-71 0 0,0 1 0 0 0,0-1 0 0 0,0 1 0 0 0,0 0 1 0 0,1-1-1 0 0,-1 1 0 0 0,0 0 0 0 0,1 0 0 0 0,-1 0 0 0 0,1 0 0 0 0,-1 0 0 0 0,3 0 1 0 0,21-14-6 0 0,-2-1 1 0 0,51-25 0 0 0,-73 41 0 0 0,12-9 0 0 0,-13 3 0 0 0,9-15 14 0 0,-8 18-2 0 0,0 1 0 0 0,0 0 0 0 0,0-1 0 0 0,1 1 1 0 0,-1 0-1 0 0,0 0 0 0 0,1-1 0 0 0,0 1 0 0 0,-1 0 1 0 0,1 1-1 0 0,0-1 0 0 0,0 0 0 0 0,0 0 0 0 0,0 1 1 0 0,0-1-1 0 0,1 1 0 0 0,-1 0 0 0 0,0 0 0 0 0,6-2 1 0 0,4-5-149 0 0,-11 7 131 0 0,-1 0 0 0 0,1 1 0 0 0,0-1 0 0 0,0 0 0 0 0,1 0 0 0 0,-1 1 0 0 0,0-1 0 0 0,0 1 0 0 0,0-1 0 0 0,2 0 0 0 0,32-9 78 0 0,-33 10-63 0 0,0-1 0 0 0,-1 1 0 0 0,1-1 0 0 0,-1 0-1 0 0,1 0 1 0 0,-1 0 0 0 0,0 0 0 0 0,1 0-1 0 0,-1 0 1 0 0,0 0 0 0 0,0-1 0 0 0,2-1 0 0 0,4-4-6 0 0,16-9-4 0 0,-7 5-11 0 0,32-18 0 0 0,3-1-183 0 0,-42 23 194 0 0,0 2 0 0 0,14-7 0 0 0,-19 10 0 0 0,0 0 0 0 0,0 0 0 0 0,-1 0 0 0 0,1 0 0 0 0,5-6 0 0 0,-4 4 22 0 0,1 0-1 0 0,-1 0 0 0 0,11-4 0 0 0,-10 5-7 0 0,-1 0-1 0 0,1-1 1 0 0,8-6-1 0 0,-10 7-4 0 0,0 0-1 0 0,0 0 1 0 0,0 1 0 0 0,0 0 0 0 0,6-3-1 0 0,-6 4 0 0 0,0-1 0 0 0,0 0 0 0 0,1-1-1 0 0,-2 1 1 0 0,1-1 0 0 0,4-3 0 0 0,-6 3-1 0 0,0-1-4 0 0,13-4-3 0 0,-5 2 0 0 0,-1-1 0 0 0,10-8 0 0 0,-17 14 0 0 0,1-2 0 0 0,0 0 0 0 0,1 0 0 0 0,0 0 0 0 0,0 1 0 0 0,7-4 0 0 0,0-1 0 0 0,-9 4 0 0 0,1 1 0 0 0,0-1 0 0 0,-1 1 0 0 0,1 0 0 0 0,0-1 0 0 0,1 1 0 0 0,-1 1 0 0 0,0-1 0 0 0,5-1 0 0 0,9-5 0 0 0,-11 3 0 0 0,23-10 0 0 0,-19 10 0 0 0,-1 0 0 0 0,14-11 0 0 0,-2 2 0 0 0,89-48 64 0 0,-18 18-64 0 0,-11 7 0 0 0,-6 3 43 0 0,14-8-22 0 0,-12 2 3 0 0,-47 26 11 0 0,-1-1 0 0 0,48-35-1 0 0,9-15-23 0 0,-70 54 16 0 0,26-14-1 0 0,-5 4-15 0 0,-20 10 21 0 0,1 1 0 0 0,0 0 0 0 0,25-9 0 0 0,-10 6 36 0 0,35-18 0 0 0,3-2 31 0 0,102-42 39 0 0,-126 55-138 0 0,36-14 0 0 0,23-3 53 0 0,-15 4-42 0 0,-21 7 47 0 0,20-6 180 0 0,-74 27-69 0 0,24-11-1 0 0,-26 9-112 0 0,0 1-1 0 0,17-4 1 0 0,0 2-50 0 0,35-15-1 0 0,-46 16 55 0 0,0 1 0 0 0,29-4 0 0 0,-24 5-10 0 0,24-8 0 0 0,81-23 78 0 0,-79 21-60 0 0,-27 9 93 0 0,23-9-1 0 0,-3-2 204 0 0,73-17-1 0 0,134-17 44 0 0,-145 36-341 0 0,-43 2 24 0 0,-14 3 69 0 0,51-4 0 0 0,6 1-159 0 0,-84 10-47 0 0,-1 0-1 0 0,0-1 0 0 0,21-7 1 0 0,8 5-35 0 0,-39 3 82 0 0,0 0 0 0 0,1 0 0 0 0,-1 1 0 0 0,1 0 0 0 0,13 0 0 0 0,-7 1 0 0 0,0 0 0 0 0,22-7 0 0 0,5 1 0 0 0,-15 4 0 0 0,-13 1 0 0 0,35-7 0 0 0,-36 5 0 0 0,1 1 0 0 0,0 1 0 0 0,0 1 0 0 0,17 0 0 0 0,0-1 3 0 0,0-2 0 0 0,36-8-1 0 0,-58 10 5 0 0,0 0 41 0 0,-4 1-6 0 0,0-1-1 0 0,-1 1 0 0 0,1-2 0 0 0,7-2 1 0 0,-10 3-36 0 0,18-3-2 0 0,-20 5-4 0 0,0-1 0 0 0,0 1 0 0 0,0-1 0 0 0,0 0 0 0 0,0 0 0 0 0,0 0 0 0 0,0 0 0 0 0,4-3 0 0 0,0 1-16 0 0,-5 2-61 0 0,0-1-66 0 0,6-5 94 0 0,-6 5-148 0 0,-2-21-6763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8:56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37 5528 0 0,'0'0'6809'0'0,"2"2"-5821"0"0,28 34 1608 0 0,-28-34-2141 0 0,0 0-9 0 0,17 19 1455 0 0,-17-18-1345 0 0,-2-1-422 0 0,0 8-93 0 0,0-6 24 0 0,0-3-55 0 0,0-1 0 0 0,0 1 0 0 0,0 0 0 0 0,0 0 0 0 0,0 0 0 0 0,0 0 0 0 0,0 0 0 0 0,0 0 0 0 0,-1 0 0 0 0,1 0 0 0 0,0-1 0 0 0,-1 1 0 0 0,1 0 0 0 0,0 0 0 0 0,-1 0 0 0 0,1 0 0 0 0,-1-1 0 0 0,1 1 0 0 0,-2 1 0 0 0,-9 8 81 0 0,2-8-22 0 0,6-1-15 0 0,-3 1-44 0 0,-3-5-10 0 0,-9-7 0 0 0,13 4-12 0 0,3-3-36 0 0,-2-2 36 0 0,4 1 2 0 0,5-1-33 0 0,1 2 47 0 0,9-5 170 0 0,-14 13-127 0 0,0 0 84 0 0,0 1-103 0 0,3-1 128 0 0,11-6-31 0 0,-14 6-114 0 0,-1 1-1 0 0,1 0 0 0 0,-1 0 0 0 0,1 0 0 0 0,0-1 0 0 0,-1 1 1 0 0,1 0-1 0 0,0 0 0 0 0,-1 0 0 0 0,1 0 0 0 0,0 0 0 0 0,-1 0 1 0 0,1 0-1 0 0,0 0 0 0 0,-1 0 0 0 0,1 1 0 0 0,0-1 0 0 0,-1 0 1 0 0,1 0-1 0 0,0 0 0 0 0,-1 1 0 0 0,1-1 0 0 0,-1 0 0 0 0,1 1 1 0 0,0-1-1 0 0,-1 1 0 0 0,1-1 0 0 0,-1 1 0 0 0,1-1 0 0 0,-1 1 1 0 0,0-1-1 0 0,2 2 0 0 0,-2-1 1 0 0,1 0-1 0 0,-1 0 1 0 0,1 1 0 0 0,-1-1 0 0 0,1 1 0 0 0,-1-1-1 0 0,1 0 1 0 0,-1 1 0 0 0,0-1 0 0 0,0 1 0 0 0,0-1-1 0 0,0 1 1 0 0,0-1 0 0 0,-1 3 0 0 0,-3 5 58 0 0,-3-2 19 0 0,-3-2-32 0 0,-11 3-32 0 0,19-8-19 0 0,1 1-1 0 0,-1-1 1 0 0,0 0-1 0 0,0 1 1 0 0,0-1-1 0 0,0 0 1 0 0,1 0-1 0 0,-1-1 1 0 0,0 1-1 0 0,-3-1 1 0 0,3 1-2 0 0,-13-4-3 0 0,13 1 0 0 0,2 2 0 0 0,-6-6 14 0 0,0-3 50 0 0,3 1 5 0 0,5-2 11 0 0,-2 7-53 0 0,1 1 0 0 0,0-1 0 0 0,0 0-1 0 0,0 1 1 0 0,0-1 0 0 0,1 0 0 0 0,1-3 0 0 0,-1 5-13 0 0,-1 0 1 0 0,0 1 0 0 0,1-1-1 0 0,-1 1 1 0 0,0 0-1 0 0,1 0 1 0 0,0-1-1 0 0,2 0 1 0 0,-1 0 39 0 0,-2 1 38 0 0,10-9 72 0 0,-8 8-108 0 0,-1 1-1 0 0,1 0 1 0 0,-1-1 0 0 0,1 1 0 0 0,0 0-1 0 0,0 0 1 0 0,0 0 0 0 0,0 1 0 0 0,4-1-1 0 0,-5 1 185 0 0,0 2-176 0 0,-1-1-56 0 0,1 0 0 0 0,-1 0 0 0 0,0 1 0 0 0,1-1 0 0 0,-1 1-1 0 0,0-1 1 0 0,0 1 0 0 0,0 0 0 0 0,0-1 0 0 0,0 1 0 0 0,0 0 0 0 0,-1 0-1 0 0,1 0 1 0 0,-1-1 0 0 0,1 1 0 0 0,-1 0 0 0 0,1 3 0 0 0,0 10 89 0 0,0-13-117 0 0,-1-1-1 0 0,0 0 1 0 0,1 1-1 0 0,-1-1 1 0 0,0 0-1 0 0,0 1 1 0 0,0-1-1 0 0,0 0 1 0 0,-1 1-1 0 0,1-1 1 0 0,0 0-1 0 0,0 1 0 0 0,-1-1 1 0 0,1 0-1 0 0,-2 2 1 0 0,-9 15-1983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9:01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122 270 10392 0 0,'-25'5'233'0'0,"14"-2"8389"0"0,6 0-9063 0 0,1 4 921 0 0,-1-1 0 0 0,1 1-1 0 0,0 0 1 0 0,-3 8 0 0 0,-3 6-151 0 0,5-10-278 0 0,1-1 0 0 0,0 1 0 0 0,1 0 0 0 0,0 0 0 0 0,-1 15-1 0 0,1-1-188 0 0,0 37-1 0 0,-6 72 519 0 0,1 2-328 0 0,8-117-91 0 0,1-1 0 0 0,2 1 0 0 0,-1-1 0 0 0,2 1-1 0 0,1-1 1 0 0,0 0 0 0 0,1 0 0 0 0,1-1 0 0 0,0 0 0 0 0,2 0 0 0 0,16 26 0 0 0,-9-14 13 0 0,-13-22-134 0 0,1 1-1 0 0,8 11 1 0 0,-10-17 108 0 0,-1-1 0 0 0,0 0 0 0 0,1 0 0 0 0,-1 0 0 0 0,1 0-1 0 0,-1-1 1 0 0,1 1 0 0 0,0 0 0 0 0,-1-1 0 0 0,1 1 0 0 0,0-1 0 0 0,-1 1 0 0 0,3-1 0 0 0,6 3-175 0 0,8 5-478 0 0,-1-3-877 0 0</inkml:trace>
  <inkml:trace contextRef="#ctx0" brushRef="#br0" timeOffset="1">442 11 13360 0 0,'0'0'2334'0'0,"0"1"-1351"0"0,-14 21 1142 0 0,12-20-2015 0 0,-1 1 0 0 0,2 0 0 0 0,-1-1 0 0 0,0 1 1 0 0,0 0-1 0 0,1 0 0 0 0,0 0 0 0 0,0 0 0 0 0,0 1 0 0 0,0-1 0 0 0,0 0 0 0 0,0 0 0 0 0,0 6 0 0 0,0 13 410 0 0,0-17-473 0 0,1-1-1 0 0,0 1 1 0 0,0 0-1 0 0,0-1 1 0 0,0 1-1 0 0,2 6 1 0 0,0-3-13 0 0,-1-1 0 0 0,0 1 1 0 0,0-1-1 0 0,-1 1 0 0 0,0-1 1 0 0,-1 1-1 0 0,-2 13 0 0 0,3-12-43 0 0,1 1-1 0 0,0 0 0 0 0,0-1 0 0 0,1 1 0 0 0,0-1 0 0 0,4 13 1 0 0,3 10-47 0 0,-9-29 23 0 0,0 0-1 0 0,1 0 1 0 0,0 0-1 0 0,0 0 1 0 0,0 0-1 0 0,0 0 0 0 0,0-1 1 0 0,0 1-1 0 0,1 0 1 0 0,0-1-1 0 0,3 6 1 0 0,-3-7-386 0 0</inkml:trace>
  <inkml:trace contextRef="#ctx0" brushRef="#br0" timeOffset="2">253 469 3680 0 0,'0'3'167'0'0,"0"28"477"0"0,1-29-105 0 0,-1 0 0 0 0,0 0 0 0 0,1 0 1 0 0,-1 0-1 0 0,1-1 0 0 0,0 1 0 0 0,0 0 0 0 0,-1-1 1 0 0,1 1-1 0 0,0 0 0 0 0,0-1 0 0 0,1 1 1 0 0,-1-1-1 0 0,0 0 0 0 0,0 1 0 0 0,1-1 1 0 0,-1 0-1 0 0,1 0 0 0 0,-1 0 0 0 0,1 0 1 0 0,1 1-1 0 0,6 5 1058 0 0,-8-5-487 0 0,35 2 1892 0 0,-31-2-2903 0 0,-1-1 0 0 0,0 0 0 0 0,1-1-1 0 0,-1 1 1 0 0,1-1 0 0 0,-1 0 0 0 0,1 0 0 0 0,-1-1-1 0 0,1 1 1 0 0,6-2 0 0 0,11-6 249 0 0,-6 3-228 0 0,0-1 0 0 0,0-1 0 0 0,-1 0 0 0 0,17-11 0 0 0,-17 8-77 0 0,-9 7-98 0 0,0 0 0 0 0,0-1 0 0 0,-1 0 0 0 0,0 0 0 0 0,0 0 0 0 0,0-1 0 0 0,0 1 0 0 0,4-7 0 0 0,-8 9-911 0 0,1-1-1 0 0,0 1 1 0 0,0-1 0 0 0,0 1 0 0 0,1 0-1 0 0,3-4 1 0 0,10-5-6292 0 0</inkml:trace>
  <inkml:trace contextRef="#ctx0" brushRef="#br0" timeOffset="3">374 909 5984 0 0,'2'1'2718'0'0,"10"8"3651"0"0,-10-8-6029 0 0,0 0 1 0 0,0-1 0 0 0,1 1 0 0 0,-1-1 0 0 0,0 1 0 0 0,0-1 0 0 0,0 0 0 0 0,3 0 0 0 0,-1 0-82 0 0,0 0 0 0 0,0-1 0 0 0,-1 1 0 0 0,1-1 0 0 0,0 0 0 0 0,0-1 0 0 0,-1 1 0 0 0,6-3 0 0 0,4-1 460 0 0,-11 4-629 0 0,-1 1 0 0 0,1-1 0 0 0,0 1 0 0 0,0-1 0 0 0,-1 0 0 0 0,1 0 0 0 0,-1 0 0 0 0,3-2 0 0 0,13-7 425 0 0,-15 9-460 0 0,0 0 0 0 0,0 0-1 0 0,0 0 1 0 0,0-1 0 0 0,0 1-1 0 0,0-1 1 0 0,0 1-1 0 0,0-1 1 0 0,-1 1 0 0 0,2-3-1 0 0,24-30 436 0 0,-27 34-486 0 0,1 0 0 0 0,-1 0 1 0 0,0-1-1 0 0,0 1 1 0 0,0 0-1 0 0,0 0 0 0 0,0-1 1 0 0,1 1-1 0 0,-1 0 1 0 0,0 0-1 0 0,0-1 0 0 0,0 1 1 0 0,0 0-1 0 0,0 0 1 0 0,0-1-1 0 0,0 1 0 0 0,0 0 1 0 0,0 0-1 0 0,0-1 1 0 0,0 1-1 0 0,0 0 0 0 0,0 0 1 0 0,0-1-1 0 0,0 1 1 0 0,0 0-1 0 0,-1 0 0 0 0,1-1 1 0 0,0 1-2 0 0,0 0 1 0 0,0-1 0 0 0,0 1-1 0 0,0 0 1 0 0,0 0 0 0 0,0 0-1 0 0,-1-1 1 0 0,1 1 0 0 0,0 0-1 0 0,0 0 1 0 0,0-1 0 0 0,0 1-1 0 0,0 0 1 0 0,0 0 0 0 0,0 0-1 0 0,0-1 1 0 0,1 1-1 0 0,-1 0 1 0 0,0 0 0 0 0,0 0-1 0 0,0-1 1 0 0,0 1 0 0 0,0 0-1 0 0,0 0 1 0 0,0 0 0 0 0,0-1-1 0 0,0 1 1 0 0,1 0 0 0 0,-1 0-1 0 0,0 0 1 0 0,0-1 0 0 0,1 0 5 0 0,0 0 1 0 0,0-1 0 0 0,0 0 0 0 0,0 1 0 0 0,-1-1 0 0 0,1 1-1 0 0,-1-1 1 0 0,1 0 0 0 0,-1 1 0 0 0,0-1 0 0 0,1 0-1 0 0,-1 1 1 0 0,0-1 0 0 0,0 0 0 0 0,0 0 0 0 0,0 1 0 0 0,-1-1-1 0 0,1 0 1 0 0,0 1 0 0 0,-1-1 0 0 0,0-3 0 0 0,-5-4 12 0 0,3 7-31 0 0,0-1 0 0 0,0 1 0 0 0,0 0 0 0 0,0 1 0 0 0,0-1 1 0 0,0 1-1 0 0,0-1 0 0 0,-1 1 0 0 0,1 0 0 0 0,0 0 0 0 0,-1 0 0 0 0,1 0 0 0 0,-1 1 0 0 0,1 0 0 0 0,-1-1 0 0 0,1 1 0 0 0,-1 1 0 0 0,1-1 0 0 0,-1 0 0 0 0,1 1 0 0 0,-1 0 0 0 0,1-1 0 0 0,-1 2 0 0 0,1-1 0 0 0,0 0 0 0 0,0 0 0 0 0,-1 1 0 0 0,1 0 0 0 0,0 0 0 0 0,0 0 0 0 0,1 0 1 0 0,-1 0-1 0 0,0 0 0 0 0,1 1 0 0 0,-1 0 0 0 0,1-1 0 0 0,0 1 0 0 0,0 0 0 0 0,0 0 0 0 0,0 0 0 0 0,0 0 0 0 0,-1 4 0 0 0,-14 44-674 0 0,17-46 601 0 0,-1 0-1 0 0,1 0 1 0 0,0 0-1 0 0,0 0 1 0 0,0 0-1 0 0,1 0 0 0 0,-1 0 1 0 0,4 10-1 0 0,-3-10-7 0 0,0 1-1 0 0,0-1 1 0 0,0 1-1 0 0,0-1 0 0 0,-1 1 1 0 0,-1 8-1 0 0,1-11 110 0 0,-1 1 0 0 0,1-1 0 0 0,0 1 0 0 0,0-1 0 0 0,0 1 0 0 0,1-1 0 0 0,-1 1 0 0 0,1-1 0 0 0,0 1 0 0 0,0-1 0 0 0,0 0 0 0 0,0 1 0 0 0,0-1 0 0 0,1 0 0 0 0,0 0 0 0 0,2 4 0 0 0,4 15 124 0 0,-7-19-141 0 0,0 0 1 0 0,0-1-1 0 0,0 1 0 0 0,0 0 1 0 0,0 0-1 0 0,1-1 0 0 0,-1 1 1 0 0,1-1-1 0 0,1 3 0 0 0,2-1-2 0 0,-1 0 0 0 0,1 0 0 0 0,0 0 0 0 0,0-1 0 0 0,0 0 0 0 0,1 0 0 0 0,-1 0 0 0 0,1-1 0 0 0,-1 0 0 0 0,13 3 0 0 0,-15-4 0 0 0,1 0 0 0 0,0 0 0 0 0,0-1 0 0 0,0 1 0 0 0,0-1 0 0 0,0 0 0 0 0,0 0 0 0 0,0-1 0 0 0,0 1 0 0 0,0-1 0 0 0,0 0 0 0 0,0 0 0 0 0,-1 0 0 0 0,1 0 0 0 0,0-1 0 0 0,-1 1 0 0 0,1-1 0 0 0,3-2 0 0 0,18-11-17 0 0,-22 13-72 0 0,0 1 0 0 0,0 0 0 0 0,0-1 0 0 0,0 0 0 0 0,-1 1 0 0 0,1-1 0 0 0,-1 0 0 0 0,1 0 0 0 0,-1-1 0 0 0,0 1 1 0 0,0 0-1 0 0,0-1 0 0 0,3-4 0 0 0,6-9-4983 0 0,5-4-1713 0 0</inkml:trace>
  <inkml:trace contextRef="#ctx0" brushRef="#br0" timeOffset="4">759 535 13704 0 0,'0'0'1245'0'0,"1"1"-1026"0"0,-1 0-216 0 0,1-1 1 0 0,-1 1 0 0 0,1 0-1 0 0,0-1 1 0 0,-1 1 0 0 0,1 0-1 0 0,0-1 1 0 0,-1 1 0 0 0,1-1-1 0 0,0 1 1 0 0,0-1 0 0 0,0 0-1 0 0,-1 1 1 0 0,1-1 0 0 0,0 0-1 0 0,0 1 1 0 0,0-1 0 0 0,0 0 0 0 0,0 0-1 0 0,0 0 1 0 0,0 0 0 0 0,1 0-1 0 0,1 0 67 0 0,11 2 703 0 0,-1-1 0 0 0,1-1 0 0 0,0 0 0 0 0,22-3 0 0 0,-33 2-736 0 0,1 0 0 0 0,0 0 0 0 0,0 0-1 0 0,0-1 1 0 0,4-2 0 0 0,14-5-22 0 0,-19 8-28 0 0,1 0 0 0 0,-1 0 0 0 0,0 0 0 0 0,0-1 0 0 0,0 1 0 0 0,0-1 0 0 0,5-4 0 0 0,-6 4-531 0 0,-1 2 447 0 0,0 0 0 0 0,-1-1 0 0 0,1 1 0 0 0,0 0 0 0 0,0-1-1 0 0,0 1 1 0 0,-1-1 0 0 0,1 0 0 0 0,0 1 0 0 0,-1-1 0 0 0,1 1 0 0 0,0-1-1 0 0,0-1 1 0 0,0 1-88 0 0,10-15-622 0 0</inkml:trace>
  <inkml:trace contextRef="#ctx0" brushRef="#br0" timeOffset="5">1213 208 13760 0 0,'0'0'629'0'0,"-1"-1"-12"0"0,34-13 2418 0 0,-31 14-2097 0 0,11-4 334 0 0,-3 1-870 0 0,0 0-1 0 0,18-1 0 0 0,-25 4-403 0 0,32-2 25 0 0,-30 1-34 0 0,1 0-1 0 0,0 1 1 0 0,-1-2-1 0 0,1 1 1 0 0,6-3-1 0 0,-11 4-1 0 0,2-1-67 0 0,0 1 0 0 0,0-1 0 0 0,-1 0 0 0 0,1 0 0 0 0,0 0 1 0 0,-1-1-1 0 0,1 1 0 0 0,-1 0 0 0 0,4-3 0 0 0,-5 1-1690 0 0</inkml:trace>
  <inkml:trace contextRef="#ctx0" brushRef="#br0" timeOffset="6">1294 178 15752 0 0,'-28'0'761'0'0,"28"0"-732"0"0,-1 0 1 0 0,1 0-1 0 0,0 0 0 0 0,0 0 1 0 0,-1 0-1 0 0,1 1 0 0 0,0-1 1 0 0,-1 0-1 0 0,1 0 1 0 0,0 0-1 0 0,0 0 0 0 0,-1 0 1 0 0,1 0-1 0 0,0 1 0 0 0,0-1 1 0 0,-1 0-1 0 0,1 0 1 0 0,0 0-1 0 0,0 0 0 0 0,0 1 1 0 0,-1-1-1 0 0,1 0 0 0 0,0 1 1 0 0,-2 1 77 0 0,-20 22 2817 0 0,32-13-1759 0 0,-8-8-1162 0 0,-1 0 1 0 0,1 1-1 0 0,-1-1 0 0 0,0 1 1 0 0,0-1-1 0 0,0 1 0 0 0,-1-1 0 0 0,1 1 1 0 0,-1 6-1 0 0,3 10-3 0 0,0-4 0 0 0,-2-12 0 0 0,-1 0 0 0 0,1-1 0 0 0,0 0 0 0 0,0 1 0 0 0,0-1 0 0 0,0 0 0 0 0,1 1 0 0 0,-1-1 0 0 0,1 0 0 0 0,2 3 0 0 0,11 9 0 0 0,-5-9 4 0 0,-6-3 21 0 0,-1 0 0 0 0,1-1-1 0 0,0 1 1 0 0,0-1-1 0 0,0 0 1 0 0,0 0 0 0 0,0-1-1 0 0,6 3 1 0 0,8 4 566 0 0,-11-3-526 0 0,-1-3-45 0 0,30 17-2 0 0,-33-17-7 0 0,0 0 44 0 0,1 0 1 0 0,-1 0-1 0 0,1 1 0 0 0,-1 0 1 0 0,0-1-1 0 0,0 1 0 0 0,0 1 1 0 0,0-1-1 0 0,4 6 0 0 0,-7-7-3 0 0,1-1-1 0 0,-1 0 0 0 0,0 1 1 0 0,1-1-1 0 0,-1 1 0 0 0,0-1 0 0 0,0 1 1 0 0,0-1-1 0 0,0 1 0 0 0,0-1 1 0 0,0 1-1 0 0,0-1 0 0 0,0 0 1 0 0,-1 1-1 0 0,1-1 0 0 0,0 1 1 0 0,-1-1-1 0 0,1 0 0 0 0,-1 1 0 0 0,0-1 1 0 0,1 0-1 0 0,-1 1 0 0 0,0-1 1 0 0,-1 2-1 0 0,-3 2 76 0 0,1 1-1 0 0,0-1 1 0 0,-1 0 0 0 0,-8 7-1 0 0,0-3 102 0 0,-23 14-1 0 0,16-11-98 0 0,15-11-317 0 0,1 0-1 0 0,-1 0 1 0 0,0 0 0 0 0,1 0-1 0 0,-1 0 1 0 0,0-1 0 0 0,1 0-1 0 0,-1 0 1 0 0,-5-1 0 0 0,-3 1-837 0 0</inkml:trace>
  <inkml:trace contextRef="#ctx0" brushRef="#br0" timeOffset="7">1701 643 18343 0 0,'0'0'1835'0'0,"3"2"-1570"0"0,8 5 318 0 0,-11-7-561 0 0,1 0 0 0 0,-1 0 0 0 0,0 0 0 0 0,0 1 1 0 0,0-1-1 0 0,1 0 0 0 0,-1 0 0 0 0,0 0 0 0 0,0 0 0 0 0,0 0 0 0 0,0 0 0 0 0,0 1 1 0 0,1-1-1 0 0,-1 0 0 0 0,0 0 0 0 0,0 0 0 0 0,0 1 0 0 0,0-1 0 0 0,0 0 0 0 0,0 0 0 0 0,0 0 1 0 0,0 0-1 0 0,0 1 0 0 0,0-1 0 0 0,0 0 0 0 0,0 0 0 0 0,0 1 0 0 0,0-1 0 0 0,0 0 1 0 0,0 0-1 0 0,0 0 0 0 0,0 1 0 0 0,0-1 0 0 0,0 17 761 0 0,0-16-728 0 0,0 0 1 0 0,0-1 0 0 0,0 1-1 0 0,0 0 1 0 0,0 0 0 0 0,1 0-1 0 0,-1-1 1 0 0,0 1 0 0 0,0 0-1 0 0,1 0 1 0 0,-1-1 0 0 0,0 1-1 0 0,1 0 1 0 0,-1 0 0 0 0,1-1 0 0 0,-1 1-1 0 0,1-1 1 0 0,-1 1 0 0 0,1 0-1 0 0,1 0 1 0 0,0 1 125 0 0,0 1-108 0 0,-1-1 1 0 0,0 0-1 0 0,0 0 0 0 0,1 1 0 0 0,-1-1 0 0 0,0 0 1 0 0,-1 1-1 0 0,1-1 0 0 0,0 1 0 0 0,-1-1 1 0 0,0 1-1 0 0,1 0 0 0 0,-1-1 0 0 0,0 1 0 0 0,0-1 1 0 0,0 1-1 0 0,-1 0 0 0 0,1-1 0 0 0,-1 1 0 0 0,-1 4 1 0 0,0 13-196 0 0,2-17 97 0 0,0 0 1 0 0,0 0-1 0 0,-1 0 0 0 0,1 0 1 0 0,-1 0-1 0 0,1 0 1 0 0,-1 0-1 0 0,0-1 1 0 0,0 1-1 0 0,-3 4 1 0 0,-5 11-101 0 0,8-16-67 0 0,0 1 0 0 0,0-1 1 0 0,0 0-1 0 0,-1 0 0 0 0,1 0 0 0 0,0 0 1 0 0,-1 0-1 0 0,1 0 0 0 0,-1-1 1 0 0,0 1-1 0 0,1 0 0 0 0,-3 1 0 0 0</inkml:trace>
  <inkml:trace contextRef="#ctx0" brushRef="#br0" timeOffset="8">1988 352 16903 0 0,'5'6'131'0'0,"7"3"1426"0"0,-10-9-1413 0 0,6 0-2 0 0,-6 0 506 0 0,1 1 214 0 0,6 1-347 0 0,-7-1-371 0 0,1 0 0 0 0,-1 0 0 0 0,1 0 0 0 0,0-1 0 0 0,0 1 0 0 0,-1-1 0 0 0,1 0 0 0 0,0 0 0 0 0,0 0 0 0 0,0 0 0 0 0,-1 0 0 0 0,1 0 0 0 0,0-1 0 0 0,3 0 0 0 0,-1 1 232 0 0,2 1-219 0 0,0 1 0 0 0,0-1-1 0 0,0-1 1 0 0,10 1 0 0 0,-14-1 28 0 0,-1 1-21 0 0,2-1-145 0 0,-1 1 0 0 0,1 0-1 0 0,0-1 1 0 0,0 0 0 0 0,-1 0 0 0 0,1 0-1 0 0,0 0 1 0 0,4-1 0 0 0,15-1-797 0 0,-21 2 628 0 0,-1 0 1 0 0,1 0-1 0 0,-1-1 1 0 0,0 1-1 0 0,1 0 0 0 0,-1-1 1 0 0,0 1-1 0 0,1-1 1 0 0,-1 1-1 0 0,0-1 1 0 0,0 0-1 0 0,0 1 0 0 0,2-2 1 0 0,0-1-912 0 0,8-2-6562 0 0</inkml:trace>
  <inkml:trace contextRef="#ctx0" brushRef="#br0" timeOffset="9">2355 102 5528 0 0,'0'0'14093'0'0,"3"-1"-13724"0"0,7-2-195 0 0,0 0 1 0 0,-1-1-1 0 0,10-6 0 0 0,15-5 2 0 0,-16 9 96 0 0,-4 2-1139 0 0,-4-1-6881 0 0,-20-6 4864 0 0,8 13 3192 0 0,-71 46 4628 0 0,71-47-3194 0 0,2 21-21 0 0,7 14-401 0 0,-7-34-1285 0 0,0 0-1 0 0,0 0 1 0 0,1 0-1 0 0,-1 0 0 0 0,1-1 1 0 0,-1 1-1 0 0,1 0 0 0 0,0 0 1 0 0,1 2-1 0 0,-1-2 4 0 0,0-1-1 0 0,0 1 1 0 0,-1 0 0 0 0,1 0-1 0 0,0 0 1 0 0,-1 1 0 0 0,1-1-1 0 0,-1 0 1 0 0,0 3-1 0 0,1-3-5 0 0,-1 0-1 0 0,0 0 1 0 0,1 0-1 0 0,0 0 1 0 0,-1 0-1 0 0,1 0 0 0 0,0-1 1 0 0,0 1-1 0 0,0 0 1 0 0,0-1-1 0 0,2 4 1 0 0,2 4 142 0 0,-4-7 236 0 0,10 8-76 0 0,10 4 16 0 0,-19-12-38 0 0,-1-2-294 0 0,-1 0 0 0 0,0 0 1 0 0,0 0-1 0 0,0 0 0 0 0,1 0 1 0 0,-1 0-1 0 0,0 0 1 0 0,0 0-1 0 0,1 0 0 0 0,-1 0 1 0 0,0 0-1 0 0,0 1 0 0 0,0-1 1 0 0,0 0-1 0 0,1 0 0 0 0,-1 0 1 0 0,0 0-1 0 0,0 0 1 0 0,0 1-1 0 0,0-1 0 0 0,1 0 1 0 0,-1 0-1 0 0,0 0 0 0 0,0 0 1 0 0,0 1-1 0 0,0-1 0 0 0,0 0 1 0 0,0 0-1 0 0,0 1 0 0 0,1-1 8 0 0,-1 1-1 0 0,0-1 0 0 0,0 1 0 0 0,0-1 0 0 0,1 1 0 0 0,-1-1 0 0 0,0 0 0 0 0,1 1 0 0 0,-1-1 0 0 0,0 0 0 0 0,1 1 0 0 0,-1-1 0 0 0,1 0 0 0 0,-1 1 0 0 0,0-1 0 0 0,1 0 0 0 0,-1 0 0 0 0,1 1 1 0 0,0-1-1 0 0,2 1 3 0 0,0 1 1 0 0,-1 0-1 0 0,1-1 1 0 0,-1 1-1 0 0,0 0 0 0 0,1 0 1 0 0,-1 1-1 0 0,0-1 1 0 0,0 0-1 0 0,0 1 1 0 0,0-1-1 0 0,-1 1 1 0 0,3 4-1 0 0,-4-7-35 0 0,0 1 0 0 0,0 0 0 0 0,0-1 0 0 0,0 1 0 0 0,0-1 0 0 0,0 1 0 0 0,0 0-1 0 0,0-1 1 0 0,-1 1 0 0 0,1-1 0 0 0,0 1 0 0 0,0-1 0 0 0,0 1 0 0 0,-1-1 0 0 0,1 1 0 0 0,0-1 0 0 0,-1 1-1 0 0,0 0 1 0 0,1 0-10 0 0,0-1 19 0 0,-1 1-1 0 0,1 0 1 0 0,0 0-1 0 0,0-1 0 0 0,0 1 1 0 0,0 0-1 0 0,0 0 1 0 0,0-1-1 0 0,0 1 1 0 0,0 0-1 0 0,1 0 0 0 0,-1-1 1 0 0,0 1-1 0 0,0 0 1 0 0,0 0-1 0 0,1-1 1 0 0,-1 1-1 0 0,1 0 0 0 0,-1 0 13 0 0,1-1 0 0 0,-1 1 0 0 0,0 0 0 0 0,1-1 0 0 0,-1 1 0 0 0,0 0 0 0 0,0-1 0 0 0,0 1-1 0 0,0 0 1 0 0,1-1 0 0 0,-1 1 0 0 0,0 0 0 0 0,0-1 0 0 0,0 1 0 0 0,0 0 0 0 0,0-1 0 0 0,-1 1-1 0 0,1 0 1 0 0,0-1 0 0 0,0 1 0 0 0,0 0 0 0 0,-1 1 0 0 0,-5 6 241 0 0,-1 1 1 0 0,0-1-1 0 0,-1 0 1 0 0,-10 9-1 0 0,13-14-304 0 0,1 0-1 0 0,0 0 1 0 0,-1 0 0 0 0,1-1-1 0 0,-1 1 1 0 0,0-1-1 0 0,0 0 1 0 0,-7 1-1 0 0,-4 3-1245 0 0,12-5 823 0 0,0 0-1 0 0,0 0 1 0 0,0 0 0 0 0,0 0-1 0 0,-5 0 1 0 0</inkml:trace>
  <inkml:trace contextRef="#ctx0" brushRef="#br0" timeOffset="10">2631 0 5064 0 0,'0'0'232'0'0,"2"0"-14"0"0,5 2 881 0 0,-1-1 0 0 0,1 2 0 0 0,-1-1 0 0 0,0 1 0 0 0,0 0 0 0 0,0 0 0 0 0,9 6 0 0 0,-14-8-901 0 0,0-1 1 0 0,0 1-1 0 0,0 0 0 0 0,0 0 0 0 0,0-1 0 0 0,0 1 0 0 0,0 0 1 0 0,0 0-1 0 0,0 0 0 0 0,-1 0 0 0 0,1 0 0 0 0,0 0 1 0 0,-1 0-1 0 0,1 0 0 0 0,-1 0 0 0 0,1 0 0 0 0,-1 1 0 0 0,0-1 1 0 0,1 0-1 0 0,-1 0 0 0 0,0 2 0 0 0,1-2-97 0 0,-1-1-1 0 0,1 0 1 0 0,0 0-1 0 0,-1 1 1 0 0,1-1-1 0 0,-1 0 1 0 0,1 0-1 0 0,-1 0 1 0 0,1 1-1 0 0,0-1 1 0 0,-1 0-1 0 0,1 0 1 0 0,-1 0 0 0 0,1 0-1 0 0,0 0 1 0 0,0 0 94 0 0,1 0-85 0 0,0 1 0 0 0,-1 0 1 0 0,1-1-1 0 0,0 1 0 0 0,-1 0 0 0 0,1 0 1 0 0,0 0-1 0 0,-1 0 0 0 0,1 0 0 0 0,-1 1 0 0 0,0-1 1 0 0,1 0-1 0 0,-1 1 0 0 0,0-1 0 0 0,0 1 0 0 0,0-1 1 0 0,0 1-1 0 0,0 0 0 0 0,0-1 0 0 0,0 1 0 0 0,0 2 1 0 0,12 18 885 0 0,-8-17-883 0 0,-1 1-1 0 0,0-1 0 0 0,0 1 0 0 0,-1 0 0 0 0,0 0 1 0 0,0 0-1 0 0,0 0 0 0 0,-1 1 0 0 0,0-1 1 0 0,3 11-1 0 0,6 22 246 0 0,-8-32-329 0 0,0 1 0 0 0,-1-1 0 0 0,0 1 0 0 0,0 0 0 0 0,-1-1 0 0 0,1 11 0 0 0,-5 82 35 0 0,4-93-69 0 0,-1-1-1 0 0,0 0 0 0 0,-1 0 0 0 0,1 0 1 0 0,-1 0-1 0 0,0 0 0 0 0,0 0 0 0 0,-1 0 1 0 0,0 0-1 0 0,0 0 0 0 0,0 0 1 0 0,-1-1-1 0 0,-3 6 0 0 0,-4 2 6 0 0,7-10 0 0 0,0 0 0 0 0,0 0 0 0 0,1 1 0 0 0,0-1 0 0 0,-1 1 0 0 0,1 0 0 0 0,0 0 0 0 0,1 0 0 0 0,-1 0 0 0 0,-1 4 0 0 0,1 10 0 0 0,2-13-1 0 0,0-1-1 0 0,-1 1 0 0 0,0-1 0 0 0,0 1 1 0 0,0-1-1 0 0,-2 6 0 0 0,-15 23-52 0 0,12-23 8 0 0,1 1 1 0 0,-1 0-1 0 0,2 0 0 0 0,-5 14 1 0 0,8-18-225 0 0,0-3 4 0 0,0-1 0 0 0,0 1 0 0 0,0-1-1 0 0,0 1 1 0 0,0-1 0 0 0,-1 0 0 0 0,0 1 0 0 0,-2 3-1 0 0,-12 17-1317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9:08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7 240 4144 0 0,'0'2'319'0'0,"-7"26"1708"0"0,7-25 127 0 0,0 11 8453 0 0,2-13-10452 0 0,1 0-143 0 0,0 0-1 0 0,0 0 1 0 0,0 0 0 0 0,0 0-1 0 0,0 1 1 0 0,3 2 0 0 0,1 6 200 0 0,-5-4-81 0 0,5-2 161 0 0,-7-4-277 0 0,0 0 1 0 0,0 0 0 0 0,1 0 0 0 0,-1 0 0 0 0,0 0 0 0 0,0 0 0 0 0,0 0 0 0 0,0 0 0 0 0,1 0 0 0 0,-1 0 0 0 0,0 0 0 0 0,0 0 0 0 0,0 0-1 0 0,0 1 1 0 0,0-1 0 0 0,0 0 0 0 0,1 0 0 0 0,-1 0 0 0 0,0 0 0 0 0,0 0 0 0 0,0 0 0 0 0,0 0 0 0 0,0 0 0 0 0,0 1 0 0 0,0-1-1 0 0,1 0 1 0 0,-1 0 0 0 0,0 0 0 0 0,0 0 0 0 0,0 0 0 0 0,0 1 0 0 0,0-1 0 0 0,0 0 0 0 0,0 0 0 0 0,0 0 0 0 0,0 0 0 0 0,0 0-1 0 0,0 1 1 0 0,-9 10 218 0 0,9-11-229 0 0,-1 0-1 0 0,1 1 1 0 0,0-1-1 0 0,-1 0 0 0 0,1 0 1 0 0,0 0-1 0 0,-1 0 1 0 0,1 1-1 0 0,0-1 0 0 0,-1 0 1 0 0,1 0-1 0 0,-1 0 1 0 0,1 0-1 0 0,0 0 0 0 0,-1 0 1 0 0,1 0-1 0 0,0 0 1 0 0,-1 0-1 0 0,1 0 0 0 0,-1 0 1 0 0,1 0-1 0 0,0 0 1 0 0,-1 0-1 0 0,1 0 0 0 0,0-1 1 0 0,-1 1-1 0 0,1 0 1 0 0,0 0-1 0 0,-1 0 0 0 0,1-1 1 0 0,0 1-1 0 0,-1 0 1 0 0,1 0-1 0 0,0-1 0 0 0,0 1 1 0 0,-1 0-1 0 0,1 0 1 0 0,0-1-1 0 0,0 1 0 0 0,-1 0 1 0 0,1-1-1 0 0,0 1 1 0 0,0 0-1 0 0,0-1 0 0 0,-2-1 8 0 0,-3-5-7 0 0,2-13-6 0 0,3 9-13 0 0,0 10 9 0 0,0 0 1 0 0,0 1 0 0 0,0-1-1 0 0,0 0 1 0 0,0 1-1 0 0,0-1 1 0 0,0 1 0 0 0,1-1-1 0 0,-1 0 1 0 0,0 1-1 0 0,0-1 1 0 0,0 1 0 0 0,1-1-1 0 0,-1 0 1 0 0,1 0 0 0 0,1-2 0 0 0,5-6 4 0 0,-5 6 1 0 0,10-2 5 0 0,-6 2 2 0 0,-4 2 129 0 0,0 2-107 0 0,1 0 0 0 0,-1 1 0 0 0,0-1 0 0 0,0 0 0 0 0,1 1 0 0 0,-1 0 0 0 0,0-1 0 0 0,-1 1 0 0 0,1 0 0 0 0,0 0 0 0 0,0 0 0 0 0,-1 0 0 0 0,1 0 0 0 0,-1 0 0 0 0,0 1 0 0 0,2 4 0 0 0,-2-6 52 0 0,-2 13 78 0 0,-3-1-77 0 0,-9 12 98 0 0,3-19-107 0 0,3-2 18 0 0,-1-1 124 0 0,6-2 537 0 0,0-3-853 0 0,-14-10-384 0 0,15-4-283 0 0,1 15 519 0 0,0-1 259 0 0,0 0-1 0 0,0 0 0 0 0,0 0 0 0 0,0 1 0 0 0,1-1 0 0 0,-1 0 0 0 0,0 0 1 0 0,1 1-1 0 0,-1-1 0 0 0,1 0 0 0 0,0 0 0 0 0,0 1 0 0 0,-1-1 1 0 0,1 1-1 0 0,0-1 0 0 0,0 1 0 0 0,1-1 0 0 0,-1 1 0 0 0,0 0 1 0 0,0-1-1 0 0,1 1 0 0 0,-1 0 0 0 0,2-1 0 0 0,30-30 850 0 0,-7 8-382 0 0,-20 19-609 0 0,-1-1-1 0 0,1 1 1 0 0,9-7-1 0 0,-9 8 88 0 0,4-2 580 0 0,-8 8-313 0 0,-4 7-263 0 0,1-6 47 0 0,-1 0 1 0 0,0-1-1 0 0,1 1 1 0 0,-1 0-1 0 0,0-1 0 0 0,0 0 1 0 0,-3 4-1 0 0,-11 12 41 0 0,11-10-111 0 0,-1-1 0 0 0,0 1 0 0 0,-1-1 0 0 0,0 0 0 0 0,-8 6 0 0 0,13-10-73 0 0,-1-1 0 0 0,1 1 0 0 0,-1 0-1 0 0,1 0 1 0 0,-2 4 0 0 0,-6 6-2132 0 0</inkml:trace>
  <inkml:trace contextRef="#ctx0" brushRef="#br0" timeOffset="0.99">593 209 10856 0 0,'0'0'4840'0'0,"-2"2"-3585"0"0,0 1-951 0 0,2-1-123 0 0,-1-1 0 0 0,0 1 1 0 0,0-1-1 0 0,-1 1 0 0 0,1-1 0 0 0,0 0 1 0 0,0 1-1 0 0,-3 1 0 0 0,3-2 715 0 0,0 3-628 0 0,1-1 0 0 0,-1 1 0 0 0,0 0 0 0 0,0 0 0 0 0,-1-1-1 0 0,1 1 1 0 0,-1 0 0 0 0,1-1 0 0 0,-4 5 0 0 0,3-4-265 0 0,-1 0 1 0 0,1 0-1 0 0,1 0 0 0 0,-1 0 1 0 0,1 1-1 0 0,-2 4 1 0 0,-7 49 146 0 0,6-34-151 0 0,0 0 0 0 0,0 35-1 0 0,3-44-49 0 0,2 0 0 0 0,0 0-1 0 0,1 0 1 0 0,0 0 0 0 0,1 0-1 0 0,1 0 1 0 0,0 0 0 0 0,1-1-1 0 0,1 0 1 0 0,0 0 0 0 0,12 19-1 0 0,-13-25-153 0 0,-2-2-206 0 0,1-1 0 0 0,0 1 1 0 0,0-1-1 0 0,0 0 1 0 0,1 0-1 0 0,-1-1 0 0 0,8 6 1 0 0</inkml:trace>
  <inkml:trace contextRef="#ctx0" brushRef="#br0" timeOffset="1.99">714 485 12496 0 0,'7'2'190'0'0,"9"2"753"0"0,-14-5-746 0 0,7-4 3232 0 0,-7 5-2314 0 0,7-1-862 0 0,0 0-1 0 0,0 0 1 0 0,0 0-1 0 0,0-1 1 0 0,-1-1 0 0 0,1 0-1 0 0,0 0 1 0 0,-1 0-1 0 0,0-1 1 0 0,15-10 0 0 0,-16 13-321 0 0,-1 0 74 0 0,0 0-1183 0 0,0 1-1 0 0,0-1 0 0 0,0-1 0 0 0,9-2 0 0 0,-14 4 770 0 0,-1-1-1 0 0,1 1 1 0 0,-1-1 0 0 0,1 1-1 0 0,-1-1 1 0 0,1 1-1 0 0,-1-1 1 0 0,1 1 0 0 0,-1-1-1 0 0,1 1 1 0 0,-1-1-1 0 0,0 0 1 0 0,1 1 0 0 0,-1-1-1 0 0,1-1 1 0 0</inkml:trace>
  <inkml:trace contextRef="#ctx0" brushRef="#br0" timeOffset="2.99">1111 306 13904 0 0,'8'-16'637'0'0,"-8"16"-600"0"0,0-1 0 0 0,0 1 0 0 0,0-1 0 0 0,0 1 0 0 0,0-1-1 0 0,0 1 1 0 0,-1-1 0 0 0,1 1 0 0 0,0-1 0 0 0,0 1 0 0 0,-1-1 0 0 0,1 1 0 0 0,0-1 0 0 0,-1 1 0 0 0,1 0 0 0 0,0-1 0 0 0,-1 1 0 0 0,1 0-1 0 0,-1-1 1 0 0,1 1 0 0 0,0 0 0 0 0,-2-1 0 0 0,0-8-1061 0 0,4-3 6719 0 0,-8 17-4478 0 0,4-3-325 0 0,2 0-723 0 0,0 0-155 0 0,1-1 0 0 0,-1 1 0 0 0,0-1-1 0 0,0 1 1 0 0,1-1 0 0 0,-1 1 0 0 0,1-1-1 0 0,0 1 1 0 0,-1-1 0 0 0,1 1 0 0 0,0-1-1 0 0,0 0 1 0 0,0 0 0 0 0,0 1 0 0 0,0-1-1 0 0,0 0 1 0 0,2 2 0 0 0,4 5 14 0 0,-6-8-26 0 0,-1 1-1 0 0,1-1 1 0 0,-1 1-1 0 0,1 0 1 0 0,-1-1-1 0 0,0 1 0 0 0,0 0 1 0 0,1 0-1 0 0,-1-1 1 0 0,0 1-1 0 0,0 0 1 0 0,0 0-1 0 0,0-1 0 0 0,0 1 1 0 0,0 0-1 0 0,0 0 1 0 0,0-1-1 0 0,0 1 1 0 0,0 0-1 0 0,0 0 1 0 0,0-1-1 0 0,-1 1 0 0 0,1 0 1 0 0,0-1-1 0 0,0 1 1 0 0,-1 0-1 0 0,1-1 1 0 0,-1 1-1 0 0,1 0 1 0 0,0-1-1 0 0,-1 1 0 0 0,1-1 1 0 0,-1 1-1 0 0,0-1 1 0 0,1 1-1 0 0,-2 0 1 0 0,-6 13 8 0 0,7-9-44 0 0,0-1 0 0 0,0 0 0 0 0,0 0 0 0 0,0 0-1 0 0,-5 8 1 0 0,2 2-345 0 0,4-13 333 0 0,0 1 0 0 0,0-1 0 0 0,0 1-1 0 0,1-1 1 0 0,-1 0 0 0 0,0 1 0 0 0,1-1 0 0 0,-1 1-1 0 0,1-1 1 0 0,-1 0 0 0 0,1 0 0 0 0,0 1-1 0 0,0-1 1 0 0,-1 0 0 0 0,1 0 0 0 0,0 0 0 0 0,0 0-1 0 0,0 0 1 0 0,0 0 0 0 0,0 0 0 0 0,1 0-1 0 0,-1 0 1 0 0,2 1 0 0 0,13 7 35 0 0,-11-8 11 0 0,1 0 0 0 0,18-2 0 0 0,-18 0-9 0 0,1-1-1 0 0,-1 0 0 0 0,0 0 0 0 0,0-1 1 0 0,0 1-1 0 0,0-1 0 0 0,8-6 0 0 0,-13 8 14 0 0,7-5-662 0 0,0 0 1 0 0,-1-1 0 0 0,0 0-1 0 0,7-8 1 0 0,-7 5-510 0 0</inkml:trace>
  <inkml:trace contextRef="#ctx0" brushRef="#br0" timeOffset="3.99">1317 189 11456 0 0,'0'0'1040'0'0,"0"-1"-436"0"0,-6 7-142 0 0,1 0 3581 0 0,6-4-3889 0 0,0-1 0 0 0,0 1-1 0 0,0-1 1 0 0,0 1 0 0 0,0 0 0 0 0,0 0 0 0 0,0 0 0 0 0,-1-1 0 0 0,1 1 0 0 0,-1 0 0 0 0,1 0-1 0 0,-1 0 1 0 0,0 0 0 0 0,0 0 0 0 0,0 2 0 0 0,0-2-87 0 0,0-1 1 0 0,0 1-1 0 0,0-1 0 0 0,0 1 0 0 0,1-1 1 0 0,-1 1-1 0 0,0-1 0 0 0,1 1 1 0 0,-1-1-1 0 0,1 0 0 0 0,-1 1 0 0 0,1-1 1 0 0,-1 0-1 0 0,1 1 0 0 0,0-1 0 0 0,0 0 1 0 0,1 2-1 0 0,0-2 340 0 0,-2 3-21 0 0,1 2-256 0 0,-1 1 0 0 0,1-1 0 0 0,3 9 0 0 0,-2-8-35 0 0,0 0 1 0 0,-1 1 0 0 0,1 11 0 0 0,4 32 57 0 0,-6-36-153 0 0,-5 30 0 0 0,4-39-12 0 0,1 1-1 0 0,0 0 1 0 0,1-1 0 0 0,1 13-1 0 0,1 14-129 0 0,-3-29 14 0 0,1-1 0 0 0,-1 0 0 0 0,1 0-1 0 0,-1 1 1 0 0,1-1 0 0 0,0 0 0 0 0,3 5 0 0 0,6 10-5577 0 0,0-8-1256 0 0</inkml:trace>
  <inkml:trace contextRef="#ctx0" brushRef="#br0" timeOffset="4.99">1656 501 1840 0 0,'-15'9'13405'0'0,"14"-7"-12699"0"0,2 7-163 0 0,6-1 520 0 0,-7-7-958 0 0,1-1-1 0 0,0 1 1 0 0,-1 0 0 0 0,1 0 0 0 0,0-1 0 0 0,-1 1 0 0 0,1 0 0 0 0,-1 0 0 0 0,1 0 0 0 0,-1 0-1 0 0,1 0 1 0 0,-1 0 0 0 0,0 0 0 0 0,1 0 0 0 0,-1 0 0 0 0,0 0 0 0 0,0 1 0 0 0,0 1 70 0 0,0 0 1 0 0,0 0-1 0 0,1 0 0 0 0,-1-1 1 0 0,1 1-1 0 0,-1 0 1 0 0,1 0-1 0 0,0 0 1 0 0,2 3-1 0 0,-1-1-75 0 0,-2-3-56 0 0,1 0-1 0 0,-1 0 1 0 0,0-1-1 0 0,0 1 1 0 0,0 0-1 0 0,0 0 1 0 0,0 0-1 0 0,0 0 1 0 0,-1 0-1 0 0,1 0 1 0 0,-1 2-1 0 0,-2 16 210 0 0,4-17-237 0 0,0 1-4 0 0,0 1-1 0 0,0 0 1 0 0,0-1-1 0 0,-1 1 0 0 0,0 0 1 0 0,0 0-1 0 0,0 0 1 0 0,-1-1-1 0 0,1 1 0 0 0,-1 0 1 0 0,-2 7-1 0 0,2-8-205 0 0,-1 0 0 0 0,2 0 0 0 0,-1 1 0 0 0,0-1 0 0 0,1 0 0 0 0,0 8-1 0 0,0-9-439 0 0,2-2-838 0 0,7 4-59 0 0</inkml:trace>
  <inkml:trace contextRef="#ctx0" brushRef="#br0" timeOffset="5.99">1875 440 11976 0 0,'-2'1'154'0'0,"0"0"1"0"0,-1 0 0 0 0,1 0 0 0 0,0 0 0 0 0,0 0 0 0 0,-1 0 0 0 0,1-1-1 0 0,0 1 1 0 0,-1-1 0 0 0,1 0 0 0 0,-1 0 0 0 0,1 0 0 0 0,-5 0 0 0 0,10-2 483 0 0,-1 0 0 0 0,1 0 0 0 0,0 0-1 0 0,-1 1 1 0 0,1 0 0 0 0,0-1 0 0 0,4 0 0 0 0,9-1-136 0 0,-11 2-339 0 0,-1 0 0 0 0,0 0 0 0 0,0 0 0 0 0,-1 0 0 0 0,6-2 0 0 0,-8 2-141 0 0,0 1 0 0 0,1-1 0 0 0,-1 1-1 0 0,1-1 1 0 0,-1 1 0 0 0,0 0-1 0 0,1-1 1 0 0,-1 1 0 0 0,1 0-1 0 0,-1 0 1 0 0,1 0 0 0 0,-1 0 0 0 0,3 1-1 0 0,0-1-27 0 0,-1 0-1 0 0,0 0 1 0 0,1 0-1 0 0,-1 0 1 0 0,1 0-1 0 0,-1-1 1 0 0,0 1-1 0 0,1-1 1 0 0,4-2-1 0 0,5 2-568 0 0,-8 0 403 0 0,7-4-304 0 0</inkml:trace>
  <inkml:trace contextRef="#ctx0" brushRef="#br0" timeOffset="6.99">2051 209 7368 0 0,'0'0'333'0'0,"2"0"0"0"0,-1 0-325 0 0,36-1 834 0 0,-13-7 4870 0 0,-20 9-3566 0 0,21 8-346 0 0,-3-1 840 0 0,-15-3-1740 0 0,-7-4-815 0 0,1 0 1 0 0,-1-1-1 0 0,1 1 1 0 0,-1 0-1 0 0,1 0 1 0 0,0-1-1 0 0,-1 1 1 0 0,1 0-1 0 0,0-1 1 0 0,0 1-1 0 0,-1 0 1 0 0,1-1-1 0 0,0 1 1 0 0,0-1-1 0 0,0 1 1 0 0,0-1-1 0 0,0 1-72 0 0,0 0 0 0 0,0-1 0 0 0,0 1 0 0 0,-1 0 0 0 0,1 0 1 0 0,0-1-1 0 0,-1 1 0 0 0,1 0 0 0 0,0 0 0 0 0,-1 0 0 0 0,1 0 0 0 0,-1 0 0 0 0,0 0 0 0 0,1 0 0 0 0,-1 0 0 0 0,1 1 0 0 0,5 15 95 0 0,2-4-94 0 0,-8-10-31 0 0,0 0-1 0 0,0 0 1 0 0,0 0-1 0 0,0 0 1 0 0,0-1 0 0 0,-1 1-1 0 0,0 4 1 0 0,0-3-61 0 0,0 1-21 0 0,-1-1 1 0 0,1 0-1 0 0,-1 0 0 0 0,0 0 1 0 0,0 0-1 0 0,0 0 0 0 0,-6 6 1 0 0,0 2-349 0 0,7-10 3 0 0,0-2-79 0 0,1 0 454 0 0,-1 0 0 0 0,0 0 0 0 0,0 1 1 0 0,0-1-1 0 0,0 0 0 0 0,0 1 0 0 0,0-1 1 0 0,1 1-1 0 0,-1-1 0 0 0,0 1 0 0 0,-1 0 1 0 0,0 1-108 0 0,-1-1-460 0 0,4 4-2954 0 0,0-4 3575 0 0,-1 0 0 0 0,1 0 0 0 0,-1 0 0 0 0,1 0 0 0 0,-1 0 0 0 0,1 0 0 0 0,1 2 0 0 0,-1-2 0 0 0,0 2-7 0 0,2 1-2 0 0,13 4-22 0 0,-11-5 82 0 0,0-2 0 0 0,-1 1 0 0 0,1-1 0 0 0,0 1 0 0 0,0-1 0 0 0,10 0 0 0 0,-12-1 146 0 0,-3 13 385 0 0,0-13-560 0 0,0 0 1 0 0,0 0-1 0 0,0 0 0 0 0,0 0 0 0 0,0 0 0 0 0,0 0 0 0 0,0 0 1 0 0,0 1-1 0 0,0-1 0 0 0,0 0 0 0 0,0 0 0 0 0,0 0 1 0 0,0 0-1 0 0,0 0 0 0 0,0 0 0 0 0,0 0 0 0 0,0 0 0 0 0,0 0 1 0 0,0 0-1 0 0,0 1 0 0 0,0-1 0 0 0,0 0 0 0 0,0 0 1 0 0,0 0-1 0 0,0 0 0 0 0,0 0 0 0 0,0 0 0 0 0,0 0 0 0 0,0 0 1 0 0,0 0-1 0 0,0 0 0 0 0,0 0 0 0 0,1 0 0 0 0,-1 0 1 0 0,0 0-1 0 0,0 0 0 0 0,0 0 0 0 0,0 1 0 0 0,0-1 0 0 0,0 0 1 0 0,0 0-1 0 0,0 0 0 0 0,0 0 0 0 0,0 0 0 0 0,1 0 0 0 0,-1 0 1 0 0,0 0-1 0 0,0 0 0 0 0,0 0 0 0 0,0 0 0 0 0,0 0 1 0 0,0 0-1 0 0,0-1 0 0 0,0 1 0 0 0,0 0 0 0 0,1 0 0 0 0,10 0 411 0 0,-8 0 436 0 0,1 1-422 0 0,0 0-290 0 0,0 0 0 0 0,0 0 0 0 0,0 0 0 0 0,0 0 0 0 0,4 3 0 0 0,-6-3 229 0 0,9 18 1366 0 0,-10-16-1683 0 0,0 1 0 0 0,1-1 0 0 0,-1 0 0 0 0,1 1 0 0 0,2 4 0 0 0,-3-7-48 0 0,-1-1 1 0 0,1 1-1 0 0,-1 0 0 0 0,0 0 0 0 0,1-1 0 0 0,-1 1 0 0 0,0 0 1 0 0,0 0-1 0 0,1 0 0 0 0,-1 0 0 0 0,0 0 0 0 0,0-1 0 0 0,0 1 1 0 0,0 0-1 0 0,0 0 0 0 0,0 0 0 0 0,0 0 0 0 0,-1 0 0 0 0,1 0 0 0 0,0-1 1 0 0,-1 2-1 0 0,-10 16 77 0 0,5-10-58 0 0,2-5 55 0 0,-80 16-248 0 0,80-18-121 0 0</inkml:trace>
  <inkml:trace contextRef="#ctx0" brushRef="#br0" timeOffset="7.99">2425 5 2304 0 0,'0'0'101'0'0,"2"-1"1"0"0,8-3 2890 0 0,-8 5-2474 0 0,-1-1 1 0 0,0 0 0 0 0,0 0 0 0 0,0 0 0 0 0,0 1 0 0 0,1-1 0 0 0,-1 0 0 0 0,0 1 0 0 0,0-1 0 0 0,0 1 0 0 0,0 0 0 0 0,0-1 0 0 0,0 1-1 0 0,0 0 1 0 0,0-1 0 0 0,0 1 0 0 0,1 2 0 0 0,13 19 3516 0 0,-13-19-3718 0 0,0 1 0 0 0,0-1 1 0 0,0 1-1 0 0,6 5 1 0 0,-4-5-52 0 0,0 0 1 0 0,-1 1-1 0 0,1-1 1 0 0,4 9-1 0 0,-6-9-98 0 0,1 1-1 0 0,0-1 1 0 0,1 1 0 0 0,-1-1 0 0 0,6 5-1 0 0,-7-8-107 0 0,0 1-1 0 0,0 0 0 0 0,1 0 0 0 0,-2 0 1 0 0,1 1-1 0 0,0-1 0 0 0,0 0 1 0 0,-1 1-1 0 0,1-1 0 0 0,-1 1 1 0 0,0 0-1 0 0,1-1 0 0 0,0 6 0 0 0,2 3 142 0 0,-3-8-154 0 0,1 0 1 0 0,-1-1-1 0 0,1 1 1 0 0,0 0-1 0 0,0 0 1 0 0,2 1-1 0 0,-2-1-17 0 0,0-1 1 0 0,0 0-1 0 0,0 1 0 0 0,0-1 0 0 0,-1 1 1 0 0,1-1-1 0 0,-1 1 0 0 0,0 0 1 0 0,0 0-1 0 0,2 5 0 0 0,-3-3 22 0 0,0 0 0 0 0,0 0-1 0 0,0 0 1 0 0,0 0 0 0 0,-2 8-1 0 0,1-8-14 0 0,0 0-1 0 0,0 0 0 0 0,1 0 1 0 0,0 1-1 0 0,0 6 0 0 0,1-10-24 0 0,-1 1-1 0 0,0-1 1 0 0,1 0 0 0 0,-1 0-1 0 0,-1 1 1 0 0,1-1-1 0 0,0 0 1 0 0,0 1 0 0 0,-1-1-1 0 0,1 0 1 0 0,-1 0 0 0 0,-1 4-1 0 0,-1-1 23 0 0,0 0 0 0 0,-1 0 0 0 0,-7 8 0 0 0,4-3 38 0 0,0 1 0 0 0,-9 19 0 0 0,-5 6-23 0 0,17-29-49 0 0,1 0 0 0 0,-1 1 0 0 0,1-1 0 0 0,1 1 1 0 0,-3 13-1 0 0,2-10-119 0 0,0 0 1 0 0,-6 11 0 0 0,-15 22-444 0 0,16-30-660 0 0,-12 26 0 0 0,17-33 483 0 0,0 0 0 0 0,-1 0 0 0 0,-7 9 0 0 0,-2 6-611 0 0,12-20 1103 0 0,0 1 0 0 0,0-1 0 0 0,0 1 1 0 0,1-1-1 0 0,-1 1 0 0 0,1 0 0 0 0,0-1 0 0 0,0 6 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8:49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7779 1 7544 0 0,'0'0'5806'0'0,"5"10"-3858"0"0,-1-6-1637 0 0,0 1 0 0 0,0-1 0 0 0,1 0 0 0 0,-1-1 0 0 0,1 1 0 0 0,0-1-1 0 0,0 0 1 0 0,8 4 0 0 0,5 4 46 0 0,-9-9 64 0 0,-5-1-328 0 0,35 18 739 0 0,-36-18-719 0 0,0 1 1 0 0,0 0-1 0 0,0-1 0 0 0,0 1 0 0 0,4 4 0 0 0,11 5 184 0 0,-17-11-276 0 0,-1 1 0 0 0,1-1-1 0 0,0 1 1 0 0,0-1 0 0 0,-1 1-1 0 0,1-1 1 0 0,-1 1-1 0 0,1-1 1 0 0,0 1 0 0 0,-1 0-1 0 0,1-1 1 0 0,-1 1 0 0 0,1 0-1 0 0,-1-1 1 0 0,0 1-1 0 0,1 0 1 0 0,-1 1 0 0 0,1-1 3 0 0,-1-1 0 0 0,0 1 0 0 0,1 0 1 0 0,-1-1-1 0 0,0 1 0 0 0,1-1 0 0 0,-1 1 1 0 0,1 0-1 0 0,-1-1 0 0 0,1 1 0 0 0,-1-1 1 0 0,1 1-1 0 0,-1-1 0 0 0,1 1 0 0 0,0-1 1 0 0,-1 1-1 0 0,1-1 0 0 0,1 1 0 0 0,-1-1 38 0 0,0 1 0 0 0,0 0-1 0 0,0 0 1 0 0,0-1 0 0 0,0 1 0 0 0,0 0-1 0 0,0 0 1 0 0,-1 0 0 0 0,1 0-1 0 0,0 0 1 0 0,0 0 0 0 0,-1 1 0 0 0,1-1-1 0 0,-1 0 1 0 0,1 0 0 0 0,-1 0-1 0 0,1 1 1 0 0,-1-1 0 0 0,0 0 0 0 0,0 0-1 0 0,1 1 1 0 0,-1-1 0 0 0,0 0-1 0 0,0 0 1 0 0,-1 3 0 0 0,1-1 13 0 0,0 0 0 0 0,0 1 0 0 0,-1-1 0 0 0,1 0 0 0 0,-1 0 0 0 0,0 1 0 0 0,0-1 0 0 0,0 0 0 0 0,0 0 0 0 0,-3 4 0 0 0,-3 6 10 0 0,5-10-82 0 0,0 0 0 0 0,1 0 0 0 0,-1 0 0 0 0,0 0 0 0 0,0-1 0 0 0,-4 5 0 0 0,-10 8-3 0 0,11-9 0 0 0,-2 0 0 0 0,1 0 0 0 0,-10 7 0 0 0,-54 39-336 0 0,35-24 78 0 0,2-6-84 0 0</inkml:trace>
  <inkml:trace contextRef="#ctx0" brushRef="#br0" timeOffset="1">1 8329 6448 0 0,'0'0'4305'0'0,"12"0"-82"0"0,-5 4-3976 0 0,0 0 0 0 0,0 0 0 0 0,-1 1 0 0 0,1 0 0 0 0,-1 0 0 0 0,-1 1-1 0 0,1-1 1 0 0,-1 1 0 0 0,0 0 0 0 0,0 1 0 0 0,0-1 0 0 0,-1 1 0 0 0,0 0 0 0 0,-1 0 0 0 0,4 9 0 0 0,5-1 1163 0 0,-10-13-1009 0 0,1 1-99 0 0,15 4 931 0 0,-17-7-1192 0 0,1 1-1 0 0,0-1 1 0 0,0 0 0 0 0,-1 1 0 0 0,1-1 0 0 0,0 0 0 0 0,-1 0 0 0 0,1-1 0 0 0,0 1 0 0 0,0 0 0 0 0,-1 0 0 0 0,1-1-1 0 0,0 1 1 0 0,-1-1 0 0 0,1 1 0 0 0,-1-1 0 0 0,3-1 0 0 0,22-14 477 0 0,-24 14-499 0 0,0 0 0 0 0,0 0-1 0 0,0 0 1 0 0,0 0 0 0 0,-1 0-1 0 0,1 0 1 0 0,0-1 0 0 0,-1 1-1 0 0,0 0 1 0 0,1-1 0 0 0,-1 1 0 0 0,0-1-1 0 0,1-3 1 0 0,4-11 177 0 0,6-6-323 0 0,16-42 0 0 0,-17 37-1803 0 0,1 1-5951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9:21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1454 10136 0 0,'3'0'119'0'0,"15"-1"564"0"0,-17 0-674 0 0,-1 1 0 0 0,1 0 0 0 0,-1 0 0 0 0,1 0 0 0 0,-1-1 0 0 0,1 1 0 0 0,-1 0 0 0 0,0 0 0 0 0,1-1 0 0 0,-1 1 0 0 0,1 0 0 0 0,-1-1-1 0 0,0 1 1 0 0,1-1 0 0 0,-1 1 0 0 0,0 0 0 0 0,0-1 0 0 0,1 1 0 0 0,-1-1 0 0 0,0 1 0 0 0,0-1 0 0 0,0 1 0 0 0,1-1 0 0 0,-1 1 0 0 0,0-1 0 0 0,0 1 0 0 0,0-1 0 0 0,0 1 0 0 0,0-1 0 0 0,0 0 0 0 0,0 1 16 0 0,0-1 0 0 0,0 1 0 0 0,0 0 0 0 0,1-1 0 0 0,-1 1 0 0 0,0-1 0 0 0,0 1 0 0 0,0-1 0 0 0,1 1 0 0 0,-1 0 0 0 0,0-1 0 0 0,0 1 0 0 0,1-1 0 0 0,-1 1 0 0 0,0 0 0 0 0,1-1 0 0 0,-1 1 0 0 0,1 0 0 0 0,-1 0 0 0 0,0-1 0 0 0,1 1 0 0 0,-1 0 0 0 0,1 0 0 0 0,-1 0 0 0 0,0-1 0 0 0,2 1 0 0 0,12-2 3161 0 0,-3-3-1465 0 0,6-5 175 0 0,-11 9-1670 0 0,-1 0-194 0 0,14 7 78 0 0,-12-3-240 0 0,0-1-1 0 0,0 0 1 0 0,12 1 0 0 0,4-2-204 0 0</inkml:trace>
  <inkml:trace contextRef="#ctx0" brushRef="#br0" timeOffset="1">450 1272 2304 0 0,'-2'0'167'0'0,"-25"8"17572"0"0,21 13-17163 0 0,2-7-427 0 0,2 1-65 0 0,-1-2-64 0 0,1 0 1 0 0,1 0 0 0 0,0 0 0 0 0,1 0 0 0 0,3 22-1 0 0,-1-21-22 0 0,-2-11-2 0 0,0 0 1 0 0,0 1-1 0 0,1-1 1 0 0,-1 0-1 0 0,1 1 0 0 0,0-1 1 0 0,0 0-1 0 0,0 0 1 0 0,1 0-1 0 0,-1 0 0 0 0,1 0 1 0 0,-1 0-1 0 0,1 0 1 0 0,0 0-1 0 0,3 2 0 0 0,2 1-72 0 0,0 1 0 0 0,12 13 0 0 0,-18-19 69 0 0,0 0-1 0 0,-1 0 0 0 0,1 0 1 0 0,0 0-1 0 0,0 0 0 0 0,0-1 0 0 0,0 1 1 0 0,0 0-1 0 0,0-1 0 0 0,0 1 1 0 0,0-1-1 0 0,0 1 0 0 0,0-1 1 0 0,0 1-1 0 0,0-1 0 0 0,0 1 0 0 0,0-1 1 0 0,1 0-1 0 0,-1 0 0 0 0,0 0 1 0 0,2 0-1 0 0,25 6-111 0 0,-25-6 115 0 0,-1 0 0 0 0,0 0 0 0 0,1 0 0 0 0,-1-1 0 0 0,1 1 0 0 0,-1 0 0 0 0,0-1 0 0 0,1 1 0 0 0,-1-1 0 0 0,0 0 0 0 0,0 0 0 0 0,0 0 0 0 0,1 0 0 0 0,-1 0 0 0 0,0-1 0 0 0,0 1 0 0 0,0-1 0 0 0,-1 1 0 0 0,1-1 0 0 0,0 1 0 0 0,-1-1 0 0 0,1 0 0 0 0,2-3 0 0 0,-2 0 4 0 0,0 0 0 0 0,1 0 0 0 0,-1 0 0 0 0,6-6 0 0 0,-8 10 0 0 0,1 0 0 0 0,0 0 0 0 0,0 0 0 0 0,-1 0 0 0 0,1 0 0 0 0,-1-1 0 0 0,1 1 0 0 0,-1 0 0 0 0,1 0 0 0 0,-1-1 0 0 0,0 1 0 0 0,0 0 0 0 0,0 0-1 0 0,0-1 1 0 0,0 1 0 0 0,0 0 0 0 0,0-1 0 0 0,0 1 0 0 0,-1-3 0 0 0,1-15 17 0 0,12-40 178 0 0,-11 54-168 0 0,0 0-1 0 0,-1 0 1 0 0,1 0-1 0 0,-1 0 1 0 0,0 0-1 0 0,-2-10 1 0 0,1-8 104 0 0,1 20-118 0 0,-1 1-1 0 0,1 0 1 0 0,-1 0-1 0 0,0 1 1 0 0,1-1-1 0 0,-1 0 1 0 0,0 0-1 0 0,0 0 1 0 0,0 0-1 0 0,-3-2 1 0 0,-2-7 31 0 0,4 8-38 0 0,0 0 0 0 0,1 1 0 0 0,-1-1 0 0 0,0 1-1 0 0,0 0 1 0 0,0-1 0 0 0,-1 1 0 0 0,1 0 0 0 0,-1 0 0 0 0,1 1 0 0 0,-1-1 0 0 0,1 0 0 0 0,-1 1 0 0 0,0 0 0 0 0,0-1 0 0 0,-5 0 0 0 0,6 1-61 0 0,-1 0-1 0 0,0 1 1 0 0,0 0-1 0 0,0-1 1 0 0,0 1-1 0 0,0 0 1 0 0,0 0-1 0 0,0 1 1 0 0,0-1 0 0 0,1 0-1 0 0,-1 1 1 0 0,-4 1-1 0 0,1 0-202 0 0,-1 1-1 0 0,2 0 1 0 0,-11 6-1 0 0,1 0-810 0 0,12-7-46 0 0</inkml:trace>
  <inkml:trace contextRef="#ctx0" brushRef="#br0" timeOffset="2">805 1469 11056 0 0,'6'-8'984'0'0,"-6"1"-792"0"0,0-3-192 0 0,7 1 0 0 0,-7-2 1312 0 0,0 5 224 0 0,0 2 1639 0 0,-7 0-1431 0 0,7-13-1968 0 0,7 12-128 0 0</inkml:trace>
  <inkml:trace contextRef="#ctx0" brushRef="#br0" timeOffset="3">1000 1221 12440 0 0,'0'0'1568'0'0,"8"9"5825"0"0,-5-7-7123 0 0,-2-1-117 0 0,1 0-1 0 0,-1 0 0 0 0,1-1 0 0 0,-1 1 0 0 0,1 0 1 0 0,-1 0-1 0 0,1-1 0 0 0,0 1 0 0 0,0-1 1 0 0,-1 0-1 0 0,4 1 0 0 0,8-1-131 0 0,26-1-21 0 0,-29-4 0 0 0,17-9 0 0 0,-6-5-258 0 0,-19 17-1092 0 0,-3 2 1265 0 0,1 0 0 0 0,0 0 1 0 0,0 0-1 0 0,0 0 0 0 0,0-1 0 0 0,0 1 0 0 0,0 0 0 0 0,0 0 0 0 0,0 0 0 0 0,0 0 0 0 0,0 0 0 0 0,0-1 0 0 0,-1 1 0 0 0,1 0 0 0 0,0 0 0 0 0,0 0 1 0 0,0 0-1 0 0,0 0 0 0 0,0 0 0 0 0,-1 0 0 0 0,1-1 0 0 0,0 1 0 0 0,0 0 0 0 0,0 0 0 0 0,0 0 0 0 0,-1 0 0 0 0,1 0 0 0 0,0 0 0 0 0,0 0 0 0 0,0 0 0 0 0,0 0 1 0 0,-1 0-1 0 0,1 0 0 0 0,0 0 0 0 0,0 0 0 0 0,0 0 0 0 0,0 0 0 0 0,-1 0 0 0 0,1 0 0 0 0,0 0 0 0 0,-9 3-7219 0 0,-8-1 381 0 0,-3 1 8839 0 0,19-2-1553 0 0,0-1-1 0 0,0 1 0 0 0,1-1 0 0 0,-1 1 0 0 0,0 0 1 0 0,0-1-1 0 0,0 1 0 0 0,1 0 0 0 0,-1 0 0 0 0,0-1 1 0 0,1 1-1 0 0,-1 0 0 0 0,0 0 0 0 0,1 0 1 0 0,-1 0-1 0 0,1 0 0 0 0,0 0 0 0 0,-1 0 0 0 0,1 0 1 0 0,-1 2-1 0 0,-3 10 806 0 0,-12 29 3246 0 0,14-40-3546 0 0,2 0-498 0 0,-1 11-158 0 0,-1 9-98 0 0,6-7-60 0 0,0-5-51 0 0,0 1 1 0 0,2 15 0 0 0,-2-13 6 0 0,-3-10 7 0 0,0 0 0 0 0,1 0 0 0 0,0 0 0 0 0,0 0 0 0 0,0-1 0 0 0,0 1 0 0 0,0 0 0 0 0,1-1 0 0 0,3 3 0 0 0,6 8 146 0 0,-7-9-74 0 0,-1 0-1 0 0,1 0 1 0 0,0 0-1 0 0,8 4 1 0 0,-11-6 142 0 0,0-2 7 0 0,19 8 2330 0 0,-21-7-2516 0 0,-1 0 1 0 0,1 0-1 0 0,0 1 0 0 0,0-1 0 0 0,0 0 1 0 0,0 0-1 0 0,0 0 0 0 0,0 0 0 0 0,0 1 1 0 0,1 0-1 0 0,-1-1-46 0 0,-1-1 1 0 0,1 1 0 0 0,0-1-1 0 0,-1 1 1 0 0,1-1-1 0 0,-1 1 1 0 0,1-1 0 0 0,0 0-1 0 0,-1 1 1 0 0,1-1-1 0 0,-1 0 1 0 0,1 1 0 0 0,-1-1-1 0 0,0 0 1 0 0,1 0-1 0 0,-1 1 1 0 0,1-1 0 0 0,-1 0-1 0 0,1 0 1 0 0,-1 0-1 0 0,0 0 1 0 0,0 0 0 0 0,0 1 10 0 0,-49 30 407 0 0,40-24-340 0 0,-9 3-523 0 0,15-8 180 0 0,2-2-296 0 0</inkml:trace>
  <inkml:trace contextRef="#ctx0" brushRef="#br0" timeOffset="4">1370 1225 15752 0 0,'0'0'1423'0'0,"1"2"-1171"0"0,3 6 332 0 0,0-1 0 0 0,0 1 0 0 0,-1-1 0 0 0,-1 1 0 0 0,1 0 0 0 0,-1 0 0 0 0,0 0 0 0 0,0 11 0 0 0,2 2 273 0 0,-1-7-659 0 0,19 159 1417 0 0,-21-166-1732 0 0,1 0-1 0 0,0-1 1 0 0,0 1 0 0 0,4 7 0 0 0,-2-7-41 0 0,-3-4-98 0 0,5 7-242 0 0,-6-8 311 0 0,1-1-1 0 0,1 0 1 0 0,-1 0-1 0 0,0 0 0 0 0,0 1 1 0 0,0-1-1 0 0,1 0 1 0 0,-1-1-1 0 0,0 1 0 0 0,1 0 1 0 0,-1 0-1 0 0,3 0 1 0 0,6 0-2255 0 0</inkml:trace>
  <inkml:trace contextRef="#ctx0" brushRef="#br0" timeOffset="5">1737 1225 10136 0 0,'0'0'6650'0'0,"-8"0"-2338"0"0,4 0-4199 0 0,0 0 0 0 0,1 0 1 0 0,-1 1-1 0 0,0-1 0 0 0,1 1 0 0 0,-1 0 0 0 0,0 0 1 0 0,1 0-1 0 0,-1 1 0 0 0,1-1 0 0 0,0 1 0 0 0,-1 0 1 0 0,1-1-1 0 0,0 2 0 0 0,0-1 0 0 0,0 0 0 0 0,1 1 0 0 0,-1-1 1 0 0,0 1-1 0 0,1 0 0 0 0,0 0 0 0 0,0 0 0 0 0,-1 0 1 0 0,2 0-1 0 0,-1 0 0 0 0,0 1 0 0 0,1-1 0 0 0,-2 5 1 0 0,-1 7-104 0 0,3-3-10 0 0,2 6 3 0 0,1-14-5 0 0,0-2-11 0 0,5 8-35 0 0,-3-8 39 0 0,13 11-47 0 0,-14-11 39 0 0,19 15-154 0 0,-17-14 4 0 0,-2-1 181 0 0,0 0 0 0 0,-1 0 0 0 0,1 1 0 0 0,0-1 0 0 0,-1 1 0 0 0,0 0 0 0 0,0 0 0 0 0,0-1 0 0 0,0 1 0 0 0,0 1-1 0 0,-1-1 1 0 0,1 0 0 0 0,-1 0 0 0 0,0 1 0 0 0,0-1 0 0 0,0 0 0 0 0,1 7 0 0 0,-2-9-6 0 0,-1 7 36 0 0,-11 16 35 0 0,3 0-565 0 0,7-22 1128 0 0,0-4-334 0 0,1 1-274 0 0,0 0 1 0 0,0 0-1 0 0,-1 0 1 0 0,1 0-1 0 0,0-1 1 0 0,0 1-1 0 0,0 0 1 0 0,1 0 0 0 0,-1-1-1 0 0,0 1 1 0 0,0-1-1 0 0,1 1 1 0 0,-1-1-1 0 0,1 1 1 0 0,-1-1-1 0 0,1 1 1 0 0,0-1-1 0 0,-1 0 1 0 0,1 1 0 0 0,0-1-1 0 0,0 1 1 0 0,0-4-1 0 0,0-3-35 0 0,1 1-1 0 0,-1-1 1 0 0,1 0-1 0 0,0 1 1 0 0,1-1 0 0 0,0 1-1 0 0,0-1 1 0 0,0 1-1 0 0,1 0 1 0 0,0 0-1 0 0,7-12 1 0 0,-10 19 1 0 0,7-13-188 0 0,0 0 0 0 0,1 1 0 0 0,1 0 1 0 0,0 1-1 0 0,15-16 0 0 0,-15 18-334 0 0,-8 7 283 0 0,0 1-1 0 0,0 0 1 0 0,1-1 0 0 0,-1 1-1 0 0,0 0 1 0 0,1 0 0 0 0,-1 0-1 0 0,1 0 1 0 0,-1 0-1 0 0,1 0 1 0 0,0 0 0 0 0,-1 1-1 0 0,3-2 1 0 0,12-2-1736 0 0</inkml:trace>
  <inkml:trace contextRef="#ctx0" brushRef="#br0" timeOffset="6">2017 1505 17503 0 0,'0'3'399'0'0,"-1"10"-88"0"0,-1 0-1 0 0,0-1 1 0 0,-1 1 0 0 0,0-1-1 0 0,-10 23 1 0 0,9-23 204 0 0,2-8-216 0 0,0 0 0 0 0,0 0-1 0 0,-1 0 1 0 0,1 0 0 0 0,-5 5 0 0 0,4-6-74 0 0,0 1 0 0 0,1 0 0 0 0,-1 0 0 0 0,-2 5 0 0 0,5-7-208 0 0,-1-1 0 0 0,1 1 0 0 0,-1 0 0 0 0,1-1 0 0 0,0 1 0 0 0,0 0 0 0 0,-1-1 0 0 0,1 1 0 0 0,0 0 0 0 0,1 0 0 0 0,-1-1 0 0 0,0 1 0 0 0,0 0 0 0 0,1-1 0 0 0,0 3 0 0 0,2 5-16 0 0,-1-7 17 0 0,-1 1 0 0 0,0 0 0 0 0,0-1 1 0 0,-1 1-1 0 0,1 0 0 0 0,0 0 0 0 0,-1 0 0 0 0,0 0 0 0 0,0 0 1 0 0,0 0-1 0 0,0 3 0 0 0,-1-3 20 0 0,1 0 0 0 0,-1 1 0 0 0,1-1 0 0 0,0 0 0 0 0,0 1-1 0 0,0-1 1 0 0,1 0 0 0 0,0 5 0 0 0,-1-7-64 0 0,0 0 0 0 0,1 1 0 0 0,-1-1 0 0 0,0 0-1 0 0,0 0 1 0 0,0 0 0 0 0,-1 0 0 0 0,1 0 0 0 0,0 0 0 0 0,0 0 0 0 0,0 0-1 0 0,-1 0 1 0 0,1 0 0 0 0,-1 0 0 0 0,1 0 0 0 0,-1 0 0 0 0,0 1-1 0 0,1-1 8 0 0,-1 0-1344 0 0</inkml:trace>
  <inkml:trace contextRef="#ctx0" brushRef="#br0" timeOffset="7">2357 1378 9672 0 0,'-3'25'11144'0'0,"3"-25"-11090"0"0,-1 0-1 0 0,1 0 0 0 0,0 0 0 0 0,-1 0 1 0 0,1 0-1 0 0,-1 0 0 0 0,1 0 0 0 0,0 0 0 0 0,-1 0 1 0 0,1 0-1 0 0,0 0 0 0 0,-1 0 0 0 0,1 0 1 0 0,-1 0-1 0 0,1 0 0 0 0,0 0 0 0 0,-1 0 1 0 0,1 1-1 0 0,0-1 0 0 0,-1 0 0 0 0,1 0 1 0 0,0 0-1 0 0,-1 1 0 0 0,-5 8 717 0 0,4-7-684 0 0,0 0 0 0 0,0 1 0 0 0,1-1 0 0 0,-1 1 0 0 0,1-1 0 0 0,0 1-1 0 0,0-1 1 0 0,0 1 0 0 0,-2 5 0 0 0,1 10 40 0 0,0-10-114 0 0,1 1 0 0 0,0-1 1 0 0,0 0-1 0 0,1 1 1 0 0,0-1-1 0 0,1 9 0 0 0,4-4-22 0 0,3 5-44 0 0,-4-15 56 0 0,3 2-110 0 0,-5-3 88 0 0,0-1 1 0 0,-1 0-1 0 0,1 1 0 0 0,-1-1 1 0 0,1 0-1 0 0,0 0 1 0 0,0 0-1 0 0,0-1 1 0 0,0 1-1 0 0,0 0 1 0 0,0-1-1 0 0,0 1 0 0 0,0-1 1 0 0,3 1-1 0 0,-5-2 18 0 0,0 1 0 0 0,0 0 0 0 0,0 0 0 0 0,1 0 1 0 0,-1 0-1 0 0,0 0 0 0 0,0 0 0 0 0,0 0 0 0 0,0 0 0 0 0,1 0 0 0 0,-1 0 0 0 0,0 0 0 0 0,0 0 0 0 0,0 0 0 0 0,0 0 0 0 0,1 0 0 0 0,-1 0 0 0 0,0 0 0 0 0,0 0 0 0 0,0 0 0 0 0,0 0 0 0 0,1 0 0 0 0,-1 0 0 0 0,0 0 0 0 0,0 0 0 0 0,0 0 0 0 0,0 0 0 0 0,0 0 1 0 0,1 1-1 0 0,-1-1 0 0 0,0 0 0 0 0,0 0 0 0 0,0 0 0 0 0,0 0 0 0 0,0 0 0 0 0,0 0 0 0 0,0 1 0 0 0,1-1 0 0 0,-1 0 0 0 0,0 0 0 0 0,0 0 0 0 0,0 0 0 0 0,0 0 0 0 0,0 1 0 0 0,2 2-69 0 0,15-2 38 0 0,-14-2 30 0 0,-1 1-1 0 0,1-1 0 0 0,0 0 1 0 0,0 0-1 0 0,0 0 1 0 0,-1 0-1 0 0,1-1 0 0 0,-1 1 1 0 0,1-1-1 0 0,-1 1 1 0 0,1-1-1 0 0,-1 0 0 0 0,0 0 1 0 0,0 0-1 0 0,2-3 0 0 0,4-2-2 0 0,-4 3 11 0 0,-1 0-1 0 0,0-1 1 0 0,-1 1-1 0 0,1-1 0 0 0,-1 1 1 0 0,0-1-1 0 0,0 0 1 0 0,2-5-1 0 0,1-5 52 0 0,-2 8 42 0 0,-1-1 0 0 0,0 0 0 0 0,0 0 0 0 0,-1 0 0 0 0,0 0 0 0 0,-1 0 0 0 0,1 0 1 0 0,-1-1-1 0 0,-1 1 0 0 0,0 0 0 0 0,0 0 0 0 0,-1 0 0 0 0,0 0 0 0 0,0 1 0 0 0,0-1 0 0 0,-1 0 0 0 0,-1 1 0 0 0,1 0 0 0 0,-1 0 0 0 0,-6-9 0 0 0,-13-6-108 0 0,22 21-22 0 0,0 0 0 0 0,0 0 0 0 0,-1 0 0 0 0,1 1-1 0 0,-1-1 1 0 0,1 0 0 0 0,0 0 0 0 0,-1 1 0 0 0,1-1-1 0 0,-1 1 1 0 0,1-1 0 0 0,-1 1 0 0 0,0 0-1 0 0,1 0 1 0 0,-1 0 0 0 0,1 0 0 0 0,-3 0 0 0 0,-14 6-564 0 0,12-4-763 0 0,1 0 0 0 0,-1 0 0 0 0,-1-1 0 0 0,-6 2 0 0 0</inkml:trace>
  <inkml:trace contextRef="#ctx0" brushRef="#br0" timeOffset="8">2616 1112 6448 0 0,'0'0'498'0'0,"3"0"-327"0"0,8 0 145 0 0,-7 2 3295 0 0,9 9-528 0 0,-8-8-2123 0 0,0 1 0 0 0,-1-1 0 0 0,0 1 0 0 0,5 5 0 0 0,0 2-62 0 0,-5-7-693 0 0,-1 1 0 0 0,1-1 0 0 0,-1 1 0 0 0,0-1 0 0 0,0 1 0 0 0,-1 0 0 0 0,1 0 0 0 0,2 9 0 0 0,2 12 392 0 0,-3-16-360 0 0,-1 1-1 0 0,0 0 1 0 0,-1-1-1 0 0,0 1 1 0 0,-1 0-1 0 0,0 0 1 0 0,-1 19-1 0 0,-4 0-12 0 0,3-15-153 0 0,-1-1-1 0 0,-1 0 1 0 0,-4 16 0 0 0,-4 7-17 0 0,6-18-211 0 0,-15 34 0 0 0,15-44 16 0 0,-16 32-1789 0 0,14-26 58 0 0</inkml:trace>
  <inkml:trace contextRef="#ctx0" brushRef="#br0" timeOffset="9">363 219 5528 0 0,'-14'39'422'0'0,"11"-32"4349"0"0,9-17-2023 0 0,-2 1-1740 0 0,-3 7-31 0 0,1 0-67 0 0,9-6 1771 0 0,-12 9-2487 0 0,-3 5-125 0 0,1 0-1 0 0,0 0 0 0 0,-3 9 0 0 0,6-13-70 0 0,-1 0 1 0 0,0 0-1 0 0,0 0 1 0 0,0 0-1 0 0,0 0 1 0 0,0-1-1 0 0,0 1 1 0 0,0 0-1 0 0,-1 0 1 0 0,-2 2-1 0 0,-3 3-1 0 0,4-5 10 0 0,0 1 1 0 0,0 0-1 0 0,1 0 1 0 0,-1 0-1 0 0,1 0 1 0 0,-1 0-1 0 0,1 1 1 0 0,-2 3-1 0 0,2 0-7 0 0,-5-2 0 0 0,-6-1 11 0 0,13-4-8 0 0,-1 0-1 0 0,1 0 1 0 0,-1 0 0 0 0,1 0-1 0 0,-1 0 1 0 0,0 0 0 0 0,1-1-1 0 0,-1 1 1 0 0,1 0 0 0 0,-1 0-1 0 0,1-1 1 0 0,-1 1 0 0 0,1 0-1 0 0,-1-1 1 0 0,1 1 0 0 0,0-1-1 0 0,-1 1 1 0 0,1 0 0 0 0,-1-1-1 0 0,1 1 1 0 0,0-1 0 0 0,-1 1-1 0 0,1-2 1 0 0,-2-1 40 0 0,1-4-33 0 0,-3-1-22 0 0,4 7 9 0 0,-1 1 0 0 0,1-1 0 0 0,0 0 0 0 0,0 1-1 0 0,0-1 1 0 0,0 0 0 0 0,0 0 0 0 0,0 1 0 0 0,0-1-1 0 0,0 0 1 0 0,0 1 0 0 0,1-1 0 0 0,-1 0 0 0 0,0-1-1 0 0,2 1 3 0 0,-1 0-1 0 0,0-1 1 0 0,1 1 0 0 0,-1-1-1 0 0,1 1 1 0 0,0 0-1 0 0,-1 0 1 0 0,3-1-1 0 0,3-2-7 0 0,-3 0-3 0 0,19-7-40 0 0,13-6-2 0 0,-20 14 54 0 0,-6 5 12 0 0,-9-1 48 0 0,-8 10 26 0 0,6-10-119 0 0,0 0-1 0 0,0 0 1 0 0,0 1 0 0 0,0-1 0 0 0,0 0 0 0 0,0 0 0 0 0,0 0-1 0 0,-1 0 1 0 0,1-1 0 0 0,0 1 0 0 0,-1 0 0 0 0,1 0 0 0 0,0-1 0 0 0,-3 1-1 0 0</inkml:trace>
  <inkml:trace contextRef="#ctx0" brushRef="#br0" timeOffset="10">1145 0 7368 0 0,'0'0'12042'0'0,"-2"2"-10919"0"0,-6 10 131 0 0,-7 10-3 0 0,-2 11 143 0 0,13-27-1328 0 0,1 0-1 0 0,-1 0 1 0 0,1 1 0 0 0,0-1-1 0 0,0 1 1 0 0,1 0 0 0 0,0 0-1 0 0,0 0 1 0 0,-1 13 0 0 0,3-9-196 0 0,-3 101 329 0 0,3-102-323 0 0,1 0 0 0 0,0 0 0 0 0,0 0 1 0 0,1 1-1 0 0,0-2 0 0 0,1 1 0 0 0,7 17 0 0 0,-3-7 918 0 0,-5-14-881 0 0,0-1 1 0 0,0 0-1 0 0,1 0 0 0 0,-1 0 1 0 0,1 0-1 0 0,0 0 1 0 0,1 0-1 0 0,5 5 1 0 0,9 0-3633 0 0,-9-5 1983 0 0</inkml:trace>
  <inkml:trace contextRef="#ctx0" brushRef="#br0" timeOffset="11">1374 138 7368 0 0,'0'0'8360'0'0,"-1"2"-7062"0"0,-1 5-749 0 0,1-2-67 0 0,0 0 1 0 0,-1-1-1 0 0,1 1 1 0 0,-1-1-1 0 0,-5 9 1 0 0,5-9-323 0 0,0 0-1 0 0,0-1 1 0 0,1 1-1 0 0,0 0 1 0 0,-2 7-1 0 0,-3 10 136 0 0,3-15-259 0 0,1 1 1 0 0,1 0-1 0 0,-1 0 0 0 0,1 0 0 0 0,0-1 0 0 0,0 1 1 0 0,1 0-1 0 0,0 0 0 0 0,0 0 0 0 0,2 11 1 0 0,0-7-34 0 0,1-1 0 0 0,0 0 0 0 0,0 0 1 0 0,1-1-1 0 0,0 1 0 0 0,9 13 0 0 0,-12-21-5 0 0,0 0 0 0 0,0 0 0 0 0,0 0 0 0 0,0-1 0 0 0,0 1-1 0 0,0 0 1 0 0,1-1 0 0 0,-1 1 0 0 0,1-1 0 0 0,-1 1 0 0 0,1-1 0 0 0,-1 0-1 0 0,1 0 1 0 0,0 0 0 0 0,0 0 0 0 0,3 2 0 0 0,1-1-15 0 0,25 20 6 0 0,-14-16 11 0 0,-11-6 0 0 0,-2-1 0 0 0,-2 1 0 0 0,1 0 0 0 0,-1 0 0 0 0,0-1 0 0 0,1 1 0 0 0,-1 0 0 0 0,1-1 0 0 0,-1 1 0 0 0,0-1 0 0 0,1 0 0 0 0,-1 0-1 0 0,0 0 1 0 0,0 0 0 0 0,3-2 0 0 0,-2 0 2 0 0,0 1-1 0 0,-1-1 1 0 0,1 0-1 0 0,-1 0 1 0 0,0 0-1 0 0,0 0 0 0 0,0-1 1 0 0,2-3-1 0 0,0-2 76 0 0,-1 0 0 0 0,5-16 0 0 0,0-4 140 0 0,-4 15-24 0 0,-1 1-1 0 0,2-15 0 0 0,-1 6 85 0 0,-3 14-218 0 0,0 0-1 0 0,-1 0 1 0 0,1 0 0 0 0,-2 0 0 0 0,1 0 0 0 0,-1 1 0 0 0,0-1 0 0 0,-5-15 0 0 0,4 18-28 0 0,0-1-1 0 0,0 1 1 0 0,0 0-1 0 0,-1 0 1 0 0,1 0 0 0 0,-1 1-1 0 0,0-1 1 0 0,-1 1-1 0 0,1-1 1 0 0,-1 1-1 0 0,0 0 1 0 0,0 0 0 0 0,-9-6-1 0 0,11 9-184 0 0,0 0 1 0 0,0 0-1 0 0,0 1 0 0 0,-1-1 0 0 0,1 0 0 0 0,0 1 1 0 0,0-1-1 0 0,-1 1 0 0 0,1 0 0 0 0,0 0 1 0 0,-1 0-1 0 0,1 0 0 0 0,0 0 0 0 0,-1 1 0 0 0,1-1 1 0 0,0 1-1 0 0,0-1 0 0 0,-1 1 0 0 0,-2 1 0 0 0</inkml:trace>
  <inkml:trace contextRef="#ctx0" brushRef="#br0" timeOffset="12">1834 251 7368 0 0,'0'0'568'0'0,"2"0"-374"0"0,20 14 4097 0 0,-19 5 1936 0 0,-2-18-6045 0 0,-1 1 0 0 0,1-1 0 0 0,-1 1 0 0 0,1 0 0 0 0,-1-1 1 0 0,0 1-1 0 0,0-1 0 0 0,0 1 0 0 0,0 0 0 0 0,0-1 0 0 0,0 1 0 0 0,-1 1 0 0 0,-5 34 1892 0 0,5-28-1821 0 0,0 0 0 0 0,-1 0 0 0 0,0 0 0 0 0,-4 9 0 0 0,-1 3-377 0 0,1-1 1 0 0,-3 25-1 0 0,6-25-2200 0 0,1-9-2118 0 0,1-1-2959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9:15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1025 2760 0 0,'12'1'10477'0'0,"-11"0"-10234"0"0,0 0-1 0 0,0 0 1 0 0,0 0 0 0 0,0 1-1 0 0,0-1 1 0 0,0 0 0 0 0,0 1-1 0 0,-1-1 1 0 0,1 1 0 0 0,0-1-1 0 0,-1 0 1 0 0,1 1 0 0 0,-1 0-1 0 0,1 1 1 0 0,-1-1 509 0 0,0 0-701 0 0,0-1 1 0 0,0 1 0 0 0,0-1 0 0 0,0 1-1 0 0,0-1 1 0 0,-1 0 0 0 0,1 1-1 0 0,0-1 1 0 0,-1 1 0 0 0,1-1 0 0 0,-1 1-1 0 0,1-1 1 0 0,-2 2 0 0 0,1 0 41 0 0,0 17 252 0 0,1-18-310 0 0,1 1 0 0 0,-1-1 0 0 0,0 0 0 0 0,-1 0 0 0 0,1 1 0 0 0,0-1 0 0 0,-2 3 0 0 0,-4 10 114 0 0,5-12-110 0 0,-1 0-1 0 0,1 0 0 0 0,0 0 1 0 0,0 0-1 0 0,0 0 1 0 0,0 1-1 0 0,0 3 0 0 0,1-4 102 0 0,0-2-17 0 0,0 1-109 0 0,0-1 0 0 0,0 0 0 0 0,-1 1 1 0 0,1-1-1 0 0,0 0 0 0 0,-1 1 0 0 0,1-1 0 0 0,-1 0 0 0 0,0 0 0 0 0,1 1 0 0 0,-1-1 1 0 0,-2 2-1 0 0,2-2 6 0 0,0 1-1 0 0,0 0 1 0 0,0-1 0 0 0,0 1 0 0 0,1-1-1 0 0,-1 1 1 0 0,0 0 0 0 0,1 0 0 0 0,-1-1 0 0 0,0 3-1 0 0,1-3-5 0 0,0-1-1 0 0,0 1 1 0 0,0-1-1 0 0,-1 1 0 0 0,1-1 1 0 0,0 1-1 0 0,0-1 1 0 0,-1 1-1 0 0,1-1 0 0 0,0 1 1 0 0,-1-1-1 0 0,1 1 0 0 0,-1-1 1 0 0,1 1-1 0 0,-1-1 1 0 0,1 1-1 0 0,0-1 0 0 0,-1 0 1 0 0,0 1-1 0 0,1-1 1 0 0,-1 0-1 0 0,0 1 0 0 0,-11-4 45 0 0,11 3-58 0 0,0-1 1 0 0,0 0-1 0 0,0 1 0 0 0,1-1 1 0 0,-1 0-1 0 0,0 1 1 0 0,1-1-1 0 0,-1 0 0 0 0,0 0 1 0 0,1 1-1 0 0,-1-1 1 0 0,1 0-1 0 0,-1 0 1 0 0,1 0-1 0 0,0 0 0 0 0,-1 0 1 0 0,1 0-1 0 0,0 0 1 0 0,0 0-1 0 0,0 0 0 0 0,-1 0 1 0 0,1 0-1 0 0,0 0 1 0 0,0 0-1 0 0,0 0 1 0 0,1 0-1 0 0,-1-2 0 0 0,2-1 0 0 0,-1-1 0 0 0,1 0-1 0 0,0 0 1 0 0,4-6 0 0 0,1-3 0 0 0,-6 11 0 0 0,1 1 0 0 0,-1 0 0 0 0,1 0 0 0 0,-1 0 0 0 0,1 0 0 0 0,0 1 0 0 0,0-1 0 0 0,0 0 0 0 0,0 1 0 0 0,0-1 0 0 0,0 1 0 0 0,1 0 0 0 0,-1-1 0 0 0,4 0 0 0 0,-4 1 0 0 0,-1 0 0 0 0,0 1 0 0 0,0-1 0 0 0,-1 1 0 0 0,1-1 0 0 0,0 1 0 0 0,0-1 0 0 0,-1 0 0 0 0,1 1 0 0 0,-1-1 0 0 0,1 0 0 0 0,0 1 0 0 0,-1-1 0 0 0,1 0 0 0 0,-1 0 0 0 0,0 0 0 0 0,1 0 0 0 0,0-1 0 0 0,-1 1 0 0 0,0 1 0 0 0,0-1 0 0 0,1 0 0 0 0,-1 1 0 0 0,0-1 0 0 0,0 0 0 0 0,1 1 0 0 0,-1-1 0 0 0,1 1 0 0 0,-1-1 0 0 0,1 1 0 0 0,-1-1 0 0 0,1 1 0 0 0,-1-1 0 0 0,1 1 0 0 0,-1-1 0 0 0,1 1 0 0 0,0-1 0 0 0,13-1 0 0 0,-13 1 3 0 0,0 1 0 0 0,-1 0-1 0 0,1 0 1 0 0,0 0-1 0 0,-1-1 1 0 0,1 1 0 0 0,-1 0-1 0 0,1 0 1 0 0,0 0 0 0 0,-1 0-1 0 0,1 0 1 0 0,0 0-1 0 0,-1 1 1 0 0,1-1 0 0 0,-1 0-1 0 0,1 0 1 0 0,0 0-1 0 0,-1 1 1 0 0,1-1 0 0 0,-1 0-1 0 0,1 0 1 0 0,-1 1-1 0 0,1-1 1 0 0,-1 0 0 0 0,1 1-1 0 0,-1-1 1 0 0,1 1 0 0 0,-1-1-1 0 0,1 1 1 0 0,-1-1-1 0 0,0 1 1 0 0,1-1 0 0 0,-1 1-1 0 0,0-1 1 0 0,1 1-1 0 0,-1 0 1 0 0,0-1 0 0 0,0 1-1 0 0,0-1 1 0 0,1 1 0 0 0,-1 0-1 0 0,0-1 1 0 0,0 1-1 0 0,0-1 1 0 0,0 1 0 0 0,0 0-1 0 0,0-1 1 0 0,0 1-1 0 0,0 0 1 0 0,-1-1 0 0 0,1 1-1 0 0,0 0 1 0 0,0 1-8 0 0,3 9 63 0 0,-2-10-41 0 0,-1 1 0 0 0,1-1 1 0 0,-1 1-1 0 0,0-1 0 0 0,1 1 0 0 0,-1-1 1 0 0,0 1-1 0 0,0-1 0 0 0,0 1 1 0 0,0-1-1 0 0,0 1 0 0 0,0 2 0 0 0,0-3-9 0 0,0-1-1 0 0,0 1 0 0 0,0-1 0 0 0,0 1 1 0 0,0-1-1 0 0,1 1 0 0 0,-1 0 1 0 0,0-1-1 0 0,1 1 0 0 0,-1-1 0 0 0,0 1 1 0 0,1-1-1 0 0,-1 1 0 0 0,0-1 0 0 0,1 1 1 0 0,-1-1-1 0 0,1 0 0 0 0,-1 1 1 0 0,1-1-1 0 0,-1 0 0 0 0,2 1 0 0 0,-2-1-5 0 0,0 0-1 0 0,0 0 1 0 0,0 0-1 0 0,0 0 0 0 0,0 0 1 0 0,0 1-1 0 0,0-1 1 0 0,0 0-1 0 0,0 0 0 0 0,1 0 1 0 0,-1 0-1 0 0,0 0 1 0 0,0 0-1 0 0,0 0 0 0 0,0 0 1 0 0,0 0-1 0 0,0 0 1 0 0,0 0-1 0 0,0 0 0 0 0,0 0 1 0 0,0 0-1 0 0,0 1 1 0 0,0-1-1 0 0,0 0 0 0 0,0 0 1 0 0,0 0-1 0 0,0 0 1 0 0,0 0-1 0 0,0 0 0 0 0,0 0 1 0 0,0 0-1 0 0,0 0 1 0 0,0 0-1 0 0,0 0 1 0 0,0 1-1 0 0,0-1 0 0 0,0 0 1 0 0,0 0-1 0 0,0 0 1 0 0,0 0-1 0 0,0 0 0 0 0,0 0 1 0 0,0 0-1 0 0,0 0 1 0 0,0 0-1 0 0,0 0 0 0 0,0 0 1 0 0,-1 0-1 0 0,1 0 1 0 0,0 1-1 0 0,0-1 0 0 0,0 0 1 0 0,0 0-1 0 0,0 0 1 0 0,0 0-1 0 0,0 0 0 0 0,0 0-28 0 0,-1 1 48 0 0,1 0 1 0 0,-1-1-1 0 0,1 1 1 0 0,-1 0-1 0 0,0 0 1 0 0,1-1-1 0 0,-1 1 1 0 0,0 0-1 0 0,1-1 1 0 0,-1 1-1 0 0,0 0 1 0 0,0-1-1 0 0,1 0 1 0 0,-1 1-1 0 0,0-1 1 0 0,0 1-1 0 0,0-1 1 0 0,0 0-1 0 0,0 1 1 0 0,0-1-1 0 0,0 0 1 0 0,0 0-1 0 0,0 0 1 0 0,1 0-1 0 0,-1 0 1 0 0,0 0-1 0 0,0 0 1 0 0,0 0-1 0 0,0 0 1 0 0,0 0-1 0 0,0-1 1 0 0,0 1-1 0 0,0 0 1 0 0,0-1-1 0 0,-1 0 1 0 0,1 1-19 0 0,0-1 0 0 0,0 1 0 0 0,0-1-1 0 0,0 1 1 0 0,-1-1 0 0 0,1 0 0 0 0,0 0 0 0 0,0 0 0 0 0,0 1 0 0 0,1-1-1 0 0,-3-2 1 0 0,-1-2-68 0 0,4 5-3 0 0</inkml:trace>
  <inkml:trace contextRef="#ctx0" brushRef="#br0" timeOffset="1">394 1275 5528 0 0,'0'0'249'0'0,"2"2"-1"0"0,9 7 7331 0 0,-18-6-4001 0 0,3-1-3159 0 0,2-1-270 0 0,1 0 0 0 0,0 0 0 0 0,0 1 0 0 0,1-1 1 0 0,-1 0-1 0 0,0 0 0 0 0,0 1 0 0 0,0-1 0 0 0,0 2 0 0 0,1-2-75 0 0,0 0-1 0 0,-1 0 0 0 0,1 0 0 0 0,-1 0 0 0 0,1 0 0 0 0,-1 0 0 0 0,0 0 0 0 0,1 0 0 0 0,-1-1 0 0 0,0 1 0 0 0,1 0 1 0 0,-1 0-1 0 0,0-1 0 0 0,0 1 0 0 0,0 0 0 0 0,0-1 0 0 0,0 1 0 0 0,0-1 0 0 0,0 1 0 0 0,-1 0 0 0 0,0-1-3 0 0,0 1 0 0 0,0-1 0 0 0,0 1 0 0 0,0 0 0 0 0,0 0 0 0 0,1 0 0 0 0,-1 0 0 0 0,0 0 0 0 0,1 1-1 0 0,-1-1 1 0 0,0 1 0 0 0,1-1 0 0 0,0 1 0 0 0,-1-1 0 0 0,1 1 0 0 0,0 0 0 0 0,0-1 0 0 0,0 1 0 0 0,0 0-1 0 0,-1 3 1 0 0,-9 15 427 0 0,8-17-458 0 0,1 0 1 0 0,0 1 0 0 0,1-1 0 0 0,-1 1 0 0 0,1-1 0 0 0,-1 1-1 0 0,1 0 1 0 0,-1 5 0 0 0,0 17 74 0 0,2-19-102 0 0,0 0 0 0 0,-1 0 0 0 0,0 0 1 0 0,-2 7-1 0 0,1-9-11 0 0,1 0 0 0 0,-1 0 0 0 0,1 0 0 0 0,0 0 0 0 0,0 0 0 0 0,1 0 0 0 0,0 1 0 0 0,0-1 0 0 0,1 8 0 0 0,-1-4 5 0 0,0-1 0 0 0,-1 15 1 0 0,0-16 6 0 0,1 0-1 0 0,0 0 1 0 0,0-1 0 0 0,0 1 0 0 0,3 11 0 0 0,1-2 25 0 0,-1 1 0 0 0,-1-1-1 0 0,1 27 1 0 0,-2-33-182 0 0,0 1 0 0 0,0-1 0 0 0,6 19 0 0 0,-7-28 19 0 0,1 1 1 0 0,0 0-1 0 0,-1 0 0 0 0,1-1 1 0 0,0 1-1 0 0,0 0 0 0 0,0-1 1 0 0,0 1-1 0 0,1-1 0 0 0,-1 0 1 0 0,0 1-1 0 0,0-1 0 0 0,1 0 1 0 0,-1 0-1 0 0,1 1 0 0 0,-1-1 1 0 0,1-1-1 0 0,2 3 0 0 0,2 0-365 0 0,6 2-1512 0 0,4-5-4575 0 0</inkml:trace>
  <inkml:trace contextRef="#ctx0" brushRef="#br0" timeOffset="2">509 1606 11144 0 0,'-1'2'506'0'0,"0"0"-348"0"0,-1 1 13 0 0,2 10 182 0 0,-1-12-263 0 0,1 0 1 0 0,0 0 0 0 0,0 0 0 0 0,0 0 0 0 0,0-1-1 0 0,0 1 1 0 0,1 0 0 0 0,-1 0 0 0 0,0-1-1 0 0,0 1 1 0 0,0 0 0 0 0,1 0 0 0 0,-1 0 0 0 0,0-1-1 0 0,1 1 1 0 0,0 1 0 0 0,10 0 2079 0 0,-6-3-1921 0 0,-3 1 1262 0 0,1 0-821 0 0,45-4 924 0 0,-46 4-1180 0 0,1-2-46 0 0,8-4-83 0 0,-8 5-181 0 0,-1 0 1 0 0,0 0 0 0 0,1 0-1 0 0,-1 0 1 0 0,0-1-1 0 0,1 1 1 0 0,-1-1 0 0 0,0 0-1 0 0,0 0 1 0 0,0 1-1 0 0,-1-1 1 0 0,1 0 0 0 0,0-1-1 0 0,-1 1 1 0 0,1 0-1 0 0,1-3 1 0 0,-1-7 24 0 0,1 2-133 0 0,-3-2-73 0 0,0 11 38 0 0,1-1-1 0 0,-1 0 1 0 0,0 1-1 0 0,0-1 1 0 0,0 0-1 0 0,0 1 1 0 0,-1-1 0 0 0,1 0-1 0 0,0 1 1 0 0,-1-1-1 0 0,1 1 1 0 0,-1-1 0 0 0,1 1-1 0 0,-1-1 1 0 0,0 1-1 0 0,0-1 1 0 0,0 1-1 0 0,0 0 1 0 0,0-1 0 0 0,-1 0-1 0 0,-10-16-232 0 0,2 5 228 0 0,-2 3 67 0 0,-12 5-43 0 0,13 6-43 0 0,-16 13 19 0 0,21-5-29 0 0,5-6 40 0 0,0 0 0 0 0,0 0 0 0 0,0 0 0 0 0,0 0 0 0 0,1 0 0 0 0,-1 0 1 0 0,1 0-1 0 0,0 1 0 0 0,0-1 0 0 0,0 0 0 0 0,0 0 0 0 0,1 0 0 0 0,-1 0 1 0 0,1 1-1 0 0,0-1 0 0 0,1 4 0 0 0,-1-4 4 0 0,0 0 1 0 0,0 0-1 0 0,-1 0 1 0 0,0 0-1 0 0,1 1 1 0 0,-1-1-1 0 0,0 0 1 0 0,0 0-1 0 0,-2 6 1 0 0,2-7 2 0 0,0 1 0 0 0,-1-1 0 0 0,1 1 0 0 0,0 0-1 0 0,0-1 1 0 0,0 1 0 0 0,1 0 0 0 0,-1-1 0 0 0,0 1 0 0 0,1-1 0 0 0,0 1 0 0 0,1 3 0 0 0,5 3-101 0 0,-6-7 85 0 0,0-1 0 0 0,0 0 1 0 0,0 0-1 0 0,0 1 1 0 0,0-1-1 0 0,0 1 0 0 0,-1-1 1 0 0,1 1-1 0 0,-1-1 1 0 0,1 1-1 0 0,0 1 0 0 0,0 6-61 0 0,-1-7 64 0 0,1 1 1 0 0,-1-1-1 0 0,0 0 0 0 0,1 0 1 0 0,-1 0-1 0 0,1 1 1 0 0,0-1-1 0 0,0 0 0 0 0,-1 0 1 0 0,2 0-1 0 0,-1 0 0 0 0,0 0 1 0 0,0-1-1 0 0,0 1 1 0 0,1 0-1 0 0,1 2 0 0 0,1-1 20 0 0,9 11 14 0 0,-12-12 75 0 0,3-1 54 0 0,1 1-99 0 0,-2-1-64 0 0,0 1-1 0 0,-1-1 1 0 0,1 0-1 0 0,0-1 1 0 0,0 1-1 0 0,5 0 1 0 0,-7-1-26 0 0,0 0-1 0 0,0 0 1 0 0,1 0-1 0 0,-1-1 1 0 0,0 1-1 0 0,0-1 1 0 0,0 1-1 0 0,1-1 1 0 0,-1 1 0 0 0,0-1-1 0 0,0 1 1 0 0,0-1-1 0 0,0 0 1 0 0,0 0-1 0 0,0 0 1 0 0,0 1-1 0 0,-1-1 1 0 0,1 0-1 0 0,0 0 1 0 0,0 0 0 0 0,-1 0-1 0 0,1 0 1 0 0,0-2-1 0 0,5-5-1439 0 0,4-3-5425 0 0</inkml:trace>
  <inkml:trace contextRef="#ctx0" brushRef="#br0" timeOffset="3">761 1566 12784 0 0,'-2'7'229'0'0,"1"-6"-176"0"0,1 0 1 0 0,0 1-1 0 0,-1-1 0 0 0,1 0 0 0 0,-1 0 0 0 0,0 0 0 0 0,1 0 0 0 0,-1 0 1 0 0,0 0-1 0 0,0 0 0 0 0,1 0 0 0 0,-1 0 0 0 0,0-1 0 0 0,0 1 1 0 0,0 0-1 0 0,0 0 0 0 0,0-1 0 0 0,0 1 0 0 0,0-1 0 0 0,-1 1 0 0 0,1-1 1 0 0,0 1-1 0 0,-1-1 0 0 0,-8 4 228 0 0,8-3 280 0 0,5-1 614 0 0,8 0 1449 0 0,18 5-339 0 0,2-2-1799 0 0,-20 1-283 0 0,-6-2-176 0 0,1 1-11 0 0,0-1-15 0 0,24-2 92 0 0,-28 0-617 0 0,12-1 1062 0 0,-6 2-7183 0 0</inkml:trace>
  <inkml:trace contextRef="#ctx0" brushRef="#br0" timeOffset="4">1152 1373 8288 0 0,'0'0'756'0'0,"0"0"-653"0"0,0 0 0 0 0,0 0 0 0 0,-1 0 0 0 0,1 0 0 0 0,0 0 0 0 0,0 0 0 0 0,0 0 1 0 0,-1 1 720 0 0,1-1-721 0 0,0 0 0 0 0,0 0 1 0 0,0 1-1 0 0,-1-1 0 0 0,1 0 0 0 0,0 0 0 0 0,0 0 0 0 0,0 0 0 0 0,0 0 0 0 0,0 1 0 0 0,0-1 0 0 0,0 0 1 0 0,0 0-1 0 0,0 0 0 0 0,0 0 0 0 0,0 0 0 0 0,0 1 0 0 0,0-1 0 0 0,0 0 0 0 0,0 0 0 0 0,0 0 0 0 0,0 0 1 0 0,0 0-1 0 0,0 1 0 0 0,0-1 0 0 0,1 0 0 0 0,12 3 6370 0 0,3-6-4819 0 0,14-7-1484 0 0,-28 8-18 0 0,1 2-31 0 0,1 1-103 0 0,0 0-13 0 0,17-6 74 0 0,-21 5-82 0 0,1 0 1 0 0,0-1-1 0 0,-1 1 1 0 0,1 0 0 0 0,0 0-1 0 0,-1-1 1 0 0,1 1-1 0 0,-1 0 1 0 0,1-1-1 0 0,-1 1 1 0 0,1 0 0 0 0,0-1-1 0 0,-1 1 1 0 0,1-1-1 0 0,-1 1 1 0 0,0-1-1 0 0,1 0 1 0 0,2-2-57 0 0,3 0-321 0 0,-2 0 669 0 0,-20-18-15500 0 0</inkml:trace>
  <inkml:trace contextRef="#ctx0" brushRef="#br0" timeOffset="5">1152 1322 5528 0 0,'19'0'3704'0'0,"-21"1"-1974"0"0,-34 26 2182 0 0,33-24-3590 0 0,1 0 0 0 0,0 0 0 0 0,0 0 0 0 0,0 1 0 0 0,1-1 0 0 0,-1 0 0 0 0,-1 6 0 0 0,1-4 33 0 0,2-3 54 0 0,-1-1-32 0 0,0 0-347 0 0,1 0 0 0 0,-1 0 0 0 0,1-1 0 0 0,0 1 0 0 0,-1 0 0 0 0,1 0 0 0 0,0-1-1 0 0,0 1 1 0 0,-1 0 0 0 0,1 0 0 0 0,0 0 0 0 0,0-1 0 0 0,0 1 0 0 0,0 0 0 0 0,0 0-1 0 0,0 0 1 0 0,0 0 0 0 0,0-1 0 0 0,1 1 0 0 0,-1 0 0 0 0,0 0 0 0 0,0 0 0 0 0,1-1-1 0 0,-1 1 1 0 0,0 0 0 0 0,1 0 0 0 0,-1-1 0 0 0,1 1 0 0 0,-1 0 0 0 0,1-1 0 0 0,1 2-1 0 0,8 8 195 0 0,-1 1-1 0 0,0 0 0 0 0,0 1 0 0 0,-1 0 0 0 0,12 22 0 0 0,-17-28-220 0 0,5 12 172 0 0,12 18 0 0 0,-12-26-97 0 0,-5-8-7 0 0,-1 0 0 0 0,0 0 1 0 0,0 1-1 0 0,0-1 0 0 0,0 1 1 0 0,0-1-1 0 0,-1 1 0 0 0,1 0 1 0 0,-1 0-1 0 0,0-1 0 0 0,1 1 1 0 0,-1 0-1 0 0,-1 0 0 0 0,1 0 1 0 0,0 5-1 0 0,-1-7 996 0 0,0 2-619 0 0,0 1-358 0 0,-1-1 0 0 0,1 0 0 0 0,-1 0 0 0 0,0 0 0 0 0,0 0 0 0 0,-1 0 0 0 0,-1 2 0 0 0,-4 13 394 0 0,7-17-465 0 0,0 0 0 0 0,-1-1 0 0 0,1 1 0 0 0,0 0 0 0 0,0-1 0 0 0,-1 1 0 0 0,1-1 0 0 0,-1 1 0 0 0,1-1 0 0 0,0 1 0 0 0,-1-1 0 0 0,1 1 0 0 0,-1-1 0 0 0,1 1 0 0 0,-1-1 0 0 0,0 0 0 0 0,1 1 0 0 0,-1-1 0 0 0,0 0 0 0 0,-3 3 47 0 0,1 2 0 0 0,1-3-41 0 0,1 0 1 0 0,0 0-1 0 0,-1 0 1 0 0,1 0 0 0 0,-1-1-1 0 0,0 1 1 0 0,0-1-1 0 0,0 1 1 0 0,-3 2 0 0 0,2-2-57 0 0,0 0 1 0 0,-1-1 0 0 0,1 1-1 0 0,0-1 1 0 0,-1 1 0 0 0,1-1-1 0 0,-1 0 1 0 0,1 0 0 0 0,-1-1-1 0 0,0 1 1 0 0,-4 0 0 0 0,-19 4-900 0 0,25-5 317 0 0</inkml:trace>
  <inkml:trace contextRef="#ctx0" brushRef="#br0" timeOffset="6">1347 1664 3680 0 0,'28'19'1360'0'0,"-11"-9"2390"0"0,-14-5 73 0 0,-6 6-2864 0 0,3-11-629 0 0,-3 9 577 0 0,2-6-398 0 0,0 0 1 0 0,0 0-1 0 0,0 0 0 0 0,1 0 1 0 0,-1 0-1 0 0,0 5 0 0 0,-2 3 1585 0 0,3-11-2068 0 0,0 1 0 0 0,-1-1 0 0 0,1 1 0 0 0,0 0-1 0 0,-1-1 1 0 0,1 1 0 0 0,0-1 0 0 0,0 1 0 0 0,0 0 0 0 0,0-1-1 0 0,0 1 1 0 0,0 0 0 0 0,0-1 0 0 0,0 1 0 0 0,0 0 0 0 0,0-1 0 0 0,0 1-1 0 0,0-1 1 0 0,0 1 0 0 0,0 0 0 0 0,1 0 0 0 0,3 6 302 0 0,-4-6-292 0 0,1-1 1 0 0,-1 1-1 0 0,0 0 0 0 0,1 0 1 0 0,-1 0-1 0 0,1-1 1 0 0,-1 1-1 0 0,0 0 0 0 0,0 0 1 0 0,1 0-1 0 0,-1 0 1 0 0,0 0-1 0 0,0-1 1 0 0,0 1-1 0 0,0 0 0 0 0,0 0 1 0 0,0 0-1 0 0,0 0 1 0 0,0 0-1 0 0,-1 0 1 0 0,1 1-1 0 0,-6 12 259 0 0,4-10-200 0 0,0 0 0 0 0,0 0 0 0 0,1 0-1 0 0,-2 8 1 0 0,1-1 46 0 0,2-6-121 0 0,-1 1 0 0 0,0-1 0 0 0,0 1 1 0 0,-1-1-1 0 0,-2 7 0 0 0,3-11-22 0 0,-8 20-12 0 0,9-20-23 0 0,0 0-1 0 0,0 0 1 0 0,0 0-1 0 0,1-1 0 0 0,-1 1 1 0 0,0 0-1 0 0,0 0 1 0 0,0-1-1 0 0,1 1 0 0 0,-1 0 1 0 0,0 0-1 0 0,1-1 1 0 0,-1 1-1 0 0,0 0 0 0 0,1 0 1 0 0,-1-1-1 0 0,1 1 1 0 0,-1-1-1 0 0,1 1 0 0 0,0 0 1 0 0,-1-1-1 0 0,2 1 1 0 0,-2-1 21 0 0,0 0 0 0 0,0 0 0 0 0,0 0 1 0 0,0 0-1 0 0,0 0 0 0 0,0 0 1 0 0,1 0-1 0 0,-1 0 0 0 0,0 0 0 0 0,0 1 1 0 0,0-1-1 0 0,0 0 0 0 0,0 0 1 0 0,0 0-1 0 0,0 0 0 0 0,0 0 0 0 0,0 0 1 0 0,0 0-1 0 0,0 0 0 0 0,0 0 1 0 0,0 0-1 0 0,0 0 0 0 0,0 0 0 0 0,0 0 1 0 0,0 0-1 0 0,0 0 0 0 0,0 1 1 0 0,0-1-1 0 0,0 0 0 0 0,0 0 0 0 0,1 0 1 0 0,-1 0-1 0 0,0 0 0 0 0,0 0 1 0 0,-1 0-1 0 0,1 0 0 0 0,0 0 0 0 0,0 0 1 0 0,0 0-1 0 0,0 1 0 0 0,0-1 1 0 0,0 0-1 0 0,0 0 0 0 0,0 0 0 0 0,0 0 1 0 0,0 0-1 0 0,0 0 0 0 0,0 0 1 0 0,0 0-1 0 0,0 0 0 0 0,0 0 0 0 0,0 0 1 0 0,0 0-1 0 0,0 0 0 0 0,0 0 1 0 0,0 1-1 0 0,0-1 0 0 0,0 0 0 0 0,-1 0 1 0 0,1 0-1 0 0,0 0 0 0 0,0 0 1 0 0,0 0-1 0 0,0 0 0 0 0,0 0 0 0 0,-9 7-2266 0 0</inkml:trace>
  <inkml:trace contextRef="#ctx0" brushRef="#br0" timeOffset="7">1963 1581 11520 0 0,'8'7'333'0'0,"0"0"199"0"0,-1 0 3052 0 0,-5-7-3194 0 0,-1 0 0 0 0,1 0 0 0 0,0 0 0 0 0,-1 0 0 0 0,1 0 0 0 0,0 0 0 0 0,-1 0 0 0 0,1 1 0 0 0,-1-1 0 0 0,1 1 0 0 0,-1-1 0 0 0,1 1 0 0 0,-1 0 0 0 0,2 0 0 0 0,3 3-269 0 0,0-1-1 0 0,0 0 0 0 0,0 0 0 0 0,0-1 1 0 0,0 1-1 0 0,0-1 0 0 0,0-1 1 0 0,1 1-1 0 0,-1-1 0 0 0,1 0 0 0 0,-1-1 1 0 0,1 0-1 0 0,8 0 0 0 0,-14 0-120 0 0,0 0 0 0 0,1 0 0 0 0,-1 0 0 0 0,0 0 0 0 0,0 0 0 0 0,1 0 0 0 0,-1 0 0 0 0,0 0 0 0 0,0 0 0 0 0,1-1 0 0 0,-1 1 0 0 0,0 0 0 0 0,0-1 0 0 0,0 1 0 0 0,0-1 0 0 0,0 0 0 0 0,0 1 0 0 0,2-2 0 0 0,1-1 0 0 0,34-20-5201 0 0,-19 14 3307 0 0</inkml:trace>
  <inkml:trace contextRef="#ctx0" brushRef="#br0" timeOffset="8">2434 1373 6912 0 0,'0'2'6114'0'0,"1"17"-3313"0"0,0-10-1921 0 0,-1-1-1 0 0,0 1 0 0 0,0-1 0 0 0,-3 14 0 0 0,2-18-564 0 0,1-1-1 0 0,0 1 1 0 0,-1 0-1 0 0,1-1 1 0 0,1 6-1 0 0,-1-5-179 0 0,1-1 1 0 0,-1 0-1 0 0,0 0 0 0 0,0 1 0 0 0,-1-1 0 0 0,1 0 0 0 0,-1 0 1 0 0,1 0-1 0 0,-3 6 0 0 0,0-1-131 0 0,1 1 0 0 0,1 0 0 0 0,-1-1 0 0 0,2 1 0 0 0,-1 0-1 0 0,1 0 1 0 0,2 15 0 0 0,-2 4-2 0 0,0-17-2 0 0,0-5 0 0 0,0 0 0 0 0,1 0 0 0 0,-1 0 0 0 0,1 0 0 0 0,3 8 0 0 0,-4-13 9 0 0,0 1-1 0 0,0-1 1 0 0,1 0 0 0 0,-1 1-1 0 0,0-1 1 0 0,0 0-1 0 0,0 1 1 0 0,-1-1 0 0 0,1 0-1 0 0,0 1 1 0 0,-1 2-1 0 0,0-1-231 0 0,0 1-1 0 0,0 0 1 0 0,0 0-1 0 0,1 0 0 0 0,-1 7 1 0 0,2-10-14 0 0,-1 0 1 0 0,1-1 0 0 0,-1 1-1 0 0,0 0 1 0 0,1 0 0 0 0,0-1 0 0 0,-1 1-1 0 0,1-1 1 0 0,-1 1 0 0 0,1-1-1 0 0,0 1 1 0 0,-1-1 0 0 0,1 1-1 0 0,0-1 1 0 0,-1 1 0 0 0,2 0-1 0 0</inkml:trace>
  <inkml:trace contextRef="#ctx0" brushRef="#br0" timeOffset="9">2717 1245 10136 0 0,'0'0'777'0'0,"1"1"-505"0"0,18 8 427 0 0,-15-7-52 0 0,-1 0-1 0 0,1 0 1 0 0,-1 1 0 0 0,0-1-1 0 0,0 1 1 0 0,0 0-1 0 0,0-1 1 0 0,0 1 0 0 0,-1 1-1 0 0,5 5 1 0 0,15 20 1816 0 0,-17-24-2058 0 0,-1 1 0 0 0,1-1 0 0 0,-1 1 0 0 0,5 10 0 0 0,5 11 447 0 0,-9-19-728 0 0,0 0-1 0 0,-1 0 0 0 0,0 1 1 0 0,-1-1-1 0 0,0 1 1 0 0,0-1-1 0 0,-1 1 0 0 0,0 0 1 0 0,1 12-1 0 0,-3-16-95 0 0,0 10 37 0 0,0 0 0 0 0,-1 0 0 0 0,0 0 0 0 0,-1 0 0 0 0,-7 25 0 0 0,4-25-21 0 0,1-2-98 0 0,-1-1 1 0 0,0 1 0 0 0,-1-1-1 0 0,-10 16 1 0 0,9-17-471 0 0,0-1 1 0 0,-1 0-1 0 0,0-1 1 0 0,-1 0-1 0 0,-9 8 1 0 0,-5-1-7678 0 0</inkml:trace>
  <inkml:trace contextRef="#ctx0" brushRef="#br0" timeOffset="10">997 33 10392 0 0,'12'-11'178'0'0,"-9"8"-93"0"0,0 1 0 0 0,0-1-1 0 0,0 1 1 0 0,0-1 0 0 0,1 1 0 0 0,-1 0-1 0 0,0 0 1 0 0,5-1 0 0 0,-5 3 83 0 0,2 4 2459 0 0,-3-4-2215 0 0,0 1 0 0 0,0-1 0 0 0,0 1 0 0 0,0 0 0 0 0,0 0 0 0 0,0 0 0 0 0,3 2 0 0 0,-3-2-43 0 0,0 0 908 0 0,1 0-706 0 0,22 2 770 0 0,-18 2-1010 0 0,-6-4-318 0 0,-1-1 0 0 0,0 1 0 0 0,1-1 0 0 0,-1 1 0 0 0,1-1 0 0 0,-1 0 0 0 0,1 1 1 0 0,-1-1-1 0 0,1 0 0 0 0,-1 1 0 0 0,1-1 0 0 0,-1 0 0 0 0,1 0 0 0 0,0 1 0 0 0,-1-1 0 0 0,1 0 1 0 0,0 0-1 0 0,0 3 51 0 0,4 8-38 0 0,-3-10-29 0 0,-1 1 0 0 0,0 0-1 0 0,0 0 1 0 0,-1 0-1 0 0,1 0 1 0 0,0 0 0 0 0,-1 0-1 0 0,1 0 1 0 0,-1 0 0 0 0,1 0-1 0 0,-1 0 1 0 0,0 0 0 0 0,0 1-1 0 0,0-1 1 0 0,0 0-1 0 0,-1 4 1 0 0,0 5 42 0 0,1-8-4 0 0,0-2-27 0 0,0-1 1 0 0,0 1 0 0 0,0-1-1 0 0,0 1 1 0 0,0 0 0 0 0,-1-1 0 0 0,1 1-1 0 0,0 0 1 0 0,0-1 0 0 0,0 1 0 0 0,-1-1-1 0 0,1 1 1 0 0,0 0 0 0 0,-1-1-1 0 0,1 1 1 0 0,-1 0 0 0 0,-8 14 172 0 0,9-15-184 0 0,0 1 0 0 0,-1 0 1 0 0,1-1-1 0 0,-1 1 1 0 0,1 0-1 0 0,-1-1 0 0 0,1 1 1 0 0,-1-1-1 0 0,1 1 0 0 0,-1-1 1 0 0,1 1-1 0 0,-1-1 1 0 0,0 1-1 0 0,1-1 0 0 0,-1 0 1 0 0,0 1-1 0 0,1-1 0 0 0,-1 0 1 0 0,0 0-1 0 0,0 1 1 0 0,1-1-1 0 0,-3 0 0 0 0,-16-4-45 0 0,13 3 43 0 0,-3-4-5 0 0,7 3-33 0 0,2-8 30 0 0,3 7 17 0 0,-2 3-8 0 0,0-1 0 0 0,0 0-1 0 0,0 1 1 0 0,0-1 0 0 0,0 0 0 0 0,0 0-1 0 0,0 1 1 0 0,0-1 0 0 0,-1 0 0 0 0,1 0-1 0 0,0 0 1 0 0,0-1 0 0 0,2-4-11 0 0,-3 5 13 0 0,0 1-1 0 0,0-1 1 0 0,1 1-1 0 0,-1-1 1 0 0,0 1-1 0 0,0-1 1 0 0,1 1 0 0 0,-1-1-1 0 0,1 1 1 0 0,-1-1-1 0 0,0 1 1 0 0,1-1-1 0 0,-1 1 1 0 0,1-1-1 0 0,-1 1 1 0 0,1 0-1 0 0,-1-1 1 0 0,1 1-1 0 0,0-1 1 0 0,4-2-5 0 0,-3 2 6 0 0,0 0-1 0 0,0 0 1 0 0,1 0-1 0 0,-1 0 1 0 0,0 1 0 0 0,1-1-1 0 0,-1 1 1 0 0,1-1-1 0 0,2 1 1 0 0,3-4-35 0 0,-6 4 32 0 0,0-1 0 0 0,-1 0-1 0 0,1 0 1 0 0,0 1 0 0 0,0-1-1 0 0,0 1 1 0 0,0 0 0 0 0,0-1-1 0 0,-1 1 1 0 0,1 0 0 0 0,0 0-1 0 0,0 0 1 0 0,2 1 0 0 0,-4-1 6 0 0,0 0 0 0 0,0 0 0 0 0,0 0 1 0 0,0 0-1 0 0,0 1 0 0 0,0-1 0 0 0,0 0 1 0 0,0 0-1 0 0,0 0 0 0 0,-1 0 0 0 0,1 0 1 0 0,0 1-1 0 0,0-1 0 0 0,0 0 0 0 0,0 0 1 0 0,0 0-1 0 0,0 0 0 0 0,0 0 0 0 0,0 1 1 0 0,0-1-1 0 0,0 0 0 0 0,0 0 0 0 0,0 0 1 0 0,0 0-1 0 0,0 1 0 0 0,0-1 0 0 0,0 0 1 0 0,0 0-1 0 0,1 0 0 0 0,-1 0 0 0 0,0 0 1 0 0,0 1-1 0 0,0-1 0 0 0,0 0 0 0 0,0 0 1 0 0,0 0-1 0 0,0 0 0 0 0,0 0 0 0 0,0 0 1 0 0,1 0-1 0 0,-1 1 0 0 0,0-1 0 0 0,0 0 0 0 0,0 0 1 0 0,0 0-1 0 0,0 0 0 0 0,1 0 0 0 0,-1 0 1 0 0,0 0-1 0 0,0 0 0 0 0,0 0 0 0 0,0 0 1 0 0,1 0-1 0 0,-4 3 71 0 0,4-2-16 0 0,0-1-1 0 0,0 1 1 0 0,-1-1 0 0 0,1 1-1 0 0,0 0 1 0 0,-1-1-1 0 0,1 1 1 0 0,0 0-1 0 0,-1-1 1 0 0,1 1 0 0 0,-1 0-1 0 0,1 0 1 0 0,-1-1-1 0 0,0 1 1 0 0,1 0-1 0 0,-1 0 1 0 0,0 0 0 0 0,1 0-1 0 0,-1 0 1 0 0,0-1-1 0 0,0 2 1 0 0,5 13 310 0 0,-4-12-336 0 0,0-2-40 0 0,-1 0 1 0 0,1 0-1 0 0,-1 0 1 0 0,1 0-1 0 0,-1 0 1 0 0,1 0-1 0 0,-1 0 1 0 0,0 0-1 0 0,1 0 1 0 0,-1 0-1 0 0,0 0 1 0 0,0 1-1 0 0,0-1 0 0 0,0 0 1 0 0,0 0-1 0 0,0 0 1 0 0,0 0-1 0 0,-1 1 1 0 0,1 0-1 0 0,-1-1 6 0 0,1-1-1 0 0,0 1 0 0 0,-1-1 1 0 0,1 1-1 0 0,0 0 1 0 0,0-1-1 0 0,0 1 0 0 0,-1-1 1 0 0,1 1-1 0 0,0-1 0 0 0,0 1 1 0 0,0 0-1 0 0,0-1 1 0 0,0 1-1 0 0,0-1 0 0 0,0 1 1 0 0,0-1-1 0 0,0 1 1 0 0,0 0-1 0 0,1-1 0 0 0,-1 1 1 0 0,0-1-1 0 0,0 1 0 0 0,0-1 1 0 0,1 1-1 0 0,-1-1 1 0 0,1 1-1 0 0,-1-1 5 0 0,0 1 0 0 0,0-1 0 0 0,0 0 0 0 0,0 0 0 0 0,0 0 0 0 0,0 0 0 0 0,0 0 0 0 0,0 0 0 0 0,0 0 0 0 0,0 0 0 0 0,0 0 1 0 0,0 0-1 0 0,0 0 0 0 0,0 0 0 0 0,0 0 0 0 0,0 1 0 0 0,0-1 0 0 0,0 0 0 0 0,0 0 0 0 0,0 0 0 0 0,0 0 0 0 0,0 0 0 0 0,0 0 0 0 0,0 0 0 0 0,0 0 0 0 0,0 0 0 0 0,0 0 0 0 0,0 0 0 0 0,0 1 0 0 0,0-1 0 0 0,0 0 0 0 0,0 0 0 0 0,0 0 0 0 0,0 0 1 0 0,0 0-1 0 0,0 0 0 0 0,0 0 0 0 0,0 0 0 0 0,0 0 0 0 0,0 0 0 0 0,0 0 0 0 0,0 0 0 0 0,0 0 0 0 0,-1 0 0 0 0,1 0 0 0 0,0 0 0 0 0,0 0 0 0 0,0 1 0 0 0,0-1 0 0 0,0 0 0 0 0,-14 17 77 0 0,13-15-14 0 0,0-1-8 0 0,-6 3-46 0 0,-9 1-159 0 0,-6-4-1675 0 0</inkml:trace>
  <inkml:trace contextRef="#ctx0" brushRef="#br0" timeOffset="11">1171 483 4608 0 0,'0'0'353'0'0,"-1"2"-231"0"0,-5 9 3847 0 0,5-11-3718 0 0,-6 13 6958 0 0,6-11-7012 0 0,0 0-1 0 0,0 0 1 0 0,1 0-1 0 0,-1 0 0 0 0,1 0 1 0 0,-1 0-1 0 0,1 0 1 0 0,0 0-1 0 0,-1 0 0 0 0,1 0 1 0 0,0 0-1 0 0,0 0 1 0 0,1 4-1 0 0,0-4-121 0 0,-1 0 0 0 0,0 0-1 0 0,0 0 1 0 0,0 0 0 0 0,0 0 0 0 0,-1 0-1 0 0,1 0 1 0 0,0 0 0 0 0,-1 0 0 0 0,0 0 0 0 0,1 0-1 0 0,-1 0 1 0 0,0 0 0 0 0,0-1 0 0 0,0 1-1 0 0,0 0 1 0 0,0-1 0 0 0,0 1 0 0 0,-1-1 0 0 0,1 1-1 0 0,0-1 1 0 0,-1 1 0 0 0,1-1 0 0 0,-3 1-1 0 0,3 0-51 0 0,0 0 0 0 0,-1 1 0 0 0,1-1 0 0 0,0 0-1 0 0,0 0 1 0 0,0 1 0 0 0,1-1 0 0 0,-1 1 0 0 0,1-1-1 0 0,-1 0 1 0 0,1 1 0 0 0,-1 3 0 0 0,-2 10 34 0 0,-3 2-37 0 0,1 1 1 0 0,1-1 0 0 0,-4 35-1 0 0,0-7-20 0 0,6-38 0 0 0,0 0 0 0 0,1 1 0 0 0,-1-1 0 0 0,2 1 0 0 0,-1-1 0 0 0,2 10 0 0 0,11 61 0 0 0,-11-75-1 0 0,0-1-1 0 0,0 1 0 0 0,0-1 0 0 0,0 1 0 0 0,0-1 0 0 0,1 0 1 0 0,0 1-1 0 0,0-1 0 0 0,0 0 0 0 0,0 0 0 0 0,4 4 0 0 0,-3-3-8 0 0,0 1-1 0 0,0-1 1 0 0,5 11-1 0 0,-6-12-29 0 0,-1-1-1 0 0,1 1 1 0 0,-1 0-1 0 0,1-1 1 0 0,0 0-1 0 0,0 1 1 0 0,0-1-1 0 0,0 0 0 0 0,1 0 1 0 0,-1 0-1 0 0,0-1 1 0 0,1 1-1 0 0,-1 0 1 0 0,1-1-1 0 0,0 0 1 0 0,-1 1-1 0 0,1-1 0 0 0,0 0 1 0 0,0 0-1 0 0,4 0 1 0 0,-3 0-106 0 0,-2 0-1281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6:09:26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0 480 8288 0 0,'0'0'638'0'0,"2"-2"-232"0"0,11-14 2698 0 0,-10 13-2826 0 0,-1 0 0 0 0,0 0 0 0 0,1 0 0 0 0,-1 0 0 0 0,1 0 0 0 0,0 1 1 0 0,0-1-1 0 0,0 1 0 0 0,0 0 0 0 0,0-1 0 0 0,4 0 0 0 0,-3 1-85 0 0,-1 1 1 0 0,0-1-1 0 0,0 1 1 0 0,0-1-1 0 0,0 0 1 0 0,3-3-1 0 0,-2 3 23 0 0,1 2-35 0 0,0 0 0 0 0,1-1 0 0 0,-1 1 0 0 0,0-1-1 0 0,7-2 1 0 0,7 0 646 0 0,30 3 645 0 0,-48 0-1431 0 0,0 0-1 0 0,0 1 1 0 0,1-1-1 0 0,-1 0 1 0 0,0 1-1 0 0,0 0 1 0 0,1-1-1 0 0,-1 1 1 0 0,0 0-1 0 0,0-1 1 0 0,0 1-1 0 0,0 0 0 0 0,0 0 1 0 0,0 0-1 0 0,0 0 1 0 0,0 0-1 0 0,-1 0 1 0 0,1 0-1 0 0,0 0 1 0 0,-1 1-1 0 0,1-1 1 0 0,0 0-1 0 0,-1 0 1 0 0,1 1-1 0 0,-1-1 1 0 0,0 0-1 0 0,1 0 1 0 0,-1 1-1 0 0,0-1 0 0 0,0 0 1 0 0,0 1-1 0 0,0-1 1 0 0,0 2-1 0 0,-4 8-46 0 0,2-5 145 0 0,0 1 0 0 0,0-1 0 0 0,0 0 0 0 0,-1 0 0 0 0,0-1 0 0 0,0 1 0 0 0,-1 0 1 0 0,-6 7-1 0 0,-13 17-1079 0 0,16-21 321 0 0,0 0-1 0 0,-14 14 1 0 0,18-21 476 0 0,3-2 126 0 0,-1 0 0 0 0,1 1-1 0 0,0-1 1 0 0,-1 0 0 0 0,1 0 0 0 0,0 0-1 0 0,0 0 1 0 0,0 1 0 0 0,-1-1 0 0 0,1 0 0 0 0,0 0-1 0 0,0 0 1 0 0,-1 1 0 0 0,1-1 0 0 0,0 0-1 0 0,0 0 1 0 0,0 1 0 0 0,0-1 0 0 0,0 0 0 0 0,-1 0-1 0 0,1 1 1 0 0,0-1 0 0 0,0 0 0 0 0,0 1 0 0 0,0-1-1 0 0,0 0 1 0 0,0 0 0 0 0,0 1 0 0 0,0-1-1 0 0,0 0 1 0 0,0 1 0 0 0,0-1 0 0 0,0 0 0 0 0,0 0-1 0 0,0 1 1 0 0,0-1 0 0 0,1 0 0 0 0,-1 1-1 0 0,0-1 1 0 0,0 0 0 0 0,0 0 0 0 0,0 1 0 0 0,0-1-1 0 0,1 0 1 0 0,-1 0 0 0 0,0 0 0 0 0,0 1-1 0 0,0-1 1 0 0,1 0 0 0 0,-1 0 0 0 0,0 0 0 0 0,1 1-1 0 0,0 0 9 0 0,1 1 5 0 0,-4 9-20 0 0,1-9-84 0 0,7 8-163 0 0,5 1 145 0 0,-7-8 143 0 0,0-1 0 0 0,1 1 1 0 0,-1-1-1 0 0,1 0 1 0 0,0 0-1 0 0,0 0 0 0 0,0-1 1 0 0,0 1-1 0 0,0-1 0 0 0,0 0 1 0 0,0-1-1 0 0,7 1 0 0 0,9 1 138 0 0,-17-2-100 0 0,0 1 1 0 0,0-2 0 0 0,0 1-1 0 0,1-1 1 0 0,-1 1-1 0 0,0-1 1 0 0,0 0 0 0 0,0 0-1 0 0,0-1 1 0 0,0 1-1 0 0,4-3 1 0 0,14-5 186 0 0,7 0-3 0 0,0-1-1 0 0,39-21 1 0 0,-66 30-511 0 0</inkml:trace>
  <inkml:trace contextRef="#ctx0" brushRef="#br0" timeOffset="1">506 215 6448 0 0,'1'1'2826'0'0,"1"0"-2049"0"0,0 1 0 0 0,-1-1 0 0 0,1 1-1 0 0,-1 0 1 0 0,0-1 0 0 0,0 1 0 0 0,1 0-1 0 0,-1 0 1 0 0,0 2 0 0 0,6 21 2503 0 0,-6-11-2822 0 0,0 28 0 0 0,-2-21 575 0 0,5 75 23 0 0,3-31-805 0 0,-7-56-240 0 0,1 0 0 0 0,1 1 0 0 0,-1-1-1 0 0,5 12 1 0 0,2 8-22 0 0,0-7-243 0 0,-7-19-87 0 0,0-1 1 0 0,0 1 0 0 0,0-1-1 0 0,0 1 1 0 0,0-1-1 0 0,0 1 1 0 0,0 3-1 0 0</inkml:trace>
  <inkml:trace contextRef="#ctx0" brushRef="#br0" timeOffset="2">654 455 2304 0 0,'2'0'10469'0'0,"0"1"-10108"0"0,-1 0-1 0 0,1 0 1 0 0,-1 0-1 0 0,0 0 1 0 0,1 1 0 0 0,-1-1-1 0 0,0 0 1 0 0,0 1 0 0 0,0-1-1 0 0,0 1 1 0 0,0-1-1 0 0,0 1 1 0 0,0-1 0 0 0,0 1-1 0 0,-1 0 1 0 0,1-1 0 0 0,-1 1-1 0 0,1 0 1 0 0,-1-1-1 0 0,0 1 1 0 0,1 3 0 0 0,0 7-217 0 0,0 0 1 0 0,-2 15-1 0 0,1-12 122 0 0,0 91 1218 0 0,0-106-1484 0 0,0 0 1 0 0,0 1-1 0 0,0-1 0 0 0,0 0 0 0 0,0 0 1 0 0,0 0-1 0 0,0 1 0 0 0,0-1 0 0 0,0 0 1 0 0,0 0-1 0 0,0 0 0 0 0,0 1 1 0 0,0-1-1 0 0,0 0 0 0 0,1 0 0 0 0,-1 0 1 0 0,0 1-1 0 0,0-1 0 0 0,0 0 0 0 0,0 0 1 0 0,0 0-1 0 0,1 0 0 0 0,-1 0 0 0 0,0 1 1 0 0,0-1-1 0 0,0 0 0 0 0,1 0 1 0 0,-1 0-1 0 0,0 0 0 0 0,0 0 0 0 0,0 0 1 0 0,1 0-1 0 0,-1 0 0 0 0,0 0 0 0 0,0 0 1 0 0,0 0-1 0 0,1 0 0 0 0,-1 0 1 0 0,0 0-1 0 0,0 0 0 0 0,1 0 0 0 0,-1 0 1 0 0,0 0-1 0 0,0 0 0 0 0,0 0 0 0 0,1 0 1 0 0,-1 0-1 0 0,0 0 0 0 0,0 0 1 0 0,0-1-1 0 0,1 1 0 0 0,-1 0 0 0 0,0 0 1 0 0,13-8-4 0 0,-11 7 4 0 0,4-4-1 0 0,0 0 0 0 0,0 0 0 0 0,-1-1 0 0 0,1 0 0 0 0,8-12 0 0 0,10-11 0 0 0,-17 21 0 0 0,-6 8 0 0 0,0-1 0 0 0,0 0 0 0 0,0 0 0 0 0,-1 1 0 0 0,1-1 0 0 0,0 0 0 0 0,-1 0 0 0 0,1 0 0 0 0,0 0 0 0 0,-1 0 0 0 0,1 0 0 0 0,-1 0 0 0 0,0 0 0 0 0,1-1 0 0 0,0-2 0 0 0,6-3 0 0 0,-5 6 3 0 0,-2 1 0 0 0,1-1 0 0 0,-1 1 0 0 0,1 0 0 0 0,-1-1-1 0 0,1 1 1 0 0,-1 0 0 0 0,1 0 0 0 0,-1 0 0 0 0,1-1-1 0 0,-1 1 1 0 0,1 0 0 0 0,0 0 0 0 0,-1 0 0 0 0,1 0-1 0 0,-1 0 1 0 0,1 0 0 0 0,0 0 0 0 0,0 0 3 0 0,0-1 0 0 0,0 1 1 0 0,0 0-1 0 0,1 0 0 0 0,-1 0 1 0 0,0 0-1 0 0,0 0 0 0 0,0 1 1 0 0,0-1-1 0 0,0 0 0 0 0,0 0 1 0 0,0 1-1 0 0,0-1 0 0 0,0 1 1 0 0,0-1-1 0 0,0 1 0 0 0,0-1 1 0 0,0 1-1 0 0,0-1 1 0 0,0 1-1 0 0,0 0 0 0 0,0 0 1 0 0,2 2 17 0 0,-1-1 0 0 0,1-1-1 0 0,-1 1 1 0 0,0 0 0 0 0,0 0-1 0 0,0 0 1 0 0,0 0-1 0 0,0 0 1 0 0,0 0 0 0 0,-1 1-1 0 0,4 4 1 0 0,-5-6-18 0 0,1 1 0 0 0,0-1 0 0 0,0 0-1 0 0,0 1 1 0 0,0-1 0 0 0,0 0 0 0 0,0 1 0 0 0,0-1 0 0 0,1 0 0 0 0,-1 0 0 0 0,0 0 0 0 0,1 0 0 0 0,1 1 0 0 0,4 1 17 0 0,1 1-1547 0 0</inkml:trace>
  <inkml:trace contextRef="#ctx0" brushRef="#br0" timeOffset="3">1056 353 10136 0 0,'0'0'777'0'0,"2"-1"-297"0"0,7-4 879 0 0,-1-1-1 0 0,1 0 1 0 0,7-6-1 0 0,-15 11-1293 0 0,-1 1 0 0 0,1 0 0 0 0,-1-1-1 0 0,1 1 1 0 0,-1 0 0 0 0,1-1-1 0 0,-1 1 1 0 0,1 0 0 0 0,-1 0-1 0 0,1 0 1 0 0,-1 0 0 0 0,1-1-1 0 0,-1 1 1 0 0,1 0 0 0 0,-1 0 0 0 0,1 0-1 0 0,-1 0 1 0 0,2 0 0 0 0,3 0 128 0 0,49-23 1900 0 0,-39 21-1146 0 0,0-1-690 0 0,-12 0-336 0 0,1 1 491 0 0,12 1-4143 0 0,-48-4-409 0 0,30 5 3187 0 0,-5 0-491 0 0,3 1 1527 0 0,0-1 0 0 0,0 1 0 0 0,0 0 1 0 0,0 0-1 0 0,0 1 0 0 0,1-1 1 0 0,-1 1-1 0 0,0-1 0 0 0,1 1 0 0 0,-1 0 1 0 0,1 1-1 0 0,-7 4 0 0 0,9-6 63 0 0,0 0 0 0 0,-1 0 1 0 0,1 0-1 0 0,-1 0 0 0 0,1 0 0 0 0,-1 0 0 0 0,1 0 0 0 0,-1-1 0 0 0,0 1 0 0 0,1-1 0 0 0,-3 1 0 0 0,-6 2 272 0 0,-11 11 818 0 0,21-13-1171 0 0,-1 0 1 0 0,0 0 0 0 0,0 0-1 0 0,0 0 1 0 0,1 0-1 0 0,-1 0 1 0 0,1 1-1 0 0,-1-1 1 0 0,1 0 0 0 0,-1 0-1 0 0,1 1 1 0 0,0-1-1 0 0,-1 0 1 0 0,1 0-1 0 0,0 1 1 0 0,0-1 0 0 0,0 3-1 0 0,0-4-49 0 0,0 2 74 0 0,0 1 0 0 0,-1-1-1 0 0,0 0 1 0 0,1 0 0 0 0,-1 0 0 0 0,0 1 0 0 0,0-1 0 0 0,0 0 0 0 0,0 0 0 0 0,-2 2 0 0 0,-4 9 301 0 0,2-2-143 0 0,5-10-234 0 0,0-1 1 0 0,0 1-1 0 0,0-1 0 0 0,0 1 1 0 0,0-1-1 0 0,0 1 0 0 0,0-1 1 0 0,0 1-1 0 0,0-1 1 0 0,0 1-1 0 0,0-1 0 0 0,1 1 1 0 0,-1-1-1 0 0,0 1 1 0 0,0-1-1 0 0,0 1 0 0 0,1-1 1 0 0,-1 1-1 0 0,0-1 1 0 0,1 0-1 0 0,-1 1 0 0 0,0-1 1 0 0,1 1-1 0 0,-1-1 0 0 0,1 0 1 0 0,0 1 37 0 0,5 8 134 0 0,1-1-1 0 0,0 0 0 0 0,1 0 1 0 0,0-1-1 0 0,12 10 0 0 0,-19-17-166 0 0,0 1-1 0 0,0-1 0 0 0,-1 1 1 0 0,1 0-1 0 0,0-1 0 0 0,0 1 0 0 0,-1 0 1 0 0,1 0-1 0 0,-1-1 0 0 0,1 1 1 0 0,-1 0-1 0 0,1 0 0 0 0,-1 0 0 0 0,1 0 1 0 0,-1 0-1 0 0,0-1 0 0 0,1 1 1 0 0,-1 0-1 0 0,0 0 0 0 0,0 2 0 0 0,2 1 180 0 0,3 0-50 0 0,-1 0 0 0 0,-1 0 0 0 0,1 0 0 0 0,-1 1 0 0 0,1 0 0 0 0,-1 0 0 0 0,-1 0 0 0 0,1 0 0 0 0,-1 0 0 0 0,0 0 0 0 0,2 8 0 0 0,-2-9-16 0 0,-1 0 0 0 0,-1 0 0 0 0,1 0 0 0 0,0 0 0 0 0,-1 0 0 0 0,0 0 0 0 0,0 0 0 0 0,0 0 0 0 0,-1 0 0 0 0,1 0 0 0 0,-1 0 0 0 0,0 0 0 0 0,0 0 0 0 0,0-1 0 0 0,0 1 0 0 0,-1 0 0 0 0,-3 4 0 0 0,0 0 1 0 0,-2-1 1 0 0,1-1 0 0 0,-1 1-1 0 0,0-1 1 0 0,0 0 0 0 0,-9 5 0 0 0,-12 10 116 0 0,27-20-262 0 0,0 0 0 0 0,0-1 0 0 0,0 1 0 0 0,0-1 0 0 0,0 1 0 0 0,0-1 0 0 0,0 1 0 0 0,0-1 0 0 0,0 1-1 0 0,0-1 1 0 0,0 0 0 0 0,-1 0 0 0 0,1 0 0 0 0,0 1 0 0 0,0-1 0 0 0,0 0 0 0 0,0 0 0 0 0,-1-1 0 0 0,0 1 0 0 0,-3 0-175 0 0,3 0-627 0 0,-7-8-4408 0 0</inkml:trace>
  <inkml:trace contextRef="#ctx0" brushRef="#br0" timeOffset="4">1332 489 10136 0 0,'2'0'777'0'0,"3"-1"-590"0"0,0 0 0 0 0,1 0 1 0 0,-1 0-1 0 0,7-2 0 0 0,-6 1 845 0 0,1 0 0 0 0,-1 1 0 0 0,0-1 0 0 0,11 1 0 0 0,-4 0 634 0 0,1-1 1 0 0,15-3-1 0 0,-15 3-992 0 0,-1-1 0 0 0,17 1 0 0 0,-26 2-586 0 0,0-1 0 0 0,0 0-1 0 0,0 1 1 0 0,0-1 0 0 0,3-2 0 0 0,16-2 68 0 0,-22 5-281 0 0,1-1 1 0 0,-1 1 0 0 0,1 0 0 0 0,-1-1 0 0 0,0 0 0 0 0,1 1 0 0 0,-1-1 0 0 0,0 0 0 0 0,0 0 0 0 0,1 0 0 0 0,-1 0 0 0 0,0 0-1 0 0,0 0 1 0 0,0 0 0 0 0,0 0 0 0 0,1-3 0 0 0,7-4-4844 0 0,2 2-2611 0 0</inkml:trace>
  <inkml:trace contextRef="#ctx0" brushRef="#br0" timeOffset="5">1741 189 12440 0 0,'0'0'1125'0'0,"3"-1"-928"0"0,10-4-117 0 0,0 1 620 0 0,21-11 0 0 0,-30 13-272 0 0,0 1 1 0 0,0 0-1 0 0,0-1 0 0 0,0 1 0 0 0,0 1 1 0 0,0-1-1 0 0,0 1 0 0 0,0-1 0 0 0,5 1 1 0 0,15-1 2433 0 0,-8 0-2107 0 0,1 1 0 0 0,0 1-1 0 0,23 3 1 0 0,-27-2-535 0 0,1 1 0 0 0,-1 0 1 0 0,0 1-1 0 0,-1 0 0 0 0,20 10 0 0 0,-32-13-216 0 0,0-1 0 0 0,0 1 0 0 0,0-1 0 0 0,0 1 0 0 0,0-1 0 0 0,0 1 0 0 0,-1-1 0 0 0,1 1-1 0 0,0-1 1 0 0,0 1 0 0 0,0-1 0 0 0,-1 1 0 0 0,1-1 0 0 0,0 1 0 0 0,0-1 0 0 0,-1 0 0 0 0,1 1 0 0 0,-1 0 0 0 0,1-1 1 0 0,-6 9-40 0 0,-1 0 0 0 0,1 0 0 0 0,-2-1-1 0 0,-13 13 1 0 0,13-13-351 0 0,0 0 0 0 0,1 0 0 0 0,-13 18 0 0 0,20-26 361 0 0,0 1 0 0 0,0-1 1 0 0,0 0-1 0 0,-1 0 0 0 0,1 0 0 0 0,0 1 0 0 0,0-1 0 0 0,0 0 0 0 0,0 0 0 0 0,0 0 0 0 0,0 1 0 0 0,0-1 0 0 0,-1 0 1 0 0,1 0-1 0 0,0 1 0 0 0,0-1 0 0 0,0 0 0 0 0,0 0 0 0 0,0 1 0 0 0,0-1 0 0 0,0 0 0 0 0,0 0 0 0 0,0 1 1 0 0,1-1-1 0 0,-1 0 0 0 0,0 0 0 0 0,0 1 0 0 0,0-1 0 0 0,0 0-1 0 0,0 1 0 0 0,0-1 0 0 0,1 0-1 0 0,-1 0 1 0 0,0 1 0 0 0,0-1 0 0 0,0 0 0 0 0,0 0-1 0 0,0 1 1 0 0,0-1 0 0 0,0 0 0 0 0,0 0 0 0 0,0 1 0 0 0,0-1-1 0 0,0 0 1 0 0,0 0 0 0 0,0 1 0 0 0,0-1 0 0 0,0 0 0 0 0,-1 0-1 0 0,1 1 1 0 0,0-1 0 0 0,0 0 0 0 0,0 0 0 0 0,0 0-1 0 0,0 1 1 0 0,0-1 0 0 0,-1 0 0 0 0,0 1 23 0 0,-6 13-1543 0 0,7-14 1460 0 0,-1 1 0 0 0,1-1 1 0 0,0 1-1 0 0,0-1 0 0 0,-1 1 0 0 0,1-1 0 0 0,0 1 0 0 0,0 0 1 0 0,0-1-1 0 0,0 1 0 0 0,0 0 0 0 0,0-1 0 0 0,0 1 1 0 0,0-1-1 0 0,0 1 0 0 0,0 0 0 0 0,0-1 0 0 0,0 1 0 0 0,0-1 1 0 0,1 1-1 0 0,-1 0 0 0 0,0-1 0 0 0,0 1 0 0 0,1 0 0 0 0,31 28-451 0 0,-28-26 561 0 0,-1-1 1 0 0,0 0-1 0 0,1 0 0 0 0,-1 0 1 0 0,1 0-1 0 0,-1 0 1 0 0,1-1-1 0 0,0 0 1 0 0,4 2-1 0 0,-1-2 177 0 0,-1 1 0 0 0,1 0-1 0 0,12 5 1 0 0,-15-4 385 0 0,1-1 1 0 0,0 0-1 0 0,0-1 0 0 0,0 1 0 0 0,0-1 1 0 0,0 0-1 0 0,8 1 0 0 0,-19 9-74 0 0,-2-1-442 0 0,-1 0-1 0 0,0-1 0 0 0,-1 0 1 0 0,0-1-1 0 0,0 0 1 0 0,0 0-1 0 0,-20 10 1 0 0,13-8-50 0 0,15-9-21 0 0,0 0 0 0 0,0 1 0 0 0,0-1 1 0 0,0 0-1 0 0,1 1 0 0 0,-1 0 0 0 0,0-1 0 0 0,1 1 0 0 0,-1 0 0 0 0,1 0 0 0 0,-1 0 0 0 0,-1 4 0 0 0,2-5-63 0 0,-1 1-1 0 0,0 0 1 0 0,0-1-1 0 0,0 1 1 0 0,1-1-1 0 0,-1 0 1 0 0,-1 1-1 0 0,1-1 1 0 0,0 0-1 0 0,0 0 1 0 0,0 0-1 0 0,-4 0 1 0 0,-2 3-346 0 0,5-3-250 0 0,-10 4-4372 0 0</inkml:trace>
  <inkml:trace contextRef="#ctx0" brushRef="#br0" timeOffset="6">2291 15 2304 0 0,'26'-5'167'0'0,"8"-1"5092"0"0,-19 3-1667 0 0,-13 3-3235 0 0,0 0 0 0 0,1 0-1 0 0,-1 0 1 0 0,0 0 0 0 0,1 0-1 0 0,-1 1 1 0 0,0-1 0 0 0,1 1-1 0 0,-1 0 1 0 0,0 0 0 0 0,0 0-1 0 0,0 0 1 0 0,0 0 0 0 0,0 0-1 0 0,0 0 1 0 0,0 1 0 0 0,0-1-1 0 0,0 1 1 0 0,-1-1 0 0 0,4 4-1 0 0,-1 0 107 0 0,0 0 0 0 0,0 1 0 0 0,0-1 0 0 0,0 1 0 0 0,4 11 0 0 0,13 29 1577 0 0,-14-32-1749 0 0,0-1 1 0 0,-1 1 0 0 0,-1 0-1 0 0,-1 0 1 0 0,0 0 0 0 0,4 26-1 0 0,-5-1 164 0 0,-1 0 0 0 0,-6 68-1 0 0,2-89-417 0 0,2-6-20 0 0,-2 1 0 0 0,0-1 0 0 0,0 1 1 0 0,-1-1-1 0 0,-8 20 0 0 0,-5 7 46 0 0,12-26-89 0 0,-2 0 1 0 0,1 0 0 0 0,-11 15 0 0 0,-41 74-2491 0 0,40-77 478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47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7368 0 0,'0'0'981'0'0,"1"2"171"0"0,1 5-250 0 0,0 0-1 0 0,-1 0 0 0 0,1 0 1 0 0,-1 0-1 0 0,-1 0 1 0 0,0 10-1 0 0,1-6 193 0 0,-1 0-1 0 0,5 18 0 0 0,-3-13-711 0 0,1 1 0 0 0,-1 22-1 0 0,0 5-51 0 0,4 37-41 0 0,-4 35-194 0 0,-1-16-436 0 0,5-13-2474 0 0,-6-66 861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5-22T04:08:48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5528 0 0,'0'31'11771'0'0,"-1"-29"-10663"0"0,-7 35 1520 0 0,5-24-2432 0 0,0-1-1 0 0,1 0 1 0 0,1 1-1 0 0,0 23 1 0 0,-3 17-338 0 0,2-25 185 0 0,2 54-1 0 0,2-28-401 0 0,-2-30-429 0 0,-1 1 1 0 0,-1 0 0 0 0,-6 31-1 0 0,5-40-866 0 0,2 0-355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1/06/2023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3.png"/><Relationship Id="rId21" Type="http://schemas.openxmlformats.org/officeDocument/2006/relationships/customXml" Target="../ink/ink37.xml"/><Relationship Id="rId34" Type="http://schemas.openxmlformats.org/officeDocument/2006/relationships/image" Target="../media/image87.png"/><Relationship Id="rId42" Type="http://schemas.openxmlformats.org/officeDocument/2006/relationships/image" Target="../media/image91.png"/><Relationship Id="rId47" Type="http://schemas.openxmlformats.org/officeDocument/2006/relationships/customXml" Target="../ink/ink50.xml"/><Relationship Id="rId50" Type="http://schemas.openxmlformats.org/officeDocument/2006/relationships/image" Target="../media/image95.png"/><Relationship Id="rId55" Type="http://schemas.openxmlformats.org/officeDocument/2006/relationships/customXml" Target="../ink/ink54.xml"/><Relationship Id="rId63" Type="http://schemas.openxmlformats.org/officeDocument/2006/relationships/customXml" Target="../ink/ink58.xml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6" Type="http://schemas.openxmlformats.org/officeDocument/2006/relationships/image" Target="../media/image78.png"/><Relationship Id="rId29" Type="http://schemas.openxmlformats.org/officeDocument/2006/relationships/customXml" Target="../ink/ink41.xml"/><Relationship Id="rId11" Type="http://schemas.openxmlformats.org/officeDocument/2006/relationships/image" Target="../media/image28.png"/><Relationship Id="rId24" Type="http://schemas.openxmlformats.org/officeDocument/2006/relationships/image" Target="../media/image82.png"/><Relationship Id="rId32" Type="http://schemas.openxmlformats.org/officeDocument/2006/relationships/image" Target="../media/image86.png"/><Relationship Id="rId37" Type="http://schemas.openxmlformats.org/officeDocument/2006/relationships/customXml" Target="../ink/ink45.xml"/><Relationship Id="rId40" Type="http://schemas.openxmlformats.org/officeDocument/2006/relationships/image" Target="../media/image90.png"/><Relationship Id="rId45" Type="http://schemas.openxmlformats.org/officeDocument/2006/relationships/customXml" Target="../ink/ink49.xml"/><Relationship Id="rId53" Type="http://schemas.openxmlformats.org/officeDocument/2006/relationships/customXml" Target="../ink/ink53.xml"/><Relationship Id="rId58" Type="http://schemas.openxmlformats.org/officeDocument/2006/relationships/image" Target="../media/image99.png"/><Relationship Id="rId66" Type="http://schemas.openxmlformats.org/officeDocument/2006/relationships/image" Target="../media/image103.png"/><Relationship Id="rId5" Type="http://schemas.openxmlformats.org/officeDocument/2006/relationships/image" Target="../media/image22.png"/><Relationship Id="rId61" Type="http://schemas.openxmlformats.org/officeDocument/2006/relationships/customXml" Target="../ink/ink57.xml"/><Relationship Id="rId19" Type="http://schemas.openxmlformats.org/officeDocument/2006/relationships/customXml" Target="../ink/ink36.xml"/><Relationship Id="rId14" Type="http://schemas.openxmlformats.org/officeDocument/2006/relationships/image" Target="../media/image76.png"/><Relationship Id="rId22" Type="http://schemas.openxmlformats.org/officeDocument/2006/relationships/image" Target="../media/image81.png"/><Relationship Id="rId27" Type="http://schemas.openxmlformats.org/officeDocument/2006/relationships/customXml" Target="../ink/ink40.xml"/><Relationship Id="rId30" Type="http://schemas.openxmlformats.org/officeDocument/2006/relationships/image" Target="../media/image85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../media/image94.png"/><Relationship Id="rId56" Type="http://schemas.openxmlformats.org/officeDocument/2006/relationships/image" Target="../media/image98.png"/><Relationship Id="rId64" Type="http://schemas.openxmlformats.org/officeDocument/2006/relationships/image" Target="../media/image102.png"/><Relationship Id="rId8" Type="http://schemas.openxmlformats.org/officeDocument/2006/relationships/image" Target="../media/image71.png"/><Relationship Id="rId51" Type="http://schemas.openxmlformats.org/officeDocument/2006/relationships/customXml" Target="../ink/ink52.xml"/><Relationship Id="rId3" Type="http://schemas.openxmlformats.org/officeDocument/2006/relationships/image" Target="../media/image68.png"/><Relationship Id="rId12" Type="http://schemas.openxmlformats.org/officeDocument/2006/relationships/image" Target="../media/image74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89.png"/><Relationship Id="rId46" Type="http://schemas.openxmlformats.org/officeDocument/2006/relationships/image" Target="../media/image93.png"/><Relationship Id="rId59" Type="http://schemas.openxmlformats.org/officeDocument/2006/relationships/customXml" Target="../ink/ink56.xml"/><Relationship Id="rId67" Type="http://schemas.openxmlformats.org/officeDocument/2006/relationships/image" Target="../media/image104.png"/><Relationship Id="rId20" Type="http://schemas.openxmlformats.org/officeDocument/2006/relationships/image" Target="../media/image80.png"/><Relationship Id="rId41" Type="http://schemas.openxmlformats.org/officeDocument/2006/relationships/customXml" Target="../ink/ink47.xml"/><Relationship Id="rId54" Type="http://schemas.openxmlformats.org/officeDocument/2006/relationships/image" Target="../media/image97.png"/><Relationship Id="rId6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15" Type="http://schemas.openxmlformats.org/officeDocument/2006/relationships/image" Target="../media/image77.png"/><Relationship Id="rId23" Type="http://schemas.openxmlformats.org/officeDocument/2006/relationships/customXml" Target="../ink/ink38.xml"/><Relationship Id="rId28" Type="http://schemas.openxmlformats.org/officeDocument/2006/relationships/image" Target="../media/image84.png"/><Relationship Id="rId36" Type="http://schemas.openxmlformats.org/officeDocument/2006/relationships/image" Target="../media/image88.png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10" Type="http://schemas.openxmlformats.org/officeDocument/2006/relationships/image" Target="../media/image73.png"/><Relationship Id="rId31" Type="http://schemas.openxmlformats.org/officeDocument/2006/relationships/customXml" Target="../ink/ink42.xml"/><Relationship Id="rId44" Type="http://schemas.openxmlformats.org/officeDocument/2006/relationships/image" Target="../media/image92.png"/><Relationship Id="rId52" Type="http://schemas.openxmlformats.org/officeDocument/2006/relationships/image" Target="../media/image96.png"/><Relationship Id="rId60" Type="http://schemas.openxmlformats.org/officeDocument/2006/relationships/image" Target="../media/image100.png"/><Relationship Id="rId65" Type="http://schemas.openxmlformats.org/officeDocument/2006/relationships/customXml" Target="../ink/ink59.xml"/><Relationship Id="rId4" Type="http://schemas.openxmlformats.org/officeDocument/2006/relationships/image" Target="../media/image69.png"/><Relationship Id="rId9" Type="http://schemas.openxmlformats.org/officeDocument/2006/relationships/image" Target="../media/image72.png"/><Relationship Id="rId13" Type="http://schemas.openxmlformats.org/officeDocument/2006/relationships/image" Target="../media/image75.png"/><Relationship Id="rId18" Type="http://schemas.openxmlformats.org/officeDocument/2006/relationships/image" Target="../media/image79.png"/><Relationship Id="rId39" Type="http://schemas.openxmlformats.org/officeDocument/2006/relationships/customXml" Target="../ink/ink46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26" Type="http://schemas.openxmlformats.org/officeDocument/2006/relationships/customXml" Target="../ink/ink63.xml"/><Relationship Id="rId39" Type="http://schemas.openxmlformats.org/officeDocument/2006/relationships/image" Target="../media/image130.png"/><Relationship Id="rId21" Type="http://schemas.openxmlformats.org/officeDocument/2006/relationships/image" Target="../media/image121.png"/><Relationship Id="rId34" Type="http://schemas.openxmlformats.org/officeDocument/2006/relationships/customXml" Target="../ink/ink67.xml"/><Relationship Id="rId42" Type="http://schemas.openxmlformats.org/officeDocument/2006/relationships/customXml" Target="../ink/ink71.xml"/><Relationship Id="rId47" Type="http://schemas.openxmlformats.org/officeDocument/2006/relationships/image" Target="../media/image134.png"/><Relationship Id="rId50" Type="http://schemas.openxmlformats.org/officeDocument/2006/relationships/customXml" Target="../ink/ink75.xml"/><Relationship Id="rId55" Type="http://schemas.openxmlformats.org/officeDocument/2006/relationships/image" Target="../media/image138.png"/><Relationship Id="rId7" Type="http://schemas.openxmlformats.org/officeDocument/2006/relationships/image" Target="../media/image108.png"/><Relationship Id="rId2" Type="http://schemas.openxmlformats.org/officeDocument/2006/relationships/image" Target="../media/image230.png"/><Relationship Id="rId16" Type="http://schemas.openxmlformats.org/officeDocument/2006/relationships/image" Target="../media/image117.png"/><Relationship Id="rId29" Type="http://schemas.openxmlformats.org/officeDocument/2006/relationships/image" Target="../media/image125.png"/><Relationship Id="rId11" Type="http://schemas.openxmlformats.org/officeDocument/2006/relationships/image" Target="../media/image112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129.png"/><Relationship Id="rId40" Type="http://schemas.openxmlformats.org/officeDocument/2006/relationships/customXml" Target="../ink/ink70.xml"/><Relationship Id="rId45" Type="http://schemas.openxmlformats.org/officeDocument/2006/relationships/image" Target="../media/image133.png"/><Relationship Id="rId53" Type="http://schemas.openxmlformats.org/officeDocument/2006/relationships/image" Target="../media/image137.png"/><Relationship Id="rId58" Type="http://schemas.openxmlformats.org/officeDocument/2006/relationships/customXml" Target="../ink/ink79.xml"/><Relationship Id="rId5" Type="http://schemas.openxmlformats.org/officeDocument/2006/relationships/image" Target="../media/image106.png"/><Relationship Id="rId19" Type="http://schemas.openxmlformats.org/officeDocument/2006/relationships/image" Target="../media/image120.png"/><Relationship Id="rId4" Type="http://schemas.openxmlformats.org/officeDocument/2006/relationships/image" Target="../media/image69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Relationship Id="rId22" Type="http://schemas.openxmlformats.org/officeDocument/2006/relationships/customXml" Target="../ink/ink61.xml"/><Relationship Id="rId27" Type="http://schemas.openxmlformats.org/officeDocument/2006/relationships/image" Target="../media/image124.png"/><Relationship Id="rId30" Type="http://schemas.openxmlformats.org/officeDocument/2006/relationships/customXml" Target="../ink/ink65.xml"/><Relationship Id="rId35" Type="http://schemas.openxmlformats.org/officeDocument/2006/relationships/image" Target="../media/image128.png"/><Relationship Id="rId43" Type="http://schemas.openxmlformats.org/officeDocument/2006/relationships/image" Target="../media/image132.png"/><Relationship Id="rId48" Type="http://schemas.openxmlformats.org/officeDocument/2006/relationships/customXml" Target="../ink/ink74.xml"/><Relationship Id="rId56" Type="http://schemas.openxmlformats.org/officeDocument/2006/relationships/customXml" Target="../ink/ink78.xml"/><Relationship Id="rId8" Type="http://schemas.openxmlformats.org/officeDocument/2006/relationships/image" Target="../media/image109.png"/><Relationship Id="rId51" Type="http://schemas.openxmlformats.org/officeDocument/2006/relationships/image" Target="../media/image136.png"/><Relationship Id="rId3" Type="http://schemas.openxmlformats.org/officeDocument/2006/relationships/image" Target="../media/image105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5" Type="http://schemas.openxmlformats.org/officeDocument/2006/relationships/image" Target="../media/image123.png"/><Relationship Id="rId33" Type="http://schemas.openxmlformats.org/officeDocument/2006/relationships/image" Target="../media/image127.png"/><Relationship Id="rId38" Type="http://schemas.openxmlformats.org/officeDocument/2006/relationships/customXml" Target="../ink/ink69.xml"/><Relationship Id="rId46" Type="http://schemas.openxmlformats.org/officeDocument/2006/relationships/customXml" Target="../ink/ink73.xml"/><Relationship Id="rId59" Type="http://schemas.openxmlformats.org/officeDocument/2006/relationships/image" Target="../media/image140.png"/><Relationship Id="rId20" Type="http://schemas.openxmlformats.org/officeDocument/2006/relationships/customXml" Target="../ink/ink60.xml"/><Relationship Id="rId41" Type="http://schemas.openxmlformats.org/officeDocument/2006/relationships/image" Target="../media/image131.png"/><Relationship Id="rId54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5" Type="http://schemas.openxmlformats.org/officeDocument/2006/relationships/image" Target="../media/image116.png"/><Relationship Id="rId23" Type="http://schemas.openxmlformats.org/officeDocument/2006/relationships/image" Target="../media/image122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49" Type="http://schemas.openxmlformats.org/officeDocument/2006/relationships/image" Target="../media/image135.png"/><Relationship Id="rId57" Type="http://schemas.openxmlformats.org/officeDocument/2006/relationships/image" Target="../media/image139.png"/><Relationship Id="rId10" Type="http://schemas.openxmlformats.org/officeDocument/2006/relationships/image" Target="../media/image111.png"/><Relationship Id="rId31" Type="http://schemas.openxmlformats.org/officeDocument/2006/relationships/image" Target="../media/image126.png"/><Relationship Id="rId44" Type="http://schemas.openxmlformats.org/officeDocument/2006/relationships/customXml" Target="../ink/ink72.xml"/><Relationship Id="rId52" Type="http://schemas.openxmlformats.org/officeDocument/2006/relationships/customXml" Target="../ink/ink76.xml"/><Relationship Id="rId60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5.png"/><Relationship Id="rId7" Type="http://schemas.openxmlformats.org/officeDocument/2006/relationships/image" Target="../media/image1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11" Type="http://schemas.openxmlformats.org/officeDocument/2006/relationships/image" Target="../media/image850.png"/><Relationship Id="rId5" Type="http://schemas.openxmlformats.org/officeDocument/2006/relationships/image" Target="../media/image790.png"/><Relationship Id="rId10" Type="http://schemas.openxmlformats.org/officeDocument/2006/relationships/image" Target="../media/image840.png"/><Relationship Id="rId4" Type="http://schemas.openxmlformats.org/officeDocument/2006/relationships/image" Target="../media/image3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4" Type="http://schemas.openxmlformats.org/officeDocument/2006/relationships/image" Target="../media/image8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.png"/><Relationship Id="rId21" Type="http://schemas.openxmlformats.org/officeDocument/2006/relationships/customXml" Target="../ink/ink3.xml"/><Relationship Id="rId42" Type="http://schemas.openxmlformats.org/officeDocument/2006/relationships/image" Target="../media/image46.png"/><Relationship Id="rId47" Type="http://schemas.openxmlformats.org/officeDocument/2006/relationships/customXml" Target="../ink/ink16.xml"/><Relationship Id="rId63" Type="http://schemas.openxmlformats.org/officeDocument/2006/relationships/customXml" Target="../ink/ink24.xml"/><Relationship Id="rId68" Type="http://schemas.openxmlformats.org/officeDocument/2006/relationships/image" Target="../media/image59.png"/><Relationship Id="rId84" Type="http://schemas.openxmlformats.org/officeDocument/2006/relationships/image" Target="../media/image67.png"/><Relationship Id="rId16" Type="http://schemas.openxmlformats.org/officeDocument/2006/relationships/image" Target="../media/image33.png"/><Relationship Id="rId11" Type="http://schemas.openxmlformats.org/officeDocument/2006/relationships/image" Target="../media/image28.png"/><Relationship Id="rId32" Type="http://schemas.openxmlformats.org/officeDocument/2006/relationships/image" Target="../media/image41.png"/><Relationship Id="rId37" Type="http://schemas.openxmlformats.org/officeDocument/2006/relationships/customXml" Target="../ink/ink11.xml"/><Relationship Id="rId53" Type="http://schemas.openxmlformats.org/officeDocument/2006/relationships/customXml" Target="../ink/ink19.xml"/><Relationship Id="rId58" Type="http://schemas.openxmlformats.org/officeDocument/2006/relationships/image" Target="../media/image54.png"/><Relationship Id="rId74" Type="http://schemas.openxmlformats.org/officeDocument/2006/relationships/image" Target="../media/image62.png"/><Relationship Id="rId79" Type="http://schemas.openxmlformats.org/officeDocument/2006/relationships/customXml" Target="../ink/ink32.xml"/><Relationship Id="rId5" Type="http://schemas.openxmlformats.org/officeDocument/2006/relationships/image" Target="../media/image22.png"/><Relationship Id="rId61" Type="http://schemas.openxmlformats.org/officeDocument/2006/relationships/customXml" Target="../ink/ink23.xml"/><Relationship Id="rId82" Type="http://schemas.openxmlformats.org/officeDocument/2006/relationships/image" Target="../media/image66.png"/><Relationship Id="rId19" Type="http://schemas.openxmlformats.org/officeDocument/2006/relationships/customXml" Target="../ink/ink2.xml"/><Relationship Id="rId14" Type="http://schemas.openxmlformats.org/officeDocument/2006/relationships/image" Target="../media/image31.png"/><Relationship Id="rId22" Type="http://schemas.openxmlformats.org/officeDocument/2006/relationships/image" Target="../media/image36.png"/><Relationship Id="rId27" Type="http://schemas.openxmlformats.org/officeDocument/2006/relationships/customXml" Target="../ink/ink6.xml"/><Relationship Id="rId30" Type="http://schemas.openxmlformats.org/officeDocument/2006/relationships/image" Target="../media/image40.png"/><Relationship Id="rId35" Type="http://schemas.openxmlformats.org/officeDocument/2006/relationships/customXml" Target="../ink/ink10.xml"/><Relationship Id="rId43" Type="http://schemas.openxmlformats.org/officeDocument/2006/relationships/customXml" Target="../ink/ink14.xml"/><Relationship Id="rId48" Type="http://schemas.openxmlformats.org/officeDocument/2006/relationships/image" Target="../media/image49.png"/><Relationship Id="rId56" Type="http://schemas.openxmlformats.org/officeDocument/2006/relationships/image" Target="../media/image53.png"/><Relationship Id="rId64" Type="http://schemas.openxmlformats.org/officeDocument/2006/relationships/image" Target="../media/image57.png"/><Relationship Id="rId69" Type="http://schemas.openxmlformats.org/officeDocument/2006/relationships/customXml" Target="../ink/ink27.xml"/><Relationship Id="rId77" Type="http://schemas.openxmlformats.org/officeDocument/2006/relationships/customXml" Target="../ink/ink31.xml"/><Relationship Id="rId8" Type="http://schemas.openxmlformats.org/officeDocument/2006/relationships/image" Target="../media/image25.png"/><Relationship Id="rId51" Type="http://schemas.openxmlformats.org/officeDocument/2006/relationships/customXml" Target="../ink/ink18.xml"/><Relationship Id="rId72" Type="http://schemas.openxmlformats.org/officeDocument/2006/relationships/image" Target="../media/image61.png"/><Relationship Id="rId80" Type="http://schemas.openxmlformats.org/officeDocument/2006/relationships/image" Target="../media/image65.png"/><Relationship Id="rId3" Type="http://schemas.openxmlformats.org/officeDocument/2006/relationships/image" Target="../media/image17.png"/><Relationship Id="rId12" Type="http://schemas.openxmlformats.org/officeDocument/2006/relationships/image" Target="../media/image29.png"/><Relationship Id="rId17" Type="http://schemas.openxmlformats.org/officeDocument/2006/relationships/customXml" Target="../ink/ink1.xml"/><Relationship Id="rId25" Type="http://schemas.openxmlformats.org/officeDocument/2006/relationships/customXml" Target="../ink/ink5.xml"/><Relationship Id="rId33" Type="http://schemas.openxmlformats.org/officeDocument/2006/relationships/customXml" Target="../ink/ink9.xml"/><Relationship Id="rId38" Type="http://schemas.openxmlformats.org/officeDocument/2006/relationships/image" Target="../media/image44.png"/><Relationship Id="rId46" Type="http://schemas.openxmlformats.org/officeDocument/2006/relationships/image" Target="../media/image48.png"/><Relationship Id="rId59" Type="http://schemas.openxmlformats.org/officeDocument/2006/relationships/customXml" Target="../ink/ink22.xml"/><Relationship Id="rId67" Type="http://schemas.openxmlformats.org/officeDocument/2006/relationships/customXml" Target="../ink/ink26.xml"/><Relationship Id="rId20" Type="http://schemas.openxmlformats.org/officeDocument/2006/relationships/image" Target="../media/image35.png"/><Relationship Id="rId41" Type="http://schemas.openxmlformats.org/officeDocument/2006/relationships/customXml" Target="../ink/ink13.xml"/><Relationship Id="rId54" Type="http://schemas.openxmlformats.org/officeDocument/2006/relationships/image" Target="../media/image52.png"/><Relationship Id="rId62" Type="http://schemas.openxmlformats.org/officeDocument/2006/relationships/image" Target="../media/image56.png"/><Relationship Id="rId70" Type="http://schemas.openxmlformats.org/officeDocument/2006/relationships/image" Target="../media/image60.png"/><Relationship Id="rId75" Type="http://schemas.openxmlformats.org/officeDocument/2006/relationships/customXml" Target="../ink/ink30.xml"/><Relationship Id="rId83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32.png"/><Relationship Id="rId23" Type="http://schemas.openxmlformats.org/officeDocument/2006/relationships/customXml" Target="../ink/ink4.xml"/><Relationship Id="rId28" Type="http://schemas.openxmlformats.org/officeDocument/2006/relationships/image" Target="../media/image39.png"/><Relationship Id="rId36" Type="http://schemas.openxmlformats.org/officeDocument/2006/relationships/image" Target="../media/image43.png"/><Relationship Id="rId49" Type="http://schemas.openxmlformats.org/officeDocument/2006/relationships/customXml" Target="../ink/ink17.xml"/><Relationship Id="rId57" Type="http://schemas.openxmlformats.org/officeDocument/2006/relationships/customXml" Target="../ink/ink21.xml"/><Relationship Id="rId10" Type="http://schemas.openxmlformats.org/officeDocument/2006/relationships/image" Target="../media/image27.png"/><Relationship Id="rId31" Type="http://schemas.openxmlformats.org/officeDocument/2006/relationships/customXml" Target="../ink/ink8.xml"/><Relationship Id="rId44" Type="http://schemas.openxmlformats.org/officeDocument/2006/relationships/image" Target="../media/image47.png"/><Relationship Id="rId52" Type="http://schemas.openxmlformats.org/officeDocument/2006/relationships/image" Target="../media/image51.png"/><Relationship Id="rId60" Type="http://schemas.openxmlformats.org/officeDocument/2006/relationships/image" Target="../media/image55.png"/><Relationship Id="rId65" Type="http://schemas.openxmlformats.org/officeDocument/2006/relationships/customXml" Target="../ink/ink25.xml"/><Relationship Id="rId73" Type="http://schemas.openxmlformats.org/officeDocument/2006/relationships/customXml" Target="../ink/ink29.xml"/><Relationship Id="rId78" Type="http://schemas.openxmlformats.org/officeDocument/2006/relationships/image" Target="../media/image64.png"/><Relationship Id="rId81" Type="http://schemas.openxmlformats.org/officeDocument/2006/relationships/customXml" Target="../ink/ink33.xml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4.png"/><Relationship Id="rId39" Type="http://schemas.openxmlformats.org/officeDocument/2006/relationships/customXml" Target="../ink/ink12.xml"/><Relationship Id="rId34" Type="http://schemas.openxmlformats.org/officeDocument/2006/relationships/image" Target="../media/image42.png"/><Relationship Id="rId50" Type="http://schemas.openxmlformats.org/officeDocument/2006/relationships/image" Target="../media/image50.png"/><Relationship Id="rId55" Type="http://schemas.openxmlformats.org/officeDocument/2006/relationships/customXml" Target="../ink/ink20.xml"/><Relationship Id="rId76" Type="http://schemas.openxmlformats.org/officeDocument/2006/relationships/image" Target="../media/image63.png"/><Relationship Id="rId7" Type="http://schemas.openxmlformats.org/officeDocument/2006/relationships/image" Target="../media/image24.png"/><Relationship Id="rId71" Type="http://schemas.openxmlformats.org/officeDocument/2006/relationships/customXml" Target="../ink/ink28.xml"/><Relationship Id="rId2" Type="http://schemas.openxmlformats.org/officeDocument/2006/relationships/image" Target="../media/image20.png"/><Relationship Id="rId29" Type="http://schemas.openxmlformats.org/officeDocument/2006/relationships/customXml" Target="../ink/ink7.xml"/><Relationship Id="rId24" Type="http://schemas.openxmlformats.org/officeDocument/2006/relationships/image" Target="../media/image37.png"/><Relationship Id="rId40" Type="http://schemas.openxmlformats.org/officeDocument/2006/relationships/image" Target="../media/image45.png"/><Relationship Id="rId45" Type="http://schemas.openxmlformats.org/officeDocument/2006/relationships/customXml" Target="../ink/ink15.xml"/><Relationship Id="rId66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GB" sz="3200" b="1" dirty="0">
                <a:latin typeface="Arial" panose="020B0604020202020204" pitchFamily="34" charset="0"/>
              </a:rPr>
              <a:t>graph logarithmic functions and solve logarithmic functions graphically.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/>
              <p:nvPr/>
            </p:nvSpPr>
            <p:spPr>
              <a:xfrm>
                <a:off x="135904" y="3714928"/>
                <a:ext cx="11906571" cy="2085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end of the lesson, I will be able to:</a:t>
                </a: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4.1.6	Identify the qualitative features of the graph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AU" sz="1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18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including asymptotes, 	and of its translations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4.1.7     Solve simple equations involving logarithmic functions algebraically and graphically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4" y="3714928"/>
                <a:ext cx="11906571" cy="2085058"/>
              </a:xfrm>
              <a:prstGeom prst="rect">
                <a:avLst/>
              </a:prstGeom>
              <a:blipFill>
                <a:blip r:embed="rId2"/>
                <a:stretch>
                  <a:fillRect l="-410" t="-1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4" y="723050"/>
                <a:ext cx="11778143" cy="430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Sketch the graph and state the natural domain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lo</m:t>
                    </m:r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AU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4" y="723050"/>
                <a:ext cx="11778143" cy="430835"/>
              </a:xfrm>
              <a:blipFill>
                <a:blip r:embed="rId2"/>
                <a:stretch>
                  <a:fillRect l="-776" t="-20000" b="-314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ACBE1B-0B04-31CA-7912-A748B9633D93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E0D4AB-0532-5760-48B0-F18D7870EE0F}"/>
                  </a:ext>
                </a:extLst>
              </p:cNvPr>
              <p:cNvSpPr txBox="1"/>
              <p:nvPr/>
            </p:nvSpPr>
            <p:spPr>
              <a:xfrm>
                <a:off x="57325" y="1168401"/>
                <a:ext cx="2404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E0D4AB-0532-5760-48B0-F18D7870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" y="1168401"/>
                <a:ext cx="2404889" cy="369332"/>
              </a:xfrm>
              <a:prstGeom prst="rect">
                <a:avLst/>
              </a:prstGeom>
              <a:blipFill>
                <a:blip r:embed="rId3"/>
                <a:stretch>
                  <a:fillRect l="-2025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125C39-0557-7F30-FD9F-97F2DF6530FC}"/>
              </a:ext>
            </a:extLst>
          </p:cNvPr>
          <p:cNvSpPr txBox="1"/>
          <p:nvPr/>
        </p:nvSpPr>
        <p:spPr>
          <a:xfrm>
            <a:off x="0" y="1537733"/>
            <a:ext cx="174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</a:rPr>
              <a:t>Key information:</a:t>
            </a:r>
            <a:endParaRPr lang="en-GB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4B709C-FE06-8AC4-243F-A998E0579681}"/>
                  </a:ext>
                </a:extLst>
              </p:cNvPr>
              <p:cNvSpPr txBox="1"/>
              <p:nvPr/>
            </p:nvSpPr>
            <p:spPr>
              <a:xfrm>
                <a:off x="57325" y="1875983"/>
                <a:ext cx="1927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Asymptote: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4B709C-FE06-8AC4-243F-A998E0579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" y="1875983"/>
                <a:ext cx="1927387" cy="369332"/>
              </a:xfrm>
              <a:prstGeom prst="rect">
                <a:avLst/>
              </a:prstGeom>
              <a:blipFill>
                <a:blip r:embed="rId4"/>
                <a:stretch>
                  <a:fillRect l="-2524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61204E-46C7-A96F-DE40-81FAAA3E1090}"/>
                  </a:ext>
                </a:extLst>
              </p:cNvPr>
              <p:cNvSpPr txBox="1"/>
              <p:nvPr/>
            </p:nvSpPr>
            <p:spPr>
              <a:xfrm>
                <a:off x="93873" y="2214233"/>
                <a:ext cx="1890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X-intercept: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61204E-46C7-A96F-DE40-81FAAA3E1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" y="2214233"/>
                <a:ext cx="1890839" cy="369332"/>
              </a:xfrm>
              <a:prstGeom prst="rect">
                <a:avLst/>
              </a:prstGeom>
              <a:blipFill>
                <a:blip r:embed="rId5"/>
                <a:stretch>
                  <a:fillRect l="-257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37486B-63DD-B69C-1006-B13E2F6F4BF2}"/>
                  </a:ext>
                </a:extLst>
              </p:cNvPr>
              <p:cNvSpPr txBox="1"/>
              <p:nvPr/>
            </p:nvSpPr>
            <p:spPr>
              <a:xfrm>
                <a:off x="117168" y="2552483"/>
                <a:ext cx="263995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Key-</a:t>
                </a:r>
                <a:r>
                  <a:rPr lang="en-GB" b="0" dirty="0">
                    <a:solidFill>
                      <a:srgbClr val="002060"/>
                    </a:solidFill>
                  </a:rPr>
                  <a:t>points: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(</m:t>
                    </m:r>
                    <m:f>
                      <m:f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,−1)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37486B-63DD-B69C-1006-B13E2F6F4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8" y="2552483"/>
                <a:ext cx="2639953" cy="483466"/>
              </a:xfrm>
              <a:prstGeom prst="rect">
                <a:avLst/>
              </a:prstGeom>
              <a:blipFill>
                <a:blip r:embed="rId6"/>
                <a:stretch>
                  <a:fillRect l="-1848" b="-88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BB508D-4C19-46CE-0C1E-B0ED1197145F}"/>
                  </a:ext>
                </a:extLst>
              </p:cNvPr>
              <p:cNvSpPr txBox="1"/>
              <p:nvPr/>
            </p:nvSpPr>
            <p:spPr>
              <a:xfrm>
                <a:off x="72904" y="299617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BB508D-4C19-46CE-0C1E-B0ED1197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" y="2996178"/>
                <a:ext cx="2550442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380030-E5A9-2D2C-3635-6DE843D4A8C9}"/>
                  </a:ext>
                </a:extLst>
              </p:cNvPr>
              <p:cNvSpPr txBox="1"/>
              <p:nvPr/>
            </p:nvSpPr>
            <p:spPr>
              <a:xfrm>
                <a:off x="554191" y="3401556"/>
                <a:ext cx="17381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380030-E5A9-2D2C-3635-6DE843D4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91" y="3401556"/>
                <a:ext cx="1738105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1C0ABF1-71CF-924C-11D3-DB2DE52524F3}"/>
              </a:ext>
            </a:extLst>
          </p:cNvPr>
          <p:cNvSpPr txBox="1"/>
          <p:nvPr/>
        </p:nvSpPr>
        <p:spPr>
          <a:xfrm>
            <a:off x="72904" y="3821143"/>
            <a:ext cx="47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Transformations that occur: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9DBBB1-BB64-8596-A87A-A44AE5DDD4BB}"/>
                  </a:ext>
                </a:extLst>
              </p:cNvPr>
              <p:cNvSpPr txBox="1"/>
              <p:nvPr/>
            </p:nvSpPr>
            <p:spPr>
              <a:xfrm>
                <a:off x="117167" y="4190475"/>
                <a:ext cx="5872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- Translate to right along the x-axis by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 units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9DBBB1-BB64-8596-A87A-A44AE5DDD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7" y="4190475"/>
                <a:ext cx="5872459" cy="369332"/>
              </a:xfrm>
              <a:prstGeom prst="rect">
                <a:avLst/>
              </a:prstGeom>
              <a:blipFill>
                <a:blip r:embed="rId9"/>
                <a:stretch>
                  <a:fillRect l="-830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F4ECA0-BFFF-3837-B32C-E836444F8275}"/>
                  </a:ext>
                </a:extLst>
              </p:cNvPr>
              <p:cNvSpPr txBox="1"/>
              <p:nvPr/>
            </p:nvSpPr>
            <p:spPr>
              <a:xfrm>
                <a:off x="93873" y="4620752"/>
                <a:ext cx="5221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- Translates vertically up along the y-axis by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 unit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F4ECA0-BFFF-3837-B32C-E836444F8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" y="4620752"/>
                <a:ext cx="5221946" cy="369332"/>
              </a:xfrm>
              <a:prstGeom prst="rect">
                <a:avLst/>
              </a:prstGeom>
              <a:blipFill>
                <a:blip r:embed="rId10"/>
                <a:stretch>
                  <a:fillRect l="-933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37010-7BAD-E6ED-CAD4-CE080F40BFE7}"/>
                  </a:ext>
                </a:extLst>
              </p:cNvPr>
              <p:cNvSpPr txBox="1"/>
              <p:nvPr/>
            </p:nvSpPr>
            <p:spPr>
              <a:xfrm>
                <a:off x="358152" y="5320267"/>
                <a:ext cx="1243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A37010-7BAD-E6ED-CAD4-CE080F40B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52" y="5320267"/>
                <a:ext cx="1243974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A34295-9B17-BFC8-7EE9-BA565AC3283A}"/>
                  </a:ext>
                </a:extLst>
              </p:cNvPr>
              <p:cNvSpPr txBox="1"/>
              <p:nvPr/>
            </p:nvSpPr>
            <p:spPr>
              <a:xfrm>
                <a:off x="1104974" y="5333875"/>
                <a:ext cx="21598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+5,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A34295-9B17-BFC8-7EE9-BA565AC3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74" y="5333875"/>
                <a:ext cx="2159863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F89E1B-C8F7-2454-DC94-28396603DE3B}"/>
                  </a:ext>
                </a:extLst>
              </p:cNvPr>
              <p:cNvSpPr txBox="1"/>
              <p:nvPr/>
            </p:nvSpPr>
            <p:spPr>
              <a:xfrm>
                <a:off x="3122818" y="1286352"/>
                <a:ext cx="30715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r>
                  <a:rPr lang="en-GB" dirty="0">
                    <a:solidFill>
                      <a:srgbClr val="002060"/>
                    </a:solidFill>
                  </a:rPr>
                  <a:t>key information: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F89E1B-C8F7-2454-DC94-28396603D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18" y="1286352"/>
                <a:ext cx="3071546" cy="646331"/>
              </a:xfrm>
              <a:prstGeom prst="rect">
                <a:avLst/>
              </a:prstGeom>
              <a:blipFill>
                <a:blip r:embed="rId13"/>
                <a:stretch>
                  <a:fillRect l="-1587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23617-2579-0CF7-72FE-EF2CD8BB751F}"/>
                  </a:ext>
                </a:extLst>
              </p:cNvPr>
              <p:cNvSpPr txBox="1"/>
              <p:nvPr/>
            </p:nvSpPr>
            <p:spPr>
              <a:xfrm>
                <a:off x="3555268" y="1907065"/>
                <a:ext cx="1927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Asymptote: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123617-2579-0CF7-72FE-EF2CD8BB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268" y="1907065"/>
                <a:ext cx="1927387" cy="369332"/>
              </a:xfrm>
              <a:prstGeom prst="rect">
                <a:avLst/>
              </a:prstGeom>
              <a:blipFill>
                <a:blip r:embed="rId14"/>
                <a:stretch>
                  <a:fillRect l="-2532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DF3574-3085-FDAC-30B2-E42625340C7C}"/>
                  </a:ext>
                </a:extLst>
              </p:cNvPr>
              <p:cNvSpPr txBox="1"/>
              <p:nvPr/>
            </p:nvSpPr>
            <p:spPr>
              <a:xfrm>
                <a:off x="3591816" y="2245315"/>
                <a:ext cx="3910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X-intercept: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GB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1+5,1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=(6,1)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DF3574-3085-FDAC-30B2-E4262534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816" y="2245315"/>
                <a:ext cx="3910686" cy="369332"/>
              </a:xfrm>
              <a:prstGeom prst="rect">
                <a:avLst/>
              </a:prstGeom>
              <a:blipFill>
                <a:blip r:embed="rId15"/>
                <a:stretch>
                  <a:fillRect l="-1246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B71357-09A5-BAB1-DEAA-58D4A0A25C37}"/>
                  </a:ext>
                </a:extLst>
              </p:cNvPr>
              <p:cNvSpPr txBox="1"/>
              <p:nvPr/>
            </p:nvSpPr>
            <p:spPr>
              <a:xfrm>
                <a:off x="3615111" y="2583565"/>
                <a:ext cx="4278607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Key-</a:t>
                </a:r>
                <a:r>
                  <a:rPr lang="en-GB" b="0" dirty="0">
                    <a:solidFill>
                      <a:srgbClr val="002060"/>
                    </a:solidFill>
                  </a:rPr>
                  <a:t>points: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2+5, 1+1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=(7,2)</m:t>
                    </m:r>
                  </m:oMath>
                </a14:m>
                <a:endParaRPr lang="en-GB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+5, −1+1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8B71357-09A5-BAB1-DEAA-58D4A0A25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11" y="2583565"/>
                <a:ext cx="4278607" cy="783869"/>
              </a:xfrm>
              <a:prstGeom prst="rect">
                <a:avLst/>
              </a:prstGeom>
              <a:blipFill>
                <a:blip r:embed="rId16"/>
                <a:stretch>
                  <a:fillRect l="-1140" t="-46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EDDE411-155B-467D-B9A9-BD4A3048F7F0}"/>
              </a:ext>
            </a:extLst>
          </p:cNvPr>
          <p:cNvGrpSpPr/>
          <p:nvPr/>
        </p:nvGrpSpPr>
        <p:grpSpPr>
          <a:xfrm>
            <a:off x="8011846" y="2404343"/>
            <a:ext cx="3925800" cy="4060800"/>
            <a:chOff x="8011846" y="2404343"/>
            <a:chExt cx="3925800" cy="40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D201473-B5E1-3580-E4B6-21BA1673D3DD}"/>
                    </a:ext>
                  </a:extLst>
                </p14:cNvPr>
                <p14:cNvContentPartPr/>
                <p14:nvPr/>
              </p14:nvContentPartPr>
              <p14:xfrm>
                <a:off x="8726446" y="2643023"/>
                <a:ext cx="127440" cy="184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D201473-B5E1-3580-E4B6-21BA1673D3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17446" y="2634023"/>
                  <a:ext cx="145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51C8F3F-C5DA-B9FF-3AED-76990EC7408A}"/>
                    </a:ext>
                  </a:extLst>
                </p14:cNvPr>
                <p14:cNvContentPartPr/>
                <p14:nvPr/>
              </p14:nvContentPartPr>
              <p14:xfrm>
                <a:off x="8814286" y="2709263"/>
                <a:ext cx="64800" cy="30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51C8F3F-C5DA-B9FF-3AED-76990EC74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05646" y="2700623"/>
                  <a:ext cx="82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141545-6A3F-1FDC-7DD3-710A31582816}"/>
                    </a:ext>
                  </a:extLst>
                </p14:cNvPr>
                <p14:cNvContentPartPr/>
                <p14:nvPr/>
              </p14:nvContentPartPr>
              <p14:xfrm>
                <a:off x="8698726" y="2739143"/>
                <a:ext cx="151200" cy="372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141545-6A3F-1FDC-7DD3-710A315828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90086" y="2730503"/>
                  <a:ext cx="168840" cy="37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9CC93E-79F2-F297-5930-300C2CE4B4F3}"/>
                    </a:ext>
                  </a:extLst>
                </p14:cNvPr>
                <p14:cNvContentPartPr/>
                <p14:nvPr/>
              </p14:nvContentPartPr>
              <p14:xfrm>
                <a:off x="8011846" y="4452023"/>
                <a:ext cx="3846600" cy="9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9CC93E-79F2-F297-5930-300C2CE4B4F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03206" y="4443023"/>
                  <a:ext cx="38642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63C7464-BC95-9514-425F-AEFAD142007E}"/>
                    </a:ext>
                  </a:extLst>
                </p14:cNvPr>
                <p14:cNvContentPartPr/>
                <p14:nvPr/>
              </p14:nvContentPartPr>
              <p14:xfrm>
                <a:off x="11747206" y="4373183"/>
                <a:ext cx="190440" cy="536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63C7464-BC95-9514-425F-AEFAD14200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738206" y="4364183"/>
                  <a:ext cx="20808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6A4DBC-17C5-029F-F497-847FF75DADE4}"/>
                    </a:ext>
                  </a:extLst>
                </p14:cNvPr>
                <p14:cNvContentPartPr/>
                <p14:nvPr/>
              </p14:nvContentPartPr>
              <p14:xfrm>
                <a:off x="8469046" y="2404343"/>
                <a:ext cx="120240" cy="16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6A4DBC-17C5-029F-F497-847FF75DAD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60046" y="2395703"/>
                  <a:ext cx="13788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3C81D7D-3812-BC24-1CBC-F09082CA7A55}"/>
                  </a:ext>
                </a:extLst>
              </p14:cNvPr>
              <p14:cNvContentPartPr/>
              <p14:nvPr/>
            </p14:nvContentPartPr>
            <p14:xfrm>
              <a:off x="9376966" y="2773703"/>
              <a:ext cx="20520" cy="172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3C81D7D-3812-BC24-1CBC-F09082CA7A5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67966" y="2764703"/>
                <a:ext cx="3816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374F94-3712-56B2-4523-AB0E09EDA524}"/>
                  </a:ext>
                </a:extLst>
              </p14:cNvPr>
              <p14:cNvContentPartPr/>
              <p14:nvPr/>
            </p14:nvContentPartPr>
            <p14:xfrm>
              <a:off x="9391366" y="3163223"/>
              <a:ext cx="27360" cy="5774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374F94-3712-56B2-4523-AB0E09EDA5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82366" y="3154583"/>
                <a:ext cx="4500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64A458-24D8-18CD-6635-8D65104ED513}"/>
                  </a:ext>
                </a:extLst>
              </p14:cNvPr>
              <p14:cNvContentPartPr/>
              <p14:nvPr/>
            </p14:nvContentPartPr>
            <p14:xfrm>
              <a:off x="9370846" y="3960983"/>
              <a:ext cx="30960" cy="1557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64A458-24D8-18CD-6635-8D65104ED51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361846" y="3952343"/>
                <a:ext cx="4860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F42515A-2AE9-7F55-0197-B3E62E815842}"/>
                  </a:ext>
                </a:extLst>
              </p14:cNvPr>
              <p14:cNvContentPartPr/>
              <p14:nvPr/>
            </p14:nvContentPartPr>
            <p14:xfrm>
              <a:off x="9421966" y="5729663"/>
              <a:ext cx="30960" cy="601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F42515A-2AE9-7F55-0197-B3E62E81584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412966" y="5720663"/>
                <a:ext cx="48600" cy="61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00F44D4-7D8A-1420-1668-E7BD7960307A}"/>
              </a:ext>
            </a:extLst>
          </p:cNvPr>
          <p:cNvGrpSpPr/>
          <p:nvPr/>
        </p:nvGrpSpPr>
        <p:grpSpPr>
          <a:xfrm>
            <a:off x="9314326" y="2353223"/>
            <a:ext cx="457560" cy="336240"/>
            <a:chOff x="9314326" y="2353223"/>
            <a:chExt cx="45756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6398F29-96C9-D871-FB40-E37AB15AF8EB}"/>
                    </a:ext>
                  </a:extLst>
                </p14:cNvPr>
                <p14:cNvContentPartPr/>
                <p14:nvPr/>
              </p14:nvContentPartPr>
              <p14:xfrm>
                <a:off x="9314326" y="2514503"/>
                <a:ext cx="238680" cy="174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6398F29-96C9-D871-FB40-E37AB15AF8E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05326" y="2505503"/>
                  <a:ext cx="2563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E4C155-131E-DFE8-8DC1-CA8F963DC907}"/>
                    </a:ext>
                  </a:extLst>
                </p14:cNvPr>
                <p14:cNvContentPartPr/>
                <p14:nvPr/>
              </p14:nvContentPartPr>
              <p14:xfrm>
                <a:off x="9519166" y="2353223"/>
                <a:ext cx="252720" cy="274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E4C155-131E-DFE8-8DC1-CA8F963DC9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510166" y="2344583"/>
                  <a:ext cx="27036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7BE0F75-05E8-B31F-4A4D-BD9FFCCCF5D3}"/>
              </a:ext>
            </a:extLst>
          </p:cNvPr>
          <p:cNvGrpSpPr/>
          <p:nvPr/>
        </p:nvGrpSpPr>
        <p:grpSpPr>
          <a:xfrm>
            <a:off x="9619080" y="2907983"/>
            <a:ext cx="1652400" cy="3236400"/>
            <a:chOff x="9619080" y="2907983"/>
            <a:chExt cx="1652400" cy="32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A82384-265A-E551-8089-9CF1CD2DB926}"/>
                    </a:ext>
                  </a:extLst>
                </p14:cNvPr>
                <p14:cNvContentPartPr/>
                <p14:nvPr/>
              </p14:nvContentPartPr>
              <p14:xfrm>
                <a:off x="9619080" y="5992463"/>
                <a:ext cx="111960" cy="151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A82384-265A-E551-8089-9CF1CD2DB92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610440" y="5983463"/>
                  <a:ext cx="129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A9EB8F-59AB-AB27-F551-426DB2EC0EE1}"/>
                    </a:ext>
                  </a:extLst>
                </p14:cNvPr>
                <p14:cNvContentPartPr/>
                <p14:nvPr/>
              </p14:nvContentPartPr>
              <p14:xfrm>
                <a:off x="9624840" y="2946143"/>
                <a:ext cx="1497600" cy="310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A9EB8F-59AB-AB27-F551-426DB2EC0EE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16200" y="2937503"/>
                  <a:ext cx="1515240" cy="31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A78125-A0EF-32B9-FDB7-7232D85A5E4B}"/>
                    </a:ext>
                  </a:extLst>
                </p14:cNvPr>
                <p14:cNvContentPartPr/>
                <p14:nvPr/>
              </p14:nvContentPartPr>
              <p14:xfrm>
                <a:off x="11089320" y="2907983"/>
                <a:ext cx="182160" cy="106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A78125-A0EF-32B9-FDB7-7232D85A5E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080680" y="2899343"/>
                  <a:ext cx="199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95FC26-AC04-073A-E691-E9DF758A4E79}"/>
                    </a:ext>
                  </a:extLst>
                </p14:cNvPr>
                <p14:cNvContentPartPr/>
                <p14:nvPr/>
              </p14:nvContentPartPr>
              <p14:xfrm>
                <a:off x="9701520" y="4387583"/>
                <a:ext cx="188280" cy="625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95FC26-AC04-073A-E691-E9DF758A4E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92880" y="4378583"/>
                  <a:ext cx="20592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2258F3D-3AA7-2CDC-CED6-B9AE1336C282}"/>
                    </a:ext>
                  </a:extLst>
                </p14:cNvPr>
                <p14:cNvContentPartPr/>
                <p14:nvPr/>
              </p14:nvContentPartPr>
              <p14:xfrm>
                <a:off x="9943800" y="4595303"/>
                <a:ext cx="68400" cy="12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2258F3D-3AA7-2CDC-CED6-B9AE1336C2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35160" y="4586663"/>
                  <a:ext cx="860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62F7B81-F26D-274D-73BA-40FB3D7B83AD}"/>
                    </a:ext>
                  </a:extLst>
                </p14:cNvPr>
                <p14:cNvContentPartPr/>
                <p14:nvPr/>
              </p14:nvContentPartPr>
              <p14:xfrm>
                <a:off x="9939120" y="4726703"/>
                <a:ext cx="410400" cy="258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62F7B81-F26D-274D-73BA-40FB3D7B83A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930480" y="4717703"/>
                  <a:ext cx="428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648881E-2CEE-B7D5-988D-7ECABAB7BF55}"/>
                    </a:ext>
                  </a:extLst>
                </p14:cNvPr>
                <p14:cNvContentPartPr/>
                <p14:nvPr/>
              </p14:nvContentPartPr>
              <p14:xfrm>
                <a:off x="10419360" y="4619063"/>
                <a:ext cx="61560" cy="267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648881E-2CEE-B7D5-988D-7ECABAB7BF5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10360" y="4610423"/>
                  <a:ext cx="79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262E23-71DC-6023-FDEE-6BA4387F8013}"/>
                    </a:ext>
                  </a:extLst>
                </p14:cNvPr>
                <p14:cNvContentPartPr/>
                <p14:nvPr/>
              </p14:nvContentPartPr>
              <p14:xfrm>
                <a:off x="10092120" y="3674423"/>
                <a:ext cx="51480" cy="50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262E23-71DC-6023-FDEE-6BA4387F801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083480" y="3665783"/>
                  <a:ext cx="69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FF08FE-8D8C-D0AE-841C-C6B4DC183C3D}"/>
                    </a:ext>
                  </a:extLst>
                </p14:cNvPr>
                <p14:cNvContentPartPr/>
                <p14:nvPr/>
              </p14:nvContentPartPr>
              <p14:xfrm>
                <a:off x="10125600" y="3672263"/>
                <a:ext cx="115920" cy="338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FF08FE-8D8C-D0AE-841C-C6B4DC183C3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16960" y="3663623"/>
                  <a:ext cx="1335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47241A-980D-43DE-3CE5-9BD6CDA079FC}"/>
                    </a:ext>
                  </a:extLst>
                </p14:cNvPr>
                <p14:cNvContentPartPr/>
                <p14:nvPr/>
              </p14:nvContentPartPr>
              <p14:xfrm>
                <a:off x="10314960" y="3789983"/>
                <a:ext cx="228600" cy="270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47241A-980D-43DE-3CE5-9BD6CDA079F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305960" y="3780983"/>
                  <a:ext cx="2462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96959CF-DBE6-2103-2A63-0D8507D6269A}"/>
                    </a:ext>
                  </a:extLst>
                </p14:cNvPr>
                <p14:cNvContentPartPr/>
                <p14:nvPr/>
              </p14:nvContentPartPr>
              <p14:xfrm>
                <a:off x="10619520" y="3165743"/>
                <a:ext cx="116640" cy="310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96959CF-DBE6-2103-2A63-0D8507D626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610520" y="3156743"/>
                  <a:ext cx="1342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E400430-156F-C6BB-7069-DF225B989185}"/>
                    </a:ext>
                  </a:extLst>
                </p14:cNvPr>
                <p14:cNvContentPartPr/>
                <p14:nvPr/>
              </p14:nvContentPartPr>
              <p14:xfrm>
                <a:off x="10785480" y="3304703"/>
                <a:ext cx="180000" cy="237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E400430-156F-C6BB-7069-DF225B98918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76480" y="3295703"/>
                  <a:ext cx="197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9AA767-DB9C-428A-E0E8-7E88083ED12D}"/>
                    </a:ext>
                  </a:extLst>
                </p14:cNvPr>
                <p14:cNvContentPartPr/>
                <p14:nvPr/>
              </p14:nvContentPartPr>
              <p14:xfrm>
                <a:off x="11013000" y="3262583"/>
                <a:ext cx="223200" cy="232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9AA767-DB9C-428A-E0E8-7E88083ED1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004360" y="3253583"/>
                  <a:ext cx="24084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F9466C-1E32-DE0E-F7D1-047382B67F6F}"/>
                  </a:ext>
                </a:extLst>
              </p:cNvPr>
              <p:cNvSpPr txBox="1"/>
              <p:nvPr/>
            </p:nvSpPr>
            <p:spPr>
              <a:xfrm>
                <a:off x="5204624" y="5287367"/>
                <a:ext cx="3233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002060"/>
                    </a:solidFill>
                  </a:rPr>
                  <a:t>Natural Domain: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GB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7F9466C-1E32-DE0E-F7D1-047382B67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624" y="5287367"/>
                <a:ext cx="3233642" cy="369332"/>
              </a:xfrm>
              <a:prstGeom prst="rect">
                <a:avLst/>
              </a:prstGeom>
              <a:blipFill>
                <a:blip r:embed="rId67"/>
                <a:stretch>
                  <a:fillRect l="-1698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7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3" grpId="0"/>
      <p:bldP spid="24" grpId="0"/>
      <p:bldP spid="25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4411" y="679508"/>
                <a:ext cx="11778143" cy="4671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Sketch the graph and state the natural domain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AU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411" y="679508"/>
                <a:ext cx="11778143" cy="467121"/>
              </a:xfrm>
              <a:blipFill>
                <a:blip r:embed="rId2"/>
                <a:stretch>
                  <a:fillRect l="-828" t="-18182" b="-194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ACBE1B-0B04-31CA-7912-A748B9633D93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57B059-989D-1E40-8195-BEA3ABD7CE1D}"/>
                  </a:ext>
                </a:extLst>
              </p:cNvPr>
              <p:cNvSpPr txBox="1"/>
              <p:nvPr/>
            </p:nvSpPr>
            <p:spPr>
              <a:xfrm>
                <a:off x="57325" y="1168401"/>
                <a:ext cx="2334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57B059-989D-1E40-8195-BEA3ABD7C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" y="1168401"/>
                <a:ext cx="2334998" cy="369332"/>
              </a:xfrm>
              <a:prstGeom prst="rect">
                <a:avLst/>
              </a:prstGeom>
              <a:blipFill>
                <a:blip r:embed="rId3"/>
                <a:stretch>
                  <a:fillRect l="-2089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0C7ED57-C3DA-1661-6581-61D21F2E8FEF}"/>
              </a:ext>
            </a:extLst>
          </p:cNvPr>
          <p:cNvSpPr txBox="1"/>
          <p:nvPr/>
        </p:nvSpPr>
        <p:spPr>
          <a:xfrm>
            <a:off x="0" y="1537733"/>
            <a:ext cx="174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</a:rPr>
              <a:t>Key information:</a:t>
            </a:r>
            <a:endParaRPr lang="en-GB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B50018-D4EA-4282-E862-356B80F6A552}"/>
                  </a:ext>
                </a:extLst>
              </p:cNvPr>
              <p:cNvSpPr txBox="1"/>
              <p:nvPr/>
            </p:nvSpPr>
            <p:spPr>
              <a:xfrm>
                <a:off x="57325" y="1875983"/>
                <a:ext cx="1927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Asymptote: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B50018-D4EA-4282-E862-356B80F6A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" y="1875983"/>
                <a:ext cx="1927387" cy="369332"/>
              </a:xfrm>
              <a:prstGeom prst="rect">
                <a:avLst/>
              </a:prstGeom>
              <a:blipFill>
                <a:blip r:embed="rId4"/>
                <a:stretch>
                  <a:fillRect l="-2524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18BB66-0A23-42C0-4158-ADC9D167AF3D}"/>
                  </a:ext>
                </a:extLst>
              </p:cNvPr>
              <p:cNvSpPr txBox="1"/>
              <p:nvPr/>
            </p:nvSpPr>
            <p:spPr>
              <a:xfrm>
                <a:off x="93873" y="2214233"/>
                <a:ext cx="1890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X-intercept: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18BB66-0A23-42C0-4158-ADC9D167A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" y="2214233"/>
                <a:ext cx="1890839" cy="369332"/>
              </a:xfrm>
              <a:prstGeom prst="rect">
                <a:avLst/>
              </a:prstGeom>
              <a:blipFill>
                <a:blip r:embed="rId5"/>
                <a:stretch>
                  <a:fillRect l="-257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2078F6-7A35-D626-5CFF-AFA1EDEB7837}"/>
                  </a:ext>
                </a:extLst>
              </p:cNvPr>
              <p:cNvSpPr txBox="1"/>
              <p:nvPr/>
            </p:nvSpPr>
            <p:spPr>
              <a:xfrm>
                <a:off x="117168" y="2552483"/>
                <a:ext cx="270304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Key-</a:t>
                </a:r>
                <a:r>
                  <a:rPr lang="en-GB" b="0" dirty="0">
                    <a:solidFill>
                      <a:srgbClr val="002060"/>
                    </a:solidFill>
                  </a:rPr>
                  <a:t>points: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2078F6-7A35-D626-5CFF-AFA1EDEB7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8" y="2552483"/>
                <a:ext cx="2703048" cy="506870"/>
              </a:xfrm>
              <a:prstGeom prst="rect">
                <a:avLst/>
              </a:prstGeom>
              <a:blipFill>
                <a:blip r:embed="rId6"/>
                <a:stretch>
                  <a:fillRect l="-1802" b="-6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9A7F20-34E3-3E1B-609D-A4C7ACF34DC3}"/>
                  </a:ext>
                </a:extLst>
              </p:cNvPr>
              <p:cNvSpPr txBox="1"/>
              <p:nvPr/>
            </p:nvSpPr>
            <p:spPr>
              <a:xfrm>
                <a:off x="72904" y="2996178"/>
                <a:ext cx="24933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9A7F20-34E3-3E1B-609D-A4C7ACF3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" y="2996178"/>
                <a:ext cx="2493375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A31CD0-347E-D84D-2617-266C04150D54}"/>
                  </a:ext>
                </a:extLst>
              </p:cNvPr>
              <p:cNvSpPr txBox="1"/>
              <p:nvPr/>
            </p:nvSpPr>
            <p:spPr>
              <a:xfrm>
                <a:off x="554191" y="3401556"/>
                <a:ext cx="1866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A31CD0-347E-D84D-2617-266C04150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91" y="3401556"/>
                <a:ext cx="1866345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A6FFCC0-47CC-154A-D335-49EE0F66E6A8}"/>
              </a:ext>
            </a:extLst>
          </p:cNvPr>
          <p:cNvSpPr txBox="1"/>
          <p:nvPr/>
        </p:nvSpPr>
        <p:spPr>
          <a:xfrm>
            <a:off x="72904" y="3821143"/>
            <a:ext cx="47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Transformations that occur: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0217C5-2DC8-9767-B51A-F3CA6F9C2D41}"/>
                  </a:ext>
                </a:extLst>
              </p:cNvPr>
              <p:cNvSpPr txBox="1"/>
              <p:nvPr/>
            </p:nvSpPr>
            <p:spPr>
              <a:xfrm>
                <a:off x="117167" y="4190475"/>
                <a:ext cx="5872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- Translate to left along the x-axis by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 units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0217C5-2DC8-9767-B51A-F3CA6F9C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7" y="4190475"/>
                <a:ext cx="5872459" cy="369332"/>
              </a:xfrm>
              <a:prstGeom prst="rect">
                <a:avLst/>
              </a:prstGeom>
              <a:blipFill>
                <a:blip r:embed="rId9"/>
                <a:stretch>
                  <a:fillRect l="-830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6AA8A-D08A-4CCE-4667-7C4842D2ADE2}"/>
                  </a:ext>
                </a:extLst>
              </p:cNvPr>
              <p:cNvSpPr txBox="1"/>
              <p:nvPr/>
            </p:nvSpPr>
            <p:spPr>
              <a:xfrm>
                <a:off x="93873" y="4888747"/>
                <a:ext cx="5221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- Translates vertically down along the y-axis by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 unit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6AA8A-D08A-4CCE-4667-7C4842D2A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" y="4888747"/>
                <a:ext cx="5221946" cy="369332"/>
              </a:xfrm>
              <a:prstGeom prst="rect">
                <a:avLst/>
              </a:prstGeom>
              <a:blipFill>
                <a:blip r:embed="rId10"/>
                <a:stretch>
                  <a:fillRect l="-933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B11B4-826D-E28B-BD89-D3FAEB249C04}"/>
                  </a:ext>
                </a:extLst>
              </p:cNvPr>
              <p:cNvSpPr txBox="1"/>
              <p:nvPr/>
            </p:nvSpPr>
            <p:spPr>
              <a:xfrm>
                <a:off x="93873" y="4581579"/>
                <a:ext cx="5221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- Dilation parallel to the y-axis by a scale factor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9B11B4-826D-E28B-BD89-D3FAEB249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" y="4581579"/>
                <a:ext cx="5221946" cy="369332"/>
              </a:xfrm>
              <a:prstGeom prst="rect">
                <a:avLst/>
              </a:prstGeom>
              <a:blipFill>
                <a:blip r:embed="rId11"/>
                <a:stretch>
                  <a:fillRect l="-933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9561CD-1949-5ED4-D644-A1F3BE82D77F}"/>
                  </a:ext>
                </a:extLst>
              </p:cNvPr>
              <p:cNvSpPr txBox="1"/>
              <p:nvPr/>
            </p:nvSpPr>
            <p:spPr>
              <a:xfrm>
                <a:off x="593782" y="5491325"/>
                <a:ext cx="1243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9561CD-1949-5ED4-D644-A1F3BE82D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82" y="5491325"/>
                <a:ext cx="1243974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E3E626-4CD1-37A2-3492-672B504F7030}"/>
                  </a:ext>
                </a:extLst>
              </p:cNvPr>
              <p:cNvSpPr txBox="1"/>
              <p:nvPr/>
            </p:nvSpPr>
            <p:spPr>
              <a:xfrm>
                <a:off x="1616376" y="5504933"/>
                <a:ext cx="17146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−5, 2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E3E626-4CD1-37A2-3492-672B504F7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76" y="5504933"/>
                <a:ext cx="1714654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E7030F-56FB-9EDF-2ABD-4BBFCF9406A4}"/>
                  </a:ext>
                </a:extLst>
              </p:cNvPr>
              <p:cNvSpPr txBox="1"/>
              <p:nvPr/>
            </p:nvSpPr>
            <p:spPr>
              <a:xfrm>
                <a:off x="3122818" y="1286352"/>
                <a:ext cx="26983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GB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</m:func>
                      <m:r>
                        <a:rPr lang="en-GB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r>
                  <a:rPr lang="en-GB" dirty="0">
                    <a:solidFill>
                      <a:srgbClr val="002060"/>
                    </a:solidFill>
                  </a:rPr>
                  <a:t>key information: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E7030F-56FB-9EDF-2ABD-4BBFCF940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818" y="1286352"/>
                <a:ext cx="2698367" cy="646331"/>
              </a:xfrm>
              <a:prstGeom prst="rect">
                <a:avLst/>
              </a:prstGeom>
              <a:blipFill>
                <a:blip r:embed="rId14"/>
                <a:stretch>
                  <a:fillRect l="-1806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B3CF29-FA2E-6A0F-990B-790178353C77}"/>
                  </a:ext>
                </a:extLst>
              </p:cNvPr>
              <p:cNvSpPr txBox="1"/>
              <p:nvPr/>
            </p:nvSpPr>
            <p:spPr>
              <a:xfrm>
                <a:off x="3555268" y="1907065"/>
                <a:ext cx="2100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Asymptote: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B3CF29-FA2E-6A0F-990B-790178353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268" y="1907065"/>
                <a:ext cx="2100511" cy="369332"/>
              </a:xfrm>
              <a:prstGeom prst="rect">
                <a:avLst/>
              </a:prstGeom>
              <a:blipFill>
                <a:blip r:embed="rId15"/>
                <a:stretch>
                  <a:fillRect l="-2319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2AEB5-2883-B913-7139-F884CD7ADE44}"/>
                  </a:ext>
                </a:extLst>
              </p:cNvPr>
              <p:cNvSpPr txBox="1"/>
              <p:nvPr/>
            </p:nvSpPr>
            <p:spPr>
              <a:xfrm>
                <a:off x="3591816" y="2245315"/>
                <a:ext cx="38628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GB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1−5,2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=(−4,−3)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52AEB5-2883-B913-7139-F884CD7AD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816" y="2245315"/>
                <a:ext cx="3862852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560B5B-7CCC-2CBE-69F2-12D5C3DFCD63}"/>
                  </a:ext>
                </a:extLst>
              </p:cNvPr>
              <p:cNvSpPr txBox="1"/>
              <p:nvPr/>
            </p:nvSpPr>
            <p:spPr>
              <a:xfrm>
                <a:off x="3615111" y="2583565"/>
                <a:ext cx="5192768" cy="7938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Key-</a:t>
                </a:r>
                <a:r>
                  <a:rPr lang="en-GB" b="0" dirty="0">
                    <a:solidFill>
                      <a:srgbClr val="002060"/>
                    </a:solidFill>
                  </a:rPr>
                  <a:t>points: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−5, 2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−5,−1)</m:t>
                    </m:r>
                  </m:oMath>
                </a14:m>
                <a:endParaRPr lang="en-GB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−5, 2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GB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,−5</m:t>
                        </m:r>
                      </m:e>
                    </m:d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560B5B-7CCC-2CBE-69F2-12D5C3DFC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111" y="2583565"/>
                <a:ext cx="5192768" cy="793872"/>
              </a:xfrm>
              <a:prstGeom prst="rect">
                <a:avLst/>
              </a:prstGeom>
              <a:blipFill>
                <a:blip r:embed="rId17"/>
                <a:stretch>
                  <a:fillRect l="-939" t="-4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1B81EA-AC57-FA33-3F20-A7E1724317F0}"/>
                  </a:ext>
                </a:extLst>
              </p:cNvPr>
              <p:cNvSpPr txBox="1"/>
              <p:nvPr/>
            </p:nvSpPr>
            <p:spPr>
              <a:xfrm>
                <a:off x="4510281" y="3357241"/>
                <a:ext cx="26218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y-intercept</a:t>
                </a:r>
                <a:r>
                  <a:rPr lang="en-GB" b="0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(0,2</m:t>
                    </m:r>
                    <m:func>
                      <m:func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func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1B81EA-AC57-FA33-3F20-A7E17243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81" y="3357241"/>
                <a:ext cx="2621808" cy="369332"/>
              </a:xfrm>
              <a:prstGeom prst="rect">
                <a:avLst/>
              </a:prstGeom>
              <a:blipFill>
                <a:blip r:embed="rId18"/>
                <a:stretch>
                  <a:fillRect l="-2093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A1BD77-C96F-EF2B-1690-1AD71964A5A7}"/>
                  </a:ext>
                </a:extLst>
              </p:cNvPr>
              <p:cNvSpPr txBox="1"/>
              <p:nvPr/>
            </p:nvSpPr>
            <p:spPr>
              <a:xfrm>
                <a:off x="4605523" y="3713333"/>
                <a:ext cx="2310312" cy="471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x-intercept</a:t>
                </a:r>
                <a:r>
                  <a:rPr lang="en-GB" b="0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−5,0)</m:t>
                    </m:r>
                  </m:oMath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A1BD77-C96F-EF2B-1690-1AD71964A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23" y="3713333"/>
                <a:ext cx="2310312" cy="471026"/>
              </a:xfrm>
              <a:prstGeom prst="rect">
                <a:avLst/>
              </a:prstGeom>
              <a:blipFill>
                <a:blip r:embed="rId19"/>
                <a:stretch>
                  <a:fillRect l="-2111" b="-207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23E561-54F7-740E-CA66-6869581B5007}"/>
                  </a:ext>
                </a:extLst>
              </p14:cNvPr>
              <p14:cNvContentPartPr/>
              <p14:nvPr/>
            </p14:nvContentPartPr>
            <p14:xfrm>
              <a:off x="9159720" y="2396783"/>
              <a:ext cx="93600" cy="108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23E561-54F7-740E-CA66-6869581B50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51080" y="2388143"/>
                <a:ext cx="1112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97B5BA-7A30-D1B9-1669-51332AD4ECFC}"/>
                  </a:ext>
                </a:extLst>
              </p14:cNvPr>
              <p14:cNvContentPartPr/>
              <p14:nvPr/>
            </p14:nvContentPartPr>
            <p14:xfrm>
              <a:off x="9207240" y="2411183"/>
              <a:ext cx="105840" cy="3728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97B5BA-7A30-D1B9-1669-51332AD4EC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98240" y="2402543"/>
                <a:ext cx="123480" cy="37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4CF7D82-1D67-B925-2A98-9AB8E919B9A5}"/>
                  </a:ext>
                </a:extLst>
              </p14:cNvPr>
              <p14:cNvContentPartPr/>
              <p14:nvPr/>
            </p14:nvContentPartPr>
            <p14:xfrm>
              <a:off x="7306080" y="3833903"/>
              <a:ext cx="4426560" cy="126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4CF7D82-1D67-B925-2A98-9AB8E919B9A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97080" y="3825263"/>
                <a:ext cx="44442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57C9D6-83AC-37E3-1D76-3DC01B1DF8F1}"/>
                  </a:ext>
                </a:extLst>
              </p14:cNvPr>
              <p14:cNvContentPartPr/>
              <p14:nvPr/>
            </p14:nvContentPartPr>
            <p14:xfrm>
              <a:off x="11684760" y="4082663"/>
              <a:ext cx="57960" cy="137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57C9D6-83AC-37E3-1D76-3DC01B1DF8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676120" y="4073663"/>
                <a:ext cx="75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383FD29-DF16-9F25-F813-371203DF951B}"/>
                  </a:ext>
                </a:extLst>
              </p14:cNvPr>
              <p14:cNvContentPartPr/>
              <p14:nvPr/>
            </p14:nvContentPartPr>
            <p14:xfrm>
              <a:off x="9306600" y="2154143"/>
              <a:ext cx="2571120" cy="2064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383FD29-DF16-9F25-F813-371203DF951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97600" y="2145143"/>
                <a:ext cx="2588760" cy="208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36695522-D688-883D-DCFF-FDEE929A3655}"/>
              </a:ext>
            </a:extLst>
          </p:cNvPr>
          <p:cNvGrpSpPr/>
          <p:nvPr/>
        </p:nvGrpSpPr>
        <p:grpSpPr>
          <a:xfrm>
            <a:off x="7801080" y="2408303"/>
            <a:ext cx="101880" cy="3679920"/>
            <a:chOff x="7801080" y="2408303"/>
            <a:chExt cx="101880" cy="36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3E52D00-34C8-C733-F11A-342A719841B5}"/>
                    </a:ext>
                  </a:extLst>
                </p14:cNvPr>
                <p14:cNvContentPartPr/>
                <p14:nvPr/>
              </p14:nvContentPartPr>
              <p14:xfrm>
                <a:off x="7875960" y="2408303"/>
                <a:ext cx="14040" cy="324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3E52D00-34C8-C733-F11A-342A719841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66960" y="2399303"/>
                  <a:ext cx="316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41E210-DED2-7C1B-A0D4-CE2999C8B9DD}"/>
                    </a:ext>
                  </a:extLst>
                </p14:cNvPr>
                <p14:cNvContentPartPr/>
                <p14:nvPr/>
              </p14:nvContentPartPr>
              <p14:xfrm>
                <a:off x="7805760" y="2963063"/>
                <a:ext cx="57600" cy="1362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41E210-DED2-7C1B-A0D4-CE2999C8B9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97120" y="2954423"/>
                  <a:ext cx="7524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0A8593-B7D9-9CC8-E8BA-6750EFE193B7}"/>
                    </a:ext>
                  </a:extLst>
                </p14:cNvPr>
                <p14:cNvContentPartPr/>
                <p14:nvPr/>
              </p14:nvContentPartPr>
              <p14:xfrm>
                <a:off x="7801080" y="4414943"/>
                <a:ext cx="101880" cy="127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0A8593-B7D9-9CC8-E8BA-6750EFE193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92080" y="4406303"/>
                  <a:ext cx="119520" cy="12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BA3EF5-7288-24B4-3F9B-84D3653272A4}"/>
                    </a:ext>
                  </a:extLst>
                </p14:cNvPr>
                <p14:cNvContentPartPr/>
                <p14:nvPr/>
              </p14:nvContentPartPr>
              <p14:xfrm>
                <a:off x="7832400" y="5801303"/>
                <a:ext cx="22680" cy="286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BA3EF5-7288-24B4-3F9B-84D3653272A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23400" y="5792663"/>
                  <a:ext cx="4032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C991E0-5F71-7BD5-E647-22FB26089B4F}"/>
              </a:ext>
            </a:extLst>
          </p:cNvPr>
          <p:cNvGrpSpPr/>
          <p:nvPr/>
        </p:nvGrpSpPr>
        <p:grpSpPr>
          <a:xfrm>
            <a:off x="7405800" y="6202343"/>
            <a:ext cx="673920" cy="288720"/>
            <a:chOff x="7405800" y="6202343"/>
            <a:chExt cx="67392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A18891-E379-C20B-8C1A-126C21B3E50C}"/>
                    </a:ext>
                  </a:extLst>
                </p14:cNvPr>
                <p14:cNvContentPartPr/>
                <p14:nvPr/>
              </p14:nvContentPartPr>
              <p14:xfrm>
                <a:off x="7405800" y="6249863"/>
                <a:ext cx="318960" cy="215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A18891-E379-C20B-8C1A-126C21B3E5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97160" y="6241223"/>
                  <a:ext cx="336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FC1911-F6A3-20C1-336C-D473A2547F3C}"/>
                    </a:ext>
                  </a:extLst>
                </p14:cNvPr>
                <p14:cNvContentPartPr/>
                <p14:nvPr/>
              </p14:nvContentPartPr>
              <p14:xfrm>
                <a:off x="7771920" y="6202343"/>
                <a:ext cx="307800" cy="28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FC1911-F6A3-20C1-336C-D473A2547F3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763280" y="6193703"/>
                  <a:ext cx="32544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0E68494-A310-DF1D-0050-C79817C8126E}"/>
                  </a:ext>
                </a:extLst>
              </p14:cNvPr>
              <p14:cNvContentPartPr/>
              <p14:nvPr/>
            </p14:nvContentPartPr>
            <p14:xfrm>
              <a:off x="8050371" y="6043583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0E68494-A310-DF1D-0050-C79817C812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41731" y="603494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23D8A58-D48D-91DB-1C95-E640768C80F6}"/>
                  </a:ext>
                </a:extLst>
              </p14:cNvPr>
              <p14:cNvContentPartPr/>
              <p14:nvPr/>
            </p14:nvContentPartPr>
            <p14:xfrm>
              <a:off x="8042091" y="3145583"/>
              <a:ext cx="2823480" cy="296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23D8A58-D48D-91DB-1C95-E640768C80F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33091" y="3136943"/>
                <a:ext cx="2841120" cy="29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7F017BB-FD47-6655-DD2D-A472C72B9B0D}"/>
                  </a:ext>
                </a:extLst>
              </p14:cNvPr>
              <p14:cNvContentPartPr/>
              <p14:nvPr/>
            </p14:nvContentPartPr>
            <p14:xfrm>
              <a:off x="8109051" y="5652263"/>
              <a:ext cx="36720" cy="54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7F017BB-FD47-6655-DD2D-A472C72B9B0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100411" y="5643623"/>
                <a:ext cx="543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172EC7D3-8427-EC03-0B0C-5F9905D5EC5F}"/>
                  </a:ext>
                </a:extLst>
              </p14:cNvPr>
              <p14:cNvContentPartPr/>
              <p14:nvPr/>
            </p14:nvContentPartPr>
            <p14:xfrm>
              <a:off x="8217771" y="5560823"/>
              <a:ext cx="1017000" cy="401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172EC7D3-8427-EC03-0B0C-5F9905D5EC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9131" y="5551823"/>
                <a:ext cx="10346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9468487-E39E-F235-A494-A087E501EC63}"/>
                  </a:ext>
                </a:extLst>
              </p14:cNvPr>
              <p14:cNvContentPartPr/>
              <p14:nvPr/>
            </p14:nvContentPartPr>
            <p14:xfrm>
              <a:off x="8221731" y="5084543"/>
              <a:ext cx="935640" cy="267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9468487-E39E-F235-A494-A087E501EC6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12731" y="5075543"/>
                <a:ext cx="95328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A888BE71-6D78-AD7B-5758-41A591909BE0}"/>
              </a:ext>
            </a:extLst>
          </p:cNvPr>
          <p:cNvGrpSpPr/>
          <p:nvPr/>
        </p:nvGrpSpPr>
        <p:grpSpPr>
          <a:xfrm>
            <a:off x="8038131" y="3088343"/>
            <a:ext cx="2872440" cy="3044880"/>
            <a:chOff x="8038131" y="3088343"/>
            <a:chExt cx="2872440" cy="30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75F998-1ECD-5B57-5EBC-C6E7A42377F4}"/>
                    </a:ext>
                  </a:extLst>
                </p14:cNvPr>
                <p14:cNvContentPartPr/>
                <p14:nvPr/>
              </p14:nvContentPartPr>
              <p14:xfrm>
                <a:off x="8038131" y="3088343"/>
                <a:ext cx="2872440" cy="3044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75F998-1ECD-5B57-5EBC-C6E7A42377F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29491" y="3079703"/>
                  <a:ext cx="2890080" cy="30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D4CD5F-E02A-5688-2CF8-941EC134A677}"/>
                    </a:ext>
                  </a:extLst>
                </p14:cNvPr>
                <p14:cNvContentPartPr/>
                <p14:nvPr/>
              </p14:nvContentPartPr>
              <p14:xfrm>
                <a:off x="9135771" y="3619703"/>
                <a:ext cx="985320" cy="649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D4CD5F-E02A-5688-2CF8-941EC134A6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26771" y="3610703"/>
                  <a:ext cx="1002960" cy="66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6516F0-F409-A529-394A-8716DB5BD753}"/>
              </a:ext>
            </a:extLst>
          </p:cNvPr>
          <p:cNvGrpSpPr/>
          <p:nvPr/>
        </p:nvGrpSpPr>
        <p:grpSpPr>
          <a:xfrm>
            <a:off x="8650851" y="3496583"/>
            <a:ext cx="2042280" cy="1065960"/>
            <a:chOff x="8650851" y="3496583"/>
            <a:chExt cx="2042280" cy="10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3993D5-7684-A44A-4ECE-03D7612A65B5}"/>
                    </a:ext>
                  </a:extLst>
                </p14:cNvPr>
                <p14:cNvContentPartPr/>
                <p14:nvPr/>
              </p14:nvContentPartPr>
              <p14:xfrm>
                <a:off x="8650851" y="3864503"/>
                <a:ext cx="1034280" cy="698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3993D5-7684-A44A-4ECE-03D7612A65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41851" y="3855503"/>
                  <a:ext cx="10519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AF6D3F4-5589-2DA2-A0A2-23C1FB25D763}"/>
                    </a:ext>
                  </a:extLst>
                </p14:cNvPr>
                <p14:cNvContentPartPr/>
                <p14:nvPr/>
              </p14:nvContentPartPr>
              <p14:xfrm>
                <a:off x="9789891" y="3496583"/>
                <a:ext cx="90324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AF6D3F4-5589-2DA2-A0A2-23C1FB25D7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80891" y="3487943"/>
                  <a:ext cx="92088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598C58-189D-65CC-1917-1BB1C96C8BEA}"/>
                  </a:ext>
                </a:extLst>
              </p:cNvPr>
              <p:cNvSpPr txBox="1"/>
              <p:nvPr/>
            </p:nvSpPr>
            <p:spPr>
              <a:xfrm>
                <a:off x="3837340" y="5675991"/>
                <a:ext cx="34067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002060"/>
                    </a:solidFill>
                  </a:rPr>
                  <a:t>Natural Domain: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&gt;−</m:t>
                        </m:r>
                        <m:r>
                          <a:rPr lang="en-GB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endParaRPr lang="en-GB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598C58-189D-65CC-1917-1BB1C96C8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340" y="5675991"/>
                <a:ext cx="3406766" cy="369332"/>
              </a:xfrm>
              <a:prstGeom prst="rect">
                <a:avLst/>
              </a:prstGeom>
              <a:blipFill>
                <a:blip r:embed="rId60"/>
                <a:stretch>
                  <a:fillRect l="-1431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32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F64D5C-006A-43EA-993B-7E1743E40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487" y="728617"/>
                <a:ext cx="11734800" cy="589110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Consider the graph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 shown below:</a:t>
                </a: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lphaLcParenR"/>
                </a:pPr>
                <a:r>
                  <a:rPr lang="en-AU" sz="2200" dirty="0"/>
                  <a:t>Use the graph to estimate the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 for the following:</a:t>
                </a: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chemeClr val="tx1"/>
                    </a:solidFill>
                  </a:rPr>
                  <a:t>	</a:t>
                </a:r>
                <a:r>
                  <a:rPr lang="en-AU" sz="2200" dirty="0" err="1">
                    <a:solidFill>
                      <a:schemeClr val="tx1"/>
                    </a:solidFill>
                  </a:rPr>
                  <a:t>i</a:t>
                </a:r>
                <a:r>
                  <a:rPr lang="en-AU" sz="2200" dirty="0">
                    <a:solidFill>
                      <a:schemeClr val="tx1"/>
                    </a:solidFill>
                  </a:rPr>
                  <a:t>.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1.4=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AU" sz="2200" dirty="0"/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chemeClr val="tx1"/>
                    </a:solidFill>
                  </a:rPr>
                  <a:t>	ii.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endParaRPr lang="en-A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F64D5C-006A-43EA-993B-7E1743E40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487" y="728617"/>
                <a:ext cx="11734800" cy="5891107"/>
              </a:xfrm>
              <a:blipFill>
                <a:blip r:embed="rId2"/>
                <a:stretch>
                  <a:fillRect l="-675" t="-17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FF9B2A9-4E5A-4DAC-9EF3-878017EC5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1119833"/>
            <a:ext cx="4581525" cy="34964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D0FA32-3A35-FC7F-474A-635C9913AFAD}"/>
              </a:ext>
            </a:extLst>
          </p:cNvPr>
          <p:cNvSpPr txBox="1"/>
          <p:nvPr/>
        </p:nvSpPr>
        <p:spPr>
          <a:xfrm>
            <a:off x="0" y="-6605"/>
            <a:ext cx="675446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Practice: WACE 2019 Calc Free</a:t>
            </a:r>
          </a:p>
        </p:txBody>
      </p:sp>
    </p:spTree>
    <p:extLst>
      <p:ext uri="{BB962C8B-B14F-4D97-AF65-F5344CB8AC3E}">
        <p14:creationId xmlns:p14="http://schemas.microsoft.com/office/powerpoint/2010/main" val="2491934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B815A7B-2AC1-EE65-CDEE-3EC1C6486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1" y="2590973"/>
            <a:ext cx="5581650" cy="4259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F64D5C-006A-43EA-993B-7E1743E40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001" y="772160"/>
                <a:ext cx="11734800" cy="58911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/>
                  <a:t>Use the graph to estimate the value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 for the following:</a:t>
                </a: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chemeClr val="tx1"/>
                    </a:solidFill>
                  </a:rPr>
                  <a:t>	</a:t>
                </a:r>
                <a:r>
                  <a:rPr lang="en-AU" sz="2200" dirty="0" err="1">
                    <a:solidFill>
                      <a:schemeClr val="tx1"/>
                    </a:solidFill>
                  </a:rPr>
                  <a:t>i</a:t>
                </a:r>
                <a:r>
                  <a:rPr lang="en-AU" sz="2200" dirty="0">
                    <a:solidFill>
                      <a:schemeClr val="tx1"/>
                    </a:solidFill>
                  </a:rPr>
                  <a:t>.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1.4=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AU" sz="2200" dirty="0"/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from the graph</a:t>
                </a:r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chemeClr val="tx1"/>
                    </a:solidFill>
                  </a:rPr>
                  <a:t>	ii.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AU" sz="22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/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endParaRPr lang="en-AU" sz="22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3−1</m:t>
                    </m:r>
                  </m:oMath>
                </a14:m>
                <a:endParaRPr lang="en-AU" sz="22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sz="22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rgbClr val="C00000"/>
                    </a:solidFill>
                  </a:rPr>
                  <a:t>	</a:t>
                </a:r>
                <a:r>
                  <a:rPr lang="en-AU" sz="2200" dirty="0">
                    <a:solidFill>
                      <a:srgbClr val="002060"/>
                    </a:solidFill>
                  </a:rPr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3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from the graph is approximately 1.1</a:t>
                </a:r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/>
                  <a:t>	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≈0.1</m:t>
                    </m:r>
                  </m:oMath>
                </a14:m>
                <a:endParaRPr lang="en-A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AF64D5C-006A-43EA-993B-7E1743E40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1" y="772160"/>
                <a:ext cx="11734800" cy="5891107"/>
              </a:xfrm>
              <a:blipFill>
                <a:blip r:embed="rId3"/>
                <a:stretch>
                  <a:fillRect l="-675"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F7D3D72-7A10-4DCB-8ED3-812F94C0A0D4}"/>
              </a:ext>
            </a:extLst>
          </p:cNvPr>
          <p:cNvCxnSpPr>
            <a:cxnSpLocks/>
          </p:cNvCxnSpPr>
          <p:nvPr/>
        </p:nvCxnSpPr>
        <p:spPr>
          <a:xfrm>
            <a:off x="7066944" y="3676650"/>
            <a:ext cx="364868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730537-217A-4F91-BE9F-5F342FF941A0}"/>
              </a:ext>
            </a:extLst>
          </p:cNvPr>
          <p:cNvCxnSpPr>
            <a:cxnSpLocks/>
          </p:cNvCxnSpPr>
          <p:nvPr/>
        </p:nvCxnSpPr>
        <p:spPr>
          <a:xfrm flipV="1">
            <a:off x="10715625" y="3676650"/>
            <a:ext cx="0" cy="2867026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FD29DE-2309-4C8A-9140-CD7A3C740F0E}"/>
              </a:ext>
            </a:extLst>
          </p:cNvPr>
          <p:cNvCxnSpPr>
            <a:cxnSpLocks/>
          </p:cNvCxnSpPr>
          <p:nvPr/>
        </p:nvCxnSpPr>
        <p:spPr>
          <a:xfrm flipV="1">
            <a:off x="9794270" y="3924300"/>
            <a:ext cx="0" cy="97155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B0F0A2-6ACA-47F5-8426-314C1D0B5236}"/>
              </a:ext>
            </a:extLst>
          </p:cNvPr>
          <p:cNvCxnSpPr>
            <a:cxnSpLocks/>
          </p:cNvCxnSpPr>
          <p:nvPr/>
        </p:nvCxnSpPr>
        <p:spPr>
          <a:xfrm>
            <a:off x="7066944" y="3924300"/>
            <a:ext cx="2743200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C7DC48-F70D-C142-5722-23ED6C871D2E}"/>
              </a:ext>
            </a:extLst>
          </p:cNvPr>
          <p:cNvSpPr txBox="1"/>
          <p:nvPr/>
        </p:nvSpPr>
        <p:spPr>
          <a:xfrm>
            <a:off x="0" y="-6605"/>
            <a:ext cx="675446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Practice: WACE 2019 Calc Free</a:t>
            </a:r>
          </a:p>
        </p:txBody>
      </p:sp>
    </p:spTree>
    <p:extLst>
      <p:ext uri="{BB962C8B-B14F-4D97-AF65-F5344CB8AC3E}">
        <p14:creationId xmlns:p14="http://schemas.microsoft.com/office/powerpoint/2010/main" val="89413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C7EA62C-1C01-45B2-8625-C54D7A4D2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001" y="772160"/>
                <a:ext cx="11734800" cy="58911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Consider the graph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 shown below:</a:t>
                </a: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200" dirty="0"/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AU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AU" sz="2200" dirty="0">
                    <a:solidFill>
                      <a:schemeClr val="tx1"/>
                    </a:solidFill>
                  </a:rPr>
                  <a:t>b) Sketch the graph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A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C7EA62C-1C01-45B2-8625-C54D7A4D2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1" y="772160"/>
                <a:ext cx="11734800" cy="5891107"/>
              </a:xfrm>
              <a:blipFill>
                <a:blip r:embed="rId2"/>
                <a:stretch>
                  <a:fillRect l="-675"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4F24E2B-6D7D-4F1C-9AFB-54E482745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1119833"/>
            <a:ext cx="4581525" cy="34964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BC698-C043-8701-B675-48280E6AD463}"/>
              </a:ext>
            </a:extLst>
          </p:cNvPr>
          <p:cNvSpPr txBox="1"/>
          <p:nvPr/>
        </p:nvSpPr>
        <p:spPr>
          <a:xfrm>
            <a:off x="0" y="-6605"/>
            <a:ext cx="675446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Practice: WACE 2019 Calc Free</a:t>
            </a:r>
          </a:p>
        </p:txBody>
      </p:sp>
    </p:spTree>
    <p:extLst>
      <p:ext uri="{BB962C8B-B14F-4D97-AF65-F5344CB8AC3E}">
        <p14:creationId xmlns:p14="http://schemas.microsoft.com/office/powerpoint/2010/main" val="274331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3F3469-C708-45F5-AEEB-83951FABB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74" y="292387"/>
            <a:ext cx="6743727" cy="4489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C7EA62C-1C01-45B2-8625-C54D7A4D2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001" y="772160"/>
                <a:ext cx="11734800" cy="58911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b="1" dirty="0">
                    <a:solidFill>
                      <a:schemeClr val="tx1"/>
                    </a:solidFill>
                  </a:rPr>
                  <a:t>b) Sketch the graph of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AU" sz="2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C7EA62C-1C01-45B2-8625-C54D7A4D2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1" y="772160"/>
                <a:ext cx="11734800" cy="5891107"/>
              </a:xfrm>
              <a:blipFill>
                <a:blip r:embed="rId3"/>
                <a:stretch>
                  <a:fillRect l="-675" t="-12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F66027-94DB-4774-837D-38A0AC199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5005" y="4678361"/>
            <a:ext cx="9121989" cy="2172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BCADE5-F150-E65C-6267-F4FFC67E883D}"/>
              </a:ext>
            </a:extLst>
          </p:cNvPr>
          <p:cNvSpPr txBox="1"/>
          <p:nvPr/>
        </p:nvSpPr>
        <p:spPr>
          <a:xfrm>
            <a:off x="0" y="-6605"/>
            <a:ext cx="6754469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Practice: WACE 2019 Calc Free</a:t>
            </a:r>
          </a:p>
        </p:txBody>
      </p:sp>
    </p:spTree>
    <p:extLst>
      <p:ext uri="{BB962C8B-B14F-4D97-AF65-F5344CB8AC3E}">
        <p14:creationId xmlns:p14="http://schemas.microsoft.com/office/powerpoint/2010/main" val="196056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928" y="425741"/>
            <a:ext cx="11778143" cy="6006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The curve y = log</a:t>
            </a:r>
            <a:r>
              <a:rPr lang="en-AU" sz="2400" baseline="-25000" dirty="0"/>
              <a:t>e</a:t>
            </a:r>
            <a:r>
              <a:rPr lang="en-AU" sz="2400" dirty="0"/>
              <a:t>(x) is reflected parallel about the y-axis, then translated 1 unit in the positive direction of the x-axis and 2 units in the positive y-direction. </a:t>
            </a:r>
          </a:p>
          <a:p>
            <a:pPr marL="0" indent="0">
              <a:buNone/>
            </a:pPr>
            <a:r>
              <a:rPr lang="en-AU" sz="2400" dirty="0"/>
              <a:t>Write the equation that results from these transformations.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Original equation			y = 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(x)</a:t>
            </a:r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Reflection parallel to y-axis		y = 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(-x)</a:t>
            </a:r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Translated 1 unit in +</a:t>
            </a:r>
            <a:r>
              <a:rPr lang="en-AU" sz="2400" dirty="0" err="1">
                <a:solidFill>
                  <a:srgbClr val="002060"/>
                </a:solidFill>
              </a:rPr>
              <a:t>ve</a:t>
            </a:r>
            <a:r>
              <a:rPr lang="en-AU" sz="2400" dirty="0">
                <a:solidFill>
                  <a:srgbClr val="002060"/>
                </a:solidFill>
              </a:rPr>
              <a:t> x-axis 	y = 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(-(x – 1))</a:t>
            </a:r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Translated 2 units in +</a:t>
            </a:r>
            <a:r>
              <a:rPr lang="en-AU" sz="2400" dirty="0" err="1">
                <a:solidFill>
                  <a:srgbClr val="002060"/>
                </a:solidFill>
              </a:rPr>
              <a:t>ve</a:t>
            </a:r>
            <a:r>
              <a:rPr lang="en-AU" sz="2400" dirty="0">
                <a:solidFill>
                  <a:srgbClr val="002060"/>
                </a:solidFill>
              </a:rPr>
              <a:t> y-axis	y = 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(-(x – 1)) + 2</a:t>
            </a:r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400" i="1" dirty="0">
                <a:solidFill>
                  <a:srgbClr val="002060"/>
                </a:solidFill>
              </a:rPr>
              <a:t>Hence the new equation is y = log</a:t>
            </a:r>
            <a:r>
              <a:rPr lang="en-AU" sz="2400" i="1" baseline="-25000" dirty="0">
                <a:solidFill>
                  <a:srgbClr val="002060"/>
                </a:solidFill>
              </a:rPr>
              <a:t>e</a:t>
            </a:r>
            <a:r>
              <a:rPr lang="en-AU" sz="2400" i="1" dirty="0">
                <a:solidFill>
                  <a:srgbClr val="002060"/>
                </a:solidFill>
              </a:rPr>
              <a:t>(-(x – 1)) + 2</a:t>
            </a:r>
          </a:p>
          <a:p>
            <a:pPr marL="0" indent="0">
              <a:buNone/>
            </a:pPr>
            <a:endParaRPr lang="en-AU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212E4-DCB2-07AC-85D3-32F22889E1F6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46626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5782"/>
            <a:ext cx="12192000" cy="60065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Determine the transformations applied to the basic graph of y = log</a:t>
            </a:r>
            <a:r>
              <a:rPr lang="en-AU" sz="2400" baseline="-25000" dirty="0"/>
              <a:t>e</a:t>
            </a:r>
            <a:r>
              <a:rPr lang="en-AU" sz="2400" dirty="0"/>
              <a:t>(x) to achieve the resulting equation y = 2 – 6log</a:t>
            </a:r>
            <a:r>
              <a:rPr lang="en-AU" sz="2400" baseline="-25000" dirty="0"/>
              <a:t>e</a:t>
            </a:r>
            <a:r>
              <a:rPr lang="en-AU" sz="2400" dirty="0"/>
              <a:t>(5 – x)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Original equation		y = 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(x)</a:t>
            </a:r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New equation			y = 2 – 6log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(5 – x)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				y = -6log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(-(x – 5)) + 2</a:t>
            </a:r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400" i="1" dirty="0">
                <a:solidFill>
                  <a:srgbClr val="002060"/>
                </a:solidFill>
              </a:rPr>
              <a:t>The function has been </a:t>
            </a:r>
          </a:p>
          <a:p>
            <a:pPr>
              <a:buFontTx/>
              <a:buChar char="-"/>
            </a:pPr>
            <a:r>
              <a:rPr lang="en-AU" sz="2400" i="1" dirty="0">
                <a:solidFill>
                  <a:srgbClr val="002060"/>
                </a:solidFill>
              </a:rPr>
              <a:t>dilated by a scale factor of 6 parallel to the y-axis. </a:t>
            </a:r>
          </a:p>
          <a:p>
            <a:pPr>
              <a:buFontTx/>
              <a:buChar char="-"/>
            </a:pPr>
            <a:r>
              <a:rPr lang="en-AU" sz="2400" i="1" dirty="0">
                <a:solidFill>
                  <a:srgbClr val="002060"/>
                </a:solidFill>
              </a:rPr>
              <a:t>reflected about the y-axis and the x-axis. </a:t>
            </a:r>
          </a:p>
          <a:p>
            <a:pPr>
              <a:buFontTx/>
              <a:buChar char="-"/>
            </a:pPr>
            <a:r>
              <a:rPr lang="en-AU" sz="2400" i="1" dirty="0">
                <a:solidFill>
                  <a:srgbClr val="002060"/>
                </a:solidFill>
              </a:rPr>
              <a:t>Translated 5 units to the right towards the positive direction of the x-axis. </a:t>
            </a:r>
          </a:p>
          <a:p>
            <a:pPr>
              <a:buFontTx/>
              <a:buChar char="-"/>
            </a:pPr>
            <a:r>
              <a:rPr lang="en-AU" sz="2400" i="1" dirty="0">
                <a:solidFill>
                  <a:srgbClr val="002060"/>
                </a:solidFill>
              </a:rPr>
              <a:t>Translated upwards by 2 units along the positive y-axis.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9986D-655E-B78F-17B6-BA699511BE8F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80991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CBE1B-0B04-31CA-7912-A748B9633D93}"/>
              </a:ext>
            </a:extLst>
          </p:cNvPr>
          <p:cNvSpPr txBox="1"/>
          <p:nvPr/>
        </p:nvSpPr>
        <p:spPr>
          <a:xfrm>
            <a:off x="0" y="-6605"/>
            <a:ext cx="507027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b="1" dirty="0"/>
              <a:t>G</a:t>
            </a:r>
            <a:r>
              <a:rPr lang="en-AU" sz="3200" b="1" dirty="0" err="1"/>
              <a:t>raphs</a:t>
            </a:r>
            <a:r>
              <a:rPr lang="en-AU" sz="3200" b="1" dirty="0"/>
              <a:t> with Different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08B9C-D085-7C69-B96C-35FD81AC1622}"/>
                  </a:ext>
                </a:extLst>
              </p:cNvPr>
              <p:cNvSpPr txBox="1"/>
              <p:nvPr/>
            </p:nvSpPr>
            <p:spPr>
              <a:xfrm>
                <a:off x="254001" y="616085"/>
                <a:ext cx="97545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002060"/>
                    </a:solidFill>
                  </a:rPr>
                  <a:t>Given the graph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. Consider how the graph is transformed to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08B9C-D085-7C69-B96C-35FD81AC1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1" y="616085"/>
                <a:ext cx="9754530" cy="400110"/>
              </a:xfrm>
              <a:prstGeom prst="rect">
                <a:avLst/>
              </a:prstGeom>
              <a:blipFill>
                <a:blip r:embed="rId2"/>
                <a:stretch>
                  <a:fillRect l="-688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FE3199-9DB6-05B5-0D9D-6E8153FCC4BA}"/>
                  </a:ext>
                </a:extLst>
              </p:cNvPr>
              <p:cNvSpPr txBox="1"/>
              <p:nvPr/>
            </p:nvSpPr>
            <p:spPr>
              <a:xfrm>
                <a:off x="2128201" y="1054110"/>
                <a:ext cx="4410951" cy="2302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002060"/>
                    </a:solidFill>
                  </a:rPr>
                  <a:t>Recall the change of base: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GB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0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0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FE3199-9DB6-05B5-0D9D-6E8153FCC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01" y="1054110"/>
                <a:ext cx="4410951" cy="2302875"/>
              </a:xfrm>
              <a:prstGeom prst="rect">
                <a:avLst/>
              </a:prstGeom>
              <a:blipFill>
                <a:blip r:embed="rId3"/>
                <a:stretch>
                  <a:fillRect l="-1381" t="-15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FD08D-097F-649C-870A-825D80513413}"/>
                  </a:ext>
                </a:extLst>
              </p:cNvPr>
              <p:cNvSpPr txBox="1"/>
              <p:nvPr/>
            </p:nvSpPr>
            <p:spPr>
              <a:xfrm>
                <a:off x="1077367" y="3356985"/>
                <a:ext cx="651261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0" dirty="0">
                    <a:solidFill>
                      <a:srgbClr val="002060"/>
                    </a:solidFill>
                  </a:rPr>
                  <a:t> is dilated by a scale factor of</a:t>
                </a:r>
                <a:r>
                  <a:rPr lang="en-GB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sz="2000" b="0" dirty="0">
                    <a:solidFill>
                      <a:srgbClr val="002060"/>
                    </a:solidFill>
                  </a:rPr>
                  <a:t> parallel to the y-axis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FD08D-097F-649C-870A-825D8051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7" y="3356985"/>
                <a:ext cx="6512617" cy="567720"/>
              </a:xfrm>
              <a:prstGeom prst="rect">
                <a:avLst/>
              </a:prstGeom>
              <a:blipFill>
                <a:blip r:embed="rId4"/>
                <a:stretch>
                  <a:fillRect l="-468" b="-75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277BB2-CACE-78AB-063C-FB88AEB726BA}"/>
                  </a:ext>
                </a:extLst>
              </p:cNvPr>
              <p:cNvSpPr txBox="1"/>
              <p:nvPr/>
            </p:nvSpPr>
            <p:spPr>
              <a:xfrm>
                <a:off x="0" y="3888952"/>
                <a:ext cx="89727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002060"/>
                    </a:solidFill>
                  </a:rPr>
                  <a:t>Given the graph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. Consider how the graph is transformed to 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0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277BB2-CACE-78AB-063C-FB88AEB72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88952"/>
                <a:ext cx="8972713" cy="400110"/>
              </a:xfrm>
              <a:prstGeom prst="rect">
                <a:avLst/>
              </a:prstGeom>
              <a:blipFill>
                <a:blip r:embed="rId5"/>
                <a:stretch>
                  <a:fillRect l="-679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4DCABE-A15A-0014-067F-02D5BDFA72F0}"/>
                  </a:ext>
                </a:extLst>
              </p:cNvPr>
              <p:cNvSpPr txBox="1"/>
              <p:nvPr/>
            </p:nvSpPr>
            <p:spPr>
              <a:xfrm>
                <a:off x="1708968" y="4289062"/>
                <a:ext cx="5237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002060"/>
                    </a:solidFill>
                  </a:rPr>
                  <a:t>We want to change the base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000" dirty="0">
                    <a:solidFill>
                      <a:srgbClr val="00206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4DCABE-A15A-0014-067F-02D5BDFA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968" y="4289062"/>
                <a:ext cx="5237139" cy="400110"/>
              </a:xfrm>
              <a:prstGeom prst="rect">
                <a:avLst/>
              </a:prstGeom>
              <a:blipFill>
                <a:blip r:embed="rId6"/>
                <a:stretch>
                  <a:fillRect l="-1164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342750-997F-D288-D3DC-13BA46B9D65F}"/>
                  </a:ext>
                </a:extLst>
              </p:cNvPr>
              <p:cNvSpPr txBox="1"/>
              <p:nvPr/>
            </p:nvSpPr>
            <p:spPr>
              <a:xfrm>
                <a:off x="2616977" y="4717533"/>
                <a:ext cx="3008388" cy="413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002060"/>
                    </a:solidFill>
                  </a:rPr>
                  <a:t>Applying law 7,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342750-997F-D288-D3DC-13BA46B9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77" y="4717533"/>
                <a:ext cx="3008388" cy="413896"/>
              </a:xfrm>
              <a:prstGeom prst="rect">
                <a:avLst/>
              </a:prstGeom>
              <a:blipFill>
                <a:blip r:embed="rId7"/>
                <a:stretch>
                  <a:fillRect l="-2024" t="-4412" b="-264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CFF2BC-F750-557B-2CA1-5806A0ECEE13}"/>
                  </a:ext>
                </a:extLst>
              </p:cNvPr>
              <p:cNvSpPr txBox="1"/>
              <p:nvPr/>
            </p:nvSpPr>
            <p:spPr>
              <a:xfrm>
                <a:off x="2662616" y="5246393"/>
                <a:ext cx="3014095" cy="413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GB" sz="2000" b="0" dirty="0">
                    <a:solidFill>
                      <a:srgbClr val="002060"/>
                    </a:solidFill>
                  </a:rPr>
                  <a:t>We can rewrite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endParaRPr lang="en-GB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CFF2BC-F750-557B-2CA1-5806A0ECE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16" y="5246393"/>
                <a:ext cx="3014095" cy="413896"/>
              </a:xfrm>
              <a:prstGeom prst="rect">
                <a:avLst/>
              </a:prstGeom>
              <a:blipFill>
                <a:blip r:embed="rId8"/>
                <a:stretch>
                  <a:fillRect l="-2227" t="-4412" b="-264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01982C-CFCB-3F39-91F9-09D35C6E05F5}"/>
                  </a:ext>
                </a:extLst>
              </p:cNvPr>
              <p:cNvSpPr txBox="1"/>
              <p:nvPr/>
            </p:nvSpPr>
            <p:spPr>
              <a:xfrm>
                <a:off x="2830259" y="5845616"/>
                <a:ext cx="5692905" cy="413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0" dirty="0">
                    <a:solidFill>
                      <a:srgbClr val="00206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func>
                          <m:funcPr>
                            <m:ctrlP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e>
                    </m:d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01982C-CFCB-3F39-91F9-09D35C6E0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259" y="5845616"/>
                <a:ext cx="5692905" cy="413896"/>
              </a:xfrm>
              <a:prstGeom prst="rect">
                <a:avLst/>
              </a:prstGeom>
              <a:blipFill>
                <a:blip r:embed="rId10"/>
                <a:stretch>
                  <a:fillRect l="-1071" t="-4412" b="-264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66F85C-9392-5D70-F1A1-9439413E5BE1}"/>
                  </a:ext>
                </a:extLst>
              </p:cNvPr>
              <p:cNvSpPr txBox="1"/>
              <p:nvPr/>
            </p:nvSpPr>
            <p:spPr>
              <a:xfrm>
                <a:off x="1475243" y="6346335"/>
                <a:ext cx="651261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0" dirty="0">
                    <a:solidFill>
                      <a:srgbClr val="002060"/>
                    </a:solidFill>
                  </a:rPr>
                  <a:t> is dilated by a scale factor of</a:t>
                </a:r>
                <a:r>
                  <a:rPr lang="en-GB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sz="2000" b="0" dirty="0">
                    <a:solidFill>
                      <a:srgbClr val="002060"/>
                    </a:solidFill>
                  </a:rPr>
                  <a:t> parallel to the x-axis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66F85C-9392-5D70-F1A1-9439413E5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43" y="6346335"/>
                <a:ext cx="6512617" cy="567720"/>
              </a:xfrm>
              <a:prstGeom prst="rect">
                <a:avLst/>
              </a:prstGeom>
              <a:blipFill>
                <a:blip r:embed="rId11"/>
                <a:stretch>
                  <a:fillRect l="-375" b="-860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4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" grpId="0"/>
      <p:bldP spid="7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9"/>
                <a:ext cx="11778143" cy="438092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Find a transformation that takes 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 to the graph of </a:t>
                </a:r>
                <a14:m>
                  <m:oMath xmlns:m="http://schemas.openxmlformats.org/officeDocument/2006/math">
                    <m:r>
                      <a:rPr lang="en-AU" sz="2400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/>
                  <a:t> </a:t>
                </a:r>
                <a:r>
                  <a:rPr lang="en-AU" sz="2400" dirty="0">
                    <a:solidFill>
                      <a:srgbClr val="0070C0"/>
                    </a:solidFill>
                  </a:rPr>
                  <a:t>	</a:t>
                </a:r>
                <a:r>
                  <a:rPr lang="en-AU" sz="2000" dirty="0"/>
                  <a:t>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9"/>
                <a:ext cx="11778143" cy="438092"/>
              </a:xfrm>
              <a:blipFill>
                <a:blip r:embed="rId2"/>
                <a:stretch>
                  <a:fillRect l="-517" t="-19444" b="-2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ACBE1B-0B04-31CA-7912-A748B9633D93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08B9C-D085-7C69-B96C-35FD81AC1622}"/>
                  </a:ext>
                </a:extLst>
              </p:cNvPr>
              <p:cNvSpPr txBox="1"/>
              <p:nvPr/>
            </p:nvSpPr>
            <p:spPr>
              <a:xfrm>
                <a:off x="727760" y="1117601"/>
                <a:ext cx="2520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508B9C-D085-7C69-B96C-35FD81AC1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0" y="1117601"/>
                <a:ext cx="2520755" cy="369332"/>
              </a:xfrm>
              <a:prstGeom prst="rect">
                <a:avLst/>
              </a:prstGeom>
              <a:blipFill>
                <a:blip r:embed="rId3"/>
                <a:stretch>
                  <a:fillRect l="-725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B5650-7B66-98E2-4214-59953DE44E90}"/>
                  </a:ext>
                </a:extLst>
              </p:cNvPr>
              <p:cNvSpPr txBox="1"/>
              <p:nvPr/>
            </p:nvSpPr>
            <p:spPr>
              <a:xfrm>
                <a:off x="1248735" y="1981409"/>
                <a:ext cx="1478803" cy="381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br>
                  <a:rPr lang="en-GB" b="0" dirty="0">
                    <a:solidFill>
                      <a:srgbClr val="002060"/>
                    </a:solidFill>
                  </a:rPr>
                </a:b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B5650-7B66-98E2-4214-59953DE44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735" y="1981409"/>
                <a:ext cx="1478803" cy="3817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C84B04-AE43-78A6-7661-09230DD3D304}"/>
                  </a:ext>
                </a:extLst>
              </p:cNvPr>
              <p:cNvSpPr txBox="1"/>
              <p:nvPr/>
            </p:nvSpPr>
            <p:spPr>
              <a:xfrm>
                <a:off x="861750" y="2475950"/>
                <a:ext cx="1932388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C84B04-AE43-78A6-7661-09230DD3D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0" y="2475950"/>
                <a:ext cx="1932388" cy="381643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E0C8F0-F063-3247-A696-2C47A474160E}"/>
                  </a:ext>
                </a:extLst>
              </p:cNvPr>
              <p:cNvSpPr txBox="1"/>
              <p:nvPr/>
            </p:nvSpPr>
            <p:spPr>
              <a:xfrm>
                <a:off x="1284501" y="2947151"/>
                <a:ext cx="170944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b="0" i="0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func>
                            </m:e>
                          </m:d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EE0C8F0-F063-3247-A696-2C47A474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01" y="2947151"/>
                <a:ext cx="1709442" cy="404983"/>
              </a:xfrm>
              <a:prstGeom prst="rect">
                <a:avLst/>
              </a:prstGeom>
              <a:blipFill>
                <a:blip r:embed="rId7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D0F0B6-AB72-AB5E-7AE5-9599FA864C7A}"/>
                  </a:ext>
                </a:extLst>
              </p:cNvPr>
              <p:cNvSpPr txBox="1"/>
              <p:nvPr/>
            </p:nvSpPr>
            <p:spPr>
              <a:xfrm>
                <a:off x="462850" y="3565059"/>
                <a:ext cx="9945354" cy="516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The graph of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 is being dilated parallel to the x-axis by a scale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D0F0B6-AB72-AB5E-7AE5-9599FA864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50" y="3565059"/>
                <a:ext cx="9945354" cy="516552"/>
              </a:xfrm>
              <a:prstGeom prst="rect">
                <a:avLst/>
              </a:prstGeom>
              <a:blipFill>
                <a:blip r:embed="rId8"/>
                <a:stretch>
                  <a:fillRect l="-552" b="-70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5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C3517-C783-4B17-8028-E41A2676D2C0}"/>
              </a:ext>
            </a:extLst>
          </p:cNvPr>
          <p:cNvSpPr txBox="1"/>
          <p:nvPr/>
        </p:nvSpPr>
        <p:spPr>
          <a:xfrm>
            <a:off x="0" y="0"/>
            <a:ext cx="3352007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chemeClr val="bg1"/>
                </a:solidFill>
                <a:latin typeface="Calibri" panose="020F0502020204030204"/>
              </a:rPr>
              <a:t>Laws of logarithm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1806CB-C836-0B5B-5AEE-4981F82D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15" y="1296455"/>
            <a:ext cx="10638971" cy="2380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66FA8-DD88-FDCD-E53F-37E15988D6EC}"/>
              </a:ext>
            </a:extLst>
          </p:cNvPr>
          <p:cNvSpPr txBox="1"/>
          <p:nvPr/>
        </p:nvSpPr>
        <p:spPr>
          <a:xfrm>
            <a:off x="232229" y="679005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In the formula sheet: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B0188-AD7A-18B4-5A35-5D3D126C6414}"/>
              </a:ext>
            </a:extLst>
          </p:cNvPr>
          <p:cNvSpPr txBox="1"/>
          <p:nvPr/>
        </p:nvSpPr>
        <p:spPr>
          <a:xfrm>
            <a:off x="151608" y="1375692"/>
            <a:ext cx="3200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relationship between log and exponentials: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363D7D-3D73-FD8E-C48C-F91FC9CB2F87}"/>
              </a:ext>
            </a:extLst>
          </p:cNvPr>
          <p:cNvSpPr txBox="1"/>
          <p:nvPr/>
        </p:nvSpPr>
        <p:spPr>
          <a:xfrm>
            <a:off x="1098664" y="2302120"/>
            <a:ext cx="1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1: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F4C9EB-051F-6EBB-9515-818D8441E1FC}"/>
              </a:ext>
            </a:extLst>
          </p:cNvPr>
          <p:cNvSpPr txBox="1"/>
          <p:nvPr/>
        </p:nvSpPr>
        <p:spPr>
          <a:xfrm>
            <a:off x="6461693" y="2302120"/>
            <a:ext cx="1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2: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6E517-57BB-728A-D7C3-51C708C0CFD4}"/>
              </a:ext>
            </a:extLst>
          </p:cNvPr>
          <p:cNvSpPr txBox="1"/>
          <p:nvPr/>
        </p:nvSpPr>
        <p:spPr>
          <a:xfrm>
            <a:off x="1094242" y="3063297"/>
            <a:ext cx="115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3: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863E1-7FDD-3F3B-A2D1-72D13280762E}"/>
              </a:ext>
            </a:extLst>
          </p:cNvPr>
          <p:cNvSpPr txBox="1"/>
          <p:nvPr/>
        </p:nvSpPr>
        <p:spPr>
          <a:xfrm>
            <a:off x="6461693" y="2924797"/>
            <a:ext cx="142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 logarithm: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920EE-4517-5BBB-8485-BFAD1F0B2270}"/>
              </a:ext>
            </a:extLst>
          </p:cNvPr>
          <p:cNvSpPr txBox="1"/>
          <p:nvPr/>
        </p:nvSpPr>
        <p:spPr>
          <a:xfrm>
            <a:off x="151608" y="3819190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Not in formula sheet: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D3296-D332-F4E7-D24A-35BEFA5696DE}"/>
                  </a:ext>
                </a:extLst>
              </p:cNvPr>
              <p:cNvSpPr txBox="1"/>
              <p:nvPr/>
            </p:nvSpPr>
            <p:spPr>
              <a:xfrm>
                <a:off x="1094241" y="4391035"/>
                <a:ext cx="2759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Law 4: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BD3296-D332-F4E7-D24A-35BEFA569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41" y="4391035"/>
                <a:ext cx="2759301" cy="400110"/>
              </a:xfrm>
              <a:prstGeom prst="rect">
                <a:avLst/>
              </a:prstGeom>
              <a:blipFill>
                <a:blip r:embed="rId3"/>
                <a:stretch>
                  <a:fillRect l="-2434" t="-6061" b="-27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F311AC-E1C5-9207-5554-F657B2FE8ECF}"/>
                  </a:ext>
                </a:extLst>
              </p:cNvPr>
              <p:cNvSpPr txBox="1"/>
              <p:nvPr/>
            </p:nvSpPr>
            <p:spPr>
              <a:xfrm>
                <a:off x="1094241" y="4851680"/>
                <a:ext cx="27593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Law 5: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1=0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F311AC-E1C5-9207-5554-F657B2FE8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41" y="4851680"/>
                <a:ext cx="2759301" cy="400110"/>
              </a:xfrm>
              <a:prstGeom prst="rect">
                <a:avLst/>
              </a:prstGeom>
              <a:blipFill>
                <a:blip r:embed="rId4"/>
                <a:stretch>
                  <a:fillRect l="-2434" t="-7576" b="-27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DC5E93-B50F-9854-74D3-BA309916D19B}"/>
                  </a:ext>
                </a:extLst>
              </p:cNvPr>
              <p:cNvSpPr txBox="1"/>
              <p:nvPr/>
            </p:nvSpPr>
            <p:spPr>
              <a:xfrm>
                <a:off x="1094242" y="5341090"/>
                <a:ext cx="3780202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Law 6: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8DC5E93-B50F-9854-74D3-BA309916D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42" y="5341090"/>
                <a:ext cx="3780202" cy="528543"/>
              </a:xfrm>
              <a:prstGeom prst="rect">
                <a:avLst/>
              </a:prstGeom>
              <a:blipFill>
                <a:blip r:embed="rId5"/>
                <a:stretch>
                  <a:fillRect l="-1774" b="-6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317284D-9FE2-CC5B-EDFC-7C4490D34B88}"/>
              </a:ext>
            </a:extLst>
          </p:cNvPr>
          <p:cNvSpPr txBox="1"/>
          <p:nvPr/>
        </p:nvSpPr>
        <p:spPr>
          <a:xfrm>
            <a:off x="6461693" y="1610182"/>
            <a:ext cx="107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Law 7:</a:t>
            </a:r>
            <a:endParaRPr lang="en-AU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5D9B1-7810-DFC4-612A-B9EA3DEB5E41}"/>
                  </a:ext>
                </a:extLst>
              </p:cNvPr>
              <p:cNvSpPr txBox="1"/>
              <p:nvPr/>
            </p:nvSpPr>
            <p:spPr>
              <a:xfrm>
                <a:off x="1191409" y="5958933"/>
                <a:ext cx="4963914" cy="579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Change of Base: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func>
                    <m:r>
                      <a:rPr lang="en-AU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AU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AU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AU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endParaRPr lang="en-AU" sz="2000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25D9B1-7810-DFC4-612A-B9EA3DEB5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409" y="5958933"/>
                <a:ext cx="4963914" cy="579005"/>
              </a:xfrm>
              <a:prstGeom prst="rect">
                <a:avLst/>
              </a:prstGeom>
              <a:blipFill>
                <a:blip r:embed="rId6"/>
                <a:stretch>
                  <a:fillRect l="-1227" b="-10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2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/>
              <a:t>Complete Ex 2E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7001" y="772160"/>
                <a:ext cx="11734800" cy="58911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graphs of y = e</a:t>
                </a:r>
                <a:r>
                  <a:rPr lang="en-AU" sz="2400" baseline="30000" dirty="0"/>
                  <a:t>x</a:t>
                </a:r>
                <a:r>
                  <a:rPr lang="en-AU" sz="2400" dirty="0"/>
                  <a:t> and y = ln(x) are shown to the right (recall</a:t>
                </a:r>
              </a:p>
              <a:p>
                <a:pPr marL="0" indent="0">
                  <a:buNone/>
                </a:pPr>
                <a:r>
                  <a:rPr lang="en-AU" sz="2400" dirty="0"/>
                  <a:t>that ln is the same as log</a:t>
                </a:r>
                <a:r>
                  <a:rPr lang="en-AU" sz="2400" baseline="-25000" dirty="0"/>
                  <a:t>e</a:t>
                </a:r>
                <a:r>
                  <a:rPr lang="en-AU" sz="2400" dirty="0"/>
                  <a:t>).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70C0"/>
                    </a:solidFill>
                  </a:rPr>
                  <a:t>In y = e</a:t>
                </a:r>
                <a:r>
                  <a:rPr lang="en-AU" sz="2400" baseline="30000" dirty="0">
                    <a:solidFill>
                      <a:srgbClr val="0070C0"/>
                    </a:solidFill>
                  </a:rPr>
                  <a:t>x</a:t>
                </a:r>
                <a:r>
                  <a:rPr lang="en-AU" sz="2400" dirty="0">
                    <a:solidFill>
                      <a:srgbClr val="0070C0"/>
                    </a:solidFill>
                  </a:rPr>
                  <a:t>,</a:t>
                </a:r>
              </a:p>
              <a:p>
                <a:r>
                  <a:rPr lang="en-AU" sz="2400" dirty="0">
                    <a:solidFill>
                      <a:srgbClr val="0070C0"/>
                    </a:solidFill>
                  </a:rPr>
                  <a:t>The y-intercept is (0, 1)</a:t>
                </a:r>
              </a:p>
              <a:p>
                <a:r>
                  <a:rPr lang="en-AU" sz="2400" dirty="0">
                    <a:solidFill>
                      <a:srgbClr val="0070C0"/>
                    </a:solidFill>
                  </a:rPr>
                  <a:t>The other key points are (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AU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rgbClr val="0070C0"/>
                    </a:solidFill>
                  </a:rPr>
                  <a:t>) and (1, e)</a:t>
                </a:r>
              </a:p>
              <a:p>
                <a:r>
                  <a:rPr lang="en-AU" sz="2400" dirty="0">
                    <a:solidFill>
                      <a:srgbClr val="0070C0"/>
                    </a:solidFill>
                  </a:rPr>
                  <a:t>The horizontal asymptote is at y = 0</a:t>
                </a:r>
              </a:p>
              <a:p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In y = ln(x),</a:t>
                </a:r>
              </a:p>
              <a:p>
                <a:r>
                  <a:rPr lang="en-AU" sz="2400" dirty="0">
                    <a:solidFill>
                      <a:srgbClr val="002060"/>
                    </a:solidFill>
                  </a:rPr>
                  <a:t>The x-intercept is (1, 0)</a:t>
                </a:r>
              </a:p>
              <a:p>
                <a:r>
                  <a:rPr lang="en-AU" sz="2400" dirty="0">
                    <a:solidFill>
                      <a:srgbClr val="002060"/>
                    </a:solidFill>
                  </a:rPr>
                  <a:t>The other key points are (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−1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) and (e, 1)</a:t>
                </a:r>
              </a:p>
              <a:p>
                <a:r>
                  <a:rPr lang="en-AU" sz="2400" dirty="0">
                    <a:solidFill>
                      <a:srgbClr val="002060"/>
                    </a:solidFill>
                  </a:rPr>
                  <a:t>The vertical asymptote is at x = 0 </a:t>
                </a:r>
              </a:p>
              <a:p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1" y="772160"/>
                <a:ext cx="11734800" cy="5891107"/>
              </a:xfrm>
              <a:blipFill>
                <a:blip r:embed="rId2"/>
                <a:stretch>
                  <a:fillRect l="-831" t="-14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59" y="715967"/>
            <a:ext cx="3622040" cy="5947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7F59CE-BE7F-409C-BEE0-662CE2457243}"/>
                  </a:ext>
                </a:extLst>
              </p:cNvPr>
              <p:cNvSpPr txBox="1"/>
              <p:nvPr/>
            </p:nvSpPr>
            <p:spPr>
              <a:xfrm>
                <a:off x="0" y="0"/>
                <a:ext cx="4780021" cy="584775"/>
              </a:xfrm>
              <a:prstGeom prst="homePlat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The Graphs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0" lang="en-US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sup>
                    </m:sSup>
                  </m:oMath>
                </a14:m>
                <a:r>
                  <a:rPr kumimoji="0" lang="en-AU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𝒍𝒏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endParaRPr kumimoji="0" lang="en-AU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7F59CE-BE7F-409C-BEE0-662CE2457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4780021" cy="584775"/>
              </a:xfrm>
              <a:prstGeom prst="homePlat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0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1" y="772160"/>
            <a:ext cx="11734800" cy="5891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The graphs of y = 2</a:t>
            </a:r>
            <a:r>
              <a:rPr lang="en-AU" sz="2400" baseline="30000" dirty="0"/>
              <a:t>x</a:t>
            </a:r>
            <a:r>
              <a:rPr lang="en-AU" sz="2400" dirty="0"/>
              <a:t> and y = log</a:t>
            </a:r>
            <a:r>
              <a:rPr lang="en-AU" sz="2400" baseline="-25000" dirty="0"/>
              <a:t>2</a:t>
            </a:r>
            <a:r>
              <a:rPr lang="en-AU" sz="2400" dirty="0"/>
              <a:t>(x) are shown to the right.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>
                <a:solidFill>
                  <a:srgbClr val="0070C0"/>
                </a:solidFill>
              </a:rPr>
              <a:t>In y = 2</a:t>
            </a:r>
            <a:r>
              <a:rPr lang="en-AU" sz="2400" baseline="30000" dirty="0">
                <a:solidFill>
                  <a:srgbClr val="0070C0"/>
                </a:solidFill>
              </a:rPr>
              <a:t>x</a:t>
            </a:r>
            <a:endParaRPr lang="en-AU" sz="2400" dirty="0">
              <a:solidFill>
                <a:srgbClr val="0070C0"/>
              </a:solidFill>
            </a:endParaRPr>
          </a:p>
          <a:p>
            <a:r>
              <a:rPr lang="en-AU" sz="2400" dirty="0">
                <a:solidFill>
                  <a:srgbClr val="0070C0"/>
                </a:solidFill>
              </a:rPr>
              <a:t>The y-intercept is (0, 1)</a:t>
            </a:r>
          </a:p>
          <a:p>
            <a:r>
              <a:rPr lang="en-AU" sz="2400" dirty="0">
                <a:solidFill>
                  <a:srgbClr val="0070C0"/>
                </a:solidFill>
              </a:rPr>
              <a:t>The other key points are (-1, ½) and (1, 2)</a:t>
            </a:r>
          </a:p>
          <a:p>
            <a:r>
              <a:rPr lang="en-AU" sz="2400" dirty="0">
                <a:solidFill>
                  <a:srgbClr val="0070C0"/>
                </a:solidFill>
              </a:rPr>
              <a:t>The horizontal asymptote is at y = 0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In y = log</a:t>
            </a:r>
            <a:r>
              <a:rPr lang="en-AU" sz="2400" baseline="-25000" dirty="0">
                <a:solidFill>
                  <a:srgbClr val="002060"/>
                </a:solidFill>
              </a:rPr>
              <a:t>2</a:t>
            </a:r>
            <a:r>
              <a:rPr lang="en-AU" sz="2400" dirty="0">
                <a:solidFill>
                  <a:srgbClr val="002060"/>
                </a:solidFill>
              </a:rPr>
              <a:t>(x)</a:t>
            </a:r>
          </a:p>
          <a:p>
            <a:r>
              <a:rPr lang="en-AU" sz="2400" dirty="0">
                <a:solidFill>
                  <a:srgbClr val="002060"/>
                </a:solidFill>
              </a:rPr>
              <a:t>The x-intercept is (1, 0)</a:t>
            </a:r>
          </a:p>
          <a:p>
            <a:r>
              <a:rPr lang="en-AU" sz="2400" dirty="0">
                <a:solidFill>
                  <a:srgbClr val="002060"/>
                </a:solidFill>
              </a:rPr>
              <a:t>The other key points are (½, -1) and (2, 1) </a:t>
            </a:r>
          </a:p>
          <a:p>
            <a:r>
              <a:rPr lang="en-AU" sz="2400" dirty="0">
                <a:solidFill>
                  <a:srgbClr val="002060"/>
                </a:solidFill>
              </a:rPr>
              <a:t>The vertical asymptote is at x =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0" y="772160"/>
            <a:ext cx="3632199" cy="5963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6054B2-AFD1-4AD5-8ABE-B80A14591CE3}"/>
              </a:ext>
            </a:extLst>
          </p:cNvPr>
          <p:cNvSpPr txBox="1"/>
          <p:nvPr/>
        </p:nvSpPr>
        <p:spPr>
          <a:xfrm>
            <a:off x="0" y="0"/>
            <a:ext cx="8186727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Graphs of</a:t>
            </a:r>
            <a:r>
              <a:rPr kumimoji="0" lang="en-US" sz="32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Logarithms with Different Bases</a:t>
            </a:r>
            <a:endParaRPr kumimoji="0" lang="en-AU" sz="3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51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B085F2-EA51-49CF-9959-89491F0F0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8111299"/>
                  </p:ext>
                </p:extLst>
              </p:nvPr>
            </p:nvGraphicFramePr>
            <p:xfrm>
              <a:off x="0" y="0"/>
              <a:ext cx="12192000" cy="3414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07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bg1"/>
                              </a:solidFill>
                            </a:rPr>
                            <a:t>The general</a:t>
                          </a:r>
                          <a:r>
                            <a:rPr lang="en-AU" sz="2400" baseline="0" dirty="0">
                              <a:solidFill>
                                <a:schemeClr val="bg1"/>
                              </a:solidFill>
                            </a:rPr>
                            <a:t> exponential function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1" i="1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AU" sz="2400" b="1" i="1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AU" sz="2400" b="1" i="1" baseline="0" dirty="0" err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AU" sz="2400" b="1" i="1" baseline="30000" dirty="0" err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AU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>
                              <a:solidFill>
                                <a:schemeClr val="bg1"/>
                              </a:solidFill>
                            </a:rPr>
                            <a:t>The general logarithmic function</a:t>
                          </a:r>
                          <a:r>
                            <a:rPr lang="en-AU" sz="2400" baseline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1" i="1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AU" sz="2400" b="1" i="1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GB" sz="2400" b="1" i="0" baseline="0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  <m:r>
                                  <a:rPr lang="en-AU" sz="2400" b="1" i="1" baseline="-25000" dirty="0" err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AU" sz="2400" b="1" i="1" baseline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b="1" i="1" baseline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400" b="1" i="1" baseline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7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The</a:t>
                          </a:r>
                          <a:r>
                            <a:rPr lang="en-AU" sz="2400" baseline="0" dirty="0"/>
                            <a:t> y-intercept is always at (0, 1)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The x-intercept is always at (1,</a:t>
                          </a:r>
                          <a:r>
                            <a:rPr lang="en-AU" sz="2400" baseline="0" dirty="0"/>
                            <a:t> 0)</a:t>
                          </a:r>
                          <a:endParaRPr lang="en-AU" sz="24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077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The key </a:t>
                          </a:r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points are (</a:t>
                          </a:r>
                          <a14:m>
                            <m:oMath xmlns:m="http://schemas.openxmlformats.org/officeDocument/2006/math">
                              <m:r>
                                <a:rPr lang="en-AU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AU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AU" sz="2400" b="0" dirty="0">
                              <a:solidFill>
                                <a:schemeClr val="tx1"/>
                              </a:solidFill>
                            </a:rPr>
                            <a:t>) and (1, a)</a:t>
                          </a:r>
                        </a:p>
                        <a:p>
                          <a:pPr algn="ctr"/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AU" sz="2400" dirty="0"/>
                            <a:t>The key points are  (</a:t>
                          </a:r>
                          <a14:m>
                            <m:oMath xmlns:m="http://schemas.openxmlformats.org/officeDocument/2006/math">
                              <m: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AU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, −1</m:t>
                              </m:r>
                            </m:oMath>
                          </a14:m>
                          <a:r>
                            <a:rPr lang="en-AU" sz="2400" dirty="0"/>
                            <a:t> ) and (a, 1)</a:t>
                          </a:r>
                        </a:p>
                        <a:p>
                          <a:pPr algn="ctr"/>
                          <a:endParaRPr lang="en-AU" sz="2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07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The horizontal</a:t>
                          </a:r>
                          <a:r>
                            <a:rPr lang="en-AU" sz="2400" baseline="0" dirty="0"/>
                            <a:t> asymptote is always at y = 0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The vertical asymptote is always at x = 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B085F2-EA51-49CF-9959-89491F0F0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8111299"/>
                  </p:ext>
                </p:extLst>
              </p:nvPr>
            </p:nvGraphicFramePr>
            <p:xfrm>
              <a:off x="0" y="0"/>
              <a:ext cx="12192000" cy="3414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9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" t="-5926" r="-100500" b="-3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0" t="-5926" r="-500" b="-3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7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The</a:t>
                          </a:r>
                          <a:r>
                            <a:rPr lang="en-AU" sz="2400" baseline="0" dirty="0"/>
                            <a:t> y-intercept is always at (0, 1)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The x-intercept is always at (1,</a:t>
                          </a:r>
                          <a:r>
                            <a:rPr lang="en-AU" sz="2400" baseline="0" dirty="0"/>
                            <a:t> 0)</a:t>
                          </a:r>
                          <a:endParaRPr lang="en-AU" sz="2400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756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" t="-172500" r="-100500" b="-8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00" t="-172500" r="-500" b="-843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07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The horizontal</a:t>
                          </a:r>
                          <a:r>
                            <a:rPr lang="en-AU" sz="2400" baseline="0" dirty="0"/>
                            <a:t> asymptote is always at y = 0</a:t>
                          </a:r>
                          <a:endParaRPr lang="en-A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The vertical asymptote is always at x = 0</a:t>
                          </a:r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9770158-0AB1-49E6-964E-95EC1CCF0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0" t="54422" r="2312" b="10727"/>
          <a:stretch/>
        </p:blipFill>
        <p:spPr>
          <a:xfrm>
            <a:off x="239362" y="3507958"/>
            <a:ext cx="5667895" cy="32439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376E57-2A4A-4354-9B4C-470F48D49C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38" t="54310" r="2157" b="11250"/>
          <a:stretch/>
        </p:blipFill>
        <p:spPr>
          <a:xfrm>
            <a:off x="6250769" y="3507958"/>
            <a:ext cx="5706928" cy="32439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41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571" y="679508"/>
                <a:ext cx="11915297" cy="60065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Determine the coordinates of the point where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lo</m:t>
                    </m:r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r>
                  <a:rPr lang="en-AU" sz="2400" dirty="0"/>
                  <a:t> cuts the x-axis and y-axis.</a:t>
                </a: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x-intercept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(1, 0)</a:t>
                </a: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x-intercept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+8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0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GB" sz="2400" b="0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(1−8, 0)=(−7,0)</m:t>
                    </m:r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rgbClr val="002060"/>
                    </a:solidFill>
                  </a:rPr>
                  <a:t>y-intercept: substitute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sz="24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+8)</m:t>
                        </m:r>
                      </m:e>
                    </m:func>
                  </m:oMath>
                </a14:m>
                <a:endParaRPr lang="en-AU" sz="2400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AU" sz="24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(8)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br>
                  <a:rPr lang="en-AU" sz="2400" b="0" dirty="0">
                    <a:solidFill>
                      <a:srgbClr val="00206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intercept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(0,3)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	</a:t>
                </a:r>
                <a:r>
                  <a:rPr lang="en-AU" sz="2000" dirty="0">
                    <a:solidFill>
                      <a:srgbClr val="002060"/>
                    </a:solidFill>
                  </a:rPr>
                  <a:t>	</a:t>
                </a:r>
                <a:r>
                  <a:rPr lang="en-AU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571" y="679508"/>
                <a:ext cx="11915297" cy="6006517"/>
              </a:xfrm>
              <a:blipFill>
                <a:blip r:embed="rId2"/>
                <a:stretch>
                  <a:fillRect l="-818" t="-14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2184C81-8FD5-D3D8-8BB7-5502FB4E3151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20727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8"/>
                <a:ext cx="11778143" cy="600651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Determine the coordinates of the point where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cuts the line y=1</a:t>
                </a:r>
              </a:p>
              <a:p>
                <a:pPr marL="0" indent="0" algn="ctr">
                  <a:buNone/>
                </a:pPr>
                <a:endParaRPr lang="en-AU" sz="2400" b="0" i="0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b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AU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AU" sz="2400" b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sz="24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2400" b="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Coordinates</m:t>
                    </m:r>
                    <m: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n-AU" sz="2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  <a:r>
                  <a:rPr lang="en-AU" sz="2400" dirty="0">
                    <a:solidFill>
                      <a:srgbClr val="0070C0"/>
                    </a:solidFill>
                  </a:rPr>
                  <a:t>	</a:t>
                </a:r>
                <a:r>
                  <a:rPr lang="en-AU" sz="2000" dirty="0"/>
                  <a:t>	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8"/>
                <a:ext cx="11778143" cy="6006517"/>
              </a:xfrm>
              <a:blipFill>
                <a:blip r:embed="rId2"/>
                <a:stretch>
                  <a:fillRect l="-776" t="-14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ACBE1B-0B04-31CA-7912-A748B9633D93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17886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6033F0-16DD-4B23-8E1F-148858E6E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6088" t="15999"/>
          <a:stretch/>
        </p:blipFill>
        <p:spPr>
          <a:xfrm>
            <a:off x="-38098" y="1369693"/>
            <a:ext cx="7628468" cy="4249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30F4982-5D91-4C05-90FB-B496636421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001" y="578171"/>
                <a:ext cx="11734800" cy="49101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200" dirty="0">
                    <a:solidFill>
                      <a:schemeClr val="tx1"/>
                    </a:solidFill>
                  </a:rPr>
                  <a:t>The graph below shows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. Determine the values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200" dirty="0">
                    <a:solidFill>
                      <a:schemeClr val="tx1"/>
                    </a:solidFill>
                  </a:rPr>
                  <a:t> given that they are all positive integers.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30F4982-5D91-4C05-90FB-B496636421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1" y="578171"/>
                <a:ext cx="11734800" cy="4910136"/>
              </a:xfrm>
              <a:blipFill>
                <a:blip r:embed="rId3"/>
                <a:stretch>
                  <a:fillRect l="-675" t="-1491" r="-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99F4FE-B15C-0926-CF33-3CEC80D81C15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846F03-503A-429E-9658-DEBF726D1D7A}"/>
                  </a:ext>
                </a:extLst>
              </p:cNvPr>
              <p:cNvSpPr txBox="1"/>
              <p:nvPr/>
            </p:nvSpPr>
            <p:spPr>
              <a:xfrm>
                <a:off x="7425270" y="1151980"/>
                <a:ext cx="4766730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060"/>
                    </a:solidFill>
                  </a:rPr>
                  <a:t>The graph with the x-intercept (1, 0) must be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AU" i="0" dirty="0" err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AU" i="1" baseline="-25000" dirty="0" err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 dirty="0" err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endParaRPr lang="en-AU" dirty="0">
                  <a:solidFill>
                    <a:srgbClr val="002060"/>
                  </a:solidFill>
                </a:endParaRP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Since the graph also has the point (2, 1):</a:t>
                </a:r>
              </a:p>
              <a:p>
                <a:endParaRPr lang="en-AU" dirty="0">
                  <a:solidFill>
                    <a:srgbClr val="00206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e>
                    </m:func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= 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baseline="30000" dirty="0">
                    <a:solidFill>
                      <a:srgbClr val="002060"/>
                    </a:solidFill>
                  </a:rPr>
                  <a:t>1</a:t>
                </a:r>
                <a:r>
                  <a:rPr lang="en-AU" dirty="0">
                    <a:solidFill>
                      <a:srgbClr val="002060"/>
                    </a:solidFill>
                  </a:rPr>
                  <a:t> = 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AU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= 2</a:t>
                </a:r>
              </a:p>
              <a:p>
                <a:pPr algn="ctr"/>
                <a:endParaRPr lang="en-AU" dirty="0">
                  <a:solidFill>
                    <a:srgbClr val="002060"/>
                  </a:solidFill>
                </a:endParaRP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The equation y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 indicates a translation to the right by b units. </a:t>
                </a: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The graph with the x-intercept (5, 0) is the only graph that has translated to the right.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dirty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endParaRPr lang="en-AU" dirty="0">
                  <a:solidFill>
                    <a:srgbClr val="002060"/>
                  </a:solidFill>
                </a:endParaRP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The remaining graph represents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  <a:p>
                <a:r>
                  <a:rPr lang="en-AU" dirty="0">
                    <a:solidFill>
                      <a:srgbClr val="002060"/>
                    </a:solidFill>
                  </a:rPr>
                  <a:t>There is a translation up by 3.</a:t>
                </a:r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dirty="0">
                    <a:solidFill>
                      <a:srgbClr val="002060"/>
                    </a:solidFill>
                  </a:rPr>
                  <a:t>c = 3 since the point (1, 0) has translated up by 3.</a:t>
                </a:r>
              </a:p>
              <a:p>
                <a:endParaRPr lang="en-AU" dirty="0">
                  <a:solidFill>
                    <a:srgbClr val="002060"/>
                  </a:solidFill>
                </a:endParaRPr>
              </a:p>
              <a:p>
                <a:endParaRPr lang="en-AU" dirty="0">
                  <a:solidFill>
                    <a:srgbClr val="002060"/>
                  </a:solidFill>
                </a:endParaRPr>
              </a:p>
              <a:p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846F03-503A-429E-9658-DEBF726D1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270" y="1151980"/>
                <a:ext cx="4766730" cy="6186309"/>
              </a:xfrm>
              <a:prstGeom prst="rect">
                <a:avLst/>
              </a:prstGeom>
              <a:blipFill>
                <a:blip r:embed="rId4"/>
                <a:stretch>
                  <a:fillRect l="-1023" t="-5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325" y="737566"/>
                <a:ext cx="11778143" cy="430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Sketch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25" y="737566"/>
                <a:ext cx="11778143" cy="430835"/>
              </a:xfrm>
              <a:blipFill>
                <a:blip r:embed="rId2"/>
                <a:stretch>
                  <a:fillRect l="-776" t="-19718" b="-295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8ACBE1B-0B04-31CA-7912-A748B9633D93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5F3E9-5B78-361C-D7C7-CC7AC512C989}"/>
                  </a:ext>
                </a:extLst>
              </p:cNvPr>
              <p:cNvSpPr txBox="1"/>
              <p:nvPr/>
            </p:nvSpPr>
            <p:spPr>
              <a:xfrm>
                <a:off x="57325" y="1168401"/>
                <a:ext cx="2334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Consider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05F3E9-5B78-361C-D7C7-CC7AC512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" y="1168401"/>
                <a:ext cx="2334998" cy="369332"/>
              </a:xfrm>
              <a:prstGeom prst="rect">
                <a:avLst/>
              </a:prstGeom>
              <a:blipFill>
                <a:blip r:embed="rId3"/>
                <a:stretch>
                  <a:fillRect l="-2089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FCAFC7-D72A-4CCD-FE8C-3BF6E19CF339}"/>
              </a:ext>
            </a:extLst>
          </p:cNvPr>
          <p:cNvSpPr txBox="1"/>
          <p:nvPr/>
        </p:nvSpPr>
        <p:spPr>
          <a:xfrm>
            <a:off x="0" y="1537733"/>
            <a:ext cx="1741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002060"/>
                </a:solidFill>
              </a:rPr>
              <a:t>Key information:</a:t>
            </a:r>
            <a:endParaRPr lang="en-GB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9E674E-2379-903F-5DD6-7CB502B535C9}"/>
                  </a:ext>
                </a:extLst>
              </p:cNvPr>
              <p:cNvSpPr txBox="1"/>
              <p:nvPr/>
            </p:nvSpPr>
            <p:spPr>
              <a:xfrm>
                <a:off x="57325" y="1875983"/>
                <a:ext cx="1927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Asymptote: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9E674E-2379-903F-5DD6-7CB502B53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5" y="1875983"/>
                <a:ext cx="1927387" cy="369332"/>
              </a:xfrm>
              <a:prstGeom prst="rect">
                <a:avLst/>
              </a:prstGeom>
              <a:blipFill>
                <a:blip r:embed="rId4"/>
                <a:stretch>
                  <a:fillRect l="-2524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8EAA4-B232-2C66-9223-7632E7859B25}"/>
                  </a:ext>
                </a:extLst>
              </p:cNvPr>
              <p:cNvSpPr txBox="1"/>
              <p:nvPr/>
            </p:nvSpPr>
            <p:spPr>
              <a:xfrm>
                <a:off x="93873" y="2214233"/>
                <a:ext cx="1890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X-intercept: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8EAA4-B232-2C66-9223-7632E7859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" y="2214233"/>
                <a:ext cx="1890839" cy="369332"/>
              </a:xfrm>
              <a:prstGeom prst="rect">
                <a:avLst/>
              </a:prstGeom>
              <a:blipFill>
                <a:blip r:embed="rId5"/>
                <a:stretch>
                  <a:fillRect l="-257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CC5C07-2837-2CAD-8DDA-6387B43E5635}"/>
                  </a:ext>
                </a:extLst>
              </p:cNvPr>
              <p:cNvSpPr txBox="1"/>
              <p:nvPr/>
            </p:nvSpPr>
            <p:spPr>
              <a:xfrm>
                <a:off x="117168" y="2552483"/>
                <a:ext cx="2703048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Key-</a:t>
                </a:r>
                <a:r>
                  <a:rPr lang="en-GB" b="0" dirty="0">
                    <a:solidFill>
                      <a:srgbClr val="002060"/>
                    </a:solidFill>
                  </a:rPr>
                  <a:t>points: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7CC5C07-2837-2CAD-8DDA-6387B43E5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8" y="2552483"/>
                <a:ext cx="2703048" cy="506870"/>
              </a:xfrm>
              <a:prstGeom prst="rect">
                <a:avLst/>
              </a:prstGeom>
              <a:blipFill>
                <a:blip r:embed="rId6"/>
                <a:stretch>
                  <a:fillRect l="-1802" b="-6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F309F4-62CD-3EDF-1F4F-55D54CB7C0E1}"/>
                  </a:ext>
                </a:extLst>
              </p:cNvPr>
              <p:cNvSpPr txBox="1"/>
              <p:nvPr/>
            </p:nvSpPr>
            <p:spPr>
              <a:xfrm>
                <a:off x="72904" y="2996178"/>
                <a:ext cx="1814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F309F4-62CD-3EDF-1F4F-55D54CB7C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4" y="2996178"/>
                <a:ext cx="1814471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7323FA-AACA-A796-9A57-15154EF11B44}"/>
                  </a:ext>
                </a:extLst>
              </p:cNvPr>
              <p:cNvSpPr txBox="1"/>
              <p:nvPr/>
            </p:nvSpPr>
            <p:spPr>
              <a:xfrm>
                <a:off x="554191" y="3401556"/>
                <a:ext cx="118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7323FA-AACA-A796-9A57-15154EF11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91" y="3401556"/>
                <a:ext cx="1187440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00CE795-1EA7-81CE-1846-26B88711019A}"/>
              </a:ext>
            </a:extLst>
          </p:cNvPr>
          <p:cNvSpPr txBox="1"/>
          <p:nvPr/>
        </p:nvSpPr>
        <p:spPr>
          <a:xfrm>
            <a:off x="72904" y="3821143"/>
            <a:ext cx="476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Transformations that occur: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1E817D-06F9-CD3B-F04A-8D6B0CFBD2C7}"/>
                  </a:ext>
                </a:extLst>
              </p:cNvPr>
              <p:cNvSpPr txBox="1"/>
              <p:nvPr/>
            </p:nvSpPr>
            <p:spPr>
              <a:xfrm>
                <a:off x="117168" y="4190475"/>
                <a:ext cx="5221946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- Dilation parallel to the x-axis by a scale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1E817D-06F9-CD3B-F04A-8D6B0CFB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68" y="4190475"/>
                <a:ext cx="5221946" cy="483466"/>
              </a:xfrm>
              <a:prstGeom prst="rect">
                <a:avLst/>
              </a:prstGeom>
              <a:blipFill>
                <a:blip r:embed="rId9"/>
                <a:stretch>
                  <a:fillRect l="-933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6745ED-4A88-61D3-36B8-A2ECEB33A203}"/>
                  </a:ext>
                </a:extLst>
              </p:cNvPr>
              <p:cNvSpPr txBox="1"/>
              <p:nvPr/>
            </p:nvSpPr>
            <p:spPr>
              <a:xfrm>
                <a:off x="93873" y="4620752"/>
                <a:ext cx="5221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- Dilation parallel to the y-axis by a scale factor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6745ED-4A88-61D3-36B8-A2ECEB33A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3" y="4620752"/>
                <a:ext cx="5221946" cy="369332"/>
              </a:xfrm>
              <a:prstGeom prst="rect">
                <a:avLst/>
              </a:prstGeom>
              <a:blipFill>
                <a:blip r:embed="rId10"/>
                <a:stretch>
                  <a:fillRect l="-933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3ABA84-2871-75F0-CB08-6E4D4B65E1B0}"/>
                  </a:ext>
                </a:extLst>
              </p:cNvPr>
              <p:cNvSpPr txBox="1"/>
              <p:nvPr/>
            </p:nvSpPr>
            <p:spPr>
              <a:xfrm>
                <a:off x="358152" y="5320267"/>
                <a:ext cx="1243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03ABA84-2871-75F0-CB08-6E4D4B65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52" y="5320267"/>
                <a:ext cx="1243974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29619F-5185-7CA0-0EA7-9222F1C9398C}"/>
                  </a:ext>
                </a:extLst>
              </p:cNvPr>
              <p:cNvSpPr txBox="1"/>
              <p:nvPr/>
            </p:nvSpPr>
            <p:spPr>
              <a:xfrm>
                <a:off x="1362725" y="5073632"/>
                <a:ext cx="124397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,3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29619F-5185-7CA0-0EA7-9222F1C9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725" y="5073632"/>
                <a:ext cx="1243974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926301-7714-B7DB-B91D-A49AA25E8133}"/>
                  </a:ext>
                </a:extLst>
              </p:cNvPr>
              <p:cNvSpPr txBox="1"/>
              <p:nvPr/>
            </p:nvSpPr>
            <p:spPr>
              <a:xfrm>
                <a:off x="2993943" y="1119710"/>
                <a:ext cx="18144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func>
                      <m:funcPr>
                        <m:ctrlPr>
                          <a:rPr lang="en-GB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GB" dirty="0">
                    <a:solidFill>
                      <a:srgbClr val="002060"/>
                    </a:solidFill>
                  </a:rPr>
                  <a:t>key information: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6926301-7714-B7DB-B91D-A49AA25E8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943" y="1119710"/>
                <a:ext cx="1814471" cy="646331"/>
              </a:xfrm>
              <a:prstGeom prst="rect">
                <a:avLst/>
              </a:prstGeom>
              <a:blipFill>
                <a:blip r:embed="rId13"/>
                <a:stretch>
                  <a:fillRect l="-2685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B6417C-40FF-89ED-B986-58F0FDA1D47E}"/>
                  </a:ext>
                </a:extLst>
              </p:cNvPr>
              <p:cNvSpPr txBox="1"/>
              <p:nvPr/>
            </p:nvSpPr>
            <p:spPr>
              <a:xfrm>
                <a:off x="2997012" y="1815748"/>
                <a:ext cx="1927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Asymptote: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B6417C-40FF-89ED-B986-58F0FDA1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012" y="1815748"/>
                <a:ext cx="1927387" cy="369332"/>
              </a:xfrm>
              <a:prstGeom prst="rect">
                <a:avLst/>
              </a:prstGeom>
              <a:blipFill>
                <a:blip r:embed="rId14"/>
                <a:stretch>
                  <a:fillRect l="-2848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06860F-972F-298F-B7F8-7AA621AA6CCB}"/>
                  </a:ext>
                </a:extLst>
              </p:cNvPr>
              <p:cNvSpPr txBox="1"/>
              <p:nvPr/>
            </p:nvSpPr>
            <p:spPr>
              <a:xfrm>
                <a:off x="3033560" y="2153998"/>
                <a:ext cx="1937325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0" dirty="0">
                    <a:solidFill>
                      <a:srgbClr val="002060"/>
                    </a:solidFill>
                  </a:rPr>
                  <a:t>X-intercept: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06860F-972F-298F-B7F8-7AA621AA6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60" y="2153998"/>
                <a:ext cx="1937325" cy="483466"/>
              </a:xfrm>
              <a:prstGeom prst="rect">
                <a:avLst/>
              </a:prstGeom>
              <a:blipFill>
                <a:blip r:embed="rId15"/>
                <a:stretch>
                  <a:fillRect l="-2839" b="-7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E4547F-1252-4D30-8EFA-2F23A087005C}"/>
                  </a:ext>
                </a:extLst>
              </p:cNvPr>
              <p:cNvSpPr txBox="1"/>
              <p:nvPr/>
            </p:nvSpPr>
            <p:spPr>
              <a:xfrm>
                <a:off x="3069819" y="2626613"/>
                <a:ext cx="2870786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2060"/>
                    </a:solidFill>
                  </a:rPr>
                  <a:t>key</a:t>
                </a:r>
                <a:r>
                  <a:rPr lang="en-GB" b="0" dirty="0">
                    <a:solidFill>
                      <a:srgbClr val="002060"/>
                    </a:solidFill>
                  </a:rPr>
                  <a:t>-points: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GB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,−3</m:t>
                        </m:r>
                      </m:e>
                    </m:d>
                  </m:oMath>
                </a14:m>
                <a:r>
                  <a:rPr lang="en-GB" b="0" dirty="0">
                    <a:solidFill>
                      <a:srgbClr val="002060"/>
                    </a:solidFill>
                  </a:rPr>
                  <a:t> </a:t>
                </a:r>
                <a:endParaRPr lang="en-GB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9E4547F-1252-4D30-8EFA-2F23A0870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819" y="2626613"/>
                <a:ext cx="2870786" cy="506870"/>
              </a:xfrm>
              <a:prstGeom prst="rect">
                <a:avLst/>
              </a:prstGeom>
              <a:blipFill>
                <a:blip r:embed="rId16"/>
                <a:stretch>
                  <a:fillRect l="-1911" b="-60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2E0C75C-C9C2-F0E6-E08E-A3632A25FDA7}"/>
              </a:ext>
            </a:extLst>
          </p:cNvPr>
          <p:cNvGrpSpPr/>
          <p:nvPr/>
        </p:nvGrpSpPr>
        <p:grpSpPr>
          <a:xfrm>
            <a:off x="5982833" y="1208820"/>
            <a:ext cx="3594240" cy="2948400"/>
            <a:chOff x="5982833" y="1208820"/>
            <a:chExt cx="3594240" cy="29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41A0681-E08F-3CCB-E80D-6EF372A185D7}"/>
                    </a:ext>
                  </a:extLst>
                </p14:cNvPr>
                <p14:cNvContentPartPr/>
                <p14:nvPr/>
              </p14:nvContentPartPr>
              <p14:xfrm>
                <a:off x="6711833" y="1282980"/>
                <a:ext cx="147240" cy="23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41A0681-E08F-3CCB-E80D-6EF372A185D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03193" y="1274340"/>
                  <a:ext cx="164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4ABF4FB-3E65-EDD2-5DEC-E1BBA7A4EA9F}"/>
                    </a:ext>
                  </a:extLst>
                </p14:cNvPr>
                <p14:cNvContentPartPr/>
                <p14:nvPr/>
              </p14:nvContentPartPr>
              <p14:xfrm>
                <a:off x="6839993" y="1399260"/>
                <a:ext cx="78120" cy="18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4ABF4FB-3E65-EDD2-5DEC-E1BBA7A4EA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30993" y="1390620"/>
                  <a:ext cx="95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37FF762-9246-0D9B-0BE0-6A75A2AFCC5D}"/>
                    </a:ext>
                  </a:extLst>
                </p14:cNvPr>
                <p14:cNvContentPartPr/>
                <p14:nvPr/>
              </p14:nvContentPartPr>
              <p14:xfrm>
                <a:off x="6731273" y="1441380"/>
                <a:ext cx="126720" cy="271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37FF762-9246-0D9B-0BE0-6A75A2AFCC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22273" y="1432740"/>
                  <a:ext cx="144360" cy="27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AD5488-F615-45F9-4A04-768A4507EACA}"/>
                    </a:ext>
                  </a:extLst>
                </p14:cNvPr>
                <p14:cNvContentPartPr/>
                <p14:nvPr/>
              </p14:nvContentPartPr>
              <p14:xfrm>
                <a:off x="5982833" y="3058500"/>
                <a:ext cx="33508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AD5488-F615-45F9-4A04-768A4507EA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74193" y="3049500"/>
                  <a:ext cx="33685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6D2C2B-079F-B28F-9730-31B7DC90797C}"/>
                    </a:ext>
                  </a:extLst>
                </p14:cNvPr>
                <p14:cNvContentPartPr/>
                <p14:nvPr/>
              </p14:nvContentPartPr>
              <p14:xfrm>
                <a:off x="9401753" y="3166860"/>
                <a:ext cx="35280" cy="118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6D2C2B-079F-B28F-9730-31B7DC9079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93113" y="3158220"/>
                  <a:ext cx="52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07550A-A07C-AF59-D1FF-4937DD40A29C}"/>
                    </a:ext>
                  </a:extLst>
                </p14:cNvPr>
                <p14:cNvContentPartPr/>
                <p14:nvPr/>
              </p14:nvContentPartPr>
              <p14:xfrm>
                <a:off x="9445673" y="3170100"/>
                <a:ext cx="131400" cy="12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07550A-A07C-AF59-D1FF-4937DD40A29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37033" y="3161460"/>
                  <a:ext cx="1490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BF009C-F715-12BE-DF36-733515511740}"/>
                    </a:ext>
                  </a:extLst>
                </p14:cNvPr>
                <p14:cNvContentPartPr/>
                <p14:nvPr/>
              </p14:nvContentPartPr>
              <p14:xfrm>
                <a:off x="6441113" y="1208820"/>
                <a:ext cx="181440" cy="193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BF009C-F715-12BE-DF36-73351551174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32113" y="1199820"/>
                  <a:ext cx="19908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E67070E-5814-DDF8-2C58-AC3D832DB134}"/>
                  </a:ext>
                </a:extLst>
              </p14:cNvPr>
              <p14:cNvContentPartPr/>
              <p14:nvPr/>
            </p14:nvContentPartPr>
            <p14:xfrm>
              <a:off x="6798953" y="1589340"/>
              <a:ext cx="14400" cy="228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E67070E-5814-DDF8-2C58-AC3D832DB13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90313" y="1580700"/>
                <a:ext cx="32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C2B41A-FB4F-3E96-E2A2-E8EE22F6535A}"/>
                  </a:ext>
                </a:extLst>
              </p14:cNvPr>
              <p14:cNvContentPartPr/>
              <p14:nvPr/>
            </p14:nvContentPartPr>
            <p14:xfrm>
              <a:off x="6785633" y="2004420"/>
              <a:ext cx="14040" cy="192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C2B41A-FB4F-3E96-E2A2-E8EE22F6535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776633" y="1995420"/>
                <a:ext cx="316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C34018-777C-721E-9081-AD3AC6422CEC}"/>
                  </a:ext>
                </a:extLst>
              </p14:cNvPr>
              <p14:cNvContentPartPr/>
              <p14:nvPr/>
            </p14:nvContentPartPr>
            <p14:xfrm>
              <a:off x="6736313" y="2389980"/>
              <a:ext cx="24840" cy="831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C34018-777C-721E-9081-AD3AC6422CE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27673" y="2381340"/>
                <a:ext cx="42480" cy="84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42B99CB-C63D-C3CC-7CE8-5F5F6481295F}"/>
              </a:ext>
            </a:extLst>
          </p:cNvPr>
          <p:cNvGrpSpPr/>
          <p:nvPr/>
        </p:nvGrpSpPr>
        <p:grpSpPr>
          <a:xfrm>
            <a:off x="6582593" y="3443340"/>
            <a:ext cx="408960" cy="1053000"/>
            <a:chOff x="6582593" y="3443340"/>
            <a:chExt cx="408960" cy="10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0E5EF5-1934-1ED8-FD27-BDE538495C56}"/>
                    </a:ext>
                  </a:extLst>
                </p14:cNvPr>
                <p14:cNvContentPartPr/>
                <p14:nvPr/>
              </p14:nvContentPartPr>
              <p14:xfrm>
                <a:off x="6755393" y="3443340"/>
                <a:ext cx="12960" cy="243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0E5EF5-1934-1ED8-FD27-BDE538495C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46753" y="3434700"/>
                  <a:ext cx="30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C32A9A-3A0F-77C2-5E1D-C6305E0CC277}"/>
                    </a:ext>
                  </a:extLst>
                </p14:cNvPr>
                <p14:cNvContentPartPr/>
                <p14:nvPr/>
              </p14:nvContentPartPr>
              <p14:xfrm>
                <a:off x="6582593" y="3859140"/>
                <a:ext cx="176760" cy="599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C32A9A-3A0F-77C2-5E1D-C6305E0CC27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53" y="3850140"/>
                  <a:ext cx="1944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82E8E2-51CD-E9BC-EE8E-64B1511CCDA5}"/>
                    </a:ext>
                  </a:extLst>
                </p14:cNvPr>
                <p14:cNvContentPartPr/>
                <p14:nvPr/>
              </p14:nvContentPartPr>
              <p14:xfrm>
                <a:off x="6675473" y="4335780"/>
                <a:ext cx="115560" cy="160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82E8E2-51CD-E9BC-EE8E-64B1511CCD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66833" y="4327140"/>
                  <a:ext cx="133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FA800E-DC0B-9581-2AB0-B85DB0BD9E62}"/>
                    </a:ext>
                  </a:extLst>
                </p14:cNvPr>
                <p14:cNvContentPartPr/>
                <p14:nvPr/>
              </p14:nvContentPartPr>
              <p14:xfrm>
                <a:off x="6783473" y="4296540"/>
                <a:ext cx="208080" cy="18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FA800E-DC0B-9581-2AB0-B85DB0BD9E6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74833" y="4287900"/>
                  <a:ext cx="22572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A1D638-6FAB-ED4A-4EBB-94C6639D1853}"/>
                  </a:ext>
                </a:extLst>
              </p14:cNvPr>
              <p14:cNvContentPartPr/>
              <p14:nvPr/>
            </p14:nvContentPartPr>
            <p14:xfrm>
              <a:off x="6884993" y="4026540"/>
              <a:ext cx="84600" cy="49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A1D638-6FAB-ED4A-4EBB-94C6639D185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75993" y="4017540"/>
                <a:ext cx="1022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1BB351A-3052-FD38-8B69-799105AF2E61}"/>
              </a:ext>
            </a:extLst>
          </p:cNvPr>
          <p:cNvGrpSpPr/>
          <p:nvPr/>
        </p:nvGrpSpPr>
        <p:grpSpPr>
          <a:xfrm>
            <a:off x="6914153" y="1994340"/>
            <a:ext cx="1903680" cy="2067120"/>
            <a:chOff x="6914153" y="1994340"/>
            <a:chExt cx="1903680" cy="20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78AC00F-48E0-E6C3-AC47-8DAF4E04355A}"/>
                    </a:ext>
                  </a:extLst>
                </p14:cNvPr>
                <p14:cNvContentPartPr/>
                <p14:nvPr/>
              </p14:nvContentPartPr>
              <p14:xfrm>
                <a:off x="6914153" y="2017020"/>
                <a:ext cx="1866960" cy="2044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78AC00F-48E0-E6C3-AC47-8DAF4E04355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05153" y="2008380"/>
                  <a:ext cx="1884600" cy="20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670CCC-96C8-0A51-646E-60657DBDE74C}"/>
                    </a:ext>
                  </a:extLst>
                </p14:cNvPr>
                <p14:cNvContentPartPr/>
                <p14:nvPr/>
              </p14:nvContentPartPr>
              <p14:xfrm>
                <a:off x="8744393" y="1994340"/>
                <a:ext cx="73440" cy="100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670CCC-96C8-0A51-646E-60657DBDE74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35393" y="1985700"/>
                  <a:ext cx="91080" cy="11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0FA2F06-662A-361B-2497-A106884B46B2}"/>
                  </a:ext>
                </a:extLst>
              </p14:cNvPr>
              <p14:cNvContentPartPr/>
              <p14:nvPr/>
            </p14:nvContentPartPr>
            <p14:xfrm>
              <a:off x="7068593" y="3085140"/>
              <a:ext cx="30960" cy="32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0FA2F06-662A-361B-2497-A106884B46B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059593" y="3076500"/>
                <a:ext cx="4860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BAC884B4-1E45-2263-9371-241C927A1751}"/>
              </a:ext>
            </a:extLst>
          </p:cNvPr>
          <p:cNvGrpSpPr/>
          <p:nvPr/>
        </p:nvGrpSpPr>
        <p:grpSpPr>
          <a:xfrm>
            <a:off x="7430393" y="2705340"/>
            <a:ext cx="634680" cy="270720"/>
            <a:chOff x="7430393" y="2705340"/>
            <a:chExt cx="63468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98A011-7CFB-1973-1285-6285DEDE7777}"/>
                    </a:ext>
                  </a:extLst>
                </p14:cNvPr>
                <p14:cNvContentPartPr/>
                <p14:nvPr/>
              </p14:nvContentPartPr>
              <p14:xfrm>
                <a:off x="7430393" y="2758620"/>
                <a:ext cx="39240" cy="40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98A011-7CFB-1973-1285-6285DEDE777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21753" y="2749980"/>
                  <a:ext cx="56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000FA2-653E-805F-E5C6-97D16708908D}"/>
                    </a:ext>
                  </a:extLst>
                </p14:cNvPr>
                <p14:cNvContentPartPr/>
                <p14:nvPr/>
              </p14:nvContentPartPr>
              <p14:xfrm>
                <a:off x="7562513" y="2745660"/>
                <a:ext cx="36360" cy="202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000FA2-653E-805F-E5C6-97D16708908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53513" y="2736660"/>
                  <a:ext cx="54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5CEA3C5-A51D-930F-955B-36540844AB0C}"/>
                    </a:ext>
                  </a:extLst>
                </p14:cNvPr>
                <p14:cNvContentPartPr/>
                <p14:nvPr/>
              </p14:nvContentPartPr>
              <p14:xfrm>
                <a:off x="7621193" y="2705340"/>
                <a:ext cx="91440" cy="86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5CEA3C5-A51D-930F-955B-36540844AB0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12193" y="2696340"/>
                  <a:ext cx="109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1708E2-CC82-0167-DD4B-873168280F20}"/>
                    </a:ext>
                  </a:extLst>
                </p14:cNvPr>
                <p14:cNvContentPartPr/>
                <p14:nvPr/>
              </p14:nvContentPartPr>
              <p14:xfrm>
                <a:off x="7637033" y="2823780"/>
                <a:ext cx="227520" cy="152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1708E2-CC82-0167-DD4B-873168280F2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28393" y="2814780"/>
                  <a:ext cx="245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99228D8-3D92-4258-B28B-7E33614E81D0}"/>
                    </a:ext>
                  </a:extLst>
                </p14:cNvPr>
                <p14:cNvContentPartPr/>
                <p14:nvPr/>
              </p14:nvContentPartPr>
              <p14:xfrm>
                <a:off x="7855913" y="2771580"/>
                <a:ext cx="127800" cy="173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99228D8-3D92-4258-B28B-7E33614E81D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46913" y="2762940"/>
                  <a:ext cx="145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AAC8A0B-9DF4-7C9F-2797-2F48206A905E}"/>
                    </a:ext>
                  </a:extLst>
                </p14:cNvPr>
                <p14:cNvContentPartPr/>
                <p14:nvPr/>
              </p14:nvContentPartPr>
              <p14:xfrm>
                <a:off x="8004233" y="2735220"/>
                <a:ext cx="60840" cy="239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AAC8A0B-9DF4-7C9F-2797-2F48206A90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95593" y="2726220"/>
                  <a:ext cx="7848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ADD40ED-7436-B4A6-3A5D-CA34ECBA2740}"/>
              </a:ext>
            </a:extLst>
          </p:cNvPr>
          <p:cNvGrpSpPr/>
          <p:nvPr/>
        </p:nvGrpSpPr>
        <p:grpSpPr>
          <a:xfrm>
            <a:off x="6920278" y="3247500"/>
            <a:ext cx="776880" cy="664200"/>
            <a:chOff x="6920278" y="3247500"/>
            <a:chExt cx="776880" cy="66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E3FAAD-E1D3-DA08-E8DC-029EEBEDD002}"/>
                    </a:ext>
                  </a:extLst>
                </p14:cNvPr>
                <p14:cNvContentPartPr/>
                <p14:nvPr/>
              </p14:nvContentPartPr>
              <p14:xfrm>
                <a:off x="7142033" y="3247500"/>
                <a:ext cx="45720" cy="226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E3FAAD-E1D3-DA08-E8DC-029EEBEDD00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133393" y="3238860"/>
                  <a:ext cx="633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98CDFD-0827-5DAE-9C55-09F2C3B1143C}"/>
                    </a:ext>
                  </a:extLst>
                </p14:cNvPr>
                <p14:cNvContentPartPr/>
                <p14:nvPr/>
              </p14:nvContentPartPr>
              <p14:xfrm>
                <a:off x="7194593" y="3257220"/>
                <a:ext cx="79200" cy="124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98CDFD-0827-5DAE-9C55-09F2C3B1143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85953" y="3248580"/>
                  <a:ext cx="96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D77F70D-B026-9235-BBC6-6CE820EC94BE}"/>
                    </a:ext>
                  </a:extLst>
                </p14:cNvPr>
                <p14:cNvContentPartPr/>
                <p14:nvPr/>
              </p14:nvContentPartPr>
              <p14:xfrm>
                <a:off x="7243913" y="3453060"/>
                <a:ext cx="16992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D77F70D-B026-9235-BBC6-6CE820EC94B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34913" y="3444060"/>
                  <a:ext cx="187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96C77C0-F20E-68D3-492F-041C452E7540}"/>
                    </a:ext>
                  </a:extLst>
                </p14:cNvPr>
                <p14:cNvContentPartPr/>
                <p14:nvPr/>
              </p14:nvContentPartPr>
              <p14:xfrm>
                <a:off x="7467473" y="3305100"/>
                <a:ext cx="146520" cy="261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6C77C0-F20E-68D3-492F-041C452E754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58473" y="3296460"/>
                  <a:ext cx="164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5D497E1-A86E-38C7-5147-3A4F13F2A8DF}"/>
                    </a:ext>
                  </a:extLst>
                </p14:cNvPr>
                <p14:cNvContentPartPr/>
                <p14:nvPr/>
              </p14:nvContentPartPr>
              <p14:xfrm>
                <a:off x="6920278" y="3631980"/>
                <a:ext cx="42120" cy="41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5D497E1-A86E-38C7-5147-3A4F13F2A8D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911278" y="3623340"/>
                  <a:ext cx="59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8A0973-02AA-65ED-218B-2B81141EACB3}"/>
                    </a:ext>
                  </a:extLst>
                </p14:cNvPr>
                <p14:cNvContentPartPr/>
                <p14:nvPr/>
              </p14:nvContentPartPr>
              <p14:xfrm>
                <a:off x="7036198" y="3622620"/>
                <a:ext cx="38160" cy="210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8A0973-02AA-65ED-218B-2B81141EAC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027558" y="3613620"/>
                  <a:ext cx="55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32F1F1-B112-0A4B-D626-8D3FF5C08720}"/>
                    </a:ext>
                  </a:extLst>
                </p14:cNvPr>
                <p14:cNvContentPartPr/>
                <p14:nvPr/>
              </p14:nvContentPartPr>
              <p14:xfrm>
                <a:off x="7117918" y="3591300"/>
                <a:ext cx="111960" cy="105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32F1F1-B112-0A4B-D626-8D3FF5C0872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09278" y="3582660"/>
                  <a:ext cx="129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314C9B9-5B99-D4D4-2C86-6F8B76FCB4EC}"/>
                    </a:ext>
                  </a:extLst>
                </p14:cNvPr>
                <p14:cNvContentPartPr/>
                <p14:nvPr/>
              </p14:nvContentPartPr>
              <p14:xfrm>
                <a:off x="7130518" y="3744300"/>
                <a:ext cx="157320" cy="134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314C9B9-5B99-D4D4-2C86-6F8B76FCB4E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21518" y="3735660"/>
                  <a:ext cx="1749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C8FA123-D53C-4C2B-5A4A-2D85095CB982}"/>
                    </a:ext>
                  </a:extLst>
                </p14:cNvPr>
                <p14:cNvContentPartPr/>
                <p14:nvPr/>
              </p14:nvContentPartPr>
              <p14:xfrm>
                <a:off x="7355878" y="3734220"/>
                <a:ext cx="54720" cy="2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C8FA123-D53C-4C2B-5A4A-2D85095CB98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47238" y="3725580"/>
                  <a:ext cx="72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DD85436-2759-0962-17C0-41205D085F71}"/>
                    </a:ext>
                  </a:extLst>
                </p14:cNvPr>
                <p14:cNvContentPartPr/>
                <p14:nvPr/>
              </p14:nvContentPartPr>
              <p14:xfrm>
                <a:off x="7450198" y="3629460"/>
                <a:ext cx="246960" cy="282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DD85436-2759-0962-17C0-41205D085F7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41558" y="3620460"/>
                  <a:ext cx="264600" cy="299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258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22801</TotalTime>
  <Words>1719</Words>
  <Application>Microsoft Office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2023-06-01T01:38:35Z</dcterms:modified>
</cp:coreProperties>
</file>