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332" r:id="rId3"/>
    <p:sldId id="345" r:id="rId4"/>
    <p:sldId id="353" r:id="rId5"/>
    <p:sldId id="265" r:id="rId6"/>
    <p:sldId id="266" r:id="rId7"/>
    <p:sldId id="267" r:id="rId8"/>
    <p:sldId id="544" r:id="rId9"/>
    <p:sldId id="264" r:id="rId10"/>
    <p:sldId id="260" r:id="rId11"/>
    <p:sldId id="263" r:id="rId12"/>
    <p:sldId id="546" r:id="rId13"/>
    <p:sldId id="550" r:id="rId14"/>
    <p:sldId id="551" r:id="rId15"/>
    <p:sldId id="549" r:id="rId16"/>
    <p:sldId id="547" r:id="rId17"/>
    <p:sldId id="5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9DC3E6"/>
    <a:srgbClr val="FF9999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1EBF8-B52D-449E-86B5-46FE12F630F6}" v="5" dt="2022-11-16T02:37:02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9D42492E-C300-4810-8310-AC2C5A3A63B8}"/>
    <pc:docChg chg="undo custSel addSld delSld modSld sldOrd">
      <pc:chgData name="TAN Mei Yi [Harrisdale Senior High School]" userId="f9f029c9-d743-4d60-9f2c-e74bdec1ab07" providerId="ADAL" clId="{9D42492E-C300-4810-8310-AC2C5A3A63B8}" dt="2022-10-24T02:48:56.739" v="2773"/>
      <pc:docMkLst>
        <pc:docMk/>
      </pc:docMkLst>
      <pc:sldChg chg="addSp delSp modSp add mod modAnim">
        <pc:chgData name="TAN Mei Yi [Harrisdale Senior High School]" userId="f9f029c9-d743-4d60-9f2c-e74bdec1ab07" providerId="ADAL" clId="{9D42492E-C300-4810-8310-AC2C5A3A63B8}" dt="2022-10-20T05:01:16.703" v="564" actId="20577"/>
        <pc:sldMkLst>
          <pc:docMk/>
          <pc:sldMk cId="1906728010" sldId="257"/>
        </pc:sldMkLst>
        <pc:spChg chg="add mod">
          <ac:chgData name="TAN Mei Yi [Harrisdale Senior High School]" userId="f9f029c9-d743-4d60-9f2c-e74bdec1ab07" providerId="ADAL" clId="{9D42492E-C300-4810-8310-AC2C5A3A63B8}" dt="2022-10-20T04:56:49.514" v="452" actId="114"/>
          <ac:spMkLst>
            <pc:docMk/>
            <pc:sldMk cId="1906728010" sldId="257"/>
            <ac:spMk id="2" creationId="{3907098C-F343-01A6-DA49-ECF505568358}"/>
          </ac:spMkLst>
        </pc:spChg>
        <pc:spChg chg="mod">
          <ac:chgData name="TAN Mei Yi [Harrisdale Senior High School]" userId="f9f029c9-d743-4d60-9f2c-e74bdec1ab07" providerId="ADAL" clId="{9D42492E-C300-4810-8310-AC2C5A3A63B8}" dt="2022-10-20T05:01:16.703" v="564" actId="20577"/>
          <ac:spMkLst>
            <pc:docMk/>
            <pc:sldMk cId="1906728010" sldId="257"/>
            <ac:spMk id="4" creationId="{F9B54625-BE70-4B92-A3B7-5AF09E2258BB}"/>
          </ac:spMkLst>
        </pc:spChg>
        <pc:spChg chg="del">
          <ac:chgData name="TAN Mei Yi [Harrisdale Senior High School]" userId="f9f029c9-d743-4d60-9f2c-e74bdec1ab07" providerId="ADAL" clId="{9D42492E-C300-4810-8310-AC2C5A3A63B8}" dt="2022-10-20T04:56:39.360" v="430" actId="478"/>
          <ac:spMkLst>
            <pc:docMk/>
            <pc:sldMk cId="1906728010" sldId="257"/>
            <ac:spMk id="5" creationId="{BB93976C-DC92-4BDB-8576-7BADA9BAB823}"/>
          </ac:spMkLst>
        </pc:spChg>
        <pc:picChg chg="del">
          <ac:chgData name="TAN Mei Yi [Harrisdale Senior High School]" userId="f9f029c9-d743-4d60-9f2c-e74bdec1ab07" providerId="ADAL" clId="{9D42492E-C300-4810-8310-AC2C5A3A63B8}" dt="2022-10-20T04:59:44.253" v="453" actId="478"/>
          <ac:picMkLst>
            <pc:docMk/>
            <pc:sldMk cId="1906728010" sldId="257"/>
            <ac:picMk id="6" creationId="{D7B7B74C-1D6E-4EF8-B844-1D101174002E}"/>
          </ac:picMkLst>
        </pc:picChg>
        <pc:picChg chg="add mod modCrop">
          <ac:chgData name="TAN Mei Yi [Harrisdale Senior High School]" userId="f9f029c9-d743-4d60-9f2c-e74bdec1ab07" providerId="ADAL" clId="{9D42492E-C300-4810-8310-AC2C5A3A63B8}" dt="2022-10-20T05:00:41.916" v="481" actId="1076"/>
          <ac:picMkLst>
            <pc:docMk/>
            <pc:sldMk cId="1906728010" sldId="257"/>
            <ac:picMk id="7" creationId="{F3975208-2BDE-7436-0DE5-5C1EAD5398D2}"/>
          </ac:picMkLst>
        </pc:picChg>
      </pc:sldChg>
      <pc:sldChg chg="addSp delSp modSp add mod modAnim">
        <pc:chgData name="TAN Mei Yi [Harrisdale Senior High School]" userId="f9f029c9-d743-4d60-9f2c-e74bdec1ab07" providerId="ADAL" clId="{9D42492E-C300-4810-8310-AC2C5A3A63B8}" dt="2022-10-20T04:53:49.018" v="428" actId="113"/>
        <pc:sldMkLst>
          <pc:docMk/>
          <pc:sldMk cId="3181543930" sldId="268"/>
        </pc:sldMkLst>
        <pc:spChg chg="add mod">
          <ac:chgData name="TAN Mei Yi [Harrisdale Senior High School]" userId="f9f029c9-d743-4d60-9f2c-e74bdec1ab07" providerId="ADAL" clId="{9D42492E-C300-4810-8310-AC2C5A3A63B8}" dt="2022-10-20T04:42:13.377" v="81" actId="1076"/>
          <ac:spMkLst>
            <pc:docMk/>
            <pc:sldMk cId="3181543930" sldId="268"/>
            <ac:spMk id="2" creationId="{438A0E76-351C-0F67-1B8C-8F99F40BA93C}"/>
          </ac:spMkLst>
        </pc:spChg>
        <pc:spChg chg="mod">
          <ac:chgData name="TAN Mei Yi [Harrisdale Senior High School]" userId="f9f029c9-d743-4d60-9f2c-e74bdec1ab07" providerId="ADAL" clId="{9D42492E-C300-4810-8310-AC2C5A3A63B8}" dt="2022-10-20T04:44:21.873" v="153" actId="14100"/>
          <ac:spMkLst>
            <pc:docMk/>
            <pc:sldMk cId="3181543930" sldId="268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5" creationId="{FC08340F-1ECE-185A-E098-43A8349887FE}"/>
          </ac:spMkLst>
        </pc:spChg>
        <pc:spChg chg="del">
          <ac:chgData name="TAN Mei Yi [Harrisdale Senior High School]" userId="f9f029c9-d743-4d60-9f2c-e74bdec1ab07" providerId="ADAL" clId="{9D42492E-C300-4810-8310-AC2C5A3A63B8}" dt="2022-10-20T04:42:08.989" v="80" actId="478"/>
          <ac:spMkLst>
            <pc:docMk/>
            <pc:sldMk cId="3181543930" sldId="268"/>
            <ac:spMk id="6" creationId="{35C9F09F-FD06-4E70-A02C-AFE164437448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7" creationId="{C5912A69-BCEF-DD9D-5830-96B78F4D3756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8" creationId="{90C7BFEA-5A5E-C4F7-6C7B-21F9FF6305D9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9" creationId="{C1239CBF-AC3F-AD96-2D0A-E30A326AFF92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10" creationId="{95EA1D5E-BCC1-6A8B-1EB7-97CD6C57D3EF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11" creationId="{8383A321-01F3-DBB3-5098-5701173F12A5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30.371" v="330" actId="1076"/>
          <ac:spMkLst>
            <pc:docMk/>
            <pc:sldMk cId="3181543930" sldId="268"/>
            <ac:spMk id="12" creationId="{B3F68D04-9C17-69A3-DA6D-05032D36CB30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3:49.018" v="428" actId="113"/>
          <ac:spMkLst>
            <pc:docMk/>
            <pc:sldMk cId="3181543930" sldId="268"/>
            <ac:spMk id="13" creationId="{147D6EFE-52A4-84D4-D618-BCE4D8113030}"/>
          </ac:spMkLst>
        </pc:spChg>
        <pc:graphicFrameChg chg="add mod modGraphic">
          <ac:chgData name="TAN Mei Yi [Harrisdale Senior High School]" userId="f9f029c9-d743-4d60-9f2c-e74bdec1ab07" providerId="ADAL" clId="{9D42492E-C300-4810-8310-AC2C5A3A63B8}" dt="2022-10-20T04:52:52.157" v="334" actId="14734"/>
          <ac:graphicFrameMkLst>
            <pc:docMk/>
            <pc:sldMk cId="3181543930" sldId="268"/>
            <ac:graphicFrameMk id="4" creationId="{11714A01-2B0A-8045-ED8F-74C80B90E642}"/>
          </ac:graphicFrameMkLst>
        </pc:graphicFrameChg>
      </pc:sldChg>
      <pc:sldChg chg="modSp mod">
        <pc:chgData name="TAN Mei Yi [Harrisdale Senior High School]" userId="f9f029c9-d743-4d60-9f2c-e74bdec1ab07" providerId="ADAL" clId="{9D42492E-C300-4810-8310-AC2C5A3A63B8}" dt="2022-10-20T04:40:52.710" v="7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D42492E-C300-4810-8310-AC2C5A3A63B8}" dt="2022-10-20T04:40:52.710" v="7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9D42492E-C300-4810-8310-AC2C5A3A63B8}" dt="2022-10-20T04:40:42.117" v="4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584468885" sldId="503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134309911" sldId="515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554373049" sldId="516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284048670" sldId="517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661498124" sldId="522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026122918" sldId="526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117946111" sldId="527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2523222035" sldId="528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188771889" sldId="529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41610278" sldId="530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356138815" sldId="531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553398421" sldId="532"/>
        </pc:sldMkLst>
      </pc:sldChg>
      <pc:sldChg chg="addSp delSp modSp mod delAnim modAnim">
        <pc:chgData name="TAN Mei Yi [Harrisdale Senior High School]" userId="f9f029c9-d743-4d60-9f2c-e74bdec1ab07" providerId="ADAL" clId="{9D42492E-C300-4810-8310-AC2C5A3A63B8}" dt="2022-10-24T01:17:58.728" v="829"/>
        <pc:sldMkLst>
          <pc:docMk/>
          <pc:sldMk cId="1188328795" sldId="533"/>
        </pc:sldMkLst>
        <pc:spChg chg="mod">
          <ac:chgData name="TAN Mei Yi [Harrisdale Senior High School]" userId="f9f029c9-d743-4d60-9f2c-e74bdec1ab07" providerId="ADAL" clId="{9D42492E-C300-4810-8310-AC2C5A3A63B8}" dt="2022-10-24T01:03:31.640" v="577" actId="20577"/>
          <ac:spMkLst>
            <pc:docMk/>
            <pc:sldMk cId="1188328795" sldId="533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1:11:12.426" v="718" actId="20577"/>
          <ac:spMkLst>
            <pc:docMk/>
            <pc:sldMk cId="1188328795" sldId="533"/>
            <ac:spMk id="98" creationId="{A5744139-4BAB-8869-CFE2-E6E906797CB7}"/>
          </ac:spMkLst>
        </pc:spChg>
        <pc:grpChg chg="mod">
          <ac:chgData name="TAN Mei Yi [Harrisdale Senior High School]" userId="f9f029c9-d743-4d60-9f2c-e74bdec1ab07" providerId="ADAL" clId="{9D42492E-C300-4810-8310-AC2C5A3A63B8}" dt="2022-10-24T01:11:50.686" v="726"/>
          <ac:grpSpMkLst>
            <pc:docMk/>
            <pc:sldMk cId="1188328795" sldId="533"/>
            <ac:grpSpMk id="22" creationId="{DC10A4F9-EDEB-6B34-D9E6-FBE6DAAA855B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20.070" v="760"/>
          <ac:grpSpMkLst>
            <pc:docMk/>
            <pc:sldMk cId="1188328795" sldId="533"/>
            <ac:grpSpMk id="31" creationId="{A69554AD-1672-7D4A-AD76-19488166019B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20.072" v="762"/>
          <ac:grpSpMkLst>
            <pc:docMk/>
            <pc:sldMk cId="1188328795" sldId="533"/>
            <ac:grpSpMk id="42" creationId="{C440C1B6-8345-C607-29F0-8B58E0AD84C5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50.197" v="772"/>
          <ac:grpSpMkLst>
            <pc:docMk/>
            <pc:sldMk cId="1188328795" sldId="533"/>
            <ac:grpSpMk id="51" creationId="{68F873A3-C3CE-AAB4-2FE8-B02027CFC356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50.198" v="773"/>
          <ac:grpSpMkLst>
            <pc:docMk/>
            <pc:sldMk cId="1188328795" sldId="533"/>
            <ac:grpSpMk id="53" creationId="{E7BE2CC7-5176-0F75-CBE5-2F1A76FDE5CD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62" creationId="{557C760D-2F68-EF06-E481-583AACCEBF4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70" creationId="{00E68CBC-BB55-1E0E-E6F6-3B96E5ABBFA9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80" creationId="{7AE6EA1F-8816-8EC1-C052-2595FB6F1618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83" creationId="{698F5AC1-79E2-7FBD-0C87-BE851C175331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96" creationId="{415AD35E-4E11-787A-8DC9-350A9F6C3999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97" creationId="{92BB9878-66C1-2376-E19A-702F91F944A3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4:54.437" v="783"/>
          <ac:grpSpMkLst>
            <pc:docMk/>
            <pc:sldMk cId="1188328795" sldId="533"/>
            <ac:grpSpMk id="99" creationId="{44C5A98F-436D-8D2B-5BC1-5522AC38A5D1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5:00.722" v="793"/>
          <ac:grpSpMkLst>
            <pc:docMk/>
            <pc:sldMk cId="1188328795" sldId="533"/>
            <ac:grpSpMk id="107" creationId="{03DFA352-C1B7-E9C8-9F27-A2129D855F5F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4:59.537" v="791"/>
          <ac:grpSpMkLst>
            <pc:docMk/>
            <pc:sldMk cId="1188328795" sldId="533"/>
            <ac:grpSpMk id="108" creationId="{ED20E46D-51E7-B86D-BE4A-2A2F9D12101D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5:00.722" v="793"/>
          <ac:grpSpMkLst>
            <pc:docMk/>
            <pc:sldMk cId="1188328795" sldId="533"/>
            <ac:grpSpMk id="110" creationId="{AE5D74F6-9617-37FD-107C-4BF7F128B8E2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5:22.928" v="806"/>
          <ac:grpSpMkLst>
            <pc:docMk/>
            <pc:sldMk cId="1188328795" sldId="533"/>
            <ac:grpSpMk id="114" creationId="{DDCE68AC-FD40-DEFE-657C-3C389BCB1CEE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5:22.928" v="806"/>
          <ac:grpSpMkLst>
            <pc:docMk/>
            <pc:sldMk cId="1188328795" sldId="533"/>
            <ac:grpSpMk id="123" creationId="{C9BC94B7-88EF-BC6E-2BDF-A2B9175ED83C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6:14.812" v="812"/>
          <ac:grpSpMkLst>
            <pc:docMk/>
            <pc:sldMk cId="1188328795" sldId="533"/>
            <ac:grpSpMk id="126" creationId="{883045B8-9319-869F-65CB-8EDBEDE096FE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29" creationId="{E4DBD0B2-DB6E-4E25-3FE4-D014173FBC5B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40" creationId="{30F578A8-523E-5C71-D29C-E2F9294F1ACC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41" creationId="{1871C63D-8AD9-B85A-9406-EDEFEDBE518D}"/>
          </ac:grpSpMkLst>
        </pc:grpChg>
        <pc:picChg chg="del">
          <ac:chgData name="TAN Mei Yi [Harrisdale Senior High School]" userId="f9f029c9-d743-4d60-9f2c-e74bdec1ab07" providerId="ADAL" clId="{9D42492E-C300-4810-8310-AC2C5A3A63B8}" dt="2022-10-24T01:05:00.749" v="692" actId="478"/>
          <ac:picMkLst>
            <pc:docMk/>
            <pc:sldMk cId="1188328795" sldId="533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9D42492E-C300-4810-8310-AC2C5A3A63B8}" dt="2022-10-24T01:04:57.139" v="691" actId="478"/>
          <ac:picMkLst>
            <pc:docMk/>
            <pc:sldMk cId="1188328795" sldId="533"/>
            <ac:picMk id="6" creationId="{14EE0DF4-BDF6-E945-0C81-41DEB33B8D01}"/>
          </ac:picMkLst>
        </pc:picChg>
        <pc:picChg chg="add del mod">
          <ac:chgData name="TAN Mei Yi [Harrisdale Senior High School]" userId="f9f029c9-d743-4d60-9f2c-e74bdec1ab07" providerId="ADAL" clId="{9D42492E-C300-4810-8310-AC2C5A3A63B8}" dt="2022-10-24T01:07:44.960" v="697" actId="478"/>
          <ac:picMkLst>
            <pc:docMk/>
            <pc:sldMk cId="1188328795" sldId="533"/>
            <ac:picMk id="7" creationId="{39F99388-0D63-8702-073E-E64E35877C7A}"/>
          </ac:picMkLst>
        </pc:picChg>
        <pc:picChg chg="add mod ord">
          <ac:chgData name="TAN Mei Yi [Harrisdale Senior High School]" userId="f9f029c9-d743-4d60-9f2c-e74bdec1ab07" providerId="ADAL" clId="{9D42492E-C300-4810-8310-AC2C5A3A63B8}" dt="2022-10-24T01:10:57.487" v="710" actId="167"/>
          <ac:picMkLst>
            <pc:docMk/>
            <pc:sldMk cId="1188328795" sldId="533"/>
            <ac:picMk id="13" creationId="{4A6512B5-246F-F3B4-0DEA-1375B7BBF269}"/>
          </ac:picMkLst>
        </pc:picChg>
        <pc:picChg chg="add mod ord">
          <ac:chgData name="TAN Mei Yi [Harrisdale Senior High School]" userId="f9f029c9-d743-4d60-9f2c-e74bdec1ab07" providerId="ADAL" clId="{9D42492E-C300-4810-8310-AC2C5A3A63B8}" dt="2022-10-24T01:12:32.299" v="739" actId="34135"/>
          <ac:picMkLst>
            <pc:docMk/>
            <pc:sldMk cId="1188328795" sldId="533"/>
            <ac:picMk id="15" creationId="{8035FAFE-4774-5B43-56F4-0696E5B4B394}"/>
          </ac:picMkLst>
        </pc:pic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9" creationId="{A8838A86-2DB9-A86E-BBBC-F6867C12F2A5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0" creationId="{AEFE0E30-6521-4132-AB7D-1B689C2E6532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1" creationId="{589ACACE-40B5-0CB8-26D3-F4F996E5C62B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2" creationId="{D6DD96BD-4B12-B993-6008-F43F3F44557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18" creationId="{C410FF40-DCDF-CA86-1E16-746E3A4F6E0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19" creationId="{4C741848-1312-655D-A4D1-C49CB175F55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20" creationId="{15823A84-E85D-3F2A-83C0-A202130CCDF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21" creationId="{16B49439-6FFB-5E44-C3E4-40BF2B4DC38E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20.066" v="750"/>
          <ac:inkMkLst>
            <pc:docMk/>
            <pc:sldMk cId="1188328795" sldId="533"/>
            <ac:inkMk id="23" creationId="{58D43F1E-5DAE-BB94-E869-1C88DCB9B948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20.072" v="763"/>
          <ac:inkMkLst>
            <pc:docMk/>
            <pc:sldMk cId="1188328795" sldId="533"/>
            <ac:inkMk id="24" creationId="{3A3A4F44-E9AA-C042-910D-8177C13B0471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7" v="751"/>
          <ac:inkMkLst>
            <pc:docMk/>
            <pc:sldMk cId="1188328795" sldId="533"/>
            <ac:inkMk id="25" creationId="{3F9578B8-B30C-BEAE-D76E-9DA41AD2674E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60"/>
          <ac:inkMkLst>
            <pc:docMk/>
            <pc:sldMk cId="1188328795" sldId="533"/>
            <ac:inkMk id="26" creationId="{FFCD25BC-F515-1B4F-067D-5DC931E89744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1" v="761"/>
          <ac:inkMkLst>
            <pc:docMk/>
            <pc:sldMk cId="1188328795" sldId="533"/>
            <ac:inkMk id="27" creationId="{5AA7B76D-903F-D0B9-E7B5-124BBB257DB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7" v="752"/>
          <ac:inkMkLst>
            <pc:docMk/>
            <pc:sldMk cId="1188328795" sldId="533"/>
            <ac:inkMk id="28" creationId="{70D8EDE5-19C6-E691-0F5B-65CC65E9EF6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59"/>
          <ac:inkMkLst>
            <pc:docMk/>
            <pc:sldMk cId="1188328795" sldId="533"/>
            <ac:inkMk id="29" creationId="{CF39DE06-17FD-668F-1E24-635D7FE41B16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58"/>
          <ac:inkMkLst>
            <pc:docMk/>
            <pc:sldMk cId="1188328795" sldId="533"/>
            <ac:inkMk id="30" creationId="{EC5D33E8-30E3-D71A-F04B-47D0B4E8D407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2" v="762"/>
          <ac:inkMkLst>
            <pc:docMk/>
            <pc:sldMk cId="1188328795" sldId="533"/>
            <ac:inkMk id="32" creationId="{BAA06653-AB03-0051-9BEB-3971A4FF785B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8" v="753"/>
          <ac:inkMkLst>
            <pc:docMk/>
            <pc:sldMk cId="1188328795" sldId="533"/>
            <ac:inkMk id="33" creationId="{4F531EFC-AF7B-9EBD-F217-739C304D94EE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7"/>
          <ac:inkMkLst>
            <pc:docMk/>
            <pc:sldMk cId="1188328795" sldId="533"/>
            <ac:inkMk id="34" creationId="{37CFCCE5-408F-8CF0-544D-DD346EB0066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8" v="754"/>
          <ac:inkMkLst>
            <pc:docMk/>
            <pc:sldMk cId="1188328795" sldId="533"/>
            <ac:inkMk id="35" creationId="{2E502004-21B4-5781-6ED3-834F8E0AB04A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5"/>
          <ac:inkMkLst>
            <pc:docMk/>
            <pc:sldMk cId="1188328795" sldId="533"/>
            <ac:inkMk id="36" creationId="{B04C897D-38F6-642F-66ED-BFAB6FBCAAC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6"/>
          <ac:inkMkLst>
            <pc:docMk/>
            <pc:sldMk cId="1188328795" sldId="533"/>
            <ac:inkMk id="40" creationId="{35C1AA09-AD5C-2585-119B-1F144CB8FA5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3" v="764"/>
          <ac:inkMkLst>
            <pc:docMk/>
            <pc:sldMk cId="1188328795" sldId="533"/>
            <ac:inkMk id="41" creationId="{3238AE33-7354-0B7A-DE75-D2E2AB5E0183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4:28.014" v="765" actId="9405"/>
          <ac:inkMkLst>
            <pc:docMk/>
            <pc:sldMk cId="1188328795" sldId="533"/>
            <ac:inkMk id="43" creationId="{EA6FE2D1-ED1E-EFFA-8A9F-DE53A3C753F5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50.200" v="774"/>
          <ac:inkMkLst>
            <pc:docMk/>
            <pc:sldMk cId="1188328795" sldId="533"/>
            <ac:inkMk id="44" creationId="{B74417FD-8E84-ACFC-0EAF-3DBF4316E300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198" v="773"/>
          <ac:inkMkLst>
            <pc:docMk/>
            <pc:sldMk cId="1188328795" sldId="533"/>
            <ac:inkMk id="45" creationId="{EB977633-F6F9-3A08-1287-A2D638F83F1F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201" v="776"/>
          <ac:inkMkLst>
            <pc:docMk/>
            <pc:sldMk cId="1188328795" sldId="533"/>
            <ac:inkMk id="46" creationId="{419006C2-AD2D-F450-E8BF-1FCB5F971F80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200" v="775"/>
          <ac:inkMkLst>
            <pc:docMk/>
            <pc:sldMk cId="1188328795" sldId="533"/>
            <ac:inkMk id="48" creationId="{F4C9E14C-C717-C877-4878-FC791D5BF66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197" v="772"/>
          <ac:inkMkLst>
            <pc:docMk/>
            <pc:sldMk cId="1188328795" sldId="533"/>
            <ac:inkMk id="49" creationId="{054D39D8-6CED-0554-12DD-A1DCF61633B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4" creationId="{49DB261E-F852-2CD9-0284-AF885D939B4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5" creationId="{FF408BC9-8211-6F6C-10F6-61D00FC7D7DB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6" creationId="{6E9C7C1A-59B2-75B8-B3A0-8595A14ADE0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7" creationId="{6DFC121D-C1B7-9F75-8673-430AF8AA0F6E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8" creationId="{1EB7F622-FC94-889B-5B20-2D07BA901C1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9" creationId="{774A6C9E-020B-5B05-AF99-E748AF52339E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4:55.555" v="784" actId="9405"/>
          <ac:inkMkLst>
            <pc:docMk/>
            <pc:sldMk cId="1188328795" sldId="533"/>
            <ac:inkMk id="100" creationId="{2F886B91-4F71-3985-305C-9BA300DC44F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1" creationId="{4608E062-999C-77F2-66E5-AC132D69386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2" creationId="{9ADC6FD4-32DA-7EB5-9240-F0BB9B85CE0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3" creationId="{FCA65B97-9A01-BA14-4D91-826F68D79001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4" creationId="{D3AACED8-B381-E1F1-ABEF-FEF12F771F53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5" creationId="{9A9AE339-24FF-95CF-4D2F-FC7F91D826D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6" creationId="{FD437F99-0AC7-CCD0-4CD6-ABA7944DE25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9" creationId="{CC5F8376-14D1-55D6-66AA-E8A874DE2CF0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5:17.146" v="794" actId="9405"/>
          <ac:inkMkLst>
            <pc:docMk/>
            <pc:sldMk cId="1188328795" sldId="533"/>
            <ac:inkMk id="111" creationId="{AD1783B2-CE21-9647-82CF-0FB2B86B8696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2" creationId="{8AB57EF0-315D-0453-1F12-A4B9A31D7C3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3" creationId="{B4EB7481-94B6-21CF-271B-C17C79BDACE7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5" creationId="{2D4222FC-A10D-F488-3DFE-62EE3046F83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6" creationId="{132B0FD4-5097-8AB5-F6C5-8ED0F54F96BB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7" creationId="{06845A9F-2CD5-AC3C-AD80-9EA5E8EEB024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8" creationId="{9B860F00-3FCB-494E-79B1-F6700E340BB4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9" creationId="{6F486E1F-2FB9-CCE4-18BB-691B518161E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0" creationId="{1615ED1D-9183-E952-D7DD-5E20D6A6AA8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1" creationId="{FA326943-75B7-BB1D-D61F-2043AF8C37A1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2" creationId="{2AA807FF-57EB-3473-EAA7-43D64B1A0B9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6:14.812" v="812"/>
          <ac:inkMkLst>
            <pc:docMk/>
            <pc:sldMk cId="1188328795" sldId="533"/>
            <ac:inkMk id="124" creationId="{2F5E8007-B196-6C30-643E-5452D499BEF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6:14.812" v="812"/>
          <ac:inkMkLst>
            <pc:docMk/>
            <pc:sldMk cId="1188328795" sldId="533"/>
            <ac:inkMk id="125" creationId="{9EA53671-E40F-0F94-40BA-9D7FC57BBCA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27" creationId="{6391C05F-D287-8F90-08DB-185FF659E8B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28" creationId="{E8FB152A-7709-81C8-D85C-CA5BF6248CC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0" creationId="{CDDE92EB-8156-60AD-9ACE-71F0215F9B96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1" creationId="{C5517B70-CB79-AB94-FF38-AB82A7B66ED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2" creationId="{97B77C93-0AC8-E134-E102-14F86C3AA02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3" creationId="{C9227D3A-A47A-C3F2-E466-7AAF6F68DE8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4" creationId="{3E2F421B-C6F8-914E-E489-E93DC65B018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5" creationId="{0B1C3585-7FA8-D66B-5A77-4CDA14C4F94E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6" creationId="{012E4347-0E1A-A8F0-9197-B1EBCB36D9F7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7" creationId="{8580C40F-AFBE-B557-6DA9-FD8AD5CD0DA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8" creationId="{435AB2EA-0F62-F7EE-8739-CD129D3B646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9" creationId="{DF61B1FE-730D-50DD-09F0-D9D77B999D9B}"/>
          </ac:inkMkLst>
        </pc:inkChg>
        <pc:cxnChg chg="add mod">
          <ac:chgData name="TAN Mei Yi [Harrisdale Senior High School]" userId="f9f029c9-d743-4d60-9f2c-e74bdec1ab07" providerId="ADAL" clId="{9D42492E-C300-4810-8310-AC2C5A3A63B8}" dt="2022-10-24T01:11:43.213" v="721" actId="693"/>
          <ac:cxnSpMkLst>
            <pc:docMk/>
            <pc:sldMk cId="1188328795" sldId="533"/>
            <ac:cxnSpMk id="17" creationId="{C10CF631-A760-A500-2266-95BD1FA65C01}"/>
          </ac:cxnSpMkLst>
        </pc:cxnChg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3244371158" sldId="534"/>
        </pc:sldMkLst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2354811756" sldId="535"/>
        </pc:sldMkLst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1118037447" sldId="536"/>
        </pc:sldMkLst>
      </pc:sldChg>
      <pc:sldChg chg="modSp mod">
        <pc:chgData name="TAN Mei Yi [Harrisdale Senior High School]" userId="f9f029c9-d743-4d60-9f2c-e74bdec1ab07" providerId="ADAL" clId="{9D42492E-C300-4810-8310-AC2C5A3A63B8}" dt="2022-10-24T02:27:44.706" v="2197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9D42492E-C300-4810-8310-AC2C5A3A63B8}" dt="2022-10-24T02:27:44.706" v="2197" actId="20577"/>
          <ac:spMkLst>
            <pc:docMk/>
            <pc:sldMk cId="2842634190" sldId="537"/>
            <ac:spMk id="4" creationId="{08AF0420-FE6C-0F48-89AB-47C8A47EC136}"/>
          </ac:spMkLst>
        </pc:sp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1:32:13.410" v="1670" actId="20577"/>
        <pc:sldMkLst>
          <pc:docMk/>
          <pc:sldMk cId="4074595466" sldId="538"/>
        </pc:sldMkLst>
        <pc:spChg chg="add mod">
          <ac:chgData name="TAN Mei Yi [Harrisdale Senior High School]" userId="f9f029c9-d743-4d60-9f2c-e74bdec1ab07" providerId="ADAL" clId="{9D42492E-C300-4810-8310-AC2C5A3A63B8}" dt="2022-10-24T01:32:11.452" v="1669" actId="20577"/>
          <ac:spMkLst>
            <pc:docMk/>
            <pc:sldMk cId="4074595466" sldId="538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25:25.446" v="1312" actId="20577"/>
          <ac:spMkLst>
            <pc:docMk/>
            <pc:sldMk cId="4074595466" sldId="538"/>
            <ac:spMk id="4" creationId="{08AF0420-FE6C-0F48-89AB-47C8A47EC136}"/>
          </ac:spMkLst>
        </pc:spChg>
        <pc:spChg chg="add del mod">
          <ac:chgData name="TAN Mei Yi [Harrisdale Senior High School]" userId="f9f029c9-d743-4d60-9f2c-e74bdec1ab07" providerId="ADAL" clId="{9D42492E-C300-4810-8310-AC2C5A3A63B8}" dt="2022-10-24T01:28:01.465" v="1339" actId="478"/>
          <ac:spMkLst>
            <pc:docMk/>
            <pc:sldMk cId="4074595466" sldId="538"/>
            <ac:spMk id="5" creationId="{AE27B84E-4863-9612-655D-2F8EB9F158EE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1:32:13.410" v="1670" actId="20577"/>
          <ac:spMkLst>
            <pc:docMk/>
            <pc:sldMk cId="4074595466" sldId="538"/>
            <ac:spMk id="6" creationId="{3CCFA604-AFEE-8427-1038-3721CE74AF08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09.748" v="1668" actId="20577"/>
          <ac:spMkLst>
            <pc:docMk/>
            <pc:sldMk cId="4074595466" sldId="538"/>
            <ac:spMk id="98" creationId="{A5744139-4BAB-8869-CFE2-E6E906797CB7}"/>
          </ac:spMkLst>
        </pc:s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22" creationId="{DC10A4F9-EDEB-6B34-D9E6-FBE6DAAA855B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99" creationId="{44C5A98F-436D-8D2B-5BC1-5522AC38A5D1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08" creationId="{ED20E46D-51E7-B86D-BE4A-2A2F9D12101D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10" creationId="{AE5D74F6-9617-37FD-107C-4BF7F128B8E2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23" creationId="{C9BC94B7-88EF-BC6E-2BDF-A2B9175ED83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26" creationId="{883045B8-9319-869F-65CB-8EDBEDE096FE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40" creationId="{30F578A8-523E-5C71-D29C-E2F9294F1AC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41" creationId="{1871C63D-8AD9-B85A-9406-EDEFEDBE518D}"/>
          </ac:grpSpMkLst>
        </pc:grpChg>
        <pc:picChg chg="del">
          <ac:chgData name="TAN Mei Yi [Harrisdale Senior High School]" userId="f9f029c9-d743-4d60-9f2c-e74bdec1ab07" providerId="ADAL" clId="{9D42492E-C300-4810-8310-AC2C5A3A63B8}" dt="2022-10-24T01:18:28.531" v="832" actId="478"/>
          <ac:picMkLst>
            <pc:docMk/>
            <pc:sldMk cId="4074595466" sldId="538"/>
            <ac:picMk id="13" creationId="{4A6512B5-246F-F3B4-0DEA-1375B7BBF269}"/>
          </ac:picMkLst>
        </pc:picChg>
        <pc:picChg chg="del">
          <ac:chgData name="TAN Mei Yi [Harrisdale Senior High School]" userId="f9f029c9-d743-4d60-9f2c-e74bdec1ab07" providerId="ADAL" clId="{9D42492E-C300-4810-8310-AC2C5A3A63B8}" dt="2022-10-24T01:18:28.531" v="832" actId="478"/>
          <ac:picMkLst>
            <pc:docMk/>
            <pc:sldMk cId="4074595466" sldId="538"/>
            <ac:picMk id="15" creationId="{8035FAFE-4774-5B43-56F4-0696E5B4B394}"/>
          </ac:picMkLst>
        </pc:pic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43" creationId="{EA6FE2D1-ED1E-EFFA-8A9F-DE53A3C753F5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100" creationId="{2F886B91-4F71-3985-305C-9BA300DC44FF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111" creationId="{AD1783B2-CE21-9647-82CF-0FB2B86B8696}"/>
          </ac:inkMkLst>
        </pc:inkChg>
        <pc:cxnChg chg="del">
          <ac:chgData name="TAN Mei Yi [Harrisdale Senior High School]" userId="f9f029c9-d743-4d60-9f2c-e74bdec1ab07" providerId="ADAL" clId="{9D42492E-C300-4810-8310-AC2C5A3A63B8}" dt="2022-10-24T01:18:28.531" v="832" actId="478"/>
          <ac:cxnSpMkLst>
            <pc:docMk/>
            <pc:sldMk cId="4074595466" sldId="538"/>
            <ac:cxnSpMk id="17" creationId="{C10CF631-A760-A500-2266-95BD1FA65C01}"/>
          </ac:cxnSpMkLst>
        </pc:cxnChg>
      </pc:sldChg>
      <pc:sldChg chg="modSp add mod">
        <pc:chgData name="TAN Mei Yi [Harrisdale Senior High School]" userId="f9f029c9-d743-4d60-9f2c-e74bdec1ab07" providerId="ADAL" clId="{9D42492E-C300-4810-8310-AC2C5A3A63B8}" dt="2022-10-24T01:32:36.922" v="1681" actId="1076"/>
        <pc:sldMkLst>
          <pc:docMk/>
          <pc:sldMk cId="1639945964" sldId="539"/>
        </pc:sldMkLst>
        <pc:spChg chg="mod">
          <ac:chgData name="TAN Mei Yi [Harrisdale Senior High School]" userId="f9f029c9-d743-4d60-9f2c-e74bdec1ab07" providerId="ADAL" clId="{9D42492E-C300-4810-8310-AC2C5A3A63B8}" dt="2022-10-24T01:32:33.647" v="1680" actId="403"/>
          <ac:spMkLst>
            <pc:docMk/>
            <pc:sldMk cId="1639945964" sldId="539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29:32.932" v="1599" actId="20577"/>
          <ac:spMkLst>
            <pc:docMk/>
            <pc:sldMk cId="1639945964" sldId="539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36.922" v="1681" actId="1076"/>
          <ac:spMkLst>
            <pc:docMk/>
            <pc:sldMk cId="1639945964" sldId="539"/>
            <ac:spMk id="6" creationId="{3CCFA604-AFEE-8427-1038-3721CE74AF08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33.647" v="1680" actId="403"/>
          <ac:spMkLst>
            <pc:docMk/>
            <pc:sldMk cId="1639945964" sldId="539"/>
            <ac:spMk id="98" creationId="{A5744139-4BAB-8869-CFE2-E6E906797CB7}"/>
          </ac:spMkLst>
        </pc:spChg>
      </pc:sldChg>
      <pc:sldChg chg="addSp delSp modSp add mod ord delAnim modAnim">
        <pc:chgData name="TAN Mei Yi [Harrisdale Senior High School]" userId="f9f029c9-d743-4d60-9f2c-e74bdec1ab07" providerId="ADAL" clId="{9D42492E-C300-4810-8310-AC2C5A3A63B8}" dt="2022-10-24T02:27:01.626" v="2195" actId="1076"/>
        <pc:sldMkLst>
          <pc:docMk/>
          <pc:sldMk cId="1207781073" sldId="540"/>
        </pc:sldMkLst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33:40.377" v="1764" actId="20577"/>
          <ac:spMkLst>
            <pc:docMk/>
            <pc:sldMk cId="1207781073" sldId="540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9.436" v="1907" actId="1076"/>
          <ac:spMkLst>
            <pc:docMk/>
            <pc:sldMk cId="1207781073" sldId="540"/>
            <ac:spMk id="5" creationId="{7B1DDB57-25CD-F81D-A539-8AFDAA0B314F}"/>
          </ac:spMkLst>
        </pc:spChg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6" creationId="{3CCFA604-AFEE-8427-1038-3721CE74AF0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7.617" v="1906" actId="1076"/>
          <ac:spMkLst>
            <pc:docMk/>
            <pc:sldMk cId="1207781073" sldId="540"/>
            <ac:spMk id="7" creationId="{97C111FB-1E27-FA50-5E53-ACB71AE3E603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7.617" v="1906" actId="1076"/>
          <ac:spMkLst>
            <pc:docMk/>
            <pc:sldMk cId="1207781073" sldId="540"/>
            <ac:spMk id="8" creationId="{DCED6C21-86AE-3EA1-DD51-5F48FA8C4D3F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21.985" v="1908" actId="1076"/>
          <ac:spMkLst>
            <pc:docMk/>
            <pc:sldMk cId="1207781073" sldId="540"/>
            <ac:spMk id="9" creationId="{89F5B888-4F96-4ED7-FCA5-45A45D7FD6BE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24.689" v="1909" actId="1076"/>
          <ac:spMkLst>
            <pc:docMk/>
            <pc:sldMk cId="1207781073" sldId="540"/>
            <ac:spMk id="10" creationId="{E3508063-2081-D0AA-7786-E59927652FF1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7:01.626" v="2195" actId="1076"/>
          <ac:spMkLst>
            <pc:docMk/>
            <pc:sldMk cId="1207781073" sldId="540"/>
            <ac:spMk id="11" creationId="{2D132A85-D085-F850-89C3-2D7E074B35F7}"/>
          </ac:spMkLst>
        </pc:spChg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98" creationId="{A5744139-4BAB-8869-CFE2-E6E906797CB7}"/>
          </ac:spMkLst>
        </pc:spChg>
      </pc:sldChg>
      <pc:sldChg chg="modSp add mod modAnim">
        <pc:chgData name="TAN Mei Yi [Harrisdale Senior High School]" userId="f9f029c9-d743-4d60-9f2c-e74bdec1ab07" providerId="ADAL" clId="{9D42492E-C300-4810-8310-AC2C5A3A63B8}" dt="2022-10-24T02:33:45.943" v="2419" actId="20577"/>
        <pc:sldMkLst>
          <pc:docMk/>
          <pc:sldMk cId="2333259729" sldId="541"/>
        </pc:sldMkLst>
        <pc:spChg chg="mod">
          <ac:chgData name="TAN Mei Yi [Harrisdale Senior High School]" userId="f9f029c9-d743-4d60-9f2c-e74bdec1ab07" providerId="ADAL" clId="{9D42492E-C300-4810-8310-AC2C5A3A63B8}" dt="2022-10-24T02:30:12.006" v="2210" actId="6549"/>
          <ac:spMkLst>
            <pc:docMk/>
            <pc:sldMk cId="2333259729" sldId="541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2:30:31.897" v="2220" actId="20577"/>
          <ac:spMkLst>
            <pc:docMk/>
            <pc:sldMk cId="2333259729" sldId="541"/>
            <ac:spMk id="5" creationId="{7B1DDB57-25CD-F81D-A539-8AFDAA0B314F}"/>
          </ac:spMkLst>
        </pc:spChg>
        <pc:spChg chg="mod">
          <ac:chgData name="TAN Mei Yi [Harrisdale Senior High School]" userId="f9f029c9-d743-4d60-9f2c-e74bdec1ab07" providerId="ADAL" clId="{9D42492E-C300-4810-8310-AC2C5A3A63B8}" dt="2022-10-24T02:30:57.188" v="2237" actId="20577"/>
          <ac:spMkLst>
            <pc:docMk/>
            <pc:sldMk cId="2333259729" sldId="541"/>
            <ac:spMk id="7" creationId="{97C111FB-1E27-FA50-5E53-ACB71AE3E603}"/>
          </ac:spMkLst>
        </pc:spChg>
        <pc:spChg chg="mod">
          <ac:chgData name="TAN Mei Yi [Harrisdale Senior High School]" userId="f9f029c9-d743-4d60-9f2c-e74bdec1ab07" providerId="ADAL" clId="{9D42492E-C300-4810-8310-AC2C5A3A63B8}" dt="2022-10-24T02:32:54.821" v="2299" actId="20577"/>
          <ac:spMkLst>
            <pc:docMk/>
            <pc:sldMk cId="2333259729" sldId="541"/>
            <ac:spMk id="8" creationId="{DCED6C21-86AE-3EA1-DD51-5F48FA8C4D3F}"/>
          </ac:spMkLst>
        </pc:spChg>
        <pc:spChg chg="mod">
          <ac:chgData name="TAN Mei Yi [Harrisdale Senior High School]" userId="f9f029c9-d743-4d60-9f2c-e74bdec1ab07" providerId="ADAL" clId="{9D42492E-C300-4810-8310-AC2C5A3A63B8}" dt="2022-10-24T02:31:33.065" v="2250" actId="20577"/>
          <ac:spMkLst>
            <pc:docMk/>
            <pc:sldMk cId="2333259729" sldId="541"/>
            <ac:spMk id="9" creationId="{89F5B888-4F96-4ED7-FCA5-45A45D7FD6BE}"/>
          </ac:spMkLst>
        </pc:spChg>
        <pc:spChg chg="mod">
          <ac:chgData name="TAN Mei Yi [Harrisdale Senior High School]" userId="f9f029c9-d743-4d60-9f2c-e74bdec1ab07" providerId="ADAL" clId="{9D42492E-C300-4810-8310-AC2C5A3A63B8}" dt="2022-10-24T02:31:40.957" v="2251" actId="1076"/>
          <ac:spMkLst>
            <pc:docMk/>
            <pc:sldMk cId="2333259729" sldId="541"/>
            <ac:spMk id="10" creationId="{E3508063-2081-D0AA-7786-E59927652FF1}"/>
          </ac:spMkLst>
        </pc:spChg>
        <pc:spChg chg="mod">
          <ac:chgData name="TAN Mei Yi [Harrisdale Senior High School]" userId="f9f029c9-d743-4d60-9f2c-e74bdec1ab07" providerId="ADAL" clId="{9D42492E-C300-4810-8310-AC2C5A3A63B8}" dt="2022-10-24T02:33:45.943" v="2419" actId="20577"/>
          <ac:spMkLst>
            <pc:docMk/>
            <pc:sldMk cId="2333259729" sldId="541"/>
            <ac:spMk id="11" creationId="{2D132A85-D085-F850-89C3-2D7E074B35F7}"/>
          </ac:spMkLst>
        </pc:sp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2:47:03.004" v="2690" actId="20577"/>
        <pc:sldMkLst>
          <pc:docMk/>
          <pc:sldMk cId="3994005969" sldId="542"/>
        </pc:sldMkLst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2:39:09.554" v="2546" actId="20577"/>
          <ac:spMkLst>
            <pc:docMk/>
            <pc:sldMk cId="3994005969" sldId="542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6" creationId="{3CCFA604-AFEE-8427-1038-3721CE74AF0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0:13.971" v="2579" actId="1076"/>
          <ac:spMkLst>
            <pc:docMk/>
            <pc:sldMk cId="3994005969" sldId="542"/>
            <ac:spMk id="8" creationId="{F47B35CC-FB2B-0916-B612-26D6D679805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0:40.496" v="2613" actId="1076"/>
          <ac:spMkLst>
            <pc:docMk/>
            <pc:sldMk cId="3994005969" sldId="542"/>
            <ac:spMk id="9" creationId="{6AF91C38-FDC1-B8AF-9008-3C46686BEBFA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6:15.466" v="2662" actId="2085"/>
          <ac:spMkLst>
            <pc:docMk/>
            <pc:sldMk cId="3994005969" sldId="542"/>
            <ac:spMk id="12" creationId="{9DB91DF6-2606-8060-0985-572E322A661C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7:03.004" v="2690" actId="20577"/>
          <ac:spMkLst>
            <pc:docMk/>
            <pc:sldMk cId="3994005969" sldId="542"/>
            <ac:spMk id="15" creationId="{50B2D2FB-5A28-2CDF-C6E9-AAE27C6ADE17}"/>
          </ac:spMkLst>
        </pc:spChg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98" creationId="{A5744139-4BAB-8869-CFE2-E6E906797CB7}"/>
          </ac:spMkLst>
        </pc:spChg>
        <pc:picChg chg="add mod">
          <ac:chgData name="TAN Mei Yi [Harrisdale Senior High School]" userId="f9f029c9-d743-4d60-9f2c-e74bdec1ab07" providerId="ADAL" clId="{9D42492E-C300-4810-8310-AC2C5A3A63B8}" dt="2022-10-24T02:39:50.014" v="2553" actId="14100"/>
          <ac:picMkLst>
            <pc:docMk/>
            <pc:sldMk cId="3994005969" sldId="542"/>
            <ac:picMk id="7" creationId="{42A95989-B09E-AC74-9341-A2785083E523}"/>
          </ac:picMkLst>
        </pc:picChg>
        <pc:picChg chg="add mod">
          <ac:chgData name="TAN Mei Yi [Harrisdale Senior High School]" userId="f9f029c9-d743-4d60-9f2c-e74bdec1ab07" providerId="ADAL" clId="{9D42492E-C300-4810-8310-AC2C5A3A63B8}" dt="2022-10-24T02:41:16.038" v="2616" actId="1076"/>
          <ac:picMkLst>
            <pc:docMk/>
            <pc:sldMk cId="3994005969" sldId="542"/>
            <ac:picMk id="11" creationId="{CC5E37A6-3393-CABE-C304-DB018693264D}"/>
          </ac:picMkLst>
        </pc:picChg>
        <pc:picChg chg="add mod">
          <ac:chgData name="TAN Mei Yi [Harrisdale Senior High School]" userId="f9f029c9-d743-4d60-9f2c-e74bdec1ab07" providerId="ADAL" clId="{9D42492E-C300-4810-8310-AC2C5A3A63B8}" dt="2022-10-24T02:46:37.473" v="2665" actId="1076"/>
          <ac:picMkLst>
            <pc:docMk/>
            <pc:sldMk cId="3994005969" sldId="542"/>
            <ac:picMk id="14" creationId="{DFF0CC9C-243B-4A7E-6529-1E0E8E41B31C}"/>
          </ac:picMkLst>
        </pc:pic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2:48:56.739" v="2773"/>
        <pc:sldMkLst>
          <pc:docMk/>
          <pc:sldMk cId="4149447732" sldId="543"/>
        </pc:sldMkLst>
        <pc:spChg chg="mod">
          <ac:chgData name="TAN Mei Yi [Harrisdale Senior High School]" userId="f9f029c9-d743-4d60-9f2c-e74bdec1ab07" providerId="ADAL" clId="{9D42492E-C300-4810-8310-AC2C5A3A63B8}" dt="2022-10-24T02:48:39.386" v="2768" actId="20577"/>
          <ac:spMkLst>
            <pc:docMk/>
            <pc:sldMk cId="4149447732" sldId="543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8" creationId="{F47B35CC-FB2B-0916-B612-26D6D6798058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9" creationId="{6AF91C38-FDC1-B8AF-9008-3C46686BEBFA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12" creationId="{9DB91DF6-2606-8060-0985-572E322A661C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15" creationId="{50B2D2FB-5A28-2CDF-C6E9-AAE27C6ADE17}"/>
          </ac:spMkLst>
        </pc:spChg>
        <pc:picChg chg="add mod">
          <ac:chgData name="TAN Mei Yi [Harrisdale Senior High School]" userId="f9f029c9-d743-4d60-9f2c-e74bdec1ab07" providerId="ADAL" clId="{9D42492E-C300-4810-8310-AC2C5A3A63B8}" dt="2022-10-24T02:48:54.318" v="2772" actId="1076"/>
          <ac:picMkLst>
            <pc:docMk/>
            <pc:sldMk cId="4149447732" sldId="543"/>
            <ac:picMk id="5" creationId="{ED6A2537-A71A-5E37-4071-F5311BD24B26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7" creationId="{42A95989-B09E-AC74-9341-A2785083E523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11" creationId="{CC5E37A6-3393-CABE-C304-DB018693264D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14" creationId="{DFF0CC9C-243B-4A7E-6529-1E0E8E41B31C}"/>
          </ac:picMkLst>
        </pc:picChg>
      </pc:sldChg>
    </pc:docChg>
  </pc:docChgLst>
  <pc:docChgLst>
    <pc:chgData name="TAN Mei Yi [Harrisdale Senior High School]" userId="f9f029c9-d743-4d60-9f2c-e74bdec1ab07" providerId="ADAL" clId="{BB800DFA-86C4-49A3-93B1-8F184C3DAD84}"/>
    <pc:docChg chg="undo custSel addSld delSld modSld sldOrd">
      <pc:chgData name="TAN Mei Yi [Harrisdale Senior High School]" userId="f9f029c9-d743-4d60-9f2c-e74bdec1ab07" providerId="ADAL" clId="{BB800DFA-86C4-49A3-93B1-8F184C3DAD84}" dt="2022-10-26T03:16:24.296" v="5247" actId="20577"/>
      <pc:docMkLst>
        <pc:docMk/>
      </pc:docMkLst>
      <pc:sldChg chg="addSp delSp modSp add mod">
        <pc:chgData name="TAN Mei Yi [Harrisdale Senior High School]" userId="f9f029c9-d743-4d60-9f2c-e74bdec1ab07" providerId="ADAL" clId="{BB800DFA-86C4-49A3-93B1-8F184C3DAD84}" dt="2022-10-25T06:33:22.799" v="3179" actId="20577"/>
        <pc:sldMkLst>
          <pc:docMk/>
          <pc:sldMk cId="1564632347" sldId="260"/>
        </pc:sldMkLst>
        <pc:spChg chg="add mod">
          <ac:chgData name="TAN Mei Yi [Harrisdale Senior High School]" userId="f9f029c9-d743-4d60-9f2c-e74bdec1ab07" providerId="ADAL" clId="{BB800DFA-86C4-49A3-93B1-8F184C3DAD84}" dt="2022-10-25T06:16:39.397" v="1267" actId="20577"/>
          <ac:spMkLst>
            <pc:docMk/>
            <pc:sldMk cId="1564632347" sldId="260"/>
            <ac:spMk id="2" creationId="{E8161516-BF37-803C-C947-4BB2D88C1E73}"/>
          </ac:spMkLst>
        </pc:spChg>
        <pc:spChg chg="mod">
          <ac:chgData name="TAN Mei Yi [Harrisdale Senior High School]" userId="f9f029c9-d743-4d60-9f2c-e74bdec1ab07" providerId="ADAL" clId="{BB800DFA-86C4-49A3-93B1-8F184C3DAD84}" dt="2022-10-25T06:33:22.799" v="3179" actId="20577"/>
          <ac:spMkLst>
            <pc:docMk/>
            <pc:sldMk cId="1564632347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6:16:34.269" v="1250" actId="478"/>
          <ac:spMkLst>
            <pc:docMk/>
            <pc:sldMk cId="1564632347" sldId="260"/>
            <ac:spMk id="6" creationId="{D7EC024B-D22B-4377-829D-00DE934E18C8}"/>
          </ac:spMkLst>
        </pc:spChg>
      </pc:sldChg>
      <pc:sldChg chg="addSp delSp modSp add mod">
        <pc:chgData name="TAN Mei Yi [Harrisdale Senior High School]" userId="f9f029c9-d743-4d60-9f2c-e74bdec1ab07" providerId="ADAL" clId="{BB800DFA-86C4-49A3-93B1-8F184C3DAD84}" dt="2022-10-25T06:18:45.332" v="1278" actId="207"/>
        <pc:sldMkLst>
          <pc:docMk/>
          <pc:sldMk cId="1826266839" sldId="263"/>
        </pc:sldMkLst>
        <pc:spChg chg="add mod">
          <ac:chgData name="TAN Mei Yi [Harrisdale Senior High School]" userId="f9f029c9-d743-4d60-9f2c-e74bdec1ab07" providerId="ADAL" clId="{BB800DFA-86C4-49A3-93B1-8F184C3DAD84}" dt="2022-10-25T06:16:54.839" v="1269"/>
          <ac:spMkLst>
            <pc:docMk/>
            <pc:sldMk cId="1826266839" sldId="263"/>
            <ac:spMk id="2" creationId="{A4FCE0BB-D122-CCE4-055A-190DD6798AFA}"/>
          </ac:spMkLst>
        </pc:spChg>
        <pc:spChg chg="mod">
          <ac:chgData name="TAN Mei Yi [Harrisdale Senior High School]" userId="f9f029c9-d743-4d60-9f2c-e74bdec1ab07" providerId="ADAL" clId="{BB800DFA-86C4-49A3-93B1-8F184C3DAD84}" dt="2022-10-25T06:18:45.332" v="1278" actId="207"/>
          <ac:spMkLst>
            <pc:docMk/>
            <pc:sldMk cId="1826266839" sldId="263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6:16:54.592" v="1268" actId="478"/>
          <ac:spMkLst>
            <pc:docMk/>
            <pc:sldMk cId="1826266839" sldId="263"/>
            <ac:spMk id="6" creationId="{4E444235-8A42-4FE7-8EB7-F45F63E087C5}"/>
          </ac:spMkLst>
        </pc:spChg>
      </pc:sldChg>
      <pc:sldChg chg="addSp delSp modSp add mod ord">
        <pc:chgData name="TAN Mei Yi [Harrisdale Senior High School]" userId="f9f029c9-d743-4d60-9f2c-e74bdec1ab07" providerId="ADAL" clId="{BB800DFA-86C4-49A3-93B1-8F184C3DAD84}" dt="2022-10-25T06:21:03.802" v="1434"/>
        <pc:sldMkLst>
          <pc:docMk/>
          <pc:sldMk cId="3754246580" sldId="264"/>
        </pc:sldMkLst>
        <pc:spChg chg="add mod">
          <ac:chgData name="TAN Mei Yi [Harrisdale Senior High School]" userId="f9f029c9-d743-4d60-9f2c-e74bdec1ab07" providerId="ADAL" clId="{BB800DFA-86C4-49A3-93B1-8F184C3DAD84}" dt="2022-10-25T06:16:58.468" v="1271"/>
          <ac:spMkLst>
            <pc:docMk/>
            <pc:sldMk cId="3754246580" sldId="264"/>
            <ac:spMk id="2" creationId="{B6160886-5A4B-ED18-D0F2-715586B561B2}"/>
          </ac:spMkLst>
        </pc:spChg>
        <pc:spChg chg="mod">
          <ac:chgData name="TAN Mei Yi [Harrisdale Senior High School]" userId="f9f029c9-d743-4d60-9f2c-e74bdec1ab07" providerId="ADAL" clId="{BB800DFA-86C4-49A3-93B1-8F184C3DAD84}" dt="2022-10-25T06:18:52.531" v="1279" actId="207"/>
          <ac:spMkLst>
            <pc:docMk/>
            <pc:sldMk cId="3754246580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6:16:58.214" v="1270" actId="478"/>
          <ac:spMkLst>
            <pc:docMk/>
            <pc:sldMk cId="3754246580" sldId="264"/>
            <ac:spMk id="6" creationId="{8D4ACBA2-0459-4371-9FF9-A01963B9450F}"/>
          </ac:spMkLst>
        </pc:spChg>
      </pc:sldChg>
      <pc:sldChg chg="addSp delSp modSp add mod">
        <pc:chgData name="TAN Mei Yi [Harrisdale Senior High School]" userId="f9f029c9-d743-4d60-9f2c-e74bdec1ab07" providerId="ADAL" clId="{BB800DFA-86C4-49A3-93B1-8F184C3DAD84}" dt="2022-10-25T05:59:09.289" v="1130"/>
        <pc:sldMkLst>
          <pc:docMk/>
          <pc:sldMk cId="2432272431" sldId="265"/>
        </pc:sldMkLst>
        <pc:spChg chg="add mod">
          <ac:chgData name="TAN Mei Yi [Harrisdale Senior High School]" userId="f9f029c9-d743-4d60-9f2c-e74bdec1ab07" providerId="ADAL" clId="{BB800DFA-86C4-49A3-93B1-8F184C3DAD84}" dt="2022-10-25T05:59:09.289" v="1130"/>
          <ac:spMkLst>
            <pc:docMk/>
            <pc:sldMk cId="2432272431" sldId="265"/>
            <ac:spMk id="2" creationId="{7ADAF4E9-60E6-0A27-AFB6-D35941DFDBF9}"/>
          </ac:spMkLst>
        </pc:spChg>
        <pc:spChg chg="del">
          <ac:chgData name="TAN Mei Yi [Harrisdale Senior High School]" userId="f9f029c9-d743-4d60-9f2c-e74bdec1ab07" providerId="ADAL" clId="{BB800DFA-86C4-49A3-93B1-8F184C3DAD84}" dt="2022-10-25T05:59:09.010" v="1129" actId="478"/>
          <ac:spMkLst>
            <pc:docMk/>
            <pc:sldMk cId="2432272431" sldId="265"/>
            <ac:spMk id="4" creationId="{74633B0E-A390-4F59-8E22-84D83A87BD7F}"/>
          </ac:spMkLst>
        </pc:spChg>
      </pc:sldChg>
      <pc:sldChg chg="addSp delSp modSp add mod delAnim modAnim">
        <pc:chgData name="TAN Mei Yi [Harrisdale Senior High School]" userId="f9f029c9-d743-4d60-9f2c-e74bdec1ab07" providerId="ADAL" clId="{BB800DFA-86C4-49A3-93B1-8F184C3DAD84}" dt="2022-10-25T06:01:00.707" v="1157" actId="478"/>
        <pc:sldMkLst>
          <pc:docMk/>
          <pc:sldMk cId="3903227874" sldId="266"/>
        </pc:sldMkLst>
        <pc:spChg chg="add mod">
          <ac:chgData name="TAN Mei Yi [Harrisdale Senior High School]" userId="f9f029c9-d743-4d60-9f2c-e74bdec1ab07" providerId="ADAL" clId="{BB800DFA-86C4-49A3-93B1-8F184C3DAD84}" dt="2022-10-25T05:59:29.351" v="1133"/>
          <ac:spMkLst>
            <pc:docMk/>
            <pc:sldMk cId="3903227874" sldId="266"/>
            <ac:spMk id="2" creationId="{DF68F483-DCB2-1F55-D028-128A6ACBF587}"/>
          </ac:spMkLst>
        </pc:spChg>
        <pc:spChg chg="mod">
          <ac:chgData name="TAN Mei Yi [Harrisdale Senior High School]" userId="f9f029c9-d743-4d60-9f2c-e74bdec1ab07" providerId="ADAL" clId="{BB800DFA-86C4-49A3-93B1-8F184C3DAD84}" dt="2022-10-25T05:59:37.888" v="1136" actId="14100"/>
          <ac:spMkLst>
            <pc:docMk/>
            <pc:sldMk cId="3903227874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5:59:29.050" v="1132" actId="478"/>
          <ac:spMkLst>
            <pc:docMk/>
            <pc:sldMk cId="3903227874" sldId="266"/>
            <ac:spMk id="4" creationId="{201A782B-3BBF-4439-83F8-DA050DF938CF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00:38.641" v="1148" actId="113"/>
          <ac:spMkLst>
            <pc:docMk/>
            <pc:sldMk cId="3903227874" sldId="266"/>
            <ac:spMk id="5" creationId="{9CFC97AE-DAFD-D87C-4DBF-BB6EE0716642}"/>
          </ac:spMkLst>
        </pc:spChg>
        <pc:spChg chg="add del mod">
          <ac:chgData name="TAN Mei Yi [Harrisdale Senior High School]" userId="f9f029c9-d743-4d60-9f2c-e74bdec1ab07" providerId="ADAL" clId="{BB800DFA-86C4-49A3-93B1-8F184C3DAD84}" dt="2022-10-25T06:01:00.707" v="1157" actId="478"/>
          <ac:spMkLst>
            <pc:docMk/>
            <pc:sldMk cId="3903227874" sldId="266"/>
            <ac:spMk id="6" creationId="{018F4866-30EB-FF33-6C86-0602A2CAC8F8}"/>
          </ac:spMkLst>
        </pc:spChg>
      </pc:sldChg>
      <pc:sldChg chg="addSp modSp add mod modAnim">
        <pc:chgData name="TAN Mei Yi [Harrisdale Senior High School]" userId="f9f029c9-d743-4d60-9f2c-e74bdec1ab07" providerId="ADAL" clId="{BB800DFA-86C4-49A3-93B1-8F184C3DAD84}" dt="2022-10-25T07:24:40.367" v="4389" actId="1076"/>
        <pc:sldMkLst>
          <pc:docMk/>
          <pc:sldMk cId="306837303" sldId="267"/>
        </pc:sldMkLst>
        <pc:spChg chg="add mod">
          <ac:chgData name="TAN Mei Yi [Harrisdale Senior High School]" userId="f9f029c9-d743-4d60-9f2c-e74bdec1ab07" providerId="ADAL" clId="{BB800DFA-86C4-49A3-93B1-8F184C3DAD84}" dt="2022-10-25T07:19:16.800" v="4347" actId="2085"/>
          <ac:spMkLst>
            <pc:docMk/>
            <pc:sldMk cId="306837303" sldId="267"/>
            <ac:spMk id="2" creationId="{AFDD2DC5-4237-837E-6F6D-20A929F36274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9:23.186" v="4350" actId="14100"/>
          <ac:spMkLst>
            <pc:docMk/>
            <pc:sldMk cId="306837303" sldId="267"/>
            <ac:spMk id="3" creationId="{7BE0C2D2-814E-6944-DC30-4700C14D2717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9:28.098" v="4352" actId="1076"/>
          <ac:spMkLst>
            <pc:docMk/>
            <pc:sldMk cId="306837303" sldId="267"/>
            <ac:spMk id="5" creationId="{44513FAB-38DB-1CB8-FB26-526B10F16851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23.885" v="4372" actId="14100"/>
          <ac:spMkLst>
            <pc:docMk/>
            <pc:sldMk cId="306837303" sldId="267"/>
            <ac:spMk id="6" creationId="{5A31F2B8-D54A-CD8A-651A-C0F388A4ED94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16.990" v="4369" actId="14100"/>
          <ac:spMkLst>
            <pc:docMk/>
            <pc:sldMk cId="306837303" sldId="267"/>
            <ac:spMk id="7" creationId="{B3922B52-8F93-7BED-F7E3-85CB00B6B3F2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13.462" v="4368" actId="14100"/>
          <ac:spMkLst>
            <pc:docMk/>
            <pc:sldMk cId="306837303" sldId="267"/>
            <ac:spMk id="8" creationId="{095083A1-231B-8D02-7592-AE84C4236263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42.758" v="4378" actId="14100"/>
          <ac:spMkLst>
            <pc:docMk/>
            <pc:sldMk cId="306837303" sldId="267"/>
            <ac:spMk id="9" creationId="{B75A332B-BE89-362B-5002-64509AAD6357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46.361" v="4379" actId="14100"/>
          <ac:spMkLst>
            <pc:docMk/>
            <pc:sldMk cId="306837303" sldId="267"/>
            <ac:spMk id="10" creationId="{61C47D43-4E01-EC6F-666A-970C1921B34E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50.514" v="4381" actId="14100"/>
          <ac:spMkLst>
            <pc:docMk/>
            <pc:sldMk cId="306837303" sldId="267"/>
            <ac:spMk id="11" creationId="{14DE829F-D670-36C2-C0E0-8C8BC63F6DBE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30.138" v="4374" actId="1076"/>
          <ac:spMkLst>
            <pc:docMk/>
            <pc:sldMk cId="306837303" sldId="267"/>
            <ac:spMk id="12" creationId="{42DB6D4A-611E-3D99-3AAB-400D5B9C22F1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33.231" v="4375" actId="14100"/>
          <ac:spMkLst>
            <pc:docMk/>
            <pc:sldMk cId="306837303" sldId="267"/>
            <ac:spMk id="13" creationId="{D8F401E2-70F8-E509-C221-27F502A534B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35.783" v="4376" actId="14100"/>
          <ac:spMkLst>
            <pc:docMk/>
            <pc:sldMk cId="306837303" sldId="267"/>
            <ac:spMk id="14" creationId="{99F197AB-B86F-40AF-6893-321460B89BC8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56.950" v="4383" actId="1076"/>
          <ac:spMkLst>
            <pc:docMk/>
            <pc:sldMk cId="306837303" sldId="267"/>
            <ac:spMk id="15" creationId="{C546B40A-3C9F-101E-140D-6ED4237AC552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1:01.267" v="4384" actId="14100"/>
          <ac:spMkLst>
            <pc:docMk/>
            <pc:sldMk cId="306837303" sldId="267"/>
            <ac:spMk id="16" creationId="{DB253C88-D959-48CE-ABA3-6855809DAD48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0:56.950" v="4383" actId="1076"/>
          <ac:spMkLst>
            <pc:docMk/>
            <pc:sldMk cId="306837303" sldId="267"/>
            <ac:spMk id="17" creationId="{1795C867-7CAE-1443-FA69-6EECA81F6897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4:30.463" v="4386" actId="1076"/>
          <ac:spMkLst>
            <pc:docMk/>
            <pc:sldMk cId="306837303" sldId="267"/>
            <ac:spMk id="18" creationId="{C9F688FB-01C9-F58A-B897-E001FDE4A748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4:30.463" v="4386" actId="1076"/>
          <ac:spMkLst>
            <pc:docMk/>
            <pc:sldMk cId="306837303" sldId="267"/>
            <ac:spMk id="19" creationId="{3CC4F294-6CF1-0EE3-984D-526262840702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4:34.179" v="4387" actId="14100"/>
          <ac:spMkLst>
            <pc:docMk/>
            <pc:sldMk cId="306837303" sldId="267"/>
            <ac:spMk id="20" creationId="{CFCDEC3E-0809-5900-7855-13510513357E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4:40.367" v="4389" actId="1076"/>
          <ac:spMkLst>
            <pc:docMk/>
            <pc:sldMk cId="306837303" sldId="267"/>
            <ac:spMk id="21" creationId="{52599DB1-6475-891A-486B-759AA0D4AC2D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4:40.367" v="4389" actId="1076"/>
          <ac:spMkLst>
            <pc:docMk/>
            <pc:sldMk cId="306837303" sldId="267"/>
            <ac:spMk id="22" creationId="{12904F42-15F7-D59F-93C7-35471CBBDE05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24:40.367" v="4389" actId="1076"/>
          <ac:spMkLst>
            <pc:docMk/>
            <pc:sldMk cId="306837303" sldId="267"/>
            <ac:spMk id="23" creationId="{85254958-BB11-E234-6E54-4A3376B52440}"/>
          </ac:spMkLst>
        </pc:spChg>
        <pc:graphicFrameChg chg="modGraphic">
          <ac:chgData name="TAN Mei Yi [Harrisdale Senior High School]" userId="f9f029c9-d743-4d60-9f2c-e74bdec1ab07" providerId="ADAL" clId="{BB800DFA-86C4-49A3-93B1-8F184C3DAD84}" dt="2022-10-25T06:01:45.755" v="1193" actId="20577"/>
          <ac:graphicFrameMkLst>
            <pc:docMk/>
            <pc:sldMk cId="306837303" sldId="267"/>
            <ac:graphicFrameMk id="4" creationId="{00000000-0000-0000-0000-000000000000}"/>
          </ac:graphicFrameMkLst>
        </pc:graphicFrameChg>
      </pc:sldChg>
      <pc:sldChg chg="modSp mod">
        <pc:chgData name="TAN Mei Yi [Harrisdale Senior High School]" userId="f9f029c9-d743-4d60-9f2c-e74bdec1ab07" providerId="ADAL" clId="{BB800DFA-86C4-49A3-93B1-8F184C3DAD84}" dt="2022-10-25T04:09:24.983" v="6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B800DFA-86C4-49A3-93B1-8F184C3DAD84}" dt="2022-10-25T04:09:24.983" v="62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B800DFA-86C4-49A3-93B1-8F184C3DAD84}" dt="2022-10-25T04:09:16" v="5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BB800DFA-86C4-49A3-93B1-8F184C3DAD84}" dt="2022-10-25T07:18:24.562" v="4343" actId="207"/>
        <pc:sldMkLst>
          <pc:docMk/>
          <pc:sldMk cId="1837192053" sldId="332"/>
        </pc:sldMkLst>
        <pc:spChg chg="mod">
          <ac:chgData name="TAN Mei Yi [Harrisdale Senior High School]" userId="f9f029c9-d743-4d60-9f2c-e74bdec1ab07" providerId="ADAL" clId="{BB800DFA-86C4-49A3-93B1-8F184C3DAD84}" dt="2022-10-25T05:20:09.627" v="801" actId="1076"/>
          <ac:spMkLst>
            <pc:docMk/>
            <pc:sldMk cId="1837192053" sldId="33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4:23:21.679" v="167" actId="20577"/>
          <ac:spMkLst>
            <pc:docMk/>
            <pc:sldMk cId="1837192053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5:58:48.927" v="1124" actId="20577"/>
          <ac:spMkLst>
            <pc:docMk/>
            <pc:sldMk cId="1837192053" sldId="332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5:20:30.039" v="866" actId="113"/>
          <ac:spMkLst>
            <pc:docMk/>
            <pc:sldMk cId="1837192053" sldId="332"/>
            <ac:spMk id="5" creationId="{CD8D8724-6552-95C0-F0FA-0B668F9572DB}"/>
          </ac:spMkLst>
        </pc:spChg>
        <pc:spChg chg="del mod">
          <ac:chgData name="TAN Mei Yi [Harrisdale Senior High School]" userId="f9f029c9-d743-4d60-9f2c-e74bdec1ab07" providerId="ADAL" clId="{BB800DFA-86C4-49A3-93B1-8F184C3DAD84}" dt="2022-10-25T04:23:31.440" v="169" actId="478"/>
          <ac:spMkLst>
            <pc:docMk/>
            <pc:sldMk cId="1837192053" sldId="332"/>
            <ac:spMk id="10" creationId="{00000000-0000-0000-0000-000000000000}"/>
          </ac:spMkLst>
        </pc:spChg>
        <pc:graphicFrameChg chg="modGraphic">
          <ac:chgData name="TAN Mei Yi [Harrisdale Senior High School]" userId="f9f029c9-d743-4d60-9f2c-e74bdec1ab07" providerId="ADAL" clId="{BB800DFA-86C4-49A3-93B1-8F184C3DAD84}" dt="2022-10-25T07:18:24.562" v="4343" actId="207"/>
          <ac:graphicFrameMkLst>
            <pc:docMk/>
            <pc:sldMk cId="1837192053" sldId="332"/>
            <ac:graphicFrameMk id="9" creationId="{00000000-0000-0000-0000-000000000000}"/>
          </ac:graphicFrameMkLst>
        </pc:graphicFrameChg>
      </pc:sldChg>
      <pc:sldChg chg="addSp delSp modSp add mod">
        <pc:chgData name="TAN Mei Yi [Harrisdale Senior High School]" userId="f9f029c9-d743-4d60-9f2c-e74bdec1ab07" providerId="ADAL" clId="{BB800DFA-86C4-49A3-93B1-8F184C3DAD84}" dt="2022-10-25T05:58:54.179" v="1126"/>
        <pc:sldMkLst>
          <pc:docMk/>
          <pc:sldMk cId="3506222204" sldId="345"/>
        </pc:sldMkLst>
        <pc:spChg chg="mod">
          <ac:chgData name="TAN Mei Yi [Harrisdale Senior High School]" userId="f9f029c9-d743-4d60-9f2c-e74bdec1ab07" providerId="ADAL" clId="{BB800DFA-86C4-49A3-93B1-8F184C3DAD84}" dt="2022-10-25T04:35:58.765" v="434" actId="114"/>
          <ac:spMkLst>
            <pc:docMk/>
            <pc:sldMk cId="3506222204" sldId="345"/>
            <ac:spMk id="2" creationId="{00000000-0000-0000-0000-00000000000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5:58:54.179" v="1126"/>
          <ac:spMkLst>
            <pc:docMk/>
            <pc:sldMk cId="3506222204" sldId="345"/>
            <ac:spMk id="3" creationId="{3A86A7D4-1B38-7776-B296-0EC93771C705}"/>
          </ac:spMkLst>
        </pc:spChg>
        <pc:spChg chg="del">
          <ac:chgData name="TAN Mei Yi [Harrisdale Senior High School]" userId="f9f029c9-d743-4d60-9f2c-e74bdec1ab07" providerId="ADAL" clId="{BB800DFA-86C4-49A3-93B1-8F184C3DAD84}" dt="2022-10-25T05:58:53.979" v="1125" actId="478"/>
          <ac:spMkLst>
            <pc:docMk/>
            <pc:sldMk cId="3506222204" sldId="345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4:28:35.259" v="171" actId="207"/>
          <ac:spMkLst>
            <pc:docMk/>
            <pc:sldMk cId="3506222204" sldId="345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4:36:15.269" v="436" actId="208"/>
          <ac:spMkLst>
            <pc:docMk/>
            <pc:sldMk cId="3506222204" sldId="34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4:36:15.269" v="436" actId="208"/>
          <ac:spMkLst>
            <pc:docMk/>
            <pc:sldMk cId="3506222204" sldId="345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4:36:15.269" v="436" actId="208"/>
          <ac:spMkLst>
            <pc:docMk/>
            <pc:sldMk cId="3506222204" sldId="345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4:36:15.269" v="436" actId="208"/>
          <ac:spMkLst>
            <pc:docMk/>
            <pc:sldMk cId="3506222204" sldId="345"/>
            <ac:spMk id="17" creationId="{00000000-0000-0000-0000-000000000000}"/>
          </ac:spMkLst>
        </pc:spChg>
        <pc:cxnChg chg="mod">
          <ac:chgData name="TAN Mei Yi [Harrisdale Senior High School]" userId="f9f029c9-d743-4d60-9f2c-e74bdec1ab07" providerId="ADAL" clId="{BB800DFA-86C4-49A3-93B1-8F184C3DAD84}" dt="2022-10-25T04:36:15.269" v="436" actId="208"/>
          <ac:cxnSpMkLst>
            <pc:docMk/>
            <pc:sldMk cId="3506222204" sldId="345"/>
            <ac:cxnSpMk id="19" creationId="{00000000-0000-0000-0000-000000000000}"/>
          </ac:cxnSpMkLst>
        </pc:cxnChg>
        <pc:cxnChg chg="mod">
          <ac:chgData name="TAN Mei Yi [Harrisdale Senior High School]" userId="f9f029c9-d743-4d60-9f2c-e74bdec1ab07" providerId="ADAL" clId="{BB800DFA-86C4-49A3-93B1-8F184C3DAD84}" dt="2022-10-25T04:36:15.269" v="436" actId="208"/>
          <ac:cxnSpMkLst>
            <pc:docMk/>
            <pc:sldMk cId="3506222204" sldId="345"/>
            <ac:cxnSpMk id="21" creationId="{00000000-0000-0000-0000-000000000000}"/>
          </ac:cxnSpMkLst>
        </pc:cxnChg>
        <pc:cxnChg chg="mod">
          <ac:chgData name="TAN Mei Yi [Harrisdale Senior High School]" userId="f9f029c9-d743-4d60-9f2c-e74bdec1ab07" providerId="ADAL" clId="{BB800DFA-86C4-49A3-93B1-8F184C3DAD84}" dt="2022-10-25T04:36:15.269" v="436" actId="208"/>
          <ac:cxnSpMkLst>
            <pc:docMk/>
            <pc:sldMk cId="3506222204" sldId="345"/>
            <ac:cxnSpMk id="23" creationId="{00000000-0000-0000-0000-000000000000}"/>
          </ac:cxnSpMkLst>
        </pc:cxnChg>
        <pc:cxnChg chg="mod">
          <ac:chgData name="TAN Mei Yi [Harrisdale Senior High School]" userId="f9f029c9-d743-4d60-9f2c-e74bdec1ab07" providerId="ADAL" clId="{BB800DFA-86C4-49A3-93B1-8F184C3DAD84}" dt="2022-10-25T04:36:15.269" v="436" actId="208"/>
          <ac:cxnSpMkLst>
            <pc:docMk/>
            <pc:sldMk cId="3506222204" sldId="345"/>
            <ac:cxnSpMk id="25" creationId="{00000000-0000-0000-0000-000000000000}"/>
          </ac:cxnSpMkLst>
        </pc:cxnChg>
      </pc:sldChg>
      <pc:sldChg chg="addSp delSp modSp add mod">
        <pc:chgData name="TAN Mei Yi [Harrisdale Senior High School]" userId="f9f029c9-d743-4d60-9f2c-e74bdec1ab07" providerId="ADAL" clId="{BB800DFA-86C4-49A3-93B1-8F184C3DAD84}" dt="2022-10-25T05:58:57.603" v="1128"/>
        <pc:sldMkLst>
          <pc:docMk/>
          <pc:sldMk cId="14876143" sldId="353"/>
        </pc:sldMkLst>
        <pc:spChg chg="add mod">
          <ac:chgData name="TAN Mei Yi [Harrisdale Senior High School]" userId="f9f029c9-d743-4d60-9f2c-e74bdec1ab07" providerId="ADAL" clId="{BB800DFA-86C4-49A3-93B1-8F184C3DAD84}" dt="2022-10-25T05:58:57.603" v="1128"/>
          <ac:spMkLst>
            <pc:docMk/>
            <pc:sldMk cId="14876143" sldId="353"/>
            <ac:spMk id="2" creationId="{00593613-E287-FFC1-63B8-BA9A800EA406}"/>
          </ac:spMkLst>
        </pc:spChg>
        <pc:spChg chg="mod">
          <ac:chgData name="TAN Mei Yi [Harrisdale Senior High School]" userId="f9f029c9-d743-4d60-9f2c-e74bdec1ab07" providerId="ADAL" clId="{BB800DFA-86C4-49A3-93B1-8F184C3DAD84}" dt="2022-10-25T05:20:52.428" v="910" actId="20577"/>
          <ac:spMkLst>
            <pc:docMk/>
            <pc:sldMk cId="14876143" sldId="353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5:58:57.349" v="1127" actId="478"/>
          <ac:spMkLst>
            <pc:docMk/>
            <pc:sldMk cId="14876143" sldId="353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5:11:09.531" v="634" actId="207"/>
          <ac:spMkLst>
            <pc:docMk/>
            <pc:sldMk cId="14876143" sldId="353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5:11:22.754" v="636" actId="208"/>
          <ac:spMkLst>
            <pc:docMk/>
            <pc:sldMk cId="14876143" sldId="353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5:11:22.754" v="636" actId="208"/>
          <ac:spMkLst>
            <pc:docMk/>
            <pc:sldMk cId="14876143" sldId="353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5:11:22.754" v="636" actId="208"/>
          <ac:spMkLst>
            <pc:docMk/>
            <pc:sldMk cId="14876143" sldId="353"/>
            <ac:spMk id="34" creationId="{00000000-0000-0000-0000-000000000000}"/>
          </ac:spMkLst>
        </pc:spChg>
        <pc:spChg chg="mod">
          <ac:chgData name="TAN Mei Yi [Harrisdale Senior High School]" userId="f9f029c9-d743-4d60-9f2c-e74bdec1ab07" providerId="ADAL" clId="{BB800DFA-86C4-49A3-93B1-8F184C3DAD84}" dt="2022-10-25T05:11:22.754" v="636" actId="208"/>
          <ac:spMkLst>
            <pc:docMk/>
            <pc:sldMk cId="14876143" sldId="353"/>
            <ac:spMk id="35" creationId="{00000000-0000-0000-0000-000000000000}"/>
          </ac:spMkLst>
        </pc:spChg>
        <pc:cxnChg chg="mod">
          <ac:chgData name="TAN Mei Yi [Harrisdale Senior High School]" userId="f9f029c9-d743-4d60-9f2c-e74bdec1ab07" providerId="ADAL" clId="{BB800DFA-86C4-49A3-93B1-8F184C3DAD84}" dt="2022-10-25T05:11:22.754" v="636" actId="208"/>
          <ac:cxnSpMkLst>
            <pc:docMk/>
            <pc:sldMk cId="14876143" sldId="353"/>
            <ac:cxnSpMk id="17" creationId="{00000000-0000-0000-0000-000000000000}"/>
          </ac:cxnSpMkLst>
        </pc:cxnChg>
        <pc:cxnChg chg="mod">
          <ac:chgData name="TAN Mei Yi [Harrisdale Senior High School]" userId="f9f029c9-d743-4d60-9f2c-e74bdec1ab07" providerId="ADAL" clId="{BB800DFA-86C4-49A3-93B1-8F184C3DAD84}" dt="2022-10-25T05:11:22.754" v="636" actId="208"/>
          <ac:cxnSpMkLst>
            <pc:docMk/>
            <pc:sldMk cId="14876143" sldId="353"/>
            <ac:cxnSpMk id="18" creationId="{00000000-0000-0000-0000-000000000000}"/>
          </ac:cxnSpMkLst>
        </pc:cxnChg>
        <pc:cxnChg chg="mod">
          <ac:chgData name="TAN Mei Yi [Harrisdale Senior High School]" userId="f9f029c9-d743-4d60-9f2c-e74bdec1ab07" providerId="ADAL" clId="{BB800DFA-86C4-49A3-93B1-8F184C3DAD84}" dt="2022-10-25T05:11:22.754" v="636" actId="208"/>
          <ac:cxnSpMkLst>
            <pc:docMk/>
            <pc:sldMk cId="14876143" sldId="353"/>
            <ac:cxnSpMk id="36" creationId="{00000000-0000-0000-0000-000000000000}"/>
          </ac:cxnSpMkLst>
        </pc:cxnChg>
        <pc:cxnChg chg="mod">
          <ac:chgData name="TAN Mei Yi [Harrisdale Senior High School]" userId="f9f029c9-d743-4d60-9f2c-e74bdec1ab07" providerId="ADAL" clId="{BB800DFA-86C4-49A3-93B1-8F184C3DAD84}" dt="2022-10-25T05:11:22.754" v="636" actId="208"/>
          <ac:cxnSpMkLst>
            <pc:docMk/>
            <pc:sldMk cId="14876143" sldId="353"/>
            <ac:cxnSpMk id="37" creationId="{00000000-0000-0000-0000-000000000000}"/>
          </ac:cxnSpMkLst>
        </pc:cxnChg>
      </pc:sldChg>
      <pc:sldChg chg="del">
        <pc:chgData name="TAN Mei Yi [Harrisdale Senior High School]" userId="f9f029c9-d743-4d60-9f2c-e74bdec1ab07" providerId="ADAL" clId="{BB800DFA-86C4-49A3-93B1-8F184C3DAD84}" dt="2022-10-25T06:17:08.538" v="1272" actId="47"/>
        <pc:sldMkLst>
          <pc:docMk/>
          <pc:sldMk cId="3493740707" sldId="489"/>
        </pc:sldMkLst>
      </pc:sldChg>
      <pc:sldChg chg="modSp mod">
        <pc:chgData name="TAN Mei Yi [Harrisdale Senior High School]" userId="f9f029c9-d743-4d60-9f2c-e74bdec1ab07" providerId="ADAL" clId="{BB800DFA-86C4-49A3-93B1-8F184C3DAD84}" dt="2022-10-26T03:16:24.296" v="5247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BB800DFA-86C4-49A3-93B1-8F184C3DAD84}" dt="2022-10-26T03:16:24.296" v="5247" actId="20577"/>
          <ac:spMkLst>
            <pc:docMk/>
            <pc:sldMk cId="2842634190" sldId="537"/>
            <ac:spMk id="4" creationId="{08AF0420-FE6C-0F48-89AB-47C8A47EC136}"/>
          </ac:spMkLst>
        </pc:spChg>
      </pc:sldChg>
      <pc:sldChg chg="del">
        <pc:chgData name="TAN Mei Yi [Harrisdale Senior High School]" userId="f9f029c9-d743-4d60-9f2c-e74bdec1ab07" providerId="ADAL" clId="{BB800DFA-86C4-49A3-93B1-8F184C3DAD84}" dt="2022-10-25T06:17:09.371" v="1273" actId="47"/>
        <pc:sldMkLst>
          <pc:docMk/>
          <pc:sldMk cId="1018673487" sldId="543"/>
        </pc:sldMkLst>
      </pc:sldChg>
      <pc:sldChg chg="addSp delSp modSp add mod delAnim modAnim">
        <pc:chgData name="TAN Mei Yi [Harrisdale Senior High School]" userId="f9f029c9-d743-4d60-9f2c-e74bdec1ab07" providerId="ADAL" clId="{BB800DFA-86C4-49A3-93B1-8F184C3DAD84}" dt="2022-10-25T06:20:53.861" v="1430" actId="1076"/>
        <pc:sldMkLst>
          <pc:docMk/>
          <pc:sldMk cId="1546611140" sldId="544"/>
        </pc:sldMkLst>
        <pc:spChg chg="add mod">
          <ac:chgData name="TAN Mei Yi [Harrisdale Senior High School]" userId="f9f029c9-d743-4d60-9f2c-e74bdec1ab07" providerId="ADAL" clId="{BB800DFA-86C4-49A3-93B1-8F184C3DAD84}" dt="2022-10-25T05:21:29.305" v="930" actId="1076"/>
          <ac:spMkLst>
            <pc:docMk/>
            <pc:sldMk cId="1546611140" sldId="544"/>
            <ac:spMk id="2" creationId="{4D3DAEF7-6D8E-A508-C66C-C91C06017FE3}"/>
          </ac:spMkLst>
        </pc:spChg>
        <pc:spChg chg="del">
          <ac:chgData name="TAN Mei Yi [Harrisdale Senior High School]" userId="f9f029c9-d743-4d60-9f2c-e74bdec1ab07" providerId="ADAL" clId="{BB800DFA-86C4-49A3-93B1-8F184C3DAD84}" dt="2022-10-25T05:12:13.919" v="638" actId="478"/>
          <ac:spMkLst>
            <pc:docMk/>
            <pc:sldMk cId="1546611140" sldId="54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6:02:09.114" v="1194" actId="478"/>
          <ac:spMkLst>
            <pc:docMk/>
            <pc:sldMk cId="1546611140" sldId="544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07:35.356" v="1244" actId="1076"/>
          <ac:spMkLst>
            <pc:docMk/>
            <pc:sldMk cId="1546611140" sldId="544"/>
            <ac:spMk id="5" creationId="{167290CE-A206-C95D-4E0D-96448B689B2D}"/>
          </ac:spMkLst>
        </pc:spChg>
        <pc:spChg chg="add del mod">
          <ac:chgData name="TAN Mei Yi [Harrisdale Senior High School]" userId="f9f029c9-d743-4d60-9f2c-e74bdec1ab07" providerId="ADAL" clId="{BB800DFA-86C4-49A3-93B1-8F184C3DAD84}" dt="2022-10-25T05:19:17.320" v="771"/>
          <ac:spMkLst>
            <pc:docMk/>
            <pc:sldMk cId="1546611140" sldId="544"/>
            <ac:spMk id="6" creationId="{DDB7E05C-ACAC-C407-9309-31E92CFED394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07:38.601" v="1245" actId="1076"/>
          <ac:spMkLst>
            <pc:docMk/>
            <pc:sldMk cId="1546611140" sldId="544"/>
            <ac:spMk id="7" creationId="{3275EA8F-40C2-4DE1-6A64-0C320DE2F347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20:53.861" v="1430" actId="1076"/>
          <ac:spMkLst>
            <pc:docMk/>
            <pc:sldMk cId="1546611140" sldId="544"/>
            <ac:spMk id="8" creationId="{2957984A-5919-449C-2B54-555BB6533A91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02:09.453" v="1195"/>
          <ac:spMkLst>
            <pc:docMk/>
            <pc:sldMk cId="1546611140" sldId="544"/>
            <ac:spMk id="9" creationId="{F30C950E-4A90-3705-D651-E75CBE8F16FD}"/>
          </ac:spMkLst>
        </pc:spChg>
        <pc:spChg chg="add mod ord">
          <ac:chgData name="TAN Mei Yi [Harrisdale Senior High School]" userId="f9f029c9-d743-4d60-9f2c-e74bdec1ab07" providerId="ADAL" clId="{BB800DFA-86C4-49A3-93B1-8F184C3DAD84}" dt="2022-10-25T06:20:36.914" v="1425" actId="167"/>
          <ac:spMkLst>
            <pc:docMk/>
            <pc:sldMk cId="1546611140" sldId="544"/>
            <ac:spMk id="10" creationId="{3B3392D2-F0F1-F8D4-B2E4-15C2195580C9}"/>
          </ac:spMkLst>
        </pc:spChg>
        <pc:spChg chg="mod">
          <ac:chgData name="TAN Mei Yi [Harrisdale Senior High School]" userId="f9f029c9-d743-4d60-9f2c-e74bdec1ab07" providerId="ADAL" clId="{BB800DFA-86C4-49A3-93B1-8F184C3DAD84}" dt="2022-10-25T05:21:13.032" v="924" actId="113"/>
          <ac:spMkLst>
            <pc:docMk/>
            <pc:sldMk cId="1546611140" sldId="544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5:16:39.634" v="639" actId="478"/>
          <ac:spMkLst>
            <pc:docMk/>
            <pc:sldMk cId="1546611140" sldId="544"/>
            <ac:spMk id="15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5:16:39.634" v="639" actId="478"/>
          <ac:spMkLst>
            <pc:docMk/>
            <pc:sldMk cId="1546611140" sldId="544"/>
            <ac:spMk id="16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5:16:39.634" v="639" actId="478"/>
          <ac:spMkLst>
            <pc:docMk/>
            <pc:sldMk cId="1546611140" sldId="544"/>
            <ac:spMk id="34" creationId="{00000000-0000-0000-0000-000000000000}"/>
          </ac:spMkLst>
        </pc:spChg>
        <pc:spChg chg="del">
          <ac:chgData name="TAN Mei Yi [Harrisdale Senior High School]" userId="f9f029c9-d743-4d60-9f2c-e74bdec1ab07" providerId="ADAL" clId="{BB800DFA-86C4-49A3-93B1-8F184C3DAD84}" dt="2022-10-25T05:16:39.634" v="639" actId="478"/>
          <ac:spMkLst>
            <pc:docMk/>
            <pc:sldMk cId="1546611140" sldId="544"/>
            <ac:spMk id="35" creationId="{00000000-0000-0000-0000-000000000000}"/>
          </ac:spMkLst>
        </pc:spChg>
        <pc:cxnChg chg="add mod">
          <ac:chgData name="TAN Mei Yi [Harrisdale Senior High School]" userId="f9f029c9-d743-4d60-9f2c-e74bdec1ab07" providerId="ADAL" clId="{BB800DFA-86C4-49A3-93B1-8F184C3DAD84}" dt="2022-10-25T06:20:41.828" v="1426" actId="1076"/>
          <ac:cxnSpMkLst>
            <pc:docMk/>
            <pc:sldMk cId="1546611140" sldId="544"/>
            <ac:cxnSpMk id="12" creationId="{D47F328C-D354-D0CC-A8C5-F03BC88A0FAD}"/>
          </ac:cxnSpMkLst>
        </pc:cxnChg>
        <pc:cxnChg chg="del">
          <ac:chgData name="TAN Mei Yi [Harrisdale Senior High School]" userId="f9f029c9-d743-4d60-9f2c-e74bdec1ab07" providerId="ADAL" clId="{BB800DFA-86C4-49A3-93B1-8F184C3DAD84}" dt="2022-10-25T05:16:39.634" v="639" actId="478"/>
          <ac:cxnSpMkLst>
            <pc:docMk/>
            <pc:sldMk cId="1546611140" sldId="544"/>
            <ac:cxnSpMk id="17" creationId="{00000000-0000-0000-0000-000000000000}"/>
          </ac:cxnSpMkLst>
        </pc:cxnChg>
        <pc:cxnChg chg="del">
          <ac:chgData name="TAN Mei Yi [Harrisdale Senior High School]" userId="f9f029c9-d743-4d60-9f2c-e74bdec1ab07" providerId="ADAL" clId="{BB800DFA-86C4-49A3-93B1-8F184C3DAD84}" dt="2022-10-25T05:16:39.634" v="639" actId="478"/>
          <ac:cxnSpMkLst>
            <pc:docMk/>
            <pc:sldMk cId="1546611140" sldId="544"/>
            <ac:cxnSpMk id="18" creationId="{00000000-0000-0000-0000-000000000000}"/>
          </ac:cxnSpMkLst>
        </pc:cxnChg>
        <pc:cxnChg chg="del">
          <ac:chgData name="TAN Mei Yi [Harrisdale Senior High School]" userId="f9f029c9-d743-4d60-9f2c-e74bdec1ab07" providerId="ADAL" clId="{BB800DFA-86C4-49A3-93B1-8F184C3DAD84}" dt="2022-10-25T05:16:39.634" v="639" actId="478"/>
          <ac:cxnSpMkLst>
            <pc:docMk/>
            <pc:sldMk cId="1546611140" sldId="544"/>
            <ac:cxnSpMk id="36" creationId="{00000000-0000-0000-0000-000000000000}"/>
          </ac:cxnSpMkLst>
        </pc:cxnChg>
        <pc:cxnChg chg="del">
          <ac:chgData name="TAN Mei Yi [Harrisdale Senior High School]" userId="f9f029c9-d743-4d60-9f2c-e74bdec1ab07" providerId="ADAL" clId="{BB800DFA-86C4-49A3-93B1-8F184C3DAD84}" dt="2022-10-25T05:16:39.634" v="639" actId="478"/>
          <ac:cxnSpMkLst>
            <pc:docMk/>
            <pc:sldMk cId="1546611140" sldId="544"/>
            <ac:cxnSpMk id="37" creationId="{00000000-0000-0000-0000-000000000000}"/>
          </ac:cxnSpMkLst>
        </pc:cxnChg>
      </pc:sldChg>
      <pc:sldChg chg="addSp modSp add del mod modAnim">
        <pc:chgData name="TAN Mei Yi [Harrisdale Senior High School]" userId="f9f029c9-d743-4d60-9f2c-e74bdec1ab07" providerId="ADAL" clId="{BB800DFA-86C4-49A3-93B1-8F184C3DAD84}" dt="2022-10-25T06:53:27.381" v="3855" actId="47"/>
        <pc:sldMkLst>
          <pc:docMk/>
          <pc:sldMk cId="1253473009" sldId="545"/>
        </pc:sldMkLst>
        <pc:spChg chg="mod">
          <ac:chgData name="TAN Mei Yi [Harrisdale Senior High School]" userId="f9f029c9-d743-4d60-9f2c-e74bdec1ab07" providerId="ADAL" clId="{BB800DFA-86C4-49A3-93B1-8F184C3DAD84}" dt="2022-10-25T06:52:54.178" v="3854" actId="6549"/>
          <ac:spMkLst>
            <pc:docMk/>
            <pc:sldMk cId="1253473009" sldId="54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51:58.950" v="3783" actId="403"/>
          <ac:spMkLst>
            <pc:docMk/>
            <pc:sldMk cId="1253473009" sldId="545"/>
            <ac:spMk id="4" creationId="{59F7BCB7-DE48-ECEB-24F0-A17B8F005F8F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52:03.816" v="3786" actId="20577"/>
          <ac:spMkLst>
            <pc:docMk/>
            <pc:sldMk cId="1253473009" sldId="545"/>
            <ac:spMk id="5" creationId="{F6E208F0-FA40-DB7A-787F-05DC929A99D9}"/>
          </ac:spMkLst>
        </pc:spChg>
      </pc:sldChg>
      <pc:sldChg chg="addSp modSp add mod ord modAnim">
        <pc:chgData name="TAN Mei Yi [Harrisdale Senior High School]" userId="f9f029c9-d743-4d60-9f2c-e74bdec1ab07" providerId="ADAL" clId="{BB800DFA-86C4-49A3-93B1-8F184C3DAD84}" dt="2022-10-25T06:45:02.765" v="3758" actId="1076"/>
        <pc:sldMkLst>
          <pc:docMk/>
          <pc:sldMk cId="284539856" sldId="546"/>
        </pc:sldMkLst>
        <pc:spChg chg="mod">
          <ac:chgData name="TAN Mei Yi [Harrisdale Senior High School]" userId="f9f029c9-d743-4d60-9f2c-e74bdec1ab07" providerId="ADAL" clId="{BB800DFA-86C4-49A3-93B1-8F184C3DAD84}" dt="2022-10-25T06:35:31.671" v="3267" actId="1076"/>
          <ac:spMkLst>
            <pc:docMk/>
            <pc:sldMk cId="284539856" sldId="54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36:39.296" v="3322" actId="20577"/>
          <ac:spMkLst>
            <pc:docMk/>
            <pc:sldMk cId="284539856" sldId="546"/>
            <ac:spMk id="4" creationId="{F7219CEE-1542-9368-B7E6-C37982FA49EC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38:21.898" v="3382" actId="20577"/>
          <ac:spMkLst>
            <pc:docMk/>
            <pc:sldMk cId="284539856" sldId="546"/>
            <ac:spMk id="5" creationId="{837AC5A4-AA24-7490-8AAC-EAADF27DE18F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38:33.242" v="3385" actId="1076"/>
          <ac:spMkLst>
            <pc:docMk/>
            <pc:sldMk cId="284539856" sldId="546"/>
            <ac:spMk id="6" creationId="{5EDAF64E-7316-ABC3-89D7-E2C7264FDFFF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38:30.436" v="3384" actId="1076"/>
          <ac:spMkLst>
            <pc:docMk/>
            <pc:sldMk cId="284539856" sldId="546"/>
            <ac:spMk id="7" creationId="{C41A231E-61AD-E1BB-C93C-F25493DDF52D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1:31.449" v="3547" actId="1076"/>
          <ac:spMkLst>
            <pc:docMk/>
            <pc:sldMk cId="284539856" sldId="546"/>
            <ac:spMk id="8" creationId="{3CF2854E-02C5-43F6-B162-99A808C485ED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1:31.449" v="3547" actId="1076"/>
          <ac:spMkLst>
            <pc:docMk/>
            <pc:sldMk cId="284539856" sldId="546"/>
            <ac:spMk id="9" creationId="{58F1DEA9-6F0F-C2D3-3CA4-9D8011D6F243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1:33.985" v="3548" actId="1076"/>
          <ac:spMkLst>
            <pc:docMk/>
            <pc:sldMk cId="284539856" sldId="546"/>
            <ac:spMk id="10" creationId="{FAF21F19-9000-810A-E13D-BECFCAC22ADC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1:56.252" v="3561" actId="1076"/>
          <ac:spMkLst>
            <pc:docMk/>
            <pc:sldMk cId="284539856" sldId="546"/>
            <ac:spMk id="11" creationId="{C1E3FA54-1138-6D58-10C1-F951EF6A09B9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2:21.599" v="3582" actId="1076"/>
          <ac:spMkLst>
            <pc:docMk/>
            <pc:sldMk cId="284539856" sldId="546"/>
            <ac:spMk id="12" creationId="{A77A8CFB-C6A2-CCB2-C5B3-C73E5C78A2F6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2:52.729" v="3617" actId="1076"/>
          <ac:spMkLst>
            <pc:docMk/>
            <pc:sldMk cId="284539856" sldId="546"/>
            <ac:spMk id="13" creationId="{6209DF5E-3312-BDC6-772D-B16D057BA1B5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2:49.668" v="3616" actId="1076"/>
          <ac:spMkLst>
            <pc:docMk/>
            <pc:sldMk cId="284539856" sldId="546"/>
            <ac:spMk id="14" creationId="{B971BDCB-BFD6-04EA-5733-B5528116222F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4:00.504" v="3639" actId="20577"/>
          <ac:spMkLst>
            <pc:docMk/>
            <pc:sldMk cId="284539856" sldId="546"/>
            <ac:spMk id="15" creationId="{3F2030DE-D922-E54E-500B-F9794B23728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4:31.419" v="3700" actId="1076"/>
          <ac:spMkLst>
            <pc:docMk/>
            <pc:sldMk cId="284539856" sldId="546"/>
            <ac:spMk id="16" creationId="{FB495528-81D8-4341-EE21-511DAEFDBC5F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45:02.765" v="3758" actId="1076"/>
          <ac:spMkLst>
            <pc:docMk/>
            <pc:sldMk cId="284539856" sldId="546"/>
            <ac:spMk id="17" creationId="{1BF07670-5B3F-0C70-C68B-35574DB4FE0E}"/>
          </ac:spMkLst>
        </pc:spChg>
      </pc:sldChg>
      <pc:sldChg chg="addSp delSp modSp add mod delAnim modAnim">
        <pc:chgData name="TAN Mei Yi [Harrisdale Senior High School]" userId="f9f029c9-d743-4d60-9f2c-e74bdec1ab07" providerId="ADAL" clId="{BB800DFA-86C4-49A3-93B1-8F184C3DAD84}" dt="2022-10-26T00:52:56.728" v="5196" actId="1076"/>
        <pc:sldMkLst>
          <pc:docMk/>
          <pc:sldMk cId="3089151846" sldId="547"/>
        </pc:sldMkLst>
        <pc:spChg chg="mod">
          <ac:chgData name="TAN Mei Yi [Harrisdale Senior High School]" userId="f9f029c9-d743-4d60-9f2c-e74bdec1ab07" providerId="ADAL" clId="{BB800DFA-86C4-49A3-93B1-8F184C3DAD84}" dt="2022-10-26T00:11:45.464" v="4934" actId="1076"/>
          <ac:spMkLst>
            <pc:docMk/>
            <pc:sldMk cId="3089151846" sldId="54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52:20.763" v="5169" actId="20577"/>
          <ac:spMkLst>
            <pc:docMk/>
            <pc:sldMk cId="3089151846" sldId="547"/>
            <ac:spMk id="4" creationId="{86586D9C-E73C-5D96-2C7C-F63CA3E41352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13:39.520" v="5012" actId="20577"/>
          <ac:spMkLst>
            <pc:docMk/>
            <pc:sldMk cId="3089151846" sldId="547"/>
            <ac:spMk id="5" creationId="{BAC73196-8FA5-C9E9-6A48-B74E590458BF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13:56.828" v="5029" actId="1076"/>
          <ac:spMkLst>
            <pc:docMk/>
            <pc:sldMk cId="3089151846" sldId="547"/>
            <ac:spMk id="6" creationId="{CE2E6A5C-0227-0DFD-30C4-72C0CEB568AB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14:15.637" v="5059" actId="1076"/>
          <ac:spMkLst>
            <pc:docMk/>
            <pc:sldMk cId="3089151846" sldId="547"/>
            <ac:spMk id="7" creationId="{1031FD58-2D18-F619-630C-AAE4816B0013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21:07.295" v="5065" actId="1076"/>
          <ac:spMkLst>
            <pc:docMk/>
            <pc:sldMk cId="3089151846" sldId="547"/>
            <ac:spMk id="8" creationId="{F4FACBF3-33B3-6CF6-F302-900C2E4C6FAD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52:18.610" v="5168" actId="20577"/>
          <ac:spMkLst>
            <pc:docMk/>
            <pc:sldMk cId="3089151846" sldId="547"/>
            <ac:spMk id="11" creationId="{545B64FE-D337-7690-517B-94E46EE9FC96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25:28.135" v="5093"/>
          <ac:spMkLst>
            <pc:docMk/>
            <pc:sldMk cId="3089151846" sldId="547"/>
            <ac:spMk id="12" creationId="{73B3A403-4877-A043-5C94-BEE9BF7FF785}"/>
          </ac:spMkLst>
        </pc:spChg>
        <pc:spChg chg="add del mod">
          <ac:chgData name="TAN Mei Yi [Harrisdale Senior High School]" userId="f9f029c9-d743-4d60-9f2c-e74bdec1ab07" providerId="ADAL" clId="{BB800DFA-86C4-49A3-93B1-8F184C3DAD84}" dt="2022-10-26T00:25:53.936" v="5122" actId="478"/>
          <ac:spMkLst>
            <pc:docMk/>
            <pc:sldMk cId="3089151846" sldId="547"/>
            <ac:spMk id="13" creationId="{134CE7CA-48DE-F943-75C3-E03CAF92C41B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26:11.634" v="5149" actId="1076"/>
          <ac:spMkLst>
            <pc:docMk/>
            <pc:sldMk cId="3089151846" sldId="547"/>
            <ac:spMk id="14" creationId="{0685DF92-CE69-6D9E-801F-24B81F5D5289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52:25.029" v="5171" actId="14100"/>
          <ac:spMkLst>
            <pc:docMk/>
            <pc:sldMk cId="3089151846" sldId="547"/>
            <ac:spMk id="15" creationId="{5A734B6D-3459-82D0-6677-463C40882624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52:41.323" v="5176" actId="20577"/>
          <ac:spMkLst>
            <pc:docMk/>
            <pc:sldMk cId="3089151846" sldId="547"/>
            <ac:spMk id="16" creationId="{214C1E5E-9BB8-00A4-7B6F-B19C8E461282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52:56.728" v="5196" actId="1076"/>
          <ac:spMkLst>
            <pc:docMk/>
            <pc:sldMk cId="3089151846" sldId="547"/>
            <ac:spMk id="21" creationId="{D9E19B4F-E0F0-56C6-BBF3-4A9B007ADC44}"/>
          </ac:spMkLst>
        </pc:spChg>
        <pc:picChg chg="add mod">
          <ac:chgData name="TAN Mei Yi [Harrisdale Senior High School]" userId="f9f029c9-d743-4d60-9f2c-e74bdec1ab07" providerId="ADAL" clId="{BB800DFA-86C4-49A3-93B1-8F184C3DAD84}" dt="2022-10-26T00:25:22.371" v="5091" actId="1076"/>
          <ac:picMkLst>
            <pc:docMk/>
            <pc:sldMk cId="3089151846" sldId="547"/>
            <ac:picMk id="10" creationId="{C2C5EA1C-A3AC-34CA-5F11-921431856021}"/>
          </ac:picMkLst>
        </pc:picChg>
        <pc:picChg chg="add del mod">
          <ac:chgData name="TAN Mei Yi [Harrisdale Senior High School]" userId="f9f029c9-d743-4d60-9f2c-e74bdec1ab07" providerId="ADAL" clId="{BB800DFA-86C4-49A3-93B1-8F184C3DAD84}" dt="2022-10-26T00:52:35.045" v="5172" actId="478"/>
          <ac:picMkLst>
            <pc:docMk/>
            <pc:sldMk cId="3089151846" sldId="547"/>
            <ac:picMk id="18" creationId="{E5B567F7-94D9-2083-40CD-02D6B44FBB3F}"/>
          </ac:picMkLst>
        </pc:picChg>
        <pc:picChg chg="add mod">
          <ac:chgData name="TAN Mei Yi [Harrisdale Senior High School]" userId="f9f029c9-d743-4d60-9f2c-e74bdec1ab07" providerId="ADAL" clId="{BB800DFA-86C4-49A3-93B1-8F184C3DAD84}" dt="2022-10-26T00:52:39.009" v="5175" actId="14100"/>
          <ac:picMkLst>
            <pc:docMk/>
            <pc:sldMk cId="3089151846" sldId="547"/>
            <ac:picMk id="20" creationId="{F165A714-E5C0-EF19-AEB7-A867D6AB882F}"/>
          </ac:picMkLst>
        </pc:picChg>
      </pc:sldChg>
      <pc:sldChg chg="modSp add del mod">
        <pc:chgData name="TAN Mei Yi [Harrisdale Senior High School]" userId="f9f029c9-d743-4d60-9f2c-e74bdec1ab07" providerId="ADAL" clId="{BB800DFA-86C4-49A3-93B1-8F184C3DAD84}" dt="2022-10-25T06:28:57.790" v="2340" actId="47"/>
        <pc:sldMkLst>
          <pc:docMk/>
          <pc:sldMk cId="2556753254" sldId="548"/>
        </pc:sldMkLst>
        <pc:spChg chg="mod">
          <ac:chgData name="TAN Mei Yi [Harrisdale Senior High School]" userId="f9f029c9-d743-4d60-9f2c-e74bdec1ab07" providerId="ADAL" clId="{BB800DFA-86C4-49A3-93B1-8F184C3DAD84}" dt="2022-10-25T06:26:38.281" v="2041" actId="20577"/>
          <ac:spMkLst>
            <pc:docMk/>
            <pc:sldMk cId="2556753254" sldId="548"/>
            <ac:spMk id="9" creationId="{F30C950E-4A90-3705-D651-E75CBE8F16FD}"/>
          </ac:spMkLst>
        </pc:spChg>
      </pc:sldChg>
      <pc:sldChg chg="addSp modSp add mod modAnim">
        <pc:chgData name="TAN Mei Yi [Harrisdale Senior High School]" userId="f9f029c9-d743-4d60-9f2c-e74bdec1ab07" providerId="ADAL" clId="{BB800DFA-86C4-49A3-93B1-8F184C3DAD84}" dt="2022-10-25T06:28:49.598" v="2339" actId="1076"/>
        <pc:sldMkLst>
          <pc:docMk/>
          <pc:sldMk cId="1165117971" sldId="549"/>
        </pc:sldMkLst>
        <pc:spChg chg="mod">
          <ac:chgData name="TAN Mei Yi [Harrisdale Senior High School]" userId="f9f029c9-d743-4d60-9f2c-e74bdec1ab07" providerId="ADAL" clId="{BB800DFA-86C4-49A3-93B1-8F184C3DAD84}" dt="2022-10-25T06:26:55.613" v="2054" actId="20577"/>
          <ac:spMkLst>
            <pc:docMk/>
            <pc:sldMk cId="1165117971" sldId="549"/>
            <ac:spMk id="2" creationId="{E8161516-BF37-803C-C947-4BB2D88C1E73}"/>
          </ac:spMkLst>
        </pc:spChg>
        <pc:spChg chg="mod">
          <ac:chgData name="TAN Mei Yi [Harrisdale Senior High School]" userId="f9f029c9-d743-4d60-9f2c-e74bdec1ab07" providerId="ADAL" clId="{BB800DFA-86C4-49A3-93B1-8F184C3DAD84}" dt="2022-10-25T06:27:47.131" v="2180" actId="14100"/>
          <ac:spMkLst>
            <pc:docMk/>
            <pc:sldMk cId="1165117971" sldId="54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28:23.096" v="2282" actId="1076"/>
          <ac:spMkLst>
            <pc:docMk/>
            <pc:sldMk cId="1165117971" sldId="549"/>
            <ac:spMk id="4" creationId="{69A169A5-EA3C-DE4C-7F91-2AAB043A8249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6:28:49.598" v="2339" actId="1076"/>
          <ac:spMkLst>
            <pc:docMk/>
            <pc:sldMk cId="1165117971" sldId="549"/>
            <ac:spMk id="5" creationId="{7B2E7217-AE22-4D2B-3C34-2FA207131AE3}"/>
          </ac:spMkLst>
        </pc:spChg>
      </pc:sldChg>
      <pc:sldChg chg="addSp delSp modSp add mod delAnim modAnim">
        <pc:chgData name="TAN Mei Yi [Harrisdale Senior High School]" userId="f9f029c9-d743-4d60-9f2c-e74bdec1ab07" providerId="ADAL" clId="{BB800DFA-86C4-49A3-93B1-8F184C3DAD84}" dt="2022-10-25T07:29:56.091" v="4479" actId="115"/>
        <pc:sldMkLst>
          <pc:docMk/>
          <pc:sldMk cId="2226922624" sldId="550"/>
        </pc:sldMkLst>
        <pc:spChg chg="mod">
          <ac:chgData name="TAN Mei Yi [Harrisdale Senior High School]" userId="f9f029c9-d743-4d60-9f2c-e74bdec1ab07" providerId="ADAL" clId="{BB800DFA-86C4-49A3-93B1-8F184C3DAD84}" dt="2022-10-25T07:29:56.091" v="4479" actId="115"/>
          <ac:spMkLst>
            <pc:docMk/>
            <pc:sldMk cId="2226922624" sldId="55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01:03.282" v="3944" actId="20577"/>
          <ac:spMkLst>
            <pc:docMk/>
            <pc:sldMk cId="2226922624" sldId="550"/>
            <ac:spMk id="4" creationId="{7AB85F61-9B16-4F5B-AFAF-2353DF2C9875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03:27.462" v="4011" actId="1076"/>
          <ac:spMkLst>
            <pc:docMk/>
            <pc:sldMk cId="2226922624" sldId="550"/>
            <ac:spMk id="5" creationId="{47B63BD6-9A74-9D16-6E07-28295FDBF97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0:14.343" v="4200" actId="1076"/>
          <ac:spMkLst>
            <pc:docMk/>
            <pc:sldMk cId="2226922624" sldId="550"/>
            <ac:spMk id="6" creationId="{84935A60-7D79-6480-46BF-16CBB88C2AE2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0:17.040" v="4201" actId="1076"/>
          <ac:spMkLst>
            <pc:docMk/>
            <pc:sldMk cId="2226922624" sldId="550"/>
            <ac:spMk id="8" creationId="{AB8F9825-1F3D-2C4E-BCB0-D9C4221A438D}"/>
          </ac:spMkLst>
        </pc:spChg>
        <pc:spChg chg="add del mod">
          <ac:chgData name="TAN Mei Yi [Harrisdale Senior High School]" userId="f9f029c9-d743-4d60-9f2c-e74bdec1ab07" providerId="ADAL" clId="{BB800DFA-86C4-49A3-93B1-8F184C3DAD84}" dt="2022-10-25T07:04:46.235" v="4025" actId="478"/>
          <ac:spMkLst>
            <pc:docMk/>
            <pc:sldMk cId="2226922624" sldId="550"/>
            <ac:spMk id="9" creationId="{02ECFD49-CBAE-F9EC-3450-1532DCF2958E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0:25.513" v="4203" actId="1076"/>
          <ac:spMkLst>
            <pc:docMk/>
            <pc:sldMk cId="2226922624" sldId="550"/>
            <ac:spMk id="12" creationId="{4C55C2CC-FDDD-9DEB-E5EA-EC4604B3C642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0:25.513" v="4203" actId="1076"/>
          <ac:spMkLst>
            <pc:docMk/>
            <pc:sldMk cId="2226922624" sldId="550"/>
            <ac:spMk id="13" creationId="{A97EA1CB-0B85-D4BB-FBBF-FDD42459613C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0:25.513" v="4203" actId="1076"/>
          <ac:spMkLst>
            <pc:docMk/>
            <pc:sldMk cId="2226922624" sldId="550"/>
            <ac:spMk id="14" creationId="{376E48A5-11A0-28E0-4B90-0275C7C842EE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0:29.722" v="4204" actId="1076"/>
          <ac:spMkLst>
            <pc:docMk/>
            <pc:sldMk cId="2226922624" sldId="550"/>
            <ac:spMk id="15" creationId="{FD673AE8-FB9D-7F24-C7AA-AA9A1F77858B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0:29.722" v="4204" actId="1076"/>
          <ac:spMkLst>
            <pc:docMk/>
            <pc:sldMk cId="2226922624" sldId="550"/>
            <ac:spMk id="16" creationId="{1300D06F-4E4D-71B2-CECF-2A75F50A0892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0:34.104" v="4206" actId="1076"/>
          <ac:spMkLst>
            <pc:docMk/>
            <pc:sldMk cId="2226922624" sldId="550"/>
            <ac:spMk id="17" creationId="{F6009032-FC47-9646-01BD-121E94EB1FD1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3:54.089" v="4234" actId="1076"/>
          <ac:spMkLst>
            <pc:docMk/>
            <pc:sldMk cId="2226922624" sldId="550"/>
            <ac:spMk id="18" creationId="{0FB2D853-BC51-ED38-0373-8498086D938B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4:09.081" v="4243" actId="20577"/>
          <ac:spMkLst>
            <pc:docMk/>
            <pc:sldMk cId="2226922624" sldId="550"/>
            <ac:spMk id="19" creationId="{89A21F39-1D34-FE2D-7440-C742BBA723B4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5:43.253" v="4280" actId="1076"/>
          <ac:spMkLst>
            <pc:docMk/>
            <pc:sldMk cId="2226922624" sldId="550"/>
            <ac:spMk id="22" creationId="{76199AC4-63C9-23F0-A7AE-BC12C6EA2C5A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16:34.836" v="4337" actId="14100"/>
          <ac:spMkLst>
            <pc:docMk/>
            <pc:sldMk cId="2226922624" sldId="550"/>
            <ac:spMk id="23" creationId="{54C441CC-C2A8-82E9-E66C-F3B9BE8DDCAA}"/>
          </ac:spMkLst>
        </pc:spChg>
        <pc:picChg chg="add mod">
          <ac:chgData name="TAN Mei Yi [Harrisdale Senior High School]" userId="f9f029c9-d743-4d60-9f2c-e74bdec1ab07" providerId="ADAL" clId="{BB800DFA-86C4-49A3-93B1-8F184C3DAD84}" dt="2022-10-25T07:10:20.312" v="4202" actId="1076"/>
          <ac:picMkLst>
            <pc:docMk/>
            <pc:sldMk cId="2226922624" sldId="550"/>
            <ac:picMk id="11" creationId="{486DE83A-90D6-31C1-E0A6-64160C11C79B}"/>
          </ac:picMkLst>
        </pc:picChg>
        <pc:picChg chg="add mod">
          <ac:chgData name="TAN Mei Yi [Harrisdale Senior High School]" userId="f9f029c9-d743-4d60-9f2c-e74bdec1ab07" providerId="ADAL" clId="{BB800DFA-86C4-49A3-93B1-8F184C3DAD84}" dt="2022-10-25T07:14:54.002" v="4246" actId="1076"/>
          <ac:picMkLst>
            <pc:docMk/>
            <pc:sldMk cId="2226922624" sldId="550"/>
            <ac:picMk id="21" creationId="{630693DD-0530-F451-DAE1-14D471E736EF}"/>
          </ac:picMkLst>
        </pc:picChg>
        <pc:inkChg chg="add">
          <ac:chgData name="TAN Mei Yi [Harrisdale Senior High School]" userId="f9f029c9-d743-4d60-9f2c-e74bdec1ab07" providerId="ADAL" clId="{BB800DFA-86C4-49A3-93B1-8F184C3DAD84}" dt="2022-10-25T07:02:44.623" v="3974" actId="9405"/>
          <ac:inkMkLst>
            <pc:docMk/>
            <pc:sldMk cId="2226922624" sldId="550"/>
            <ac:inkMk id="7" creationId="{40FBA137-83F8-C9DF-6CBA-CE504B48F61A}"/>
          </ac:inkMkLst>
        </pc:inkChg>
      </pc:sldChg>
      <pc:sldChg chg="addSp delSp modSp add mod modAnim modNotesTx">
        <pc:chgData name="TAN Mei Yi [Harrisdale Senior High School]" userId="f9f029c9-d743-4d60-9f2c-e74bdec1ab07" providerId="ADAL" clId="{BB800DFA-86C4-49A3-93B1-8F184C3DAD84}" dt="2022-10-26T00:10:53.234" v="4932" actId="1076"/>
        <pc:sldMkLst>
          <pc:docMk/>
          <pc:sldMk cId="3237504188" sldId="551"/>
        </pc:sldMkLst>
        <pc:spChg chg="mod">
          <ac:chgData name="TAN Mei Yi [Harrisdale Senior High School]" userId="f9f029c9-d743-4d60-9f2c-e74bdec1ab07" providerId="ADAL" clId="{BB800DFA-86C4-49A3-93B1-8F184C3DAD84}" dt="2022-10-25T07:25:53.476" v="4390" actId="404"/>
          <ac:spMkLst>
            <pc:docMk/>
            <pc:sldMk cId="3237504188" sldId="55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30:18.891" v="4480" actId="1076"/>
          <ac:spMkLst>
            <pc:docMk/>
            <pc:sldMk cId="3237504188" sldId="551"/>
            <ac:spMk id="4" creationId="{194709F8-17E5-6032-4859-937EA03428FA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30:18.891" v="4480" actId="1076"/>
          <ac:spMkLst>
            <pc:docMk/>
            <pc:sldMk cId="3237504188" sldId="551"/>
            <ac:spMk id="5" creationId="{D8084F88-8027-ED7D-BE62-4D7663F28478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30:18.891" v="4480" actId="1076"/>
          <ac:spMkLst>
            <pc:docMk/>
            <pc:sldMk cId="3237504188" sldId="551"/>
            <ac:spMk id="6" creationId="{51F7C6B6-1C32-1EC5-B462-08E2D896A31D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33:09.593" v="4579" actId="1076"/>
          <ac:spMkLst>
            <pc:docMk/>
            <pc:sldMk cId="3237504188" sldId="551"/>
            <ac:spMk id="7" creationId="{F65D6866-833A-894C-ECC1-9E8DE1B74859}"/>
          </ac:spMkLst>
        </pc:spChg>
        <pc:spChg chg="add mod">
          <ac:chgData name="TAN Mei Yi [Harrisdale Senior High School]" userId="f9f029c9-d743-4d60-9f2c-e74bdec1ab07" providerId="ADAL" clId="{BB800DFA-86C4-49A3-93B1-8F184C3DAD84}" dt="2022-10-25T07:39:42.601" v="4707" actId="1076"/>
          <ac:spMkLst>
            <pc:docMk/>
            <pc:sldMk cId="3237504188" sldId="551"/>
            <ac:spMk id="8" creationId="{0EBFA1C8-D977-1695-64A8-6DB82EFCE8A4}"/>
          </ac:spMkLst>
        </pc:spChg>
        <pc:spChg chg="add del mod">
          <ac:chgData name="TAN Mei Yi [Harrisdale Senior High School]" userId="f9f029c9-d743-4d60-9f2c-e74bdec1ab07" providerId="ADAL" clId="{BB800DFA-86C4-49A3-93B1-8F184C3DAD84}" dt="2022-10-25T07:39:36.755" v="4706" actId="478"/>
          <ac:spMkLst>
            <pc:docMk/>
            <pc:sldMk cId="3237504188" sldId="551"/>
            <ac:spMk id="9" creationId="{E4C6526E-D044-2F8A-7DD2-BF71FCAF80AF}"/>
          </ac:spMkLst>
        </pc:spChg>
        <pc:spChg chg="add mod">
          <ac:chgData name="TAN Mei Yi [Harrisdale Senior High School]" userId="f9f029c9-d743-4d60-9f2c-e74bdec1ab07" providerId="ADAL" clId="{BB800DFA-86C4-49A3-93B1-8F184C3DAD84}" dt="2022-10-25T23:30:24.306" v="4733" actId="1076"/>
          <ac:spMkLst>
            <pc:docMk/>
            <pc:sldMk cId="3237504188" sldId="551"/>
            <ac:spMk id="10" creationId="{2BFA77A3-D3B2-0031-4AC9-233EEB4E9D0E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07:44.450" v="4784" actId="1076"/>
          <ac:spMkLst>
            <pc:docMk/>
            <pc:sldMk cId="3237504188" sldId="551"/>
            <ac:spMk id="13" creationId="{B669E9EA-9495-6967-0CDC-3E83AC8A5A9D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08:27.759" v="4803" actId="14100"/>
          <ac:spMkLst>
            <pc:docMk/>
            <pc:sldMk cId="3237504188" sldId="551"/>
            <ac:spMk id="16" creationId="{2514E42C-27AD-9222-9EDF-63BBB2223967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09:03.042" v="4813" actId="1076"/>
          <ac:spMkLst>
            <pc:docMk/>
            <pc:sldMk cId="3237504188" sldId="551"/>
            <ac:spMk id="17" creationId="{8F56C47C-BC69-B33B-4B9A-EF65C9FA9920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10:19.649" v="4841" actId="1076"/>
          <ac:spMkLst>
            <pc:docMk/>
            <pc:sldMk cId="3237504188" sldId="551"/>
            <ac:spMk id="20" creationId="{10D37479-0E62-6016-4A65-9783FDB2C42D}"/>
          </ac:spMkLst>
        </pc:spChg>
        <pc:spChg chg="add mod">
          <ac:chgData name="TAN Mei Yi [Harrisdale Senior High School]" userId="f9f029c9-d743-4d60-9f2c-e74bdec1ab07" providerId="ADAL" clId="{BB800DFA-86C4-49A3-93B1-8F184C3DAD84}" dt="2022-10-26T00:10:53.234" v="4932" actId="1076"/>
          <ac:spMkLst>
            <pc:docMk/>
            <pc:sldMk cId="3237504188" sldId="551"/>
            <ac:spMk id="21" creationId="{0661D240-C6DF-651D-78C1-65110F4B6609}"/>
          </ac:spMkLst>
        </pc:spChg>
        <pc:picChg chg="add mod">
          <ac:chgData name="TAN Mei Yi [Harrisdale Senior High School]" userId="f9f029c9-d743-4d60-9f2c-e74bdec1ab07" providerId="ADAL" clId="{BB800DFA-86C4-49A3-93B1-8F184C3DAD84}" dt="2022-10-26T00:09:52.152" v="4817" actId="1076"/>
          <ac:picMkLst>
            <pc:docMk/>
            <pc:sldMk cId="3237504188" sldId="551"/>
            <ac:picMk id="19" creationId="{FD76AA7A-3E94-ECB9-0247-9717A01BAF95}"/>
          </ac:picMkLst>
        </pc:picChg>
        <pc:inkChg chg="add del">
          <ac:chgData name="TAN Mei Yi [Harrisdale Senior High School]" userId="f9f029c9-d743-4d60-9f2c-e74bdec1ab07" providerId="ADAL" clId="{BB800DFA-86C4-49A3-93B1-8F184C3DAD84}" dt="2022-10-25T07:38:43.112" v="4699" actId="9405"/>
          <ac:inkMkLst>
            <pc:docMk/>
            <pc:sldMk cId="3237504188" sldId="551"/>
            <ac:inkMk id="11" creationId="{0C21AE5F-7E40-DC50-AFB5-C87E44D32D73}"/>
          </ac:inkMkLst>
        </pc:inkChg>
        <pc:inkChg chg="add">
          <ac:chgData name="TAN Mei Yi [Harrisdale Senior High School]" userId="f9f029c9-d743-4d60-9f2c-e74bdec1ab07" providerId="ADAL" clId="{BB800DFA-86C4-49A3-93B1-8F184C3DAD84}" dt="2022-10-25T07:38:51.194" v="4700" actId="9405"/>
          <ac:inkMkLst>
            <pc:docMk/>
            <pc:sldMk cId="3237504188" sldId="551"/>
            <ac:inkMk id="12" creationId="{42A901CC-A49B-5500-1A5F-8E6804BBB238}"/>
          </ac:inkMkLst>
        </pc:inkChg>
        <pc:inkChg chg="add del">
          <ac:chgData name="TAN Mei Yi [Harrisdale Senior High School]" userId="f9f029c9-d743-4d60-9f2c-e74bdec1ab07" providerId="ADAL" clId="{BB800DFA-86C4-49A3-93B1-8F184C3DAD84}" dt="2022-10-25T07:40:34.748" v="4729" actId="9405"/>
          <ac:inkMkLst>
            <pc:docMk/>
            <pc:sldMk cId="3237504188" sldId="551"/>
            <ac:inkMk id="14" creationId="{3E93184B-AE3F-7F33-3121-7126C2C8059B}"/>
          </ac:inkMkLst>
        </pc:inkChg>
        <pc:inkChg chg="add">
          <ac:chgData name="TAN Mei Yi [Harrisdale Senior High School]" userId="f9f029c9-d743-4d60-9f2c-e74bdec1ab07" providerId="ADAL" clId="{BB800DFA-86C4-49A3-93B1-8F184C3DAD84}" dt="2022-10-25T07:40:41.569" v="4730" actId="9405"/>
          <ac:inkMkLst>
            <pc:docMk/>
            <pc:sldMk cId="3237504188" sldId="551"/>
            <ac:inkMk id="15" creationId="{70DF071F-75BD-9E0C-4422-1175E28D5E2F}"/>
          </ac:inkMkLst>
        </pc:inkChg>
      </pc:sldChg>
    </pc:docChg>
  </pc:docChgLst>
  <pc:docChgLst>
    <pc:chgData name="TAN Mei Yi [Harrisdale Senior High School]" userId="f9f029c9-d743-4d60-9f2c-e74bdec1ab07" providerId="ADAL" clId="{7E745BC0-6AF0-43B1-8596-BBED8D38F579}"/>
    <pc:docChg chg="undo custSel addSld delSld modSld">
      <pc:chgData name="TAN Mei Yi [Harrisdale Senior High School]" userId="f9f029c9-d743-4d60-9f2c-e74bdec1ab07" providerId="ADAL" clId="{7E745BC0-6AF0-43B1-8596-BBED8D38F579}" dt="2022-10-24T04:11:19.901" v="1157" actId="20577"/>
      <pc:docMkLst>
        <pc:docMk/>
      </pc:docMkLst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906728010" sldId="257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3181543930" sldId="268"/>
        </pc:sldMkLst>
      </pc:sldChg>
      <pc:sldChg chg="modSp mod">
        <pc:chgData name="TAN Mei Yi [Harrisdale Senior High School]" userId="f9f029c9-d743-4d60-9f2c-e74bdec1ab07" providerId="ADAL" clId="{7E745BC0-6AF0-43B1-8596-BBED8D38F579}" dt="2022-10-24T03:12:10.566" v="55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745BC0-6AF0-43B1-8596-BBED8D38F579}" dt="2022-10-24T03:12:10.566" v="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7E745BC0-6AF0-43B1-8596-BBED8D38F579}" dt="2022-10-24T03:11:53.767" v="2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modSp add mod">
        <pc:chgData name="TAN Mei Yi [Harrisdale Senior High School]" userId="f9f029c9-d743-4d60-9f2c-e74bdec1ab07" providerId="ADAL" clId="{7E745BC0-6AF0-43B1-8596-BBED8D38F579}" dt="2022-10-24T03:30:03.695" v="94" actId="1076"/>
        <pc:sldMkLst>
          <pc:docMk/>
          <pc:sldMk cId="3746352847" sldId="484"/>
        </pc:sldMkLst>
        <pc:spChg chg="add mod">
          <ac:chgData name="TAN Mei Yi [Harrisdale Senior High School]" userId="f9f029c9-d743-4d60-9f2c-e74bdec1ab07" providerId="ADAL" clId="{7E745BC0-6AF0-43B1-8596-BBED8D38F579}" dt="2022-10-24T03:29:54.069" v="85" actId="6549"/>
          <ac:spMkLst>
            <pc:docMk/>
            <pc:sldMk cId="3746352847" sldId="484"/>
            <ac:spMk id="2" creationId="{B20474E0-2199-3513-F219-5182E02A93AE}"/>
          </ac:spMkLst>
        </pc:spChg>
        <pc:spChg chg="mod">
          <ac:chgData name="TAN Mei Yi [Harrisdale Senior High School]" userId="f9f029c9-d743-4d60-9f2c-e74bdec1ab07" providerId="ADAL" clId="{7E745BC0-6AF0-43B1-8596-BBED8D38F579}" dt="2022-10-24T03:30:03.695" v="94" actId="1076"/>
          <ac:spMkLst>
            <pc:docMk/>
            <pc:sldMk cId="3746352847" sldId="484"/>
            <ac:spMk id="5" creationId="{9EF21EEE-08CC-234D-B635-498F5DED5146}"/>
          </ac:spMkLst>
        </pc:spChg>
        <pc:spChg chg="mod">
          <ac:chgData name="TAN Mei Yi [Harrisdale Senior High School]" userId="f9f029c9-d743-4d60-9f2c-e74bdec1ab07" providerId="ADAL" clId="{7E745BC0-6AF0-43B1-8596-BBED8D38F579}" dt="2022-10-24T03:30:03.695" v="94" actId="1076"/>
          <ac:spMkLst>
            <pc:docMk/>
            <pc:sldMk cId="3746352847" sldId="484"/>
            <ac:spMk id="6" creationId="{6B3125BA-EF52-4642-9094-62821C423180}"/>
          </ac:spMkLst>
        </pc:spChg>
        <pc:graphicFrameChg chg="mod">
          <ac:chgData name="TAN Mei Yi [Harrisdale Senior High School]" userId="f9f029c9-d743-4d60-9f2c-e74bdec1ab07" providerId="ADAL" clId="{7E745BC0-6AF0-43B1-8596-BBED8D38F579}" dt="2022-10-24T03:30:03.695" v="94" actId="1076"/>
          <ac:graphicFrameMkLst>
            <pc:docMk/>
            <pc:sldMk cId="3746352847" sldId="484"/>
            <ac:graphicFrameMk id="4" creationId="{56A89FC9-4B62-7646-AAF6-22D81B5D345D}"/>
          </ac:graphicFrameMkLst>
        </pc:graphicFrameChg>
      </pc:sldChg>
      <pc:sldChg chg="addSp delSp modSp add mod delAnim">
        <pc:chgData name="TAN Mei Yi [Harrisdale Senior High School]" userId="f9f029c9-d743-4d60-9f2c-e74bdec1ab07" providerId="ADAL" clId="{7E745BC0-6AF0-43B1-8596-BBED8D38F579}" dt="2022-10-24T03:42:12.466" v="306" actId="1076"/>
        <pc:sldMkLst>
          <pc:docMk/>
          <pc:sldMk cId="2514238501" sldId="487"/>
        </pc:sldMkLst>
        <pc:spChg chg="add mod">
          <ac:chgData name="TAN Mei Yi [Harrisdale Senior High School]" userId="f9f029c9-d743-4d60-9f2c-e74bdec1ab07" providerId="ADAL" clId="{7E745BC0-6AF0-43B1-8596-BBED8D38F579}" dt="2022-10-24T03:31:27.224" v="97"/>
          <ac:spMkLst>
            <pc:docMk/>
            <pc:sldMk cId="2514238501" sldId="487"/>
            <ac:spMk id="2" creationId="{13411B9F-859C-B8E5-897F-3F58A59E2803}"/>
          </ac:spMkLst>
        </pc:spChg>
        <pc:spChg chg="mod">
          <ac:chgData name="TAN Mei Yi [Harrisdale Senior High School]" userId="f9f029c9-d743-4d60-9f2c-e74bdec1ab07" providerId="ADAL" clId="{7E745BC0-6AF0-43B1-8596-BBED8D38F579}" dt="2022-10-24T03:32:46.833" v="160" actId="2085"/>
          <ac:spMkLst>
            <pc:docMk/>
            <pc:sldMk cId="2514238501" sldId="487"/>
            <ac:spMk id="3" creationId="{B978CF2D-A226-7546-96F3-72D2E9C09DF4}"/>
          </ac:spMkLst>
        </pc:spChg>
        <pc:spChg chg="del">
          <ac:chgData name="TAN Mei Yi [Harrisdale Senior High School]" userId="f9f029c9-d743-4d60-9f2c-e74bdec1ab07" providerId="ADAL" clId="{7E745BC0-6AF0-43B1-8596-BBED8D38F579}" dt="2022-10-24T03:34:31.895" v="300" actId="478"/>
          <ac:spMkLst>
            <pc:docMk/>
            <pc:sldMk cId="2514238501" sldId="487"/>
            <ac:spMk id="4" creationId="{E36EE686-AC1F-8246-947B-A77A0D41ED4C}"/>
          </ac:spMkLst>
        </pc:spChg>
        <pc:spChg chg="del">
          <ac:chgData name="TAN Mei Yi [Harrisdale Senior High School]" userId="f9f029c9-d743-4d60-9f2c-e74bdec1ab07" providerId="ADAL" clId="{7E745BC0-6AF0-43B1-8596-BBED8D38F579}" dt="2022-10-24T03:31:26.974" v="96" actId="478"/>
          <ac:spMkLst>
            <pc:docMk/>
            <pc:sldMk cId="2514238501" sldId="487"/>
            <ac:spMk id="6" creationId="{B4B07689-760D-4D71-9448-AFF1CCEB30E0}"/>
          </ac:spMkLst>
        </pc:spChg>
        <pc:spChg chg="mod">
          <ac:chgData name="TAN Mei Yi [Harrisdale Senior High School]" userId="f9f029c9-d743-4d60-9f2c-e74bdec1ab07" providerId="ADAL" clId="{7E745BC0-6AF0-43B1-8596-BBED8D38F579}" dt="2022-10-24T03:34:17.532" v="297" actId="1076"/>
          <ac:spMkLst>
            <pc:docMk/>
            <pc:sldMk cId="2514238501" sldId="487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34:08.127" v="293" actId="1076"/>
          <ac:spMkLst>
            <pc:docMk/>
            <pc:sldMk cId="2514238501" sldId="487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34:24.201" v="299" actId="1076"/>
          <ac:spMkLst>
            <pc:docMk/>
            <pc:sldMk cId="2514238501" sldId="487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2:02.025" v="302" actId="478"/>
          <ac:spMkLst>
            <pc:docMk/>
            <pc:sldMk cId="2514238501" sldId="487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1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7E745BC0-6AF0-43B1-8596-BBED8D38F579}" dt="2022-10-24T03:34:35.109" v="301" actId="478"/>
          <ac:spMkLst>
            <pc:docMk/>
            <pc:sldMk cId="2514238501" sldId="487"/>
            <ac:spMk id="12" creationId="{C2FDF438-B28C-70E4-26EA-EEC67AE21DA7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2:12.466" v="306" actId="1076"/>
          <ac:spMkLst>
            <pc:docMk/>
            <pc:sldMk cId="2514238501" sldId="487"/>
            <ac:spMk id="15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34:19.978" v="298" actId="478"/>
          <ac:spMkLst>
            <pc:docMk/>
            <pc:sldMk cId="2514238501" sldId="487"/>
            <ac:spMk id="17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2:02.025" v="302" actId="478"/>
          <ac:spMkLst>
            <pc:docMk/>
            <pc:sldMk cId="2514238501" sldId="487"/>
            <ac:spMk id="18" creationId="{00000000-0000-0000-0000-000000000000}"/>
          </ac:spMkLst>
        </pc:spChg>
      </pc:sldChg>
      <pc:sldChg chg="addSp delSp modSp add del mod">
        <pc:chgData name="TAN Mei Yi [Harrisdale Senior High School]" userId="f9f029c9-d743-4d60-9f2c-e74bdec1ab07" providerId="ADAL" clId="{7E745BC0-6AF0-43B1-8596-BBED8D38F579}" dt="2022-10-24T03:43:14.397" v="311" actId="47"/>
        <pc:sldMkLst>
          <pc:docMk/>
          <pc:sldMk cId="2947285824" sldId="488"/>
        </pc:sldMkLst>
        <pc:spChg chg="add mod">
          <ac:chgData name="TAN Mei Yi [Harrisdale Senior High School]" userId="f9f029c9-d743-4d60-9f2c-e74bdec1ab07" providerId="ADAL" clId="{7E745BC0-6AF0-43B1-8596-BBED8D38F579}" dt="2022-10-24T03:42:54.225" v="308"/>
          <ac:spMkLst>
            <pc:docMk/>
            <pc:sldMk cId="2947285824" sldId="488"/>
            <ac:spMk id="2" creationId="{36D35E4A-45FF-1E3C-B14A-4697FCFBD4B1}"/>
          </ac:spMkLst>
        </pc:spChg>
        <pc:spChg chg="del">
          <ac:chgData name="TAN Mei Yi [Harrisdale Senior High School]" userId="f9f029c9-d743-4d60-9f2c-e74bdec1ab07" providerId="ADAL" clId="{7E745BC0-6AF0-43B1-8596-BBED8D38F579}" dt="2022-10-24T03:42:54.022" v="307" actId="478"/>
          <ac:spMkLst>
            <pc:docMk/>
            <pc:sldMk cId="2947285824" sldId="488"/>
            <ac:spMk id="6" creationId="{B4B07689-760D-4D71-9448-AFF1CCEB30E0}"/>
          </ac:spMkLst>
        </pc:spChg>
      </pc:sldChg>
      <pc:sldChg chg="addSp delSp modSp add mod delAnim modAnim">
        <pc:chgData name="TAN Mei Yi [Harrisdale Senior High School]" userId="f9f029c9-d743-4d60-9f2c-e74bdec1ab07" providerId="ADAL" clId="{7E745BC0-6AF0-43B1-8596-BBED8D38F579}" dt="2022-10-24T03:48:50.415" v="451" actId="20577"/>
        <pc:sldMkLst>
          <pc:docMk/>
          <pc:sldMk cId="3493740707" sldId="489"/>
        </pc:sldMkLst>
        <pc:spChg chg="add mod">
          <ac:chgData name="TAN Mei Yi [Harrisdale Senior High School]" userId="f9f029c9-d743-4d60-9f2c-e74bdec1ab07" providerId="ADAL" clId="{7E745BC0-6AF0-43B1-8596-BBED8D38F579}" dt="2022-10-24T03:48:50.415" v="451" actId="20577"/>
          <ac:spMkLst>
            <pc:docMk/>
            <pc:sldMk cId="3493740707" sldId="489"/>
            <ac:spMk id="2" creationId="{D6D7CFDF-D0E5-9A66-86DA-A52AC5680C0B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45:16.865" v="329" actId="478"/>
          <ac:spMkLst>
            <pc:docMk/>
            <pc:sldMk cId="3493740707" sldId="489"/>
            <ac:spMk id="3" creationId="{B978CF2D-A226-7546-96F3-72D2E9C09DF4}"/>
          </ac:spMkLst>
        </pc:spChg>
        <pc:spChg chg="del">
          <ac:chgData name="TAN Mei Yi [Harrisdale Senior High School]" userId="f9f029c9-d743-4d60-9f2c-e74bdec1ab07" providerId="ADAL" clId="{7E745BC0-6AF0-43B1-8596-BBED8D38F579}" dt="2022-10-24T03:45:27.569" v="332" actId="478"/>
          <ac:spMkLst>
            <pc:docMk/>
            <pc:sldMk cId="3493740707" sldId="489"/>
            <ac:spMk id="4" creationId="{E36EE686-AC1F-8246-947B-A77A0D41ED4C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6:17.319" v="355" actId="27636"/>
          <ac:spMkLst>
            <pc:docMk/>
            <pc:sldMk cId="3493740707" sldId="489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7E745BC0-6AF0-43B1-8596-BBED8D38F579}" dt="2022-10-24T03:43:06.570" v="309" actId="478"/>
          <ac:spMkLst>
            <pc:docMk/>
            <pc:sldMk cId="3493740707" sldId="489"/>
            <ac:spMk id="6" creationId="{B4B07689-760D-4D71-9448-AFF1CCEB30E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28.827" v="400" actId="1076"/>
          <ac:spMkLst>
            <pc:docMk/>
            <pc:sldMk cId="3493740707" sldId="48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7:36.490" v="403" actId="1076"/>
          <ac:spMkLst>
            <pc:docMk/>
            <pc:sldMk cId="3493740707" sldId="489"/>
            <ac:spMk id="15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47:17.817" v="395" actId="478"/>
          <ac:spMkLst>
            <pc:docMk/>
            <pc:sldMk cId="3493740707" sldId="489"/>
            <ac:spMk id="16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47:17.817" v="395" actId="478"/>
          <ac:spMkLst>
            <pc:docMk/>
            <pc:sldMk cId="3493740707" sldId="489"/>
            <ac:spMk id="17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7E745BC0-6AF0-43B1-8596-BBED8D38F579}" dt="2022-10-24T03:45:20.446" v="330" actId="478"/>
          <ac:spMkLst>
            <pc:docMk/>
            <pc:sldMk cId="3493740707" sldId="489"/>
            <ac:spMk id="18" creationId="{9A314BA3-4864-3F8C-0986-C2058E8197FA}"/>
          </ac:spMkLst>
        </pc:spChg>
        <pc:spChg chg="add del mod">
          <ac:chgData name="TAN Mei Yi [Harrisdale Senior High School]" userId="f9f029c9-d743-4d60-9f2c-e74bdec1ab07" providerId="ADAL" clId="{7E745BC0-6AF0-43B1-8596-BBED8D38F579}" dt="2022-10-24T03:45:29.935" v="333" actId="478"/>
          <ac:spMkLst>
            <pc:docMk/>
            <pc:sldMk cId="3493740707" sldId="489"/>
            <ac:spMk id="20" creationId="{FAC32F71-BB11-FFCF-1CAA-6864A6CE989C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7:52.423" v="423" actId="20577"/>
          <ac:spMkLst>
            <pc:docMk/>
            <pc:sldMk cId="3493740707" sldId="489"/>
            <ac:spMk id="21" creationId="{408D6DB2-21D1-BBE5-8E09-403CB2973C62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8:02.483" v="428" actId="20577"/>
          <ac:spMkLst>
            <pc:docMk/>
            <pc:sldMk cId="3493740707" sldId="489"/>
            <ac:spMk id="22" creationId="{9830B177-EE1D-9D15-0ED3-9C2C703184C7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8:09.791" v="430" actId="1076"/>
          <ac:spMkLst>
            <pc:docMk/>
            <pc:sldMk cId="3493740707" sldId="489"/>
            <ac:spMk id="23" creationId="{5E08A9CA-6771-B928-28E2-5C5E9A598E8D}"/>
          </ac:spMkLst>
        </pc:spChg>
      </pc:sldChg>
      <pc:sldChg chg="add del">
        <pc:chgData name="TAN Mei Yi [Harrisdale Senior High School]" userId="f9f029c9-d743-4d60-9f2c-e74bdec1ab07" providerId="ADAL" clId="{7E745BC0-6AF0-43B1-8596-BBED8D38F579}" dt="2022-10-24T03:43:16.708" v="312" actId="47"/>
        <pc:sldMkLst>
          <pc:docMk/>
          <pc:sldMk cId="2494559872" sldId="490"/>
        </pc:sldMkLst>
      </pc:sldChg>
      <pc:sldChg chg="add del">
        <pc:chgData name="TAN Mei Yi [Harrisdale Senior High School]" userId="f9f029c9-d743-4d60-9f2c-e74bdec1ab07" providerId="ADAL" clId="{7E745BC0-6AF0-43B1-8596-BBED8D38F579}" dt="2022-10-24T03:44:36.428" v="314" actId="47"/>
        <pc:sldMkLst>
          <pc:docMk/>
          <pc:sldMk cId="1640744255" sldId="491"/>
        </pc:sldMkLst>
      </pc:sldChg>
      <pc:sldChg chg="add del">
        <pc:chgData name="TAN Mei Yi [Harrisdale Senior High School]" userId="f9f029c9-d743-4d60-9f2c-e74bdec1ab07" providerId="ADAL" clId="{7E745BC0-6AF0-43B1-8596-BBED8D38F579}" dt="2022-10-24T03:44:39.142" v="315" actId="47"/>
        <pc:sldMkLst>
          <pc:docMk/>
          <pc:sldMk cId="3896827830" sldId="492"/>
        </pc:sldMkLst>
      </pc:sldChg>
      <pc:sldChg chg="add del">
        <pc:chgData name="TAN Mei Yi [Harrisdale Senior High School]" userId="f9f029c9-d743-4d60-9f2c-e74bdec1ab07" providerId="ADAL" clId="{7E745BC0-6AF0-43B1-8596-BBED8D38F579}" dt="2022-10-24T03:44:41.264" v="316" actId="47"/>
        <pc:sldMkLst>
          <pc:docMk/>
          <pc:sldMk cId="2940408787" sldId="493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188328795" sldId="533"/>
        </pc:sldMkLst>
      </pc:sldChg>
      <pc:sldChg chg="modSp mod">
        <pc:chgData name="TAN Mei Yi [Harrisdale Senior High School]" userId="f9f029c9-d743-4d60-9f2c-e74bdec1ab07" providerId="ADAL" clId="{7E745BC0-6AF0-43B1-8596-BBED8D38F579}" dt="2022-10-24T04:11:19.901" v="1157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7E745BC0-6AF0-43B1-8596-BBED8D38F579}" dt="2022-10-24T04:11:19.901" v="1157" actId="20577"/>
          <ac:spMkLst>
            <pc:docMk/>
            <pc:sldMk cId="2842634190" sldId="537"/>
            <ac:spMk id="4" creationId="{08AF0420-FE6C-0F48-89AB-47C8A47EC136}"/>
          </ac:spMkLst>
        </pc:spChg>
      </pc:sldChg>
      <pc:sldChg chg="addSp delSp modSp add mod delAnim modAnim">
        <pc:chgData name="TAN Mei Yi [Harrisdale Senior High School]" userId="f9f029c9-d743-4d60-9f2c-e74bdec1ab07" providerId="ADAL" clId="{7E745BC0-6AF0-43B1-8596-BBED8D38F579}" dt="2022-10-24T03:51:09.391" v="562" actId="20577"/>
        <pc:sldMkLst>
          <pc:docMk/>
          <pc:sldMk cId="14730582" sldId="538"/>
        </pc:sldMkLst>
        <pc:spChg chg="del">
          <ac:chgData name="TAN Mei Yi [Harrisdale Senior High School]" userId="f9f029c9-d743-4d60-9f2c-e74bdec1ab07" providerId="ADAL" clId="{7E745BC0-6AF0-43B1-8596-BBED8D38F579}" dt="2022-10-24T03:49:14.552" v="452" actId="478"/>
          <ac:spMkLst>
            <pc:docMk/>
            <pc:sldMk cId="14730582" sldId="538"/>
            <ac:spMk id="2" creationId="{D6D7CFDF-D0E5-9A66-86DA-A52AC5680C0B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49:14.821" v="453"/>
          <ac:spMkLst>
            <pc:docMk/>
            <pc:sldMk cId="14730582" sldId="538"/>
            <ac:spMk id="3" creationId="{D4A7EC2B-1042-609D-C9D5-D5C7E1A33C29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0:17.362" v="516" actId="27636"/>
          <ac:spMkLst>
            <pc:docMk/>
            <pc:sldMk cId="14730582" sldId="538"/>
            <ac:spMk id="4" creationId="{BA045356-AB69-8CFC-CA40-24DEB5E468FB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36.865" v="481" actId="20577"/>
          <ac:spMkLst>
            <pc:docMk/>
            <pc:sldMk cId="14730582" sldId="538"/>
            <ac:spMk id="5" creationId="{F2EF8A5D-262B-7801-3960-D7F192BD8063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0:35.002" v="532" actId="1076"/>
          <ac:spMkLst>
            <pc:docMk/>
            <pc:sldMk cId="14730582" sldId="538"/>
            <ac:spMk id="6" creationId="{16A3C765-ABC4-4190-D47F-615044D67847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0:46.960" v="544" actId="20577"/>
          <ac:spMkLst>
            <pc:docMk/>
            <pc:sldMk cId="14730582" sldId="538"/>
            <ac:spMk id="7" creationId="{FAEF8B27-A77F-C9AE-61E2-32D34A6F213F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10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49:42.848" v="482" actId="478"/>
          <ac:spMkLst>
            <pc:docMk/>
            <pc:sldMk cId="14730582" sldId="538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4.278" v="485" actId="20577"/>
          <ac:spMkLst>
            <pc:docMk/>
            <pc:sldMk cId="14730582" sldId="538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3:49:52.760" v="483" actId="1076"/>
          <ac:spMkLst>
            <pc:docMk/>
            <pc:sldMk cId="14730582" sldId="538"/>
            <ac:spMk id="17" creationId="{00000000-0000-0000-0000-000000000000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1:03.021" v="557" actId="1076"/>
          <ac:spMkLst>
            <pc:docMk/>
            <pc:sldMk cId="14730582" sldId="538"/>
            <ac:spMk id="18" creationId="{CDFD744D-1A88-CC26-381B-560CD2B0A93C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3:51:09.391" v="562" actId="20577"/>
          <ac:spMkLst>
            <pc:docMk/>
            <pc:sldMk cId="14730582" sldId="538"/>
            <ac:spMk id="19" creationId="{204D7847-8215-29E7-14C8-6BCB15D6B341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4074595466" sldId="538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639945964" sldId="539"/>
        </pc:sldMkLst>
      </pc:sldChg>
      <pc:sldChg chg="addSp delSp modSp add mod delAnim modAnim">
        <pc:chgData name="TAN Mei Yi [Harrisdale Senior High School]" userId="f9f029c9-d743-4d60-9f2c-e74bdec1ab07" providerId="ADAL" clId="{7E745BC0-6AF0-43B1-8596-BBED8D38F579}" dt="2022-10-24T04:02:24.624" v="969" actId="1076"/>
        <pc:sldMkLst>
          <pc:docMk/>
          <pc:sldMk cId="2436052378" sldId="539"/>
        </pc:sldMkLst>
        <pc:spChg chg="add mod">
          <ac:chgData name="TAN Mei Yi [Harrisdale Senior High School]" userId="f9f029c9-d743-4d60-9f2c-e74bdec1ab07" providerId="ADAL" clId="{7E745BC0-6AF0-43B1-8596-BBED8D38F579}" dt="2022-10-24T04:00:49.832" v="903" actId="20577"/>
          <ac:spMkLst>
            <pc:docMk/>
            <pc:sldMk cId="2436052378" sldId="539"/>
            <ac:spMk id="2" creationId="{4346F372-8393-697F-0D48-67C4865381FB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4" creationId="{BA045356-AB69-8CFC-CA40-24DEB5E468FB}"/>
          </ac:spMkLst>
        </pc:spChg>
        <pc:spChg chg="mod">
          <ac:chgData name="TAN Mei Yi [Harrisdale Senior High School]" userId="f9f029c9-d743-4d60-9f2c-e74bdec1ab07" providerId="ADAL" clId="{7E745BC0-6AF0-43B1-8596-BBED8D38F579}" dt="2022-10-24T03:59:25.525" v="818" actId="20577"/>
          <ac:spMkLst>
            <pc:docMk/>
            <pc:sldMk cId="2436052378" sldId="539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6" creationId="{16A3C765-ABC4-4190-D47F-615044D67847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7" creationId="{FAEF8B27-A77F-C9AE-61E2-32D34A6F213F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4:01:37.905" v="937" actId="27636"/>
          <ac:spMkLst>
            <pc:docMk/>
            <pc:sldMk cId="2436052378" sldId="539"/>
            <ac:spMk id="8" creationId="{5047EF4F-E0FB-5A40-D1EB-C80B4C0FEAF3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4:01:40.913" v="938" actId="1076"/>
          <ac:spMkLst>
            <pc:docMk/>
            <pc:sldMk cId="2436052378" sldId="539"/>
            <ac:spMk id="9" creationId="{2264EDC5-BD74-22FC-95E3-9C6F7FEBE86E}"/>
          </ac:spMkLst>
        </pc:spChg>
        <pc:spChg chg="add mod">
          <ac:chgData name="TAN Mei Yi [Harrisdale Senior High School]" userId="f9f029c9-d743-4d60-9f2c-e74bdec1ab07" providerId="ADAL" clId="{7E745BC0-6AF0-43B1-8596-BBED8D38F579}" dt="2022-10-24T04:02:24.624" v="969" actId="1076"/>
          <ac:spMkLst>
            <pc:docMk/>
            <pc:sldMk cId="2436052378" sldId="539"/>
            <ac:spMk id="10" creationId="{1E7E4702-89BD-3267-E68A-6B68E1A1E2B1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3:59:15.455" v="815" actId="478"/>
          <ac:spMkLst>
            <pc:docMk/>
            <pc:sldMk cId="2436052378" sldId="539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0:33.836" v="893" actId="404"/>
          <ac:spMkLst>
            <pc:docMk/>
            <pc:sldMk cId="2436052378" sldId="539"/>
            <ac:spMk id="13" creationId="{00000000-0000-0000-0000-000000000000}"/>
          </ac:spMkLst>
        </pc:spChg>
        <pc:spChg chg="del mod">
          <ac:chgData name="TAN Mei Yi [Harrisdale Senior High School]" userId="f9f029c9-d743-4d60-9f2c-e74bdec1ab07" providerId="ADAL" clId="{7E745BC0-6AF0-43B1-8596-BBED8D38F579}" dt="2022-10-24T04:00:37.895" v="894" actId="478"/>
          <ac:spMkLst>
            <pc:docMk/>
            <pc:sldMk cId="2436052378" sldId="539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0:41.089" v="895" actId="1076"/>
          <ac:spMkLst>
            <pc:docMk/>
            <pc:sldMk cId="2436052378" sldId="539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1:27.297" v="923" actId="20577"/>
          <ac:spMkLst>
            <pc:docMk/>
            <pc:sldMk cId="2436052378" sldId="539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1:32.904" v="929" actId="20577"/>
          <ac:spMkLst>
            <pc:docMk/>
            <pc:sldMk cId="2436052378" sldId="539"/>
            <ac:spMk id="17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18" creationId="{CDFD744D-1A88-CC26-381B-560CD2B0A93C}"/>
          </ac:spMkLst>
        </pc:spChg>
        <pc:spChg chg="del">
          <ac:chgData name="TAN Mei Yi [Harrisdale Senior High School]" userId="f9f029c9-d743-4d60-9f2c-e74bdec1ab07" providerId="ADAL" clId="{7E745BC0-6AF0-43B1-8596-BBED8D38F579}" dt="2022-10-24T03:58:43.975" v="801" actId="478"/>
          <ac:spMkLst>
            <pc:docMk/>
            <pc:sldMk cId="2436052378" sldId="539"/>
            <ac:spMk id="19" creationId="{204D7847-8215-29E7-14C8-6BCB15D6B341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1207781073" sldId="540"/>
        </pc:sldMkLst>
      </pc:sldChg>
      <pc:sldChg chg="add">
        <pc:chgData name="TAN Mei Yi [Harrisdale Senior High School]" userId="f9f029c9-d743-4d60-9f2c-e74bdec1ab07" providerId="ADAL" clId="{7E745BC0-6AF0-43B1-8596-BBED8D38F579}" dt="2022-10-24T03:58:54.678" v="802"/>
        <pc:sldMkLst>
          <pc:docMk/>
          <pc:sldMk cId="2591162120" sldId="540"/>
        </pc:sldMkLst>
      </pc:sldChg>
      <pc:sldChg chg="delSp modSp add mod delAnim modAnim">
        <pc:chgData name="TAN Mei Yi [Harrisdale Senior High School]" userId="f9f029c9-d743-4d60-9f2c-e74bdec1ab07" providerId="ADAL" clId="{7E745BC0-6AF0-43B1-8596-BBED8D38F579}" dt="2022-10-24T04:09:27.596" v="1111" actId="1076"/>
        <pc:sldMkLst>
          <pc:docMk/>
          <pc:sldMk cId="465321982" sldId="541"/>
        </pc:sldMkLst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4" creationId="{BA045356-AB69-8CFC-CA40-24DEB5E468FB}"/>
          </ac:spMkLst>
        </pc:spChg>
        <pc:spChg chg="mod">
          <ac:chgData name="TAN Mei Yi [Harrisdale Senior High School]" userId="f9f029c9-d743-4d60-9f2c-e74bdec1ab07" providerId="ADAL" clId="{7E745BC0-6AF0-43B1-8596-BBED8D38F579}" dt="2022-10-24T04:03:56.225" v="1012" actId="14100"/>
          <ac:spMkLst>
            <pc:docMk/>
            <pc:sldMk cId="465321982" sldId="541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6" creationId="{16A3C765-ABC4-4190-D47F-615044D67847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7" creationId="{FAEF8B27-A77F-C9AE-61E2-32D34A6F213F}"/>
          </ac:spMkLst>
        </pc:spChg>
        <pc:spChg chg="mod">
          <ac:chgData name="TAN Mei Yi [Harrisdale Senior High School]" userId="f9f029c9-d743-4d60-9f2c-e74bdec1ab07" providerId="ADAL" clId="{7E745BC0-6AF0-43B1-8596-BBED8D38F579}" dt="2022-10-24T04:07:52.126" v="1017" actId="1076"/>
          <ac:spMkLst>
            <pc:docMk/>
            <pc:sldMk cId="465321982" sldId="541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8:36.164" v="1070" actId="1076"/>
          <ac:spMkLst>
            <pc:docMk/>
            <pc:sldMk cId="465321982" sldId="541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8:38.420" v="1071" actId="1076"/>
          <ac:spMkLst>
            <pc:docMk/>
            <pc:sldMk cId="465321982" sldId="541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8:56.985" v="1089" actId="1076"/>
          <ac:spMkLst>
            <pc:docMk/>
            <pc:sldMk cId="465321982" sldId="541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9:20.805" v="1104" actId="1076"/>
          <ac:spMkLst>
            <pc:docMk/>
            <pc:sldMk cId="465321982" sldId="541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09:27.596" v="1111" actId="1076"/>
          <ac:spMkLst>
            <pc:docMk/>
            <pc:sldMk cId="465321982" sldId="541"/>
            <ac:spMk id="17" creationId="{00000000-0000-0000-0000-000000000000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18" creationId="{CDFD744D-1A88-CC26-381B-560CD2B0A93C}"/>
          </ac:spMkLst>
        </pc:spChg>
        <pc:spChg chg="del">
          <ac:chgData name="TAN Mei Yi [Harrisdale Senior High School]" userId="f9f029c9-d743-4d60-9f2c-e74bdec1ab07" providerId="ADAL" clId="{7E745BC0-6AF0-43B1-8596-BBED8D38F579}" dt="2022-10-24T04:07:39.819" v="1013" actId="478"/>
          <ac:spMkLst>
            <pc:docMk/>
            <pc:sldMk cId="465321982" sldId="541"/>
            <ac:spMk id="19" creationId="{204D7847-8215-29E7-14C8-6BCB15D6B341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2333259729" sldId="541"/>
        </pc:sldMkLst>
      </pc:sldChg>
      <pc:sldChg chg="modSp add mod">
        <pc:chgData name="TAN Mei Yi [Harrisdale Senior High School]" userId="f9f029c9-d743-4d60-9f2c-e74bdec1ab07" providerId="ADAL" clId="{7E745BC0-6AF0-43B1-8596-BBED8D38F579}" dt="2022-10-24T04:10:54.289" v="1153" actId="27636"/>
        <pc:sldMkLst>
          <pc:docMk/>
          <pc:sldMk cId="2794375395" sldId="542"/>
        </pc:sldMkLst>
        <pc:spChg chg="mod">
          <ac:chgData name="TAN Mei Yi [Harrisdale Senior High School]" userId="f9f029c9-d743-4d60-9f2c-e74bdec1ab07" providerId="ADAL" clId="{7E745BC0-6AF0-43B1-8596-BBED8D38F579}" dt="2022-10-24T04:10:42.240" v="1145" actId="20577"/>
          <ac:spMkLst>
            <pc:docMk/>
            <pc:sldMk cId="2794375395" sldId="542"/>
            <ac:spMk id="2" creationId="{4346F372-8393-697F-0D48-67C4865381FB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21.829" v="1128" actId="20577"/>
          <ac:spMkLst>
            <pc:docMk/>
            <pc:sldMk cId="2794375395" sldId="542"/>
            <ac:spMk id="5" creationId="{F2EF8A5D-262B-7801-3960-D7F192BD8063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54.289" v="1153" actId="27636"/>
          <ac:spMkLst>
            <pc:docMk/>
            <pc:sldMk cId="2794375395" sldId="542"/>
            <ac:spMk id="8" creationId="{5047EF4F-E0FB-5A40-D1EB-C80B4C0FEAF3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37.365" v="1138" actId="20577"/>
          <ac:spMkLst>
            <pc:docMk/>
            <pc:sldMk cId="2794375395" sldId="542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46.292" v="1147" actId="20577"/>
          <ac:spMkLst>
            <pc:docMk/>
            <pc:sldMk cId="2794375395" sldId="542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7E745BC0-6AF0-43B1-8596-BBED8D38F579}" dt="2022-10-24T04:10:50.813" v="1149" actId="20577"/>
          <ac:spMkLst>
            <pc:docMk/>
            <pc:sldMk cId="2794375395" sldId="542"/>
            <ac:spMk id="17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3994005969" sldId="542"/>
        </pc:sldMkLst>
      </pc:sldChg>
      <pc:sldChg chg="del">
        <pc:chgData name="TAN Mei Yi [Harrisdale Senior High School]" userId="f9f029c9-d743-4d60-9f2c-e74bdec1ab07" providerId="ADAL" clId="{7E745BC0-6AF0-43B1-8596-BBED8D38F579}" dt="2022-10-24T03:43:26.765" v="313" actId="47"/>
        <pc:sldMkLst>
          <pc:docMk/>
          <pc:sldMk cId="4149447732" sldId="543"/>
        </pc:sldMkLst>
      </pc:sldChg>
    </pc:docChg>
  </pc:docChgLst>
  <pc:docChgLst>
    <pc:chgData name="TAN Mei Yi [Harrisdale Senior High School]" userId="f9f029c9-d743-4d60-9f2c-e74bdec1ab07" providerId="ADAL" clId="{69DB69E3-BE30-4781-862A-E411D7D03CAC}"/>
    <pc:docChg chg="undo custSel addSld delSld modSld sldOrd">
      <pc:chgData name="TAN Mei Yi [Harrisdale Senior High School]" userId="f9f029c9-d743-4d60-9f2c-e74bdec1ab07" providerId="ADAL" clId="{69DB69E3-BE30-4781-862A-E411D7D03CAC}" dt="2022-10-20T04:35:10.941" v="2381" actId="6549"/>
      <pc:docMkLst>
        <pc:docMk/>
      </pc:docMkLst>
      <pc:sldChg chg="del">
        <pc:chgData name="TAN Mei Yi [Harrisdale Senior High School]" userId="f9f029c9-d743-4d60-9f2c-e74bdec1ab07" providerId="ADAL" clId="{69DB69E3-BE30-4781-862A-E411D7D03CAC}" dt="2022-10-19T02:28:25.887" v="1" actId="47"/>
        <pc:sldMkLst>
          <pc:docMk/>
          <pc:sldMk cId="3126441967" sldId="25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06728010" sldId="25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48636750" sldId="258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4231459328" sldId="259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564632347" sldId="260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826266839" sldId="263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754246580" sldId="264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2432272431" sldId="265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903227874" sldId="26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06837303" sldId="26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181543930" sldId="268"/>
        </pc:sldMkLst>
      </pc:sldChg>
      <pc:sldChg chg="delSp modSp add mod">
        <pc:chgData name="TAN Mei Yi [Harrisdale Senior High School]" userId="f9f029c9-d743-4d60-9f2c-e74bdec1ab07" providerId="ADAL" clId="{69DB69E3-BE30-4781-862A-E411D7D03CAC}" dt="2022-10-19T02:29:17.487" v="13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9DB69E3-BE30-4781-862A-E411D7D03CAC}" dt="2022-10-19T02:29:17.487" v="13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9DB69E3-BE30-4781-862A-E411D7D03CAC}" dt="2022-10-19T02:29:02.024" v="56" actId="20577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delSp modSp add mod addAnim delAnim modAnim">
        <pc:chgData name="TAN Mei Yi [Harrisdale Senior High School]" userId="f9f029c9-d743-4d60-9f2c-e74bdec1ab07" providerId="ADAL" clId="{69DB69E3-BE30-4781-862A-E411D7D03CAC}" dt="2022-10-19T04:12:49.608" v="421" actId="1076"/>
        <pc:sldMkLst>
          <pc:docMk/>
          <pc:sldMk cId="3584468885" sldId="503"/>
        </pc:sldMkLst>
        <pc:spChg chg="mod">
          <ac:chgData name="TAN Mei Yi [Harrisdale Senior High School]" userId="f9f029c9-d743-4d60-9f2c-e74bdec1ab07" providerId="ADAL" clId="{69DB69E3-BE30-4781-862A-E411D7D03CAC}" dt="2022-10-19T04:12:45.818" v="420" actId="1076"/>
          <ac:spMkLst>
            <pc:docMk/>
            <pc:sldMk cId="3584468885" sldId="503"/>
            <ac:spMk id="2" creationId="{512E6C03-BDE3-F844-9EBA-B510FF37FF04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9.608" v="421" actId="1076"/>
          <ac:spMkLst>
            <pc:docMk/>
            <pc:sldMk cId="3584468885" sldId="503"/>
            <ac:spMk id="3" creationId="{E4D1DD90-A82B-6F42-B4FD-3A0332CC61A4}"/>
          </ac:spMkLst>
        </pc:spChg>
        <pc:spChg chg="add del mod">
          <ac:chgData name="TAN Mei Yi [Harrisdale Senior High School]" userId="f9f029c9-d743-4d60-9f2c-e74bdec1ab07" providerId="ADAL" clId="{69DB69E3-BE30-4781-862A-E411D7D03CAC}" dt="2022-10-19T04:12:04.216" v="406" actId="1076"/>
          <ac:spMkLst>
            <pc:docMk/>
            <pc:sldMk cId="3584468885" sldId="503"/>
            <ac:spMk id="4" creationId="{A7CDF578-4359-41FA-C720-A4F9C0B65575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2.311" v="419" actId="313"/>
          <ac:spMkLst>
            <pc:docMk/>
            <pc:sldMk cId="3584468885" sldId="503"/>
            <ac:spMk id="5" creationId="{B4B07689-760D-4D71-9448-AFF1CCEB30E0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0-20T00:02:46.311" v="527" actId="20577"/>
        <pc:sldMkLst>
          <pc:docMk/>
          <pc:sldMk cId="1134309911" sldId="515"/>
        </pc:sldMkLst>
        <pc:spChg chg="mod">
          <ac:chgData name="TAN Mei Yi [Harrisdale Senior High School]" userId="f9f029c9-d743-4d60-9f2c-e74bdec1ab07" providerId="ADAL" clId="{69DB69E3-BE30-4781-862A-E411D7D03CAC}" dt="2022-10-19T23:59:06.732" v="441" actId="207"/>
          <ac:spMkLst>
            <pc:docMk/>
            <pc:sldMk cId="1134309911" sldId="515"/>
            <ac:spMk id="8" creationId="{5F56314E-1594-D740-B332-ECB7988EC095}"/>
          </ac:spMkLst>
        </pc:spChg>
        <pc:spChg chg="del">
          <ac:chgData name="TAN Mei Yi [Harrisdale Senior High School]" userId="f9f029c9-d743-4d60-9f2c-e74bdec1ab07" providerId="ADAL" clId="{69DB69E3-BE30-4781-862A-E411D7D03CAC}" dt="2022-10-19T04:22:56.252" v="431" actId="478"/>
          <ac:spMkLst>
            <pc:docMk/>
            <pc:sldMk cId="1134309911" sldId="515"/>
            <ac:spMk id="9" creationId="{7421C619-91E7-F74B-89F4-DED58276DF78}"/>
          </ac:spMkLst>
        </pc:spChg>
        <pc:spChg chg="del mod">
          <ac:chgData name="TAN Mei Yi [Harrisdale Senior High School]" userId="f9f029c9-d743-4d60-9f2c-e74bdec1ab07" providerId="ADAL" clId="{69DB69E3-BE30-4781-862A-E411D7D03CAC}" dt="2022-10-19T23:59:52.201" v="473" actId="478"/>
          <ac:spMkLst>
            <pc:docMk/>
            <pc:sldMk cId="1134309911" sldId="515"/>
            <ac:spMk id="10" creationId="{4F9DEA29-8C5B-8B40-9393-888B4C221ED6}"/>
          </ac:spMkLst>
        </pc:spChg>
        <pc:spChg chg="mod">
          <ac:chgData name="TAN Mei Yi [Harrisdale Senior High School]" userId="f9f029c9-d743-4d60-9f2c-e74bdec1ab07" providerId="ADAL" clId="{69DB69E3-BE30-4781-862A-E411D7D03CAC}" dt="2022-10-20T00:02:46.311" v="527" actId="20577"/>
          <ac:spMkLst>
            <pc:docMk/>
            <pc:sldMk cId="1134309911" sldId="515"/>
            <ac:spMk id="11" creationId="{7A6F778E-2235-834D-BEEB-3513947177FB}"/>
          </ac:spMkLst>
        </pc:spChg>
        <pc:spChg chg="mod">
          <ac:chgData name="TAN Mei Yi [Harrisdale Senior High School]" userId="f9f029c9-d743-4d60-9f2c-e74bdec1ab07" providerId="ADAL" clId="{69DB69E3-BE30-4781-862A-E411D7D03CAC}" dt="2022-10-19T03:48:31.575" v="196" actId="20577"/>
          <ac:spMkLst>
            <pc:docMk/>
            <pc:sldMk cId="1134309911" sldId="515"/>
            <ac:spMk id="12" creationId="{2ADA7AF8-1FC9-4807-B4FF-6DF092ABA010}"/>
          </ac:spMkLst>
        </pc:spChg>
        <pc:picChg chg="del mod">
          <ac:chgData name="TAN Mei Yi [Harrisdale Senior High School]" userId="f9f029c9-d743-4d60-9f2c-e74bdec1ab07" providerId="ADAL" clId="{69DB69E3-BE30-4781-862A-E411D7D03CAC}" dt="2022-10-19T04:22:52.671" v="429" actId="478"/>
          <ac:picMkLst>
            <pc:docMk/>
            <pc:sldMk cId="1134309911" sldId="515"/>
            <ac:picMk id="3" creationId="{F1179FC0-54CD-8546-A37F-564AD6C6B86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19T23:57:06.313" v="435" actId="1076"/>
          <ac:picMkLst>
            <pc:docMk/>
            <pc:sldMk cId="1134309911" sldId="515"/>
            <ac:picMk id="4" creationId="{C7752AC3-3731-BAE4-BF5E-23E6A852B0CC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0-20T00:02:55.463" v="552" actId="113"/>
        <pc:sldMkLst>
          <pc:docMk/>
          <pc:sldMk cId="554373049" sldId="516"/>
        </pc:sldMkLst>
        <pc:spChg chg="mod">
          <ac:chgData name="TAN Mei Yi [Harrisdale Senior High School]" userId="f9f029c9-d743-4d60-9f2c-e74bdec1ab07" providerId="ADAL" clId="{69DB69E3-BE30-4781-862A-E411D7D03CAC}" dt="2022-10-20T00:02:07.649" v="480" actId="20577"/>
          <ac:spMkLst>
            <pc:docMk/>
            <pc:sldMk cId="554373049" sldId="516"/>
            <ac:spMk id="8" creationId="{5F56314E-1594-D740-B332-ECB7988EC095}"/>
          </ac:spMkLst>
        </pc:spChg>
        <pc:spChg chg="mod">
          <ac:chgData name="TAN Mei Yi [Harrisdale Senior High School]" userId="f9f029c9-d743-4d60-9f2c-e74bdec1ab07" providerId="ADAL" clId="{69DB69E3-BE30-4781-862A-E411D7D03CAC}" dt="2022-10-20T00:02:55.463" v="552" actId="113"/>
          <ac:spMkLst>
            <pc:docMk/>
            <pc:sldMk cId="554373049" sldId="516"/>
            <ac:spMk id="11" creationId="{7A6F778E-2235-834D-BEEB-3513947177FB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02:19.537" v="486" actId="167"/>
          <ac:picMkLst>
            <pc:docMk/>
            <pc:sldMk cId="554373049" sldId="516"/>
            <ac:picMk id="3" creationId="{A4A2239E-FDA9-755E-BA9A-74D16A3FA513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02:09.229" v="481" actId="478"/>
          <ac:picMkLst>
            <pc:docMk/>
            <pc:sldMk cId="554373049" sldId="516"/>
            <ac:picMk id="4" creationId="{C7752AC3-3731-BAE4-BF5E-23E6A852B0CC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19T03:50:39.261" v="276" actId="47"/>
        <pc:sldMkLst>
          <pc:docMk/>
          <pc:sldMk cId="1875327328" sldId="516"/>
        </pc:sldMkLst>
      </pc:sldChg>
      <pc:sldChg chg="addSp delSp modSp add mod ord del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3284048670" sldId="517"/>
        </pc:sldMkLst>
        <pc:spChg chg="add mod">
          <ac:chgData name="TAN Mei Yi [Harrisdale Senior High School]" userId="f9f029c9-d743-4d60-9f2c-e74bdec1ab07" providerId="ADAL" clId="{69DB69E3-BE30-4781-862A-E411D7D03CAC}" dt="2022-10-20T00:17:10.863" v="897" actId="20577"/>
          <ac:spMkLst>
            <pc:docMk/>
            <pc:sldMk cId="3284048670" sldId="517"/>
            <ac:spMk id="2" creationId="{0D0C57EA-8983-6842-2306-4C15BEB6F10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6" creationId="{A6AC2D3E-FF8C-2540-8821-65BD2C7F3A8B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7" creationId="{2EF6C09B-6B88-5847-80CC-1F691C2094B2}"/>
          </ac:spMkLst>
        </pc:spChg>
        <pc:spChg chg="mod">
          <ac:chgData name="TAN Mei Yi [Harrisdale Senior High School]" userId="f9f029c9-d743-4d60-9f2c-e74bdec1ab07" providerId="ADAL" clId="{69DB69E3-BE30-4781-862A-E411D7D03CAC}" dt="2022-10-20T00:53:50.787" v="1104" actId="20577"/>
          <ac:spMkLst>
            <pc:docMk/>
            <pc:sldMk cId="3284048670" sldId="517"/>
            <ac:spMk id="8" creationId="{BEF40FC2-A7E2-7243-9AC0-E8FE47AF70A6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4.347" v="900" actId="478"/>
          <ac:spMkLst>
            <pc:docMk/>
            <pc:sldMk cId="3284048670" sldId="517"/>
            <ac:spMk id="10" creationId="{A12F8416-DFD9-BBCC-04B9-5C3B0E967CA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1" creationId="{EBCAFC54-4769-334C-0323-A69E80A233F3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2" creationId="{558B8D99-4A1B-2BB4-DF5E-CE0A9BAB3B24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24:13.523" v="918" actId="14100"/>
          <ac:picMkLst>
            <pc:docMk/>
            <pc:sldMk cId="3284048670" sldId="517"/>
            <ac:picMk id="4" creationId="{408E7E7F-BCD4-934F-0F0F-58D400FB05B5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22:42.216" v="899" actId="478"/>
          <ac:picMkLst>
            <pc:docMk/>
            <pc:sldMk cId="3284048670" sldId="517"/>
            <ac:picMk id="5" creationId="{0F7B7903-6F40-864A-96D8-4EB9F01FB928}"/>
          </ac:picMkLst>
        </pc:picChg>
        <pc:cxnChg chg="del mod">
          <ac:chgData name="TAN Mei Yi [Harrisdale Senior High School]" userId="f9f029c9-d743-4d60-9f2c-e74bdec1ab07" providerId="ADAL" clId="{69DB69E3-BE30-4781-862A-E411D7D03CAC}" dt="2022-10-20T00:22:40.728" v="898" actId="478"/>
          <ac:cxnSpMkLst>
            <pc:docMk/>
            <pc:sldMk cId="3284048670" sldId="517"/>
            <ac:cxnSpMk id="9" creationId="{8B37F1D3-8D75-AC40-36E8-EBD9ADECE723}"/>
          </ac:cxnSpMkLst>
        </pc:cxnChg>
      </pc:sldChg>
      <pc:sldChg chg="new del">
        <pc:chgData name="TAN Mei Yi [Harrisdale Senior High School]" userId="f9f029c9-d743-4d60-9f2c-e74bdec1ab07" providerId="ADAL" clId="{69DB69E3-BE30-4781-862A-E411D7D03CAC}" dt="2022-10-19T23:59:57.975" v="475" actId="47"/>
        <pc:sldMkLst>
          <pc:docMk/>
          <pc:sldMk cId="3827388641" sldId="517"/>
        </pc:sldMkLst>
      </pc:sldChg>
      <pc:sldChg chg="add del">
        <pc:chgData name="TAN Mei Yi [Harrisdale Senior High School]" userId="f9f029c9-d743-4d60-9f2c-e74bdec1ab07" providerId="ADAL" clId="{69DB69E3-BE30-4781-862A-E411D7D03CAC}" dt="2022-10-19T23:59:56.259" v="474" actId="47"/>
        <pc:sldMkLst>
          <pc:docMk/>
          <pc:sldMk cId="1744385908" sldId="518"/>
        </pc:sldMkLst>
      </pc:sldChg>
      <pc:sldChg chg="addSp delSp modSp add mod">
        <pc:chgData name="TAN Mei Yi [Harrisdale Senior High School]" userId="f9f029c9-d743-4d60-9f2c-e74bdec1ab07" providerId="ADAL" clId="{69DB69E3-BE30-4781-862A-E411D7D03CAC}" dt="2022-10-20T00:04:31.019" v="596" actId="20577"/>
        <pc:sldMkLst>
          <pc:docMk/>
          <pc:sldMk cId="1661498124" sldId="522"/>
        </pc:sldMkLst>
        <pc:spChg chg="add mod">
          <ac:chgData name="TAN Mei Yi [Harrisdale Senior High School]" userId="f9f029c9-d743-4d60-9f2c-e74bdec1ab07" providerId="ADAL" clId="{69DB69E3-BE30-4781-862A-E411D7D03CAC}" dt="2022-10-20T00:03:53.570" v="569" actId="20577"/>
          <ac:spMkLst>
            <pc:docMk/>
            <pc:sldMk cId="1661498124" sldId="522"/>
            <ac:spMk id="2" creationId="{CE4F8E3A-F1D2-E2EC-4949-634CE5E33CFF}"/>
          </ac:spMkLst>
        </pc:spChg>
        <pc:spChg chg="del">
          <ac:chgData name="TAN Mei Yi [Harrisdale Senior High School]" userId="f9f029c9-d743-4d60-9f2c-e74bdec1ab07" providerId="ADAL" clId="{69DB69E3-BE30-4781-862A-E411D7D03CAC}" dt="2022-10-20T00:03:44.371" v="554" actId="478"/>
          <ac:spMkLst>
            <pc:docMk/>
            <pc:sldMk cId="1661498124" sldId="522"/>
            <ac:spMk id="3" creationId="{2ADA7AF8-1FC9-4807-B4FF-6DF092ABA010}"/>
          </ac:spMkLst>
        </pc:spChg>
        <pc:spChg chg="mod">
          <ac:chgData name="TAN Mei Yi [Harrisdale Senior High School]" userId="f9f029c9-d743-4d60-9f2c-e74bdec1ab07" providerId="ADAL" clId="{69DB69E3-BE30-4781-862A-E411D7D03CAC}" dt="2022-10-20T00:04:31.019" v="596" actId="20577"/>
          <ac:spMkLst>
            <pc:docMk/>
            <pc:sldMk cId="1661498124" sldId="522"/>
            <ac:spMk id="4" creationId="{1BC3C8C1-A22B-B94F-B4E1-038CC361EEFE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0-20T00:05:42.920" v="642"/>
        <pc:sldMkLst>
          <pc:docMk/>
          <pc:sldMk cId="4026122918" sldId="526"/>
        </pc:sldMkLst>
        <pc:spChg chg="add mod">
          <ac:chgData name="TAN Mei Yi [Harrisdale Senior High School]" userId="f9f029c9-d743-4d60-9f2c-e74bdec1ab07" providerId="ADAL" clId="{69DB69E3-BE30-4781-862A-E411D7D03CAC}" dt="2022-10-20T00:05:42.920" v="642"/>
          <ac:spMkLst>
            <pc:docMk/>
            <pc:sldMk cId="4026122918" sldId="526"/>
            <ac:spMk id="2" creationId="{29B9D55C-F25B-053D-A19B-8235ADFADA74}"/>
          </ac:spMkLst>
        </pc:spChg>
        <pc:spChg chg="del">
          <ac:chgData name="TAN Mei Yi [Harrisdale Senior High School]" userId="f9f029c9-d743-4d60-9f2c-e74bdec1ab07" providerId="ADAL" clId="{69DB69E3-BE30-4781-862A-E411D7D03CAC}" dt="2022-10-20T00:05:42.354" v="641" actId="478"/>
          <ac:spMkLst>
            <pc:docMk/>
            <pc:sldMk cId="4026122918" sldId="526"/>
            <ac:spMk id="3" creationId="{C2EED23B-7B2F-1BB3-78DB-E4DF67472EC2}"/>
          </ac:spMkLst>
        </pc:spChg>
        <pc:spChg chg="mod">
          <ac:chgData name="TAN Mei Yi [Harrisdale Senior High School]" userId="f9f029c9-d743-4d60-9f2c-e74bdec1ab07" providerId="ADAL" clId="{69DB69E3-BE30-4781-862A-E411D7D03CAC}" dt="2022-10-20T00:05:36.414" v="640" actId="20577"/>
          <ac:spMkLst>
            <pc:docMk/>
            <pc:sldMk cId="4026122918" sldId="526"/>
            <ac:spMk id="4" creationId="{08AF0420-FE6C-0F48-89AB-47C8A47EC136}"/>
          </ac:spMkLst>
        </pc:spChg>
      </pc:sldChg>
      <pc:sldChg chg="addSp delSp modSp add mod modAnim">
        <pc:chgData name="TAN Mei Yi [Harrisdale Senior High School]" userId="f9f029c9-d743-4d60-9f2c-e74bdec1ab07" providerId="ADAL" clId="{69DB69E3-BE30-4781-862A-E411D7D03CAC}" dt="2022-10-20T00:16:08.001" v="885"/>
        <pc:sldMkLst>
          <pc:docMk/>
          <pc:sldMk cId="4117946111" sldId="527"/>
        </pc:sldMkLst>
        <pc:spChg chg="mod">
          <ac:chgData name="TAN Mei Yi [Harrisdale Senior High School]" userId="f9f029c9-d743-4d60-9f2c-e74bdec1ab07" providerId="ADAL" clId="{69DB69E3-BE30-4781-862A-E411D7D03CAC}" dt="2022-10-20T00:07:27.365" v="658" actId="20577"/>
          <ac:spMkLst>
            <pc:docMk/>
            <pc:sldMk cId="4117946111" sldId="52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0-20T00:08:12.587" v="718" actId="6549"/>
          <ac:spMkLst>
            <pc:docMk/>
            <pc:sldMk cId="4117946111" sldId="527"/>
            <ac:spMk id="4" creationId="{08AF0420-FE6C-0F48-89AB-47C8A47EC136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0:11:46.800" v="749"/>
          <ac:grpSpMkLst>
            <pc:docMk/>
            <pc:sldMk cId="4117946111" sldId="527"/>
            <ac:grpSpMk id="14" creationId="{CB789879-7761-F31D-1241-215B49A2C4B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9" v="741"/>
          <ac:grpSpMkLst>
            <pc:docMk/>
            <pc:sldMk cId="4117946111" sldId="527"/>
            <ac:grpSpMk id="19" creationId="{CACE84E5-73D8-ACC6-5A4C-0DB97B894D3C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8" v="740"/>
          <ac:grpSpMkLst>
            <pc:docMk/>
            <pc:sldMk cId="4117946111" sldId="527"/>
            <ac:grpSpMk id="20" creationId="{CF1E49EC-1E1B-B97A-4035-3CEF8D428C3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1:52.448" v="759"/>
          <ac:grpSpMkLst>
            <pc:docMk/>
            <pc:sldMk cId="4117946111" sldId="527"/>
            <ac:grpSpMk id="28" creationId="{A9F7EA9C-8C8E-93D9-744F-25D12FED55A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4.156" v="773"/>
          <ac:grpSpMkLst>
            <pc:docMk/>
            <pc:sldMk cId="4117946111" sldId="527"/>
            <ac:grpSpMk id="35" creationId="{93AB443F-3940-2E36-E784-5D9CC106099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37" creationId="{61202E74-E99B-BF00-5985-AA0B672F156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42" creationId="{1487D63F-9E3B-841E-16AE-2F45DB9455F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19.575" v="788"/>
          <ac:grpSpMkLst>
            <pc:docMk/>
            <pc:sldMk cId="4117946111" sldId="527"/>
            <ac:grpSpMk id="51" creationId="{DC8B5DA8-05D9-EEED-9EA6-6BF4766EC62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52" creationId="{6899C2AF-CDF1-1A0B-F057-3E12D1C24A4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33.119" v="794"/>
          <ac:grpSpMkLst>
            <pc:docMk/>
            <pc:sldMk cId="4117946111" sldId="527"/>
            <ac:grpSpMk id="57" creationId="{63F3DA6F-CB4D-64F9-0CDE-5219D25851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46.944" v="802"/>
          <ac:grpSpMkLst>
            <pc:docMk/>
            <pc:sldMk cId="4117946111" sldId="527"/>
            <ac:grpSpMk id="64" creationId="{F0CFE4A0-0D17-84E5-685B-90A7D892158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57.527" v="811"/>
          <ac:grpSpMkLst>
            <pc:docMk/>
            <pc:sldMk cId="4117946111" sldId="527"/>
            <ac:grpSpMk id="73" creationId="{7B9A2DBF-EB0E-108D-6A04-276209BC8A0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2" creationId="{CBC0F907-F146-8618-79D5-77CB40F5C18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3" creationId="{717F824B-9BD0-191C-4E3A-3DF6BCBE609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4" creationId="{6CDC8195-CBA6-96BB-7BB8-7D11011BEC0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98" creationId="{3092A4FF-8638-1815-B851-A4D4FD52FC6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54.249" v="845"/>
          <ac:grpSpMkLst>
            <pc:docMk/>
            <pc:sldMk cId="4117946111" sldId="527"/>
            <ac:grpSpMk id="102" creationId="{926E6403-6B11-3110-75AB-4A8F78B9612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7" creationId="{94F26883-F9FC-CFAE-BC9E-0959C5F47C6C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8" creationId="{B5A104EB-96E1-8E6B-83AE-155362CAA0A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45.024" v="856"/>
          <ac:grpSpMkLst>
            <pc:docMk/>
            <pc:sldMk cId="4117946111" sldId="527"/>
            <ac:grpSpMk id="113" creationId="{9C30DBCB-A0A2-1CA9-4B02-79C60CC5D28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5" creationId="{F110CC7C-C855-CD58-6B86-227EB67E863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8" creationId="{BA8F6061-B4FF-9591-6773-9342B24CBFC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3.407" v="871"/>
          <ac:grpSpMkLst>
            <pc:docMk/>
            <pc:sldMk cId="4117946111" sldId="527"/>
            <ac:grpSpMk id="127" creationId="{5D925F33-9033-FE97-93B9-92CD34C5DEC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28" creationId="{11132498-372D-AC17-2031-F63B28AFBF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6.915" v="875"/>
          <ac:grpSpMkLst>
            <pc:docMk/>
            <pc:sldMk cId="4117946111" sldId="527"/>
            <ac:grpSpMk id="133" creationId="{483DD4D9-1725-D11E-4BBC-966FAAE6DC67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2.229" v="882"/>
          <ac:grpSpMkLst>
            <pc:docMk/>
            <pc:sldMk cId="4117946111" sldId="527"/>
            <ac:grpSpMk id="136" creationId="{EECF83C0-B60C-BD6A-5AAF-5F752EFE2E4E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0" creationId="{02646E89-AA69-5715-0B6D-BF63FD0479E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2" creationId="{8C7EC53F-B381-0EB4-8DB0-74D4C09BE8BE}"/>
          </ac:grpSpMkLst>
        </pc:grpChg>
        <pc:picChg chg="add mod">
          <ac:chgData name="TAN Mei Yi [Harrisdale Senior High School]" userId="f9f029c9-d743-4d60-9f2c-e74bdec1ab07" providerId="ADAL" clId="{69DB69E3-BE30-4781-862A-E411D7D03CAC}" dt="2022-10-20T00:11:59.209" v="762" actId="34135"/>
          <ac:picMkLst>
            <pc:docMk/>
            <pc:sldMk cId="4117946111" sldId="527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11:12.454" v="726" actId="167"/>
          <ac:picMkLst>
            <pc:docMk/>
            <pc:sldMk cId="4117946111" sldId="527"/>
            <ac:picMk id="7" creationId="{BF8400AF-841C-F319-7F9D-6E611180B64E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0:11:46.800" v="748"/>
          <ac:inkMkLst>
            <pc:docMk/>
            <pc:sldMk cId="4117946111" sldId="527"/>
            <ac:inkMk id="8" creationId="{F1BBE4EE-F40E-D2E4-14F0-2D79CE93E27F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49"/>
          <ac:inkMkLst>
            <pc:docMk/>
            <pc:sldMk cId="4117946111" sldId="527"/>
            <ac:inkMk id="9" creationId="{7D61A610-7D70-42DC-528B-564E164D6391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50"/>
          <ac:inkMkLst>
            <pc:docMk/>
            <pc:sldMk cId="4117946111" sldId="527"/>
            <ac:inkMk id="10" creationId="{3BE18C99-28E4-57EC-29A3-002CD7B1DD96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47"/>
          <ac:inkMkLst>
            <pc:docMk/>
            <pc:sldMk cId="4117946111" sldId="527"/>
            <ac:inkMk id="11" creationId="{8E60FAC0-D93B-0B0D-8960-0B8CD65FA82D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3"/>
          <ac:inkMkLst>
            <pc:docMk/>
            <pc:sldMk cId="4117946111" sldId="527"/>
            <ac:inkMk id="12" creationId="{DECD4890-3D16-7D8D-FFD0-CDDA635D4F5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51"/>
          <ac:inkMkLst>
            <pc:docMk/>
            <pc:sldMk cId="4117946111" sldId="527"/>
            <ac:inkMk id="13" creationId="{D6EE1CF0-C9DB-BCD4-349D-8824A844E38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2"/>
          <ac:inkMkLst>
            <pc:docMk/>
            <pc:sldMk cId="4117946111" sldId="527"/>
            <ac:inkMk id="15" creationId="{176EDC9B-1C85-72C8-6A05-B201351179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8" v="740"/>
          <ac:inkMkLst>
            <pc:docMk/>
            <pc:sldMk cId="4117946111" sldId="527"/>
            <ac:inkMk id="16" creationId="{4E27797E-807E-3339-B3CC-FE11C6D65E0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50" v="743"/>
          <ac:inkMkLst>
            <pc:docMk/>
            <pc:sldMk cId="4117946111" sldId="527"/>
            <ac:inkMk id="17" creationId="{8FCB213B-891A-5E50-2F9A-E43048BD4AFC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1"/>
          <ac:inkMkLst>
            <pc:docMk/>
            <pc:sldMk cId="4117946111" sldId="527"/>
            <ac:inkMk id="18" creationId="{1F3C80A9-8618-6A17-91D9-1B1A17CDFBC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799" v="746"/>
          <ac:inkMkLst>
            <pc:docMk/>
            <pc:sldMk cId="4117946111" sldId="527"/>
            <ac:inkMk id="21" creationId="{B014D2C4-B668-1BD8-778D-A8F65390316E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2"/>
          <ac:inkMkLst>
            <pc:docMk/>
            <pc:sldMk cId="4117946111" sldId="527"/>
            <ac:inkMk id="22" creationId="{8EF286B4-3E0C-6800-602F-C3725EA32A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3" creationId="{3863404C-590F-DBD6-A0A7-14B723528C9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4" creationId="{0FD749BC-DC79-F43F-A381-53AF453DCED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5" creationId="{E87D7AB8-BB59-7C20-BE0B-9DB675490E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6" creationId="{DB592AD5-DCCE-0216-6982-F0E46EA081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7" creationId="{732EC8C9-A3B7-C344-31EB-F67EB23ECB5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15.624" v="764" actId="9405"/>
          <ac:inkMkLst>
            <pc:docMk/>
            <pc:sldMk cId="4117946111" sldId="527"/>
            <ac:inkMk id="29" creationId="{3FBCD9F2-6F87-8D22-B993-1B8DD4F9730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8.748" v="765" actId="9405"/>
          <ac:inkMkLst>
            <pc:docMk/>
            <pc:sldMk cId="4117946111" sldId="527"/>
            <ac:inkMk id="30" creationId="{64CCAAD4-2AD3-8377-1561-38EB7D305BA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133" v="766" actId="9405"/>
          <ac:inkMkLst>
            <pc:docMk/>
            <pc:sldMk cId="4117946111" sldId="527"/>
            <ac:inkMk id="31" creationId="{CE2801B8-32BE-1118-266F-7D5EDE6762B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540" v="767" actId="9405"/>
          <ac:inkMkLst>
            <pc:docMk/>
            <pc:sldMk cId="4117946111" sldId="527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3" creationId="{E4F72308-B52A-7989-1D95-FE9CE901B0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4" creationId="{08B46AF5-4139-6B66-5D05-C5E7B257C3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6" creationId="{1516EB35-35EA-66E6-7E69-70612ED8B2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8" creationId="{F6F130C2-BE5F-EF7B-DB64-9FD1C33880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9" creationId="{C9B7722F-BE65-AC9E-438D-FD1C3EC3A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0" creationId="{0D7E12AD-2218-6443-EA7A-DCB5FF3618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1" creationId="{25D98703-F7EA-B19E-E515-62331D36AFF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12.157" v="780" actId="9405"/>
          <ac:inkMkLst>
            <pc:docMk/>
            <pc:sldMk cId="4117946111" sldId="527"/>
            <ac:inkMk id="43" creationId="{C0AF5D88-4CEB-6569-930D-777E2146B6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4" creationId="{9AB95846-B8F0-3715-3723-4661DC1A38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5" creationId="{FFD275FC-768A-B7B1-5EA9-BF5A4E2239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6" creationId="{79DECD16-08AC-7642-E402-7CA35E35228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7" creationId="{6591C184-AEE2-2E98-4236-A028DF6B158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8" creationId="{DC0B8917-F5C6-2603-9139-198193857A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9" creationId="{0B1E884A-27D8-6C74-57BF-4166FA2EE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50" creationId="{50B4A617-1897-21B8-5A8C-B3D99CEE92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3" creationId="{4F086573-7D83-278A-AB6C-4C2551A36C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4" creationId="{7E284D47-F520-4576-22DC-7533F5CC35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5" creationId="{1DFAA2C2-60DA-115A-9F20-2AFC0E3265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6" creationId="{99D7EBAF-498C-DDE4-55BA-C3AA73A556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8" creationId="{CAA15D7E-A8AF-8172-77EE-8EF9434E12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9" creationId="{B9F65330-AD32-01AF-7A25-AD2C17DCBC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0" creationId="{78FA913B-CC29-8287-A8C7-1F660630E7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1" creationId="{F5D7A959-2ACD-3F25-30BD-A26715C53D0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2" creationId="{3B9E7E9B-E9AF-D4BB-C334-E07F83E27FB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3" creationId="{08675F8C-33B3-EE70-9773-01263C0DD00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53.053" v="803" actId="9405"/>
          <ac:inkMkLst>
            <pc:docMk/>
            <pc:sldMk cId="4117946111" sldId="527"/>
            <ac:inkMk id="65" creationId="{85414660-CB30-BA20-2EA5-33E76139528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6" creationId="{C7BBE8AC-C5D8-5A20-9EFC-F7FD0421FE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7" creationId="{E71E01F0-F701-0769-40C4-E6F15F6BCC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8" creationId="{B135B32B-54D8-9B3F-02A1-8457F48CE2D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9" creationId="{43FB9481-74DE-76E8-9E14-5C09349364C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0" creationId="{11B9A8D3-70C7-427D-2AFF-791C6BF5586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1" creationId="{7C4A16B1-0DD9-2F4E-E0B5-6A545E315C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2" creationId="{95E63B76-CF2B-5AD3-9EEE-18BCC96AFBF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057" v="813" actId="9405"/>
          <ac:inkMkLst>
            <pc:docMk/>
            <pc:sldMk cId="4117946111" sldId="527"/>
            <ac:inkMk id="74" creationId="{2F90C2EB-1C46-3C5B-5AE3-A52821175DB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645" v="814" actId="9405"/>
          <ac:inkMkLst>
            <pc:docMk/>
            <pc:sldMk cId="4117946111" sldId="527"/>
            <ac:inkMk id="75" creationId="{ED8A6D71-9A77-8CBB-6770-437EAE530A1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179" v="815" actId="9405"/>
          <ac:inkMkLst>
            <pc:docMk/>
            <pc:sldMk cId="4117946111" sldId="527"/>
            <ac:inkMk id="76" creationId="{5C0D8355-0E8C-B05D-91A7-5238198F290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664" v="816" actId="9405"/>
          <ac:inkMkLst>
            <pc:docMk/>
            <pc:sldMk cId="4117946111" sldId="527"/>
            <ac:inkMk id="77" creationId="{4D56D162-15C4-5848-83F9-62C02508FD3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106" v="817" actId="9405"/>
          <ac:inkMkLst>
            <pc:docMk/>
            <pc:sldMk cId="4117946111" sldId="527"/>
            <ac:inkMk id="78" creationId="{8AE0EAFD-5074-BA46-416B-819C03FD14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709" v="818" actId="9405"/>
          <ac:inkMkLst>
            <pc:docMk/>
            <pc:sldMk cId="4117946111" sldId="527"/>
            <ac:inkMk id="79" creationId="{92D2E245-C2EA-1684-4D92-18389E279E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255" v="819" actId="9405"/>
          <ac:inkMkLst>
            <pc:docMk/>
            <pc:sldMk cId="4117946111" sldId="527"/>
            <ac:inkMk id="80" creationId="{90CA200E-B43B-5935-F8F6-D73019B04D6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629" v="820" actId="9405"/>
          <ac:inkMkLst>
            <pc:docMk/>
            <pc:sldMk cId="4117946111" sldId="527"/>
            <ac:inkMk id="81" creationId="{B332962E-D080-036D-C5F2-85F2599B582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3.005" v="821" actId="9405"/>
          <ac:inkMkLst>
            <pc:docMk/>
            <pc:sldMk cId="4117946111" sldId="527"/>
            <ac:inkMk id="82" creationId="{F1CBCB9F-E1EB-F48D-C657-8E2E1BE2FB3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3" creationId="{7AF7A0DA-9F64-426E-1A8E-2005061EB2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4" creationId="{5DDF7108-E7CE-2B25-043D-19A1002DBD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5" creationId="{4B31790A-BC13-73E8-2BC5-6FCE72490B3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4.957" v="825" actId="9405"/>
          <ac:inkMkLst>
            <pc:docMk/>
            <pc:sldMk cId="4117946111" sldId="527"/>
            <ac:inkMk id="86" creationId="{EA481883-241C-6228-F592-7DC8970199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7" creationId="{F5597E28-5521-3F66-F1BF-DF0A836D0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8" creationId="{F412D216-F0DB-FD91-6710-5725911622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9" creationId="{8F301B76-13F5-F81E-1E5F-6C30D5EB61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90" creationId="{AB6A2A26-3B0B-E6D6-17BD-0D73EA7A0B2E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7.576" v="830" actId="9405"/>
          <ac:inkMkLst>
            <pc:docMk/>
            <pc:sldMk cId="4117946111" sldId="527"/>
            <ac:inkMk id="91" creationId="{C3315D98-EF69-6EED-D3DA-5093D812DF6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36.287" v="833" actId="9405"/>
          <ac:inkMkLst>
            <pc:docMk/>
            <pc:sldMk cId="4117946111" sldId="527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6" creationId="{B6C2EE4B-1E28-5DF2-63BC-CCA2291CE0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7" creationId="{61500D25-1165-1CD2-30F2-304905C10D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99" creationId="{405DB513-C08D-540B-2F28-3A54DFFABA2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0" creationId="{349FD44E-22F0-06FB-2AA2-A628891978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1" creationId="{EA2BB3D0-0B43-2F1B-2C60-16CF951290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3" creationId="{1AB9D974-E380-5194-2644-82F09E53674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4" creationId="{F598E719-104E-84A6-CE33-58E660DC95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5" creationId="{45ADA9F3-8F29-D64D-4D24-7646023520E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6" creationId="{DF2C6F91-BF4B-BDB4-C115-6B72D86CD5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09" creationId="{38B4B432-0584-E2F0-5DE9-FF9A56EF6C6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0" creationId="{6812BB97-573F-B9E4-B14F-B5540011AC1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1" creationId="{8BCA3D90-2988-DB27-C9CA-61B700B0F5B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2" creationId="{E543DFCD-9541-87F1-0182-5E4A2B1A05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4" creationId="{BD852AE1-39D9-A776-544A-59C2E0FD7EC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6" creationId="{05E1A4A3-6E6B-A185-4805-7AA50748C90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7" creationId="{209776E1-8CBD-9753-5AF4-05DDFBA4035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9" creationId="{B0C05775-E1CC-82EF-1404-39BDC5A80D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0" creationId="{E9D84E82-0B66-BCDE-FA31-3AED954A686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1" creationId="{DCDC5281-059E-5696-E13E-B044159C9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2" creationId="{B8A1F2AE-3DB4-D791-3D0A-B89734C5B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3" creationId="{826B443A-DDA9-B0FB-E526-F22EA7240D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4" creationId="{FFE53F2B-5DC5-5E53-55F6-1251710351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5" creationId="{8F911C55-34DF-349A-E1BA-3B46E6F8359A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6" creationId="{A7F416F4-1EBE-4BD9-6212-517672B886D7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5:53.406" v="870"/>
          <ac:inkMkLst>
            <pc:docMk/>
            <pc:sldMk cId="4117946111" sldId="527"/>
            <ac:inkMk id="129" creationId="{3EEC2346-F5B8-839D-05BF-357E88061E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0" creationId="{21F02AB5-EF34-C4E7-785D-1AFD7C09F0B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1" creationId="{88228BFB-01C5-696A-8D62-8A81969737E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2" creationId="{048E87E5-6FF8-1B53-30BA-126643BC79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4" creationId="{55E09E38-B2C4-8B39-0070-F86E42FE27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5" creationId="{F72C82FF-3FC8-801D-51BB-6880CB8F93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7" creationId="{50B867A6-5B6E-1E56-FAE3-CF6303FBA8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8" creationId="{F2EFA533-E171-18F5-21B7-41DDEDC7F9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9" creationId="{B7964A07-6577-E8B6-444B-3A0F67E7510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41" creationId="{4E576D74-D9F0-30C1-F8DC-38A31F93002D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2523222035" sldId="528"/>
        </pc:sldMkLst>
        <pc:spChg chg="mod">
          <ac:chgData name="TAN Mei Yi [Harrisdale Senior High School]" userId="f9f029c9-d743-4d60-9f2c-e74bdec1ab07" providerId="ADAL" clId="{69DB69E3-BE30-4781-862A-E411D7D03CAC}" dt="2022-10-20T00:29:28.841" v="1008" actId="20577"/>
          <ac:spMkLst>
            <pc:docMk/>
            <pc:sldMk cId="2523222035" sldId="528"/>
            <ac:spMk id="4" creationId="{08AF0420-FE6C-0F48-89AB-47C8A47EC136}"/>
          </ac:spMkLst>
        </pc:spChg>
        <pc:grpChg chg="mod">
          <ac:chgData name="TAN Mei Yi [Harrisdale Senior High School]" userId="f9f029c9-d743-4d60-9f2c-e74bdec1ab07" providerId="ADAL" clId="{69DB69E3-BE30-4781-862A-E411D7D03CAC}" dt="2022-10-20T00:49:16.269" v="1039"/>
          <ac:grpSpMkLst>
            <pc:docMk/>
            <pc:sldMk cId="2523222035" sldId="528"/>
            <ac:grpSpMk id="19" creationId="{D3DAFB7B-C9A9-C789-8160-FD73460AAC9B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7.423" v="1011" actId="478"/>
          <ac:grpSpMkLst>
            <pc:docMk/>
            <pc:sldMk cId="2523222035" sldId="528"/>
            <ac:grpSpMk id="28" creationId="{A9F7EA9C-8C8E-93D9-744F-25D12FED55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42" creationId="{1487D63F-9E3B-841E-16AE-2F45DB9455F6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1" creationId="{DC8B5DA8-05D9-EEED-9EA6-6BF4766EC62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19.425" v="1045"/>
          <ac:grpSpMkLst>
            <pc:docMk/>
            <pc:sldMk cId="2523222035" sldId="528"/>
            <ac:grpSpMk id="52" creationId="{175EA124-2D6B-B870-9702-B7232EFDEE1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7" creationId="{63F3DA6F-CB4D-64F9-0CDE-5219D25851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10.887" v="1012" actId="478"/>
          <ac:grpSpMkLst>
            <pc:docMk/>
            <pc:sldMk cId="2523222035" sldId="528"/>
            <ac:grpSpMk id="64" creationId="{F0CFE4A0-0D17-84E5-685B-90A7D892158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73" creationId="{7B9A2DBF-EB0E-108D-6A04-276209BC8A0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2" creationId="{CBC0F907-F146-8618-79D5-77CB40F5C18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3" creationId="{717F824B-9BD0-191C-4E3A-3DF6BCBE609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94" creationId="{6CDC8195-CBA6-96BB-7BB8-7D11011BEC0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108" creationId="{B5A104EB-96E1-8E6B-83AE-155362CAA0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7" creationId="{5D925F33-9033-FE97-93B9-92CD34C5DEC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8" creationId="{11132498-372D-AC17-2031-F63B28AFBF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33" creationId="{483DD4D9-1725-D11E-4BBC-966FAAE6DC6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42" creationId="{8C7EC53F-B381-0EB4-8DB0-74D4C09BE8B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23.466" v="1054"/>
          <ac:grpSpMkLst>
            <pc:docMk/>
            <pc:sldMk cId="2523222035" sldId="528"/>
            <ac:grpSpMk id="143" creationId="{67FACA01-3F0A-2B22-D8FD-2189A1F7F61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50:07.358" v="1065"/>
          <ac:grpSpMkLst>
            <pc:docMk/>
            <pc:sldMk cId="2523222035" sldId="528"/>
            <ac:grpSpMk id="148" creationId="{8FB2684C-3EEA-4DC4-83CA-1CD29B73F8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0" creationId="{8B88BCCD-5A2B-F144-B595-96EB5B80047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7" creationId="{3377859D-E0D8-3F72-D8F8-29D40994D04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8" creationId="{33878FC2-CF96-1559-F8C1-90F18DAC3BCF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9" creationId="{FBDAD77D-66F9-8004-51E1-E89C93EF337F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0:30:12.285" v="1013" actId="478"/>
          <ac:picMkLst>
            <pc:docMk/>
            <pc:sldMk cId="2523222035" sldId="528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9.894" v="1029" actId="34135"/>
          <ac:picMkLst>
            <pc:docMk/>
            <pc:sldMk cId="2523222035" sldId="528"/>
            <ac:picMk id="6" creationId="{423E08CE-5AEB-FC43-3EC5-A0F37618601D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46:28.304" v="1014" actId="478"/>
          <ac:picMkLst>
            <pc:docMk/>
            <pc:sldMk cId="2523222035" sldId="528"/>
            <ac:picMk id="7" creationId="{BF8400AF-841C-F319-7F9D-6E611180B64E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2.024" v="1027" actId="167"/>
          <ac:picMkLst>
            <pc:docMk/>
            <pc:sldMk cId="2523222035" sldId="528"/>
            <ac:picMk id="9" creationId="{58265E15-AC15-25B0-D0D7-0DB162E08389}"/>
          </ac:picMkLst>
        </pc:picChg>
        <pc:inkChg chg="add">
          <ac:chgData name="TAN Mei Yi [Harrisdale Senior High School]" userId="f9f029c9-d743-4d60-9f2c-e74bdec1ab07" providerId="ADAL" clId="{69DB69E3-BE30-4781-862A-E411D7D03CAC}" dt="2022-10-20T00:49:02.128" v="1030" actId="9405"/>
          <ac:inkMkLst>
            <pc:docMk/>
            <pc:sldMk cId="2523222035" sldId="528"/>
            <ac:inkMk id="10" creationId="{9731CF02-63FA-65D6-BFFC-32320F03C7F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07.167" v="1031" actId="9405"/>
          <ac:inkMkLst>
            <pc:docMk/>
            <pc:sldMk cId="2523222035" sldId="528"/>
            <ac:inkMk id="11" creationId="{073F0E3B-F1F0-DF90-32F5-389E58D6B14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12.565" v="1032" actId="9405"/>
          <ac:inkMkLst>
            <pc:docMk/>
            <pc:sldMk cId="2523222035" sldId="528"/>
            <ac:inkMk id="12" creationId="{FA4B6911-3C58-8496-92BE-44AB3C0BFF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3" creationId="{6969A49B-9CE0-0960-9754-7847FC209E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4" creationId="{C79BB7C0-AFE8-488F-01FB-52470D36F6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5" creationId="{8B38ACD5-5574-83B7-7BF6-ACA53662B5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6" creationId="{CD87772D-CAF4-10C3-5F8A-24259F129C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7" creationId="{047EAFC8-EEEF-9CE4-CDC3-F4C2BDC3DE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8" creationId="{04700EBA-D264-8F7F-1AF4-00FA06D8353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0" creationId="{E60700EF-39DC-F340-FB6D-0A07EA0213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1" creationId="{2AF8AD88-076E-CED2-4B87-C8F4AC662D6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2" creationId="{F8723474-797D-22F1-2860-78618B31B770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29" creationId="{3FBCD9F2-6F87-8D22-B993-1B8DD4F9730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0" creationId="{64CCAAD4-2AD3-8377-1561-38EB7D305BA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1" creationId="{CE2801B8-32BE-1118-266F-7D5EDE6762B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5" creationId="{391A86F6-0511-7170-4F53-2539BBC629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7" creationId="{CD76D442-0D1E-FCCA-9152-9FDAAFC74F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43" creationId="{C0AF5D88-4CEB-6569-930D-777E2146B6D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65" creationId="{85414660-CB30-BA20-2EA5-33E76139528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4" creationId="{2F90C2EB-1C46-3C5B-5AE3-A52821175DB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5" creationId="{ED8A6D71-9A77-8CBB-6770-437EAE530A1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6" creationId="{5C0D8355-0E8C-B05D-91A7-5238198F29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7" creationId="{4D56D162-15C4-5848-83F9-62C02508FD3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8" creationId="{8AE0EAFD-5074-BA46-416B-819C03FD14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9" creationId="{92D2E245-C2EA-1684-4D92-18389E279E3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0" creationId="{90CA200E-B43B-5935-F8F6-D73019B04D6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1" creationId="{B332962E-D080-036D-C5F2-85F2599B582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2" creationId="{F1CBCB9F-E1EB-F48D-C657-8E2E1BE2FB3E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86" creationId="{EA481883-241C-6228-F592-7DC8970199B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91" creationId="{C3315D98-EF69-6EED-D3DA-5093D812DF6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02" creationId="{53482055-34F3-2B51-27CE-8DC0805A59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3" creationId="{0F01FC99-6A63-858B-807A-DA84F02768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5" creationId="{23598E22-C4AC-038D-6380-82BC0200B7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8" creationId="{A2855297-E33F-F7B9-CFD6-886395ADB4C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6" creationId="{387E1A71-BCAB-2C85-7831-285FC02EAB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9" creationId="{A48B8399-A8F4-1A2B-D01C-83628007C9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36" creationId="{5EC1C92D-B41F-188C-B160-5A31A7BF04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40" creationId="{206A7BC1-5BE4-8AD5-DEB4-F8517242A59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48.334" v="1058" actId="9405"/>
          <ac:inkMkLst>
            <pc:docMk/>
            <pc:sldMk cId="2523222035" sldId="528"/>
            <ac:inkMk id="144" creationId="{365A359E-15A1-91D3-1177-D1D4FEC7D9F8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49:50.532" v="1060"/>
          <ac:inkMkLst>
            <pc:docMk/>
            <pc:sldMk cId="2523222035" sldId="528"/>
            <ac:inkMk id="145" creationId="{414BB55F-342A-5C41-62CF-AC42EE4AAF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6" creationId="{03FEEECD-8EA0-55CD-F612-86B110F866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7" creationId="{6ACFB698-7996-4380-D0B2-D3A37DEAA5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9" creationId="{80735678-54BE-74B2-4B69-288CE57B68D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1" creationId="{7914A180-E571-413A-0F84-09CD608ED1F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2" creationId="{11C30E66-65CA-2815-0901-090B43AFDAA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3" creationId="{A009C482-A8E7-EFAE-663E-81BBF36434D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4" creationId="{45DF5F1A-3469-FC61-9649-F78059B0975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5" creationId="{AE7CFB73-5DA9-81F0-2AAB-A703BBCE76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6" creationId="{63731BA3-2F2A-0294-6640-FC692E6AD69E}"/>
          </ac:inkMkLst>
        </pc:inkChg>
      </pc:sldChg>
      <pc:sldChg chg="addSp delSp modSp add mod ord">
        <pc:chgData name="TAN Mei Yi [Harrisdale Senior High School]" userId="f9f029c9-d743-4d60-9f2c-e74bdec1ab07" providerId="ADAL" clId="{69DB69E3-BE30-4781-862A-E411D7D03CAC}" dt="2022-10-20T00:58:57.622" v="1165" actId="1076"/>
        <pc:sldMkLst>
          <pc:docMk/>
          <pc:sldMk cId="3188771889" sldId="529"/>
        </pc:sldMkLst>
        <pc:spChg chg="mod">
          <ac:chgData name="TAN Mei Yi [Harrisdale Senior High School]" userId="f9f029c9-d743-4d60-9f2c-e74bdec1ab07" providerId="ADAL" clId="{69DB69E3-BE30-4781-862A-E411D7D03CAC}" dt="2022-10-20T00:58:28.151" v="1157" actId="1076"/>
          <ac:spMkLst>
            <pc:docMk/>
            <pc:sldMk cId="3188771889" sldId="529"/>
            <ac:spMk id="8" creationId="{BEF40FC2-A7E2-7243-9AC0-E8FE47AF70A6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58:57.622" v="1165" actId="1076"/>
          <ac:picMkLst>
            <pc:docMk/>
            <pc:sldMk cId="3188771889" sldId="529"/>
            <ac:picMk id="3" creationId="{594956D6-89FF-7ED0-890D-E3575D688804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57:55.471" v="1147" actId="478"/>
          <ac:picMkLst>
            <pc:docMk/>
            <pc:sldMk cId="3188771889" sldId="529"/>
            <ac:picMk id="4" creationId="{408E7E7F-BCD4-934F-0F0F-58D400FB05B5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0:58:56.049" v="1164" actId="1076"/>
          <ac:picMkLst>
            <pc:docMk/>
            <pc:sldMk cId="3188771889" sldId="529"/>
            <ac:picMk id="5" creationId="{DD563D49-A444-C6DF-9F8F-B1F3B2A2DCD4}"/>
          </ac:picMkLst>
        </pc:pic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2:06:25.272" v="1230"/>
        <pc:sldMkLst>
          <pc:docMk/>
          <pc:sldMk cId="441610278" sldId="530"/>
        </pc:sldMkLst>
        <pc:spChg chg="mod">
          <ac:chgData name="TAN Mei Yi [Harrisdale Senior High School]" userId="f9f029c9-d743-4d60-9f2c-e74bdec1ab07" providerId="ADAL" clId="{69DB69E3-BE30-4781-862A-E411D7D03CAC}" dt="2022-10-20T00:59:48.104" v="1170" actId="20577"/>
          <ac:spMkLst>
            <pc:docMk/>
            <pc:sldMk cId="441610278" sldId="530"/>
            <ac:spMk id="4" creationId="{08AF0420-FE6C-0F48-89AB-47C8A47EC136}"/>
          </ac:spMkLst>
        </pc:s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9" creationId="{D3DAFB7B-C9A9-C789-8160-FD73460AAC9B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14.288" v="1194"/>
          <ac:grpSpMkLst>
            <pc:docMk/>
            <pc:sldMk cId="441610278" sldId="530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19.329" v="1206"/>
          <ac:grpSpMkLst>
            <pc:docMk/>
            <pc:sldMk cId="441610278" sldId="530"/>
            <ac:grpSpMk id="39" creationId="{2BDC03D0-5153-167E-C6A0-7C6E75293D0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25.098" v="1215"/>
          <ac:grpSpMkLst>
            <pc:docMk/>
            <pc:sldMk cId="441610278" sldId="530"/>
            <ac:grpSpMk id="46" creationId="{9AAE7007-CCBE-3F88-E826-F656AF141DE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0" creationId="{8DDD99DC-28C0-88F6-F291-17A1E63782C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52" creationId="{175EA124-2D6B-B870-9702-B7232EFDEE1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9" creationId="{1A839B3B-2B72-9C67-36F2-6026104E609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43" creationId="{67FACA01-3F0A-2B22-D8FD-2189A1F7F61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59" creationId="{FBDAD77D-66F9-8004-51E1-E89C93EF337F}"/>
          </ac:grpSpMkLst>
        </pc:grpChg>
        <pc:picChg chg="add mod ord">
          <ac:chgData name="TAN Mei Yi [Harrisdale Senior High School]" userId="f9f029c9-d743-4d60-9f2c-e74bdec1ab07" providerId="ADAL" clId="{69DB69E3-BE30-4781-862A-E411D7D03CAC}" dt="2022-10-20T02:04:49.467" v="1184" actId="167"/>
          <ac:picMkLst>
            <pc:docMk/>
            <pc:sldMk cId="441610278" sldId="530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2.716" v="1171" actId="478"/>
          <ac:picMkLst>
            <pc:docMk/>
            <pc:sldMk cId="441610278" sldId="530"/>
            <ac:picMk id="6" creationId="{423E08CE-5AEB-FC43-3EC5-A0F37618601D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04:55.921" v="1186" actId="34135"/>
          <ac:picMkLst>
            <pc:docMk/>
            <pc:sldMk cId="441610278" sldId="530"/>
            <ac:picMk id="8" creationId="{C33B9972-835B-4EBF-D260-74B5724B2D08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4.132" v="1172" actId="478"/>
          <ac:picMkLst>
            <pc:docMk/>
            <pc:sldMk cId="441610278" sldId="530"/>
            <ac:picMk id="9" creationId="{58265E15-AC15-25B0-D0D7-0DB162E08389}"/>
          </ac:picMkLst>
        </pc:pic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0" creationId="{9731CF02-63FA-65D6-BFFC-32320F03C7F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1" creationId="{073F0E3B-F1F0-DF90-32F5-389E58D6B1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2" creationId="{FA4B6911-3C58-8496-92BE-44AB3C0BFFF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06.523" v="1187" actId="9405"/>
          <ac:inkMkLst>
            <pc:docMk/>
            <pc:sldMk cId="441610278" sldId="530"/>
            <ac:inkMk id="23" creationId="{B4CC26C3-81DA-4D78-FEA6-07BB95D93A21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11.128" v="1188" actId="9405"/>
          <ac:inkMkLst>
            <pc:docMk/>
            <pc:sldMk cId="441610278" sldId="530"/>
            <ac:inkMk id="24" creationId="{40820B61-6D9B-1689-C918-50AC318026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5" creationId="{3C50703A-A133-DE57-1166-1064E6D4157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6" creationId="{11416D37-1CAD-8DA2-4037-298EA052118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7" creationId="{55BEA172-EC71-4176-465E-210E97AA7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8" creationId="{069F32D1-11E5-3CF4-7716-2D5D27E2AB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9" creationId="{2C49F6C8-74F6-7789-0B77-775F45221D6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6"/>
          <ac:inkMkLst>
            <pc:docMk/>
            <pc:sldMk cId="441610278" sldId="530"/>
            <ac:inkMk id="31" creationId="{A87DB6CA-4811-294B-73AC-516A58185FE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8" v="1203"/>
          <ac:inkMkLst>
            <pc:docMk/>
            <pc:sldMk cId="441610278" sldId="530"/>
            <ac:inkMk id="32" creationId="{61B3CDE8-5244-BC47-6D5E-2E6153CE02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5"/>
          <ac:inkMkLst>
            <pc:docMk/>
            <pc:sldMk cId="441610278" sldId="530"/>
            <ac:inkMk id="33" creationId="{A330BDCA-FD63-EDCA-48B5-77EEED100DA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21.090" v="1208"/>
          <ac:inkMkLst>
            <pc:docMk/>
            <pc:sldMk cId="441610278" sldId="530"/>
            <ac:inkMk id="34" creationId="{21C2829B-0DE2-F23E-D349-6444FAF80A6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7" v="1202"/>
          <ac:inkMkLst>
            <pc:docMk/>
            <pc:sldMk cId="441610278" sldId="530"/>
            <ac:inkMk id="36" creationId="{A74F3E2D-E3E8-E933-FE30-F369E6D3E81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4"/>
          <ac:inkMkLst>
            <pc:docMk/>
            <pc:sldMk cId="441610278" sldId="530"/>
            <ac:inkMk id="38" creationId="{D55D5ADB-E406-AEAA-4C24-A96C1AB2E5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0" creationId="{959A5B1B-DB25-9F8E-1879-61B00AADF30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1" creationId="{3F004058-D6AC-3FF6-0AF3-A25A1583A0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2" creationId="{B4DC2CBE-53AB-76F2-4A65-DA896066581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3" creationId="{87CB8D97-8142-EF7D-EE15-2E13E9110E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4" creationId="{363E31A1-462B-9C21-6E6A-0469483F97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5" creationId="{E36E4F67-3A73-1D25-915D-C82F1EBA597A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2:05:39.079" v="1217"/>
          <ac:inkMkLst>
            <pc:docMk/>
            <pc:sldMk cId="441610278" sldId="530"/>
            <ac:inkMk id="47" creationId="{D8B3175B-CA62-2E6C-E204-D1C15B407C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8" creationId="{5AE82FBF-783F-547C-B50F-2A3EBCE82D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9" creationId="{C0C6C1C6-FC83-F1E2-AF67-79C5236567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1" creationId="{5403C116-54DB-0297-C843-E7C98F13F1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3" creationId="{A9A6229D-6C0C-F30D-FE1A-DD26296291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4" creationId="{DADD9F52-5339-989D-8A8F-45EDAAEA5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5" creationId="{20477E67-6644-A99D-99A7-C8BB88BFFE0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6" creationId="{5B75C5A3-636F-AB2B-B315-B7108DC31A4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7" creationId="{BD52050D-E93D-602B-A1E1-3C9C72E6B1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8" creationId="{5EBD3F73-7024-9439-4A60-69E330674FD3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44" creationId="{365A359E-15A1-91D3-1177-D1D4FEC7D9F8}"/>
          </ac:inkMkLst>
        </pc:inkChg>
      </pc:sldChg>
      <pc:sldChg chg="addSp delSp modSp add mod">
        <pc:chgData name="TAN Mei Yi [Harrisdale Senior High School]" userId="f9f029c9-d743-4d60-9f2c-e74bdec1ab07" providerId="ADAL" clId="{69DB69E3-BE30-4781-862A-E411D7D03CAC}" dt="2022-10-20T02:13:23.013" v="1288" actId="1076"/>
        <pc:sldMkLst>
          <pc:docMk/>
          <pc:sldMk cId="1356138815" sldId="531"/>
        </pc:sldMkLst>
        <pc:spChg chg="mod">
          <ac:chgData name="TAN Mei Yi [Harrisdale Senior High School]" userId="f9f029c9-d743-4d60-9f2c-e74bdec1ab07" providerId="ADAL" clId="{69DB69E3-BE30-4781-862A-E411D7D03CAC}" dt="2022-10-20T02:08:23.818" v="1243" actId="20577"/>
          <ac:spMkLst>
            <pc:docMk/>
            <pc:sldMk cId="1356138815" sldId="531"/>
            <ac:spMk id="2" creationId="{0D0C57EA-8983-6842-2306-4C15BEB6F10D}"/>
          </ac:spMkLst>
        </pc:spChg>
        <pc:spChg chg="mod">
          <ac:chgData name="TAN Mei Yi [Harrisdale Senior High School]" userId="f9f029c9-d743-4d60-9f2c-e74bdec1ab07" providerId="ADAL" clId="{69DB69E3-BE30-4781-862A-E411D7D03CAC}" dt="2022-10-20T02:09:35.155" v="1282" actId="1076"/>
          <ac:spMkLst>
            <pc:docMk/>
            <pc:sldMk cId="1356138815" sldId="531"/>
            <ac:spMk id="8" creationId="{BEF40FC2-A7E2-7243-9AC0-E8FE47AF70A6}"/>
          </ac:spMkLst>
        </pc:spChg>
        <pc:picChg chg="del">
          <ac:chgData name="TAN Mei Yi [Harrisdale Senior High School]" userId="f9f029c9-d743-4d60-9f2c-e74bdec1ab07" providerId="ADAL" clId="{69DB69E3-BE30-4781-862A-E411D7D03CAC}" dt="2022-10-20T02:13:07.103" v="1283" actId="478"/>
          <ac:picMkLst>
            <pc:docMk/>
            <pc:sldMk cId="1356138815" sldId="531"/>
            <ac:picMk id="4" creationId="{408E7E7F-BCD4-934F-0F0F-58D400FB05B5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3:23.013" v="1288" actId="1076"/>
          <ac:picMkLst>
            <pc:docMk/>
            <pc:sldMk cId="1356138815" sldId="531"/>
            <ac:picMk id="5" creationId="{268AFF6F-E6FA-B120-DB14-FCF879131FE4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0-20T02:18:55.968" v="1323" actId="1076"/>
        <pc:sldMkLst>
          <pc:docMk/>
          <pc:sldMk cId="553398421" sldId="532"/>
        </pc:sldMkLst>
        <pc:spChg chg="mod">
          <ac:chgData name="TAN Mei Yi [Harrisdale Senior High School]" userId="f9f029c9-d743-4d60-9f2c-e74bdec1ab07" providerId="ADAL" clId="{69DB69E3-BE30-4781-862A-E411D7D03CAC}" dt="2022-10-20T02:14:13.961" v="1309" actId="20577"/>
          <ac:spMkLst>
            <pc:docMk/>
            <pc:sldMk cId="553398421" sldId="532"/>
            <ac:spMk id="8" creationId="{BEF40FC2-A7E2-7243-9AC0-E8FE47AF70A6}"/>
          </ac:spMkLst>
        </pc:spChg>
        <pc:picChg chg="add del mod ord">
          <ac:chgData name="TAN Mei Yi [Harrisdale Senior High School]" userId="f9f029c9-d743-4d60-9f2c-e74bdec1ab07" providerId="ADAL" clId="{69DB69E3-BE30-4781-862A-E411D7D03CAC}" dt="2022-10-20T02:18:24.599" v="1316" actId="478"/>
          <ac:picMkLst>
            <pc:docMk/>
            <pc:sldMk cId="553398421" sldId="532"/>
            <ac:picMk id="4" creationId="{0CF0BE0D-245E-44D7-7A51-3BCC5932A7F6}"/>
          </ac:picMkLst>
        </pc:picChg>
        <pc:picChg chg="del">
          <ac:chgData name="TAN Mei Yi [Harrisdale Senior High School]" userId="f9f029c9-d743-4d60-9f2c-e74bdec1ab07" providerId="ADAL" clId="{69DB69E3-BE30-4781-862A-E411D7D03CAC}" dt="2022-10-20T02:17:57.085" v="1310" actId="478"/>
          <ac:picMkLst>
            <pc:docMk/>
            <pc:sldMk cId="553398421" sldId="532"/>
            <ac:picMk id="5" creationId="{268AFF6F-E6FA-B120-DB14-FCF879131FE4}"/>
          </ac:picMkLst>
        </pc:picChg>
        <pc:picChg chg="add del">
          <ac:chgData name="TAN Mei Yi [Harrisdale Senior High School]" userId="f9f029c9-d743-4d60-9f2c-e74bdec1ab07" providerId="ADAL" clId="{69DB69E3-BE30-4781-862A-E411D7D03CAC}" dt="2022-10-20T02:18:48.208" v="1318" actId="478"/>
          <ac:picMkLst>
            <pc:docMk/>
            <pc:sldMk cId="553398421" sldId="532"/>
            <ac:picMk id="7" creationId="{5E0A25F7-35EF-DCB4-E0CC-68F5B74318CC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8:55.968" v="1323" actId="1076"/>
          <ac:picMkLst>
            <pc:docMk/>
            <pc:sldMk cId="553398421" sldId="532"/>
            <ac:picMk id="10" creationId="{BC520585-EFB1-736C-E894-BF4A8F9761AF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20T02:29:24.896" v="1325"/>
        <pc:sldMkLst>
          <pc:docMk/>
          <pc:sldMk cId="88553617" sldId="533"/>
        </pc:sldMkLst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2:10.902" v="1693" actId="114"/>
        <pc:sldMkLst>
          <pc:docMk/>
          <pc:sldMk cId="1188328795" sldId="533"/>
        </pc:sldMkLst>
        <pc:spChg chg="mod">
          <ac:chgData name="TAN Mei Yi [Harrisdale Senior High School]" userId="f9f029c9-d743-4d60-9f2c-e74bdec1ab07" providerId="ADAL" clId="{69DB69E3-BE30-4781-862A-E411D7D03CAC}" dt="2022-10-20T03:10:17.911" v="1353" actId="20577"/>
          <ac:spMkLst>
            <pc:docMk/>
            <pc:sldMk cId="1188328795" sldId="533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2:10.902" v="1693" actId="114"/>
          <ac:spMkLst>
            <pc:docMk/>
            <pc:sldMk cId="1188328795" sldId="533"/>
            <ac:spMk id="98" creationId="{A5744139-4BAB-8869-CFE2-E6E906797CB7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3:14:17.463" v="1403"/>
          <ac:grpSpMkLst>
            <pc:docMk/>
            <pc:sldMk cId="1188328795" sldId="533"/>
            <ac:grpSpMk id="21" creationId="{44A97AB3-AD48-A081-C4E0-9E49A0B875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8" v="1394"/>
          <ac:grpSpMkLst>
            <pc:docMk/>
            <pc:sldMk cId="1188328795" sldId="533"/>
            <ac:grpSpMk id="35" creationId="{03C98F93-CA30-0131-BBF4-81C58B9C955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9" v="1395"/>
          <ac:grpSpMkLst>
            <pc:docMk/>
            <pc:sldMk cId="1188328795" sldId="533"/>
            <ac:grpSpMk id="36" creationId="{DFDDE0A0-5F41-B414-E3B5-4C81A778C34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46" creationId="{9AAE7007-CCBE-3F88-E826-F656AF141DE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59" creationId="{1A839B3B-2B72-9C67-36F2-6026104E609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25.128" v="1413"/>
          <ac:grpSpMkLst>
            <pc:docMk/>
            <pc:sldMk cId="1188328795" sldId="533"/>
            <ac:grpSpMk id="62" creationId="{557C760D-2F68-EF06-E481-583AACCEBF4C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40.928" v="1422"/>
          <ac:grpSpMkLst>
            <pc:docMk/>
            <pc:sldMk cId="1188328795" sldId="533"/>
            <ac:grpSpMk id="70" creationId="{00E68CBC-BB55-1E0E-E6F6-3B96E5ABBFA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53.005" v="1433"/>
          <ac:grpSpMkLst>
            <pc:docMk/>
            <pc:sldMk cId="1188328795" sldId="533"/>
            <ac:grpSpMk id="80" creationId="{7AE6EA1F-8816-8EC1-C052-2595FB6F161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13.862" v="1437"/>
          <ac:grpSpMkLst>
            <pc:docMk/>
            <pc:sldMk cId="1188328795" sldId="533"/>
            <ac:grpSpMk id="83" creationId="{698F5AC1-79E2-7FBD-0C87-BE851C17533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6" creationId="{415AD35E-4E11-787A-8DC9-350A9F6C399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12:33.515" v="1361" actId="167"/>
          <ac:picMkLst>
            <pc:docMk/>
            <pc:sldMk cId="1188328795" sldId="533"/>
            <ac:picMk id="5" creationId="{1A4FF991-9552-28B6-EBDB-7F8C6813495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12:39.943" v="1369" actId="1035"/>
          <ac:picMkLst>
            <pc:docMk/>
            <pc:sldMk cId="1188328795" sldId="533"/>
            <ac:picMk id="6" creationId="{14EE0DF4-BDF6-E945-0C81-41DEB33B8D01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12:21.473" v="1355" actId="478"/>
          <ac:picMkLst>
            <pc:docMk/>
            <pc:sldMk cId="1188328795" sldId="533"/>
            <ac:picMk id="8" creationId="{C33B9972-835B-4EBF-D260-74B5724B2D08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3:13:31.111" v="1372"/>
          <ac:inkMkLst>
            <pc:docMk/>
            <pc:sldMk cId="1188328795" sldId="533"/>
            <ac:inkMk id="7" creationId="{62F7F521-879F-EFC4-0917-E16B3C37B583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5.282" v="1373" actId="9405"/>
          <ac:inkMkLst>
            <pc:docMk/>
            <pc:sldMk cId="1188328795" sldId="533"/>
            <ac:inkMk id="9" creationId="{A8838A86-2DB9-A86E-BBBC-F6867C12F2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7.510" v="1374" actId="9405"/>
          <ac:inkMkLst>
            <pc:docMk/>
            <pc:sldMk cId="1188328795" sldId="533"/>
            <ac:inkMk id="10" creationId="{AEFE0E30-6521-4132-AB7D-1B689C2E653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44.933" v="1375" actId="9405"/>
          <ac:inkMkLst>
            <pc:docMk/>
            <pc:sldMk cId="1188328795" sldId="533"/>
            <ac:inkMk id="11" creationId="{589ACACE-40B5-0CB8-26D3-F4F996E5C62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4:05.176" v="1376" actId="9405"/>
          <ac:inkMkLst>
            <pc:docMk/>
            <pc:sldMk cId="1188328795" sldId="533"/>
            <ac:inkMk id="12" creationId="{D6DD96BD-4B12-B993-6008-F43F3F44557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3"/>
          <ac:inkMkLst>
            <pc:docMk/>
            <pc:sldMk cId="1188328795" sldId="533"/>
            <ac:inkMk id="13" creationId="{86483738-5F21-4A58-B051-4CB45D9BB8E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9"/>
          <ac:inkMkLst>
            <pc:docMk/>
            <pc:sldMk cId="1188328795" sldId="533"/>
            <ac:inkMk id="14" creationId="{B345A0F1-E810-D218-2115-C006925A73A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2"/>
          <ac:inkMkLst>
            <pc:docMk/>
            <pc:sldMk cId="1188328795" sldId="533"/>
            <ac:inkMk id="15" creationId="{1E7E3E24-06B7-D3DB-7764-2A809A9B0AB2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7"/>
          <ac:inkMkLst>
            <pc:docMk/>
            <pc:sldMk cId="1188328795" sldId="533"/>
            <ac:inkMk id="16" creationId="{8EF6C571-4B3A-B940-527E-8C69F60A289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8"/>
          <ac:inkMkLst>
            <pc:docMk/>
            <pc:sldMk cId="1188328795" sldId="533"/>
            <ac:inkMk id="17" creationId="{E428AD5B-6C12-BA01-4A4F-48EA04899C4E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3"/>
          <ac:inkMkLst>
            <pc:docMk/>
            <pc:sldMk cId="1188328795" sldId="533"/>
            <ac:inkMk id="18" creationId="{A015660A-184B-0871-BC25-384DCF5343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6"/>
          <ac:inkMkLst>
            <pc:docMk/>
            <pc:sldMk cId="1188328795" sldId="533"/>
            <ac:inkMk id="19" creationId="{452647E9-24E5-C4C6-4617-87DB1F0EE2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4" v="1404"/>
          <ac:inkMkLst>
            <pc:docMk/>
            <pc:sldMk cId="1188328795" sldId="533"/>
            <ac:inkMk id="20" creationId="{1577C93A-BFA6-31C0-60D1-F03D86E9673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6" v="1392"/>
          <ac:inkMkLst>
            <pc:docMk/>
            <pc:sldMk cId="1188328795" sldId="533"/>
            <ac:inkMk id="22" creationId="{3137A15D-4A05-D3D8-F7D9-23EB1CC30C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3" creationId="{B4CC26C3-81DA-4D78-FEA6-07BB95D93A21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4" creationId="{40820B61-6D9B-1689-C918-50AC3180267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9" v="1395"/>
          <ac:inkMkLst>
            <pc:docMk/>
            <pc:sldMk cId="1188328795" sldId="533"/>
            <ac:inkMk id="31" creationId="{07155824-653D-FDE3-EDA4-FE5D8A01550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1"/>
          <ac:inkMkLst>
            <pc:docMk/>
            <pc:sldMk cId="1188328795" sldId="533"/>
            <ac:inkMk id="32" creationId="{5DFD1F7A-153F-AD36-5874-F6086B0BCFD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4"/>
          <ac:inkMkLst>
            <pc:docMk/>
            <pc:sldMk cId="1188328795" sldId="533"/>
            <ac:inkMk id="33" creationId="{B47D5D6A-C9D7-1941-6E6E-A80A654CAB0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0"/>
          <ac:inkMkLst>
            <pc:docMk/>
            <pc:sldMk cId="1188328795" sldId="533"/>
            <ac:inkMk id="34" creationId="{9DBEB161-3471-8547-DAFF-722407E94F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7" creationId="{02DDB8A0-02E4-8D8F-CC7C-F81FC31E0B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8" creationId="{C8858D29-F5E1-85FE-19E5-031A07EB58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9" creationId="{09AE4061-7128-9B3F-33AD-F7295D0D054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47" creationId="{4E062E46-2BBA-14BE-1B45-B206449DED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0" creationId="{1D2A71C7-91DB-22A8-64C9-0358033D46D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2" creationId="{B1588879-7F45-8CC9-B98D-1BA31AA6D06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0" creationId="{4DE0B5B8-71AC-E6BC-69B4-5F65B3981A4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1" creationId="{6553C2F9-6878-8BB3-BABF-F40159EDD9C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3" creationId="{EB52538F-6D83-7CAB-A7D3-2406D60A67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4" creationId="{2825E255-0BAC-26FC-473F-425CF1495B7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5" creationId="{47D8D832-CE8F-9740-1C65-DE811EA706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6" creationId="{DB599AFA-3D38-B1D3-F7AF-9EEEC9D9518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7" creationId="{9668F98C-DF54-81E3-08A6-F7A9EACF857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8" creationId="{8660C665-6325-FDF0-29C3-0066654638D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9" creationId="{D2D26C13-FB90-07A5-D511-E5C07D9F9E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1" creationId="{BC3EE83D-FDDF-F6B1-A69F-BFF2F0C9D1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2" creationId="{83FE2458-DDAD-CF42-493B-22E1470D978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3" creationId="{2A8D09EA-CEFE-E7D9-DD3A-580E9FD92C2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4" creationId="{ECA718FE-C8D0-A739-5CE8-85DC4AF89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5" creationId="{3164FEEB-4843-712C-7A31-739FF95D052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6" creationId="{795E91E6-7E06-29A9-AA98-F2F939EE65E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7" creationId="{9F2A506F-55D4-7CB7-5CF3-BB550B7837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8" creationId="{902F20A0-D65F-0E0A-790D-89919BF8422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9" creationId="{B9F854AC-0737-4FF9-6864-C8BACC2720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1" creationId="{5330E332-178D-D563-F8B0-8A9CF6D516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2" creationId="{E90F7391-917C-4C70-2435-3706C443BF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4" creationId="{49475CE0-1267-27F3-FBD0-40E3A14C5B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5" creationId="{3C008AF0-F282-EB63-5446-AA245D50870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6" creationId="{FFDC3F29-D2FA-8C23-0189-070F26F375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7" creationId="{F9E4E015-BA42-8E23-5AEB-3F4D9F4D7D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8" creationId="{8BEF257E-9B8E-2FA0-C0D5-E35AE0E9CB6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9" creationId="{96552902-B8F6-4A19-599A-8A787A81DC2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0" creationId="{13159BE0-B87E-5177-35D2-49A640ACBDF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1" creationId="{8C3635BE-1D4B-053D-5499-DD084F4B958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2" creationId="{7BBCB903-38B1-3300-8EBE-62D991B0D9A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3" creationId="{467E9C13-9E4D-1604-F590-B4AF934E73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4" creationId="{B977694B-91DB-9D8B-D376-F01D355733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5" creationId="{EF123643-3C2A-04DD-9C08-EBA66F6D7139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1:59.034" v="1685" actId="114"/>
        <pc:sldMkLst>
          <pc:docMk/>
          <pc:sldMk cId="3244371158" sldId="534"/>
        </pc:sldMkLst>
        <pc:spChg chg="mod">
          <ac:chgData name="TAN Mei Yi [Harrisdale Senior High School]" userId="f9f029c9-d743-4d60-9f2c-e74bdec1ab07" providerId="ADAL" clId="{69DB69E3-BE30-4781-862A-E411D7D03CAC}" dt="2022-10-20T03:25:22.981" v="1476" actId="20577"/>
          <ac:spMkLst>
            <pc:docMk/>
            <pc:sldMk cId="3244371158" sldId="534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1:59.034" v="1685" actId="114"/>
          <ac:spMkLst>
            <pc:docMk/>
            <pc:sldMk cId="3244371158" sldId="534"/>
            <ac:spMk id="53" creationId="{F88A944C-32C4-6041-80B3-91DA71A5B995}"/>
          </ac:spMkLst>
        </pc:s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8" creationId="{46CC3E47-4FD4-1DB1-D1B3-3D7BBB1C8794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9" creationId="{2D785366-073B-8194-70CA-7C8C28F1CD8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37.247" v="1505"/>
          <ac:grpSpMkLst>
            <pc:docMk/>
            <pc:sldMk cId="3244371158" sldId="534"/>
            <ac:grpSpMk id="28" creationId="{E12461DC-5817-70BF-E56B-12B5FDFBA29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1" creationId="{CD3D0827-C96B-5085-7530-7818E99FDC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45" creationId="{1E297A0F-A017-43F0-1C22-9F7FF8FF3C20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51" creationId="{C2799B94-B5B6-9ACC-3A5A-1C2D02FAC68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62" creationId="{557C760D-2F68-EF06-E481-583AACCEBF4C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70" creationId="{00E68CBC-BB55-1E0E-E6F6-3B96E5ABBF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80" creationId="{7AE6EA1F-8816-8EC1-C052-2595FB6F161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6.849" v="1478" actId="478"/>
          <ac:grpSpMkLst>
            <pc:docMk/>
            <pc:sldMk cId="3244371158" sldId="534"/>
            <ac:grpSpMk id="83" creationId="{698F5AC1-79E2-7FBD-0C87-BE851C17533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6" creationId="{415AD35E-4E11-787A-8DC9-350A9F6C399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29:22.158" v="1487" actId="167"/>
          <ac:picMkLst>
            <pc:docMk/>
            <pc:sldMk cId="3244371158" sldId="534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28:27.984" v="1479" actId="478"/>
          <ac:picMkLst>
            <pc:docMk/>
            <pc:sldMk cId="3244371158" sldId="534"/>
            <ac:picMk id="6" creationId="{14EE0DF4-BDF6-E945-0C81-41DEB33B8D01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29:30.615" v="1489" actId="34135"/>
          <ac:picMkLst>
            <pc:docMk/>
            <pc:sldMk cId="3244371158" sldId="534"/>
            <ac:picMk id="7" creationId="{654CFCB9-2C18-47DB-2205-32415BB61518}"/>
          </ac:picMkLst>
        </pc:picChg>
        <pc:inkChg chg="add">
          <ac:chgData name="TAN Mei Yi [Harrisdale Senior High School]" userId="f9f029c9-d743-4d60-9f2c-e74bdec1ab07" providerId="ADAL" clId="{69DB69E3-BE30-4781-862A-E411D7D03CAC}" dt="2022-10-20T03:34:20.996" v="1490" actId="9405"/>
          <ac:inkMkLst>
            <pc:docMk/>
            <pc:sldMk cId="3244371158" sldId="534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9" creationId="{A8838A86-2DB9-A86E-BBBC-F6867C12F2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0" creationId="{AEFE0E30-6521-4132-AB7D-1B689C2E653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1" creationId="{589ACACE-40B5-0CB8-26D3-F4F996E5C62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2" creationId="{D6DD96BD-4B12-B993-6008-F43F3F44557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21.490" v="1491" actId="9405"/>
          <ac:inkMkLst>
            <pc:docMk/>
            <pc:sldMk cId="3244371158" sldId="534"/>
            <ac:inkMk id="13" creationId="{D100BF8D-6F35-E819-3E3E-799169EE3C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4" creationId="{24F1438B-FAE7-A96B-2DA1-CB71D558A38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5" creationId="{116DF81D-BD80-6A4B-5456-B8B6104260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6" creationId="{B6EC5FAF-D7AC-61C8-04BB-91FEFDB757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7" creationId="{C33343D1-8371-8AB7-1BA8-62104442DC46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31.148" v="1497" actId="9405"/>
          <ac:inkMkLst>
            <pc:docMk/>
            <pc:sldMk cId="3244371158" sldId="534"/>
            <ac:inkMk id="20" creationId="{66515CCF-00A7-2FEA-E5D1-3ADE60C69F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1" creationId="{4E0772F1-FFBD-C522-BE88-2FDBA4FD9F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2" creationId="{F5CF712E-BBE4-3C5E-D957-6D21302DD72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3" creationId="{8F244168-31DE-7F1F-9571-8962E587FC5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4" creationId="{A9A58A75-C39A-72D0-2C9D-A88E6D8B2AB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5" creationId="{0027648F-EF94-05F0-BE42-3358EAF09FB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6" creationId="{A799C835-ECEF-9509-A88E-B9038F6C9C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7" creationId="{917F5587-F2FE-197A-3322-59151BAD311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29" creationId="{ECEFC0E4-5464-2A3C-3058-D7F5961D18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0" creationId="{34D67F7F-10FE-E538-4CB5-8DE4EF98814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2" creationId="{64C801F6-D3B0-AC1B-8D3A-7814F13D84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4" creationId="{325F54E8-1BAA-E9A6-CA16-ACA6C451626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5" creationId="{F519A75C-05F1-5243-BD6F-0A40717935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6" creationId="{2A16C46B-3EFD-AE91-2862-D5D437B3FE4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0" creationId="{1719FFA9-9D6D-55AE-693C-7C15D012E5B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1" creationId="{9D3BF108-9770-5B23-66CC-54D5D49EE2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2" creationId="{80B9A808-607B-3A97-E42C-D50764C8692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3" creationId="{646325CA-FD1E-5FE4-437F-80CEAD11F78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4" creationId="{3111FF0A-358E-9952-D21E-376E70D12A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6" creationId="{E0A76552-BC6E-1262-B405-7A0EADCC0F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8" creationId="{BF13D1F9-DB3D-9CA2-4E7A-484220DD581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9" creationId="{70E97709-BCF3-7098-4F33-0B04E2B41D66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59:28.724" v="1971" actId="14100"/>
        <pc:sldMkLst>
          <pc:docMk/>
          <pc:sldMk cId="2354811756" sldId="535"/>
        </pc:sldMkLst>
        <pc:spChg chg="mod">
          <ac:chgData name="TAN Mei Yi [Harrisdale Senior High School]" userId="f9f029c9-d743-4d60-9f2c-e74bdec1ab07" providerId="ADAL" clId="{69DB69E3-BE30-4781-862A-E411D7D03CAC}" dt="2022-10-20T03:44:51.522" v="1729" actId="20577"/>
          <ac:spMkLst>
            <pc:docMk/>
            <pc:sldMk cId="2354811756" sldId="535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8:12.411" v="1853" actId="1076"/>
          <ac:spMkLst>
            <pc:docMk/>
            <pc:sldMk cId="2354811756" sldId="535"/>
            <ac:spMk id="11" creationId="{A029AF63-7A48-BA65-0F98-D306C96A71FD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1:08.708" v="1862" actId="1038"/>
          <ac:spMkLst>
            <pc:docMk/>
            <pc:sldMk cId="2354811756" sldId="535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2:27.664" v="1875" actId="1076"/>
          <ac:spMkLst>
            <pc:docMk/>
            <pc:sldMk cId="2354811756" sldId="535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3:04.316" v="1886" actId="1038"/>
          <ac:spMkLst>
            <pc:docMk/>
            <pc:sldMk cId="2354811756" sldId="535"/>
            <ac:spMk id="37" creationId="{283F65BB-0EA6-6BAB-AAA3-2F7BB7CBAA75}"/>
          </ac:spMkLst>
        </pc:spChg>
        <pc:spChg chg="mod">
          <ac:chgData name="TAN Mei Yi [Harrisdale Senior High School]" userId="f9f029c9-d743-4d60-9f2c-e74bdec1ab07" providerId="ADAL" clId="{69DB69E3-BE30-4781-862A-E411D7D03CAC}" dt="2022-10-20T03:46:05.705" v="1837" actId="1076"/>
          <ac:spMkLst>
            <pc:docMk/>
            <pc:sldMk cId="2354811756" sldId="535"/>
            <ac:spMk id="53" creationId="{F88A944C-32C4-6041-80B3-91DA71A5B99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9:28.724" v="1971" actId="14100"/>
          <ac:spMkLst>
            <pc:docMk/>
            <pc:sldMk cId="2354811756" sldId="535"/>
            <ac:spMk id="88" creationId="{1844E69B-3613-4A0C-A182-FCF6EBF827AC}"/>
          </ac:spMkLst>
        </pc:s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8" creationId="{46CC3E47-4FD4-1DB1-D1B3-3D7BBB1C879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9" creationId="{2D785366-073B-8194-70CA-7C8C28F1CD8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28" creationId="{E12461DC-5817-70BF-E56B-12B5FDFBA2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47" creationId="{420109B5-0DFC-B286-9484-F8AAA8DFDC0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51" creationId="{C2799B94-B5B6-9ACC-3A5A-1C2D02FAC68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52" creationId="{219FC729-79BD-1572-3FC8-A3C49D2B66B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1.181" v="1905"/>
          <ac:grpSpMkLst>
            <pc:docMk/>
            <pc:sldMk cId="2354811756" sldId="535"/>
            <ac:grpSpMk id="57" creationId="{39B0FD48-C0BD-CA93-15CF-EC05D441B1F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9.872" v="1910"/>
          <ac:grpSpMkLst>
            <pc:docMk/>
            <pc:sldMk cId="2354811756" sldId="535"/>
            <ac:grpSpMk id="62" creationId="{2909E873-1AA5-AA42-655C-9C909469B6B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09.474" v="1918"/>
          <ac:grpSpMkLst>
            <pc:docMk/>
            <pc:sldMk cId="2354811756" sldId="535"/>
            <ac:grpSpMk id="70" creationId="{31B11032-E4FE-5F61-97F6-C003959E9FB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71" creationId="{54264791-B291-9087-7ED1-D31916463DE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18.430" v="1922"/>
          <ac:grpSpMkLst>
            <pc:docMk/>
            <pc:sldMk cId="2354811756" sldId="535"/>
            <ac:grpSpMk id="75" creationId="{AAD92834-0B82-B08D-F5B1-23D708BFBEF5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42.200" v="1933"/>
          <ac:grpSpMkLst>
            <pc:docMk/>
            <pc:sldMk cId="2354811756" sldId="535"/>
            <ac:grpSpMk id="85" creationId="{8D450A6E-9884-D034-CB6F-516C95506DE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87" creationId="{826E980A-3CD9-06A0-900F-8796E5275AA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3:44:32.729" v="1697" actId="478"/>
          <ac:picMkLst>
            <pc:docMk/>
            <pc:sldMk cId="2354811756" sldId="535"/>
            <ac:picMk id="5" creationId="{1A4FF991-9552-28B6-EBDB-7F8C68134952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3:53:15.301" v="1891" actId="34135"/>
          <ac:picMkLst>
            <pc:docMk/>
            <pc:sldMk cId="2354811756" sldId="535"/>
            <ac:picMk id="6" creationId="{F265AF6C-368A-A586-6A47-557116CD080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44:31.600" v="1696" actId="478"/>
          <ac:picMkLst>
            <pc:docMk/>
            <pc:sldMk cId="2354811756" sldId="535"/>
            <ac:picMk id="7" creationId="{654CFCB9-2C18-47DB-2205-32415BB61518}"/>
          </ac:picMkLst>
        </pc:pic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13" creationId="{D100BF8D-6F35-E819-3E3E-799169EE3C7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20" creationId="{66515CCF-00A7-2FEA-E5D1-3ADE60C69FEB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3:56:19.250" v="1895"/>
          <ac:inkMkLst>
            <pc:docMk/>
            <pc:sldMk cId="2354811756" sldId="535"/>
            <ac:inkMk id="38" creationId="{B9EE964C-B971-0FEB-0380-A080E395DFE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39" creationId="{8CBB06D5-FBCB-390F-9891-354F0064299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45" creationId="{BDD2DA45-85F1-32A1-CB5A-E3F2C89F5D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50" creationId="{0945DB0B-B425-A01D-158F-27EBB7FC84C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4" creationId="{88C3BDCE-49B6-D5CD-87D6-4BD0EA2901B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5" creationId="{11C968CF-8C91-E446-3356-A34D12B82D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6" creationId="{398AB39E-E9A5-B921-9B00-5E7BB9586E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8" creationId="{642FDAA9-9E63-502A-2220-FE60D7C231A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9" creationId="{CD3183CF-2CE8-562A-1EDE-3158ECA1D1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0" creationId="{E7801888-F85D-96B9-36FF-0C2C3696BC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1" creationId="{A13F74CA-3CF8-0092-AFE4-302665C07CF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3" creationId="{70119FF3-87E2-692C-96BB-D96A60D5A9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4" creationId="{93FD7C9E-8C78-2DD8-CD06-8B749AA4984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5" creationId="{E834EC39-9F60-3A5B-F60C-1BB185E9A7C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6" creationId="{185D882D-9875-55F0-112E-F724C9CFF4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7" creationId="{D9B5783B-5B3A-AB43-6DC5-EFC407F1B3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8" creationId="{D7B9E4A3-77E8-AD35-183B-FF63E4B431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9" creationId="{3FB0C90C-59DB-04E0-EFF0-02C096B75A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2" creationId="{786B3FA2-FC5A-6CF5-1C9F-8A2564C3E7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3" creationId="{1BDE382E-9DB2-A56F-0834-75579F9E08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4" creationId="{E228DAE5-2097-C767-7CCF-96864A0FC2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6" creationId="{16EB71F0-A2B6-82DE-C210-8F162B21106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7" creationId="{E2F8EE2A-296D-21D6-6C8C-AC16FB0AD3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8" creationId="{B3858B63-F822-A82F-BEFF-4F82D05C80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9" creationId="{301B9DFB-4DEE-47F9-B4FB-F8C244D790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0" creationId="{A3EC99CA-F001-94EE-67B9-2F316A5BDB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1" creationId="{E422340A-2E06-A1AF-43EB-05FC884D11B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2" creationId="{A81CEEE7-53B7-EB5D-B0C7-ED8C9A46DF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3" creationId="{3085FC57-B513-D1A2-74B8-ED448C63B5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4" creationId="{59A4B0C3-A945-A5EE-4FDF-66AAFF11426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86" creationId="{71B28324-C5D4-A75C-2DCB-51CAF6158544}"/>
          </ac:inkMkLst>
        </pc:inkChg>
        <pc:cxnChg chg="add mod">
          <ac:chgData name="TAN Mei Yi [Harrisdale Senior High School]" userId="f9f029c9-d743-4d60-9f2c-e74bdec1ab07" providerId="ADAL" clId="{69DB69E3-BE30-4781-862A-E411D7D03CAC}" dt="2022-10-20T03:47:55.468" v="1844" actId="693"/>
          <ac:cxnSpMkLst>
            <pc:docMk/>
            <pc:sldMk cId="2354811756" sldId="535"/>
            <ac:cxnSpMk id="10" creationId="{7BF6DB71-652E-C904-4AFB-A1B1976B1086}"/>
          </ac:cxnSpMkLst>
        </pc:cxn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4:20:54.663" v="2321" actId="20577"/>
        <pc:sldMkLst>
          <pc:docMk/>
          <pc:sldMk cId="1118037447" sldId="536"/>
        </pc:sldMkLst>
        <pc:spChg chg="mod">
          <ac:chgData name="TAN Mei Yi [Harrisdale Senior High School]" userId="f9f029c9-d743-4d60-9f2c-e74bdec1ab07" providerId="ADAL" clId="{69DB69E3-BE30-4781-862A-E411D7D03CAC}" dt="2022-10-20T04:05:37.165" v="2070" actId="20577"/>
          <ac:spMkLst>
            <pc:docMk/>
            <pc:sldMk cId="1118037447" sldId="536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5.037" v="2261" actId="1076"/>
          <ac:spMkLst>
            <pc:docMk/>
            <pc:sldMk cId="1118037447" sldId="536"/>
            <ac:spMk id="8" creationId="{0D3ECC8A-ABDB-FDE8-A314-1B3084DB0F9A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0.918" v="2260" actId="1076"/>
          <ac:spMkLst>
            <pc:docMk/>
            <pc:sldMk cId="1118037447" sldId="536"/>
            <ac:spMk id="9" creationId="{CD3C056E-C2CC-FAEB-14CF-521D0F94F972}"/>
          </ac:spMkLst>
        </pc:spChg>
        <pc:spChg chg="mod">
          <ac:chgData name="TAN Mei Yi [Harrisdale Senior High School]" userId="f9f029c9-d743-4d60-9f2c-e74bdec1ab07" providerId="ADAL" clId="{69DB69E3-BE30-4781-862A-E411D7D03CAC}" dt="2022-10-20T04:06:20.925" v="2094" actId="1076"/>
          <ac:spMkLst>
            <pc:docMk/>
            <pc:sldMk cId="1118037447" sldId="536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4.295" v="2263" actId="1076"/>
          <ac:spMkLst>
            <pc:docMk/>
            <pc:sldMk cId="1118037447" sldId="536"/>
            <ac:spMk id="13" creationId="{3D3103BC-E9F9-E560-A2E5-C48EA1DD38CE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5:55.496" v="2222" actId="1076"/>
          <ac:spMkLst>
            <pc:docMk/>
            <pc:sldMk cId="1118037447" sldId="536"/>
            <ac:spMk id="14" creationId="{41805137-6E5F-0308-A4F7-13748B8D05C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9:00.391" v="2265" actId="1076"/>
          <ac:spMkLst>
            <pc:docMk/>
            <pc:sldMk cId="1118037447" sldId="536"/>
            <ac:spMk id="15" creationId="{A7306578-5394-6073-64CE-F51A0C2917F0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3:03.519" v="2191" actId="1038"/>
          <ac:spMkLst>
            <pc:docMk/>
            <pc:sldMk cId="1118037447" sldId="536"/>
            <ac:spMk id="16" creationId="{961A4AF9-C65D-58A4-689B-2D6B58E14B9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7.383" v="2264" actId="1076"/>
          <ac:spMkLst>
            <pc:docMk/>
            <pc:sldMk cId="1118037447" sldId="536"/>
            <ac:spMk id="17" creationId="{A0635B2D-E454-9A4E-DAE2-2BFB06254F2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21.161" v="2214" actId="1076"/>
          <ac:spMkLst>
            <pc:docMk/>
            <pc:sldMk cId="1118037447" sldId="536"/>
            <ac:spMk id="18" creationId="{D5C09D39-4A9C-19F7-5B18-FD0907A89B42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08.127" v="2211" actId="1076"/>
          <ac:spMkLst>
            <pc:docMk/>
            <pc:sldMk cId="1118037447" sldId="536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07.690" v="2282" actId="1076"/>
          <ac:spMkLst>
            <pc:docMk/>
            <pc:sldMk cId="1118037447" sldId="536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7" creationId="{283F65BB-0EA6-6BAB-AAA3-2F7BB7CBAA7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54.663" v="2321" actId="20577"/>
          <ac:spMkLst>
            <pc:docMk/>
            <pc:sldMk cId="1118037447" sldId="536"/>
            <ac:spMk id="48" creationId="{C3119355-27A2-864D-618E-2E7CACC9C851}"/>
          </ac:spMkLst>
        </pc:spChg>
        <pc:spChg chg="mod">
          <ac:chgData name="TAN Mei Yi [Harrisdale Senior High School]" userId="f9f029c9-d743-4d60-9f2c-e74bdec1ab07" providerId="ADAL" clId="{69DB69E3-BE30-4781-862A-E411D7D03CAC}" dt="2022-10-20T04:05:50.149" v="2081" actId="20577"/>
          <ac:spMkLst>
            <pc:docMk/>
            <pc:sldMk cId="1118037447" sldId="536"/>
            <ac:spMk id="53" creationId="{F88A944C-32C4-6041-80B3-91DA71A5B995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4:16:29.268" v="2236" actId="478"/>
          <ac:grpSpMkLst>
            <pc:docMk/>
            <pc:sldMk cId="1118037447" sldId="536"/>
            <ac:grpSpMk id="24" creationId="{DF4C2AD0-D2C8-49CC-6B8D-D53811A82DC4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05.420" v="2266" actId="478"/>
          <ac:grpSpMkLst>
            <pc:docMk/>
            <pc:sldMk cId="1118037447" sldId="536"/>
            <ac:grpSpMk id="30" creationId="{A17822F5-A13C-6C68-7063-3E54DBE25348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34.650" v="2273"/>
          <ac:grpSpMkLst>
            <pc:docMk/>
            <pc:sldMk cId="1118037447" sldId="536"/>
            <ac:grpSpMk id="38" creationId="{FC2EED62-E8F7-71A9-6B35-4E9D2BCFF66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2.080" v="2276"/>
          <ac:grpSpMkLst>
            <pc:docMk/>
            <pc:sldMk cId="1118037447" sldId="536"/>
            <ac:grpSpMk id="42" creationId="{D679005C-E040-9066-7C6D-DBEF234A8EF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9.050" v="2280"/>
          <ac:grpSpMkLst>
            <pc:docMk/>
            <pc:sldMk cId="1118037447" sldId="536"/>
            <ac:grpSpMk id="47" creationId="{BC195891-6092-E816-85E1-EDE67C840B0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31.387" v="2065" actId="478"/>
          <ac:grpSpMkLst>
            <pc:docMk/>
            <pc:sldMk cId="1118037447" sldId="536"/>
            <ac:grpSpMk id="52" creationId="{219FC729-79BD-1572-3FC8-A3C49D2B66B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57" creationId="{39B0FD48-C0BD-CA93-15CF-EC05D441B1F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62" creationId="{2909E873-1AA5-AA42-655C-9C909469B6B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0" creationId="{31B11032-E4FE-5F61-97F6-C003959E9FB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5" creationId="{AAD92834-0B82-B08D-F5B1-23D708BFBEF5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5" creationId="{8D450A6E-9884-D034-CB6F-516C95506DE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7" creationId="{826E980A-3CD9-06A0-900F-8796E5275AA9}"/>
          </ac:grpSpMkLst>
        </pc:grpChg>
        <pc:picChg chg="add del mod ord">
          <ac:chgData name="TAN Mei Yi [Harrisdale Senior High School]" userId="f9f029c9-d743-4d60-9f2c-e74bdec1ab07" providerId="ADAL" clId="{69DB69E3-BE30-4781-862A-E411D7D03CAC}" dt="2022-10-20T04:09:34.255" v="2132" actId="478"/>
          <ac:picMkLst>
            <pc:docMk/>
            <pc:sldMk cId="1118037447" sldId="536"/>
            <ac:picMk id="5" creationId="{E6B3DAFB-0334-FF2F-3A56-DA137E68574B}"/>
          </ac:picMkLst>
        </pc:picChg>
        <pc:picChg chg="del">
          <ac:chgData name="TAN Mei Yi [Harrisdale Senior High School]" userId="f9f029c9-d743-4d60-9f2c-e74bdec1ab07" providerId="ADAL" clId="{69DB69E3-BE30-4781-862A-E411D7D03CAC}" dt="2022-10-20T04:05:25.182" v="2063" actId="478"/>
          <ac:picMkLst>
            <pc:docMk/>
            <pc:sldMk cId="1118037447" sldId="536"/>
            <ac:picMk id="6" creationId="{F265AF6C-368A-A586-6A47-557116CD0802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4:14:39.336" v="2216"/>
          <ac:inkMkLst>
            <pc:docMk/>
            <pc:sldMk cId="1118037447" sldId="536"/>
            <ac:inkMk id="20" creationId="{0C76B80C-5174-E536-E9AB-54C92A08A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1" creationId="{6782103B-406D-364E-DDB3-590965245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2" creationId="{F3608783-9484-172B-4EB0-1A5D922879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3" creationId="{6D2A44AC-C0B2-B3D3-BBED-5E578C2D423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0.701" v="2237" actId="9405"/>
          <ac:inkMkLst>
            <pc:docMk/>
            <pc:sldMk cId="1118037447" sldId="536"/>
            <ac:inkMk id="25" creationId="{7572C135-600C-CAA5-9AC1-4981D2866F1F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8.548" v="2238" actId="9405"/>
          <ac:inkMkLst>
            <pc:docMk/>
            <pc:sldMk cId="1118037447" sldId="536"/>
            <ac:inkMk id="26" creationId="{EBD938AE-F79F-BD1B-16FC-747FC9E24949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52.853" v="2239" actId="9405"/>
          <ac:inkMkLst>
            <pc:docMk/>
            <pc:sldMk cId="1118037447" sldId="536"/>
            <ac:inkMk id="27" creationId="{8E1769F4-8343-E9EA-0DCD-D1BDA2F9591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8" creationId="{966E4B8D-468D-42C6-394B-4C70E6E187E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9" creationId="{F56BF8C7-63B7-4857-4E11-6C4C79606D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9:16.213" v="2267" actId="9405"/>
          <ac:inkMkLst>
            <pc:docMk/>
            <pc:sldMk cId="1118037447" sldId="536"/>
            <ac:inkMk id="33" creationId="{72093621-B424-FE91-1362-10BBD1E5E569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4:19:26.490" v="2269"/>
          <ac:inkMkLst>
            <pc:docMk/>
            <pc:sldMk cId="1118037447" sldId="536"/>
            <ac:inkMk id="34" creationId="{1428001B-219C-3D45-292B-E0E082560E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5" creationId="{DADC59CC-4DA5-89C3-D907-A89F95D143C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6" creationId="{36E0E68C-7474-B1C8-A553-9980AA7AF1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0" creationId="{6948236A-4928-20B4-2050-EAC590D7779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1" creationId="{2F3D6779-45D9-287C-8000-1A1E47321BB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3" creationId="{21CAF35F-7528-8F7E-A4FF-0A61BA5E8D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4" creationId="{F4D09CE0-2896-6330-29DF-5B3F299642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6" creationId="{EC771D1E-6F6B-1966-0A0B-45C151FEC8FC}"/>
          </ac:inkMkLst>
        </pc:inkChg>
        <pc:cxnChg chg="mod">
          <ac:chgData name="TAN Mei Yi [Harrisdale Senior High School]" userId="f9f029c9-d743-4d60-9f2c-e74bdec1ab07" providerId="ADAL" clId="{69DB69E3-BE30-4781-862A-E411D7D03CAC}" dt="2022-10-20T04:06:13.838" v="2089" actId="14100"/>
          <ac:cxnSpMkLst>
            <pc:docMk/>
            <pc:sldMk cId="1118037447" sldId="536"/>
            <ac:cxnSpMk id="10" creationId="{7BF6DB71-652E-C904-4AFB-A1B1976B1086}"/>
          </ac:cxnSpMkLst>
        </pc:cxnChg>
      </pc:sldChg>
      <pc:sldChg chg="delSp modSp add mod delAnim">
        <pc:chgData name="TAN Mei Yi [Harrisdale Senior High School]" userId="f9f029c9-d743-4d60-9f2c-e74bdec1ab07" providerId="ADAL" clId="{69DB69E3-BE30-4781-862A-E411D7D03CAC}" dt="2022-10-20T04:35:10.941" v="2381" actId="6549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69DB69E3-BE30-4781-862A-E411D7D03CAC}" dt="2022-10-20T04:21:25.404" v="2351" actId="20577"/>
          <ac:spMkLst>
            <pc:docMk/>
            <pc:sldMk cId="2842634190" sldId="53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0-20T04:35:10.941" v="2381" actId="6549"/>
          <ac:spMkLst>
            <pc:docMk/>
            <pc:sldMk cId="2842634190" sldId="537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8" creationId="{0D3ECC8A-ABDB-FDE8-A314-1B3084DB0F9A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9" creationId="{CD3C056E-C2CC-FAEB-14CF-521D0F94F97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3" creationId="{3D3103BC-E9F9-E560-A2E5-C48EA1DD38CE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4" creationId="{41805137-6E5F-0308-A4F7-13748B8D05C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5" creationId="{A7306578-5394-6073-64CE-F51A0C2917F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6" creationId="{961A4AF9-C65D-58A4-689B-2D6B58E14B9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7" creationId="{A0635B2D-E454-9A4E-DAE2-2BFB06254F2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8" creationId="{D5C09D39-4A9C-19F7-5B18-FD0907A89B4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48" creationId="{C3119355-27A2-864D-618E-2E7CACC9C851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53" creationId="{F88A944C-32C4-6041-80B3-91DA71A5B995}"/>
          </ac:spMkLst>
        </pc:spChg>
        <pc:grpChg chg="del">
          <ac:chgData name="TAN Mei Yi [Harrisdale Senior High School]" userId="f9f029c9-d743-4d60-9f2c-e74bdec1ab07" providerId="ADAL" clId="{69DB69E3-BE30-4781-862A-E411D7D03CAC}" dt="2022-10-20T04:21:15.373" v="2325" actId="478"/>
          <ac:grpSpMkLst>
            <pc:docMk/>
            <pc:sldMk cId="2842634190" sldId="537"/>
            <ac:grpSpMk id="42" creationId="{D679005C-E040-9066-7C6D-DBEF234A8EF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21:12.619" v="2323" actId="478"/>
          <ac:grpSpMkLst>
            <pc:docMk/>
            <pc:sldMk cId="2842634190" sldId="537"/>
            <ac:grpSpMk id="47" creationId="{BC195891-6092-E816-85E1-EDE67C840B0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4:21:13.920" v="2324" actId="478"/>
          <ac:picMkLst>
            <pc:docMk/>
            <pc:sldMk cId="2842634190" sldId="537"/>
            <ac:picMk id="5" creationId="{E6B3DAFB-0334-FF2F-3A56-DA137E68574B}"/>
          </ac:picMkLst>
        </pc:pic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5" creationId="{7572C135-600C-CAA5-9AC1-4981D2866F1F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6" creationId="{EBD938AE-F79F-BD1B-16FC-747FC9E2494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7" creationId="{8E1769F4-8343-E9EA-0DCD-D1BDA2F9591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33" creationId="{72093621-B424-FE91-1362-10BBD1E5E56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7.486" v="2326" actId="478"/>
          <ac:inkMkLst>
            <pc:docMk/>
            <pc:sldMk cId="2842634190" sldId="537"/>
            <ac:inkMk id="35" creationId="{DADC59CC-4DA5-89C3-D907-A89F95D143C3}"/>
          </ac:inkMkLst>
        </pc:inkChg>
        <pc:cxnChg chg="del">
          <ac:chgData name="TAN Mei Yi [Harrisdale Senior High School]" userId="f9f029c9-d743-4d60-9f2c-e74bdec1ab07" providerId="ADAL" clId="{69DB69E3-BE30-4781-862A-E411D7D03CAC}" dt="2022-10-20T04:21:12.619" v="2323" actId="478"/>
          <ac:cxnSpMkLst>
            <pc:docMk/>
            <pc:sldMk cId="2842634190" sldId="537"/>
            <ac:cxnSpMk id="10" creationId="{7BF6DB71-652E-C904-4AFB-A1B1976B1086}"/>
          </ac:cxnSpMkLst>
        </pc:cxnChg>
      </pc:sldChg>
    </pc:docChg>
  </pc:docChgLst>
  <pc:docChgLst>
    <pc:chgData name="TAN Mei Yi [Harrisdale Senior High School]" userId="f9f029c9-d743-4d60-9f2c-e74bdec1ab07" providerId="ADAL" clId="{41C930B5-6967-490E-9386-EDD147462D1A}"/>
    <pc:docChg chg="undo custSel addSld delSld modSld">
      <pc:chgData name="TAN Mei Yi [Harrisdale Senior High School]" userId="f9f029c9-d743-4d60-9f2c-e74bdec1ab07" providerId="ADAL" clId="{41C930B5-6967-490E-9386-EDD147462D1A}" dt="2022-10-24T06:57:26.823" v="838" actId="403"/>
      <pc:docMkLst>
        <pc:docMk/>
      </pc:docMkLst>
      <pc:sldChg chg="modSp mod">
        <pc:chgData name="TAN Mei Yi [Harrisdale Senior High School]" userId="f9f029c9-d743-4d60-9f2c-e74bdec1ab07" providerId="ADAL" clId="{41C930B5-6967-490E-9386-EDD147462D1A}" dt="2022-10-24T04:14:54.660" v="11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41C930B5-6967-490E-9386-EDD147462D1A}" dt="2022-10-24T04:14:54.660" v="11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41C930B5-6967-490E-9386-EDD147462D1A}" dt="2022-10-24T04:14:41.090" v="4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41C930B5-6967-490E-9386-EDD147462D1A}" dt="2022-10-24T04:26:08.504" v="112" actId="47"/>
        <pc:sldMkLst>
          <pc:docMk/>
          <pc:sldMk cId="3746352847" sldId="484"/>
        </pc:sldMkLst>
      </pc:sldChg>
      <pc:sldChg chg="del">
        <pc:chgData name="TAN Mei Yi [Harrisdale Senior High School]" userId="f9f029c9-d743-4d60-9f2c-e74bdec1ab07" providerId="ADAL" clId="{41C930B5-6967-490E-9386-EDD147462D1A}" dt="2022-10-24T04:26:09.367" v="113" actId="47"/>
        <pc:sldMkLst>
          <pc:docMk/>
          <pc:sldMk cId="2514238501" sldId="487"/>
        </pc:sldMkLst>
      </pc:sldChg>
      <pc:sldChg chg="addSp delSp modSp mod delAnim modAnim">
        <pc:chgData name="TAN Mei Yi [Harrisdale Senior High School]" userId="f9f029c9-d743-4d60-9f2c-e74bdec1ab07" providerId="ADAL" clId="{41C930B5-6967-490E-9386-EDD147462D1A}" dt="2022-10-24T06:02:39.655" v="507" actId="1076"/>
        <pc:sldMkLst>
          <pc:docMk/>
          <pc:sldMk cId="3493740707" sldId="489"/>
        </pc:sldMkLst>
        <pc:spChg chg="mod">
          <ac:chgData name="TAN Mei Yi [Harrisdale Senior High School]" userId="f9f029c9-d743-4d60-9f2c-e74bdec1ab07" providerId="ADAL" clId="{41C930B5-6967-490E-9386-EDD147462D1A}" dt="2022-10-24T06:00:05.293" v="378" actId="20577"/>
          <ac:spMkLst>
            <pc:docMk/>
            <pc:sldMk cId="3493740707" sldId="489"/>
            <ac:spMk id="5" creationId="{F2EF8A5D-262B-7801-3960-D7F192BD8063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0:41.640" v="411" actId="20577"/>
          <ac:spMkLst>
            <pc:docMk/>
            <pc:sldMk cId="3493740707" sldId="489"/>
            <ac:spMk id="6" creationId="{F6333822-D01C-4E22-01CA-D633362B6BE5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1:09.247" v="436" actId="6549"/>
          <ac:spMkLst>
            <pc:docMk/>
            <pc:sldMk cId="3493740707" sldId="489"/>
            <ac:spMk id="7" creationId="{477B05C6-55C9-271C-A146-CC4AEA66C272}"/>
          </ac:spMkLst>
        </pc:spChg>
        <pc:spChg chg="mod">
          <ac:chgData name="TAN Mei Yi [Harrisdale Senior High School]" userId="f9f029c9-d743-4d60-9f2c-e74bdec1ab07" providerId="ADAL" clId="{41C930B5-6967-490E-9386-EDD147462D1A}" dt="2022-10-24T06:00:38.839" v="405" actId="14100"/>
          <ac:spMkLst>
            <pc:docMk/>
            <pc:sldMk cId="3493740707" sldId="489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6:00:17.180" v="380" actId="478"/>
          <ac:spMkLst>
            <pc:docMk/>
            <pc:sldMk cId="3493740707" sldId="489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7.062" v="115" actId="478"/>
          <ac:spMkLst>
            <pc:docMk/>
            <pc:sldMk cId="3493740707" sldId="489"/>
            <ac:spMk id="10" creationId="{00000000-0000-0000-0000-000000000000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1:24.526" v="454" actId="14100"/>
          <ac:spMkLst>
            <pc:docMk/>
            <pc:sldMk cId="3493740707" sldId="489"/>
            <ac:spMk id="10" creationId="{1282742C-01DA-A064-573E-D3E66C86404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7.062" v="115" actId="478"/>
          <ac:spMkLst>
            <pc:docMk/>
            <pc:sldMk cId="3493740707" sldId="489"/>
            <ac:spMk id="11" creationId="{00000000-0000-0000-0000-000000000000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2:19.017" v="496" actId="1076"/>
          <ac:spMkLst>
            <pc:docMk/>
            <pc:sldMk cId="3493740707" sldId="489"/>
            <ac:spMk id="11" creationId="{AABD6552-95DC-8510-C884-CBD836F39D0B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12" creationId="{00000000-0000-0000-0000-000000000000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02:39.655" v="507" actId="1076"/>
          <ac:spMkLst>
            <pc:docMk/>
            <pc:sldMk cId="3493740707" sldId="489"/>
            <ac:spMk id="12" creationId="{CD68B4D1-B203-E3C7-75AE-451E26BC8AAF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14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15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21" creationId="{408D6DB2-21D1-BBE5-8E09-403CB2973C62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22" creationId="{9830B177-EE1D-9D15-0ED3-9C2C703184C7}"/>
          </ac:spMkLst>
        </pc:spChg>
        <pc:spChg chg="del">
          <ac:chgData name="TAN Mei Yi [Harrisdale Senior High School]" userId="f9f029c9-d743-4d60-9f2c-e74bdec1ab07" providerId="ADAL" clId="{41C930B5-6967-490E-9386-EDD147462D1A}" dt="2022-10-24T04:26:13.794" v="114" actId="478"/>
          <ac:spMkLst>
            <pc:docMk/>
            <pc:sldMk cId="3493740707" sldId="489"/>
            <ac:spMk id="23" creationId="{5E08A9CA-6771-B928-28E2-5C5E9A598E8D}"/>
          </ac:spMkLst>
        </pc:spChg>
        <pc:picChg chg="add mod">
          <ac:chgData name="TAN Mei Yi [Harrisdale Senior High School]" userId="f9f029c9-d743-4d60-9f2c-e74bdec1ab07" providerId="ADAL" clId="{41C930B5-6967-490E-9386-EDD147462D1A}" dt="2022-10-24T06:00:07.263" v="379" actId="1076"/>
          <ac:picMkLst>
            <pc:docMk/>
            <pc:sldMk cId="3493740707" sldId="489"/>
            <ac:picMk id="4" creationId="{DA0AFF45-A3B9-497C-AEDF-47D8A1147D09}"/>
          </ac:picMkLst>
        </pc:picChg>
      </pc:sldChg>
      <pc:sldChg chg="modSp mod">
        <pc:chgData name="TAN Mei Yi [Harrisdale Senior High School]" userId="f9f029c9-d743-4d60-9f2c-e74bdec1ab07" providerId="ADAL" clId="{41C930B5-6967-490E-9386-EDD147462D1A}" dt="2022-10-24T06:57:26.823" v="838" actId="403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41C930B5-6967-490E-9386-EDD147462D1A}" dt="2022-10-24T06:57:26.823" v="838" actId="403"/>
          <ac:spMkLst>
            <pc:docMk/>
            <pc:sldMk cId="2842634190" sldId="537"/>
            <ac:spMk id="4" creationId="{08AF0420-FE6C-0F48-89AB-47C8A47EC136}"/>
          </ac:spMkLst>
        </pc:spChg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14730582" sldId="538"/>
        </pc:sldMkLst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2436052378" sldId="539"/>
        </pc:sldMkLst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2591162120" sldId="540"/>
        </pc:sldMkLst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465321982" sldId="541"/>
        </pc:sldMkLst>
      </pc:sldChg>
      <pc:sldChg chg="del">
        <pc:chgData name="TAN Mei Yi [Harrisdale Senior High School]" userId="f9f029c9-d743-4d60-9f2c-e74bdec1ab07" providerId="ADAL" clId="{41C930B5-6967-490E-9386-EDD147462D1A}" dt="2022-10-24T06:56:32.970" v="823" actId="47"/>
        <pc:sldMkLst>
          <pc:docMk/>
          <pc:sldMk cId="2794375395" sldId="542"/>
        </pc:sldMkLst>
      </pc:sldChg>
      <pc:sldChg chg="addSp delSp modSp add mod delAnim">
        <pc:chgData name="TAN Mei Yi [Harrisdale Senior High School]" userId="f9f029c9-d743-4d60-9f2c-e74bdec1ab07" providerId="ADAL" clId="{41C930B5-6967-490E-9386-EDD147462D1A}" dt="2022-10-24T06:04:49.550" v="604" actId="478"/>
        <pc:sldMkLst>
          <pc:docMk/>
          <pc:sldMk cId="1018673487" sldId="543"/>
        </pc:sldMkLst>
        <pc:spChg chg="mod">
          <ac:chgData name="TAN Mei Yi [Harrisdale Senior High School]" userId="f9f029c9-d743-4d60-9f2c-e74bdec1ab07" providerId="ADAL" clId="{41C930B5-6967-490E-9386-EDD147462D1A}" dt="2022-10-24T06:04:03.257" v="575" actId="20577"/>
          <ac:spMkLst>
            <pc:docMk/>
            <pc:sldMk cId="1018673487" sldId="543"/>
            <ac:spMk id="6" creationId="{F6333822-D01C-4E22-01CA-D633362B6BE5}"/>
          </ac:spMkLst>
        </pc:spChg>
        <pc:spChg chg="mod">
          <ac:chgData name="TAN Mei Yi [Harrisdale Senior High School]" userId="f9f029c9-d743-4d60-9f2c-e74bdec1ab07" providerId="ADAL" clId="{41C930B5-6967-490E-9386-EDD147462D1A}" dt="2022-10-24T06:04:25.642" v="586" actId="1076"/>
          <ac:spMkLst>
            <pc:docMk/>
            <pc:sldMk cId="1018673487" sldId="543"/>
            <ac:spMk id="7" creationId="{477B05C6-55C9-271C-A146-CC4AEA66C272}"/>
          </ac:spMkLst>
        </pc:spChg>
        <pc:spChg chg="mod">
          <ac:chgData name="TAN Mei Yi [Harrisdale Senior High School]" userId="f9f029c9-d743-4d60-9f2c-e74bdec1ab07" providerId="ADAL" clId="{41C930B5-6967-490E-9386-EDD147462D1A}" dt="2022-10-24T06:04:31.483" v="589" actId="1076"/>
          <ac:spMkLst>
            <pc:docMk/>
            <pc:sldMk cId="1018673487" sldId="543"/>
            <ac:spMk id="10" creationId="{1282742C-01DA-A064-573E-D3E66C864040}"/>
          </ac:spMkLst>
        </pc:spChg>
        <pc:spChg chg="mod">
          <ac:chgData name="TAN Mei Yi [Harrisdale Senior High School]" userId="f9f029c9-d743-4d60-9f2c-e74bdec1ab07" providerId="ADAL" clId="{41C930B5-6967-490E-9386-EDD147462D1A}" dt="2022-10-24T06:04:46.149" v="603" actId="1076"/>
          <ac:spMkLst>
            <pc:docMk/>
            <pc:sldMk cId="1018673487" sldId="543"/>
            <ac:spMk id="11" creationId="{AABD6552-95DC-8510-C884-CBD836F39D0B}"/>
          </ac:spMkLst>
        </pc:spChg>
        <pc:spChg chg="del">
          <ac:chgData name="TAN Mei Yi [Harrisdale Senior High School]" userId="f9f029c9-d743-4d60-9f2c-e74bdec1ab07" providerId="ADAL" clId="{41C930B5-6967-490E-9386-EDD147462D1A}" dt="2022-10-24T06:04:49.550" v="604" actId="478"/>
          <ac:spMkLst>
            <pc:docMk/>
            <pc:sldMk cId="1018673487" sldId="543"/>
            <ac:spMk id="12" creationId="{CD68B4D1-B203-E3C7-75AE-451E26BC8AAF}"/>
          </ac:spMkLst>
        </pc:spChg>
        <pc:picChg chg="del">
          <ac:chgData name="TAN Mei Yi [Harrisdale Senior High School]" userId="f9f029c9-d743-4d60-9f2c-e74bdec1ab07" providerId="ADAL" clId="{41C930B5-6967-490E-9386-EDD147462D1A}" dt="2022-10-24T06:03:36.251" v="509" actId="478"/>
          <ac:picMkLst>
            <pc:docMk/>
            <pc:sldMk cId="1018673487" sldId="543"/>
            <ac:picMk id="4" creationId="{DA0AFF45-A3B9-497C-AEDF-47D8A1147D09}"/>
          </ac:picMkLst>
        </pc:picChg>
        <pc:picChg chg="add mod">
          <ac:chgData name="TAN Mei Yi [Harrisdale Senior High School]" userId="f9f029c9-d743-4d60-9f2c-e74bdec1ab07" providerId="ADAL" clId="{41C930B5-6967-490E-9386-EDD147462D1A}" dt="2022-10-24T06:03:38.413" v="511" actId="1076"/>
          <ac:picMkLst>
            <pc:docMk/>
            <pc:sldMk cId="1018673487" sldId="543"/>
            <ac:picMk id="9" creationId="{CB6E5AD3-A23A-2708-8015-0595E0D7DD1C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41C930B5-6967-490E-9386-EDD147462D1A}" dt="2022-10-24T06:56:28.409" v="822" actId="47"/>
        <pc:sldMkLst>
          <pc:docMk/>
          <pc:sldMk cId="1117523913" sldId="544"/>
        </pc:sldMkLst>
        <pc:spChg chg="add mod">
          <ac:chgData name="TAN Mei Yi [Harrisdale Senior High School]" userId="f9f029c9-d743-4d60-9f2c-e74bdec1ab07" providerId="ADAL" clId="{41C930B5-6967-490E-9386-EDD147462D1A}" dt="2022-10-24T06:55:04.211" v="770" actId="1076"/>
          <ac:spMkLst>
            <pc:docMk/>
            <pc:sldMk cId="1117523913" sldId="544"/>
            <ac:spMk id="3" creationId="{25EF9D63-E4CE-C72E-A6E8-165FD290539F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55:43.108" v="808" actId="20577"/>
          <ac:spMkLst>
            <pc:docMk/>
            <pc:sldMk cId="1117523913" sldId="544"/>
            <ac:spMk id="4" creationId="{0B9FF204-ED8F-EBE0-2707-FCB23FF99888}"/>
          </ac:spMkLst>
        </pc:spChg>
        <pc:spChg chg="mod">
          <ac:chgData name="TAN Mei Yi [Harrisdale Senior High School]" userId="f9f029c9-d743-4d60-9f2c-e74bdec1ab07" providerId="ADAL" clId="{41C930B5-6967-490E-9386-EDD147462D1A}" dt="2022-10-24T06:54:15.888" v="724" actId="20577"/>
          <ac:spMkLst>
            <pc:docMk/>
            <pc:sldMk cId="1117523913" sldId="544"/>
            <ac:spMk id="5" creationId="{F2EF8A5D-262B-7801-3960-D7F192BD8063}"/>
          </ac:spMkLst>
        </pc:spChg>
        <pc:spChg chg="del">
          <ac:chgData name="TAN Mei Yi [Harrisdale Senior High School]" userId="f9f029c9-d743-4d60-9f2c-e74bdec1ab07" providerId="ADAL" clId="{41C930B5-6967-490E-9386-EDD147462D1A}" dt="2022-10-24T06:54:44.619" v="757" actId="478"/>
          <ac:spMkLst>
            <pc:docMk/>
            <pc:sldMk cId="1117523913" sldId="544"/>
            <ac:spMk id="6" creationId="{F6333822-D01C-4E22-01CA-D633362B6BE5}"/>
          </ac:spMkLst>
        </pc:spChg>
        <pc:spChg chg="del">
          <ac:chgData name="TAN Mei Yi [Harrisdale Senior High School]" userId="f9f029c9-d743-4d60-9f2c-e74bdec1ab07" providerId="ADAL" clId="{41C930B5-6967-490E-9386-EDD147462D1A}" dt="2022-10-24T06:54:44.619" v="757" actId="478"/>
          <ac:spMkLst>
            <pc:docMk/>
            <pc:sldMk cId="1117523913" sldId="544"/>
            <ac:spMk id="7" creationId="{477B05C6-55C9-271C-A146-CC4AEA66C272}"/>
          </ac:spMkLst>
        </pc:spChg>
        <pc:spChg chg="mod">
          <ac:chgData name="TAN Mei Yi [Harrisdale Senior High School]" userId="f9f029c9-d743-4d60-9f2c-e74bdec1ab07" providerId="ADAL" clId="{41C930B5-6967-490E-9386-EDD147462D1A}" dt="2022-10-24T06:54:40.557" v="756" actId="6549"/>
          <ac:spMkLst>
            <pc:docMk/>
            <pc:sldMk cId="1117523913" sldId="544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41C930B5-6967-490E-9386-EDD147462D1A}" dt="2022-10-24T06:54:44.619" v="757" actId="478"/>
          <ac:spMkLst>
            <pc:docMk/>
            <pc:sldMk cId="1117523913" sldId="544"/>
            <ac:spMk id="10" creationId="{1282742C-01DA-A064-573E-D3E66C864040}"/>
          </ac:spMkLst>
        </pc:spChg>
        <pc:spChg chg="del">
          <ac:chgData name="TAN Mei Yi [Harrisdale Senior High School]" userId="f9f029c9-d743-4d60-9f2c-e74bdec1ab07" providerId="ADAL" clId="{41C930B5-6967-490E-9386-EDD147462D1A}" dt="2022-10-24T06:54:44.619" v="757" actId="478"/>
          <ac:spMkLst>
            <pc:docMk/>
            <pc:sldMk cId="1117523913" sldId="544"/>
            <ac:spMk id="11" creationId="{AABD6552-95DC-8510-C884-CBD836F39D0B}"/>
          </ac:spMkLst>
        </pc:spChg>
        <pc:spChg chg="add mod">
          <ac:chgData name="TAN Mei Yi [Harrisdale Senior High School]" userId="f9f029c9-d743-4d60-9f2c-e74bdec1ab07" providerId="ADAL" clId="{41C930B5-6967-490E-9386-EDD147462D1A}" dt="2022-10-24T06:56:01.186" v="821" actId="1076"/>
          <ac:spMkLst>
            <pc:docMk/>
            <pc:sldMk cId="1117523913" sldId="544"/>
            <ac:spMk id="12" creationId="{089D3F7D-44D3-2B5E-54D8-F8CA6C4CE462}"/>
          </ac:spMkLst>
        </pc:spChg>
        <pc:picChg chg="del">
          <ac:chgData name="TAN Mei Yi [Harrisdale Senior High School]" userId="f9f029c9-d743-4d60-9f2c-e74bdec1ab07" providerId="ADAL" clId="{41C930B5-6967-490E-9386-EDD147462D1A}" dt="2022-10-24T06:54:45.979" v="758" actId="478"/>
          <ac:picMkLst>
            <pc:docMk/>
            <pc:sldMk cId="1117523913" sldId="544"/>
            <ac:picMk id="9" creationId="{CB6E5AD3-A23A-2708-8015-0595E0D7DD1C}"/>
          </ac:picMkLst>
        </pc:picChg>
      </pc:sldChg>
    </pc:docChg>
  </pc:docChgLst>
  <pc:docChgLst>
    <pc:chgData name="TAN Mei Yi [Harrisdale Senior High School]" userId="f9f029c9-d743-4d60-9f2c-e74bdec1ab07" providerId="ADAL" clId="{1B21EBF8-B52D-449E-86B5-46FE12F630F6}"/>
    <pc:docChg chg="modSld">
      <pc:chgData name="TAN Mei Yi [Harrisdale Senior High School]" userId="f9f029c9-d743-4d60-9f2c-e74bdec1ab07" providerId="ADAL" clId="{1B21EBF8-B52D-449E-86B5-46FE12F630F6}" dt="2022-11-16T02:37:02.690" v="6"/>
      <pc:docMkLst>
        <pc:docMk/>
      </pc:docMkLst>
      <pc:sldChg chg="modAnim">
        <pc:chgData name="TAN Mei Yi [Harrisdale Senior High School]" userId="f9f029c9-d743-4d60-9f2c-e74bdec1ab07" providerId="ADAL" clId="{1B21EBF8-B52D-449E-86B5-46FE12F630F6}" dt="2022-11-16T02:37:02.690" v="6"/>
        <pc:sldMkLst>
          <pc:docMk/>
          <pc:sldMk cId="306837303" sldId="267"/>
        </pc:sldMkLst>
      </pc:sldChg>
      <pc:sldChg chg="modSp mod">
        <pc:chgData name="TAN Mei Yi [Harrisdale Senior High School]" userId="f9f029c9-d743-4d60-9f2c-e74bdec1ab07" providerId="ADAL" clId="{1B21EBF8-B52D-449E-86B5-46FE12F630F6}" dt="2022-11-14T00:04:44.696" v="1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1B21EBF8-B52D-449E-86B5-46FE12F630F6}" dt="2022-11-14T00:04:44.696" v="1" actId="20577"/>
          <ac:spMkLst>
            <pc:docMk/>
            <pc:sldMk cId="2842634190" sldId="537"/>
            <ac:spMk id="4" creationId="{08AF0420-FE6C-0F48-89AB-47C8A47EC136}"/>
          </ac:spMkLst>
        </pc:spChg>
      </pc:sldChg>
      <pc:sldChg chg="modAnim">
        <pc:chgData name="TAN Mei Yi [Harrisdale Senior High School]" userId="f9f029c9-d743-4d60-9f2c-e74bdec1ab07" providerId="ADAL" clId="{1B21EBF8-B52D-449E-86B5-46FE12F630F6}" dt="2022-11-16T02:28:09.565" v="5"/>
        <pc:sldMkLst>
          <pc:docMk/>
          <pc:sldMk cId="3089151846" sldId="54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5T07:02:44.61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155 220,'16'-1,"0"0,-1-2,20-4,-4 1,143-31,132-23,217-10,8 36,-429 37,143 22,-20 0,-42-4,-43-3,-80-15,-44-4,-1 2,0 0,1 1,-1 0,0 1,15 5,26 9,-41-13,1 1,-1 0,24 12,-16-3,-1 1,25 22,-26-21,32 18,-47-31,0 0,0-1,1 0,-1 0,0 0,1-1,12 2,49-3,-41-1,340-1,-347 1,39-7,2 0,-49 7,-29 1,5 0,-1684 1,923-1,609 9,4 0,-281-10,422 0,1-1,-1-1,0-1,1-1,-19-7,15 5,-1 1,-43-7,-66 12,9 1,73-6,44 5,0-1,0 1,1-1,-1 0,0 0,-5-4,4-2,7 8,0-1,-1 1,1 0,0-1,0 1,1 0,-1 0,0-1,0 1,0 0,0-1,0 1,0 0,0 0,0-1,0 1,1 0,-1 0,0-1,0 1,0 0,1 0,-1-1,2 0,0 0,0 0,-1 0,1 0,0 0,0 1,0-1,0 1,3-1,30-4,0 2,45 2,-35 1,976 5,-335 27,-70-1,-1-41,-457-2,476-16,-616 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5T07:38:51.19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0 235,'965'0,"-943"2,0 0,0 1,0 1,29 10,-44-12,10 2,0-2,35 3,-36-5,0 2,0 0,27 7,57 14,-37-10,-23-5,-1-1,61 1,84-9,-72-1,22 12,-2 0,115-11,-233 0,0 0,0-2,0 0,22-7,-20 5,0 1,30-5,184 7,-122 4,484-2,-421-12,-106 6,0-2,32-2,-46 6,0-1,55-15,-46 9,-10 3,77-1,52 11,-61-1,619-1,-602-9,-9 0,478 9,-290 1,-248 0,84 12,-26 0,178-4,-107 0,-5-1,773-8,-868-9,-17 2,272 4,-195 4,-113-3,71-13,-1 0,93 10,3 0,385-7,-398 13,-62 1,147-4,-267 0,1 1,19-6,-17 3,80-16,176-15,-248 35,1 0,-1 2,41 8,70 25,20 3,119-10,-9-1,-166-11,174 6,-121-14,-22-1,540-5,-345-3,540 1,-821-3,80-13,-38 2,23-3,-55 8,77-5,-62 14,-31 0,1-1,0-2,46-9,-3-7,155-14,-42 14,-31 2,-8 3,83-6,30 16,-38 1,100-35,-264 28,35-8,53-7,113 10,1 15,-240 0,-22 0,1 0,0 0,-1 1,1 0,11 4,-15-4,0 1,-1 0,1 0,-1 0,0 0,1 0,-1 1,0 0,0-1,-1 1,5 6,-1-1,-1 0,0 0,-1 1,1 0,-2 0,1 0,-1 0,2 13,0 7,1 42,-5-62,1 0,-1 0,2-1,-1 1,1 0,0-1,1 0,0 0,0 0,1 0,0 0,0-1,8 8,9 8,1-1,36 26,-36-30,60 46,151 89,-224-147,72 41,127 53,-162-83,50 12,-70-23,0-1,0-1,43 0,-34-4,111-5,-101-3,52-14,-8 1,17-3,50-9,47-12,-174 37,0 2,1 0,-1 3,62-1,-65 3,-1-2,1-1,-1-1,51-16,-44 11,1 1,38-4,-27 6,46-13,-54 10,1 2,47-3,58-2,-94 6,-1-1,76-2,-123 10,47 0,80-9,-93 3,18-3,58-1,-69 6,0-1,61-17,-28 6,-29 7,1 1,89-1,-400-5,-474 11,411 4,195-2,-149 2,152 8,-18 0,61-12,-1-4,-86-19,104 15,-198-13,-3 22,220 3,14-3,-68-12,19 1,-104 3,56 4,-502-5,419 13,-1703-2,1900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5T07:40:41.5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1,'38'0,"0"0,-1 3,60 11,-63-5,174 45,-139-34,0-3,91 10,-129-23,-1 1,53 16,-64-15,1-1,-1-1,34 2,60-4,-80-3,-11 2,39 7,10 1,272-8,-175-2,396 1,-537-2,1-1,41-10,-15 3,133-15,-60 9,53-3,162 16,-181 5,-87-2,173-7,83-3,-123 9,-86-8,31 0,786 8,-451 3,44-2,-498-2,0-2,0-1,41-11,-34 6,55-5,187 11,-157 5,236-1,-351 1,1 0,-1 1,0 0,0 1,18 7,-17-6,1 0,0-1,19 3,7-3,24 3,60 11,-85-13,0-1,41-1,22 0,-29 8,-40-5,-11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DC748-016A-4349-97BD-972899173954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11FC7-9B15-487D-9BB3-8ECE2A4A5C7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24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11FC7-9B15-487D-9BB3-8ECE2A4A5C7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53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0036-B1CC-4EC1-8518-BBBBCA1AD22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41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0036-B1CC-4EC1-8518-BBBBCA1AD22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10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30036-B1CC-4EC1-8518-BBBBCA1AD22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13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Question does not specify this is exponential.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11FC7-9B15-487D-9BB3-8ECE2A4A5C71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04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16C-094F-4962-842E-68D29B56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BA17-CF7C-4DA7-9366-2FAAFF8E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D619-8ED9-44CF-857F-A3F1D03A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E651-9247-4683-9A11-195D6432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FAEA-31AB-46A2-A671-F969041B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4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9651-A54B-4D1D-9F2E-B653F90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73DBA-863E-4AC7-AF5A-5AA1F801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B4DE-57C0-4CDB-AF91-4D77A35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110F-BEF1-4004-A653-A3403AE0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AB40-F5B2-4741-AD96-109457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78963-0FED-4B84-AA5B-BBACD3A8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1C16-3752-49BE-ACB9-73663916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5C81-E2C9-448E-A19D-2CFD9FAC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8AD9-E93B-4B5B-812F-E8DBF79B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D370-2D3F-4CC3-8720-811290D1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9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FE4-C5DC-4600-A6FA-62CC31F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174A-BC3F-41CB-9511-9DB7C80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D308-75CB-437D-A81C-B1321071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CADD-7B63-4AA8-94C2-2A72B8E7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DD1A-C8E7-4090-89FE-74C3A511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6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B9A2-C390-4E74-8EC8-4636035A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AD82-A194-4BAB-936E-E3B59762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D9D8-D876-493B-B3DD-48935EEC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8518-47A3-4E6A-BCD5-DBD750D6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41CB-38DB-42C2-8657-E91D87D4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9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228-4726-473D-8DC9-3B19F2D6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34A9-9D52-445B-803C-9BFA55CF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203E4-66D5-4356-9CAA-E9138220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BC09-8099-437A-9226-03CFB440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0BF3-1E18-41D9-93D1-3FECFC7C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E8520-DD3F-4466-8B31-FF3A69B2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65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1C04-6B46-463C-9208-E04AA77A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95C4-0241-4F51-AA14-68AFBD0E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8185-EB44-48F5-945B-DF76C180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320BB-8C9C-435E-9BD0-2C3C2C7F5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B158F-41C6-494F-A814-191DD2C4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76D9-E622-4C9B-969C-C22B93F7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07911-B34C-473B-A893-78F3FE58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C8FA0-3246-4D00-8D37-A879E151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2B5-84BB-4E0B-8A14-33068F77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AD68-E618-4B18-8F1E-5A412D21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ADE5B-FAE0-49A6-81DF-C7709AD0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67B40-DACC-449C-A0A9-787B74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83DE-002C-4B8C-85BD-9F5C16A2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067-F02A-4981-97A3-F17AA8B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16D1-181C-4B6A-A2FE-E3ABF044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1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B94E-B008-4235-B047-1BD1AB08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58F0-20D8-4940-8438-6D815339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700BB-BB8F-4BA3-9103-B5CA5CD1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9008-1C9C-4CA2-8F23-63F1BBC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21CA-7E97-4C97-BF9E-C5A5D8F2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9B7D-43E8-4BBF-B8BD-910711CF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43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5202-A169-4FFC-A15B-96F50F96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3091A-462C-4B29-A3CE-ECCF1879F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C209D-A559-4910-A147-50ECDF1D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1727-0E24-4E95-B46E-208489AE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499F-A6C5-4C69-90AD-5BF36DD6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44174-39A1-4795-9544-71857A4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5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A8750-AA3E-47F8-B0C0-C0F82B88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33E8-C7E9-4D82-BAC7-B9B645C0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896D-B6C3-4AA8-9FD0-A9AFEA7B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AAE7-51EE-4CC7-821E-F46DCF8C5232}" type="datetimeFigureOut">
              <a:rPr lang="en-AU" smtClean="0"/>
              <a:t>16/11/2022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6C28-765F-4C61-A236-8D801EB0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BC01-2D14-4DDB-BF51-96DCB8CD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3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14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customXml" Target="../ink/ink1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customXml" Target="../ink/ink3.xml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customXml" Target="../ink/ink2.xml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46.png"/><Relationship Id="rId3" Type="http://schemas.openxmlformats.org/officeDocument/2006/relationships/image" Target="../media/image73.png"/><Relationship Id="rId7" Type="http://schemas.openxmlformats.org/officeDocument/2006/relationships/image" Target="../media/image16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apply exponential functions in modelling growth and decay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b="1" dirty="0"/>
              <a:t>Apply exponential functions in modelling growth and decay</a:t>
            </a:r>
            <a:endParaRPr lang="en-GB" sz="24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461" y="764703"/>
                <a:ext cx="11850563" cy="59313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The rule for growth and decay associated with some variable A, if it is growing or decaying continuously, is: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AU" sz="32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sz="32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AU" sz="3200" b="1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sz="32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AU" sz="3200" b="1" i="1" baseline="30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𝒌𝒕</m:t>
                      </m:r>
                    </m:oMath>
                  </m:oMathPara>
                </a14:m>
                <a:endParaRPr lang="en-AU" sz="32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 the time period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the amount present at the time 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AU" b="1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AU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the initial value of A (i.e. the amount present when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some constant dependent on the situation (e.g. the rate of interest per annum)</a:t>
                </a:r>
              </a:p>
              <a:p>
                <a:pPr marL="0" indent="0">
                  <a:buNone/>
                </a:pPr>
                <a:r>
                  <a:rPr lang="en-AU" b="1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, this corresponds to growth. If </a:t>
                </a:r>
                <a14:m>
                  <m:oMath xmlns:m="http://schemas.openxmlformats.org/officeDocument/2006/math">
                    <m:r>
                      <a:rPr lang="en-AU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, it corresponds to decay. </a:t>
                </a:r>
              </a:p>
              <a:p>
                <a:pPr marL="0" indent="0">
                  <a:buNone/>
                </a:pPr>
                <a:endParaRPr lang="en-AU" sz="2000" b="1" dirty="0"/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461" y="764703"/>
                <a:ext cx="11850563" cy="5931371"/>
              </a:xfrm>
              <a:blipFill>
                <a:blip r:embed="rId2"/>
                <a:stretch>
                  <a:fillRect l="-1029" t="-1644" r="-1235" b="-2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161516-BF37-803C-C947-4BB2D88C1E73}"/>
              </a:ext>
            </a:extLst>
          </p:cNvPr>
          <p:cNvSpPr txBox="1"/>
          <p:nvPr/>
        </p:nvSpPr>
        <p:spPr>
          <a:xfrm>
            <a:off x="0" y="-20052"/>
            <a:ext cx="3387839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Growth and Decay</a:t>
            </a:r>
          </a:p>
        </p:txBody>
      </p:sp>
    </p:spTree>
    <p:extLst>
      <p:ext uri="{BB962C8B-B14F-4D97-AF65-F5344CB8AC3E}">
        <p14:creationId xmlns:p14="http://schemas.microsoft.com/office/powerpoint/2010/main" val="156463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0025" y="790575"/>
                <a:ext cx="11725275" cy="58787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A certain culture of bacteria grows in such a way that </a:t>
                </a:r>
                <a:r>
                  <a:rPr lang="en-AU" sz="2000" i="1" dirty="0"/>
                  <a:t>t</a:t>
                </a:r>
                <a:r>
                  <a:rPr lang="en-AU" sz="2000" dirty="0"/>
                  <a:t> days after observation commences the number of bacteria present, </a:t>
                </a:r>
                <a:r>
                  <a:rPr lang="en-AU" sz="2000" i="1" dirty="0"/>
                  <a:t>N</a:t>
                </a:r>
                <a:r>
                  <a:rPr lang="en-AU" sz="2000" dirty="0"/>
                  <a:t>, is given by:</a:t>
                </a:r>
              </a:p>
              <a:p>
                <a:pPr marL="0" indent="0">
                  <a:buNone/>
                </a:pPr>
                <a:endParaRPr lang="en-AU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 ≈ 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AU" sz="2400" b="1" i="1" baseline="30000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sz="2400" b="1" i="1" baseline="300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400" b="1" i="1" baseline="30000" dirty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AU" sz="2400" b="1" i="1" baseline="30000" dirty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AU" sz="2400" b="1" dirty="0"/>
              </a:p>
              <a:p>
                <a:pPr marL="0" indent="0" algn="ctr">
                  <a:buNone/>
                </a:pPr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/>
                  <a:t>Determine the number of bacteria present:</a:t>
                </a:r>
              </a:p>
              <a:p>
                <a:pPr marL="457200" indent="-457200">
                  <a:buAutoNum type="alphaLcParenR"/>
                </a:pPr>
                <a:r>
                  <a:rPr lang="en-AU" sz="2000" dirty="0"/>
                  <a:t>When observation commenced</a:t>
                </a:r>
              </a:p>
              <a:p>
                <a:pPr marL="457200" indent="-457200">
                  <a:buAutoNum type="alphaLcParenR"/>
                </a:pPr>
                <a:r>
                  <a:rPr lang="en-AU" sz="2000" dirty="0"/>
                  <a:t>3 days after observation commenced</a:t>
                </a:r>
              </a:p>
              <a:p>
                <a:pPr marL="457200" indent="-457200">
                  <a:buAutoNum type="alphaLcParenR"/>
                </a:pPr>
                <a:r>
                  <a:rPr lang="en-AU" sz="2000" dirty="0"/>
                  <a:t>10 days after observation commenced</a:t>
                </a:r>
              </a:p>
              <a:p>
                <a:pPr marL="457200" indent="-457200">
                  <a:buAutoNum type="alphaLcParenR"/>
                </a:pPr>
                <a:endParaRPr lang="en-AU" sz="2000" dirty="0"/>
              </a:p>
              <a:p>
                <a:pPr marL="0" indent="0">
                  <a:buNone/>
                </a:pPr>
                <a:r>
                  <a:rPr lang="en-AU" sz="2000" b="1" dirty="0">
                    <a:solidFill>
                      <a:srgbClr val="002060"/>
                    </a:solidFill>
                  </a:rPr>
                  <a:t>a) Given the value of </a:t>
                </a:r>
                <a:r>
                  <a:rPr lang="en-AU" sz="2000" b="1" i="1" dirty="0">
                    <a:solidFill>
                      <a:srgbClr val="002060"/>
                    </a:solidFill>
                  </a:rPr>
                  <a:t>N</a:t>
                </a:r>
                <a:r>
                  <a:rPr lang="en-AU" sz="2000" b="1" i="1" baseline="-25000" dirty="0">
                    <a:solidFill>
                      <a:srgbClr val="002060"/>
                    </a:solidFill>
                  </a:rPr>
                  <a:t>0</a:t>
                </a:r>
                <a:r>
                  <a:rPr lang="en-AU" sz="2000" b="1" i="1" dirty="0">
                    <a:solidFill>
                      <a:srgbClr val="002060"/>
                    </a:solidFill>
                  </a:rPr>
                  <a:t> </a:t>
                </a:r>
                <a:r>
                  <a:rPr lang="en-AU" sz="2000" b="1" dirty="0">
                    <a:solidFill>
                      <a:srgbClr val="002060"/>
                    </a:solidFill>
                  </a:rPr>
                  <a:t>is 2000, when observation commenced at t = 0, N ≈ 2000</a:t>
                </a:r>
              </a:p>
              <a:p>
                <a:pPr marL="0" indent="0">
                  <a:buNone/>
                </a:pPr>
                <a:endParaRPr lang="en-AU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b="1" dirty="0">
                    <a:solidFill>
                      <a:srgbClr val="002060"/>
                    </a:solidFill>
                  </a:rPr>
                  <a:t>b) 	N ≈ 2000e</a:t>
                </a:r>
                <a:r>
                  <a:rPr lang="en-AU" sz="2000" b="1" baseline="30000" dirty="0">
                    <a:solidFill>
                      <a:srgbClr val="002060"/>
                    </a:solidFill>
                  </a:rPr>
                  <a:t>0.75(3) </a:t>
                </a:r>
                <a:r>
                  <a:rPr lang="en-AU" sz="2000" b="1" dirty="0">
                    <a:solidFill>
                      <a:srgbClr val="002060"/>
                    </a:solidFill>
                  </a:rPr>
                  <a:t>			c) 	N ≈ 2000e</a:t>
                </a:r>
                <a:r>
                  <a:rPr lang="en-AU" sz="2000" b="1" baseline="30000" dirty="0">
                    <a:solidFill>
                      <a:srgbClr val="002060"/>
                    </a:solidFill>
                  </a:rPr>
                  <a:t>0.75(10)</a:t>
                </a:r>
                <a:endParaRPr lang="en-AU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b="1" dirty="0">
                    <a:solidFill>
                      <a:srgbClr val="002060"/>
                    </a:solidFill>
                  </a:rPr>
                  <a:t>	N ≈ 18,975				N ≈ 3,616,085</a:t>
                </a: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025" y="790575"/>
                <a:ext cx="11725275" cy="5878785"/>
              </a:xfrm>
              <a:blipFill>
                <a:blip r:embed="rId2"/>
                <a:stretch>
                  <a:fillRect l="-572" t="-11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4FCE0BB-D122-CCE4-055A-190DD6798AFA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26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134" y="677297"/>
                <a:ext cx="11821988" cy="191126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number,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sz="2400" dirty="0"/>
                  <a:t>, of bacteria present in a culture after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400" dirty="0"/>
                  <a:t> hours is given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AU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en-AU" sz="2400" dirty="0"/>
                  <a:t> is the original number present. If the culture has an original number of 1000 bacteria, find:</a:t>
                </a:r>
              </a:p>
              <a:p>
                <a:pPr marL="514350" indent="-514350">
                  <a:buAutoNum type="alphaLcParenR"/>
                </a:pPr>
                <a:r>
                  <a:rPr lang="en-AU" sz="2400" dirty="0"/>
                  <a:t>Number of bacteria, correct to the nearest hundred, present after 2 hours.</a:t>
                </a:r>
              </a:p>
              <a:p>
                <a:pPr marL="514350" indent="-514350">
                  <a:buAutoNum type="alphaLcParenR"/>
                </a:pPr>
                <a:r>
                  <a:rPr lang="en-AU" sz="2400" dirty="0"/>
                  <a:t>Number of bacteria, correct to the nearest hundred, present after one day.</a:t>
                </a:r>
              </a:p>
              <a:p>
                <a:pPr marL="514350" indent="-514350">
                  <a:buAutoNum type="alphaLcParenR"/>
                </a:pPr>
                <a:r>
                  <a:rPr lang="en-AU" sz="2400" dirty="0"/>
                  <a:t>Hourly percentage increase in the number of bacteria correct to 2dp, and </a:t>
                </a:r>
              </a:p>
              <a:p>
                <a:pPr marL="514350" indent="-514350">
                  <a:buAutoNum type="alphaLcParenR"/>
                </a:pPr>
                <a:r>
                  <a:rPr lang="en-AU" sz="2400" dirty="0"/>
                  <a:t>Number of hours it will take for the population to reach 80 000.</a:t>
                </a:r>
                <a:endParaRPr lang="en-AU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34" y="677297"/>
                <a:ext cx="11821988" cy="1911262"/>
              </a:xfrm>
              <a:blipFill>
                <a:blip r:embed="rId2"/>
                <a:stretch>
                  <a:fillRect l="-825" t="-4459" b="-420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160886-5A4B-ED18-D0F2-715586B561B2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219CEE-1542-9368-B7E6-C37982FA49EC}"/>
                  </a:ext>
                </a:extLst>
              </p:cNvPr>
              <p:cNvSpPr txBox="1"/>
              <p:nvPr/>
            </p:nvSpPr>
            <p:spPr>
              <a:xfrm>
                <a:off x="69134" y="3429000"/>
                <a:ext cx="4163897" cy="4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=1000</m:t>
                    </m:r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d>
                          <m:dPr>
                            <m:ctrlP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≈1481.82 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219CEE-1542-9368-B7E6-C37982FA4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4" y="3429000"/>
                <a:ext cx="4163897" cy="421013"/>
              </a:xfrm>
              <a:prstGeom prst="rect">
                <a:avLst/>
              </a:prstGeom>
              <a:blipFill>
                <a:blip r:embed="rId3"/>
                <a:stretch>
                  <a:fillRect l="-1464" t="-2899" b="-24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AC5A4-AA24-7490-8AAC-EAADF27DE18F}"/>
                  </a:ext>
                </a:extLst>
              </p:cNvPr>
              <p:cNvSpPr txBox="1"/>
              <p:nvPr/>
            </p:nvSpPr>
            <p:spPr>
              <a:xfrm>
                <a:off x="387382" y="4798413"/>
                <a:ext cx="32612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Number of bacteria: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121 500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AC5A4-AA24-7490-8AAC-EAADF27DE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2" y="4798413"/>
                <a:ext cx="3261277" cy="400110"/>
              </a:xfrm>
              <a:prstGeom prst="rect">
                <a:avLst/>
              </a:prstGeom>
              <a:blipFill>
                <a:blip r:embed="rId4"/>
                <a:stretch>
                  <a:fillRect l="-2056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AF64E-7316-ABC3-89D7-E2C7264FDFFF}"/>
                  </a:ext>
                </a:extLst>
              </p:cNvPr>
              <p:cNvSpPr txBox="1"/>
              <p:nvPr/>
            </p:nvSpPr>
            <p:spPr>
              <a:xfrm>
                <a:off x="69134" y="4377400"/>
                <a:ext cx="4712124" cy="4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=24, 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=1000</m:t>
                    </m:r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d>
                          <m:dPr>
                            <m:ctrlP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d>
                      </m:sup>
                    </m:sSup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≈121 510.42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AF64E-7316-ABC3-89D7-E2C7264F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4" y="4377400"/>
                <a:ext cx="4712124" cy="421013"/>
              </a:xfrm>
              <a:prstGeom prst="rect">
                <a:avLst/>
              </a:prstGeom>
              <a:blipFill>
                <a:blip r:embed="rId5"/>
                <a:stretch>
                  <a:fillRect l="-1294" t="-1449" b="-260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1A231E-61AD-E1BB-C93C-F25493DDF52D}"/>
                  </a:ext>
                </a:extLst>
              </p:cNvPr>
              <p:cNvSpPr txBox="1"/>
              <p:nvPr/>
            </p:nvSpPr>
            <p:spPr>
              <a:xfrm>
                <a:off x="271472" y="3870916"/>
                <a:ext cx="297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Number of bacteria: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1500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1A231E-61AD-E1BB-C93C-F25493DDF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72" y="3870916"/>
                <a:ext cx="2975943" cy="400110"/>
              </a:xfrm>
              <a:prstGeom prst="rect">
                <a:avLst/>
              </a:prstGeom>
              <a:blipFill>
                <a:blip r:embed="rId6"/>
                <a:stretch>
                  <a:fillRect l="-2254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F2854E-02C5-43F6-B162-99A808C485ED}"/>
                  </a:ext>
                </a:extLst>
              </p:cNvPr>
              <p:cNvSpPr txBox="1"/>
              <p:nvPr/>
            </p:nvSpPr>
            <p:spPr>
              <a:xfrm>
                <a:off x="5118778" y="3429000"/>
                <a:ext cx="36444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c) Consider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=1000</m:t>
                    </m:r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F2854E-02C5-43F6-B162-99A808C48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78" y="3429000"/>
                <a:ext cx="3644459" cy="400110"/>
              </a:xfrm>
              <a:prstGeom prst="rect">
                <a:avLst/>
              </a:prstGeom>
              <a:blipFill>
                <a:blip r:embed="rId7"/>
                <a:stretch>
                  <a:fillRect l="-1839" t="-9231" b="-261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F1DEA9-6F0F-C2D3-3CA4-9D8011D6F243}"/>
                  </a:ext>
                </a:extLst>
              </p:cNvPr>
              <p:cNvSpPr txBox="1"/>
              <p:nvPr/>
            </p:nvSpPr>
            <p:spPr>
              <a:xfrm>
                <a:off x="5276532" y="3829110"/>
                <a:ext cx="3668055" cy="412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=1000</m:t>
                    </m:r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0.2(2)</m:t>
                        </m:r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F1DEA9-6F0F-C2D3-3CA4-9D8011D6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32" y="3829110"/>
                <a:ext cx="3668055" cy="412934"/>
              </a:xfrm>
              <a:prstGeom prst="rect">
                <a:avLst/>
              </a:prstGeom>
              <a:blipFill>
                <a:blip r:embed="rId8"/>
                <a:stretch>
                  <a:fillRect l="-1830" t="-4412" b="-2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21F19-9000-810A-E13D-BECFCAC22ADC}"/>
                  </a:ext>
                </a:extLst>
              </p:cNvPr>
              <p:cNvSpPr txBox="1"/>
              <p:nvPr/>
            </p:nvSpPr>
            <p:spPr>
              <a:xfrm>
                <a:off x="5276532" y="4232424"/>
                <a:ext cx="4428007" cy="565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Percentage of increase: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×100%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21F19-9000-810A-E13D-BECFCAC22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532" y="4232424"/>
                <a:ext cx="4428007" cy="565989"/>
              </a:xfrm>
              <a:prstGeom prst="rect">
                <a:avLst/>
              </a:prstGeom>
              <a:blipFill>
                <a:blip r:embed="rId9"/>
                <a:stretch>
                  <a:fillRect l="-1515" b="-10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E3FA54-1138-6D58-10C1-F951EF6A09B9}"/>
                  </a:ext>
                </a:extLst>
              </p:cNvPr>
              <p:cNvSpPr txBox="1"/>
              <p:nvPr/>
            </p:nvSpPr>
            <p:spPr>
              <a:xfrm>
                <a:off x="7599023" y="4704349"/>
                <a:ext cx="3356560" cy="588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sSup>
                          <m:sSupPr>
                            <m:ctrlP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0.2(2)</m:t>
                            </m:r>
                          </m:sup>
                        </m:s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sSup>
                          <m:sSupPr>
                            <m:ctrlP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sup>
                        </m:sSup>
                      </m:num>
                      <m:den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sSup>
                          <m:sSupPr>
                            <m:ctrlP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sup>
                        </m:sSup>
                      </m:den>
                    </m:f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×100%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E3FA54-1138-6D58-10C1-F951EF6A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023" y="4704349"/>
                <a:ext cx="3356560" cy="5882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A8CFB-C6A2-CCB2-C5B3-C73E5C78A2F6}"/>
                  </a:ext>
                </a:extLst>
              </p:cNvPr>
              <p:cNvSpPr txBox="1"/>
              <p:nvPr/>
            </p:nvSpPr>
            <p:spPr>
              <a:xfrm>
                <a:off x="7645082" y="5333806"/>
                <a:ext cx="2978251" cy="572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sSup>
                          <m:sSupPr>
                            <m:ctrlP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sup>
                        </m:s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sup>
                        </m:s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  <m:sSup>
                          <m:sSupPr>
                            <m:ctrlP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sz="20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0.2</m:t>
                            </m:r>
                          </m:sup>
                        </m:sSup>
                      </m:den>
                    </m:f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×100%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7A8CFB-C6A2-CCB2-C5B3-C73E5C78A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82" y="5333806"/>
                <a:ext cx="2978251" cy="572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09DF5E-3312-BDC6-772D-B16D057BA1B5}"/>
                  </a:ext>
                </a:extLst>
              </p:cNvPr>
              <p:cNvSpPr txBox="1"/>
              <p:nvPr/>
            </p:nvSpPr>
            <p:spPr>
              <a:xfrm>
                <a:off x="7689948" y="5932549"/>
                <a:ext cx="24125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</m:sup>
                    </m:sSup>
                    <m:r>
                      <a:rPr lang="en-AU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)×100%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09DF5E-3312-BDC6-772D-B16D057B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948" y="5932549"/>
                <a:ext cx="2412520" cy="400110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71BDCB-BFD6-04EA-5733-B5528116222F}"/>
                  </a:ext>
                </a:extLst>
              </p:cNvPr>
              <p:cNvSpPr txBox="1"/>
              <p:nvPr/>
            </p:nvSpPr>
            <p:spPr>
              <a:xfrm>
                <a:off x="7786706" y="6364149"/>
                <a:ext cx="23157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≈22.14%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per hour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71BDCB-BFD6-04EA-5733-B55281162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06" y="6364149"/>
                <a:ext cx="2315762" cy="400110"/>
              </a:xfrm>
              <a:prstGeom prst="rect">
                <a:avLst/>
              </a:prstGeom>
              <a:blipFill>
                <a:blip r:embed="rId13"/>
                <a:stretch>
                  <a:fillRect t="-9091" r="-2105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2030DE-D922-E54E-500B-F9794B237280}"/>
                  </a:ext>
                </a:extLst>
              </p:cNvPr>
              <p:cNvSpPr txBox="1"/>
              <p:nvPr/>
            </p:nvSpPr>
            <p:spPr>
              <a:xfrm>
                <a:off x="69134" y="5325800"/>
                <a:ext cx="4032964" cy="42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d)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=80000, 80000=1000</m:t>
                    </m:r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d>
                          <m:dPr>
                            <m:ctrlP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2030DE-D922-E54E-500B-F9794B237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4" y="5325800"/>
                <a:ext cx="4032964" cy="421013"/>
              </a:xfrm>
              <a:prstGeom prst="rect">
                <a:avLst/>
              </a:prstGeom>
              <a:blipFill>
                <a:blip r:embed="rId14"/>
                <a:stretch>
                  <a:fillRect l="-1511" t="-2899" b="-260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495528-81D8-4341-EE21-511DAEFDBC5F}"/>
                  </a:ext>
                </a:extLst>
              </p:cNvPr>
              <p:cNvSpPr txBox="1"/>
              <p:nvPr/>
            </p:nvSpPr>
            <p:spPr>
              <a:xfrm>
                <a:off x="244221" y="5743066"/>
                <a:ext cx="42578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Use Classpad to solve: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≈21.91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hours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495528-81D8-4341-EE21-511DAEFDB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21" y="5743066"/>
                <a:ext cx="4257832" cy="400110"/>
              </a:xfrm>
              <a:prstGeom prst="rect">
                <a:avLst/>
              </a:prstGeom>
              <a:blipFill>
                <a:blip r:embed="rId15"/>
                <a:stretch>
                  <a:fillRect l="-1431" t="-7576" r="-715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F07670-5B3F-0C70-C68B-35574DB4FE0E}"/>
                  </a:ext>
                </a:extLst>
              </p:cNvPr>
              <p:cNvSpPr txBox="1"/>
              <p:nvPr/>
            </p:nvSpPr>
            <p:spPr>
              <a:xfrm>
                <a:off x="244221" y="6242223"/>
                <a:ext cx="56992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It would take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22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hours for population to reach 80000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F07670-5B3F-0C70-C68B-35574DB4F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21" y="6242223"/>
                <a:ext cx="5699252" cy="400110"/>
              </a:xfrm>
              <a:prstGeom prst="rect">
                <a:avLst/>
              </a:prstGeom>
              <a:blipFill>
                <a:blip r:embed="rId16"/>
                <a:stretch>
                  <a:fillRect l="-1070" t="-9091" r="-107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4" y="609552"/>
            <a:ext cx="11821988" cy="946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The population of a town was 8000 at the beginning of 2007 and 15 000 at the end of 2014. Assume that the growth is </a:t>
            </a:r>
            <a:r>
              <a:rPr lang="en-AU" sz="2400" b="1" u="sng" dirty="0"/>
              <a:t>exponential</a:t>
            </a:r>
            <a:r>
              <a:rPr lang="en-AU" sz="2400" dirty="0"/>
              <a:t>.</a:t>
            </a:r>
          </a:p>
          <a:p>
            <a:pPr marL="514350" indent="-514350">
              <a:buAutoNum type="alphaLcParenR"/>
            </a:pPr>
            <a:r>
              <a:rPr lang="en-AU" sz="2400" dirty="0"/>
              <a:t>Find the population at the end of 2016, to the nearest tenth</a:t>
            </a:r>
          </a:p>
          <a:p>
            <a:pPr marL="514350" indent="-514350">
              <a:buAutoNum type="alphaLcParenR"/>
            </a:pPr>
            <a:r>
              <a:rPr lang="en-AU" sz="2400" dirty="0"/>
              <a:t>In what year will the population be double that of 2014?</a:t>
            </a:r>
            <a:endParaRPr lang="en-AU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60886-5A4B-ED18-D0F2-715586B561B2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B85F61-9B16-4F5B-AFAF-2353DF2C9875}"/>
                  </a:ext>
                </a:extLst>
              </p:cNvPr>
              <p:cNvSpPr txBox="1"/>
              <p:nvPr/>
            </p:nvSpPr>
            <p:spPr>
              <a:xfrm>
                <a:off x="127089" y="2314978"/>
                <a:ext cx="111483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be the population at time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years (measured from 1 January 2007)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B85F61-9B16-4F5B-AFAF-2353DF2C9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89" y="2314978"/>
                <a:ext cx="11148365" cy="400110"/>
              </a:xfrm>
              <a:prstGeom prst="rect">
                <a:avLst/>
              </a:prstGeom>
              <a:blipFill>
                <a:blip r:embed="rId2"/>
                <a:stretch>
                  <a:fillRect l="-601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B63BD6-9A74-9D16-6E07-28295FDBF970}"/>
                  </a:ext>
                </a:extLst>
              </p:cNvPr>
              <p:cNvSpPr txBox="1"/>
              <p:nvPr/>
            </p:nvSpPr>
            <p:spPr>
              <a:xfrm>
                <a:off x="386628" y="2686976"/>
                <a:ext cx="2781576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=8000</m:t>
                      </m:r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B63BD6-9A74-9D16-6E07-28295FDBF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28" y="2686976"/>
                <a:ext cx="2781576" cy="405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35A60-7D79-6480-46BF-16CBB88C2AE2}"/>
                  </a:ext>
                </a:extLst>
              </p:cNvPr>
              <p:cNvSpPr txBox="1"/>
              <p:nvPr/>
            </p:nvSpPr>
            <p:spPr>
              <a:xfrm>
                <a:off x="127089" y="3018288"/>
                <a:ext cx="3126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years,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=15 000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35A60-7D79-6480-46BF-16CBB88C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89" y="3018288"/>
                <a:ext cx="3126662" cy="400110"/>
              </a:xfrm>
              <a:prstGeom prst="rect">
                <a:avLst/>
              </a:prstGeom>
              <a:blipFill>
                <a:blip r:embed="rId4"/>
                <a:stretch>
                  <a:fillRect l="-2144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FBA137-83F8-C9DF-6CBA-CE504B48F61A}"/>
                  </a:ext>
                </a:extLst>
              </p14:cNvPr>
              <p14:cNvContentPartPr/>
              <p14:nvPr/>
            </p14:nvContentPartPr>
            <p14:xfrm>
              <a:off x="9912144" y="719077"/>
              <a:ext cx="1428840" cy="105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FBA137-83F8-C9DF-6CBA-CE504B48F6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6144" y="647437"/>
                <a:ext cx="15004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8F9825-1F3D-2C4E-BCB0-D9C4221A438D}"/>
                  </a:ext>
                </a:extLst>
              </p:cNvPr>
              <p:cNvSpPr txBox="1"/>
              <p:nvPr/>
            </p:nvSpPr>
            <p:spPr>
              <a:xfrm>
                <a:off x="386628" y="3395562"/>
                <a:ext cx="2781576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15000=8000</m:t>
                      </m:r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8F9825-1F3D-2C4E-BCB0-D9C4221A4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28" y="3395562"/>
                <a:ext cx="2781576" cy="4056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86DE83A-90D6-31C1-E0A6-64160C11C7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089" y="3741107"/>
            <a:ext cx="2711628" cy="5672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55C2CC-FDDD-9DEB-E5EA-EC4604B3C642}"/>
                  </a:ext>
                </a:extLst>
              </p:cNvPr>
              <p:cNvSpPr txBox="1"/>
              <p:nvPr/>
            </p:nvSpPr>
            <p:spPr>
              <a:xfrm>
                <a:off x="386628" y="4346440"/>
                <a:ext cx="2616793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≈0.07858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55C2CC-FDDD-9DEB-E5EA-EC4604B3C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28" y="4346440"/>
                <a:ext cx="2616793" cy="4056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EA1CB-0B85-D4BB-FBBF-FDD42459613C}"/>
                  </a:ext>
                </a:extLst>
              </p:cNvPr>
              <p:cNvSpPr txBox="1"/>
              <p:nvPr/>
            </p:nvSpPr>
            <p:spPr>
              <a:xfrm>
                <a:off x="595332" y="4752064"/>
                <a:ext cx="2781576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=8000</m:t>
                      </m:r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0.07858</m:t>
                          </m:r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7EA1CB-0B85-D4BB-FBBF-FDD424596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2" y="4752064"/>
                <a:ext cx="2781576" cy="405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6E48A5-11A0-28E0-4B90-0275C7C842EE}"/>
                  </a:ext>
                </a:extLst>
              </p:cNvPr>
              <p:cNvSpPr txBox="1"/>
              <p:nvPr/>
            </p:nvSpPr>
            <p:spPr>
              <a:xfrm>
                <a:off x="145896" y="5121261"/>
                <a:ext cx="60960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At the end of 2016,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years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6E48A5-11A0-28E0-4B90-0275C7C8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96" y="5121261"/>
                <a:ext cx="6096050" cy="400110"/>
              </a:xfrm>
              <a:prstGeom prst="rect">
                <a:avLst/>
              </a:prstGeom>
              <a:blipFill>
                <a:blip r:embed="rId11"/>
                <a:stretch>
                  <a:fillRect l="-1100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673AE8-FB9D-7F24-C7AA-AA9A1F77858B}"/>
                  </a:ext>
                </a:extLst>
              </p:cNvPr>
              <p:cNvSpPr txBox="1"/>
              <p:nvPr/>
            </p:nvSpPr>
            <p:spPr>
              <a:xfrm>
                <a:off x="595332" y="5551279"/>
                <a:ext cx="2781576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=8000</m:t>
                      </m:r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0.07858(10)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673AE8-FB9D-7F24-C7AA-AA9A1F77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2" y="5551279"/>
                <a:ext cx="2781576" cy="4129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0D06F-4E4D-71B2-CECF-2A75F50A0892}"/>
                  </a:ext>
                </a:extLst>
              </p:cNvPr>
              <p:cNvSpPr txBox="1"/>
              <p:nvPr/>
            </p:nvSpPr>
            <p:spPr>
              <a:xfrm>
                <a:off x="537416" y="5921331"/>
                <a:ext cx="2781576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=17553.29254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00D06F-4E4D-71B2-CECF-2A75F50A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6" y="5921331"/>
                <a:ext cx="2781576" cy="4129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009032-FC47-9646-01BD-121E94EB1FD1}"/>
                  </a:ext>
                </a:extLst>
              </p:cNvPr>
              <p:cNvSpPr txBox="1"/>
              <p:nvPr/>
            </p:nvSpPr>
            <p:spPr>
              <a:xfrm>
                <a:off x="201718" y="6271670"/>
                <a:ext cx="44411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Population at end of 2016 is </a:t>
                </a:r>
                <a14:m>
                  <m:oMath xmlns:m="http://schemas.openxmlformats.org/officeDocument/2006/math">
                    <m:r>
                      <a:rPr lang="en-AU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1755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009032-FC47-9646-01BD-121E94EB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18" y="6271670"/>
                <a:ext cx="4441115" cy="400110"/>
              </a:xfrm>
              <a:prstGeom prst="rect">
                <a:avLst/>
              </a:prstGeom>
              <a:blipFill>
                <a:blip r:embed="rId14"/>
                <a:stretch>
                  <a:fillRect l="-1372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B2D853-BC51-ED38-0373-8498086D938B}"/>
                  </a:ext>
                </a:extLst>
              </p:cNvPr>
              <p:cNvSpPr txBox="1"/>
              <p:nvPr/>
            </p:nvSpPr>
            <p:spPr>
              <a:xfrm>
                <a:off x="5621577" y="2892545"/>
                <a:ext cx="44411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b) Let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=30 000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B2D853-BC51-ED38-0373-8498086D9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577" y="2892545"/>
                <a:ext cx="4441115" cy="400110"/>
              </a:xfrm>
              <a:prstGeom prst="rect">
                <a:avLst/>
              </a:prstGeom>
              <a:blipFill>
                <a:blip r:embed="rId15"/>
                <a:stretch>
                  <a:fillRect l="-1372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A21F39-1D34-FE2D-7440-C742BBA723B4}"/>
                  </a:ext>
                </a:extLst>
              </p:cNvPr>
              <p:cNvSpPr txBox="1"/>
              <p:nvPr/>
            </p:nvSpPr>
            <p:spPr>
              <a:xfrm>
                <a:off x="5973649" y="3289823"/>
                <a:ext cx="2781576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0000=8000</m:t>
                      </m:r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0.07858</m:t>
                          </m:r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9A21F39-1D34-FE2D-7440-C742BBA72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649" y="3289823"/>
                <a:ext cx="2781576" cy="4056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30693DD-0530-F451-DAE1-14D471E736E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0" y="3698984"/>
            <a:ext cx="3072501" cy="598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199AC4-63C9-23F0-A7AE-BC12C6EA2C5A}"/>
                  </a:ext>
                </a:extLst>
              </p:cNvPr>
              <p:cNvSpPr txBox="1"/>
              <p:nvPr/>
            </p:nvSpPr>
            <p:spPr>
              <a:xfrm>
                <a:off x="6548674" y="4307563"/>
                <a:ext cx="2781576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≈16.82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years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199AC4-63C9-23F0-A7AE-BC12C6EA2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674" y="4307563"/>
                <a:ext cx="2781576" cy="405624"/>
              </a:xfrm>
              <a:prstGeom prst="rect">
                <a:avLst/>
              </a:prstGeom>
              <a:blipFill>
                <a:blip r:embed="rId1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4C441CC-C2A8-82E9-E66C-F3B9BE8DDCAA}"/>
              </a:ext>
            </a:extLst>
          </p:cNvPr>
          <p:cNvSpPr txBox="1"/>
          <p:nvPr/>
        </p:nvSpPr>
        <p:spPr>
          <a:xfrm>
            <a:off x="5471029" y="4721301"/>
            <a:ext cx="5424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Population will reach 30 000 at end of 2023</a:t>
            </a:r>
          </a:p>
        </p:txBody>
      </p:sp>
    </p:spTree>
    <p:extLst>
      <p:ext uri="{BB962C8B-B14F-4D97-AF65-F5344CB8AC3E}">
        <p14:creationId xmlns:p14="http://schemas.microsoft.com/office/powerpoint/2010/main" val="222692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7127"/>
            <a:ext cx="11821988" cy="9463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AU" sz="2400" dirty="0"/>
              <a:t>There are approximately ten times as many red kangaroos as grey kangaroos in a certain area. If the population of grey kangaroos increases at a rate of 11% per annum while that of the red kangaroos decreases at 5% per annum, find how many years must elapse before the proportions are reversed, assuming the same rates continue to apply. </a:t>
            </a:r>
            <a:endParaRPr lang="en-AU" sz="24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60886-5A4B-ED18-D0F2-715586B561B2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4709F8-17E5-6032-4859-937EA03428FA}"/>
                  </a:ext>
                </a:extLst>
              </p:cNvPr>
              <p:cNvSpPr txBox="1"/>
              <p:nvPr/>
            </p:nvSpPr>
            <p:spPr>
              <a:xfrm>
                <a:off x="1" y="2636951"/>
                <a:ext cx="111483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be the population of Grey kangaroos after t years.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4709F8-17E5-6032-4859-937EA0342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636951"/>
                <a:ext cx="11148365" cy="400110"/>
              </a:xfrm>
              <a:prstGeom prst="rect">
                <a:avLst/>
              </a:prstGeom>
              <a:blipFill>
                <a:blip r:embed="rId3"/>
                <a:stretch>
                  <a:fillRect l="-547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084F88-8027-ED7D-BE62-4D7663F28478}"/>
                  </a:ext>
                </a:extLst>
              </p:cNvPr>
              <p:cNvSpPr txBox="1"/>
              <p:nvPr/>
            </p:nvSpPr>
            <p:spPr>
              <a:xfrm>
                <a:off x="0" y="3313956"/>
                <a:ext cx="111483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be the population of Red kangaroos after t years.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084F88-8027-ED7D-BE62-4D7663F28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3956"/>
                <a:ext cx="11148365" cy="400110"/>
              </a:xfrm>
              <a:prstGeom prst="rect">
                <a:avLst/>
              </a:prstGeom>
              <a:blipFill>
                <a:blip r:embed="rId4"/>
                <a:stretch>
                  <a:fillRect l="-547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F7C6B6-1C32-1EC5-B462-08E2D896A31D}"/>
                  </a:ext>
                </a:extLst>
              </p:cNvPr>
              <p:cNvSpPr txBox="1"/>
              <p:nvPr/>
            </p:nvSpPr>
            <p:spPr>
              <a:xfrm>
                <a:off x="323935" y="2972697"/>
                <a:ext cx="2781576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1.11</m:t>
                              </m:r>
                            </m:e>
                          </m:d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F7C6B6-1C32-1EC5-B462-08E2D896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5" y="2972697"/>
                <a:ext cx="2781576" cy="405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5D6866-833A-894C-ECC1-9E8DE1B74859}"/>
                  </a:ext>
                </a:extLst>
              </p:cNvPr>
              <p:cNvSpPr txBox="1"/>
              <p:nvPr/>
            </p:nvSpPr>
            <p:spPr>
              <a:xfrm>
                <a:off x="130751" y="2157244"/>
                <a:ext cx="7725361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is the initial value and </a:t>
                </a:r>
                <a14:m>
                  <m:oMath xmlns:m="http://schemas.openxmlformats.org/officeDocument/2006/math">
                    <m:r>
                      <a:rPr lang="en-AU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is the common ratio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5D6866-833A-894C-ECC1-9E8DE1B74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1" y="2157244"/>
                <a:ext cx="7725361" cy="405624"/>
              </a:xfrm>
              <a:prstGeom prst="rect">
                <a:avLst/>
              </a:prstGeom>
              <a:blipFill>
                <a:blip r:embed="rId6"/>
                <a:stretch>
                  <a:fillRect l="-789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BFA1C8-D977-1695-64A8-6DB82EFCE8A4}"/>
                  </a:ext>
                </a:extLst>
              </p:cNvPr>
              <p:cNvSpPr txBox="1"/>
              <p:nvPr/>
            </p:nvSpPr>
            <p:spPr>
              <a:xfrm>
                <a:off x="407648" y="3651515"/>
                <a:ext cx="2781576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(0.95)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BFA1C8-D977-1695-64A8-6DB82EFCE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8" y="3651515"/>
                <a:ext cx="2781576" cy="405624"/>
              </a:xfrm>
              <a:prstGeom prst="rect">
                <a:avLst/>
              </a:prstGeom>
              <a:blipFill>
                <a:blip r:embed="rId7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FA77A3-D3B2-0031-4AC9-233EEB4E9D0E}"/>
                  </a:ext>
                </a:extLst>
              </p:cNvPr>
              <p:cNvSpPr txBox="1"/>
              <p:nvPr/>
            </p:nvSpPr>
            <p:spPr>
              <a:xfrm>
                <a:off x="497801" y="3987260"/>
                <a:ext cx="3179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=10×</m:t>
                      </m:r>
                      <m:sSub>
                        <m:sSub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(0.95)</m:t>
                          </m:r>
                        </m:e>
                        <m:sup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FA77A3-D3B2-0031-4AC9-233EEB4E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01" y="3987260"/>
                <a:ext cx="3179119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A901CC-A49B-5500-1A5F-8E6804BBB238}"/>
                  </a:ext>
                </a:extLst>
              </p14:cNvPr>
              <p14:cNvContentPartPr/>
              <p14:nvPr/>
            </p14:nvContentPartPr>
            <p14:xfrm>
              <a:off x="1397246" y="752136"/>
              <a:ext cx="8235000" cy="324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A901CC-A49B-5500-1A5F-8E6804BBB2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1246" y="680496"/>
                <a:ext cx="83066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9E9EA-9495-6967-0CDC-3E83AC8A5A9D}"/>
                  </a:ext>
                </a:extLst>
              </p:cNvPr>
              <p:cNvSpPr txBox="1"/>
              <p:nvPr/>
            </p:nvSpPr>
            <p:spPr>
              <a:xfrm>
                <a:off x="0" y="4364614"/>
                <a:ext cx="46108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Consider when proportions are reversed,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69E9EA-9495-6967-0CDC-3E83AC8A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4614"/>
                <a:ext cx="4610812" cy="707886"/>
              </a:xfrm>
              <a:prstGeom prst="rect">
                <a:avLst/>
              </a:prstGeom>
              <a:blipFill>
                <a:blip r:embed="rId11"/>
                <a:stretch>
                  <a:fillRect l="-1323" t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DF071F-75BD-9E0C-4422-1175E28D5E2F}"/>
                  </a:ext>
                </a:extLst>
              </p14:cNvPr>
              <p14:cNvContentPartPr/>
              <p14:nvPr/>
            </p14:nvContentPartPr>
            <p14:xfrm>
              <a:off x="121766" y="1783176"/>
              <a:ext cx="3051720" cy="78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DF071F-75BD-9E0C-4422-1175E28D5E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66" y="1711536"/>
                <a:ext cx="3123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4E42C-27AD-9222-9EDF-63BBB2223967}"/>
                  </a:ext>
                </a:extLst>
              </p:cNvPr>
              <p:cNvSpPr txBox="1"/>
              <p:nvPr/>
            </p:nvSpPr>
            <p:spPr>
              <a:xfrm>
                <a:off x="715846" y="5013626"/>
                <a:ext cx="40493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1.11</m:t>
                              </m:r>
                            </m:e>
                          </m:d>
                        </m:e>
                        <m:sup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10×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10×</m:t>
                      </m:r>
                      <m:sSub>
                        <m:sSubPr>
                          <m:ctrlP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(0.95)</m:t>
                          </m:r>
                        </m:e>
                        <m:sup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14E42C-27AD-9222-9EDF-63BBB2223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46" y="5013626"/>
                <a:ext cx="4049337" cy="400110"/>
              </a:xfrm>
              <a:prstGeom prst="rect">
                <a:avLst/>
              </a:prstGeom>
              <a:blipFill>
                <a:blip r:embed="rId1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56C47C-BC69-B33B-4B9A-EF65C9FA9920}"/>
                  </a:ext>
                </a:extLst>
              </p:cNvPr>
              <p:cNvSpPr txBox="1"/>
              <p:nvPr/>
            </p:nvSpPr>
            <p:spPr>
              <a:xfrm>
                <a:off x="623546" y="5356699"/>
                <a:ext cx="35213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1.11</m:t>
                              </m:r>
                            </m:e>
                          </m:d>
                        </m:e>
                        <m:sup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AU" sz="200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(0.95)</m:t>
                          </m:r>
                        </m:e>
                        <m:sup>
                          <m:r>
                            <a:rPr lang="en-AU" sz="20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56C47C-BC69-B33B-4B9A-EF65C9FA9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6" y="5356699"/>
                <a:ext cx="3521303" cy="400110"/>
              </a:xfrm>
              <a:prstGeom prst="rect">
                <a:avLst/>
              </a:prstGeom>
              <a:blipFill>
                <a:blip r:embed="rId1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FD76AA7A-3E94-ECB9-0247-9717A01BAF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6269387" y="3325317"/>
            <a:ext cx="534353" cy="4783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D37479-0E62-6016-4A65-9783FDB2C42D}"/>
                  </a:ext>
                </a:extLst>
              </p:cNvPr>
              <p:cNvSpPr txBox="1"/>
              <p:nvPr/>
            </p:nvSpPr>
            <p:spPr>
              <a:xfrm>
                <a:off x="1714723" y="5705754"/>
                <a:ext cx="35213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≈29.59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years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D37479-0E62-6016-4A65-9783FDB2C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23" y="5705754"/>
                <a:ext cx="3521303" cy="400110"/>
              </a:xfrm>
              <a:prstGeom prst="rect">
                <a:avLst/>
              </a:prstGeom>
              <a:blipFill>
                <a:blip r:embed="rId17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1D240-C6DF-651D-78C1-65110F4B6609}"/>
                  </a:ext>
                </a:extLst>
              </p:cNvPr>
              <p:cNvSpPr txBox="1"/>
              <p:nvPr/>
            </p:nvSpPr>
            <p:spPr>
              <a:xfrm>
                <a:off x="323935" y="6210401"/>
                <a:ext cx="84404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the proportions of kangaroo populations will be reversed after 30 years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661D240-C6DF-651D-78C1-65110F4B6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5" y="6210401"/>
                <a:ext cx="8440438" cy="400110"/>
              </a:xfrm>
              <a:prstGeom prst="rect">
                <a:avLst/>
              </a:prstGeom>
              <a:blipFill>
                <a:blip r:embed="rId1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50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3" grpId="0"/>
      <p:bldP spid="16" grpId="0"/>
      <p:bldP spid="17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461" y="764703"/>
                <a:ext cx="11850563" cy="45737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Radioactive materials decay such that amount of material A, at t (in years) is: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AU" sz="32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sz="32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AU" sz="3200" b="1" i="1" baseline="-2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sz="3200" b="1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AU" sz="32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3200" b="1" i="1" baseline="30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𝒌𝒕</m:t>
                      </m:r>
                    </m:oMath>
                  </m:oMathPara>
                </a14:m>
                <a:endParaRPr lang="en-AU" sz="32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 the time period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the amount present at the time 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AU" b="1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AU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the initial value of A (i.e. the amount present when </a:t>
                </a: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AU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AU" b="1" dirty="0">
                    <a:solidFill>
                      <a:srgbClr val="002060"/>
                    </a:solidFill>
                  </a:rPr>
                  <a:t>positive constant</a:t>
                </a:r>
              </a:p>
              <a:p>
                <a:pPr marL="0" indent="0">
                  <a:buNone/>
                </a:pPr>
                <a:endParaRPr lang="en-AU" sz="2000" b="1" dirty="0"/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461" y="764703"/>
                <a:ext cx="11850563" cy="4573779"/>
              </a:xfrm>
              <a:blipFill>
                <a:blip r:embed="rId2"/>
                <a:stretch>
                  <a:fillRect l="-1029" t="-2130" b="-19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161516-BF37-803C-C947-4BB2D88C1E73}"/>
              </a:ext>
            </a:extLst>
          </p:cNvPr>
          <p:cNvSpPr txBox="1"/>
          <p:nvPr/>
        </p:nvSpPr>
        <p:spPr>
          <a:xfrm>
            <a:off x="0" y="-20052"/>
            <a:ext cx="3339687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Radioactive Decay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169A5-EA3C-DE4C-7F91-2AAB043A8249}"/>
              </a:ext>
            </a:extLst>
          </p:cNvPr>
          <p:cNvSpPr txBox="1"/>
          <p:nvPr/>
        </p:nvSpPr>
        <p:spPr>
          <a:xfrm>
            <a:off x="0" y="5338482"/>
            <a:ext cx="8426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A radioactive substance is described in terms of </a:t>
            </a:r>
            <a:r>
              <a:rPr lang="en-AU" sz="2800" b="1" dirty="0"/>
              <a:t>half-life.</a:t>
            </a:r>
            <a:endParaRPr lang="en-A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2E7217-AE22-4D2B-3C34-2FA207131AE3}"/>
              </a:ext>
            </a:extLst>
          </p:cNvPr>
          <p:cNvSpPr txBox="1"/>
          <p:nvPr/>
        </p:nvSpPr>
        <p:spPr>
          <a:xfrm>
            <a:off x="0" y="6025498"/>
            <a:ext cx="791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half-life - </a:t>
            </a:r>
            <a:r>
              <a:rPr lang="en-AU" sz="2800" dirty="0"/>
              <a:t> Time required </a:t>
            </a:r>
            <a:r>
              <a:rPr lang="en-AU" sz="2800" dirty="0" err="1"/>
              <a:t>fo</a:t>
            </a:r>
            <a:r>
              <a:rPr lang="en-AU" sz="2800" dirty="0"/>
              <a:t> half the material to decay</a:t>
            </a:r>
          </a:p>
        </p:txBody>
      </p:sp>
    </p:spTree>
    <p:extLst>
      <p:ext uri="{BB962C8B-B14F-4D97-AF65-F5344CB8AC3E}">
        <p14:creationId xmlns:p14="http://schemas.microsoft.com/office/powerpoint/2010/main" val="116511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37" y="680990"/>
            <a:ext cx="11821988" cy="946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After 1000 years, a sample of radium-226 has decayed to 64.7% of its original mass. Find the half-life of radium-226.</a:t>
            </a:r>
            <a:endParaRPr lang="en-AU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60886-5A4B-ED18-D0F2-715586B561B2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586D9C-E73C-5D96-2C7C-F63CA3E41352}"/>
                  </a:ext>
                </a:extLst>
              </p:cNvPr>
              <p:cNvSpPr txBox="1"/>
              <p:nvPr/>
            </p:nvSpPr>
            <p:spPr>
              <a:xfrm>
                <a:off x="453322" y="3942368"/>
                <a:ext cx="2624729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−0.0004354</m:t>
                        </m:r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586D9C-E73C-5D96-2C7C-F63CA3E41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2" y="3942368"/>
                <a:ext cx="2624729" cy="403637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C73196-8FA5-C9E9-6A48-B74E590458BF}"/>
                  </a:ext>
                </a:extLst>
              </p:cNvPr>
              <p:cNvSpPr txBox="1"/>
              <p:nvPr/>
            </p:nvSpPr>
            <p:spPr>
              <a:xfrm>
                <a:off x="105632" y="2104385"/>
                <a:ext cx="2624729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</a:t>
                </a:r>
                <a:r>
                  <a:rPr lang="en-AU" sz="20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=1000, 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C73196-8FA5-C9E9-6A48-B74E5904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32" y="2104385"/>
                <a:ext cx="2624729" cy="405624"/>
              </a:xfrm>
              <a:prstGeom prst="rect">
                <a:avLst/>
              </a:prstGeom>
              <a:blipFill>
                <a:blip r:embed="rId3"/>
                <a:stretch>
                  <a:fillRect l="-2320" t="-7463" b="-238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2E6A5C-0227-0DFD-30C4-72C0CEB568AB}"/>
                  </a:ext>
                </a:extLst>
              </p:cNvPr>
              <p:cNvSpPr txBox="1"/>
              <p:nvPr/>
            </p:nvSpPr>
            <p:spPr>
              <a:xfrm>
                <a:off x="1112788" y="2104385"/>
                <a:ext cx="2624729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=0.647</m:t>
                      </m:r>
                      <m:sSub>
                        <m:sSub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2E6A5C-0227-0DFD-30C4-72C0CEB5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8" y="2104385"/>
                <a:ext cx="2624729" cy="405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1FD58-2D18-F619-630C-AAE4816B0013}"/>
                  </a:ext>
                </a:extLst>
              </p:cNvPr>
              <p:cNvSpPr txBox="1"/>
              <p:nvPr/>
            </p:nvSpPr>
            <p:spPr>
              <a:xfrm>
                <a:off x="911020" y="2510009"/>
                <a:ext cx="2624729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0.647</m:t>
                      </m:r>
                      <m:sSub>
                        <m:sSub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1FD58-2D18-F619-630C-AAE4816B0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20" y="2510009"/>
                <a:ext cx="2624729" cy="405624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FACBF3-33B3-6CF6-F302-900C2E4C6FAD}"/>
                  </a:ext>
                </a:extLst>
              </p:cNvPr>
              <p:cNvSpPr txBox="1"/>
              <p:nvPr/>
            </p:nvSpPr>
            <p:spPr>
              <a:xfrm>
                <a:off x="911019" y="2944610"/>
                <a:ext cx="2624729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0.647=</m:t>
                      </m:r>
                      <m:sSup>
                        <m:sSupPr>
                          <m:ctrlP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en-AU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FACBF3-33B3-6CF6-F302-900C2E4C6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19" y="2944610"/>
                <a:ext cx="2624729" cy="405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2C5EA1C-A3AC-34CA-5F11-9214318560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640" y="3321257"/>
            <a:ext cx="3026039" cy="714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5B64FE-D337-7690-517B-94E46EE9FC96}"/>
                  </a:ext>
                </a:extLst>
              </p:cNvPr>
              <p:cNvSpPr txBox="1"/>
              <p:nvPr/>
            </p:nvSpPr>
            <p:spPr>
              <a:xfrm>
                <a:off x="911018" y="3379211"/>
                <a:ext cx="2624729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≈0.0004354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5B64FE-D337-7690-517B-94E46EE9F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18" y="3379211"/>
                <a:ext cx="2624729" cy="4056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B3A403-4877-A043-5C94-BEE9BF7FF785}"/>
                  </a:ext>
                </a:extLst>
              </p:cNvPr>
              <p:cNvSpPr txBox="1"/>
              <p:nvPr/>
            </p:nvSpPr>
            <p:spPr>
              <a:xfrm>
                <a:off x="200037" y="1851161"/>
                <a:ext cx="2624729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Using</a:t>
                </a:r>
                <a:r>
                  <a:rPr lang="en-AU" sz="2000" b="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B3A403-4877-A043-5C94-BEE9BF7FF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37" y="1851161"/>
                <a:ext cx="2624729" cy="405624"/>
              </a:xfrm>
              <a:prstGeom prst="rect">
                <a:avLst/>
              </a:prstGeom>
              <a:blipFill>
                <a:blip r:embed="rId9"/>
                <a:stretch>
                  <a:fillRect l="-2558" t="-7576" b="-27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85DF92-CE69-6D9E-801F-24B81F5D5289}"/>
                  </a:ext>
                </a:extLst>
              </p:cNvPr>
              <p:cNvSpPr txBox="1"/>
              <p:nvPr/>
            </p:nvSpPr>
            <p:spPr>
              <a:xfrm>
                <a:off x="513094" y="4304799"/>
                <a:ext cx="34205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>
                    <a:solidFill>
                      <a:srgbClr val="002060"/>
                    </a:solidFill>
                  </a:rPr>
                  <a:t>To find half life,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85DF92-CE69-6D9E-801F-24B81F5D5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94" y="4304799"/>
                <a:ext cx="3420576" cy="400110"/>
              </a:xfrm>
              <a:prstGeom prst="rect">
                <a:avLst/>
              </a:prstGeom>
              <a:blipFill>
                <a:blip r:embed="rId10"/>
                <a:stretch>
                  <a:fillRect l="-1783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34B6D-3459-82D0-6677-463C40882624}"/>
                  </a:ext>
                </a:extLst>
              </p:cNvPr>
              <p:cNvSpPr txBox="1"/>
              <p:nvPr/>
            </p:nvSpPr>
            <p:spPr>
              <a:xfrm>
                <a:off x="592843" y="4704909"/>
                <a:ext cx="3144674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−0.0004354</m:t>
                        </m:r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34B6D-3459-82D0-6677-463C40882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43" y="4704909"/>
                <a:ext cx="3144674" cy="403637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4C1E5E-9BB8-00A4-7B6F-B19C8E461282}"/>
                  </a:ext>
                </a:extLst>
              </p:cNvPr>
              <p:cNvSpPr txBox="1"/>
              <p:nvPr/>
            </p:nvSpPr>
            <p:spPr>
              <a:xfrm>
                <a:off x="672592" y="5170921"/>
                <a:ext cx="2624729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−0.0004354</m:t>
                        </m:r>
                        <m:r>
                          <a:rPr lang="en-AU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4C1E5E-9BB8-00A4-7B6F-B19C8E461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2" y="5170921"/>
                <a:ext cx="2624729" cy="4036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165A714-E5C0-EF19-AEB7-A867D6AB88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87640" y="5170922"/>
            <a:ext cx="2935887" cy="644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E19B4F-E0F0-56C6-BBF3-4A9B007ADC44}"/>
                  </a:ext>
                </a:extLst>
              </p:cNvPr>
              <p:cNvSpPr txBox="1"/>
              <p:nvPr/>
            </p:nvSpPr>
            <p:spPr>
              <a:xfrm>
                <a:off x="762911" y="5773373"/>
                <a:ext cx="2624729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=1592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years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E19B4F-E0F0-56C6-BBF3-4A9B007AD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11" y="5773373"/>
                <a:ext cx="2624729" cy="403637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15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4" grpId="0"/>
      <p:bldP spid="15" grpId="0"/>
      <p:bldP spid="1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AF0420-FE6C-0F48-89AB-47C8A47EC136}"/>
              </a:ext>
            </a:extLst>
          </p:cNvPr>
          <p:cNvSpPr/>
          <p:nvPr/>
        </p:nvSpPr>
        <p:spPr>
          <a:xfrm>
            <a:off x="240104" y="794978"/>
            <a:ext cx="111517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latin typeface="Arial" panose="020B0604020202020204" pitchFamily="34" charset="0"/>
                <a:ea typeface="Times New Roman" panose="02020603050405020304" pitchFamily="18" charset="0"/>
              </a:rPr>
              <a:t>Cambridge </a:t>
            </a:r>
            <a:r>
              <a:rPr lang="en-AU" sz="2800">
                <a:latin typeface="Arial" panose="020B0604020202020204" pitchFamily="34" charset="0"/>
                <a:ea typeface="Times New Roman" panose="02020603050405020304" pitchFamily="18" charset="0"/>
              </a:rPr>
              <a:t>Ex 2H </a:t>
            </a:r>
            <a:r>
              <a:rPr lang="en-AU" sz="2800" dirty="0">
                <a:latin typeface="Arial" panose="020B0604020202020204" pitchFamily="34" charset="0"/>
                <a:ea typeface="Times New Roman" panose="02020603050405020304" pitchFamily="18" charset="0"/>
              </a:rPr>
              <a:t>(use solve in </a:t>
            </a:r>
            <a:r>
              <a:rPr lang="en-AU" sz="2800" dirty="0" err="1">
                <a:latin typeface="Arial" panose="020B0604020202020204" pitchFamily="34" charset="0"/>
                <a:ea typeface="Times New Roman" panose="02020603050405020304" pitchFamily="18" charset="0"/>
              </a:rPr>
              <a:t>ClassPad</a:t>
            </a:r>
            <a:r>
              <a:rPr lang="en-AU" sz="2800" dirty="0">
                <a:latin typeface="Arial" panose="020B0604020202020204" pitchFamily="34" charset="0"/>
                <a:ea typeface="Times New Roman" panose="02020603050405020304" pitchFamily="18" charset="0"/>
              </a:rPr>
              <a:t> instead of log)</a:t>
            </a:r>
          </a:p>
          <a:p>
            <a:r>
              <a:rPr lang="en-AU" sz="2800" dirty="0">
                <a:latin typeface="Arial" panose="020B0604020202020204" pitchFamily="34" charset="0"/>
                <a:ea typeface="Times New Roman" panose="02020603050405020304" pitchFamily="18" charset="0"/>
              </a:rPr>
              <a:t>All except Q1</a:t>
            </a:r>
          </a:p>
          <a:p>
            <a:endParaRPr lang="en-AU" sz="2800" b="1" dirty="0"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r>
              <a:rPr lang="en-AU" sz="2800" dirty="0" err="1">
                <a:latin typeface="Arial" panose="020B0604020202020204" pitchFamily="34" charset="0"/>
                <a:ea typeface="MS Mincho" panose="02020609040205080304" pitchFamily="49" charset="-128"/>
              </a:rPr>
              <a:t>Jklup</a:t>
            </a:r>
            <a:r>
              <a:rPr lang="en-AU" sz="2800" dirty="0">
                <a:latin typeface="Arial" panose="020B0604020202020204" pitchFamily="34" charset="0"/>
                <a:ea typeface="MS Mincho" panose="02020609040205080304" pitchFamily="49" charset="-128"/>
              </a:rPr>
              <a:t> Ex 6B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284263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5445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Compound Interest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180" y="1283904"/>
            <a:ext cx="8199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Compound interest: </a:t>
            </a:r>
            <a:r>
              <a:rPr lang="en-AU" sz="2400" dirty="0"/>
              <a:t>The interest calculated on to the principal and accumulated interest from previous period.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28642"/>
              </p:ext>
            </p:extLst>
          </p:nvPr>
        </p:nvGraphicFramePr>
        <p:xfrm>
          <a:off x="8498840" y="0"/>
          <a:ext cx="369316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9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3159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1">
                <a:tc>
                  <a:txBody>
                    <a:bodyPr/>
                    <a:lstStyle/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Principal</a:t>
                      </a:r>
                      <a:r>
                        <a:rPr lang="en-AU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AU" baseline="0" dirty="0"/>
                        <a:t>– the original amount of money borrowed or invested</a:t>
                      </a:r>
                      <a:endParaRPr lang="en-AU" dirty="0"/>
                    </a:p>
                    <a:p>
                      <a:r>
                        <a:rPr lang="en-AU" b="1" dirty="0"/>
                        <a:t>Interest</a:t>
                      </a:r>
                      <a:r>
                        <a:rPr lang="en-AU" dirty="0"/>
                        <a:t> – the additional amount paid or earned</a:t>
                      </a:r>
                    </a:p>
                    <a:p>
                      <a:r>
                        <a:rPr lang="en-AU" b="1" dirty="0">
                          <a:solidFill>
                            <a:srgbClr val="002060"/>
                          </a:solidFill>
                        </a:rPr>
                        <a:t>Compound interest </a:t>
                      </a:r>
                      <a:r>
                        <a:rPr lang="en-AU" dirty="0"/>
                        <a:t>– interest gets added onto the principal</a:t>
                      </a:r>
                      <a:r>
                        <a:rPr lang="en-AU" baseline="0" dirty="0"/>
                        <a:t> 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4150" y="2114901"/>
            <a:ext cx="10338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To calculate compound interest: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Calculate the interest on the principal at the end of the first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Add the interest to the principal to make the </a:t>
            </a:r>
            <a:r>
              <a:rPr lang="en-AU" sz="2400" b="1" dirty="0"/>
              <a:t>new principal </a:t>
            </a:r>
            <a:r>
              <a:rPr lang="en-AU" sz="2400" dirty="0"/>
              <a:t>for the second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Calculate the interest on the </a:t>
            </a:r>
            <a:r>
              <a:rPr lang="en-AU" sz="2400" b="1" dirty="0"/>
              <a:t>new principal </a:t>
            </a:r>
            <a:r>
              <a:rPr lang="en-AU" sz="2400" dirty="0"/>
              <a:t>at the end of the second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Add the interest to the principal to make the </a:t>
            </a:r>
            <a:r>
              <a:rPr lang="en-AU" sz="2400" b="1" dirty="0"/>
              <a:t>new principal</a:t>
            </a:r>
            <a:r>
              <a:rPr lang="en-AU" sz="2400" dirty="0"/>
              <a:t> for the third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Etc.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D8724-6552-95C0-F0FA-0B668F9572DB}"/>
              </a:ext>
            </a:extLst>
          </p:cNvPr>
          <p:cNvSpPr txBox="1"/>
          <p:nvPr/>
        </p:nvSpPr>
        <p:spPr>
          <a:xfrm>
            <a:off x="53074" y="585516"/>
            <a:ext cx="819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Typical example of a growth/decay model: 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18371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587" y="746106"/>
                <a:ext cx="115954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Assuming that you invest in $P at an interest rate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sz="2400" dirty="0"/>
                  <a:t>. </a:t>
                </a:r>
              </a:p>
              <a:p>
                <a:r>
                  <a:rPr lang="en-AU" sz="2400" dirty="0"/>
                  <a:t>If the interest is compounded </a:t>
                </a:r>
                <a:r>
                  <a:rPr lang="en-AU" sz="2400" b="1" dirty="0"/>
                  <a:t>annually (once per year), </a:t>
                </a:r>
                <a:r>
                  <a:rPr lang="en-AU" sz="2400" dirty="0"/>
                  <a:t>the balance of the investment after </a:t>
                </a:r>
                <a:r>
                  <a:rPr lang="en-AU" sz="2400" b="1" i="1" dirty="0"/>
                  <a:t>t</a:t>
                </a:r>
                <a:r>
                  <a:rPr lang="en-AU" sz="2400" dirty="0"/>
                  <a:t> years is given by:</a:t>
                </a:r>
                <a:endParaRPr lang="en-AU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7" y="746106"/>
                <a:ext cx="11595489" cy="1200329"/>
              </a:xfrm>
              <a:prstGeom prst="rect">
                <a:avLst/>
              </a:prstGeom>
              <a:blipFill>
                <a:blip r:embed="rId3"/>
                <a:stretch>
                  <a:fillRect l="-788" t="-4061" r="-315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7836" y="2266195"/>
                <a:ext cx="5766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AU" sz="3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AU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AU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3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AU" sz="3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3600" b="1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AU" sz="3600" b="1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AU" sz="3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836" y="2266195"/>
                <a:ext cx="576689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2931" y="2918810"/>
                <a:ext cx="2367343" cy="1569660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is the amount of the loan or investment after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years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31" y="2918810"/>
                <a:ext cx="2367343" cy="1569660"/>
              </a:xfrm>
              <a:prstGeom prst="rect">
                <a:avLst/>
              </a:prstGeom>
              <a:blipFill>
                <a:blip r:embed="rId5"/>
                <a:stretch>
                  <a:fillRect l="-767" t="-2703" r="-3581" b="-7722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47108" y="3739347"/>
                <a:ext cx="2692711" cy="83099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the principal (original amount)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108" y="3739347"/>
                <a:ext cx="2692711" cy="830997"/>
              </a:xfrm>
              <a:prstGeom prst="rect">
                <a:avLst/>
              </a:prstGeom>
              <a:blipFill>
                <a:blip r:embed="rId6"/>
                <a:stretch>
                  <a:fillRect t="-5036" b="-14388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086653" y="3731337"/>
                <a:ext cx="2692711" cy="83099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is the interest rate (as a decimal)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53" y="3731337"/>
                <a:ext cx="2692711" cy="830997"/>
              </a:xfrm>
              <a:prstGeom prst="rect">
                <a:avLst/>
              </a:prstGeom>
              <a:blipFill>
                <a:blip r:embed="rId7"/>
                <a:stretch>
                  <a:fillRect t="-5072" r="-5180" b="-15217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913998" y="2838567"/>
                <a:ext cx="2288803" cy="83099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the number of years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998" y="2838567"/>
                <a:ext cx="2288803" cy="830997"/>
              </a:xfrm>
              <a:prstGeom prst="rect">
                <a:avLst/>
              </a:prstGeom>
              <a:blipFill>
                <a:blip r:embed="rId8"/>
                <a:stretch>
                  <a:fillRect t="-5072" r="-2646" b="-15217"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V="1">
            <a:off x="2905885" y="2904242"/>
            <a:ext cx="1273428" cy="53293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947858" y="2904242"/>
            <a:ext cx="241222" cy="8351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675120" y="2904242"/>
            <a:ext cx="398858" cy="827096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393737" y="2592502"/>
            <a:ext cx="1520261" cy="40314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86A7D4-1B38-7776-B296-0EC93771C705}"/>
              </a:ext>
            </a:extLst>
          </p:cNvPr>
          <p:cNvSpPr txBox="1"/>
          <p:nvPr/>
        </p:nvSpPr>
        <p:spPr>
          <a:xfrm>
            <a:off x="0" y="-20052"/>
            <a:ext cx="35445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35062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76860" y="1520090"/>
                <a:ext cx="5766891" cy="1049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AU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AU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AU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num>
                            <m:den>
                              <m:r>
                                <a:rPr lang="en-AU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  <m:r>
                            <a:rPr lang="en-AU" sz="3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3600" b="1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p>
                          <m:r>
                            <a:rPr lang="en-AU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AU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AU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60" y="1520090"/>
                <a:ext cx="5766891" cy="10490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587" y="673178"/>
                <a:ext cx="11887200" cy="954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If we expand and look at interest being compounded </a:t>
                </a:r>
                <a:r>
                  <a:rPr lang="en-AU" sz="2400" b="1" i="1" dirty="0"/>
                  <a:t>n</a:t>
                </a:r>
                <a:r>
                  <a:rPr lang="en-AU" sz="2400" b="1" dirty="0"/>
                  <a:t> times </a:t>
                </a:r>
                <a:r>
                  <a:rPr lang="en-AU" sz="2400" dirty="0"/>
                  <a:t>per year.</a:t>
                </a:r>
              </a:p>
              <a:p>
                <a:r>
                  <a:rPr lang="en-AU" sz="2400" dirty="0"/>
                  <a:t>The interest rate is 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AU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AU" sz="2400" dirty="0"/>
                  <a:t>. The balance at the end of </a:t>
                </a:r>
                <a:r>
                  <a:rPr lang="en-AU" sz="2400" b="1" dirty="0"/>
                  <a:t>t </a:t>
                </a:r>
                <a:r>
                  <a:rPr lang="en-AU" sz="2400" dirty="0"/>
                  <a:t>years is given by: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7" y="673178"/>
                <a:ext cx="11887200" cy="954236"/>
              </a:xfrm>
              <a:prstGeom prst="rect">
                <a:avLst/>
              </a:prstGeom>
              <a:blipFill>
                <a:blip r:embed="rId4"/>
                <a:stretch>
                  <a:fillRect l="-769" t="-5096" b="-57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8781" y="2492464"/>
                <a:ext cx="2367343" cy="1569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is the amount of the loan or investment after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years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1" y="2492464"/>
                <a:ext cx="2367343" cy="1569660"/>
              </a:xfrm>
              <a:prstGeom prst="rect">
                <a:avLst/>
              </a:prstGeom>
              <a:blipFill>
                <a:blip r:embed="rId5"/>
                <a:stretch>
                  <a:fillRect l="-1026" t="-2703" r="-3590" b="-77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32958" y="3313001"/>
                <a:ext cx="2692711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is the principal (original amount)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958" y="3313001"/>
                <a:ext cx="2692711" cy="830997"/>
              </a:xfrm>
              <a:prstGeom prst="rect">
                <a:avLst/>
              </a:prstGeom>
              <a:blipFill>
                <a:blip r:embed="rId6"/>
                <a:stretch>
                  <a:fillRect t="-5036" b="-143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2591735" y="2477896"/>
            <a:ext cx="1273428" cy="5329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33708" y="2477896"/>
            <a:ext cx="241222" cy="8351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050187" y="3574262"/>
                <a:ext cx="2925517" cy="23083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is the interest rate (as a decimal)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is the number of times interest is compounded in a year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187" y="3574262"/>
                <a:ext cx="2925517" cy="2308324"/>
              </a:xfrm>
              <a:prstGeom prst="rect">
                <a:avLst/>
              </a:prstGeom>
              <a:blipFill>
                <a:blip r:embed="rId7"/>
                <a:stretch>
                  <a:fillRect t="-1837" r="-830" b="-4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096319" y="1672000"/>
                <a:ext cx="2288803" cy="2677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</a:rPr>
                  <a:t>is the number of times interest is compounded in a year</a:t>
                </a:r>
                <a:endParaRPr lang="en-AU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is the amount of years</a:t>
                </a:r>
              </a:p>
              <a:p>
                <a:pPr algn="ctr"/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319" y="1672000"/>
                <a:ext cx="2288803" cy="2677656"/>
              </a:xfrm>
              <a:prstGeom prst="rect">
                <a:avLst/>
              </a:prstGeom>
              <a:blipFill>
                <a:blip r:embed="rId8"/>
                <a:stretch>
                  <a:fillRect l="-2116" t="-1584" r="-50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H="1" flipV="1">
            <a:off x="6534037" y="2747167"/>
            <a:ext cx="847082" cy="827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7491913" y="1898625"/>
            <a:ext cx="1604406" cy="499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593613-E287-FFC1-63B8-BA9A800EA406}"/>
              </a:ext>
            </a:extLst>
          </p:cNvPr>
          <p:cNvSpPr txBox="1"/>
          <p:nvPr/>
        </p:nvSpPr>
        <p:spPr>
          <a:xfrm>
            <a:off x="0" y="-20052"/>
            <a:ext cx="35445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148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16C85037-A288-4FD3-A1DF-791915F1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411" y="4778319"/>
            <a:ext cx="2486372" cy="125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5D7370-3A63-4D58-93F9-5D95F4638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949" y="4750025"/>
            <a:ext cx="2841176" cy="125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20AE69F-1684-42EF-B28E-ACDE6D19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57" y="4756426"/>
            <a:ext cx="2904131" cy="125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3CA3-A451-4AAE-ADD2-67ACAA571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787400"/>
            <a:ext cx="11811000" cy="5899150"/>
          </a:xfrm>
        </p:spPr>
        <p:txBody>
          <a:bodyPr/>
          <a:lstStyle/>
          <a:p>
            <a:pPr marL="0" indent="0">
              <a:buNone/>
            </a:pPr>
            <a:r>
              <a:rPr lang="en-AU" i="1" dirty="0"/>
              <a:t>Consider the following situation: </a:t>
            </a:r>
            <a:r>
              <a:rPr lang="en-AU" b="1" dirty="0"/>
              <a:t>you borrow $100 for one year charged with </a:t>
            </a:r>
          </a:p>
          <a:p>
            <a:pPr marL="0" indent="0">
              <a:buNone/>
            </a:pPr>
            <a:r>
              <a:rPr lang="en-AU" b="1" dirty="0"/>
              <a:t>100% interest per annum, and then at the end of the year the bank collects </a:t>
            </a:r>
          </a:p>
          <a:p>
            <a:pPr marL="0" indent="0">
              <a:buNone/>
            </a:pPr>
            <a:r>
              <a:rPr lang="en-AU" b="1" dirty="0"/>
              <a:t>what you owe. How much would you owe if after 1 year, the interest had been </a:t>
            </a:r>
          </a:p>
          <a:p>
            <a:pPr marL="0" indent="0">
              <a:buNone/>
            </a:pPr>
            <a:r>
              <a:rPr lang="en-AU" b="1" dirty="0"/>
              <a:t>compounded half yearly?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505FDA-8F87-4EC3-A33C-03BC3C7FF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3" y="2795586"/>
            <a:ext cx="30575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8A0D5-519E-4164-B5A5-716F4BFC2A90}"/>
              </a:ext>
            </a:extLst>
          </p:cNvPr>
          <p:cNvSpPr txBox="1"/>
          <p:nvPr/>
        </p:nvSpPr>
        <p:spPr>
          <a:xfrm>
            <a:off x="3555795" y="2914602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b="1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63138-B299-40FD-96F0-CE09F38B0815}"/>
              </a:ext>
            </a:extLst>
          </p:cNvPr>
          <p:cNvSpPr txBox="1"/>
          <p:nvPr/>
        </p:nvSpPr>
        <p:spPr>
          <a:xfrm>
            <a:off x="6858008" y="452437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21DE6E-A895-4CD2-BC5C-58FC893A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71" y="2924125"/>
            <a:ext cx="2924175" cy="125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9DC9DF-AB71-49E3-81DF-A2728428A64E}"/>
              </a:ext>
            </a:extLst>
          </p:cNvPr>
          <p:cNvSpPr txBox="1"/>
          <p:nvPr/>
        </p:nvSpPr>
        <p:spPr>
          <a:xfrm>
            <a:off x="9039783" y="2924125"/>
            <a:ext cx="1800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FIRST 6 MONTHS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AB356B4-18E0-4761-A526-4DD78C14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84" y="4637414"/>
            <a:ext cx="3036567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9E1AA7-06D9-4EF7-8279-7123977E31EA}"/>
              </a:ext>
            </a:extLst>
          </p:cNvPr>
          <p:cNvSpPr txBox="1"/>
          <p:nvPr/>
        </p:nvSpPr>
        <p:spPr>
          <a:xfrm>
            <a:off x="1173790" y="4239330"/>
            <a:ext cx="117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PRINCIPAL</a:t>
            </a:r>
          </a:p>
          <a:p>
            <a:pPr algn="ctr"/>
            <a:endParaRPr lang="en-A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D91E5-E76A-4921-BFBA-3C1147DFCDB6}"/>
              </a:ext>
            </a:extLst>
          </p:cNvPr>
          <p:cNvSpPr txBox="1"/>
          <p:nvPr/>
        </p:nvSpPr>
        <p:spPr>
          <a:xfrm>
            <a:off x="4664144" y="4247376"/>
            <a:ext cx="237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50% OF THE PRINCIPAL</a:t>
            </a:r>
          </a:p>
          <a:p>
            <a:pPr algn="ctr"/>
            <a:endParaRPr lang="en-AU" b="1" dirty="0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E05F54E7-DA1E-4FE9-B5C4-69DE45583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691" y="4748315"/>
            <a:ext cx="2904131" cy="125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323EDD-E034-4A32-BB2D-04D4B6C38437}"/>
              </a:ext>
            </a:extLst>
          </p:cNvPr>
          <p:cNvSpPr txBox="1"/>
          <p:nvPr/>
        </p:nvSpPr>
        <p:spPr>
          <a:xfrm>
            <a:off x="4048968" y="4756426"/>
            <a:ext cx="64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b="1" dirty="0"/>
              <a:t>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CAD3DA-C97A-426D-809D-020300A7942E}"/>
              </a:ext>
            </a:extLst>
          </p:cNvPr>
          <p:cNvSpPr txBox="1"/>
          <p:nvPr/>
        </p:nvSpPr>
        <p:spPr>
          <a:xfrm>
            <a:off x="9723276" y="4748315"/>
            <a:ext cx="20775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SECOND 6 MONTHS</a:t>
            </a:r>
          </a:p>
          <a:p>
            <a:pPr algn="ctr"/>
            <a:endParaRPr lang="en-AU" dirty="0"/>
          </a:p>
          <a:p>
            <a:pPr algn="ctr"/>
            <a:r>
              <a:rPr lang="en-AU" b="1" i="1" dirty="0"/>
              <a:t>The total amount</a:t>
            </a:r>
          </a:p>
          <a:p>
            <a:pPr algn="ctr"/>
            <a:r>
              <a:rPr lang="en-AU" b="1" i="1" dirty="0"/>
              <a:t>owed to the bank is</a:t>
            </a:r>
          </a:p>
          <a:p>
            <a:pPr algn="ctr"/>
            <a:r>
              <a:rPr lang="en-AU" b="1" i="1" dirty="0"/>
              <a:t>$225</a:t>
            </a:r>
          </a:p>
          <a:p>
            <a:pPr algn="ctr"/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934B17-1046-47EC-8BB5-FB9465B669D5}"/>
              </a:ext>
            </a:extLst>
          </p:cNvPr>
          <p:cNvSpPr txBox="1"/>
          <p:nvPr/>
        </p:nvSpPr>
        <p:spPr>
          <a:xfrm>
            <a:off x="910095" y="6099728"/>
            <a:ext cx="170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NEW PRINCIPAL</a:t>
            </a:r>
          </a:p>
          <a:p>
            <a:pPr algn="ctr"/>
            <a:endParaRPr lang="en-A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077F81-4DC7-4F03-B7FE-5F217FBB5E92}"/>
              </a:ext>
            </a:extLst>
          </p:cNvPr>
          <p:cNvSpPr txBox="1"/>
          <p:nvPr/>
        </p:nvSpPr>
        <p:spPr>
          <a:xfrm>
            <a:off x="5671433" y="6082770"/>
            <a:ext cx="2373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50% OF THE PRINCIPAL</a:t>
            </a:r>
          </a:p>
          <a:p>
            <a:pPr algn="ctr"/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AF4E9-60E6-0A27-AFB6-D35941DFDBF9}"/>
              </a:ext>
            </a:extLst>
          </p:cNvPr>
          <p:cNvSpPr txBox="1"/>
          <p:nvPr/>
        </p:nvSpPr>
        <p:spPr>
          <a:xfrm>
            <a:off x="0" y="-20052"/>
            <a:ext cx="35445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24322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7" grpId="0"/>
      <p:bldP spid="14" grpId="0"/>
      <p:bldP spid="15" grpId="0"/>
      <p:bldP spid="18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618" y="750615"/>
            <a:ext cx="11926763" cy="36308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i="1" dirty="0"/>
              <a:t>Now consider the same situation for the following compounding periods:</a:t>
            </a:r>
            <a:endParaRPr lang="en-AU" sz="2400" b="1" dirty="0"/>
          </a:p>
          <a:p>
            <a:pPr marL="0" indent="0">
              <a:buNone/>
            </a:pPr>
            <a:endParaRPr lang="en-AU" sz="500" b="1" dirty="0"/>
          </a:p>
          <a:p>
            <a:pPr marL="457200" indent="-457200">
              <a:buFont typeface="+mj-lt"/>
              <a:buAutoNum type="arabicPeriod"/>
            </a:pPr>
            <a:r>
              <a:rPr lang="en-AU" sz="2400" b="1" dirty="0"/>
              <a:t>	Every 3 months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b="1" dirty="0"/>
              <a:t> 	Monthly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b="1" dirty="0"/>
              <a:t> 	Weekly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b="1" dirty="0"/>
              <a:t> 	Daily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b="1" dirty="0"/>
              <a:t> 	Hourly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b="1" dirty="0"/>
              <a:t> 	Every minute</a:t>
            </a:r>
            <a:endParaRPr lang="en-AU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8F483-DCB2-1F55-D028-128A6ACBF587}"/>
              </a:ext>
            </a:extLst>
          </p:cNvPr>
          <p:cNvSpPr txBox="1"/>
          <p:nvPr/>
        </p:nvSpPr>
        <p:spPr>
          <a:xfrm>
            <a:off x="0" y="-20052"/>
            <a:ext cx="35445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Compound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C97AE-DAFD-D87C-4DBF-BB6EE0716642}"/>
                  </a:ext>
                </a:extLst>
              </p:cNvPr>
              <p:cNvSpPr txBox="1"/>
              <p:nvPr/>
            </p:nvSpPr>
            <p:spPr>
              <a:xfrm>
                <a:off x="256817" y="4987189"/>
                <a:ext cx="5766891" cy="831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solidFill>
                      <a:schemeClr val="tx1"/>
                    </a:solidFill>
                  </a:rPr>
                  <a:t>Recall: </a:t>
                </a:r>
                <a14:m>
                  <m:oMath xmlns:m="http://schemas.openxmlformats.org/officeDocument/2006/math">
                    <m:r>
                      <a:rPr lang="en-AU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(1+</m:t>
                        </m:r>
                        <m:f>
                          <m:fPr>
                            <m:ctrlPr>
                              <a:rPr lang="en-AU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AU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AU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3600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  <m:sup>
                        <m:r>
                          <a:rPr lang="en-AU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C97AE-DAFD-D87C-4DBF-BB6EE071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17" y="4987189"/>
                <a:ext cx="5766891" cy="831190"/>
              </a:xfrm>
              <a:prstGeom prst="rect">
                <a:avLst/>
              </a:prstGeom>
              <a:blipFill>
                <a:blip r:embed="rId2"/>
                <a:stretch>
                  <a:fillRect l="-3171" t="-2206" b="-139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2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7129041"/>
                  </p:ext>
                </p:extLst>
              </p:nvPr>
            </p:nvGraphicFramePr>
            <p:xfrm>
              <a:off x="0" y="1"/>
              <a:ext cx="12192000" cy="6984493"/>
            </p:xfrm>
            <a:graphic>
              <a:graphicData uri="http://schemas.openxmlformats.org/drawingml/2006/table">
                <a:tbl>
                  <a:tblPr firstRow="1" bandRow="1">
                    <a:tableStyleId>{8FD4443E-F989-4FC4-A0C8-D5A2AF1F390B}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263916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57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COMPOUNDING PERIODS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TOTAL</a:t>
                          </a:r>
                          <a:r>
                            <a:rPr lang="en-AU" sz="2400" baseline="0" dirty="0"/>
                            <a:t> AMOUNT OWED</a:t>
                          </a:r>
                          <a:endParaRPr lang="en-A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(1 + R)</a:t>
                          </a:r>
                          <a:r>
                            <a:rPr lang="en-AU" sz="2400" baseline="30000" dirty="0"/>
                            <a:t>n</a:t>
                          </a:r>
                          <a:endParaRPr lang="en-A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Every 6 months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=$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𝟐𝟐𝟓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=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Every 3 months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=$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𝟐𝟐𝟒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𝟏𝟒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𝟒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en-AU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=</m:t>
                                </m:r>
                                <m:r>
                                  <a:rPr lang="en-AU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AU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𝟐𝟒𝟏𝟒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Monthly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𝟏𝟐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𝟏𝟐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=$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𝟐𝟔𝟏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𝟑𝟎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𝟏𝟐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𝟏𝟐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=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𝟔𝟏𝟑𝟎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Weekly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𝟓𝟐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𝟓𝟐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=$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𝟐𝟔𝟗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𝟓𝟐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𝟓𝟐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=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𝟔𝟗𝟐𝟔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Daily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365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𝟑𝟔𝟓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𝟑𝟔𝟓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=$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𝟐𝟕𝟏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𝟒𝟔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𝟑𝟔𝟓</m:t>
                                        </m:r>
                                      </m:den>
                                    </m:f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𝟑𝟔𝟓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=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𝟕𝟏𝟒𝟔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Hourly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8760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sSup>
                                  <m:sSupPr>
                                    <m:ctrlP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𝟖𝟕𝟔𝟎</m:t>
                                        </m:r>
                                      </m:den>
                                    </m:f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𝟖𝟕𝟔𝟎</m:t>
                                    </m:r>
                                  </m:sup>
                                </m:sSup>
                                <m:r>
                                  <a:rPr lang="en-AU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=$</m:t>
                                </m:r>
                                <m:r>
                                  <a:rPr lang="en-AU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𝟐𝟕𝟏</m:t>
                                </m:r>
                                <m:r>
                                  <a:rPr lang="en-AU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𝟖𝟏</m:t>
                                </m:r>
                              </m:oMath>
                            </m:oMathPara>
                          </a14:m>
                          <a:endParaRPr lang="en-AU" sz="1600" b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𝟖𝟕𝟔𝟎</m:t>
                                        </m:r>
                                      </m:den>
                                    </m:f>
                                    <m:r>
                                      <a:rPr lang="en-AU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𝟖𝟕𝟔𝟎</m:t>
                                    </m:r>
                                  </m:sup>
                                </m:sSup>
                                <m:r>
                                  <a:rPr lang="en-AU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=</m:t>
                                </m:r>
                                <m:r>
                                  <a:rPr lang="en-AU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AU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𝟕𝟏𝟖𝟏</m:t>
                                </m:r>
                              </m:oMath>
                            </m:oMathPara>
                          </a14:m>
                          <a:endParaRPr lang="en-A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Every minute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525 600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  <m:sSup>
                                  <m:sSupPr>
                                    <m:ctrlPr>
                                      <a:rPr lang="en-A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sz="1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𝟓𝟐𝟓𝟔𝟎𝟎</m:t>
                                        </m:r>
                                      </m:den>
                                    </m:f>
                                    <m:r>
                                      <a:rPr lang="en-A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𝟓𝟐𝟓𝟔𝟎𝟎</m:t>
                                    </m:r>
                                  </m:sup>
                                </m:sSup>
                                <m:r>
                                  <a:rPr lang="en-AU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=$</m:t>
                                </m:r>
                                <m:r>
                                  <a:rPr lang="en-AU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𝟐𝟕𝟏</m:t>
                                </m:r>
                                <m:r>
                                  <a:rPr lang="en-AU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sz="1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𝟖𝟐</m:t>
                                </m:r>
                              </m:oMath>
                            </m:oMathPara>
                          </a14:m>
                          <a:endParaRPr lang="en-AU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𝟏</m:t>
                                    </m:r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AU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AU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𝟓𝟐𝟓𝟔𝟎𝟎</m:t>
                                        </m:r>
                                      </m:den>
                                    </m:f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AU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𝟓𝟐𝟓𝟔𝟎𝟎</m:t>
                                    </m:r>
                                  </m:sup>
                                </m:sSup>
                                <m:r>
                                  <a:rPr lang="en-AU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=</m:t>
                                </m:r>
                                <m:r>
                                  <a:rPr lang="en-AU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AU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.</m:t>
                                </m:r>
                                <m:r>
                                  <a:rPr lang="en-AU" sz="16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𝟕𝟏𝟖𝟐</m:t>
                                </m:r>
                              </m:oMath>
                            </m:oMathPara>
                          </a14:m>
                          <a:endParaRPr lang="en-AU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77129041"/>
                  </p:ext>
                </p:extLst>
              </p:nvPr>
            </p:nvGraphicFramePr>
            <p:xfrm>
              <a:off x="0" y="1"/>
              <a:ext cx="12192000" cy="6984493"/>
            </p:xfrm>
            <a:graphic>
              <a:graphicData uri="http://schemas.openxmlformats.org/drawingml/2006/table">
                <a:tbl>
                  <a:tblPr firstRow="1" bandRow="1">
                    <a:tableStyleId>{8FD4443E-F989-4FC4-A0C8-D5A2AF1F390B}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26391619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572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COMPOUNDING PERIODS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TOTAL</a:t>
                          </a:r>
                          <a:r>
                            <a:rPr lang="en-AU" sz="2400" baseline="0" dirty="0"/>
                            <a:t> AMOUNT OWED</a:t>
                          </a:r>
                          <a:endParaRPr lang="en-A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(1 + R)</a:t>
                          </a:r>
                          <a:r>
                            <a:rPr lang="en-AU" sz="2400" baseline="30000" dirty="0"/>
                            <a:t>n</a:t>
                          </a:r>
                          <a:endParaRPr lang="en-A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Every 6 months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00" t="-106429" r="-100600" b="-61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400" t="-106429" r="-600" b="-619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793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Every 3 months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00" t="-199310" r="-100600" b="-49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400" t="-199310" r="-600" b="-49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7934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Monthly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00" t="-301389" r="-100600" b="-4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400" t="-301389" r="-600" b="-4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Weekly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00" t="-409929" r="-100600" b="-309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400" t="-409929" r="-600" b="-309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811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Daily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365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00" t="-499306" r="-100600" b="-203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400" t="-499306" r="-600" b="-203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91560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Hourly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8760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00" t="-575333" r="-100600" b="-9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400" t="-575333" r="-600" b="-9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85725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Every minute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AU" sz="2400" b="1" dirty="0">
                              <a:solidFill>
                                <a:schemeClr val="tx1"/>
                              </a:solidFill>
                            </a:rPr>
                            <a:t>525 600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00" t="-718440" r="-100600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400" t="-718440" r="-600" b="-1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FDD2DC5-4237-837E-6F6D-20A929F36274}"/>
              </a:ext>
            </a:extLst>
          </p:cNvPr>
          <p:cNvSpPr/>
          <p:nvPr/>
        </p:nvSpPr>
        <p:spPr>
          <a:xfrm>
            <a:off x="4114800" y="1043189"/>
            <a:ext cx="1023870" cy="45076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E0C2D2-814E-6944-DC30-4700C14D2717}"/>
              </a:ext>
            </a:extLst>
          </p:cNvPr>
          <p:cNvSpPr/>
          <p:nvPr/>
        </p:nvSpPr>
        <p:spPr>
          <a:xfrm>
            <a:off x="6488805" y="970209"/>
            <a:ext cx="2191555" cy="52374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13FAB-38DB-1CB8-FB26-526B10F16851}"/>
              </a:ext>
            </a:extLst>
          </p:cNvPr>
          <p:cNvSpPr/>
          <p:nvPr/>
        </p:nvSpPr>
        <p:spPr>
          <a:xfrm>
            <a:off x="9757893" y="1006699"/>
            <a:ext cx="2191555" cy="52374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1F2B8-D54A-CD8A-651A-C0F388A4ED94}"/>
              </a:ext>
            </a:extLst>
          </p:cNvPr>
          <p:cNvSpPr/>
          <p:nvPr/>
        </p:nvSpPr>
        <p:spPr>
          <a:xfrm>
            <a:off x="3316309" y="1754510"/>
            <a:ext cx="2552164" cy="6852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22B52-8F93-7BED-F7E3-85CB00B6B3F2}"/>
              </a:ext>
            </a:extLst>
          </p:cNvPr>
          <p:cNvSpPr/>
          <p:nvPr/>
        </p:nvSpPr>
        <p:spPr>
          <a:xfrm>
            <a:off x="6411532" y="1727916"/>
            <a:ext cx="2552164" cy="73624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083A1-231B-8D02-7592-AE84C4236263}"/>
              </a:ext>
            </a:extLst>
          </p:cNvPr>
          <p:cNvSpPr/>
          <p:nvPr/>
        </p:nvSpPr>
        <p:spPr>
          <a:xfrm>
            <a:off x="9397284" y="1796603"/>
            <a:ext cx="2552164" cy="64310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A332B-BE89-362B-5002-64509AAD6357}"/>
              </a:ext>
            </a:extLst>
          </p:cNvPr>
          <p:cNvSpPr/>
          <p:nvPr/>
        </p:nvSpPr>
        <p:spPr>
          <a:xfrm>
            <a:off x="3118832" y="2698124"/>
            <a:ext cx="2882723" cy="608764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47D43-4E01-EC6F-666A-970C1921B34E}"/>
              </a:ext>
            </a:extLst>
          </p:cNvPr>
          <p:cNvSpPr/>
          <p:nvPr/>
        </p:nvSpPr>
        <p:spPr>
          <a:xfrm>
            <a:off x="6259131" y="2661634"/>
            <a:ext cx="2663781" cy="645254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E829F-D670-36C2-C0E0-8C8BC63F6DBE}"/>
              </a:ext>
            </a:extLst>
          </p:cNvPr>
          <p:cNvSpPr/>
          <p:nvPr/>
        </p:nvSpPr>
        <p:spPr>
          <a:xfrm>
            <a:off x="9285667" y="2661633"/>
            <a:ext cx="2717443" cy="64310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DB6D4A-611E-3D99-3AAB-400D5B9C22F1}"/>
              </a:ext>
            </a:extLst>
          </p:cNvPr>
          <p:cNvSpPr/>
          <p:nvPr/>
        </p:nvSpPr>
        <p:spPr>
          <a:xfrm>
            <a:off x="3191813" y="3551112"/>
            <a:ext cx="2552164" cy="6852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401E2-70F8-E509-C221-27F502A534B0}"/>
              </a:ext>
            </a:extLst>
          </p:cNvPr>
          <p:cNvSpPr/>
          <p:nvPr/>
        </p:nvSpPr>
        <p:spPr>
          <a:xfrm>
            <a:off x="6287036" y="3524518"/>
            <a:ext cx="2676660" cy="73624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197AB-B86F-40AF-6893-321460B89BC8}"/>
              </a:ext>
            </a:extLst>
          </p:cNvPr>
          <p:cNvSpPr/>
          <p:nvPr/>
        </p:nvSpPr>
        <p:spPr>
          <a:xfrm>
            <a:off x="9272788" y="3524519"/>
            <a:ext cx="2552164" cy="7117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46B40A-3C9F-101E-140D-6ED4237AC552}"/>
              </a:ext>
            </a:extLst>
          </p:cNvPr>
          <p:cNvSpPr/>
          <p:nvPr/>
        </p:nvSpPr>
        <p:spPr>
          <a:xfrm>
            <a:off x="3065170" y="4430335"/>
            <a:ext cx="2882723" cy="608764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253C88-D959-48CE-ABA3-6855809DAD48}"/>
              </a:ext>
            </a:extLst>
          </p:cNvPr>
          <p:cNvSpPr/>
          <p:nvPr/>
        </p:nvSpPr>
        <p:spPr>
          <a:xfrm>
            <a:off x="6205469" y="4393845"/>
            <a:ext cx="2807594" cy="645254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95C867-7CAE-1443-FA69-6EECA81F6897}"/>
              </a:ext>
            </a:extLst>
          </p:cNvPr>
          <p:cNvSpPr/>
          <p:nvPr/>
        </p:nvSpPr>
        <p:spPr>
          <a:xfrm>
            <a:off x="9232005" y="4393844"/>
            <a:ext cx="2717443" cy="64310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F688FB-01C9-F58A-B897-E001FDE4A748}"/>
              </a:ext>
            </a:extLst>
          </p:cNvPr>
          <p:cNvSpPr/>
          <p:nvPr/>
        </p:nvSpPr>
        <p:spPr>
          <a:xfrm>
            <a:off x="3204692" y="5275572"/>
            <a:ext cx="2552164" cy="6852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C4F294-6CF1-0EE3-984D-526262840702}"/>
              </a:ext>
            </a:extLst>
          </p:cNvPr>
          <p:cNvSpPr/>
          <p:nvPr/>
        </p:nvSpPr>
        <p:spPr>
          <a:xfrm>
            <a:off x="6299915" y="5248978"/>
            <a:ext cx="2676660" cy="73624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CDEC3E-0809-5900-7855-13510513357E}"/>
              </a:ext>
            </a:extLst>
          </p:cNvPr>
          <p:cNvSpPr/>
          <p:nvPr/>
        </p:nvSpPr>
        <p:spPr>
          <a:xfrm>
            <a:off x="9285667" y="5248979"/>
            <a:ext cx="2859110" cy="71179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99DB1-6475-891A-486B-759AA0D4AC2D}"/>
              </a:ext>
            </a:extLst>
          </p:cNvPr>
          <p:cNvSpPr/>
          <p:nvPr/>
        </p:nvSpPr>
        <p:spPr>
          <a:xfrm>
            <a:off x="3065170" y="6287875"/>
            <a:ext cx="2882723" cy="608764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04F42-15F7-D59F-93C7-35471CBBDE05}"/>
              </a:ext>
            </a:extLst>
          </p:cNvPr>
          <p:cNvSpPr/>
          <p:nvPr/>
        </p:nvSpPr>
        <p:spPr>
          <a:xfrm>
            <a:off x="6205469" y="6251385"/>
            <a:ext cx="2807594" cy="645254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254958-BB11-E234-6E54-4A3376B52440}"/>
              </a:ext>
            </a:extLst>
          </p:cNvPr>
          <p:cNvSpPr/>
          <p:nvPr/>
        </p:nvSpPr>
        <p:spPr>
          <a:xfrm>
            <a:off x="9232005" y="6251384"/>
            <a:ext cx="2717443" cy="643107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3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3392D2-F0F1-F8D4-B2E4-15C2195580C9}"/>
              </a:ext>
            </a:extLst>
          </p:cNvPr>
          <p:cNvSpPr/>
          <p:nvPr/>
        </p:nvSpPr>
        <p:spPr>
          <a:xfrm>
            <a:off x="2792185" y="1619840"/>
            <a:ext cx="1562101" cy="954107"/>
          </a:xfrm>
          <a:prstGeom prst="rect">
            <a:avLst/>
          </a:prstGeom>
          <a:solidFill>
            <a:srgbClr val="FFFF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274" y="683754"/>
                <a:ext cx="4402269" cy="81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Rewriting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AU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AU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4" y="683754"/>
                <a:ext cx="4402269" cy="815480"/>
              </a:xfrm>
              <a:prstGeom prst="rect">
                <a:avLst/>
              </a:prstGeom>
              <a:blipFill>
                <a:blip r:embed="rId3"/>
                <a:stretch>
                  <a:fillRect l="-2909" b="-82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3DAEF7-6D8E-A508-C66C-C91C06017FE3}"/>
                  </a:ext>
                </a:extLst>
              </p:cNvPr>
              <p:cNvSpPr txBox="1"/>
              <p:nvPr/>
            </p:nvSpPr>
            <p:spPr>
              <a:xfrm>
                <a:off x="213274" y="1396533"/>
                <a:ext cx="6051454" cy="1284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AU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num>
                                        <m:den>
                                          <m:r>
                                            <a:rPr lang="en-AU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AU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D3DAEF7-6D8E-A508-C66C-C91C06017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4" y="1396533"/>
                <a:ext cx="6051454" cy="12842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7290CE-A206-C95D-4E0D-96448B689B2D}"/>
                  </a:ext>
                </a:extLst>
              </p:cNvPr>
              <p:cNvSpPr txBox="1"/>
              <p:nvPr/>
            </p:nvSpPr>
            <p:spPr>
              <a:xfrm>
                <a:off x="5328571" y="1606887"/>
                <a:ext cx="6416125" cy="980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Recall: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f>
                              <m:fPr>
                                <m:ctrlPr>
                                  <a:rPr lang="en-AU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pt-B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AU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AU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AU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A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7290CE-A206-C95D-4E0D-96448B689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571" y="1606887"/>
                <a:ext cx="6416125" cy="980012"/>
              </a:xfrm>
              <a:prstGeom prst="rect">
                <a:avLst/>
              </a:prstGeom>
              <a:blipFill>
                <a:blip r:embed="rId5"/>
                <a:stretch>
                  <a:fillRect l="-1899" b="-12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75EA8F-40C2-4DE1-6A64-0C320DE2F347}"/>
                  </a:ext>
                </a:extLst>
              </p:cNvPr>
              <p:cNvSpPr txBox="1"/>
              <p:nvPr/>
            </p:nvSpPr>
            <p:spPr>
              <a:xfrm>
                <a:off x="213274" y="2809850"/>
                <a:ext cx="60514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>
                    <a:solidFill>
                      <a:schemeClr val="tx1"/>
                    </a:solidFill>
                  </a:rPr>
                  <a:t>As such,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A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75EA8F-40C2-4DE1-6A64-0C320DE2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74" y="2809850"/>
                <a:ext cx="6051454" cy="523220"/>
              </a:xfrm>
              <a:prstGeom prst="rect">
                <a:avLst/>
              </a:prstGeom>
              <a:blipFill>
                <a:blip r:embed="rId6"/>
                <a:stretch>
                  <a:fillRect l="-2115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957984A-5919-449C-2B54-555BB6533A91}"/>
              </a:ext>
            </a:extLst>
          </p:cNvPr>
          <p:cNvSpPr txBox="1"/>
          <p:nvPr/>
        </p:nvSpPr>
        <p:spPr>
          <a:xfrm>
            <a:off x="110501" y="3524931"/>
            <a:ext cx="1053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tx1"/>
                </a:solidFill>
              </a:rPr>
              <a:t>We can now say that continues compounding will result in a continuous growth situation that is geometri</a:t>
            </a:r>
            <a:r>
              <a:rPr lang="en-AU" sz="2800" dirty="0"/>
              <a:t>c. 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C950E-4A90-3705-D651-E75CBE8F16FD}"/>
              </a:ext>
            </a:extLst>
          </p:cNvPr>
          <p:cNvSpPr txBox="1"/>
          <p:nvPr/>
        </p:nvSpPr>
        <p:spPr>
          <a:xfrm>
            <a:off x="0" y="-20052"/>
            <a:ext cx="35445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Compound Interest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7F328C-D354-D0CC-A8C5-F03BC88A0FAD}"/>
              </a:ext>
            </a:extLst>
          </p:cNvPr>
          <p:cNvCxnSpPr/>
          <p:nvPr/>
        </p:nvCxnSpPr>
        <p:spPr>
          <a:xfrm flipV="1">
            <a:off x="4175675" y="2201879"/>
            <a:ext cx="1152896" cy="1013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6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9987" y="764703"/>
                <a:ext cx="11821988" cy="5950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If $1000 is invested at 12% per annum interest, compounded continuously, the investment will be worth $A after t years where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AU" b="1" i="1" baseline="30000" dirty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1" baseline="30000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1" i="1" baseline="30000" dirty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AU" b="1" i="1" baseline="30000" dirty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AU" b="1" dirty="0"/>
              </a:p>
              <a:p>
                <a:pPr marL="0" indent="0" algn="ctr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Find the value of t, correct to one decimal place, for which the value of the investment is $8000. </a:t>
                </a:r>
              </a:p>
              <a:p>
                <a:pPr marL="457200" indent="-457200">
                  <a:buAutoNum type="alphaLcParenR"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We are told A = 8000, so if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			A = 1000e</a:t>
                </a:r>
                <a:r>
                  <a:rPr lang="en-AU" sz="2400" b="1" baseline="30000" dirty="0">
                    <a:solidFill>
                      <a:srgbClr val="002060"/>
                    </a:solidFill>
                  </a:rPr>
                  <a:t>0.12t</a:t>
                </a:r>
              </a:p>
              <a:p>
                <a:pPr marL="0" indent="0">
                  <a:buNone/>
                </a:pPr>
                <a:r>
                  <a:rPr lang="en-AU" sz="2400" b="1" baseline="30000" dirty="0">
                    <a:solidFill>
                      <a:srgbClr val="002060"/>
                    </a:solidFill>
                  </a:rPr>
                  <a:t>			</a:t>
                </a:r>
                <a:r>
                  <a:rPr lang="en-AU" sz="2400" b="1" dirty="0">
                    <a:solidFill>
                      <a:srgbClr val="002060"/>
                    </a:solidFill>
                  </a:rPr>
                  <a:t>8000 = 1000e</a:t>
                </a:r>
                <a:r>
                  <a:rPr lang="en-AU" sz="2400" b="1" baseline="30000" dirty="0">
                    <a:solidFill>
                      <a:srgbClr val="002060"/>
                    </a:solidFill>
                  </a:rPr>
                  <a:t>0.12t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			8 = e</a:t>
                </a:r>
                <a:r>
                  <a:rPr lang="en-AU" sz="2400" b="1" baseline="30000" dirty="0">
                    <a:solidFill>
                      <a:srgbClr val="002060"/>
                    </a:solidFill>
                  </a:rPr>
                  <a:t>0.12t</a:t>
                </a:r>
              </a:p>
              <a:p>
                <a:pPr marL="0" indent="0">
                  <a:buNone/>
                </a:pPr>
                <a:endParaRPr lang="en-AU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Using </a:t>
                </a:r>
                <a:r>
                  <a:rPr lang="en-AU" sz="2400" b="1" dirty="0" err="1">
                    <a:solidFill>
                      <a:srgbClr val="002060"/>
                    </a:solidFill>
                  </a:rPr>
                  <a:t>Classpad</a:t>
                </a:r>
                <a:r>
                  <a:rPr lang="en-AU" sz="2400" b="1" dirty="0">
                    <a:solidFill>
                      <a:srgbClr val="002060"/>
                    </a:solidFill>
                  </a:rPr>
                  <a:t> Solve, t = 17.3 years</a:t>
                </a:r>
              </a:p>
              <a:p>
                <a:pPr marL="0" indent="0">
                  <a:buNone/>
                </a:pPr>
                <a:endParaRPr lang="en-AU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987" y="764703"/>
                <a:ext cx="11821988" cy="5950421"/>
              </a:xfrm>
              <a:blipFill>
                <a:blip r:embed="rId2"/>
                <a:stretch>
                  <a:fillRect l="-825" t="-19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160886-5A4B-ED18-D0F2-715586B561B2}"/>
              </a:ext>
            </a:extLst>
          </p:cNvPr>
          <p:cNvSpPr txBox="1"/>
          <p:nvPr/>
        </p:nvSpPr>
        <p:spPr>
          <a:xfrm>
            <a:off x="0" y="24777"/>
            <a:ext cx="300342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Guided Practice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2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1629</Words>
  <Application>Microsoft Office PowerPoint</Application>
  <PresentationFormat>Widescreen</PresentationFormat>
  <Paragraphs>228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 Diep</dc:creator>
  <cp:lastModifiedBy>TAN Mei Yi [Harrisdale Senior High School]</cp:lastModifiedBy>
  <cp:revision>13</cp:revision>
  <dcterms:created xsi:type="dcterms:W3CDTF">2020-02-18T03:08:44Z</dcterms:created>
  <dcterms:modified xsi:type="dcterms:W3CDTF">2022-11-16T02:37:09Z</dcterms:modified>
</cp:coreProperties>
</file>